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70" r:id="rId2"/>
    <p:sldId id="440" r:id="rId3"/>
    <p:sldId id="441" r:id="rId4"/>
    <p:sldId id="446" r:id="rId5"/>
    <p:sldId id="442" r:id="rId6"/>
    <p:sldId id="444" r:id="rId7"/>
    <p:sldId id="445" r:id="rId8"/>
    <p:sldId id="449" r:id="rId9"/>
    <p:sldId id="448" r:id="rId10"/>
    <p:sldId id="447" r:id="rId11"/>
    <p:sldId id="452" r:id="rId12"/>
    <p:sldId id="450" r:id="rId13"/>
    <p:sldId id="451" r:id="rId14"/>
    <p:sldId id="453" r:id="rId15"/>
  </p:sldIdLst>
  <p:sldSz cx="9144000" cy="6858000" type="screen4x3"/>
  <p:notesSz cx="6807200" cy="993933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45" autoAdjust="0"/>
    <p:restoredTop sz="88551" autoAdjust="0"/>
  </p:normalViewPr>
  <p:slideViewPr>
    <p:cSldViewPr>
      <p:cViewPr varScale="1">
        <p:scale>
          <a:sx n="77" d="100"/>
          <a:sy n="77" d="100"/>
        </p:scale>
        <p:origin x="283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1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Tusv17\IN\EE\&#29105;&#33192;&#24373;&#21046;&#24481;\02_&#23455;&#39443;&#12487;&#12540;&#12479;\XRD\190327_Sn-Ge\Sn-Ge&#21512;&#37329;_XRD&#12487;&#12540;&#12479;_&#20919;&#20941;&#21069;&#27604;&#36611;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Tusv17\IN\EE\&#29105;&#33192;&#24373;&#21046;&#24481;\02_&#23455;&#39443;&#12487;&#12540;&#12479;\XRD\190327_Sn-Ge\Sn-Ge&#21512;&#37329;_XRD&#12487;&#12540;&#12479;_&#20919;&#20941;&#21069;&#27604;&#36611;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Tusv17\IN\EE\&#29105;&#33192;&#24373;&#21046;&#24481;\02_&#23455;&#39443;&#12487;&#12540;&#12479;\XRD\190327_Sn-Ge\Sn-Ge&#21512;&#37329;_XRD&#12487;&#12540;&#12479;_&#20919;&#20941;&#24460;&#27604;&#36611;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Tusv17\IN\EE\&#29105;&#33192;&#24373;&#21046;&#24481;\02_&#23455;&#39443;&#12487;&#12540;&#12479;\XRD\190327_Sn-Ge\Sn-Ge&#21512;&#37329;_XRD&#12487;&#12540;&#12479;_&#20919;&#20941;&#24460;&#27604;&#36611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38813372561776"/>
          <c:y val="1.894705299719094E-2"/>
          <c:w val="0.57137236857981355"/>
          <c:h val="0.84754820627091565"/>
        </c:manualLayout>
      </c:layout>
      <c:scatterChart>
        <c:scatterStyle val="smoothMarker"/>
        <c:varyColors val="0"/>
        <c:ser>
          <c:idx val="6"/>
          <c:order val="0"/>
          <c:tx>
            <c:strRef>
              <c:f>'SSS785 上_Sn-Ge(2'!$A$1</c:f>
              <c:strCache>
                <c:ptCount val="1"/>
                <c:pt idx="0">
                  <c:v>SSS785_上_Sn-Ge(2.0%)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'SSS785 上_Sn-Ge(2'!$A$2:$A$4706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上_Sn-Ge(2'!$C$2:$C$4706</c:f>
              <c:numCache>
                <c:formatCode>General</c:formatCode>
                <c:ptCount val="4705"/>
                <c:pt idx="0">
                  <c:v>3124</c:v>
                </c:pt>
                <c:pt idx="1">
                  <c:v>3117</c:v>
                </c:pt>
                <c:pt idx="2">
                  <c:v>3123</c:v>
                </c:pt>
                <c:pt idx="3">
                  <c:v>3136</c:v>
                </c:pt>
                <c:pt idx="4">
                  <c:v>3132</c:v>
                </c:pt>
                <c:pt idx="5">
                  <c:v>3105</c:v>
                </c:pt>
                <c:pt idx="6">
                  <c:v>3129</c:v>
                </c:pt>
                <c:pt idx="7">
                  <c:v>3118</c:v>
                </c:pt>
                <c:pt idx="8">
                  <c:v>3115</c:v>
                </c:pt>
                <c:pt idx="9">
                  <c:v>3127</c:v>
                </c:pt>
                <c:pt idx="10">
                  <c:v>3123</c:v>
                </c:pt>
                <c:pt idx="11">
                  <c:v>3142</c:v>
                </c:pt>
                <c:pt idx="12">
                  <c:v>3127</c:v>
                </c:pt>
                <c:pt idx="13">
                  <c:v>3126</c:v>
                </c:pt>
                <c:pt idx="14">
                  <c:v>3124</c:v>
                </c:pt>
                <c:pt idx="15">
                  <c:v>3136</c:v>
                </c:pt>
                <c:pt idx="16">
                  <c:v>3136</c:v>
                </c:pt>
                <c:pt idx="17">
                  <c:v>3133</c:v>
                </c:pt>
                <c:pt idx="18">
                  <c:v>3140</c:v>
                </c:pt>
                <c:pt idx="19">
                  <c:v>3122</c:v>
                </c:pt>
                <c:pt idx="20">
                  <c:v>3122</c:v>
                </c:pt>
                <c:pt idx="21">
                  <c:v>3118</c:v>
                </c:pt>
                <c:pt idx="22">
                  <c:v>3124</c:v>
                </c:pt>
                <c:pt idx="23">
                  <c:v>3127</c:v>
                </c:pt>
                <c:pt idx="24">
                  <c:v>3128</c:v>
                </c:pt>
                <c:pt idx="25">
                  <c:v>3127</c:v>
                </c:pt>
                <c:pt idx="26">
                  <c:v>3128</c:v>
                </c:pt>
                <c:pt idx="27">
                  <c:v>3121</c:v>
                </c:pt>
                <c:pt idx="28">
                  <c:v>3113</c:v>
                </c:pt>
                <c:pt idx="29">
                  <c:v>3118</c:v>
                </c:pt>
                <c:pt idx="30">
                  <c:v>3130</c:v>
                </c:pt>
                <c:pt idx="31">
                  <c:v>3120</c:v>
                </c:pt>
                <c:pt idx="32">
                  <c:v>3105</c:v>
                </c:pt>
                <c:pt idx="33">
                  <c:v>3108</c:v>
                </c:pt>
                <c:pt idx="34">
                  <c:v>3111</c:v>
                </c:pt>
                <c:pt idx="35">
                  <c:v>3111</c:v>
                </c:pt>
                <c:pt idx="36">
                  <c:v>3109</c:v>
                </c:pt>
                <c:pt idx="37">
                  <c:v>3100</c:v>
                </c:pt>
                <c:pt idx="38">
                  <c:v>3117</c:v>
                </c:pt>
                <c:pt idx="39">
                  <c:v>3124</c:v>
                </c:pt>
                <c:pt idx="40">
                  <c:v>3119</c:v>
                </c:pt>
                <c:pt idx="41">
                  <c:v>3117</c:v>
                </c:pt>
                <c:pt idx="42">
                  <c:v>3109</c:v>
                </c:pt>
                <c:pt idx="43">
                  <c:v>3110</c:v>
                </c:pt>
                <c:pt idx="44">
                  <c:v>3125</c:v>
                </c:pt>
                <c:pt idx="45">
                  <c:v>3131</c:v>
                </c:pt>
                <c:pt idx="46">
                  <c:v>3119</c:v>
                </c:pt>
                <c:pt idx="47">
                  <c:v>3122</c:v>
                </c:pt>
                <c:pt idx="48">
                  <c:v>3110</c:v>
                </c:pt>
                <c:pt idx="49">
                  <c:v>3136</c:v>
                </c:pt>
                <c:pt idx="50">
                  <c:v>3138</c:v>
                </c:pt>
                <c:pt idx="51">
                  <c:v>3120</c:v>
                </c:pt>
                <c:pt idx="52">
                  <c:v>3104</c:v>
                </c:pt>
                <c:pt idx="53">
                  <c:v>3127</c:v>
                </c:pt>
                <c:pt idx="54">
                  <c:v>3119</c:v>
                </c:pt>
                <c:pt idx="55">
                  <c:v>3115</c:v>
                </c:pt>
                <c:pt idx="56">
                  <c:v>3131</c:v>
                </c:pt>
                <c:pt idx="57">
                  <c:v>3110</c:v>
                </c:pt>
                <c:pt idx="58">
                  <c:v>3121</c:v>
                </c:pt>
                <c:pt idx="59">
                  <c:v>3127</c:v>
                </c:pt>
                <c:pt idx="60">
                  <c:v>3117</c:v>
                </c:pt>
                <c:pt idx="61">
                  <c:v>3129</c:v>
                </c:pt>
                <c:pt idx="62">
                  <c:v>3121</c:v>
                </c:pt>
                <c:pt idx="63">
                  <c:v>3115</c:v>
                </c:pt>
                <c:pt idx="64">
                  <c:v>3139</c:v>
                </c:pt>
                <c:pt idx="65">
                  <c:v>3122</c:v>
                </c:pt>
                <c:pt idx="66">
                  <c:v>3147</c:v>
                </c:pt>
                <c:pt idx="67">
                  <c:v>3130</c:v>
                </c:pt>
                <c:pt idx="68">
                  <c:v>3121</c:v>
                </c:pt>
                <c:pt idx="69">
                  <c:v>3135</c:v>
                </c:pt>
                <c:pt idx="70">
                  <c:v>3111</c:v>
                </c:pt>
                <c:pt idx="71">
                  <c:v>3126</c:v>
                </c:pt>
                <c:pt idx="72">
                  <c:v>3126</c:v>
                </c:pt>
                <c:pt idx="73">
                  <c:v>3129</c:v>
                </c:pt>
                <c:pt idx="74">
                  <c:v>3123</c:v>
                </c:pt>
                <c:pt idx="75">
                  <c:v>3103</c:v>
                </c:pt>
                <c:pt idx="76">
                  <c:v>3112</c:v>
                </c:pt>
                <c:pt idx="77">
                  <c:v>3134</c:v>
                </c:pt>
                <c:pt idx="78">
                  <c:v>3126</c:v>
                </c:pt>
                <c:pt idx="79">
                  <c:v>3114</c:v>
                </c:pt>
                <c:pt idx="80">
                  <c:v>3107</c:v>
                </c:pt>
                <c:pt idx="81">
                  <c:v>3119</c:v>
                </c:pt>
                <c:pt idx="82">
                  <c:v>3114</c:v>
                </c:pt>
                <c:pt idx="83">
                  <c:v>3113</c:v>
                </c:pt>
                <c:pt idx="84">
                  <c:v>3116</c:v>
                </c:pt>
                <c:pt idx="85">
                  <c:v>3113</c:v>
                </c:pt>
                <c:pt idx="86">
                  <c:v>3106</c:v>
                </c:pt>
                <c:pt idx="87">
                  <c:v>3126</c:v>
                </c:pt>
                <c:pt idx="88">
                  <c:v>3132</c:v>
                </c:pt>
                <c:pt idx="89">
                  <c:v>3112</c:v>
                </c:pt>
                <c:pt idx="90">
                  <c:v>3102</c:v>
                </c:pt>
                <c:pt idx="91">
                  <c:v>3096</c:v>
                </c:pt>
                <c:pt idx="92">
                  <c:v>3112</c:v>
                </c:pt>
                <c:pt idx="93">
                  <c:v>3125</c:v>
                </c:pt>
                <c:pt idx="94">
                  <c:v>3122</c:v>
                </c:pt>
                <c:pt idx="95">
                  <c:v>3121</c:v>
                </c:pt>
                <c:pt idx="96">
                  <c:v>3109</c:v>
                </c:pt>
                <c:pt idx="97">
                  <c:v>3110</c:v>
                </c:pt>
                <c:pt idx="98">
                  <c:v>3105</c:v>
                </c:pt>
                <c:pt idx="99">
                  <c:v>3107</c:v>
                </c:pt>
                <c:pt idx="100">
                  <c:v>3115</c:v>
                </c:pt>
                <c:pt idx="101">
                  <c:v>3116</c:v>
                </c:pt>
                <c:pt idx="102">
                  <c:v>3113</c:v>
                </c:pt>
                <c:pt idx="103">
                  <c:v>3103</c:v>
                </c:pt>
                <c:pt idx="104">
                  <c:v>3118</c:v>
                </c:pt>
                <c:pt idx="105">
                  <c:v>3127</c:v>
                </c:pt>
                <c:pt idx="106">
                  <c:v>3132</c:v>
                </c:pt>
                <c:pt idx="107">
                  <c:v>3108</c:v>
                </c:pt>
                <c:pt idx="108">
                  <c:v>3114</c:v>
                </c:pt>
                <c:pt idx="109">
                  <c:v>3109</c:v>
                </c:pt>
                <c:pt idx="110">
                  <c:v>3119</c:v>
                </c:pt>
                <c:pt idx="111">
                  <c:v>3116</c:v>
                </c:pt>
                <c:pt idx="112">
                  <c:v>3113</c:v>
                </c:pt>
                <c:pt idx="113">
                  <c:v>3117</c:v>
                </c:pt>
                <c:pt idx="114">
                  <c:v>3092</c:v>
                </c:pt>
                <c:pt idx="115">
                  <c:v>3141</c:v>
                </c:pt>
                <c:pt idx="116">
                  <c:v>3116</c:v>
                </c:pt>
                <c:pt idx="117">
                  <c:v>3113</c:v>
                </c:pt>
                <c:pt idx="118">
                  <c:v>3100</c:v>
                </c:pt>
                <c:pt idx="119">
                  <c:v>3112</c:v>
                </c:pt>
                <c:pt idx="120">
                  <c:v>3110</c:v>
                </c:pt>
                <c:pt idx="121">
                  <c:v>3111</c:v>
                </c:pt>
                <c:pt idx="122">
                  <c:v>3128</c:v>
                </c:pt>
                <c:pt idx="123">
                  <c:v>3114</c:v>
                </c:pt>
                <c:pt idx="124">
                  <c:v>3112</c:v>
                </c:pt>
                <c:pt idx="125">
                  <c:v>3131</c:v>
                </c:pt>
                <c:pt idx="126">
                  <c:v>3128</c:v>
                </c:pt>
                <c:pt idx="127">
                  <c:v>3118</c:v>
                </c:pt>
                <c:pt idx="128">
                  <c:v>3126</c:v>
                </c:pt>
                <c:pt idx="129">
                  <c:v>3114</c:v>
                </c:pt>
                <c:pt idx="130">
                  <c:v>3107</c:v>
                </c:pt>
                <c:pt idx="131">
                  <c:v>3114</c:v>
                </c:pt>
                <c:pt idx="132">
                  <c:v>3127</c:v>
                </c:pt>
                <c:pt idx="133">
                  <c:v>3123</c:v>
                </c:pt>
                <c:pt idx="134">
                  <c:v>3113</c:v>
                </c:pt>
                <c:pt idx="135">
                  <c:v>3104</c:v>
                </c:pt>
                <c:pt idx="136">
                  <c:v>3101</c:v>
                </c:pt>
                <c:pt idx="137">
                  <c:v>3113</c:v>
                </c:pt>
                <c:pt idx="138">
                  <c:v>3112</c:v>
                </c:pt>
                <c:pt idx="139">
                  <c:v>3113</c:v>
                </c:pt>
                <c:pt idx="140">
                  <c:v>3116</c:v>
                </c:pt>
                <c:pt idx="141">
                  <c:v>3117</c:v>
                </c:pt>
                <c:pt idx="142">
                  <c:v>3100</c:v>
                </c:pt>
                <c:pt idx="143">
                  <c:v>3096</c:v>
                </c:pt>
                <c:pt idx="144">
                  <c:v>3102</c:v>
                </c:pt>
                <c:pt idx="145">
                  <c:v>3114</c:v>
                </c:pt>
                <c:pt idx="146">
                  <c:v>3105</c:v>
                </c:pt>
                <c:pt idx="147">
                  <c:v>3101</c:v>
                </c:pt>
                <c:pt idx="148">
                  <c:v>3105</c:v>
                </c:pt>
                <c:pt idx="149">
                  <c:v>3090</c:v>
                </c:pt>
                <c:pt idx="150">
                  <c:v>3093</c:v>
                </c:pt>
                <c:pt idx="151">
                  <c:v>3103</c:v>
                </c:pt>
                <c:pt idx="152">
                  <c:v>3105</c:v>
                </c:pt>
                <c:pt idx="153">
                  <c:v>3119</c:v>
                </c:pt>
                <c:pt idx="154">
                  <c:v>3107</c:v>
                </c:pt>
                <c:pt idx="155">
                  <c:v>3108</c:v>
                </c:pt>
                <c:pt idx="156">
                  <c:v>3105</c:v>
                </c:pt>
                <c:pt idx="157">
                  <c:v>3108</c:v>
                </c:pt>
                <c:pt idx="158">
                  <c:v>3114</c:v>
                </c:pt>
                <c:pt idx="159">
                  <c:v>3125</c:v>
                </c:pt>
                <c:pt idx="160">
                  <c:v>3133</c:v>
                </c:pt>
                <c:pt idx="161">
                  <c:v>3104</c:v>
                </c:pt>
                <c:pt idx="162">
                  <c:v>3104</c:v>
                </c:pt>
                <c:pt idx="163">
                  <c:v>3097</c:v>
                </c:pt>
                <c:pt idx="164">
                  <c:v>3115</c:v>
                </c:pt>
                <c:pt idx="165">
                  <c:v>3095</c:v>
                </c:pt>
                <c:pt idx="166">
                  <c:v>3092</c:v>
                </c:pt>
                <c:pt idx="167">
                  <c:v>3088</c:v>
                </c:pt>
                <c:pt idx="168">
                  <c:v>3090</c:v>
                </c:pt>
                <c:pt idx="169">
                  <c:v>3107</c:v>
                </c:pt>
                <c:pt idx="170">
                  <c:v>3101</c:v>
                </c:pt>
                <c:pt idx="171">
                  <c:v>3101</c:v>
                </c:pt>
                <c:pt idx="172">
                  <c:v>3094</c:v>
                </c:pt>
                <c:pt idx="173">
                  <c:v>3094</c:v>
                </c:pt>
                <c:pt idx="174">
                  <c:v>3102</c:v>
                </c:pt>
                <c:pt idx="175">
                  <c:v>3098</c:v>
                </c:pt>
                <c:pt idx="176">
                  <c:v>3107</c:v>
                </c:pt>
                <c:pt idx="177">
                  <c:v>3099</c:v>
                </c:pt>
                <c:pt idx="178">
                  <c:v>3114</c:v>
                </c:pt>
                <c:pt idx="179">
                  <c:v>3098</c:v>
                </c:pt>
                <c:pt idx="180">
                  <c:v>3113</c:v>
                </c:pt>
                <c:pt idx="181">
                  <c:v>3088</c:v>
                </c:pt>
                <c:pt idx="182">
                  <c:v>3106</c:v>
                </c:pt>
                <c:pt idx="183">
                  <c:v>3097</c:v>
                </c:pt>
                <c:pt idx="184">
                  <c:v>3096</c:v>
                </c:pt>
                <c:pt idx="185">
                  <c:v>3110</c:v>
                </c:pt>
                <c:pt idx="186">
                  <c:v>3102</c:v>
                </c:pt>
                <c:pt idx="187">
                  <c:v>3101</c:v>
                </c:pt>
                <c:pt idx="188">
                  <c:v>3100</c:v>
                </c:pt>
                <c:pt idx="189">
                  <c:v>3099</c:v>
                </c:pt>
                <c:pt idx="190">
                  <c:v>3091</c:v>
                </c:pt>
                <c:pt idx="191">
                  <c:v>3104</c:v>
                </c:pt>
                <c:pt idx="192">
                  <c:v>3112</c:v>
                </c:pt>
                <c:pt idx="193">
                  <c:v>3104</c:v>
                </c:pt>
                <c:pt idx="194">
                  <c:v>3106</c:v>
                </c:pt>
                <c:pt idx="195">
                  <c:v>3103</c:v>
                </c:pt>
                <c:pt idx="196">
                  <c:v>3105</c:v>
                </c:pt>
                <c:pt idx="197">
                  <c:v>3097</c:v>
                </c:pt>
                <c:pt idx="198">
                  <c:v>3093</c:v>
                </c:pt>
                <c:pt idx="199">
                  <c:v>3099</c:v>
                </c:pt>
                <c:pt idx="200">
                  <c:v>3099</c:v>
                </c:pt>
                <c:pt idx="201">
                  <c:v>3102</c:v>
                </c:pt>
                <c:pt idx="202">
                  <c:v>3099</c:v>
                </c:pt>
                <c:pt idx="203">
                  <c:v>3088</c:v>
                </c:pt>
                <c:pt idx="204">
                  <c:v>3099</c:v>
                </c:pt>
                <c:pt idx="205">
                  <c:v>3103</c:v>
                </c:pt>
                <c:pt idx="206">
                  <c:v>3096</c:v>
                </c:pt>
                <c:pt idx="207">
                  <c:v>3092</c:v>
                </c:pt>
                <c:pt idx="208">
                  <c:v>3100</c:v>
                </c:pt>
                <c:pt idx="209">
                  <c:v>3103</c:v>
                </c:pt>
                <c:pt idx="210">
                  <c:v>3100</c:v>
                </c:pt>
                <c:pt idx="211">
                  <c:v>3102</c:v>
                </c:pt>
                <c:pt idx="212">
                  <c:v>3102</c:v>
                </c:pt>
                <c:pt idx="213">
                  <c:v>3112</c:v>
                </c:pt>
                <c:pt idx="214">
                  <c:v>3115</c:v>
                </c:pt>
                <c:pt idx="215">
                  <c:v>3106</c:v>
                </c:pt>
                <c:pt idx="216">
                  <c:v>3094</c:v>
                </c:pt>
                <c:pt idx="217">
                  <c:v>3095</c:v>
                </c:pt>
                <c:pt idx="218">
                  <c:v>3089</c:v>
                </c:pt>
                <c:pt idx="219">
                  <c:v>3098</c:v>
                </c:pt>
                <c:pt idx="220">
                  <c:v>3111</c:v>
                </c:pt>
                <c:pt idx="221">
                  <c:v>3104</c:v>
                </c:pt>
                <c:pt idx="222">
                  <c:v>3090</c:v>
                </c:pt>
                <c:pt idx="223">
                  <c:v>3101</c:v>
                </c:pt>
                <c:pt idx="224">
                  <c:v>3085</c:v>
                </c:pt>
                <c:pt idx="225">
                  <c:v>3093</c:v>
                </c:pt>
                <c:pt idx="226">
                  <c:v>3108</c:v>
                </c:pt>
                <c:pt idx="227">
                  <c:v>3096</c:v>
                </c:pt>
                <c:pt idx="228">
                  <c:v>3098</c:v>
                </c:pt>
                <c:pt idx="229">
                  <c:v>3085</c:v>
                </c:pt>
                <c:pt idx="230">
                  <c:v>3093</c:v>
                </c:pt>
                <c:pt idx="231">
                  <c:v>3095</c:v>
                </c:pt>
                <c:pt idx="232">
                  <c:v>3088</c:v>
                </c:pt>
                <c:pt idx="233">
                  <c:v>3116</c:v>
                </c:pt>
                <c:pt idx="234">
                  <c:v>3081</c:v>
                </c:pt>
                <c:pt idx="235">
                  <c:v>3093</c:v>
                </c:pt>
                <c:pt idx="236">
                  <c:v>3100</c:v>
                </c:pt>
                <c:pt idx="237">
                  <c:v>3093</c:v>
                </c:pt>
                <c:pt idx="238">
                  <c:v>3093</c:v>
                </c:pt>
                <c:pt idx="239">
                  <c:v>3076</c:v>
                </c:pt>
                <c:pt idx="240">
                  <c:v>3083</c:v>
                </c:pt>
                <c:pt idx="241">
                  <c:v>3097</c:v>
                </c:pt>
                <c:pt idx="242">
                  <c:v>3088</c:v>
                </c:pt>
                <c:pt idx="243">
                  <c:v>3087</c:v>
                </c:pt>
                <c:pt idx="244">
                  <c:v>3102</c:v>
                </c:pt>
                <c:pt idx="245">
                  <c:v>3095</c:v>
                </c:pt>
                <c:pt idx="246">
                  <c:v>3110</c:v>
                </c:pt>
                <c:pt idx="247">
                  <c:v>3092</c:v>
                </c:pt>
                <c:pt idx="248">
                  <c:v>3082</c:v>
                </c:pt>
                <c:pt idx="249">
                  <c:v>3074</c:v>
                </c:pt>
                <c:pt idx="250">
                  <c:v>3081</c:v>
                </c:pt>
                <c:pt idx="251">
                  <c:v>3087</c:v>
                </c:pt>
                <c:pt idx="252">
                  <c:v>3079</c:v>
                </c:pt>
                <c:pt idx="253">
                  <c:v>3087</c:v>
                </c:pt>
                <c:pt idx="254">
                  <c:v>3099</c:v>
                </c:pt>
                <c:pt idx="255">
                  <c:v>3078</c:v>
                </c:pt>
                <c:pt idx="256">
                  <c:v>3092</c:v>
                </c:pt>
                <c:pt idx="257">
                  <c:v>3096</c:v>
                </c:pt>
                <c:pt idx="258">
                  <c:v>3090</c:v>
                </c:pt>
                <c:pt idx="259">
                  <c:v>3091</c:v>
                </c:pt>
                <c:pt idx="260">
                  <c:v>3084</c:v>
                </c:pt>
                <c:pt idx="261">
                  <c:v>3091</c:v>
                </c:pt>
                <c:pt idx="262">
                  <c:v>3087</c:v>
                </c:pt>
                <c:pt idx="263">
                  <c:v>3063</c:v>
                </c:pt>
                <c:pt idx="264">
                  <c:v>3077</c:v>
                </c:pt>
                <c:pt idx="265">
                  <c:v>3094</c:v>
                </c:pt>
                <c:pt idx="266">
                  <c:v>3082</c:v>
                </c:pt>
                <c:pt idx="267">
                  <c:v>3091</c:v>
                </c:pt>
                <c:pt idx="268">
                  <c:v>3087</c:v>
                </c:pt>
                <c:pt idx="269">
                  <c:v>3089</c:v>
                </c:pt>
                <c:pt idx="270">
                  <c:v>3090</c:v>
                </c:pt>
                <c:pt idx="271">
                  <c:v>3089</c:v>
                </c:pt>
                <c:pt idx="272">
                  <c:v>3084</c:v>
                </c:pt>
                <c:pt idx="273">
                  <c:v>3081</c:v>
                </c:pt>
                <c:pt idx="274">
                  <c:v>3091</c:v>
                </c:pt>
                <c:pt idx="275">
                  <c:v>3077</c:v>
                </c:pt>
                <c:pt idx="276">
                  <c:v>3076</c:v>
                </c:pt>
                <c:pt idx="277">
                  <c:v>3078</c:v>
                </c:pt>
                <c:pt idx="278">
                  <c:v>3083</c:v>
                </c:pt>
                <c:pt idx="279">
                  <c:v>3094</c:v>
                </c:pt>
                <c:pt idx="280">
                  <c:v>3092</c:v>
                </c:pt>
                <c:pt idx="281">
                  <c:v>3079</c:v>
                </c:pt>
                <c:pt idx="282">
                  <c:v>3076</c:v>
                </c:pt>
                <c:pt idx="283">
                  <c:v>3094</c:v>
                </c:pt>
                <c:pt idx="284">
                  <c:v>3085</c:v>
                </c:pt>
                <c:pt idx="285">
                  <c:v>3073</c:v>
                </c:pt>
                <c:pt idx="286">
                  <c:v>3076</c:v>
                </c:pt>
                <c:pt idx="287">
                  <c:v>3088</c:v>
                </c:pt>
                <c:pt idx="288">
                  <c:v>3089</c:v>
                </c:pt>
                <c:pt idx="289">
                  <c:v>3084</c:v>
                </c:pt>
                <c:pt idx="290">
                  <c:v>3085</c:v>
                </c:pt>
                <c:pt idx="291">
                  <c:v>3098</c:v>
                </c:pt>
                <c:pt idx="292">
                  <c:v>3097</c:v>
                </c:pt>
                <c:pt idx="293">
                  <c:v>3077</c:v>
                </c:pt>
                <c:pt idx="294">
                  <c:v>3089</c:v>
                </c:pt>
                <c:pt idx="295">
                  <c:v>3078</c:v>
                </c:pt>
                <c:pt idx="296">
                  <c:v>3075</c:v>
                </c:pt>
                <c:pt idx="297">
                  <c:v>3085</c:v>
                </c:pt>
                <c:pt idx="298">
                  <c:v>3071</c:v>
                </c:pt>
                <c:pt idx="299">
                  <c:v>3065</c:v>
                </c:pt>
                <c:pt idx="300">
                  <c:v>3090</c:v>
                </c:pt>
                <c:pt idx="301">
                  <c:v>3098</c:v>
                </c:pt>
                <c:pt idx="302">
                  <c:v>3078</c:v>
                </c:pt>
                <c:pt idx="303">
                  <c:v>3082</c:v>
                </c:pt>
                <c:pt idx="304">
                  <c:v>3079</c:v>
                </c:pt>
                <c:pt idx="305">
                  <c:v>3087</c:v>
                </c:pt>
                <c:pt idx="306">
                  <c:v>3092</c:v>
                </c:pt>
                <c:pt idx="307">
                  <c:v>3082</c:v>
                </c:pt>
                <c:pt idx="308">
                  <c:v>3072</c:v>
                </c:pt>
                <c:pt idx="309">
                  <c:v>3071</c:v>
                </c:pt>
                <c:pt idx="310">
                  <c:v>3065</c:v>
                </c:pt>
                <c:pt idx="311">
                  <c:v>3067</c:v>
                </c:pt>
                <c:pt idx="312">
                  <c:v>3083</c:v>
                </c:pt>
                <c:pt idx="313">
                  <c:v>3077</c:v>
                </c:pt>
                <c:pt idx="314">
                  <c:v>3087</c:v>
                </c:pt>
                <c:pt idx="315">
                  <c:v>3085</c:v>
                </c:pt>
                <c:pt idx="316">
                  <c:v>3077</c:v>
                </c:pt>
                <c:pt idx="317">
                  <c:v>3080</c:v>
                </c:pt>
                <c:pt idx="318">
                  <c:v>3077</c:v>
                </c:pt>
                <c:pt idx="319">
                  <c:v>3065</c:v>
                </c:pt>
                <c:pt idx="320">
                  <c:v>3072</c:v>
                </c:pt>
                <c:pt idx="321">
                  <c:v>3081</c:v>
                </c:pt>
                <c:pt idx="322">
                  <c:v>3079</c:v>
                </c:pt>
                <c:pt idx="323">
                  <c:v>3079</c:v>
                </c:pt>
                <c:pt idx="324">
                  <c:v>3079</c:v>
                </c:pt>
                <c:pt idx="325">
                  <c:v>3079</c:v>
                </c:pt>
                <c:pt idx="326">
                  <c:v>3077</c:v>
                </c:pt>
                <c:pt idx="327">
                  <c:v>3077</c:v>
                </c:pt>
                <c:pt idx="328">
                  <c:v>3077</c:v>
                </c:pt>
                <c:pt idx="329">
                  <c:v>3073</c:v>
                </c:pt>
                <c:pt idx="330">
                  <c:v>3084</c:v>
                </c:pt>
                <c:pt idx="331">
                  <c:v>3086</c:v>
                </c:pt>
                <c:pt idx="332">
                  <c:v>3078</c:v>
                </c:pt>
                <c:pt idx="333">
                  <c:v>3080</c:v>
                </c:pt>
                <c:pt idx="334">
                  <c:v>3076</c:v>
                </c:pt>
                <c:pt idx="335">
                  <c:v>3076</c:v>
                </c:pt>
                <c:pt idx="336">
                  <c:v>3069</c:v>
                </c:pt>
                <c:pt idx="337">
                  <c:v>3077</c:v>
                </c:pt>
                <c:pt idx="338">
                  <c:v>3060</c:v>
                </c:pt>
                <c:pt idx="339">
                  <c:v>3082</c:v>
                </c:pt>
                <c:pt idx="340">
                  <c:v>3087</c:v>
                </c:pt>
                <c:pt idx="341">
                  <c:v>3075</c:v>
                </c:pt>
                <c:pt idx="342">
                  <c:v>3070</c:v>
                </c:pt>
                <c:pt idx="343">
                  <c:v>3076</c:v>
                </c:pt>
                <c:pt idx="344">
                  <c:v>3079</c:v>
                </c:pt>
                <c:pt idx="345">
                  <c:v>3085</c:v>
                </c:pt>
                <c:pt idx="346">
                  <c:v>3054</c:v>
                </c:pt>
                <c:pt idx="347">
                  <c:v>3084</c:v>
                </c:pt>
                <c:pt idx="348">
                  <c:v>3071</c:v>
                </c:pt>
                <c:pt idx="349">
                  <c:v>3068</c:v>
                </c:pt>
                <c:pt idx="350">
                  <c:v>3067</c:v>
                </c:pt>
                <c:pt idx="351">
                  <c:v>3076</c:v>
                </c:pt>
                <c:pt idx="352">
                  <c:v>3064</c:v>
                </c:pt>
                <c:pt idx="353">
                  <c:v>3085</c:v>
                </c:pt>
                <c:pt idx="354">
                  <c:v>3062</c:v>
                </c:pt>
                <c:pt idx="355">
                  <c:v>3075</c:v>
                </c:pt>
                <c:pt idx="356">
                  <c:v>3080</c:v>
                </c:pt>
                <c:pt idx="357">
                  <c:v>3079</c:v>
                </c:pt>
                <c:pt idx="358">
                  <c:v>3085</c:v>
                </c:pt>
                <c:pt idx="359">
                  <c:v>3070</c:v>
                </c:pt>
                <c:pt idx="360">
                  <c:v>3082</c:v>
                </c:pt>
                <c:pt idx="361">
                  <c:v>3086</c:v>
                </c:pt>
                <c:pt idx="362">
                  <c:v>3076</c:v>
                </c:pt>
                <c:pt idx="363">
                  <c:v>3075</c:v>
                </c:pt>
                <c:pt idx="364">
                  <c:v>3068</c:v>
                </c:pt>
                <c:pt idx="365">
                  <c:v>3070</c:v>
                </c:pt>
                <c:pt idx="366">
                  <c:v>3067</c:v>
                </c:pt>
                <c:pt idx="367">
                  <c:v>3072</c:v>
                </c:pt>
                <c:pt idx="368">
                  <c:v>3074</c:v>
                </c:pt>
                <c:pt idx="369">
                  <c:v>3064</c:v>
                </c:pt>
                <c:pt idx="370">
                  <c:v>3067</c:v>
                </c:pt>
                <c:pt idx="371">
                  <c:v>3072</c:v>
                </c:pt>
                <c:pt idx="372">
                  <c:v>3067</c:v>
                </c:pt>
                <c:pt idx="373">
                  <c:v>3064</c:v>
                </c:pt>
                <c:pt idx="374">
                  <c:v>3070</c:v>
                </c:pt>
                <c:pt idx="375">
                  <c:v>3071</c:v>
                </c:pt>
                <c:pt idx="376">
                  <c:v>3070</c:v>
                </c:pt>
                <c:pt idx="377">
                  <c:v>3065</c:v>
                </c:pt>
                <c:pt idx="378">
                  <c:v>3069</c:v>
                </c:pt>
                <c:pt idx="379">
                  <c:v>3079</c:v>
                </c:pt>
                <c:pt idx="380">
                  <c:v>3075</c:v>
                </c:pt>
                <c:pt idx="381">
                  <c:v>3064</c:v>
                </c:pt>
                <c:pt idx="382">
                  <c:v>3070</c:v>
                </c:pt>
                <c:pt idx="383">
                  <c:v>3076</c:v>
                </c:pt>
                <c:pt idx="384">
                  <c:v>3067</c:v>
                </c:pt>
                <c:pt idx="385">
                  <c:v>3063</c:v>
                </c:pt>
                <c:pt idx="386">
                  <c:v>3073</c:v>
                </c:pt>
                <c:pt idx="387">
                  <c:v>3071</c:v>
                </c:pt>
                <c:pt idx="388">
                  <c:v>3064</c:v>
                </c:pt>
                <c:pt idx="389">
                  <c:v>3070</c:v>
                </c:pt>
                <c:pt idx="390">
                  <c:v>3072</c:v>
                </c:pt>
                <c:pt idx="391">
                  <c:v>3065</c:v>
                </c:pt>
                <c:pt idx="392">
                  <c:v>3082</c:v>
                </c:pt>
                <c:pt idx="393">
                  <c:v>3063</c:v>
                </c:pt>
                <c:pt idx="394">
                  <c:v>3074</c:v>
                </c:pt>
                <c:pt idx="395">
                  <c:v>3076</c:v>
                </c:pt>
                <c:pt idx="396">
                  <c:v>3072</c:v>
                </c:pt>
                <c:pt idx="397">
                  <c:v>3066</c:v>
                </c:pt>
                <c:pt idx="398">
                  <c:v>3068</c:v>
                </c:pt>
                <c:pt idx="399">
                  <c:v>3055</c:v>
                </c:pt>
                <c:pt idx="400">
                  <c:v>3058</c:v>
                </c:pt>
                <c:pt idx="401">
                  <c:v>3073</c:v>
                </c:pt>
                <c:pt idx="402">
                  <c:v>3059</c:v>
                </c:pt>
                <c:pt idx="403">
                  <c:v>3072</c:v>
                </c:pt>
                <c:pt idx="404">
                  <c:v>3071</c:v>
                </c:pt>
                <c:pt idx="405">
                  <c:v>3052</c:v>
                </c:pt>
                <c:pt idx="406">
                  <c:v>3051</c:v>
                </c:pt>
                <c:pt idx="407">
                  <c:v>3073</c:v>
                </c:pt>
                <c:pt idx="408">
                  <c:v>3065</c:v>
                </c:pt>
                <c:pt idx="409">
                  <c:v>3064</c:v>
                </c:pt>
                <c:pt idx="410">
                  <c:v>3078</c:v>
                </c:pt>
                <c:pt idx="411">
                  <c:v>3069</c:v>
                </c:pt>
                <c:pt idx="412">
                  <c:v>3073</c:v>
                </c:pt>
                <c:pt idx="413">
                  <c:v>3065</c:v>
                </c:pt>
                <c:pt idx="414">
                  <c:v>3060</c:v>
                </c:pt>
                <c:pt idx="415">
                  <c:v>3074</c:v>
                </c:pt>
                <c:pt idx="416">
                  <c:v>3069</c:v>
                </c:pt>
                <c:pt idx="417">
                  <c:v>3072</c:v>
                </c:pt>
                <c:pt idx="418">
                  <c:v>3059</c:v>
                </c:pt>
                <c:pt idx="419">
                  <c:v>3054</c:v>
                </c:pt>
                <c:pt idx="420">
                  <c:v>3062</c:v>
                </c:pt>
                <c:pt idx="421">
                  <c:v>3067</c:v>
                </c:pt>
                <c:pt idx="422">
                  <c:v>3063</c:v>
                </c:pt>
                <c:pt idx="423">
                  <c:v>3074</c:v>
                </c:pt>
                <c:pt idx="424">
                  <c:v>3065</c:v>
                </c:pt>
                <c:pt idx="425">
                  <c:v>3064</c:v>
                </c:pt>
                <c:pt idx="426">
                  <c:v>3055</c:v>
                </c:pt>
                <c:pt idx="427">
                  <c:v>3068</c:v>
                </c:pt>
                <c:pt idx="428">
                  <c:v>3078</c:v>
                </c:pt>
                <c:pt idx="429">
                  <c:v>3071</c:v>
                </c:pt>
                <c:pt idx="430">
                  <c:v>3069</c:v>
                </c:pt>
                <c:pt idx="431">
                  <c:v>3063</c:v>
                </c:pt>
                <c:pt idx="432">
                  <c:v>3061</c:v>
                </c:pt>
                <c:pt idx="433">
                  <c:v>3061</c:v>
                </c:pt>
                <c:pt idx="434">
                  <c:v>3058</c:v>
                </c:pt>
                <c:pt idx="435">
                  <c:v>3068</c:v>
                </c:pt>
                <c:pt idx="436">
                  <c:v>3067</c:v>
                </c:pt>
                <c:pt idx="437">
                  <c:v>3058</c:v>
                </c:pt>
                <c:pt idx="438">
                  <c:v>3057</c:v>
                </c:pt>
                <c:pt idx="439">
                  <c:v>3057</c:v>
                </c:pt>
                <c:pt idx="440">
                  <c:v>3050</c:v>
                </c:pt>
                <c:pt idx="441">
                  <c:v>3057</c:v>
                </c:pt>
                <c:pt idx="442">
                  <c:v>3053</c:v>
                </c:pt>
                <c:pt idx="443">
                  <c:v>3049</c:v>
                </c:pt>
                <c:pt idx="444">
                  <c:v>3065</c:v>
                </c:pt>
                <c:pt idx="445">
                  <c:v>3060</c:v>
                </c:pt>
                <c:pt idx="446">
                  <c:v>3065</c:v>
                </c:pt>
                <c:pt idx="447">
                  <c:v>3071</c:v>
                </c:pt>
                <c:pt idx="448">
                  <c:v>3059</c:v>
                </c:pt>
                <c:pt idx="449">
                  <c:v>3051</c:v>
                </c:pt>
                <c:pt idx="450">
                  <c:v>3056</c:v>
                </c:pt>
                <c:pt idx="451">
                  <c:v>3071</c:v>
                </c:pt>
                <c:pt idx="452">
                  <c:v>3064</c:v>
                </c:pt>
                <c:pt idx="453">
                  <c:v>3069</c:v>
                </c:pt>
                <c:pt idx="454">
                  <c:v>3048</c:v>
                </c:pt>
                <c:pt idx="455">
                  <c:v>3060</c:v>
                </c:pt>
                <c:pt idx="456">
                  <c:v>3062</c:v>
                </c:pt>
                <c:pt idx="457">
                  <c:v>3060</c:v>
                </c:pt>
                <c:pt idx="458">
                  <c:v>3071</c:v>
                </c:pt>
                <c:pt idx="459">
                  <c:v>3053</c:v>
                </c:pt>
                <c:pt idx="460">
                  <c:v>3062</c:v>
                </c:pt>
                <c:pt idx="461">
                  <c:v>3072</c:v>
                </c:pt>
                <c:pt idx="462">
                  <c:v>3056</c:v>
                </c:pt>
                <c:pt idx="463">
                  <c:v>3058</c:v>
                </c:pt>
                <c:pt idx="464">
                  <c:v>3052</c:v>
                </c:pt>
                <c:pt idx="465">
                  <c:v>3051</c:v>
                </c:pt>
                <c:pt idx="466">
                  <c:v>3052</c:v>
                </c:pt>
                <c:pt idx="467">
                  <c:v>3060</c:v>
                </c:pt>
                <c:pt idx="468">
                  <c:v>3059</c:v>
                </c:pt>
                <c:pt idx="469">
                  <c:v>3074</c:v>
                </c:pt>
                <c:pt idx="470">
                  <c:v>3064</c:v>
                </c:pt>
                <c:pt idx="471">
                  <c:v>3064</c:v>
                </c:pt>
                <c:pt idx="472">
                  <c:v>3059</c:v>
                </c:pt>
                <c:pt idx="473">
                  <c:v>3052</c:v>
                </c:pt>
                <c:pt idx="474">
                  <c:v>3059</c:v>
                </c:pt>
                <c:pt idx="475">
                  <c:v>3058</c:v>
                </c:pt>
                <c:pt idx="476">
                  <c:v>3059</c:v>
                </c:pt>
                <c:pt idx="477">
                  <c:v>3055</c:v>
                </c:pt>
                <c:pt idx="478">
                  <c:v>3061</c:v>
                </c:pt>
                <c:pt idx="479">
                  <c:v>3047</c:v>
                </c:pt>
                <c:pt idx="480">
                  <c:v>3049</c:v>
                </c:pt>
                <c:pt idx="481">
                  <c:v>3060</c:v>
                </c:pt>
                <c:pt idx="482">
                  <c:v>3065</c:v>
                </c:pt>
                <c:pt idx="483">
                  <c:v>3063</c:v>
                </c:pt>
                <c:pt idx="484">
                  <c:v>3062</c:v>
                </c:pt>
                <c:pt idx="485">
                  <c:v>3062</c:v>
                </c:pt>
                <c:pt idx="486">
                  <c:v>3056</c:v>
                </c:pt>
                <c:pt idx="487">
                  <c:v>3057</c:v>
                </c:pt>
                <c:pt idx="488">
                  <c:v>3059</c:v>
                </c:pt>
                <c:pt idx="489">
                  <c:v>3062</c:v>
                </c:pt>
                <c:pt idx="490">
                  <c:v>3068</c:v>
                </c:pt>
                <c:pt idx="491">
                  <c:v>3057</c:v>
                </c:pt>
                <c:pt idx="492">
                  <c:v>3046</c:v>
                </c:pt>
                <c:pt idx="493">
                  <c:v>3059</c:v>
                </c:pt>
                <c:pt idx="494">
                  <c:v>3067</c:v>
                </c:pt>
                <c:pt idx="495">
                  <c:v>3061</c:v>
                </c:pt>
                <c:pt idx="496">
                  <c:v>3070</c:v>
                </c:pt>
                <c:pt idx="497">
                  <c:v>3066</c:v>
                </c:pt>
                <c:pt idx="498">
                  <c:v>3060</c:v>
                </c:pt>
                <c:pt idx="499">
                  <c:v>3054</c:v>
                </c:pt>
                <c:pt idx="500">
                  <c:v>3057</c:v>
                </c:pt>
                <c:pt idx="501">
                  <c:v>3058</c:v>
                </c:pt>
                <c:pt idx="502">
                  <c:v>3055</c:v>
                </c:pt>
                <c:pt idx="503">
                  <c:v>3058</c:v>
                </c:pt>
                <c:pt idx="504">
                  <c:v>3052</c:v>
                </c:pt>
                <c:pt idx="505">
                  <c:v>3052</c:v>
                </c:pt>
                <c:pt idx="506">
                  <c:v>3054</c:v>
                </c:pt>
                <c:pt idx="507">
                  <c:v>3066</c:v>
                </c:pt>
                <c:pt idx="508">
                  <c:v>3070</c:v>
                </c:pt>
                <c:pt idx="509">
                  <c:v>3060</c:v>
                </c:pt>
                <c:pt idx="510">
                  <c:v>3055</c:v>
                </c:pt>
                <c:pt idx="511">
                  <c:v>3054</c:v>
                </c:pt>
                <c:pt idx="512">
                  <c:v>3039</c:v>
                </c:pt>
                <c:pt idx="513">
                  <c:v>3057</c:v>
                </c:pt>
                <c:pt idx="514">
                  <c:v>3060</c:v>
                </c:pt>
                <c:pt idx="515">
                  <c:v>3044</c:v>
                </c:pt>
                <c:pt idx="516">
                  <c:v>3065</c:v>
                </c:pt>
                <c:pt idx="517">
                  <c:v>3049</c:v>
                </c:pt>
                <c:pt idx="518">
                  <c:v>3046</c:v>
                </c:pt>
                <c:pt idx="519">
                  <c:v>3058</c:v>
                </c:pt>
                <c:pt idx="520">
                  <c:v>3050</c:v>
                </c:pt>
                <c:pt idx="521">
                  <c:v>3075</c:v>
                </c:pt>
                <c:pt idx="522">
                  <c:v>3043</c:v>
                </c:pt>
                <c:pt idx="523">
                  <c:v>3060</c:v>
                </c:pt>
                <c:pt idx="524">
                  <c:v>3064</c:v>
                </c:pt>
                <c:pt idx="525">
                  <c:v>3060</c:v>
                </c:pt>
                <c:pt idx="526">
                  <c:v>3051</c:v>
                </c:pt>
                <c:pt idx="527">
                  <c:v>3043</c:v>
                </c:pt>
                <c:pt idx="528">
                  <c:v>3054</c:v>
                </c:pt>
                <c:pt idx="529">
                  <c:v>3053</c:v>
                </c:pt>
                <c:pt idx="530">
                  <c:v>3055</c:v>
                </c:pt>
                <c:pt idx="531">
                  <c:v>3046</c:v>
                </c:pt>
                <c:pt idx="532">
                  <c:v>3051</c:v>
                </c:pt>
                <c:pt idx="533">
                  <c:v>3061</c:v>
                </c:pt>
                <c:pt idx="534">
                  <c:v>3054</c:v>
                </c:pt>
                <c:pt idx="535">
                  <c:v>3049</c:v>
                </c:pt>
                <c:pt idx="536">
                  <c:v>3058</c:v>
                </c:pt>
                <c:pt idx="537">
                  <c:v>3051</c:v>
                </c:pt>
                <c:pt idx="538">
                  <c:v>3056</c:v>
                </c:pt>
                <c:pt idx="539">
                  <c:v>3064</c:v>
                </c:pt>
                <c:pt idx="540">
                  <c:v>3055</c:v>
                </c:pt>
                <c:pt idx="541">
                  <c:v>3055</c:v>
                </c:pt>
                <c:pt idx="542">
                  <c:v>3052</c:v>
                </c:pt>
                <c:pt idx="543">
                  <c:v>3049</c:v>
                </c:pt>
                <c:pt idx="544">
                  <c:v>3048</c:v>
                </c:pt>
                <c:pt idx="545">
                  <c:v>3046</c:v>
                </c:pt>
                <c:pt idx="546">
                  <c:v>3055</c:v>
                </c:pt>
                <c:pt idx="547">
                  <c:v>3050</c:v>
                </c:pt>
                <c:pt idx="548">
                  <c:v>3049</c:v>
                </c:pt>
                <c:pt idx="549">
                  <c:v>3047</c:v>
                </c:pt>
                <c:pt idx="550">
                  <c:v>3049</c:v>
                </c:pt>
                <c:pt idx="551">
                  <c:v>3054</c:v>
                </c:pt>
                <c:pt idx="552">
                  <c:v>3057</c:v>
                </c:pt>
                <c:pt idx="553">
                  <c:v>3061</c:v>
                </c:pt>
                <c:pt idx="554">
                  <c:v>3056</c:v>
                </c:pt>
                <c:pt idx="555">
                  <c:v>3048</c:v>
                </c:pt>
                <c:pt idx="556">
                  <c:v>3045</c:v>
                </c:pt>
                <c:pt idx="557">
                  <c:v>3042</c:v>
                </c:pt>
                <c:pt idx="558">
                  <c:v>3050</c:v>
                </c:pt>
                <c:pt idx="559">
                  <c:v>3046</c:v>
                </c:pt>
                <c:pt idx="560">
                  <c:v>3051</c:v>
                </c:pt>
                <c:pt idx="561">
                  <c:v>3052</c:v>
                </c:pt>
                <c:pt idx="562">
                  <c:v>3047</c:v>
                </c:pt>
                <c:pt idx="563">
                  <c:v>3047</c:v>
                </c:pt>
                <c:pt idx="564">
                  <c:v>3047</c:v>
                </c:pt>
                <c:pt idx="565">
                  <c:v>3045</c:v>
                </c:pt>
                <c:pt idx="566">
                  <c:v>3056</c:v>
                </c:pt>
                <c:pt idx="567">
                  <c:v>3053</c:v>
                </c:pt>
                <c:pt idx="568">
                  <c:v>3055</c:v>
                </c:pt>
                <c:pt idx="569">
                  <c:v>3047</c:v>
                </c:pt>
                <c:pt idx="570">
                  <c:v>3044</c:v>
                </c:pt>
                <c:pt idx="571">
                  <c:v>3047</c:v>
                </c:pt>
                <c:pt idx="572">
                  <c:v>3047</c:v>
                </c:pt>
                <c:pt idx="573">
                  <c:v>3049</c:v>
                </c:pt>
                <c:pt idx="574">
                  <c:v>3041</c:v>
                </c:pt>
                <c:pt idx="575">
                  <c:v>3050</c:v>
                </c:pt>
                <c:pt idx="576">
                  <c:v>3048</c:v>
                </c:pt>
                <c:pt idx="577">
                  <c:v>3032</c:v>
                </c:pt>
                <c:pt idx="578">
                  <c:v>3040</c:v>
                </c:pt>
                <c:pt idx="579">
                  <c:v>3061</c:v>
                </c:pt>
                <c:pt idx="580">
                  <c:v>3063</c:v>
                </c:pt>
                <c:pt idx="581">
                  <c:v>3045</c:v>
                </c:pt>
                <c:pt idx="582">
                  <c:v>3054</c:v>
                </c:pt>
                <c:pt idx="583">
                  <c:v>3052</c:v>
                </c:pt>
                <c:pt idx="584">
                  <c:v>3070</c:v>
                </c:pt>
                <c:pt idx="585">
                  <c:v>3048</c:v>
                </c:pt>
                <c:pt idx="586">
                  <c:v>3056</c:v>
                </c:pt>
                <c:pt idx="587">
                  <c:v>3053</c:v>
                </c:pt>
                <c:pt idx="588">
                  <c:v>3050</c:v>
                </c:pt>
                <c:pt idx="589">
                  <c:v>3048</c:v>
                </c:pt>
                <c:pt idx="590">
                  <c:v>3044</c:v>
                </c:pt>
                <c:pt idx="591">
                  <c:v>3047</c:v>
                </c:pt>
                <c:pt idx="592">
                  <c:v>3049</c:v>
                </c:pt>
                <c:pt idx="593">
                  <c:v>3050</c:v>
                </c:pt>
                <c:pt idx="594">
                  <c:v>3044</c:v>
                </c:pt>
                <c:pt idx="595">
                  <c:v>3056</c:v>
                </c:pt>
                <c:pt idx="596">
                  <c:v>3047</c:v>
                </c:pt>
                <c:pt idx="597">
                  <c:v>3037</c:v>
                </c:pt>
                <c:pt idx="598">
                  <c:v>3045</c:v>
                </c:pt>
                <c:pt idx="599">
                  <c:v>3054</c:v>
                </c:pt>
                <c:pt idx="600">
                  <c:v>3058</c:v>
                </c:pt>
                <c:pt idx="601">
                  <c:v>3051</c:v>
                </c:pt>
                <c:pt idx="602">
                  <c:v>3048</c:v>
                </c:pt>
                <c:pt idx="603">
                  <c:v>3050</c:v>
                </c:pt>
                <c:pt idx="604">
                  <c:v>3048</c:v>
                </c:pt>
                <c:pt idx="605">
                  <c:v>3047</c:v>
                </c:pt>
                <c:pt idx="606">
                  <c:v>3052</c:v>
                </c:pt>
                <c:pt idx="607">
                  <c:v>3053</c:v>
                </c:pt>
                <c:pt idx="608">
                  <c:v>3055</c:v>
                </c:pt>
                <c:pt idx="609">
                  <c:v>3050</c:v>
                </c:pt>
                <c:pt idx="610">
                  <c:v>3035</c:v>
                </c:pt>
                <c:pt idx="611">
                  <c:v>3047</c:v>
                </c:pt>
                <c:pt idx="612">
                  <c:v>3052</c:v>
                </c:pt>
                <c:pt idx="613">
                  <c:v>3044</c:v>
                </c:pt>
                <c:pt idx="614">
                  <c:v>3047</c:v>
                </c:pt>
                <c:pt idx="615">
                  <c:v>3055</c:v>
                </c:pt>
                <c:pt idx="616">
                  <c:v>3052</c:v>
                </c:pt>
                <c:pt idx="617">
                  <c:v>3047</c:v>
                </c:pt>
                <c:pt idx="618">
                  <c:v>3053</c:v>
                </c:pt>
                <c:pt idx="619">
                  <c:v>3048</c:v>
                </c:pt>
                <c:pt idx="620">
                  <c:v>3046</c:v>
                </c:pt>
                <c:pt idx="621">
                  <c:v>3046</c:v>
                </c:pt>
                <c:pt idx="622">
                  <c:v>3052</c:v>
                </c:pt>
                <c:pt idx="623">
                  <c:v>3038</c:v>
                </c:pt>
                <c:pt idx="624">
                  <c:v>3045</c:v>
                </c:pt>
                <c:pt idx="625">
                  <c:v>3038</c:v>
                </c:pt>
                <c:pt idx="626">
                  <c:v>3042</c:v>
                </c:pt>
                <c:pt idx="627">
                  <c:v>3045</c:v>
                </c:pt>
                <c:pt idx="628">
                  <c:v>3044</c:v>
                </c:pt>
                <c:pt idx="629">
                  <c:v>3039</c:v>
                </c:pt>
                <c:pt idx="630">
                  <c:v>3042</c:v>
                </c:pt>
                <c:pt idx="631">
                  <c:v>3043</c:v>
                </c:pt>
                <c:pt idx="632">
                  <c:v>3049</c:v>
                </c:pt>
                <c:pt idx="633">
                  <c:v>3039</c:v>
                </c:pt>
                <c:pt idx="634">
                  <c:v>3055</c:v>
                </c:pt>
                <c:pt idx="635">
                  <c:v>3056</c:v>
                </c:pt>
                <c:pt idx="636">
                  <c:v>3053</c:v>
                </c:pt>
                <c:pt idx="637">
                  <c:v>3052</c:v>
                </c:pt>
                <c:pt idx="638">
                  <c:v>3045</c:v>
                </c:pt>
                <c:pt idx="639">
                  <c:v>3047</c:v>
                </c:pt>
                <c:pt idx="640">
                  <c:v>3033</c:v>
                </c:pt>
                <c:pt idx="641">
                  <c:v>3048</c:v>
                </c:pt>
                <c:pt idx="642">
                  <c:v>3050</c:v>
                </c:pt>
                <c:pt idx="643">
                  <c:v>3055</c:v>
                </c:pt>
                <c:pt idx="644">
                  <c:v>3046</c:v>
                </c:pt>
                <c:pt idx="645">
                  <c:v>3049</c:v>
                </c:pt>
                <c:pt idx="646">
                  <c:v>3048</c:v>
                </c:pt>
                <c:pt idx="647">
                  <c:v>3050</c:v>
                </c:pt>
                <c:pt idx="648">
                  <c:v>3047</c:v>
                </c:pt>
                <c:pt idx="649">
                  <c:v>3049</c:v>
                </c:pt>
                <c:pt idx="650">
                  <c:v>3042</c:v>
                </c:pt>
                <c:pt idx="651">
                  <c:v>3043</c:v>
                </c:pt>
                <c:pt idx="652">
                  <c:v>3045</c:v>
                </c:pt>
                <c:pt idx="653">
                  <c:v>3044</c:v>
                </c:pt>
                <c:pt idx="654">
                  <c:v>3055</c:v>
                </c:pt>
                <c:pt idx="655">
                  <c:v>3056</c:v>
                </c:pt>
                <c:pt idx="656">
                  <c:v>3043</c:v>
                </c:pt>
                <c:pt idx="657">
                  <c:v>3040</c:v>
                </c:pt>
                <c:pt idx="658">
                  <c:v>3044</c:v>
                </c:pt>
                <c:pt idx="659">
                  <c:v>3049</c:v>
                </c:pt>
                <c:pt idx="660">
                  <c:v>3057</c:v>
                </c:pt>
                <c:pt idx="661">
                  <c:v>3052</c:v>
                </c:pt>
                <c:pt idx="662">
                  <c:v>3041</c:v>
                </c:pt>
                <c:pt idx="663">
                  <c:v>3038</c:v>
                </c:pt>
                <c:pt idx="664">
                  <c:v>3043</c:v>
                </c:pt>
                <c:pt idx="665">
                  <c:v>3049</c:v>
                </c:pt>
                <c:pt idx="666">
                  <c:v>3046</c:v>
                </c:pt>
                <c:pt idx="667">
                  <c:v>3051</c:v>
                </c:pt>
                <c:pt idx="668">
                  <c:v>3061</c:v>
                </c:pt>
                <c:pt idx="669">
                  <c:v>3057</c:v>
                </c:pt>
                <c:pt idx="670">
                  <c:v>3046</c:v>
                </c:pt>
                <c:pt idx="671">
                  <c:v>3041</c:v>
                </c:pt>
                <c:pt idx="672">
                  <c:v>3049</c:v>
                </c:pt>
                <c:pt idx="673">
                  <c:v>3049</c:v>
                </c:pt>
                <c:pt idx="674">
                  <c:v>3043</c:v>
                </c:pt>
                <c:pt idx="675">
                  <c:v>3045</c:v>
                </c:pt>
                <c:pt idx="676">
                  <c:v>3047</c:v>
                </c:pt>
                <c:pt idx="677">
                  <c:v>3047</c:v>
                </c:pt>
                <c:pt idx="678">
                  <c:v>3041</c:v>
                </c:pt>
                <c:pt idx="679">
                  <c:v>3043</c:v>
                </c:pt>
                <c:pt idx="680">
                  <c:v>3044</c:v>
                </c:pt>
                <c:pt idx="681">
                  <c:v>3042</c:v>
                </c:pt>
                <c:pt idx="682">
                  <c:v>3045</c:v>
                </c:pt>
                <c:pt idx="683">
                  <c:v>3048</c:v>
                </c:pt>
                <c:pt idx="684">
                  <c:v>3042</c:v>
                </c:pt>
                <c:pt idx="685">
                  <c:v>3049</c:v>
                </c:pt>
                <c:pt idx="686">
                  <c:v>3037</c:v>
                </c:pt>
                <c:pt idx="687">
                  <c:v>3044</c:v>
                </c:pt>
                <c:pt idx="688">
                  <c:v>3039</c:v>
                </c:pt>
                <c:pt idx="689">
                  <c:v>3050</c:v>
                </c:pt>
                <c:pt idx="690">
                  <c:v>3033</c:v>
                </c:pt>
                <c:pt idx="691">
                  <c:v>3049</c:v>
                </c:pt>
                <c:pt idx="692">
                  <c:v>3037</c:v>
                </c:pt>
                <c:pt idx="693">
                  <c:v>3056</c:v>
                </c:pt>
                <c:pt idx="694">
                  <c:v>3045</c:v>
                </c:pt>
                <c:pt idx="695">
                  <c:v>3036</c:v>
                </c:pt>
                <c:pt idx="696">
                  <c:v>3046</c:v>
                </c:pt>
                <c:pt idx="697">
                  <c:v>3036</c:v>
                </c:pt>
                <c:pt idx="698">
                  <c:v>3044</c:v>
                </c:pt>
                <c:pt idx="699">
                  <c:v>3053</c:v>
                </c:pt>
                <c:pt idx="700">
                  <c:v>3047</c:v>
                </c:pt>
                <c:pt idx="701">
                  <c:v>3033</c:v>
                </c:pt>
                <c:pt idx="702">
                  <c:v>3034</c:v>
                </c:pt>
                <c:pt idx="703">
                  <c:v>3037</c:v>
                </c:pt>
                <c:pt idx="704">
                  <c:v>3037</c:v>
                </c:pt>
                <c:pt idx="705">
                  <c:v>3035</c:v>
                </c:pt>
                <c:pt idx="706">
                  <c:v>3039</c:v>
                </c:pt>
                <c:pt idx="707">
                  <c:v>3043</c:v>
                </c:pt>
                <c:pt idx="708">
                  <c:v>3039</c:v>
                </c:pt>
                <c:pt idx="709">
                  <c:v>3043</c:v>
                </c:pt>
                <c:pt idx="710">
                  <c:v>3037</c:v>
                </c:pt>
                <c:pt idx="711">
                  <c:v>3047</c:v>
                </c:pt>
                <c:pt idx="712">
                  <c:v>3047</c:v>
                </c:pt>
                <c:pt idx="713">
                  <c:v>3046</c:v>
                </c:pt>
                <c:pt idx="714">
                  <c:v>3036</c:v>
                </c:pt>
                <c:pt idx="715">
                  <c:v>3037</c:v>
                </c:pt>
                <c:pt idx="716">
                  <c:v>3039</c:v>
                </c:pt>
                <c:pt idx="717">
                  <c:v>3038</c:v>
                </c:pt>
                <c:pt idx="718">
                  <c:v>3042</c:v>
                </c:pt>
                <c:pt idx="719">
                  <c:v>3045</c:v>
                </c:pt>
                <c:pt idx="720">
                  <c:v>3037</c:v>
                </c:pt>
                <c:pt idx="721">
                  <c:v>3038</c:v>
                </c:pt>
                <c:pt idx="722">
                  <c:v>3037</c:v>
                </c:pt>
                <c:pt idx="723">
                  <c:v>3037</c:v>
                </c:pt>
                <c:pt idx="724">
                  <c:v>3042</c:v>
                </c:pt>
                <c:pt idx="725">
                  <c:v>3048</c:v>
                </c:pt>
                <c:pt idx="726">
                  <c:v>3047</c:v>
                </c:pt>
                <c:pt idx="727">
                  <c:v>3039</c:v>
                </c:pt>
                <c:pt idx="728">
                  <c:v>3037</c:v>
                </c:pt>
                <c:pt idx="729">
                  <c:v>3041</c:v>
                </c:pt>
                <c:pt idx="730">
                  <c:v>3045</c:v>
                </c:pt>
                <c:pt idx="731">
                  <c:v>3042</c:v>
                </c:pt>
                <c:pt idx="732">
                  <c:v>3044</c:v>
                </c:pt>
                <c:pt idx="733">
                  <c:v>3044</c:v>
                </c:pt>
                <c:pt idx="734">
                  <c:v>3042</c:v>
                </c:pt>
                <c:pt idx="735">
                  <c:v>3040</c:v>
                </c:pt>
                <c:pt idx="736">
                  <c:v>3045</c:v>
                </c:pt>
                <c:pt idx="737">
                  <c:v>3042</c:v>
                </c:pt>
                <c:pt idx="738">
                  <c:v>3033</c:v>
                </c:pt>
                <c:pt idx="739">
                  <c:v>3035</c:v>
                </c:pt>
                <c:pt idx="740">
                  <c:v>3045</c:v>
                </c:pt>
                <c:pt idx="741">
                  <c:v>3040</c:v>
                </c:pt>
                <c:pt idx="742">
                  <c:v>3033</c:v>
                </c:pt>
                <c:pt idx="743">
                  <c:v>3041</c:v>
                </c:pt>
                <c:pt idx="744">
                  <c:v>3031</c:v>
                </c:pt>
                <c:pt idx="745">
                  <c:v>3041</c:v>
                </c:pt>
                <c:pt idx="746">
                  <c:v>3043</c:v>
                </c:pt>
                <c:pt idx="747">
                  <c:v>3038</c:v>
                </c:pt>
                <c:pt idx="748">
                  <c:v>3034</c:v>
                </c:pt>
                <c:pt idx="749">
                  <c:v>3042</c:v>
                </c:pt>
                <c:pt idx="750">
                  <c:v>3032</c:v>
                </c:pt>
                <c:pt idx="751">
                  <c:v>3030</c:v>
                </c:pt>
                <c:pt idx="752">
                  <c:v>3034</c:v>
                </c:pt>
                <c:pt idx="753">
                  <c:v>3035</c:v>
                </c:pt>
                <c:pt idx="754">
                  <c:v>3035</c:v>
                </c:pt>
                <c:pt idx="755">
                  <c:v>3042</c:v>
                </c:pt>
                <c:pt idx="756">
                  <c:v>3033</c:v>
                </c:pt>
                <c:pt idx="757">
                  <c:v>3052</c:v>
                </c:pt>
                <c:pt idx="758">
                  <c:v>3039</c:v>
                </c:pt>
                <c:pt idx="759">
                  <c:v>3045</c:v>
                </c:pt>
                <c:pt idx="760">
                  <c:v>3038</c:v>
                </c:pt>
                <c:pt idx="761">
                  <c:v>3038</c:v>
                </c:pt>
                <c:pt idx="762">
                  <c:v>3044</c:v>
                </c:pt>
                <c:pt idx="763">
                  <c:v>3034</c:v>
                </c:pt>
                <c:pt idx="764">
                  <c:v>3037</c:v>
                </c:pt>
                <c:pt idx="765">
                  <c:v>3036</c:v>
                </c:pt>
                <c:pt idx="766">
                  <c:v>3033</c:v>
                </c:pt>
                <c:pt idx="767">
                  <c:v>3037</c:v>
                </c:pt>
                <c:pt idx="768">
                  <c:v>3037</c:v>
                </c:pt>
                <c:pt idx="769">
                  <c:v>3039</c:v>
                </c:pt>
                <c:pt idx="770">
                  <c:v>3034</c:v>
                </c:pt>
                <c:pt idx="771">
                  <c:v>3028</c:v>
                </c:pt>
                <c:pt idx="772">
                  <c:v>3042</c:v>
                </c:pt>
                <c:pt idx="773">
                  <c:v>3036</c:v>
                </c:pt>
                <c:pt idx="774">
                  <c:v>3036</c:v>
                </c:pt>
                <c:pt idx="775">
                  <c:v>3038</c:v>
                </c:pt>
                <c:pt idx="776">
                  <c:v>3036</c:v>
                </c:pt>
                <c:pt idx="777">
                  <c:v>3035</c:v>
                </c:pt>
                <c:pt idx="778">
                  <c:v>3031</c:v>
                </c:pt>
                <c:pt idx="779">
                  <c:v>3030</c:v>
                </c:pt>
                <c:pt idx="780">
                  <c:v>3031</c:v>
                </c:pt>
                <c:pt idx="781">
                  <c:v>3030</c:v>
                </c:pt>
                <c:pt idx="782">
                  <c:v>3032</c:v>
                </c:pt>
                <c:pt idx="783">
                  <c:v>3036</c:v>
                </c:pt>
                <c:pt idx="784">
                  <c:v>3039</c:v>
                </c:pt>
                <c:pt idx="785">
                  <c:v>3038</c:v>
                </c:pt>
                <c:pt idx="786">
                  <c:v>3030</c:v>
                </c:pt>
                <c:pt idx="787">
                  <c:v>3030</c:v>
                </c:pt>
                <c:pt idx="788">
                  <c:v>3036</c:v>
                </c:pt>
                <c:pt idx="789">
                  <c:v>3038</c:v>
                </c:pt>
                <c:pt idx="790">
                  <c:v>3045</c:v>
                </c:pt>
                <c:pt idx="791">
                  <c:v>3033</c:v>
                </c:pt>
                <c:pt idx="792">
                  <c:v>3038</c:v>
                </c:pt>
                <c:pt idx="793">
                  <c:v>3037</c:v>
                </c:pt>
                <c:pt idx="794">
                  <c:v>3043</c:v>
                </c:pt>
                <c:pt idx="795">
                  <c:v>3037</c:v>
                </c:pt>
                <c:pt idx="796">
                  <c:v>3040</c:v>
                </c:pt>
                <c:pt idx="797">
                  <c:v>3028</c:v>
                </c:pt>
                <c:pt idx="798">
                  <c:v>3030</c:v>
                </c:pt>
                <c:pt idx="799">
                  <c:v>3047</c:v>
                </c:pt>
                <c:pt idx="800">
                  <c:v>3030</c:v>
                </c:pt>
                <c:pt idx="801">
                  <c:v>3043</c:v>
                </c:pt>
                <c:pt idx="802">
                  <c:v>3045</c:v>
                </c:pt>
                <c:pt idx="803">
                  <c:v>3027</c:v>
                </c:pt>
                <c:pt idx="804">
                  <c:v>3038</c:v>
                </c:pt>
                <c:pt idx="805">
                  <c:v>3038</c:v>
                </c:pt>
                <c:pt idx="806">
                  <c:v>3035</c:v>
                </c:pt>
                <c:pt idx="807">
                  <c:v>3034</c:v>
                </c:pt>
                <c:pt idx="808">
                  <c:v>3032</c:v>
                </c:pt>
                <c:pt idx="809">
                  <c:v>3034</c:v>
                </c:pt>
                <c:pt idx="810">
                  <c:v>3032</c:v>
                </c:pt>
                <c:pt idx="811">
                  <c:v>3034</c:v>
                </c:pt>
                <c:pt idx="812">
                  <c:v>3037</c:v>
                </c:pt>
                <c:pt idx="813">
                  <c:v>3037</c:v>
                </c:pt>
                <c:pt idx="814">
                  <c:v>3034</c:v>
                </c:pt>
                <c:pt idx="815">
                  <c:v>3043</c:v>
                </c:pt>
                <c:pt idx="816">
                  <c:v>3025</c:v>
                </c:pt>
                <c:pt idx="817">
                  <c:v>3037</c:v>
                </c:pt>
                <c:pt idx="818">
                  <c:v>3037</c:v>
                </c:pt>
                <c:pt idx="819">
                  <c:v>3036</c:v>
                </c:pt>
                <c:pt idx="820">
                  <c:v>3037</c:v>
                </c:pt>
                <c:pt idx="821">
                  <c:v>3031</c:v>
                </c:pt>
                <c:pt idx="822">
                  <c:v>3039</c:v>
                </c:pt>
                <c:pt idx="823">
                  <c:v>3026</c:v>
                </c:pt>
                <c:pt idx="824">
                  <c:v>3036</c:v>
                </c:pt>
                <c:pt idx="825">
                  <c:v>3038</c:v>
                </c:pt>
                <c:pt idx="826">
                  <c:v>3035</c:v>
                </c:pt>
                <c:pt idx="827">
                  <c:v>3035</c:v>
                </c:pt>
                <c:pt idx="828">
                  <c:v>3032</c:v>
                </c:pt>
                <c:pt idx="829">
                  <c:v>3029</c:v>
                </c:pt>
                <c:pt idx="830">
                  <c:v>3034</c:v>
                </c:pt>
                <c:pt idx="831">
                  <c:v>3035</c:v>
                </c:pt>
                <c:pt idx="832">
                  <c:v>3044</c:v>
                </c:pt>
                <c:pt idx="833">
                  <c:v>3044</c:v>
                </c:pt>
                <c:pt idx="834">
                  <c:v>3030</c:v>
                </c:pt>
                <c:pt idx="835">
                  <c:v>3036</c:v>
                </c:pt>
                <c:pt idx="836">
                  <c:v>3032</c:v>
                </c:pt>
                <c:pt idx="837">
                  <c:v>3032</c:v>
                </c:pt>
                <c:pt idx="838">
                  <c:v>3034</c:v>
                </c:pt>
                <c:pt idx="839">
                  <c:v>3025</c:v>
                </c:pt>
                <c:pt idx="840">
                  <c:v>3031</c:v>
                </c:pt>
                <c:pt idx="841">
                  <c:v>3030</c:v>
                </c:pt>
                <c:pt idx="842">
                  <c:v>3026</c:v>
                </c:pt>
                <c:pt idx="843">
                  <c:v>3033</c:v>
                </c:pt>
                <c:pt idx="844">
                  <c:v>3032</c:v>
                </c:pt>
                <c:pt idx="845">
                  <c:v>3039</c:v>
                </c:pt>
                <c:pt idx="846">
                  <c:v>3037</c:v>
                </c:pt>
                <c:pt idx="847">
                  <c:v>3029</c:v>
                </c:pt>
                <c:pt idx="848">
                  <c:v>3033</c:v>
                </c:pt>
                <c:pt idx="849">
                  <c:v>3032</c:v>
                </c:pt>
                <c:pt idx="850">
                  <c:v>3036</c:v>
                </c:pt>
                <c:pt idx="851">
                  <c:v>3031</c:v>
                </c:pt>
                <c:pt idx="852">
                  <c:v>3025</c:v>
                </c:pt>
                <c:pt idx="853">
                  <c:v>3030</c:v>
                </c:pt>
                <c:pt idx="854">
                  <c:v>3040</c:v>
                </c:pt>
                <c:pt idx="855">
                  <c:v>3036</c:v>
                </c:pt>
                <c:pt idx="856">
                  <c:v>3035</c:v>
                </c:pt>
                <c:pt idx="857">
                  <c:v>3033</c:v>
                </c:pt>
                <c:pt idx="858">
                  <c:v>3032</c:v>
                </c:pt>
                <c:pt idx="859">
                  <c:v>3033</c:v>
                </c:pt>
                <c:pt idx="860">
                  <c:v>3031</c:v>
                </c:pt>
                <c:pt idx="861">
                  <c:v>3023</c:v>
                </c:pt>
                <c:pt idx="862">
                  <c:v>3033</c:v>
                </c:pt>
                <c:pt idx="863">
                  <c:v>3039</c:v>
                </c:pt>
                <c:pt idx="864">
                  <c:v>3033</c:v>
                </c:pt>
                <c:pt idx="865">
                  <c:v>3034</c:v>
                </c:pt>
                <c:pt idx="866">
                  <c:v>3033</c:v>
                </c:pt>
                <c:pt idx="867">
                  <c:v>3026</c:v>
                </c:pt>
                <c:pt idx="868">
                  <c:v>3019</c:v>
                </c:pt>
                <c:pt idx="869">
                  <c:v>3031</c:v>
                </c:pt>
                <c:pt idx="870">
                  <c:v>3031</c:v>
                </c:pt>
                <c:pt idx="871">
                  <c:v>3021</c:v>
                </c:pt>
                <c:pt idx="872">
                  <c:v>3025</c:v>
                </c:pt>
                <c:pt idx="873">
                  <c:v>3029</c:v>
                </c:pt>
                <c:pt idx="874">
                  <c:v>3026</c:v>
                </c:pt>
                <c:pt idx="875">
                  <c:v>3030</c:v>
                </c:pt>
                <c:pt idx="876">
                  <c:v>3023</c:v>
                </c:pt>
                <c:pt idx="877">
                  <c:v>3032</c:v>
                </c:pt>
                <c:pt idx="878">
                  <c:v>3026</c:v>
                </c:pt>
                <c:pt idx="879">
                  <c:v>3031</c:v>
                </c:pt>
                <c:pt idx="880">
                  <c:v>3024</c:v>
                </c:pt>
                <c:pt idx="881">
                  <c:v>3028</c:v>
                </c:pt>
                <c:pt idx="882">
                  <c:v>3031</c:v>
                </c:pt>
                <c:pt idx="883">
                  <c:v>3035</c:v>
                </c:pt>
                <c:pt idx="884">
                  <c:v>3033</c:v>
                </c:pt>
                <c:pt idx="885">
                  <c:v>3031</c:v>
                </c:pt>
                <c:pt idx="886">
                  <c:v>3027</c:v>
                </c:pt>
                <c:pt idx="887">
                  <c:v>3029</c:v>
                </c:pt>
                <c:pt idx="888">
                  <c:v>3030</c:v>
                </c:pt>
                <c:pt idx="889">
                  <c:v>3032</c:v>
                </c:pt>
                <c:pt idx="890">
                  <c:v>3033</c:v>
                </c:pt>
                <c:pt idx="891">
                  <c:v>3032</c:v>
                </c:pt>
                <c:pt idx="892">
                  <c:v>3033</c:v>
                </c:pt>
                <c:pt idx="893">
                  <c:v>3030</c:v>
                </c:pt>
                <c:pt idx="894">
                  <c:v>3029</c:v>
                </c:pt>
                <c:pt idx="895">
                  <c:v>3030</c:v>
                </c:pt>
                <c:pt idx="896">
                  <c:v>3027</c:v>
                </c:pt>
                <c:pt idx="897">
                  <c:v>3031</c:v>
                </c:pt>
                <c:pt idx="898">
                  <c:v>3036</c:v>
                </c:pt>
                <c:pt idx="899">
                  <c:v>3029</c:v>
                </c:pt>
                <c:pt idx="900">
                  <c:v>3024</c:v>
                </c:pt>
                <c:pt idx="901">
                  <c:v>3033</c:v>
                </c:pt>
                <c:pt idx="902">
                  <c:v>3031</c:v>
                </c:pt>
                <c:pt idx="903">
                  <c:v>3028</c:v>
                </c:pt>
                <c:pt idx="904">
                  <c:v>3031</c:v>
                </c:pt>
                <c:pt idx="905">
                  <c:v>3029</c:v>
                </c:pt>
                <c:pt idx="906">
                  <c:v>3038</c:v>
                </c:pt>
                <c:pt idx="907">
                  <c:v>3032</c:v>
                </c:pt>
                <c:pt idx="908">
                  <c:v>3029</c:v>
                </c:pt>
                <c:pt idx="909">
                  <c:v>3033</c:v>
                </c:pt>
                <c:pt idx="910">
                  <c:v>3026</c:v>
                </c:pt>
                <c:pt idx="911">
                  <c:v>3029</c:v>
                </c:pt>
                <c:pt idx="912">
                  <c:v>3030</c:v>
                </c:pt>
                <c:pt idx="913">
                  <c:v>3025</c:v>
                </c:pt>
                <c:pt idx="914">
                  <c:v>3031</c:v>
                </c:pt>
                <c:pt idx="915">
                  <c:v>3025</c:v>
                </c:pt>
                <c:pt idx="916">
                  <c:v>3021</c:v>
                </c:pt>
                <c:pt idx="917">
                  <c:v>3023</c:v>
                </c:pt>
                <c:pt idx="918">
                  <c:v>3029</c:v>
                </c:pt>
                <c:pt idx="919">
                  <c:v>3022</c:v>
                </c:pt>
                <c:pt idx="920">
                  <c:v>3024</c:v>
                </c:pt>
                <c:pt idx="921">
                  <c:v>3036</c:v>
                </c:pt>
                <c:pt idx="922">
                  <c:v>3019</c:v>
                </c:pt>
                <c:pt idx="923">
                  <c:v>3033</c:v>
                </c:pt>
                <c:pt idx="924">
                  <c:v>3020</c:v>
                </c:pt>
                <c:pt idx="925">
                  <c:v>3030</c:v>
                </c:pt>
                <c:pt idx="926">
                  <c:v>3032</c:v>
                </c:pt>
                <c:pt idx="927">
                  <c:v>3033</c:v>
                </c:pt>
                <c:pt idx="928">
                  <c:v>3026</c:v>
                </c:pt>
                <c:pt idx="929">
                  <c:v>3031</c:v>
                </c:pt>
                <c:pt idx="930">
                  <c:v>3026</c:v>
                </c:pt>
                <c:pt idx="931">
                  <c:v>3024</c:v>
                </c:pt>
                <c:pt idx="932">
                  <c:v>3028</c:v>
                </c:pt>
                <c:pt idx="933">
                  <c:v>3025</c:v>
                </c:pt>
                <c:pt idx="934">
                  <c:v>3031</c:v>
                </c:pt>
                <c:pt idx="935">
                  <c:v>3028</c:v>
                </c:pt>
                <c:pt idx="936">
                  <c:v>3028</c:v>
                </c:pt>
                <c:pt idx="937">
                  <c:v>3028</c:v>
                </c:pt>
                <c:pt idx="938">
                  <c:v>3029</c:v>
                </c:pt>
                <c:pt idx="939">
                  <c:v>3026</c:v>
                </c:pt>
                <c:pt idx="940">
                  <c:v>3027</c:v>
                </c:pt>
                <c:pt idx="941">
                  <c:v>3020</c:v>
                </c:pt>
                <c:pt idx="942">
                  <c:v>3031</c:v>
                </c:pt>
                <c:pt idx="943">
                  <c:v>3033</c:v>
                </c:pt>
                <c:pt idx="944">
                  <c:v>3032</c:v>
                </c:pt>
                <c:pt idx="945">
                  <c:v>3031</c:v>
                </c:pt>
                <c:pt idx="946">
                  <c:v>3031</c:v>
                </c:pt>
                <c:pt idx="947">
                  <c:v>3036</c:v>
                </c:pt>
                <c:pt idx="948">
                  <c:v>3029</c:v>
                </c:pt>
                <c:pt idx="949">
                  <c:v>3022</c:v>
                </c:pt>
                <c:pt idx="950">
                  <c:v>3023</c:v>
                </c:pt>
                <c:pt idx="951">
                  <c:v>3029</c:v>
                </c:pt>
                <c:pt idx="952">
                  <c:v>3030</c:v>
                </c:pt>
                <c:pt idx="953">
                  <c:v>3028</c:v>
                </c:pt>
                <c:pt idx="954">
                  <c:v>3030</c:v>
                </c:pt>
                <c:pt idx="955">
                  <c:v>3031</c:v>
                </c:pt>
                <c:pt idx="956">
                  <c:v>3027</c:v>
                </c:pt>
                <c:pt idx="957">
                  <c:v>3024</c:v>
                </c:pt>
                <c:pt idx="958">
                  <c:v>3026</c:v>
                </c:pt>
                <c:pt idx="959">
                  <c:v>3031</c:v>
                </c:pt>
                <c:pt idx="960">
                  <c:v>3027</c:v>
                </c:pt>
                <c:pt idx="961">
                  <c:v>3026</c:v>
                </c:pt>
                <c:pt idx="962">
                  <c:v>3024</c:v>
                </c:pt>
                <c:pt idx="963">
                  <c:v>3026</c:v>
                </c:pt>
                <c:pt idx="964">
                  <c:v>3022</c:v>
                </c:pt>
                <c:pt idx="965">
                  <c:v>3023</c:v>
                </c:pt>
                <c:pt idx="966">
                  <c:v>3030</c:v>
                </c:pt>
                <c:pt idx="967">
                  <c:v>3031</c:v>
                </c:pt>
                <c:pt idx="968">
                  <c:v>3026</c:v>
                </c:pt>
                <c:pt idx="969">
                  <c:v>3032</c:v>
                </c:pt>
                <c:pt idx="970">
                  <c:v>3030</c:v>
                </c:pt>
                <c:pt idx="971">
                  <c:v>3030</c:v>
                </c:pt>
                <c:pt idx="972">
                  <c:v>3019</c:v>
                </c:pt>
                <c:pt idx="973">
                  <c:v>3033</c:v>
                </c:pt>
                <c:pt idx="974">
                  <c:v>3034</c:v>
                </c:pt>
                <c:pt idx="975">
                  <c:v>3025</c:v>
                </c:pt>
                <c:pt idx="976">
                  <c:v>3028</c:v>
                </c:pt>
                <c:pt idx="977">
                  <c:v>3028</c:v>
                </c:pt>
                <c:pt idx="978">
                  <c:v>3026</c:v>
                </c:pt>
                <c:pt idx="979">
                  <c:v>3029</c:v>
                </c:pt>
                <c:pt idx="980">
                  <c:v>3034</c:v>
                </c:pt>
                <c:pt idx="981">
                  <c:v>3032</c:v>
                </c:pt>
                <c:pt idx="982">
                  <c:v>3025</c:v>
                </c:pt>
                <c:pt idx="983">
                  <c:v>3025</c:v>
                </c:pt>
                <c:pt idx="984">
                  <c:v>3025</c:v>
                </c:pt>
                <c:pt idx="985">
                  <c:v>3034</c:v>
                </c:pt>
                <c:pt idx="986">
                  <c:v>3035</c:v>
                </c:pt>
                <c:pt idx="987">
                  <c:v>3033</c:v>
                </c:pt>
                <c:pt idx="988">
                  <c:v>3028</c:v>
                </c:pt>
                <c:pt idx="989">
                  <c:v>3028</c:v>
                </c:pt>
                <c:pt idx="990">
                  <c:v>3025</c:v>
                </c:pt>
                <c:pt idx="991">
                  <c:v>3025</c:v>
                </c:pt>
                <c:pt idx="992">
                  <c:v>3027</c:v>
                </c:pt>
                <c:pt idx="993">
                  <c:v>3029</c:v>
                </c:pt>
                <c:pt idx="994">
                  <c:v>3025</c:v>
                </c:pt>
                <c:pt idx="995">
                  <c:v>3031</c:v>
                </c:pt>
                <c:pt idx="996">
                  <c:v>3031</c:v>
                </c:pt>
                <c:pt idx="997">
                  <c:v>3024</c:v>
                </c:pt>
                <c:pt idx="998">
                  <c:v>3024</c:v>
                </c:pt>
                <c:pt idx="999">
                  <c:v>3030</c:v>
                </c:pt>
                <c:pt idx="1000">
                  <c:v>3032</c:v>
                </c:pt>
                <c:pt idx="1001">
                  <c:v>3034</c:v>
                </c:pt>
                <c:pt idx="1002">
                  <c:v>3033</c:v>
                </c:pt>
                <c:pt idx="1003">
                  <c:v>3034</c:v>
                </c:pt>
                <c:pt idx="1004">
                  <c:v>3027</c:v>
                </c:pt>
                <c:pt idx="1005">
                  <c:v>3031</c:v>
                </c:pt>
                <c:pt idx="1006">
                  <c:v>3025</c:v>
                </c:pt>
                <c:pt idx="1007">
                  <c:v>3024</c:v>
                </c:pt>
                <c:pt idx="1008">
                  <c:v>3030</c:v>
                </c:pt>
                <c:pt idx="1009">
                  <c:v>3035</c:v>
                </c:pt>
                <c:pt idx="1010">
                  <c:v>3039</c:v>
                </c:pt>
                <c:pt idx="1011">
                  <c:v>3038</c:v>
                </c:pt>
                <c:pt idx="1012">
                  <c:v>3032</c:v>
                </c:pt>
                <c:pt idx="1013">
                  <c:v>3032</c:v>
                </c:pt>
                <c:pt idx="1014">
                  <c:v>3038</c:v>
                </c:pt>
                <c:pt idx="1015">
                  <c:v>3032</c:v>
                </c:pt>
                <c:pt idx="1016">
                  <c:v>3029</c:v>
                </c:pt>
                <c:pt idx="1017">
                  <c:v>3033</c:v>
                </c:pt>
                <c:pt idx="1018">
                  <c:v>3029</c:v>
                </c:pt>
                <c:pt idx="1019">
                  <c:v>3022</c:v>
                </c:pt>
                <c:pt idx="1020">
                  <c:v>3023</c:v>
                </c:pt>
                <c:pt idx="1021">
                  <c:v>3027</c:v>
                </c:pt>
                <c:pt idx="1022">
                  <c:v>3026</c:v>
                </c:pt>
                <c:pt idx="1023">
                  <c:v>3031</c:v>
                </c:pt>
                <c:pt idx="1024">
                  <c:v>3028</c:v>
                </c:pt>
                <c:pt idx="1025">
                  <c:v>3027</c:v>
                </c:pt>
                <c:pt idx="1026">
                  <c:v>3024</c:v>
                </c:pt>
                <c:pt idx="1027">
                  <c:v>3025</c:v>
                </c:pt>
                <c:pt idx="1028">
                  <c:v>3031</c:v>
                </c:pt>
                <c:pt idx="1029">
                  <c:v>3026</c:v>
                </c:pt>
                <c:pt idx="1030">
                  <c:v>3025</c:v>
                </c:pt>
                <c:pt idx="1031">
                  <c:v>3025</c:v>
                </c:pt>
                <c:pt idx="1032">
                  <c:v>3023</c:v>
                </c:pt>
                <c:pt idx="1033">
                  <c:v>3027</c:v>
                </c:pt>
                <c:pt idx="1034">
                  <c:v>3028</c:v>
                </c:pt>
                <c:pt idx="1035">
                  <c:v>3022</c:v>
                </c:pt>
                <c:pt idx="1036">
                  <c:v>3027</c:v>
                </c:pt>
                <c:pt idx="1037">
                  <c:v>3023</c:v>
                </c:pt>
                <c:pt idx="1038">
                  <c:v>3028</c:v>
                </c:pt>
                <c:pt idx="1039">
                  <c:v>3024</c:v>
                </c:pt>
                <c:pt idx="1040">
                  <c:v>3024</c:v>
                </c:pt>
                <c:pt idx="1041">
                  <c:v>3030</c:v>
                </c:pt>
                <c:pt idx="1042">
                  <c:v>3028</c:v>
                </c:pt>
                <c:pt idx="1043">
                  <c:v>3032</c:v>
                </c:pt>
                <c:pt idx="1044">
                  <c:v>3021</c:v>
                </c:pt>
                <c:pt idx="1045">
                  <c:v>3019</c:v>
                </c:pt>
                <c:pt idx="1046">
                  <c:v>3025</c:v>
                </c:pt>
                <c:pt idx="1047">
                  <c:v>3026</c:v>
                </c:pt>
                <c:pt idx="1048">
                  <c:v>3033</c:v>
                </c:pt>
                <c:pt idx="1049">
                  <c:v>3021</c:v>
                </c:pt>
                <c:pt idx="1050">
                  <c:v>3020</c:v>
                </c:pt>
                <c:pt idx="1051">
                  <c:v>3020</c:v>
                </c:pt>
                <c:pt idx="1052">
                  <c:v>3019</c:v>
                </c:pt>
                <c:pt idx="1053">
                  <c:v>3025</c:v>
                </c:pt>
                <c:pt idx="1054">
                  <c:v>3019</c:v>
                </c:pt>
                <c:pt idx="1055">
                  <c:v>3020</c:v>
                </c:pt>
                <c:pt idx="1056">
                  <c:v>3026</c:v>
                </c:pt>
                <c:pt idx="1057">
                  <c:v>3030</c:v>
                </c:pt>
                <c:pt idx="1058">
                  <c:v>3027</c:v>
                </c:pt>
                <c:pt idx="1059">
                  <c:v>3022</c:v>
                </c:pt>
                <c:pt idx="1060">
                  <c:v>3024</c:v>
                </c:pt>
                <c:pt idx="1061">
                  <c:v>3022</c:v>
                </c:pt>
                <c:pt idx="1062">
                  <c:v>3024</c:v>
                </c:pt>
                <c:pt idx="1063">
                  <c:v>3022</c:v>
                </c:pt>
                <c:pt idx="1064">
                  <c:v>3021</c:v>
                </c:pt>
                <c:pt idx="1065">
                  <c:v>3028</c:v>
                </c:pt>
                <c:pt idx="1066">
                  <c:v>3023</c:v>
                </c:pt>
                <c:pt idx="1067">
                  <c:v>3023</c:v>
                </c:pt>
                <c:pt idx="1068">
                  <c:v>3023</c:v>
                </c:pt>
                <c:pt idx="1069">
                  <c:v>3021</c:v>
                </c:pt>
                <c:pt idx="1070">
                  <c:v>3022</c:v>
                </c:pt>
                <c:pt idx="1071">
                  <c:v>3021</c:v>
                </c:pt>
                <c:pt idx="1072">
                  <c:v>3022</c:v>
                </c:pt>
                <c:pt idx="1073">
                  <c:v>3024</c:v>
                </c:pt>
                <c:pt idx="1074">
                  <c:v>3029</c:v>
                </c:pt>
                <c:pt idx="1075">
                  <c:v>3026</c:v>
                </c:pt>
                <c:pt idx="1076">
                  <c:v>3021</c:v>
                </c:pt>
                <c:pt idx="1077">
                  <c:v>3021</c:v>
                </c:pt>
                <c:pt idx="1078">
                  <c:v>3020</c:v>
                </c:pt>
                <c:pt idx="1079">
                  <c:v>3020</c:v>
                </c:pt>
                <c:pt idx="1080">
                  <c:v>3026</c:v>
                </c:pt>
                <c:pt idx="1081">
                  <c:v>3030</c:v>
                </c:pt>
                <c:pt idx="1082">
                  <c:v>3030</c:v>
                </c:pt>
                <c:pt idx="1083">
                  <c:v>3016</c:v>
                </c:pt>
                <c:pt idx="1084">
                  <c:v>3018</c:v>
                </c:pt>
                <c:pt idx="1085">
                  <c:v>3022</c:v>
                </c:pt>
                <c:pt idx="1086">
                  <c:v>3023</c:v>
                </c:pt>
                <c:pt idx="1087">
                  <c:v>3017</c:v>
                </c:pt>
                <c:pt idx="1088">
                  <c:v>3024</c:v>
                </c:pt>
                <c:pt idx="1089">
                  <c:v>3024</c:v>
                </c:pt>
                <c:pt idx="1090">
                  <c:v>3022</c:v>
                </c:pt>
                <c:pt idx="1091">
                  <c:v>3019</c:v>
                </c:pt>
                <c:pt idx="1092">
                  <c:v>3021</c:v>
                </c:pt>
                <c:pt idx="1093">
                  <c:v>3025</c:v>
                </c:pt>
                <c:pt idx="1094">
                  <c:v>3022</c:v>
                </c:pt>
                <c:pt idx="1095">
                  <c:v>3021</c:v>
                </c:pt>
                <c:pt idx="1096">
                  <c:v>3025</c:v>
                </c:pt>
                <c:pt idx="1097">
                  <c:v>3022</c:v>
                </c:pt>
                <c:pt idx="1098">
                  <c:v>3020</c:v>
                </c:pt>
                <c:pt idx="1099">
                  <c:v>3028</c:v>
                </c:pt>
                <c:pt idx="1100">
                  <c:v>3028</c:v>
                </c:pt>
                <c:pt idx="1101">
                  <c:v>3024</c:v>
                </c:pt>
                <c:pt idx="1102">
                  <c:v>3016</c:v>
                </c:pt>
                <c:pt idx="1103">
                  <c:v>3025</c:v>
                </c:pt>
                <c:pt idx="1104">
                  <c:v>3029</c:v>
                </c:pt>
                <c:pt idx="1105">
                  <c:v>3013</c:v>
                </c:pt>
                <c:pt idx="1106">
                  <c:v>3024</c:v>
                </c:pt>
                <c:pt idx="1107">
                  <c:v>3024</c:v>
                </c:pt>
                <c:pt idx="1108">
                  <c:v>3022</c:v>
                </c:pt>
                <c:pt idx="1109">
                  <c:v>3014</c:v>
                </c:pt>
                <c:pt idx="1110">
                  <c:v>3024</c:v>
                </c:pt>
                <c:pt idx="1111">
                  <c:v>3023</c:v>
                </c:pt>
                <c:pt idx="1112">
                  <c:v>3023</c:v>
                </c:pt>
                <c:pt idx="1113">
                  <c:v>3027</c:v>
                </c:pt>
                <c:pt idx="1114">
                  <c:v>3030</c:v>
                </c:pt>
                <c:pt idx="1115">
                  <c:v>3018</c:v>
                </c:pt>
                <c:pt idx="1116">
                  <c:v>3015</c:v>
                </c:pt>
                <c:pt idx="1117">
                  <c:v>3017</c:v>
                </c:pt>
                <c:pt idx="1118">
                  <c:v>3020</c:v>
                </c:pt>
                <c:pt idx="1119">
                  <c:v>3027</c:v>
                </c:pt>
                <c:pt idx="1120">
                  <c:v>3024</c:v>
                </c:pt>
                <c:pt idx="1121">
                  <c:v>3020</c:v>
                </c:pt>
                <c:pt idx="1122">
                  <c:v>3024</c:v>
                </c:pt>
                <c:pt idx="1123">
                  <c:v>3032</c:v>
                </c:pt>
                <c:pt idx="1124">
                  <c:v>3025</c:v>
                </c:pt>
                <c:pt idx="1125">
                  <c:v>3023</c:v>
                </c:pt>
                <c:pt idx="1126">
                  <c:v>3022</c:v>
                </c:pt>
                <c:pt idx="1127">
                  <c:v>3022</c:v>
                </c:pt>
                <c:pt idx="1128">
                  <c:v>3016</c:v>
                </c:pt>
                <c:pt idx="1129">
                  <c:v>3018</c:v>
                </c:pt>
                <c:pt idx="1130">
                  <c:v>3023</c:v>
                </c:pt>
                <c:pt idx="1131">
                  <c:v>3018</c:v>
                </c:pt>
                <c:pt idx="1132">
                  <c:v>3021</c:v>
                </c:pt>
                <c:pt idx="1133">
                  <c:v>3022</c:v>
                </c:pt>
                <c:pt idx="1134">
                  <c:v>3020</c:v>
                </c:pt>
                <c:pt idx="1135">
                  <c:v>3019</c:v>
                </c:pt>
                <c:pt idx="1136">
                  <c:v>3019</c:v>
                </c:pt>
                <c:pt idx="1137">
                  <c:v>3023</c:v>
                </c:pt>
                <c:pt idx="1138">
                  <c:v>3020</c:v>
                </c:pt>
                <c:pt idx="1139">
                  <c:v>3019</c:v>
                </c:pt>
                <c:pt idx="1140">
                  <c:v>3026</c:v>
                </c:pt>
                <c:pt idx="1141">
                  <c:v>3023</c:v>
                </c:pt>
                <c:pt idx="1142">
                  <c:v>3020</c:v>
                </c:pt>
                <c:pt idx="1143">
                  <c:v>3020</c:v>
                </c:pt>
                <c:pt idx="1144">
                  <c:v>3022</c:v>
                </c:pt>
                <c:pt idx="1145">
                  <c:v>3021</c:v>
                </c:pt>
                <c:pt idx="1146">
                  <c:v>3020</c:v>
                </c:pt>
                <c:pt idx="1147">
                  <c:v>3021</c:v>
                </c:pt>
                <c:pt idx="1148">
                  <c:v>3016</c:v>
                </c:pt>
                <c:pt idx="1149">
                  <c:v>3014</c:v>
                </c:pt>
                <c:pt idx="1150">
                  <c:v>3024</c:v>
                </c:pt>
                <c:pt idx="1151">
                  <c:v>3020</c:v>
                </c:pt>
                <c:pt idx="1152">
                  <c:v>3021</c:v>
                </c:pt>
                <c:pt idx="1153">
                  <c:v>3027</c:v>
                </c:pt>
                <c:pt idx="1154">
                  <c:v>3021</c:v>
                </c:pt>
                <c:pt idx="1155">
                  <c:v>3024</c:v>
                </c:pt>
                <c:pt idx="1156">
                  <c:v>3036</c:v>
                </c:pt>
                <c:pt idx="1157">
                  <c:v>3021</c:v>
                </c:pt>
                <c:pt idx="1158">
                  <c:v>3025</c:v>
                </c:pt>
                <c:pt idx="1159">
                  <c:v>3022</c:v>
                </c:pt>
                <c:pt idx="1160">
                  <c:v>3023</c:v>
                </c:pt>
                <c:pt idx="1161">
                  <c:v>3023</c:v>
                </c:pt>
                <c:pt idx="1162">
                  <c:v>3020</c:v>
                </c:pt>
                <c:pt idx="1163">
                  <c:v>3024</c:v>
                </c:pt>
                <c:pt idx="1164">
                  <c:v>3019</c:v>
                </c:pt>
                <c:pt idx="1165">
                  <c:v>3018</c:v>
                </c:pt>
                <c:pt idx="1166">
                  <c:v>3018</c:v>
                </c:pt>
                <c:pt idx="1167">
                  <c:v>3024</c:v>
                </c:pt>
                <c:pt idx="1168">
                  <c:v>3024</c:v>
                </c:pt>
                <c:pt idx="1169">
                  <c:v>3022</c:v>
                </c:pt>
                <c:pt idx="1170">
                  <c:v>3022</c:v>
                </c:pt>
                <c:pt idx="1171">
                  <c:v>3021</c:v>
                </c:pt>
                <c:pt idx="1172">
                  <c:v>3018</c:v>
                </c:pt>
                <c:pt idx="1173">
                  <c:v>3026</c:v>
                </c:pt>
                <c:pt idx="1174">
                  <c:v>3025</c:v>
                </c:pt>
                <c:pt idx="1175">
                  <c:v>3019</c:v>
                </c:pt>
                <c:pt idx="1176">
                  <c:v>3020</c:v>
                </c:pt>
                <c:pt idx="1177">
                  <c:v>3019</c:v>
                </c:pt>
                <c:pt idx="1178">
                  <c:v>3026</c:v>
                </c:pt>
                <c:pt idx="1179">
                  <c:v>3026</c:v>
                </c:pt>
                <c:pt idx="1180">
                  <c:v>3023</c:v>
                </c:pt>
                <c:pt idx="1181">
                  <c:v>3020</c:v>
                </c:pt>
                <c:pt idx="1182">
                  <c:v>3018</c:v>
                </c:pt>
                <c:pt idx="1183">
                  <c:v>3018</c:v>
                </c:pt>
                <c:pt idx="1184">
                  <c:v>3018</c:v>
                </c:pt>
                <c:pt idx="1185">
                  <c:v>3020</c:v>
                </c:pt>
                <c:pt idx="1186">
                  <c:v>3021</c:v>
                </c:pt>
                <c:pt idx="1187">
                  <c:v>3024</c:v>
                </c:pt>
                <c:pt idx="1188">
                  <c:v>3023</c:v>
                </c:pt>
                <c:pt idx="1189">
                  <c:v>3027</c:v>
                </c:pt>
                <c:pt idx="1190">
                  <c:v>3029</c:v>
                </c:pt>
                <c:pt idx="1191">
                  <c:v>3021</c:v>
                </c:pt>
                <c:pt idx="1192">
                  <c:v>3023</c:v>
                </c:pt>
                <c:pt idx="1193">
                  <c:v>3027</c:v>
                </c:pt>
                <c:pt idx="1194">
                  <c:v>3022</c:v>
                </c:pt>
                <c:pt idx="1195">
                  <c:v>3023</c:v>
                </c:pt>
                <c:pt idx="1196">
                  <c:v>3022</c:v>
                </c:pt>
                <c:pt idx="1197">
                  <c:v>3027</c:v>
                </c:pt>
                <c:pt idx="1198">
                  <c:v>3026</c:v>
                </c:pt>
                <c:pt idx="1199">
                  <c:v>3021</c:v>
                </c:pt>
                <c:pt idx="1200">
                  <c:v>3027</c:v>
                </c:pt>
                <c:pt idx="1201">
                  <c:v>3030</c:v>
                </c:pt>
                <c:pt idx="1202">
                  <c:v>3022</c:v>
                </c:pt>
                <c:pt idx="1203">
                  <c:v>3027</c:v>
                </c:pt>
                <c:pt idx="1204">
                  <c:v>3026</c:v>
                </c:pt>
                <c:pt idx="1205">
                  <c:v>3029</c:v>
                </c:pt>
                <c:pt idx="1206">
                  <c:v>3032</c:v>
                </c:pt>
                <c:pt idx="1207">
                  <c:v>3029</c:v>
                </c:pt>
                <c:pt idx="1208">
                  <c:v>3033</c:v>
                </c:pt>
                <c:pt idx="1209">
                  <c:v>3054</c:v>
                </c:pt>
                <c:pt idx="1210">
                  <c:v>3051</c:v>
                </c:pt>
                <c:pt idx="1211">
                  <c:v>3069</c:v>
                </c:pt>
                <c:pt idx="1212">
                  <c:v>3066</c:v>
                </c:pt>
                <c:pt idx="1213">
                  <c:v>3086</c:v>
                </c:pt>
                <c:pt idx="1214">
                  <c:v>3111</c:v>
                </c:pt>
                <c:pt idx="1215">
                  <c:v>3155</c:v>
                </c:pt>
                <c:pt idx="1216">
                  <c:v>3153</c:v>
                </c:pt>
                <c:pt idx="1217">
                  <c:v>3133</c:v>
                </c:pt>
                <c:pt idx="1218">
                  <c:v>3141</c:v>
                </c:pt>
                <c:pt idx="1219">
                  <c:v>3136</c:v>
                </c:pt>
                <c:pt idx="1220">
                  <c:v>3115</c:v>
                </c:pt>
                <c:pt idx="1221">
                  <c:v>3096</c:v>
                </c:pt>
                <c:pt idx="1222">
                  <c:v>3090</c:v>
                </c:pt>
                <c:pt idx="1223">
                  <c:v>3072</c:v>
                </c:pt>
                <c:pt idx="1224">
                  <c:v>3069</c:v>
                </c:pt>
                <c:pt idx="1225">
                  <c:v>3050</c:v>
                </c:pt>
                <c:pt idx="1226">
                  <c:v>3036</c:v>
                </c:pt>
                <c:pt idx="1227">
                  <c:v>3032</c:v>
                </c:pt>
                <c:pt idx="1228">
                  <c:v>3044</c:v>
                </c:pt>
                <c:pt idx="1229">
                  <c:v>3039</c:v>
                </c:pt>
                <c:pt idx="1230">
                  <c:v>3039</c:v>
                </c:pt>
                <c:pt idx="1231">
                  <c:v>3021</c:v>
                </c:pt>
                <c:pt idx="1232">
                  <c:v>3023</c:v>
                </c:pt>
                <c:pt idx="1233">
                  <c:v>3027</c:v>
                </c:pt>
                <c:pt idx="1234">
                  <c:v>3033</c:v>
                </c:pt>
                <c:pt idx="1235">
                  <c:v>3030</c:v>
                </c:pt>
                <c:pt idx="1236">
                  <c:v>3026</c:v>
                </c:pt>
                <c:pt idx="1237">
                  <c:v>3025</c:v>
                </c:pt>
                <c:pt idx="1238">
                  <c:v>3017</c:v>
                </c:pt>
                <c:pt idx="1239">
                  <c:v>3022</c:v>
                </c:pt>
                <c:pt idx="1240">
                  <c:v>3027</c:v>
                </c:pt>
                <c:pt idx="1241">
                  <c:v>3025</c:v>
                </c:pt>
                <c:pt idx="1242">
                  <c:v>3021</c:v>
                </c:pt>
                <c:pt idx="1243">
                  <c:v>3024</c:v>
                </c:pt>
                <c:pt idx="1244">
                  <c:v>3024</c:v>
                </c:pt>
                <c:pt idx="1245">
                  <c:v>3023</c:v>
                </c:pt>
                <c:pt idx="1246">
                  <c:v>3025</c:v>
                </c:pt>
                <c:pt idx="1247">
                  <c:v>3020</c:v>
                </c:pt>
                <c:pt idx="1248">
                  <c:v>3016</c:v>
                </c:pt>
                <c:pt idx="1249">
                  <c:v>3015</c:v>
                </c:pt>
                <c:pt idx="1250">
                  <c:v>3019</c:v>
                </c:pt>
                <c:pt idx="1251">
                  <c:v>3021</c:v>
                </c:pt>
                <c:pt idx="1252">
                  <c:v>3020</c:v>
                </c:pt>
                <c:pt idx="1253">
                  <c:v>3018</c:v>
                </c:pt>
                <c:pt idx="1254">
                  <c:v>3020</c:v>
                </c:pt>
                <c:pt idx="1255">
                  <c:v>3021</c:v>
                </c:pt>
                <c:pt idx="1256">
                  <c:v>3024</c:v>
                </c:pt>
                <c:pt idx="1257">
                  <c:v>3020</c:v>
                </c:pt>
                <c:pt idx="1258">
                  <c:v>3023</c:v>
                </c:pt>
                <c:pt idx="1259">
                  <c:v>3026</c:v>
                </c:pt>
                <c:pt idx="1260">
                  <c:v>3021</c:v>
                </c:pt>
                <c:pt idx="1261">
                  <c:v>3019</c:v>
                </c:pt>
                <c:pt idx="1262">
                  <c:v>3023</c:v>
                </c:pt>
                <c:pt idx="1263">
                  <c:v>3027</c:v>
                </c:pt>
                <c:pt idx="1264">
                  <c:v>3020</c:v>
                </c:pt>
                <c:pt idx="1265">
                  <c:v>3018</c:v>
                </c:pt>
                <c:pt idx="1266">
                  <c:v>3024</c:v>
                </c:pt>
                <c:pt idx="1267">
                  <c:v>3021</c:v>
                </c:pt>
                <c:pt idx="1268">
                  <c:v>3032</c:v>
                </c:pt>
                <c:pt idx="1269">
                  <c:v>3015</c:v>
                </c:pt>
                <c:pt idx="1270">
                  <c:v>3020</c:v>
                </c:pt>
                <c:pt idx="1271">
                  <c:v>3026</c:v>
                </c:pt>
                <c:pt idx="1272">
                  <c:v>3023</c:v>
                </c:pt>
                <c:pt idx="1273">
                  <c:v>3019</c:v>
                </c:pt>
                <c:pt idx="1274">
                  <c:v>3021</c:v>
                </c:pt>
                <c:pt idx="1275">
                  <c:v>3024</c:v>
                </c:pt>
                <c:pt idx="1276">
                  <c:v>3018</c:v>
                </c:pt>
                <c:pt idx="1277">
                  <c:v>3018</c:v>
                </c:pt>
                <c:pt idx="1278">
                  <c:v>3025</c:v>
                </c:pt>
                <c:pt idx="1279">
                  <c:v>3028</c:v>
                </c:pt>
                <c:pt idx="1280">
                  <c:v>3020</c:v>
                </c:pt>
                <c:pt idx="1281">
                  <c:v>3026</c:v>
                </c:pt>
                <c:pt idx="1282">
                  <c:v>3027</c:v>
                </c:pt>
                <c:pt idx="1283">
                  <c:v>3041</c:v>
                </c:pt>
                <c:pt idx="1284">
                  <c:v>3032</c:v>
                </c:pt>
                <c:pt idx="1285">
                  <c:v>3028</c:v>
                </c:pt>
                <c:pt idx="1286">
                  <c:v>3036</c:v>
                </c:pt>
                <c:pt idx="1287">
                  <c:v>3041</c:v>
                </c:pt>
                <c:pt idx="1288">
                  <c:v>3041</c:v>
                </c:pt>
                <c:pt idx="1289">
                  <c:v>3053</c:v>
                </c:pt>
                <c:pt idx="1290">
                  <c:v>3070</c:v>
                </c:pt>
                <c:pt idx="1291">
                  <c:v>3090</c:v>
                </c:pt>
                <c:pt idx="1292">
                  <c:v>3109</c:v>
                </c:pt>
                <c:pt idx="1293">
                  <c:v>3143</c:v>
                </c:pt>
                <c:pt idx="1294">
                  <c:v>3172</c:v>
                </c:pt>
                <c:pt idx="1295">
                  <c:v>3207</c:v>
                </c:pt>
                <c:pt idx="1296">
                  <c:v>3240</c:v>
                </c:pt>
                <c:pt idx="1297">
                  <c:v>3287</c:v>
                </c:pt>
                <c:pt idx="1298">
                  <c:v>3292</c:v>
                </c:pt>
                <c:pt idx="1299">
                  <c:v>3308</c:v>
                </c:pt>
                <c:pt idx="1300">
                  <c:v>3273</c:v>
                </c:pt>
                <c:pt idx="1301">
                  <c:v>3232</c:v>
                </c:pt>
                <c:pt idx="1302">
                  <c:v>3198</c:v>
                </c:pt>
                <c:pt idx="1303">
                  <c:v>3172</c:v>
                </c:pt>
                <c:pt idx="1304">
                  <c:v>3149</c:v>
                </c:pt>
                <c:pt idx="1305">
                  <c:v>3122</c:v>
                </c:pt>
                <c:pt idx="1306">
                  <c:v>3098</c:v>
                </c:pt>
                <c:pt idx="1307">
                  <c:v>3078</c:v>
                </c:pt>
                <c:pt idx="1308">
                  <c:v>3061</c:v>
                </c:pt>
                <c:pt idx="1309">
                  <c:v>3042</c:v>
                </c:pt>
                <c:pt idx="1310">
                  <c:v>3035</c:v>
                </c:pt>
                <c:pt idx="1311">
                  <c:v>3031</c:v>
                </c:pt>
                <c:pt idx="1312">
                  <c:v>3031</c:v>
                </c:pt>
                <c:pt idx="1313">
                  <c:v>3030</c:v>
                </c:pt>
                <c:pt idx="1314">
                  <c:v>3033</c:v>
                </c:pt>
                <c:pt idx="1315">
                  <c:v>3031</c:v>
                </c:pt>
                <c:pt idx="1316">
                  <c:v>3022</c:v>
                </c:pt>
                <c:pt idx="1317">
                  <c:v>3026</c:v>
                </c:pt>
                <c:pt idx="1318">
                  <c:v>3020</c:v>
                </c:pt>
                <c:pt idx="1319">
                  <c:v>3021</c:v>
                </c:pt>
                <c:pt idx="1320">
                  <c:v>3024</c:v>
                </c:pt>
                <c:pt idx="1321">
                  <c:v>3025</c:v>
                </c:pt>
                <c:pt idx="1322">
                  <c:v>3023</c:v>
                </c:pt>
                <c:pt idx="1323">
                  <c:v>3026</c:v>
                </c:pt>
                <c:pt idx="1324">
                  <c:v>3021</c:v>
                </c:pt>
                <c:pt idx="1325">
                  <c:v>3022</c:v>
                </c:pt>
                <c:pt idx="1326">
                  <c:v>3017</c:v>
                </c:pt>
                <c:pt idx="1327">
                  <c:v>3021</c:v>
                </c:pt>
                <c:pt idx="1328">
                  <c:v>3022</c:v>
                </c:pt>
                <c:pt idx="1329">
                  <c:v>3023</c:v>
                </c:pt>
                <c:pt idx="1330">
                  <c:v>3022</c:v>
                </c:pt>
                <c:pt idx="1331">
                  <c:v>3019</c:v>
                </c:pt>
                <c:pt idx="1332">
                  <c:v>3015</c:v>
                </c:pt>
                <c:pt idx="1333">
                  <c:v>3025</c:v>
                </c:pt>
                <c:pt idx="1334">
                  <c:v>3016</c:v>
                </c:pt>
                <c:pt idx="1335">
                  <c:v>3020</c:v>
                </c:pt>
                <c:pt idx="1336">
                  <c:v>3019</c:v>
                </c:pt>
                <c:pt idx="1337">
                  <c:v>3016</c:v>
                </c:pt>
                <c:pt idx="1338">
                  <c:v>3022</c:v>
                </c:pt>
                <c:pt idx="1339">
                  <c:v>3018</c:v>
                </c:pt>
                <c:pt idx="1340">
                  <c:v>3023</c:v>
                </c:pt>
                <c:pt idx="1341">
                  <c:v>3012</c:v>
                </c:pt>
                <c:pt idx="1342">
                  <c:v>3015</c:v>
                </c:pt>
                <c:pt idx="1343">
                  <c:v>3020</c:v>
                </c:pt>
                <c:pt idx="1344">
                  <c:v>3023</c:v>
                </c:pt>
                <c:pt idx="1345">
                  <c:v>3022</c:v>
                </c:pt>
                <c:pt idx="1346">
                  <c:v>3012</c:v>
                </c:pt>
                <c:pt idx="1347">
                  <c:v>3013</c:v>
                </c:pt>
                <c:pt idx="1348">
                  <c:v>3016</c:v>
                </c:pt>
                <c:pt idx="1349">
                  <c:v>3019</c:v>
                </c:pt>
                <c:pt idx="1350">
                  <c:v>3018</c:v>
                </c:pt>
                <c:pt idx="1351">
                  <c:v>3019</c:v>
                </c:pt>
                <c:pt idx="1352">
                  <c:v>3016</c:v>
                </c:pt>
                <c:pt idx="1353">
                  <c:v>3015</c:v>
                </c:pt>
                <c:pt idx="1354">
                  <c:v>3018</c:v>
                </c:pt>
                <c:pt idx="1355">
                  <c:v>3021</c:v>
                </c:pt>
                <c:pt idx="1356">
                  <c:v>3019</c:v>
                </c:pt>
                <c:pt idx="1357">
                  <c:v>3017</c:v>
                </c:pt>
                <c:pt idx="1358">
                  <c:v>3014</c:v>
                </c:pt>
                <c:pt idx="1359">
                  <c:v>3014</c:v>
                </c:pt>
                <c:pt idx="1360">
                  <c:v>3017</c:v>
                </c:pt>
                <c:pt idx="1361">
                  <c:v>3022</c:v>
                </c:pt>
                <c:pt idx="1362">
                  <c:v>3020</c:v>
                </c:pt>
                <c:pt idx="1363">
                  <c:v>3021</c:v>
                </c:pt>
                <c:pt idx="1364">
                  <c:v>3019</c:v>
                </c:pt>
                <c:pt idx="1365">
                  <c:v>3017</c:v>
                </c:pt>
                <c:pt idx="1366">
                  <c:v>3020</c:v>
                </c:pt>
                <c:pt idx="1367">
                  <c:v>3019</c:v>
                </c:pt>
                <c:pt idx="1368">
                  <c:v>3020</c:v>
                </c:pt>
                <c:pt idx="1369">
                  <c:v>3018</c:v>
                </c:pt>
                <c:pt idx="1370">
                  <c:v>3016</c:v>
                </c:pt>
                <c:pt idx="1371">
                  <c:v>3012</c:v>
                </c:pt>
                <c:pt idx="1372">
                  <c:v>3014</c:v>
                </c:pt>
                <c:pt idx="1373">
                  <c:v>3020</c:v>
                </c:pt>
                <c:pt idx="1374">
                  <c:v>3013</c:v>
                </c:pt>
                <c:pt idx="1375">
                  <c:v>3014</c:v>
                </c:pt>
                <c:pt idx="1376">
                  <c:v>3017</c:v>
                </c:pt>
                <c:pt idx="1377">
                  <c:v>3021</c:v>
                </c:pt>
                <c:pt idx="1378">
                  <c:v>3013</c:v>
                </c:pt>
                <c:pt idx="1379">
                  <c:v>3018</c:v>
                </c:pt>
                <c:pt idx="1380">
                  <c:v>3018</c:v>
                </c:pt>
                <c:pt idx="1381">
                  <c:v>3020</c:v>
                </c:pt>
                <c:pt idx="1382">
                  <c:v>3016</c:v>
                </c:pt>
                <c:pt idx="1383">
                  <c:v>3019</c:v>
                </c:pt>
                <c:pt idx="1384">
                  <c:v>3017</c:v>
                </c:pt>
                <c:pt idx="1385">
                  <c:v>3010</c:v>
                </c:pt>
                <c:pt idx="1386">
                  <c:v>3016</c:v>
                </c:pt>
                <c:pt idx="1387">
                  <c:v>3020</c:v>
                </c:pt>
                <c:pt idx="1388">
                  <c:v>3016</c:v>
                </c:pt>
                <c:pt idx="1389">
                  <c:v>3022</c:v>
                </c:pt>
                <c:pt idx="1390">
                  <c:v>3014</c:v>
                </c:pt>
                <c:pt idx="1391">
                  <c:v>3008</c:v>
                </c:pt>
                <c:pt idx="1392">
                  <c:v>3012</c:v>
                </c:pt>
                <c:pt idx="1393">
                  <c:v>3015</c:v>
                </c:pt>
                <c:pt idx="1394">
                  <c:v>3020</c:v>
                </c:pt>
                <c:pt idx="1395">
                  <c:v>3016</c:v>
                </c:pt>
                <c:pt idx="1396">
                  <c:v>3019</c:v>
                </c:pt>
                <c:pt idx="1397">
                  <c:v>3018</c:v>
                </c:pt>
                <c:pt idx="1398">
                  <c:v>3017</c:v>
                </c:pt>
                <c:pt idx="1399">
                  <c:v>3011</c:v>
                </c:pt>
                <c:pt idx="1400">
                  <c:v>3012</c:v>
                </c:pt>
                <c:pt idx="1401">
                  <c:v>3015</c:v>
                </c:pt>
                <c:pt idx="1402">
                  <c:v>3019</c:v>
                </c:pt>
                <c:pt idx="1403">
                  <c:v>3021</c:v>
                </c:pt>
                <c:pt idx="1404">
                  <c:v>3016</c:v>
                </c:pt>
                <c:pt idx="1405">
                  <c:v>3009</c:v>
                </c:pt>
                <c:pt idx="1406">
                  <c:v>3017</c:v>
                </c:pt>
                <c:pt idx="1407">
                  <c:v>3018</c:v>
                </c:pt>
                <c:pt idx="1408">
                  <c:v>3017</c:v>
                </c:pt>
                <c:pt idx="1409">
                  <c:v>3018</c:v>
                </c:pt>
                <c:pt idx="1410">
                  <c:v>3020</c:v>
                </c:pt>
                <c:pt idx="1411">
                  <c:v>3017</c:v>
                </c:pt>
                <c:pt idx="1412">
                  <c:v>3016</c:v>
                </c:pt>
                <c:pt idx="1413">
                  <c:v>3016</c:v>
                </c:pt>
                <c:pt idx="1414">
                  <c:v>3011</c:v>
                </c:pt>
                <c:pt idx="1415">
                  <c:v>3013</c:v>
                </c:pt>
                <c:pt idx="1416">
                  <c:v>3018</c:v>
                </c:pt>
                <c:pt idx="1417">
                  <c:v>3013</c:v>
                </c:pt>
                <c:pt idx="1418">
                  <c:v>3010</c:v>
                </c:pt>
                <c:pt idx="1419">
                  <c:v>3014</c:v>
                </c:pt>
                <c:pt idx="1420">
                  <c:v>3017</c:v>
                </c:pt>
                <c:pt idx="1421">
                  <c:v>3015</c:v>
                </c:pt>
                <c:pt idx="1422">
                  <c:v>3017</c:v>
                </c:pt>
                <c:pt idx="1423">
                  <c:v>3016</c:v>
                </c:pt>
                <c:pt idx="1424">
                  <c:v>3015</c:v>
                </c:pt>
                <c:pt idx="1425">
                  <c:v>3013</c:v>
                </c:pt>
                <c:pt idx="1426">
                  <c:v>3011</c:v>
                </c:pt>
                <c:pt idx="1427">
                  <c:v>3018</c:v>
                </c:pt>
                <c:pt idx="1428">
                  <c:v>3020</c:v>
                </c:pt>
                <c:pt idx="1429">
                  <c:v>3021</c:v>
                </c:pt>
                <c:pt idx="1430">
                  <c:v>3011</c:v>
                </c:pt>
                <c:pt idx="1431">
                  <c:v>3015</c:v>
                </c:pt>
                <c:pt idx="1432">
                  <c:v>3019</c:v>
                </c:pt>
                <c:pt idx="1433">
                  <c:v>3015</c:v>
                </c:pt>
                <c:pt idx="1434">
                  <c:v>3009</c:v>
                </c:pt>
                <c:pt idx="1435">
                  <c:v>3013</c:v>
                </c:pt>
                <c:pt idx="1436">
                  <c:v>3018</c:v>
                </c:pt>
                <c:pt idx="1437">
                  <c:v>3018</c:v>
                </c:pt>
                <c:pt idx="1438">
                  <c:v>3009</c:v>
                </c:pt>
                <c:pt idx="1439">
                  <c:v>3013</c:v>
                </c:pt>
                <c:pt idx="1440">
                  <c:v>3011</c:v>
                </c:pt>
                <c:pt idx="1441">
                  <c:v>3009</c:v>
                </c:pt>
                <c:pt idx="1442">
                  <c:v>3014</c:v>
                </c:pt>
                <c:pt idx="1443">
                  <c:v>3008</c:v>
                </c:pt>
                <c:pt idx="1444">
                  <c:v>3016</c:v>
                </c:pt>
                <c:pt idx="1445">
                  <c:v>3022</c:v>
                </c:pt>
                <c:pt idx="1446">
                  <c:v>3009</c:v>
                </c:pt>
                <c:pt idx="1447">
                  <c:v>3019</c:v>
                </c:pt>
                <c:pt idx="1448">
                  <c:v>3019</c:v>
                </c:pt>
                <c:pt idx="1449">
                  <c:v>3022</c:v>
                </c:pt>
                <c:pt idx="1450">
                  <c:v>3007</c:v>
                </c:pt>
                <c:pt idx="1451">
                  <c:v>3016</c:v>
                </c:pt>
                <c:pt idx="1452">
                  <c:v>3015</c:v>
                </c:pt>
                <c:pt idx="1453">
                  <c:v>3015</c:v>
                </c:pt>
                <c:pt idx="1454">
                  <c:v>3018</c:v>
                </c:pt>
                <c:pt idx="1455">
                  <c:v>3008</c:v>
                </c:pt>
                <c:pt idx="1456">
                  <c:v>3015</c:v>
                </c:pt>
                <c:pt idx="1457">
                  <c:v>3021</c:v>
                </c:pt>
                <c:pt idx="1458">
                  <c:v>3018</c:v>
                </c:pt>
                <c:pt idx="1459">
                  <c:v>3012</c:v>
                </c:pt>
                <c:pt idx="1460">
                  <c:v>3016</c:v>
                </c:pt>
                <c:pt idx="1461">
                  <c:v>3020</c:v>
                </c:pt>
                <c:pt idx="1462">
                  <c:v>3012</c:v>
                </c:pt>
                <c:pt idx="1463">
                  <c:v>3014</c:v>
                </c:pt>
                <c:pt idx="1464">
                  <c:v>3010</c:v>
                </c:pt>
                <c:pt idx="1465">
                  <c:v>3013</c:v>
                </c:pt>
                <c:pt idx="1466">
                  <c:v>3008</c:v>
                </c:pt>
                <c:pt idx="1467">
                  <c:v>3012</c:v>
                </c:pt>
                <c:pt idx="1468">
                  <c:v>3014</c:v>
                </c:pt>
                <c:pt idx="1469">
                  <c:v>3017</c:v>
                </c:pt>
                <c:pt idx="1470">
                  <c:v>3017</c:v>
                </c:pt>
                <c:pt idx="1471">
                  <c:v>3012</c:v>
                </c:pt>
                <c:pt idx="1472">
                  <c:v>3015</c:v>
                </c:pt>
                <c:pt idx="1473">
                  <c:v>3011</c:v>
                </c:pt>
                <c:pt idx="1474">
                  <c:v>3011</c:v>
                </c:pt>
                <c:pt idx="1475">
                  <c:v>3013</c:v>
                </c:pt>
                <c:pt idx="1476">
                  <c:v>3011</c:v>
                </c:pt>
                <c:pt idx="1477">
                  <c:v>3013</c:v>
                </c:pt>
                <c:pt idx="1478">
                  <c:v>3015</c:v>
                </c:pt>
                <c:pt idx="1479">
                  <c:v>3015</c:v>
                </c:pt>
                <c:pt idx="1480">
                  <c:v>3018</c:v>
                </c:pt>
                <c:pt idx="1481">
                  <c:v>3021</c:v>
                </c:pt>
                <c:pt idx="1482">
                  <c:v>3026</c:v>
                </c:pt>
                <c:pt idx="1483">
                  <c:v>3023</c:v>
                </c:pt>
                <c:pt idx="1484">
                  <c:v>3016</c:v>
                </c:pt>
                <c:pt idx="1485">
                  <c:v>3017</c:v>
                </c:pt>
                <c:pt idx="1486">
                  <c:v>3013</c:v>
                </c:pt>
                <c:pt idx="1487">
                  <c:v>3010</c:v>
                </c:pt>
                <c:pt idx="1488">
                  <c:v>3011</c:v>
                </c:pt>
                <c:pt idx="1489">
                  <c:v>3008</c:v>
                </c:pt>
                <c:pt idx="1490">
                  <c:v>3012</c:v>
                </c:pt>
                <c:pt idx="1491">
                  <c:v>3012</c:v>
                </c:pt>
                <c:pt idx="1492">
                  <c:v>3018</c:v>
                </c:pt>
                <c:pt idx="1493">
                  <c:v>3014</c:v>
                </c:pt>
                <c:pt idx="1494">
                  <c:v>3015</c:v>
                </c:pt>
                <c:pt idx="1495">
                  <c:v>3013</c:v>
                </c:pt>
                <c:pt idx="1496">
                  <c:v>3018</c:v>
                </c:pt>
                <c:pt idx="1497">
                  <c:v>3013</c:v>
                </c:pt>
                <c:pt idx="1498">
                  <c:v>3016</c:v>
                </c:pt>
                <c:pt idx="1499">
                  <c:v>3010</c:v>
                </c:pt>
                <c:pt idx="1500">
                  <c:v>3012</c:v>
                </c:pt>
                <c:pt idx="1501">
                  <c:v>3012</c:v>
                </c:pt>
                <c:pt idx="1502">
                  <c:v>3011</c:v>
                </c:pt>
                <c:pt idx="1503">
                  <c:v>3009</c:v>
                </c:pt>
                <c:pt idx="1504">
                  <c:v>3017</c:v>
                </c:pt>
                <c:pt idx="1505">
                  <c:v>3016</c:v>
                </c:pt>
                <c:pt idx="1506">
                  <c:v>3008</c:v>
                </c:pt>
                <c:pt idx="1507">
                  <c:v>3012</c:v>
                </c:pt>
                <c:pt idx="1508">
                  <c:v>3010</c:v>
                </c:pt>
                <c:pt idx="1509">
                  <c:v>3022</c:v>
                </c:pt>
                <c:pt idx="1510">
                  <c:v>3020</c:v>
                </c:pt>
                <c:pt idx="1511">
                  <c:v>3020</c:v>
                </c:pt>
                <c:pt idx="1512">
                  <c:v>3011</c:v>
                </c:pt>
                <c:pt idx="1513">
                  <c:v>3010</c:v>
                </c:pt>
                <c:pt idx="1514">
                  <c:v>3009</c:v>
                </c:pt>
                <c:pt idx="1515">
                  <c:v>3003</c:v>
                </c:pt>
                <c:pt idx="1516">
                  <c:v>3008</c:v>
                </c:pt>
                <c:pt idx="1517">
                  <c:v>3006</c:v>
                </c:pt>
                <c:pt idx="1518">
                  <c:v>3009</c:v>
                </c:pt>
                <c:pt idx="1519">
                  <c:v>3013</c:v>
                </c:pt>
                <c:pt idx="1520">
                  <c:v>3011</c:v>
                </c:pt>
                <c:pt idx="1521">
                  <c:v>3017</c:v>
                </c:pt>
                <c:pt idx="1522">
                  <c:v>3017</c:v>
                </c:pt>
                <c:pt idx="1523">
                  <c:v>3014</c:v>
                </c:pt>
                <c:pt idx="1524">
                  <c:v>3017</c:v>
                </c:pt>
                <c:pt idx="1525">
                  <c:v>3017</c:v>
                </c:pt>
                <c:pt idx="1526">
                  <c:v>3015</c:v>
                </c:pt>
                <c:pt idx="1527">
                  <c:v>3008</c:v>
                </c:pt>
                <c:pt idx="1528">
                  <c:v>3011</c:v>
                </c:pt>
                <c:pt idx="1529">
                  <c:v>3012</c:v>
                </c:pt>
                <c:pt idx="1530">
                  <c:v>3015</c:v>
                </c:pt>
                <c:pt idx="1531">
                  <c:v>3019</c:v>
                </c:pt>
                <c:pt idx="1532">
                  <c:v>3015</c:v>
                </c:pt>
                <c:pt idx="1533">
                  <c:v>3015</c:v>
                </c:pt>
                <c:pt idx="1534">
                  <c:v>3011</c:v>
                </c:pt>
                <c:pt idx="1535">
                  <c:v>3008</c:v>
                </c:pt>
                <c:pt idx="1536">
                  <c:v>3009</c:v>
                </c:pt>
                <c:pt idx="1537">
                  <c:v>3007</c:v>
                </c:pt>
                <c:pt idx="1538">
                  <c:v>3008</c:v>
                </c:pt>
                <c:pt idx="1539">
                  <c:v>3015</c:v>
                </c:pt>
                <c:pt idx="1540">
                  <c:v>3010</c:v>
                </c:pt>
                <c:pt idx="1541">
                  <c:v>3012</c:v>
                </c:pt>
                <c:pt idx="1542">
                  <c:v>3010</c:v>
                </c:pt>
                <c:pt idx="1543">
                  <c:v>3009</c:v>
                </c:pt>
                <c:pt idx="1544">
                  <c:v>3009</c:v>
                </c:pt>
                <c:pt idx="1545">
                  <c:v>3012</c:v>
                </c:pt>
                <c:pt idx="1546">
                  <c:v>3010</c:v>
                </c:pt>
                <c:pt idx="1547">
                  <c:v>3009</c:v>
                </c:pt>
                <c:pt idx="1548">
                  <c:v>3014</c:v>
                </c:pt>
                <c:pt idx="1549">
                  <c:v>3018</c:v>
                </c:pt>
                <c:pt idx="1550">
                  <c:v>3021</c:v>
                </c:pt>
                <c:pt idx="1551">
                  <c:v>3017</c:v>
                </c:pt>
                <c:pt idx="1552">
                  <c:v>3009</c:v>
                </c:pt>
                <c:pt idx="1553">
                  <c:v>3013</c:v>
                </c:pt>
                <c:pt idx="1554">
                  <c:v>3011</c:v>
                </c:pt>
                <c:pt idx="1555">
                  <c:v>3014</c:v>
                </c:pt>
                <c:pt idx="1556">
                  <c:v>3012</c:v>
                </c:pt>
                <c:pt idx="1557">
                  <c:v>3015</c:v>
                </c:pt>
                <c:pt idx="1558">
                  <c:v>3009</c:v>
                </c:pt>
                <c:pt idx="1559">
                  <c:v>3010</c:v>
                </c:pt>
                <c:pt idx="1560">
                  <c:v>3017</c:v>
                </c:pt>
                <c:pt idx="1561">
                  <c:v>3018</c:v>
                </c:pt>
                <c:pt idx="1562">
                  <c:v>3005</c:v>
                </c:pt>
                <c:pt idx="1563">
                  <c:v>3008</c:v>
                </c:pt>
                <c:pt idx="1564">
                  <c:v>3010</c:v>
                </c:pt>
                <c:pt idx="1565">
                  <c:v>3014</c:v>
                </c:pt>
                <c:pt idx="1566">
                  <c:v>3008</c:v>
                </c:pt>
                <c:pt idx="1567">
                  <c:v>3011</c:v>
                </c:pt>
                <c:pt idx="1568">
                  <c:v>3011</c:v>
                </c:pt>
                <c:pt idx="1569">
                  <c:v>3010</c:v>
                </c:pt>
                <c:pt idx="1570">
                  <c:v>3009</c:v>
                </c:pt>
                <c:pt idx="1571">
                  <c:v>3015</c:v>
                </c:pt>
                <c:pt idx="1572">
                  <c:v>3008</c:v>
                </c:pt>
                <c:pt idx="1573">
                  <c:v>3008</c:v>
                </c:pt>
                <c:pt idx="1574">
                  <c:v>3008</c:v>
                </c:pt>
                <c:pt idx="1575">
                  <c:v>3012</c:v>
                </c:pt>
                <c:pt idx="1576">
                  <c:v>3013</c:v>
                </c:pt>
                <c:pt idx="1577">
                  <c:v>3009</c:v>
                </c:pt>
                <c:pt idx="1578">
                  <c:v>3013</c:v>
                </c:pt>
                <c:pt idx="1579">
                  <c:v>3011</c:v>
                </c:pt>
                <c:pt idx="1580">
                  <c:v>3016</c:v>
                </c:pt>
                <c:pt idx="1581">
                  <c:v>3015</c:v>
                </c:pt>
                <c:pt idx="1582">
                  <c:v>3008</c:v>
                </c:pt>
                <c:pt idx="1583">
                  <c:v>3008</c:v>
                </c:pt>
                <c:pt idx="1584">
                  <c:v>3009</c:v>
                </c:pt>
                <c:pt idx="1585">
                  <c:v>3009</c:v>
                </c:pt>
                <c:pt idx="1586">
                  <c:v>3005</c:v>
                </c:pt>
                <c:pt idx="1587">
                  <c:v>3009</c:v>
                </c:pt>
                <c:pt idx="1588">
                  <c:v>3014</c:v>
                </c:pt>
                <c:pt idx="1589">
                  <c:v>3013</c:v>
                </c:pt>
                <c:pt idx="1590">
                  <c:v>3015</c:v>
                </c:pt>
                <c:pt idx="1591">
                  <c:v>3013</c:v>
                </c:pt>
                <c:pt idx="1592">
                  <c:v>3009</c:v>
                </c:pt>
                <c:pt idx="1593">
                  <c:v>3011</c:v>
                </c:pt>
                <c:pt idx="1594">
                  <c:v>3015</c:v>
                </c:pt>
                <c:pt idx="1595">
                  <c:v>3013</c:v>
                </c:pt>
                <c:pt idx="1596">
                  <c:v>3014</c:v>
                </c:pt>
                <c:pt idx="1597">
                  <c:v>3009</c:v>
                </c:pt>
                <c:pt idx="1598">
                  <c:v>3007</c:v>
                </c:pt>
                <c:pt idx="1599">
                  <c:v>3013</c:v>
                </c:pt>
                <c:pt idx="1600">
                  <c:v>3013</c:v>
                </c:pt>
                <c:pt idx="1601">
                  <c:v>3013</c:v>
                </c:pt>
                <c:pt idx="1602">
                  <c:v>3009</c:v>
                </c:pt>
                <c:pt idx="1603">
                  <c:v>3009</c:v>
                </c:pt>
                <c:pt idx="1604">
                  <c:v>3015</c:v>
                </c:pt>
                <c:pt idx="1605">
                  <c:v>3013</c:v>
                </c:pt>
                <c:pt idx="1606">
                  <c:v>3012</c:v>
                </c:pt>
                <c:pt idx="1607">
                  <c:v>3008</c:v>
                </c:pt>
                <c:pt idx="1608">
                  <c:v>3008</c:v>
                </c:pt>
                <c:pt idx="1609">
                  <c:v>3015</c:v>
                </c:pt>
                <c:pt idx="1610">
                  <c:v>3015</c:v>
                </c:pt>
                <c:pt idx="1611">
                  <c:v>3012</c:v>
                </c:pt>
                <c:pt idx="1612">
                  <c:v>3015</c:v>
                </c:pt>
                <c:pt idx="1613">
                  <c:v>3017</c:v>
                </c:pt>
                <c:pt idx="1614">
                  <c:v>3013</c:v>
                </c:pt>
                <c:pt idx="1615">
                  <c:v>3011</c:v>
                </c:pt>
                <c:pt idx="1616">
                  <c:v>3010</c:v>
                </c:pt>
                <c:pt idx="1617">
                  <c:v>3010</c:v>
                </c:pt>
                <c:pt idx="1618">
                  <c:v>3007</c:v>
                </c:pt>
                <c:pt idx="1619">
                  <c:v>3010</c:v>
                </c:pt>
                <c:pt idx="1620">
                  <c:v>3009</c:v>
                </c:pt>
                <c:pt idx="1621">
                  <c:v>3014</c:v>
                </c:pt>
                <c:pt idx="1622">
                  <c:v>3011</c:v>
                </c:pt>
                <c:pt idx="1623">
                  <c:v>3010</c:v>
                </c:pt>
                <c:pt idx="1624">
                  <c:v>3003</c:v>
                </c:pt>
                <c:pt idx="1625">
                  <c:v>3005</c:v>
                </c:pt>
                <c:pt idx="1626">
                  <c:v>3011</c:v>
                </c:pt>
                <c:pt idx="1627">
                  <c:v>3011</c:v>
                </c:pt>
                <c:pt idx="1628">
                  <c:v>3014</c:v>
                </c:pt>
                <c:pt idx="1629">
                  <c:v>3013</c:v>
                </c:pt>
                <c:pt idx="1630">
                  <c:v>3010</c:v>
                </c:pt>
                <c:pt idx="1631">
                  <c:v>3012</c:v>
                </c:pt>
                <c:pt idx="1632">
                  <c:v>3011</c:v>
                </c:pt>
                <c:pt idx="1633">
                  <c:v>3009</c:v>
                </c:pt>
                <c:pt idx="1634">
                  <c:v>3010</c:v>
                </c:pt>
                <c:pt idx="1635">
                  <c:v>3011</c:v>
                </c:pt>
                <c:pt idx="1636">
                  <c:v>3006</c:v>
                </c:pt>
                <c:pt idx="1637">
                  <c:v>3008</c:v>
                </c:pt>
                <c:pt idx="1638">
                  <c:v>3011</c:v>
                </c:pt>
                <c:pt idx="1639">
                  <c:v>3011</c:v>
                </c:pt>
                <c:pt idx="1640">
                  <c:v>3014</c:v>
                </c:pt>
                <c:pt idx="1641">
                  <c:v>3013</c:v>
                </c:pt>
                <c:pt idx="1642">
                  <c:v>3010</c:v>
                </c:pt>
                <c:pt idx="1643">
                  <c:v>3011</c:v>
                </c:pt>
                <c:pt idx="1644">
                  <c:v>3012</c:v>
                </c:pt>
                <c:pt idx="1645">
                  <c:v>3012</c:v>
                </c:pt>
                <c:pt idx="1646">
                  <c:v>3011</c:v>
                </c:pt>
                <c:pt idx="1647">
                  <c:v>3013</c:v>
                </c:pt>
                <c:pt idx="1648">
                  <c:v>3009</c:v>
                </c:pt>
                <c:pt idx="1649">
                  <c:v>3008</c:v>
                </c:pt>
                <c:pt idx="1650">
                  <c:v>3008</c:v>
                </c:pt>
                <c:pt idx="1651">
                  <c:v>3012</c:v>
                </c:pt>
                <c:pt idx="1652">
                  <c:v>3012</c:v>
                </c:pt>
                <c:pt idx="1653">
                  <c:v>3008</c:v>
                </c:pt>
                <c:pt idx="1654">
                  <c:v>3010</c:v>
                </c:pt>
                <c:pt idx="1655">
                  <c:v>3012</c:v>
                </c:pt>
                <c:pt idx="1656">
                  <c:v>3017</c:v>
                </c:pt>
                <c:pt idx="1657">
                  <c:v>3013</c:v>
                </c:pt>
                <c:pt idx="1658">
                  <c:v>3008</c:v>
                </c:pt>
                <c:pt idx="1659">
                  <c:v>3012</c:v>
                </c:pt>
                <c:pt idx="1660">
                  <c:v>3013</c:v>
                </c:pt>
                <c:pt idx="1661">
                  <c:v>3008</c:v>
                </c:pt>
                <c:pt idx="1662">
                  <c:v>3015</c:v>
                </c:pt>
                <c:pt idx="1663">
                  <c:v>3011</c:v>
                </c:pt>
                <c:pt idx="1664">
                  <c:v>3010</c:v>
                </c:pt>
                <c:pt idx="1665">
                  <c:v>3010</c:v>
                </c:pt>
                <c:pt idx="1666">
                  <c:v>3011</c:v>
                </c:pt>
                <c:pt idx="1667">
                  <c:v>3013</c:v>
                </c:pt>
                <c:pt idx="1668">
                  <c:v>3016</c:v>
                </c:pt>
                <c:pt idx="1669">
                  <c:v>3016</c:v>
                </c:pt>
                <c:pt idx="1670">
                  <c:v>3012</c:v>
                </c:pt>
                <c:pt idx="1671">
                  <c:v>3020</c:v>
                </c:pt>
                <c:pt idx="1672">
                  <c:v>3009</c:v>
                </c:pt>
                <c:pt idx="1673">
                  <c:v>3009</c:v>
                </c:pt>
                <c:pt idx="1674">
                  <c:v>3005</c:v>
                </c:pt>
                <c:pt idx="1675">
                  <c:v>3012</c:v>
                </c:pt>
                <c:pt idx="1676">
                  <c:v>3015</c:v>
                </c:pt>
                <c:pt idx="1677">
                  <c:v>3011</c:v>
                </c:pt>
                <c:pt idx="1678">
                  <c:v>3009</c:v>
                </c:pt>
                <c:pt idx="1679">
                  <c:v>3009</c:v>
                </c:pt>
                <c:pt idx="1680">
                  <c:v>3006</c:v>
                </c:pt>
                <c:pt idx="1681">
                  <c:v>3009</c:v>
                </c:pt>
                <c:pt idx="1682">
                  <c:v>3012</c:v>
                </c:pt>
                <c:pt idx="1683">
                  <c:v>3010</c:v>
                </c:pt>
                <c:pt idx="1684">
                  <c:v>3006</c:v>
                </c:pt>
                <c:pt idx="1685">
                  <c:v>3009</c:v>
                </c:pt>
                <c:pt idx="1686">
                  <c:v>3008</c:v>
                </c:pt>
                <c:pt idx="1687">
                  <c:v>3009</c:v>
                </c:pt>
                <c:pt idx="1688">
                  <c:v>3011</c:v>
                </c:pt>
                <c:pt idx="1689">
                  <c:v>3005</c:v>
                </c:pt>
                <c:pt idx="1690">
                  <c:v>3009</c:v>
                </c:pt>
                <c:pt idx="1691">
                  <c:v>3011</c:v>
                </c:pt>
                <c:pt idx="1692">
                  <c:v>3011</c:v>
                </c:pt>
                <c:pt idx="1693">
                  <c:v>3010</c:v>
                </c:pt>
                <c:pt idx="1694">
                  <c:v>3005</c:v>
                </c:pt>
                <c:pt idx="1695">
                  <c:v>3007</c:v>
                </c:pt>
                <c:pt idx="1696">
                  <c:v>3013</c:v>
                </c:pt>
                <c:pt idx="1697">
                  <c:v>3015</c:v>
                </c:pt>
                <c:pt idx="1698">
                  <c:v>3012</c:v>
                </c:pt>
                <c:pt idx="1699">
                  <c:v>3008</c:v>
                </c:pt>
                <c:pt idx="1700">
                  <c:v>3008</c:v>
                </c:pt>
                <c:pt idx="1701">
                  <c:v>3009</c:v>
                </c:pt>
                <c:pt idx="1702">
                  <c:v>3007</c:v>
                </c:pt>
                <c:pt idx="1703">
                  <c:v>3008</c:v>
                </c:pt>
                <c:pt idx="1704">
                  <c:v>3013</c:v>
                </c:pt>
                <c:pt idx="1705">
                  <c:v>3017</c:v>
                </c:pt>
                <c:pt idx="1706">
                  <c:v>3013</c:v>
                </c:pt>
                <c:pt idx="1707">
                  <c:v>3009</c:v>
                </c:pt>
                <c:pt idx="1708">
                  <c:v>3012</c:v>
                </c:pt>
                <c:pt idx="1709">
                  <c:v>3011</c:v>
                </c:pt>
                <c:pt idx="1710">
                  <c:v>3013</c:v>
                </c:pt>
                <c:pt idx="1711">
                  <c:v>3016</c:v>
                </c:pt>
                <c:pt idx="1712">
                  <c:v>3011</c:v>
                </c:pt>
                <c:pt idx="1713">
                  <c:v>3011</c:v>
                </c:pt>
                <c:pt idx="1714">
                  <c:v>3011</c:v>
                </c:pt>
                <c:pt idx="1715">
                  <c:v>3007</c:v>
                </c:pt>
                <c:pt idx="1716">
                  <c:v>3005</c:v>
                </c:pt>
                <c:pt idx="1717">
                  <c:v>3006</c:v>
                </c:pt>
                <c:pt idx="1718">
                  <c:v>3008</c:v>
                </c:pt>
                <c:pt idx="1719">
                  <c:v>3010</c:v>
                </c:pt>
                <c:pt idx="1720">
                  <c:v>3015</c:v>
                </c:pt>
                <c:pt idx="1721">
                  <c:v>3013</c:v>
                </c:pt>
                <c:pt idx="1722">
                  <c:v>3011</c:v>
                </c:pt>
                <c:pt idx="1723">
                  <c:v>3012</c:v>
                </c:pt>
                <c:pt idx="1724">
                  <c:v>3009</c:v>
                </c:pt>
                <c:pt idx="1725">
                  <c:v>3010</c:v>
                </c:pt>
                <c:pt idx="1726">
                  <c:v>3010</c:v>
                </c:pt>
                <c:pt idx="1727">
                  <c:v>3007</c:v>
                </c:pt>
                <c:pt idx="1728">
                  <c:v>3010</c:v>
                </c:pt>
                <c:pt idx="1729">
                  <c:v>3008</c:v>
                </c:pt>
                <c:pt idx="1730">
                  <c:v>3010</c:v>
                </c:pt>
                <c:pt idx="1731">
                  <c:v>3005</c:v>
                </c:pt>
                <c:pt idx="1732">
                  <c:v>3011</c:v>
                </c:pt>
                <c:pt idx="1733">
                  <c:v>3015</c:v>
                </c:pt>
                <c:pt idx="1734">
                  <c:v>3012</c:v>
                </c:pt>
                <c:pt idx="1735">
                  <c:v>3012</c:v>
                </c:pt>
                <c:pt idx="1736">
                  <c:v>3012</c:v>
                </c:pt>
                <c:pt idx="1737">
                  <c:v>3007</c:v>
                </c:pt>
                <c:pt idx="1738">
                  <c:v>3008</c:v>
                </c:pt>
                <c:pt idx="1739">
                  <c:v>3015</c:v>
                </c:pt>
                <c:pt idx="1740">
                  <c:v>3011</c:v>
                </c:pt>
                <c:pt idx="1741">
                  <c:v>3015</c:v>
                </c:pt>
                <c:pt idx="1742">
                  <c:v>3012</c:v>
                </c:pt>
                <c:pt idx="1743">
                  <c:v>3011</c:v>
                </c:pt>
                <c:pt idx="1744">
                  <c:v>3017</c:v>
                </c:pt>
                <c:pt idx="1745">
                  <c:v>3006</c:v>
                </c:pt>
                <c:pt idx="1746">
                  <c:v>3009</c:v>
                </c:pt>
                <c:pt idx="1747">
                  <c:v>3007</c:v>
                </c:pt>
                <c:pt idx="1748">
                  <c:v>3011</c:v>
                </c:pt>
                <c:pt idx="1749">
                  <c:v>3010</c:v>
                </c:pt>
                <c:pt idx="1750">
                  <c:v>3011</c:v>
                </c:pt>
                <c:pt idx="1751">
                  <c:v>3010</c:v>
                </c:pt>
                <c:pt idx="1752">
                  <c:v>3010</c:v>
                </c:pt>
                <c:pt idx="1753">
                  <c:v>3008</c:v>
                </c:pt>
                <c:pt idx="1754">
                  <c:v>3011</c:v>
                </c:pt>
                <c:pt idx="1755">
                  <c:v>3013</c:v>
                </c:pt>
                <c:pt idx="1756">
                  <c:v>3013</c:v>
                </c:pt>
                <c:pt idx="1757">
                  <c:v>3008</c:v>
                </c:pt>
                <c:pt idx="1758">
                  <c:v>3008</c:v>
                </c:pt>
                <c:pt idx="1759">
                  <c:v>3013</c:v>
                </c:pt>
                <c:pt idx="1760">
                  <c:v>3011</c:v>
                </c:pt>
                <c:pt idx="1761">
                  <c:v>3012</c:v>
                </c:pt>
                <c:pt idx="1762">
                  <c:v>3010</c:v>
                </c:pt>
                <c:pt idx="1763">
                  <c:v>3010</c:v>
                </c:pt>
                <c:pt idx="1764">
                  <c:v>3010</c:v>
                </c:pt>
                <c:pt idx="1765">
                  <c:v>3012</c:v>
                </c:pt>
                <c:pt idx="1766">
                  <c:v>3012</c:v>
                </c:pt>
                <c:pt idx="1767">
                  <c:v>3014</c:v>
                </c:pt>
                <c:pt idx="1768">
                  <c:v>3015</c:v>
                </c:pt>
                <c:pt idx="1769">
                  <c:v>3012</c:v>
                </c:pt>
                <c:pt idx="1770">
                  <c:v>3010</c:v>
                </c:pt>
                <c:pt idx="1771">
                  <c:v>3012</c:v>
                </c:pt>
                <c:pt idx="1772">
                  <c:v>3010</c:v>
                </c:pt>
                <c:pt idx="1773">
                  <c:v>3008</c:v>
                </c:pt>
                <c:pt idx="1774">
                  <c:v>3007</c:v>
                </c:pt>
                <c:pt idx="1775">
                  <c:v>3008</c:v>
                </c:pt>
                <c:pt idx="1776">
                  <c:v>3014</c:v>
                </c:pt>
                <c:pt idx="1777">
                  <c:v>3011</c:v>
                </c:pt>
                <c:pt idx="1778">
                  <c:v>3013</c:v>
                </c:pt>
                <c:pt idx="1779">
                  <c:v>3012</c:v>
                </c:pt>
                <c:pt idx="1780">
                  <c:v>3014</c:v>
                </c:pt>
                <c:pt idx="1781">
                  <c:v>3012</c:v>
                </c:pt>
                <c:pt idx="1782">
                  <c:v>3013</c:v>
                </c:pt>
                <c:pt idx="1783">
                  <c:v>3012</c:v>
                </c:pt>
                <c:pt idx="1784">
                  <c:v>3011</c:v>
                </c:pt>
                <c:pt idx="1785">
                  <c:v>3016</c:v>
                </c:pt>
                <c:pt idx="1786">
                  <c:v>3020</c:v>
                </c:pt>
                <c:pt idx="1787">
                  <c:v>3010</c:v>
                </c:pt>
                <c:pt idx="1788">
                  <c:v>3009</c:v>
                </c:pt>
                <c:pt idx="1789">
                  <c:v>3009</c:v>
                </c:pt>
                <c:pt idx="1790">
                  <c:v>3006</c:v>
                </c:pt>
                <c:pt idx="1791">
                  <c:v>3009</c:v>
                </c:pt>
                <c:pt idx="1792">
                  <c:v>3006</c:v>
                </c:pt>
                <c:pt idx="1793">
                  <c:v>3008</c:v>
                </c:pt>
                <c:pt idx="1794">
                  <c:v>3008</c:v>
                </c:pt>
                <c:pt idx="1795">
                  <c:v>3010</c:v>
                </c:pt>
                <c:pt idx="1796">
                  <c:v>3008</c:v>
                </c:pt>
                <c:pt idx="1797">
                  <c:v>3011</c:v>
                </c:pt>
                <c:pt idx="1798">
                  <c:v>3008</c:v>
                </c:pt>
                <c:pt idx="1799">
                  <c:v>3015</c:v>
                </c:pt>
                <c:pt idx="1800">
                  <c:v>3008</c:v>
                </c:pt>
                <c:pt idx="1801">
                  <c:v>3011</c:v>
                </c:pt>
                <c:pt idx="1802">
                  <c:v>3013</c:v>
                </c:pt>
                <c:pt idx="1803">
                  <c:v>3018</c:v>
                </c:pt>
                <c:pt idx="1804">
                  <c:v>3006</c:v>
                </c:pt>
                <c:pt idx="1805">
                  <c:v>3009</c:v>
                </c:pt>
                <c:pt idx="1806">
                  <c:v>3011</c:v>
                </c:pt>
                <c:pt idx="1807">
                  <c:v>3012</c:v>
                </c:pt>
                <c:pt idx="1808">
                  <c:v>3012</c:v>
                </c:pt>
                <c:pt idx="1809">
                  <c:v>3009</c:v>
                </c:pt>
                <c:pt idx="1810">
                  <c:v>3013</c:v>
                </c:pt>
                <c:pt idx="1811">
                  <c:v>3009</c:v>
                </c:pt>
                <c:pt idx="1812">
                  <c:v>3014</c:v>
                </c:pt>
                <c:pt idx="1813">
                  <c:v>3009</c:v>
                </c:pt>
                <c:pt idx="1814">
                  <c:v>3008</c:v>
                </c:pt>
                <c:pt idx="1815">
                  <c:v>3011</c:v>
                </c:pt>
                <c:pt idx="1816">
                  <c:v>3014</c:v>
                </c:pt>
                <c:pt idx="1817">
                  <c:v>3008</c:v>
                </c:pt>
                <c:pt idx="1818">
                  <c:v>3007</c:v>
                </c:pt>
                <c:pt idx="1819">
                  <c:v>3006</c:v>
                </c:pt>
                <c:pt idx="1820">
                  <c:v>3008</c:v>
                </c:pt>
                <c:pt idx="1821">
                  <c:v>3011</c:v>
                </c:pt>
                <c:pt idx="1822">
                  <c:v>3011</c:v>
                </c:pt>
                <c:pt idx="1823">
                  <c:v>3009</c:v>
                </c:pt>
                <c:pt idx="1824">
                  <c:v>3007</c:v>
                </c:pt>
                <c:pt idx="1825">
                  <c:v>3007</c:v>
                </c:pt>
                <c:pt idx="1826">
                  <c:v>3010</c:v>
                </c:pt>
                <c:pt idx="1827">
                  <c:v>3009</c:v>
                </c:pt>
                <c:pt idx="1828">
                  <c:v>3010</c:v>
                </c:pt>
                <c:pt idx="1829">
                  <c:v>3010</c:v>
                </c:pt>
                <c:pt idx="1830">
                  <c:v>3009</c:v>
                </c:pt>
                <c:pt idx="1831">
                  <c:v>3008</c:v>
                </c:pt>
                <c:pt idx="1832">
                  <c:v>3014</c:v>
                </c:pt>
                <c:pt idx="1833">
                  <c:v>3012</c:v>
                </c:pt>
                <c:pt idx="1834">
                  <c:v>3013</c:v>
                </c:pt>
                <c:pt idx="1835">
                  <c:v>3011</c:v>
                </c:pt>
                <c:pt idx="1836">
                  <c:v>3009</c:v>
                </c:pt>
                <c:pt idx="1837">
                  <c:v>3010</c:v>
                </c:pt>
                <c:pt idx="1838">
                  <c:v>3005</c:v>
                </c:pt>
                <c:pt idx="1839">
                  <c:v>3006</c:v>
                </c:pt>
                <c:pt idx="1840">
                  <c:v>3009</c:v>
                </c:pt>
                <c:pt idx="1841">
                  <c:v>3009</c:v>
                </c:pt>
                <c:pt idx="1842">
                  <c:v>3005</c:v>
                </c:pt>
                <c:pt idx="1843">
                  <c:v>3007</c:v>
                </c:pt>
                <c:pt idx="1844">
                  <c:v>3009</c:v>
                </c:pt>
                <c:pt idx="1845">
                  <c:v>3007</c:v>
                </c:pt>
                <c:pt idx="1846">
                  <c:v>3007</c:v>
                </c:pt>
                <c:pt idx="1847">
                  <c:v>3014</c:v>
                </c:pt>
                <c:pt idx="1848">
                  <c:v>3008</c:v>
                </c:pt>
                <c:pt idx="1849">
                  <c:v>3006</c:v>
                </c:pt>
                <c:pt idx="1850">
                  <c:v>3011</c:v>
                </c:pt>
                <c:pt idx="1851">
                  <c:v>3009</c:v>
                </c:pt>
                <c:pt idx="1852">
                  <c:v>3005</c:v>
                </c:pt>
                <c:pt idx="1853">
                  <c:v>3009</c:v>
                </c:pt>
                <c:pt idx="1854">
                  <c:v>3012</c:v>
                </c:pt>
                <c:pt idx="1855">
                  <c:v>3012</c:v>
                </c:pt>
                <c:pt idx="1856">
                  <c:v>3009</c:v>
                </c:pt>
                <c:pt idx="1857">
                  <c:v>3012</c:v>
                </c:pt>
                <c:pt idx="1858">
                  <c:v>3009</c:v>
                </c:pt>
                <c:pt idx="1859">
                  <c:v>3006</c:v>
                </c:pt>
                <c:pt idx="1860">
                  <c:v>3013</c:v>
                </c:pt>
                <c:pt idx="1861">
                  <c:v>3007</c:v>
                </c:pt>
                <c:pt idx="1862">
                  <c:v>3011</c:v>
                </c:pt>
                <c:pt idx="1863">
                  <c:v>3014</c:v>
                </c:pt>
                <c:pt idx="1864">
                  <c:v>3007</c:v>
                </c:pt>
                <c:pt idx="1865">
                  <c:v>3009</c:v>
                </c:pt>
                <c:pt idx="1866">
                  <c:v>3009</c:v>
                </c:pt>
                <c:pt idx="1867">
                  <c:v>3006</c:v>
                </c:pt>
                <c:pt idx="1868">
                  <c:v>3013</c:v>
                </c:pt>
                <c:pt idx="1869">
                  <c:v>3012</c:v>
                </c:pt>
                <c:pt idx="1870">
                  <c:v>3007</c:v>
                </c:pt>
                <c:pt idx="1871">
                  <c:v>3009</c:v>
                </c:pt>
                <c:pt idx="1872">
                  <c:v>3010</c:v>
                </c:pt>
                <c:pt idx="1873">
                  <c:v>3008</c:v>
                </c:pt>
                <c:pt idx="1874">
                  <c:v>3010</c:v>
                </c:pt>
                <c:pt idx="1875">
                  <c:v>3009</c:v>
                </c:pt>
                <c:pt idx="1876">
                  <c:v>3010</c:v>
                </c:pt>
                <c:pt idx="1877">
                  <c:v>3009</c:v>
                </c:pt>
                <c:pt idx="1878">
                  <c:v>3009</c:v>
                </c:pt>
                <c:pt idx="1879">
                  <c:v>3013</c:v>
                </c:pt>
                <c:pt idx="1880">
                  <c:v>3011</c:v>
                </c:pt>
                <c:pt idx="1881">
                  <c:v>3008</c:v>
                </c:pt>
                <c:pt idx="1882">
                  <c:v>3011</c:v>
                </c:pt>
                <c:pt idx="1883">
                  <c:v>3009</c:v>
                </c:pt>
                <c:pt idx="1884">
                  <c:v>3008</c:v>
                </c:pt>
                <c:pt idx="1885">
                  <c:v>3008</c:v>
                </c:pt>
                <c:pt idx="1886">
                  <c:v>3009</c:v>
                </c:pt>
                <c:pt idx="1887">
                  <c:v>3008</c:v>
                </c:pt>
                <c:pt idx="1888">
                  <c:v>3009</c:v>
                </c:pt>
                <c:pt idx="1889">
                  <c:v>3011</c:v>
                </c:pt>
                <c:pt idx="1890">
                  <c:v>3012</c:v>
                </c:pt>
                <c:pt idx="1891">
                  <c:v>3011</c:v>
                </c:pt>
                <c:pt idx="1892">
                  <c:v>3013</c:v>
                </c:pt>
                <c:pt idx="1893">
                  <c:v>3010</c:v>
                </c:pt>
                <c:pt idx="1894">
                  <c:v>3011</c:v>
                </c:pt>
                <c:pt idx="1895">
                  <c:v>3010</c:v>
                </c:pt>
                <c:pt idx="1896">
                  <c:v>3009</c:v>
                </c:pt>
                <c:pt idx="1897">
                  <c:v>3011</c:v>
                </c:pt>
                <c:pt idx="1898">
                  <c:v>3008</c:v>
                </c:pt>
                <c:pt idx="1899">
                  <c:v>3009</c:v>
                </c:pt>
                <c:pt idx="1900">
                  <c:v>3008</c:v>
                </c:pt>
                <c:pt idx="1901">
                  <c:v>3008</c:v>
                </c:pt>
                <c:pt idx="1902">
                  <c:v>3009</c:v>
                </c:pt>
                <c:pt idx="1903">
                  <c:v>3011</c:v>
                </c:pt>
                <c:pt idx="1904">
                  <c:v>3014</c:v>
                </c:pt>
                <c:pt idx="1905">
                  <c:v>3009</c:v>
                </c:pt>
                <c:pt idx="1906">
                  <c:v>3011</c:v>
                </c:pt>
                <c:pt idx="1907">
                  <c:v>3006</c:v>
                </c:pt>
                <c:pt idx="1908">
                  <c:v>3011</c:v>
                </c:pt>
                <c:pt idx="1909">
                  <c:v>3008</c:v>
                </c:pt>
                <c:pt idx="1910">
                  <c:v>3007</c:v>
                </c:pt>
                <c:pt idx="1911">
                  <c:v>3009</c:v>
                </c:pt>
                <c:pt idx="1912">
                  <c:v>3010</c:v>
                </c:pt>
                <c:pt idx="1913">
                  <c:v>3019</c:v>
                </c:pt>
                <c:pt idx="1914">
                  <c:v>3014</c:v>
                </c:pt>
                <c:pt idx="1915">
                  <c:v>3011</c:v>
                </c:pt>
                <c:pt idx="1916">
                  <c:v>3009</c:v>
                </c:pt>
                <c:pt idx="1917">
                  <c:v>3005</c:v>
                </c:pt>
                <c:pt idx="1918">
                  <c:v>3007</c:v>
                </c:pt>
                <c:pt idx="1919">
                  <c:v>3013</c:v>
                </c:pt>
                <c:pt idx="1920">
                  <c:v>3009</c:v>
                </c:pt>
                <c:pt idx="1921">
                  <c:v>3007</c:v>
                </c:pt>
                <c:pt idx="1922">
                  <c:v>3011</c:v>
                </c:pt>
                <c:pt idx="1923">
                  <c:v>3010</c:v>
                </c:pt>
                <c:pt idx="1924">
                  <c:v>3015</c:v>
                </c:pt>
                <c:pt idx="1925">
                  <c:v>3013</c:v>
                </c:pt>
                <c:pt idx="1926">
                  <c:v>3011</c:v>
                </c:pt>
                <c:pt idx="1927">
                  <c:v>3011</c:v>
                </c:pt>
                <c:pt idx="1928">
                  <c:v>3011</c:v>
                </c:pt>
                <c:pt idx="1929">
                  <c:v>3011</c:v>
                </c:pt>
                <c:pt idx="1930">
                  <c:v>3011</c:v>
                </c:pt>
                <c:pt idx="1931">
                  <c:v>3011</c:v>
                </c:pt>
                <c:pt idx="1932">
                  <c:v>3013</c:v>
                </c:pt>
                <c:pt idx="1933">
                  <c:v>3010</c:v>
                </c:pt>
                <c:pt idx="1934">
                  <c:v>3008</c:v>
                </c:pt>
                <c:pt idx="1935">
                  <c:v>3011</c:v>
                </c:pt>
                <c:pt idx="1936">
                  <c:v>3012</c:v>
                </c:pt>
                <c:pt idx="1937">
                  <c:v>3012</c:v>
                </c:pt>
                <c:pt idx="1938">
                  <c:v>3013</c:v>
                </c:pt>
                <c:pt idx="1939">
                  <c:v>3011</c:v>
                </c:pt>
                <c:pt idx="1940">
                  <c:v>3012</c:v>
                </c:pt>
                <c:pt idx="1941">
                  <c:v>3011</c:v>
                </c:pt>
                <c:pt idx="1942">
                  <c:v>3011</c:v>
                </c:pt>
                <c:pt idx="1943">
                  <c:v>3009</c:v>
                </c:pt>
                <c:pt idx="1944">
                  <c:v>3008</c:v>
                </c:pt>
                <c:pt idx="1945">
                  <c:v>3009</c:v>
                </c:pt>
                <c:pt idx="1946">
                  <c:v>3010</c:v>
                </c:pt>
                <c:pt idx="1947">
                  <c:v>3011</c:v>
                </c:pt>
                <c:pt idx="1948">
                  <c:v>3013</c:v>
                </c:pt>
                <c:pt idx="1949">
                  <c:v>3015</c:v>
                </c:pt>
                <c:pt idx="1950">
                  <c:v>3014</c:v>
                </c:pt>
                <c:pt idx="1951">
                  <c:v>3010</c:v>
                </c:pt>
                <c:pt idx="1952">
                  <c:v>3008</c:v>
                </c:pt>
                <c:pt idx="1953">
                  <c:v>3006</c:v>
                </c:pt>
                <c:pt idx="1954">
                  <c:v>3008</c:v>
                </c:pt>
                <c:pt idx="1955">
                  <c:v>3009</c:v>
                </c:pt>
                <c:pt idx="1956">
                  <c:v>3013</c:v>
                </c:pt>
                <c:pt idx="1957">
                  <c:v>3017</c:v>
                </c:pt>
                <c:pt idx="1958">
                  <c:v>3016</c:v>
                </c:pt>
                <c:pt idx="1959">
                  <c:v>3017</c:v>
                </c:pt>
                <c:pt idx="1960">
                  <c:v>3012</c:v>
                </c:pt>
                <c:pt idx="1961">
                  <c:v>3010</c:v>
                </c:pt>
                <c:pt idx="1962">
                  <c:v>3018</c:v>
                </c:pt>
                <c:pt idx="1963">
                  <c:v>3012</c:v>
                </c:pt>
                <c:pt idx="1964">
                  <c:v>3012</c:v>
                </c:pt>
                <c:pt idx="1965">
                  <c:v>3021</c:v>
                </c:pt>
                <c:pt idx="1966">
                  <c:v>3014</c:v>
                </c:pt>
                <c:pt idx="1967">
                  <c:v>3008</c:v>
                </c:pt>
                <c:pt idx="1968">
                  <c:v>3010</c:v>
                </c:pt>
                <c:pt idx="1969">
                  <c:v>3011</c:v>
                </c:pt>
                <c:pt idx="1970">
                  <c:v>3005</c:v>
                </c:pt>
                <c:pt idx="1971">
                  <c:v>3017</c:v>
                </c:pt>
                <c:pt idx="1972">
                  <c:v>3015</c:v>
                </c:pt>
                <c:pt idx="1973">
                  <c:v>3014</c:v>
                </c:pt>
                <c:pt idx="1974">
                  <c:v>3015</c:v>
                </c:pt>
                <c:pt idx="1975">
                  <c:v>3011</c:v>
                </c:pt>
                <c:pt idx="1976">
                  <c:v>3009</c:v>
                </c:pt>
                <c:pt idx="1977">
                  <c:v>3008</c:v>
                </c:pt>
                <c:pt idx="1978">
                  <c:v>3011</c:v>
                </c:pt>
                <c:pt idx="1979">
                  <c:v>3013</c:v>
                </c:pt>
                <c:pt idx="1980">
                  <c:v>3018</c:v>
                </c:pt>
                <c:pt idx="1981">
                  <c:v>3013</c:v>
                </c:pt>
                <c:pt idx="1982">
                  <c:v>3009</c:v>
                </c:pt>
                <c:pt idx="1983">
                  <c:v>3015</c:v>
                </c:pt>
                <c:pt idx="1984">
                  <c:v>3013</c:v>
                </c:pt>
                <c:pt idx="1985">
                  <c:v>3024</c:v>
                </c:pt>
                <c:pt idx="1986">
                  <c:v>3028</c:v>
                </c:pt>
                <c:pt idx="1987">
                  <c:v>3020</c:v>
                </c:pt>
                <c:pt idx="1988">
                  <c:v>3017</c:v>
                </c:pt>
                <c:pt idx="1989">
                  <c:v>3022</c:v>
                </c:pt>
                <c:pt idx="1990">
                  <c:v>3031</c:v>
                </c:pt>
                <c:pt idx="1991">
                  <c:v>3032</c:v>
                </c:pt>
                <c:pt idx="1992">
                  <c:v>3035</c:v>
                </c:pt>
                <c:pt idx="1993">
                  <c:v>3042</c:v>
                </c:pt>
                <c:pt idx="1994">
                  <c:v>3050</c:v>
                </c:pt>
                <c:pt idx="1995">
                  <c:v>3051</c:v>
                </c:pt>
                <c:pt idx="1996">
                  <c:v>3059</c:v>
                </c:pt>
                <c:pt idx="1997">
                  <c:v>3069</c:v>
                </c:pt>
                <c:pt idx="1998">
                  <c:v>3057</c:v>
                </c:pt>
                <c:pt idx="1999">
                  <c:v>3045</c:v>
                </c:pt>
                <c:pt idx="2000">
                  <c:v>3048</c:v>
                </c:pt>
                <c:pt idx="2001">
                  <c:v>3054</c:v>
                </c:pt>
                <c:pt idx="2002">
                  <c:v>3043</c:v>
                </c:pt>
                <c:pt idx="2003">
                  <c:v>3034</c:v>
                </c:pt>
                <c:pt idx="2004">
                  <c:v>3037</c:v>
                </c:pt>
                <c:pt idx="2005">
                  <c:v>3027</c:v>
                </c:pt>
                <c:pt idx="2006">
                  <c:v>3028</c:v>
                </c:pt>
                <c:pt idx="2007">
                  <c:v>3022</c:v>
                </c:pt>
                <c:pt idx="2008">
                  <c:v>3015</c:v>
                </c:pt>
                <c:pt idx="2009">
                  <c:v>3015</c:v>
                </c:pt>
                <c:pt idx="2010">
                  <c:v>3015</c:v>
                </c:pt>
                <c:pt idx="2011">
                  <c:v>3018</c:v>
                </c:pt>
                <c:pt idx="2012">
                  <c:v>3011</c:v>
                </c:pt>
                <c:pt idx="2013">
                  <c:v>3014</c:v>
                </c:pt>
                <c:pt idx="2014">
                  <c:v>3017</c:v>
                </c:pt>
                <c:pt idx="2015">
                  <c:v>3018</c:v>
                </c:pt>
                <c:pt idx="2016">
                  <c:v>3020</c:v>
                </c:pt>
                <c:pt idx="2017">
                  <c:v>3017</c:v>
                </c:pt>
                <c:pt idx="2018">
                  <c:v>3017</c:v>
                </c:pt>
                <c:pt idx="2019">
                  <c:v>3012</c:v>
                </c:pt>
                <c:pt idx="2020">
                  <c:v>3014</c:v>
                </c:pt>
                <c:pt idx="2021">
                  <c:v>3012</c:v>
                </c:pt>
                <c:pt idx="2022">
                  <c:v>3016</c:v>
                </c:pt>
                <c:pt idx="2023">
                  <c:v>3016</c:v>
                </c:pt>
                <c:pt idx="2024">
                  <c:v>3005</c:v>
                </c:pt>
                <c:pt idx="2025">
                  <c:v>3009</c:v>
                </c:pt>
                <c:pt idx="2026">
                  <c:v>3009</c:v>
                </c:pt>
                <c:pt idx="2027">
                  <c:v>3015</c:v>
                </c:pt>
                <c:pt idx="2028">
                  <c:v>3011</c:v>
                </c:pt>
                <c:pt idx="2029">
                  <c:v>3012</c:v>
                </c:pt>
                <c:pt idx="2030">
                  <c:v>3012</c:v>
                </c:pt>
                <c:pt idx="2031">
                  <c:v>3018</c:v>
                </c:pt>
                <c:pt idx="2032">
                  <c:v>3018</c:v>
                </c:pt>
                <c:pt idx="2033">
                  <c:v>3019</c:v>
                </c:pt>
                <c:pt idx="2034">
                  <c:v>3019</c:v>
                </c:pt>
                <c:pt idx="2035">
                  <c:v>3026</c:v>
                </c:pt>
                <c:pt idx="2036">
                  <c:v>3017</c:v>
                </c:pt>
                <c:pt idx="2037">
                  <c:v>3020</c:v>
                </c:pt>
                <c:pt idx="2038">
                  <c:v>3024</c:v>
                </c:pt>
                <c:pt idx="2039">
                  <c:v>3031</c:v>
                </c:pt>
                <c:pt idx="2040">
                  <c:v>3026</c:v>
                </c:pt>
                <c:pt idx="2041">
                  <c:v>3027</c:v>
                </c:pt>
                <c:pt idx="2042">
                  <c:v>3025</c:v>
                </c:pt>
                <c:pt idx="2043">
                  <c:v>3027</c:v>
                </c:pt>
                <c:pt idx="2044">
                  <c:v>3032</c:v>
                </c:pt>
                <c:pt idx="2045">
                  <c:v>3030</c:v>
                </c:pt>
                <c:pt idx="2046">
                  <c:v>3040</c:v>
                </c:pt>
                <c:pt idx="2047">
                  <c:v>3058</c:v>
                </c:pt>
                <c:pt idx="2048">
                  <c:v>3059</c:v>
                </c:pt>
                <c:pt idx="2049">
                  <c:v>3072</c:v>
                </c:pt>
                <c:pt idx="2050">
                  <c:v>3091</c:v>
                </c:pt>
                <c:pt idx="2051">
                  <c:v>3117</c:v>
                </c:pt>
                <c:pt idx="2052">
                  <c:v>3154</c:v>
                </c:pt>
                <c:pt idx="2053">
                  <c:v>3173</c:v>
                </c:pt>
                <c:pt idx="2054">
                  <c:v>3191</c:v>
                </c:pt>
                <c:pt idx="2055">
                  <c:v>3211</c:v>
                </c:pt>
                <c:pt idx="2056">
                  <c:v>3222</c:v>
                </c:pt>
                <c:pt idx="2057">
                  <c:v>3213</c:v>
                </c:pt>
                <c:pt idx="2058">
                  <c:v>3189</c:v>
                </c:pt>
                <c:pt idx="2059">
                  <c:v>3174</c:v>
                </c:pt>
                <c:pt idx="2060">
                  <c:v>3158</c:v>
                </c:pt>
                <c:pt idx="2061">
                  <c:v>3155</c:v>
                </c:pt>
                <c:pt idx="2062">
                  <c:v>3158</c:v>
                </c:pt>
                <c:pt idx="2063">
                  <c:v>3147</c:v>
                </c:pt>
                <c:pt idx="2064">
                  <c:v>3121</c:v>
                </c:pt>
                <c:pt idx="2065">
                  <c:v>3107</c:v>
                </c:pt>
                <c:pt idx="2066">
                  <c:v>3082</c:v>
                </c:pt>
                <c:pt idx="2067">
                  <c:v>3067</c:v>
                </c:pt>
                <c:pt idx="2068">
                  <c:v>3054</c:v>
                </c:pt>
                <c:pt idx="2069">
                  <c:v>3037</c:v>
                </c:pt>
                <c:pt idx="2070">
                  <c:v>3036</c:v>
                </c:pt>
                <c:pt idx="2071">
                  <c:v>3036</c:v>
                </c:pt>
                <c:pt idx="2072">
                  <c:v>3033</c:v>
                </c:pt>
                <c:pt idx="2073">
                  <c:v>3030</c:v>
                </c:pt>
                <c:pt idx="2074">
                  <c:v>3024</c:v>
                </c:pt>
                <c:pt idx="2075">
                  <c:v>3037</c:v>
                </c:pt>
                <c:pt idx="2076">
                  <c:v>3023</c:v>
                </c:pt>
                <c:pt idx="2077">
                  <c:v>3020</c:v>
                </c:pt>
                <c:pt idx="2078">
                  <c:v>3016</c:v>
                </c:pt>
                <c:pt idx="2079">
                  <c:v>3015</c:v>
                </c:pt>
                <c:pt idx="2080">
                  <c:v>3016</c:v>
                </c:pt>
                <c:pt idx="2081">
                  <c:v>3020</c:v>
                </c:pt>
                <c:pt idx="2082">
                  <c:v>3022</c:v>
                </c:pt>
                <c:pt idx="2083">
                  <c:v>3019</c:v>
                </c:pt>
                <c:pt idx="2084">
                  <c:v>3017</c:v>
                </c:pt>
                <c:pt idx="2085">
                  <c:v>3023</c:v>
                </c:pt>
                <c:pt idx="2086">
                  <c:v>3012</c:v>
                </c:pt>
                <c:pt idx="2087">
                  <c:v>3009</c:v>
                </c:pt>
                <c:pt idx="2088">
                  <c:v>3014</c:v>
                </c:pt>
                <c:pt idx="2089">
                  <c:v>3018</c:v>
                </c:pt>
                <c:pt idx="2090">
                  <c:v>3007</c:v>
                </c:pt>
                <c:pt idx="2091">
                  <c:v>3011</c:v>
                </c:pt>
                <c:pt idx="2092">
                  <c:v>3018</c:v>
                </c:pt>
                <c:pt idx="2093">
                  <c:v>3010</c:v>
                </c:pt>
                <c:pt idx="2094">
                  <c:v>3014</c:v>
                </c:pt>
                <c:pt idx="2095">
                  <c:v>3020</c:v>
                </c:pt>
                <c:pt idx="2096">
                  <c:v>3013</c:v>
                </c:pt>
                <c:pt idx="2097">
                  <c:v>3009</c:v>
                </c:pt>
                <c:pt idx="2098">
                  <c:v>3016</c:v>
                </c:pt>
                <c:pt idx="2099">
                  <c:v>3012</c:v>
                </c:pt>
                <c:pt idx="2100">
                  <c:v>3013</c:v>
                </c:pt>
                <c:pt idx="2101">
                  <c:v>3010</c:v>
                </c:pt>
                <c:pt idx="2102">
                  <c:v>3011</c:v>
                </c:pt>
                <c:pt idx="2103">
                  <c:v>3011</c:v>
                </c:pt>
                <c:pt idx="2104">
                  <c:v>3012</c:v>
                </c:pt>
                <c:pt idx="2105">
                  <c:v>3012</c:v>
                </c:pt>
                <c:pt idx="2106">
                  <c:v>3011</c:v>
                </c:pt>
                <c:pt idx="2107">
                  <c:v>3019</c:v>
                </c:pt>
                <c:pt idx="2108">
                  <c:v>3016</c:v>
                </c:pt>
                <c:pt idx="2109">
                  <c:v>3015</c:v>
                </c:pt>
                <c:pt idx="2110">
                  <c:v>3015</c:v>
                </c:pt>
                <c:pt idx="2111">
                  <c:v>3013</c:v>
                </c:pt>
                <c:pt idx="2112">
                  <c:v>3010</c:v>
                </c:pt>
                <c:pt idx="2113">
                  <c:v>3010</c:v>
                </c:pt>
                <c:pt idx="2114">
                  <c:v>3009</c:v>
                </c:pt>
                <c:pt idx="2115">
                  <c:v>3008</c:v>
                </c:pt>
                <c:pt idx="2116">
                  <c:v>3009</c:v>
                </c:pt>
                <c:pt idx="2117">
                  <c:v>3007</c:v>
                </c:pt>
                <c:pt idx="2118">
                  <c:v>3007</c:v>
                </c:pt>
                <c:pt idx="2119">
                  <c:v>3010</c:v>
                </c:pt>
                <c:pt idx="2120">
                  <c:v>3009</c:v>
                </c:pt>
                <c:pt idx="2121">
                  <c:v>3009</c:v>
                </c:pt>
                <c:pt idx="2122">
                  <c:v>3011</c:v>
                </c:pt>
                <c:pt idx="2123">
                  <c:v>3013</c:v>
                </c:pt>
                <c:pt idx="2124">
                  <c:v>3006</c:v>
                </c:pt>
                <c:pt idx="2125">
                  <c:v>3008</c:v>
                </c:pt>
                <c:pt idx="2126">
                  <c:v>3007</c:v>
                </c:pt>
                <c:pt idx="2127">
                  <c:v>3007</c:v>
                </c:pt>
                <c:pt idx="2128">
                  <c:v>3006</c:v>
                </c:pt>
                <c:pt idx="2129">
                  <c:v>3015</c:v>
                </c:pt>
                <c:pt idx="2130">
                  <c:v>3011</c:v>
                </c:pt>
                <c:pt idx="2131">
                  <c:v>3011</c:v>
                </c:pt>
                <c:pt idx="2132">
                  <c:v>3010</c:v>
                </c:pt>
                <c:pt idx="2133">
                  <c:v>3006</c:v>
                </c:pt>
                <c:pt idx="2134">
                  <c:v>3008</c:v>
                </c:pt>
                <c:pt idx="2135">
                  <c:v>3009</c:v>
                </c:pt>
                <c:pt idx="2136">
                  <c:v>3008</c:v>
                </c:pt>
                <c:pt idx="2137">
                  <c:v>3010</c:v>
                </c:pt>
                <c:pt idx="2138">
                  <c:v>3016</c:v>
                </c:pt>
                <c:pt idx="2139">
                  <c:v>3015</c:v>
                </c:pt>
                <c:pt idx="2140">
                  <c:v>3010</c:v>
                </c:pt>
                <c:pt idx="2141">
                  <c:v>3009</c:v>
                </c:pt>
                <c:pt idx="2142">
                  <c:v>3014</c:v>
                </c:pt>
                <c:pt idx="2143">
                  <c:v>3006</c:v>
                </c:pt>
                <c:pt idx="2144">
                  <c:v>3011</c:v>
                </c:pt>
                <c:pt idx="2145">
                  <c:v>3008</c:v>
                </c:pt>
                <c:pt idx="2146">
                  <c:v>3007</c:v>
                </c:pt>
                <c:pt idx="2147">
                  <c:v>3007</c:v>
                </c:pt>
                <c:pt idx="2148">
                  <c:v>3008</c:v>
                </c:pt>
                <c:pt idx="2149">
                  <c:v>3008</c:v>
                </c:pt>
                <c:pt idx="2150">
                  <c:v>3008</c:v>
                </c:pt>
                <c:pt idx="2151">
                  <c:v>3016</c:v>
                </c:pt>
                <c:pt idx="2152">
                  <c:v>3008</c:v>
                </c:pt>
                <c:pt idx="2153">
                  <c:v>3008</c:v>
                </c:pt>
                <c:pt idx="2154">
                  <c:v>3007</c:v>
                </c:pt>
                <c:pt idx="2155">
                  <c:v>3006</c:v>
                </c:pt>
                <c:pt idx="2156">
                  <c:v>3004</c:v>
                </c:pt>
                <c:pt idx="2157">
                  <c:v>3006</c:v>
                </c:pt>
                <c:pt idx="2158">
                  <c:v>3009</c:v>
                </c:pt>
                <c:pt idx="2159">
                  <c:v>3008</c:v>
                </c:pt>
                <c:pt idx="2160">
                  <c:v>3011</c:v>
                </c:pt>
                <c:pt idx="2161">
                  <c:v>3011</c:v>
                </c:pt>
                <c:pt idx="2162">
                  <c:v>3010</c:v>
                </c:pt>
                <c:pt idx="2163">
                  <c:v>3009</c:v>
                </c:pt>
                <c:pt idx="2164">
                  <c:v>3010</c:v>
                </c:pt>
                <c:pt idx="2165">
                  <c:v>3010</c:v>
                </c:pt>
                <c:pt idx="2166">
                  <c:v>3011</c:v>
                </c:pt>
                <c:pt idx="2167">
                  <c:v>3006</c:v>
                </c:pt>
                <c:pt idx="2168">
                  <c:v>3005</c:v>
                </c:pt>
                <c:pt idx="2169">
                  <c:v>3008</c:v>
                </c:pt>
                <c:pt idx="2170">
                  <c:v>3008</c:v>
                </c:pt>
                <c:pt idx="2171">
                  <c:v>3006</c:v>
                </c:pt>
                <c:pt idx="2172">
                  <c:v>3007</c:v>
                </c:pt>
                <c:pt idx="2173">
                  <c:v>3006</c:v>
                </c:pt>
                <c:pt idx="2174">
                  <c:v>3006</c:v>
                </c:pt>
                <c:pt idx="2175">
                  <c:v>3011</c:v>
                </c:pt>
                <c:pt idx="2176">
                  <c:v>3010</c:v>
                </c:pt>
                <c:pt idx="2177">
                  <c:v>3007</c:v>
                </c:pt>
                <c:pt idx="2178">
                  <c:v>3009</c:v>
                </c:pt>
                <c:pt idx="2179">
                  <c:v>3009</c:v>
                </c:pt>
                <c:pt idx="2180">
                  <c:v>3007</c:v>
                </c:pt>
                <c:pt idx="2181">
                  <c:v>3010</c:v>
                </c:pt>
                <c:pt idx="2182">
                  <c:v>3010</c:v>
                </c:pt>
                <c:pt idx="2183">
                  <c:v>3009</c:v>
                </c:pt>
                <c:pt idx="2184">
                  <c:v>3008</c:v>
                </c:pt>
                <c:pt idx="2185">
                  <c:v>3012</c:v>
                </c:pt>
                <c:pt idx="2186">
                  <c:v>3006</c:v>
                </c:pt>
                <c:pt idx="2187">
                  <c:v>3010</c:v>
                </c:pt>
                <c:pt idx="2188">
                  <c:v>3011</c:v>
                </c:pt>
                <c:pt idx="2189">
                  <c:v>3009</c:v>
                </c:pt>
                <c:pt idx="2190">
                  <c:v>3010</c:v>
                </c:pt>
                <c:pt idx="2191">
                  <c:v>3011</c:v>
                </c:pt>
                <c:pt idx="2192">
                  <c:v>3014</c:v>
                </c:pt>
                <c:pt idx="2193">
                  <c:v>3010</c:v>
                </c:pt>
                <c:pt idx="2194">
                  <c:v>3014</c:v>
                </c:pt>
                <c:pt idx="2195">
                  <c:v>3008</c:v>
                </c:pt>
                <c:pt idx="2196">
                  <c:v>3015</c:v>
                </c:pt>
                <c:pt idx="2197">
                  <c:v>3005</c:v>
                </c:pt>
                <c:pt idx="2198">
                  <c:v>3007</c:v>
                </c:pt>
                <c:pt idx="2199">
                  <c:v>3005</c:v>
                </c:pt>
                <c:pt idx="2200">
                  <c:v>3006</c:v>
                </c:pt>
                <c:pt idx="2201">
                  <c:v>3004</c:v>
                </c:pt>
                <c:pt idx="2202">
                  <c:v>3005</c:v>
                </c:pt>
                <c:pt idx="2203">
                  <c:v>3010</c:v>
                </c:pt>
                <c:pt idx="2204">
                  <c:v>3010</c:v>
                </c:pt>
                <c:pt idx="2205">
                  <c:v>3008</c:v>
                </c:pt>
                <c:pt idx="2206">
                  <c:v>3006</c:v>
                </c:pt>
                <c:pt idx="2207">
                  <c:v>3011</c:v>
                </c:pt>
                <c:pt idx="2208">
                  <c:v>3011</c:v>
                </c:pt>
                <c:pt idx="2209">
                  <c:v>3008</c:v>
                </c:pt>
                <c:pt idx="2210">
                  <c:v>3006</c:v>
                </c:pt>
                <c:pt idx="2211">
                  <c:v>3009</c:v>
                </c:pt>
                <c:pt idx="2212">
                  <c:v>3008</c:v>
                </c:pt>
                <c:pt idx="2213">
                  <c:v>3009</c:v>
                </c:pt>
                <c:pt idx="2214">
                  <c:v>3014</c:v>
                </c:pt>
                <c:pt idx="2215">
                  <c:v>3005</c:v>
                </c:pt>
                <c:pt idx="2216">
                  <c:v>3008</c:v>
                </c:pt>
                <c:pt idx="2217">
                  <c:v>3008</c:v>
                </c:pt>
                <c:pt idx="2218">
                  <c:v>3012</c:v>
                </c:pt>
                <c:pt idx="2219">
                  <c:v>3012</c:v>
                </c:pt>
                <c:pt idx="2220">
                  <c:v>3007</c:v>
                </c:pt>
                <c:pt idx="2221">
                  <c:v>3007</c:v>
                </c:pt>
                <c:pt idx="2222">
                  <c:v>3006</c:v>
                </c:pt>
                <c:pt idx="2223">
                  <c:v>3007</c:v>
                </c:pt>
                <c:pt idx="2224">
                  <c:v>3008</c:v>
                </c:pt>
                <c:pt idx="2225">
                  <c:v>3009</c:v>
                </c:pt>
                <c:pt idx="2226">
                  <c:v>3008</c:v>
                </c:pt>
                <c:pt idx="2227">
                  <c:v>3008</c:v>
                </c:pt>
                <c:pt idx="2228">
                  <c:v>3009</c:v>
                </c:pt>
                <c:pt idx="2229">
                  <c:v>3008</c:v>
                </c:pt>
                <c:pt idx="2230">
                  <c:v>3005</c:v>
                </c:pt>
                <c:pt idx="2231">
                  <c:v>3006</c:v>
                </c:pt>
                <c:pt idx="2232">
                  <c:v>3007</c:v>
                </c:pt>
                <c:pt idx="2233">
                  <c:v>3007</c:v>
                </c:pt>
                <c:pt idx="2234">
                  <c:v>3007</c:v>
                </c:pt>
                <c:pt idx="2235">
                  <c:v>3006</c:v>
                </c:pt>
                <c:pt idx="2236">
                  <c:v>3008</c:v>
                </c:pt>
                <c:pt idx="2237">
                  <c:v>3010</c:v>
                </c:pt>
                <c:pt idx="2238">
                  <c:v>3009</c:v>
                </c:pt>
                <c:pt idx="2239">
                  <c:v>3006</c:v>
                </c:pt>
                <c:pt idx="2240">
                  <c:v>3008</c:v>
                </c:pt>
                <c:pt idx="2241">
                  <c:v>3005</c:v>
                </c:pt>
                <c:pt idx="2242">
                  <c:v>3008</c:v>
                </c:pt>
                <c:pt idx="2243">
                  <c:v>3008</c:v>
                </c:pt>
                <c:pt idx="2244">
                  <c:v>3008</c:v>
                </c:pt>
                <c:pt idx="2245">
                  <c:v>3009</c:v>
                </c:pt>
                <c:pt idx="2246">
                  <c:v>3008</c:v>
                </c:pt>
                <c:pt idx="2247">
                  <c:v>3010</c:v>
                </c:pt>
                <c:pt idx="2248">
                  <c:v>3013</c:v>
                </c:pt>
                <c:pt idx="2249">
                  <c:v>3004</c:v>
                </c:pt>
                <c:pt idx="2250">
                  <c:v>3008</c:v>
                </c:pt>
                <c:pt idx="2251">
                  <c:v>3008</c:v>
                </c:pt>
                <c:pt idx="2252">
                  <c:v>3006</c:v>
                </c:pt>
                <c:pt idx="2253">
                  <c:v>3008</c:v>
                </c:pt>
                <c:pt idx="2254">
                  <c:v>3007</c:v>
                </c:pt>
                <c:pt idx="2255">
                  <c:v>3016</c:v>
                </c:pt>
                <c:pt idx="2256">
                  <c:v>3007</c:v>
                </c:pt>
                <c:pt idx="2257">
                  <c:v>3006</c:v>
                </c:pt>
                <c:pt idx="2258">
                  <c:v>3010</c:v>
                </c:pt>
                <c:pt idx="2259">
                  <c:v>3009</c:v>
                </c:pt>
                <c:pt idx="2260">
                  <c:v>3009</c:v>
                </c:pt>
                <c:pt idx="2261">
                  <c:v>3005</c:v>
                </c:pt>
                <c:pt idx="2262">
                  <c:v>3009</c:v>
                </c:pt>
                <c:pt idx="2263">
                  <c:v>3003</c:v>
                </c:pt>
                <c:pt idx="2264">
                  <c:v>3008</c:v>
                </c:pt>
                <c:pt idx="2265">
                  <c:v>3013</c:v>
                </c:pt>
                <c:pt idx="2266">
                  <c:v>3007</c:v>
                </c:pt>
                <c:pt idx="2267">
                  <c:v>3008</c:v>
                </c:pt>
                <c:pt idx="2268">
                  <c:v>3012</c:v>
                </c:pt>
                <c:pt idx="2269">
                  <c:v>3013</c:v>
                </c:pt>
                <c:pt idx="2270">
                  <c:v>3010</c:v>
                </c:pt>
                <c:pt idx="2271">
                  <c:v>3009</c:v>
                </c:pt>
                <c:pt idx="2272">
                  <c:v>3007</c:v>
                </c:pt>
                <c:pt idx="2273">
                  <c:v>3010</c:v>
                </c:pt>
                <c:pt idx="2274">
                  <c:v>3008</c:v>
                </c:pt>
                <c:pt idx="2275">
                  <c:v>3006</c:v>
                </c:pt>
                <c:pt idx="2276">
                  <c:v>3005</c:v>
                </c:pt>
                <c:pt idx="2277">
                  <c:v>3005</c:v>
                </c:pt>
                <c:pt idx="2278">
                  <c:v>3006</c:v>
                </c:pt>
                <c:pt idx="2279">
                  <c:v>3011</c:v>
                </c:pt>
                <c:pt idx="2280">
                  <c:v>3011</c:v>
                </c:pt>
                <c:pt idx="2281">
                  <c:v>3005</c:v>
                </c:pt>
                <c:pt idx="2282">
                  <c:v>3007</c:v>
                </c:pt>
                <c:pt idx="2283">
                  <c:v>3010</c:v>
                </c:pt>
                <c:pt idx="2284">
                  <c:v>3009</c:v>
                </c:pt>
                <c:pt idx="2285">
                  <c:v>3007</c:v>
                </c:pt>
                <c:pt idx="2286">
                  <c:v>3009</c:v>
                </c:pt>
                <c:pt idx="2287">
                  <c:v>3010</c:v>
                </c:pt>
                <c:pt idx="2288">
                  <c:v>3008</c:v>
                </c:pt>
                <c:pt idx="2289">
                  <c:v>3008</c:v>
                </c:pt>
                <c:pt idx="2290">
                  <c:v>3007</c:v>
                </c:pt>
                <c:pt idx="2291">
                  <c:v>3008</c:v>
                </c:pt>
                <c:pt idx="2292">
                  <c:v>3009</c:v>
                </c:pt>
                <c:pt idx="2293">
                  <c:v>3011</c:v>
                </c:pt>
                <c:pt idx="2294">
                  <c:v>3009</c:v>
                </c:pt>
                <c:pt idx="2295">
                  <c:v>3008</c:v>
                </c:pt>
                <c:pt idx="2296">
                  <c:v>3009</c:v>
                </c:pt>
                <c:pt idx="2297">
                  <c:v>3008</c:v>
                </c:pt>
                <c:pt idx="2298">
                  <c:v>3009</c:v>
                </c:pt>
                <c:pt idx="2299">
                  <c:v>3007</c:v>
                </c:pt>
                <c:pt idx="2300">
                  <c:v>3003</c:v>
                </c:pt>
                <c:pt idx="2301">
                  <c:v>3005</c:v>
                </c:pt>
                <c:pt idx="2302">
                  <c:v>3005</c:v>
                </c:pt>
                <c:pt idx="2303">
                  <c:v>3013</c:v>
                </c:pt>
                <c:pt idx="2304">
                  <c:v>3010</c:v>
                </c:pt>
                <c:pt idx="2305">
                  <c:v>3009</c:v>
                </c:pt>
                <c:pt idx="2306">
                  <c:v>3009</c:v>
                </c:pt>
                <c:pt idx="2307">
                  <c:v>3009</c:v>
                </c:pt>
                <c:pt idx="2308">
                  <c:v>3009</c:v>
                </c:pt>
                <c:pt idx="2309">
                  <c:v>3006</c:v>
                </c:pt>
                <c:pt idx="2310">
                  <c:v>3007</c:v>
                </c:pt>
                <c:pt idx="2311">
                  <c:v>3007</c:v>
                </c:pt>
                <c:pt idx="2312">
                  <c:v>3012</c:v>
                </c:pt>
                <c:pt idx="2313">
                  <c:v>3006</c:v>
                </c:pt>
                <c:pt idx="2314">
                  <c:v>3007</c:v>
                </c:pt>
                <c:pt idx="2315">
                  <c:v>3010</c:v>
                </c:pt>
                <c:pt idx="2316">
                  <c:v>3009</c:v>
                </c:pt>
                <c:pt idx="2317">
                  <c:v>3002</c:v>
                </c:pt>
                <c:pt idx="2318">
                  <c:v>3005</c:v>
                </c:pt>
                <c:pt idx="2319">
                  <c:v>3010</c:v>
                </c:pt>
                <c:pt idx="2320">
                  <c:v>3006</c:v>
                </c:pt>
                <c:pt idx="2321">
                  <c:v>3009</c:v>
                </c:pt>
                <c:pt idx="2322">
                  <c:v>3006</c:v>
                </c:pt>
                <c:pt idx="2323">
                  <c:v>3011</c:v>
                </c:pt>
                <c:pt idx="2324">
                  <c:v>3006</c:v>
                </c:pt>
                <c:pt idx="2325">
                  <c:v>3010</c:v>
                </c:pt>
                <c:pt idx="2326">
                  <c:v>3004</c:v>
                </c:pt>
                <c:pt idx="2327">
                  <c:v>3008</c:v>
                </c:pt>
                <c:pt idx="2328">
                  <c:v>3007</c:v>
                </c:pt>
                <c:pt idx="2329">
                  <c:v>3005</c:v>
                </c:pt>
                <c:pt idx="2330">
                  <c:v>3004</c:v>
                </c:pt>
                <c:pt idx="2331">
                  <c:v>3009</c:v>
                </c:pt>
                <c:pt idx="2332">
                  <c:v>3008</c:v>
                </c:pt>
                <c:pt idx="2333">
                  <c:v>3011</c:v>
                </c:pt>
                <c:pt idx="2334">
                  <c:v>3011</c:v>
                </c:pt>
                <c:pt idx="2335">
                  <c:v>3007</c:v>
                </c:pt>
                <c:pt idx="2336">
                  <c:v>3008</c:v>
                </c:pt>
                <c:pt idx="2337">
                  <c:v>3007</c:v>
                </c:pt>
                <c:pt idx="2338">
                  <c:v>3007</c:v>
                </c:pt>
                <c:pt idx="2339">
                  <c:v>3006</c:v>
                </c:pt>
                <c:pt idx="2340">
                  <c:v>3007</c:v>
                </c:pt>
                <c:pt idx="2341">
                  <c:v>3011</c:v>
                </c:pt>
                <c:pt idx="2342">
                  <c:v>3009</c:v>
                </c:pt>
                <c:pt idx="2343">
                  <c:v>3004</c:v>
                </c:pt>
                <c:pt idx="2344">
                  <c:v>3006</c:v>
                </c:pt>
                <c:pt idx="2345">
                  <c:v>3005</c:v>
                </c:pt>
                <c:pt idx="2346">
                  <c:v>3006</c:v>
                </c:pt>
                <c:pt idx="2347">
                  <c:v>3008</c:v>
                </c:pt>
                <c:pt idx="2348">
                  <c:v>3010</c:v>
                </c:pt>
                <c:pt idx="2349">
                  <c:v>3010</c:v>
                </c:pt>
                <c:pt idx="2350">
                  <c:v>3009</c:v>
                </c:pt>
                <c:pt idx="2351">
                  <c:v>3006</c:v>
                </c:pt>
                <c:pt idx="2352">
                  <c:v>3008</c:v>
                </c:pt>
                <c:pt idx="2353">
                  <c:v>3008</c:v>
                </c:pt>
                <c:pt idx="2354">
                  <c:v>3007</c:v>
                </c:pt>
                <c:pt idx="2355">
                  <c:v>3007</c:v>
                </c:pt>
                <c:pt idx="2356">
                  <c:v>3007</c:v>
                </c:pt>
                <c:pt idx="2357">
                  <c:v>3009</c:v>
                </c:pt>
                <c:pt idx="2358">
                  <c:v>3015</c:v>
                </c:pt>
                <c:pt idx="2359">
                  <c:v>3012</c:v>
                </c:pt>
                <c:pt idx="2360">
                  <c:v>3009</c:v>
                </c:pt>
                <c:pt idx="2361">
                  <c:v>3009</c:v>
                </c:pt>
                <c:pt idx="2362">
                  <c:v>3009</c:v>
                </c:pt>
                <c:pt idx="2363">
                  <c:v>3007</c:v>
                </c:pt>
                <c:pt idx="2364">
                  <c:v>3002</c:v>
                </c:pt>
                <c:pt idx="2365">
                  <c:v>3005</c:v>
                </c:pt>
                <c:pt idx="2366">
                  <c:v>3008</c:v>
                </c:pt>
                <c:pt idx="2367">
                  <c:v>3009</c:v>
                </c:pt>
                <c:pt idx="2368">
                  <c:v>3007</c:v>
                </c:pt>
                <c:pt idx="2369">
                  <c:v>3012</c:v>
                </c:pt>
                <c:pt idx="2370">
                  <c:v>3009</c:v>
                </c:pt>
                <c:pt idx="2371">
                  <c:v>3008</c:v>
                </c:pt>
                <c:pt idx="2372">
                  <c:v>3010</c:v>
                </c:pt>
                <c:pt idx="2373">
                  <c:v>3011</c:v>
                </c:pt>
                <c:pt idx="2374">
                  <c:v>3006</c:v>
                </c:pt>
                <c:pt idx="2375">
                  <c:v>3008</c:v>
                </c:pt>
                <c:pt idx="2376">
                  <c:v>3005</c:v>
                </c:pt>
                <c:pt idx="2377">
                  <c:v>3005</c:v>
                </c:pt>
                <c:pt idx="2378">
                  <c:v>3010</c:v>
                </c:pt>
                <c:pt idx="2379">
                  <c:v>3008</c:v>
                </c:pt>
                <c:pt idx="2380">
                  <c:v>3011</c:v>
                </c:pt>
                <c:pt idx="2381">
                  <c:v>3005</c:v>
                </c:pt>
                <c:pt idx="2382">
                  <c:v>3008</c:v>
                </c:pt>
                <c:pt idx="2383">
                  <c:v>3010</c:v>
                </c:pt>
                <c:pt idx="2384">
                  <c:v>3008</c:v>
                </c:pt>
                <c:pt idx="2385">
                  <c:v>3008</c:v>
                </c:pt>
                <c:pt idx="2386">
                  <c:v>3013</c:v>
                </c:pt>
                <c:pt idx="2387">
                  <c:v>3009</c:v>
                </c:pt>
                <c:pt idx="2388">
                  <c:v>3005</c:v>
                </c:pt>
                <c:pt idx="2389">
                  <c:v>3006</c:v>
                </c:pt>
                <c:pt idx="2390">
                  <c:v>3005</c:v>
                </c:pt>
                <c:pt idx="2391">
                  <c:v>3006</c:v>
                </c:pt>
                <c:pt idx="2392">
                  <c:v>3008</c:v>
                </c:pt>
                <c:pt idx="2393">
                  <c:v>3012</c:v>
                </c:pt>
                <c:pt idx="2394">
                  <c:v>3012</c:v>
                </c:pt>
                <c:pt idx="2395">
                  <c:v>3011</c:v>
                </c:pt>
                <c:pt idx="2396">
                  <c:v>3008</c:v>
                </c:pt>
                <c:pt idx="2397">
                  <c:v>3007</c:v>
                </c:pt>
                <c:pt idx="2398">
                  <c:v>3010</c:v>
                </c:pt>
                <c:pt idx="2399">
                  <c:v>3012</c:v>
                </c:pt>
                <c:pt idx="2400">
                  <c:v>3011</c:v>
                </c:pt>
                <c:pt idx="2401">
                  <c:v>3008</c:v>
                </c:pt>
                <c:pt idx="2402">
                  <c:v>3007</c:v>
                </c:pt>
                <c:pt idx="2403">
                  <c:v>3006</c:v>
                </c:pt>
                <c:pt idx="2404">
                  <c:v>3010</c:v>
                </c:pt>
                <c:pt idx="2405">
                  <c:v>3008</c:v>
                </c:pt>
                <c:pt idx="2406">
                  <c:v>3005</c:v>
                </c:pt>
                <c:pt idx="2407">
                  <c:v>3006</c:v>
                </c:pt>
                <c:pt idx="2408">
                  <c:v>3007</c:v>
                </c:pt>
                <c:pt idx="2409">
                  <c:v>3009</c:v>
                </c:pt>
                <c:pt idx="2410">
                  <c:v>3006</c:v>
                </c:pt>
                <c:pt idx="2411">
                  <c:v>3007</c:v>
                </c:pt>
                <c:pt idx="2412">
                  <c:v>3004</c:v>
                </c:pt>
                <c:pt idx="2413">
                  <c:v>3009</c:v>
                </c:pt>
                <c:pt idx="2414">
                  <c:v>3011</c:v>
                </c:pt>
                <c:pt idx="2415">
                  <c:v>3011</c:v>
                </c:pt>
                <c:pt idx="2416">
                  <c:v>3006</c:v>
                </c:pt>
                <c:pt idx="2417">
                  <c:v>3009</c:v>
                </c:pt>
                <c:pt idx="2418">
                  <c:v>3010</c:v>
                </c:pt>
                <c:pt idx="2419">
                  <c:v>3008</c:v>
                </c:pt>
                <c:pt idx="2420">
                  <c:v>3005</c:v>
                </c:pt>
                <c:pt idx="2421">
                  <c:v>3007</c:v>
                </c:pt>
                <c:pt idx="2422">
                  <c:v>3013</c:v>
                </c:pt>
                <c:pt idx="2423">
                  <c:v>3010</c:v>
                </c:pt>
                <c:pt idx="2424">
                  <c:v>3008</c:v>
                </c:pt>
                <c:pt idx="2425">
                  <c:v>3012</c:v>
                </c:pt>
                <c:pt idx="2426">
                  <c:v>3008</c:v>
                </c:pt>
                <c:pt idx="2427">
                  <c:v>3008</c:v>
                </c:pt>
                <c:pt idx="2428">
                  <c:v>3008</c:v>
                </c:pt>
                <c:pt idx="2429">
                  <c:v>3006</c:v>
                </c:pt>
                <c:pt idx="2430">
                  <c:v>3007</c:v>
                </c:pt>
                <c:pt idx="2431">
                  <c:v>3005</c:v>
                </c:pt>
                <c:pt idx="2432">
                  <c:v>3014</c:v>
                </c:pt>
                <c:pt idx="2433">
                  <c:v>3005</c:v>
                </c:pt>
                <c:pt idx="2434">
                  <c:v>3004</c:v>
                </c:pt>
                <c:pt idx="2435">
                  <c:v>3003</c:v>
                </c:pt>
                <c:pt idx="2436">
                  <c:v>3008</c:v>
                </c:pt>
                <c:pt idx="2437">
                  <c:v>3008</c:v>
                </c:pt>
                <c:pt idx="2438">
                  <c:v>3011</c:v>
                </c:pt>
                <c:pt idx="2439">
                  <c:v>3007</c:v>
                </c:pt>
                <c:pt idx="2440">
                  <c:v>3006</c:v>
                </c:pt>
                <c:pt idx="2441">
                  <c:v>3011</c:v>
                </c:pt>
                <c:pt idx="2442">
                  <c:v>3007</c:v>
                </c:pt>
                <c:pt idx="2443">
                  <c:v>3009</c:v>
                </c:pt>
                <c:pt idx="2444">
                  <c:v>3005</c:v>
                </c:pt>
                <c:pt idx="2445">
                  <c:v>3007</c:v>
                </c:pt>
                <c:pt idx="2446">
                  <c:v>3007</c:v>
                </c:pt>
                <c:pt idx="2447">
                  <c:v>3007</c:v>
                </c:pt>
                <c:pt idx="2448">
                  <c:v>3011</c:v>
                </c:pt>
                <c:pt idx="2449">
                  <c:v>3008</c:v>
                </c:pt>
                <c:pt idx="2450">
                  <c:v>3003</c:v>
                </c:pt>
                <c:pt idx="2451">
                  <c:v>3006</c:v>
                </c:pt>
                <c:pt idx="2452">
                  <c:v>3011</c:v>
                </c:pt>
                <c:pt idx="2453">
                  <c:v>3011</c:v>
                </c:pt>
                <c:pt idx="2454">
                  <c:v>3010</c:v>
                </c:pt>
                <c:pt idx="2455">
                  <c:v>3010</c:v>
                </c:pt>
                <c:pt idx="2456">
                  <c:v>3010</c:v>
                </c:pt>
                <c:pt idx="2457">
                  <c:v>3010</c:v>
                </c:pt>
                <c:pt idx="2458">
                  <c:v>3012</c:v>
                </c:pt>
                <c:pt idx="2459">
                  <c:v>3011</c:v>
                </c:pt>
                <c:pt idx="2460">
                  <c:v>3011</c:v>
                </c:pt>
                <c:pt idx="2461">
                  <c:v>3009</c:v>
                </c:pt>
                <c:pt idx="2462">
                  <c:v>3007</c:v>
                </c:pt>
                <c:pt idx="2463">
                  <c:v>3008</c:v>
                </c:pt>
                <c:pt idx="2464">
                  <c:v>3008</c:v>
                </c:pt>
                <c:pt idx="2465">
                  <c:v>3010</c:v>
                </c:pt>
                <c:pt idx="2466">
                  <c:v>3011</c:v>
                </c:pt>
                <c:pt idx="2467">
                  <c:v>3007</c:v>
                </c:pt>
                <c:pt idx="2468">
                  <c:v>3007</c:v>
                </c:pt>
                <c:pt idx="2469">
                  <c:v>3009</c:v>
                </c:pt>
                <c:pt idx="2470">
                  <c:v>3010</c:v>
                </c:pt>
                <c:pt idx="2471">
                  <c:v>3011</c:v>
                </c:pt>
                <c:pt idx="2472">
                  <c:v>3016</c:v>
                </c:pt>
                <c:pt idx="2473">
                  <c:v>3010</c:v>
                </c:pt>
                <c:pt idx="2474">
                  <c:v>3006</c:v>
                </c:pt>
                <c:pt idx="2475">
                  <c:v>3011</c:v>
                </c:pt>
                <c:pt idx="2476">
                  <c:v>3007</c:v>
                </c:pt>
                <c:pt idx="2477">
                  <c:v>3006</c:v>
                </c:pt>
                <c:pt idx="2478">
                  <c:v>3016</c:v>
                </c:pt>
                <c:pt idx="2479">
                  <c:v>3011</c:v>
                </c:pt>
                <c:pt idx="2480">
                  <c:v>3009</c:v>
                </c:pt>
                <c:pt idx="2481">
                  <c:v>3009</c:v>
                </c:pt>
                <c:pt idx="2482">
                  <c:v>3014</c:v>
                </c:pt>
                <c:pt idx="2483">
                  <c:v>3009</c:v>
                </c:pt>
                <c:pt idx="2484">
                  <c:v>3015</c:v>
                </c:pt>
                <c:pt idx="2485">
                  <c:v>3010</c:v>
                </c:pt>
                <c:pt idx="2486">
                  <c:v>3010</c:v>
                </c:pt>
                <c:pt idx="2487">
                  <c:v>3008</c:v>
                </c:pt>
                <c:pt idx="2488">
                  <c:v>3009</c:v>
                </c:pt>
                <c:pt idx="2489">
                  <c:v>3008</c:v>
                </c:pt>
                <c:pt idx="2490">
                  <c:v>3016</c:v>
                </c:pt>
                <c:pt idx="2491">
                  <c:v>3014</c:v>
                </c:pt>
                <c:pt idx="2492">
                  <c:v>3010</c:v>
                </c:pt>
                <c:pt idx="2493">
                  <c:v>3010</c:v>
                </c:pt>
                <c:pt idx="2494">
                  <c:v>3004</c:v>
                </c:pt>
                <c:pt idx="2495">
                  <c:v>3006</c:v>
                </c:pt>
                <c:pt idx="2496">
                  <c:v>3009</c:v>
                </c:pt>
                <c:pt idx="2497">
                  <c:v>3004</c:v>
                </c:pt>
                <c:pt idx="2498">
                  <c:v>3003</c:v>
                </c:pt>
                <c:pt idx="2499">
                  <c:v>3005</c:v>
                </c:pt>
                <c:pt idx="2500">
                  <c:v>3007</c:v>
                </c:pt>
                <c:pt idx="2501">
                  <c:v>3010</c:v>
                </c:pt>
                <c:pt idx="2502">
                  <c:v>3007</c:v>
                </c:pt>
                <c:pt idx="2503">
                  <c:v>3009</c:v>
                </c:pt>
                <c:pt idx="2504">
                  <c:v>3008</c:v>
                </c:pt>
                <c:pt idx="2505">
                  <c:v>3011</c:v>
                </c:pt>
                <c:pt idx="2506">
                  <c:v>3009</c:v>
                </c:pt>
                <c:pt idx="2507">
                  <c:v>3007</c:v>
                </c:pt>
                <c:pt idx="2508">
                  <c:v>3006</c:v>
                </c:pt>
                <c:pt idx="2509">
                  <c:v>3005</c:v>
                </c:pt>
                <c:pt idx="2510">
                  <c:v>3006</c:v>
                </c:pt>
                <c:pt idx="2511">
                  <c:v>3008</c:v>
                </c:pt>
                <c:pt idx="2512">
                  <c:v>3010</c:v>
                </c:pt>
                <c:pt idx="2513">
                  <c:v>3009</c:v>
                </c:pt>
                <c:pt idx="2514">
                  <c:v>3009</c:v>
                </c:pt>
                <c:pt idx="2515">
                  <c:v>3009</c:v>
                </c:pt>
                <c:pt idx="2516">
                  <c:v>3007</c:v>
                </c:pt>
                <c:pt idx="2517">
                  <c:v>3009</c:v>
                </c:pt>
                <c:pt idx="2518">
                  <c:v>3011</c:v>
                </c:pt>
                <c:pt idx="2519">
                  <c:v>3009</c:v>
                </c:pt>
                <c:pt idx="2520">
                  <c:v>3009</c:v>
                </c:pt>
                <c:pt idx="2521">
                  <c:v>3009</c:v>
                </c:pt>
                <c:pt idx="2522">
                  <c:v>3008</c:v>
                </c:pt>
                <c:pt idx="2523">
                  <c:v>3006</c:v>
                </c:pt>
                <c:pt idx="2524">
                  <c:v>3006</c:v>
                </c:pt>
                <c:pt idx="2525">
                  <c:v>3007</c:v>
                </c:pt>
                <c:pt idx="2526">
                  <c:v>3007</c:v>
                </c:pt>
                <c:pt idx="2527">
                  <c:v>3010</c:v>
                </c:pt>
                <c:pt idx="2528">
                  <c:v>3008</c:v>
                </c:pt>
                <c:pt idx="2529">
                  <c:v>3007</c:v>
                </c:pt>
                <c:pt idx="2530">
                  <c:v>3009</c:v>
                </c:pt>
                <c:pt idx="2531">
                  <c:v>3006</c:v>
                </c:pt>
                <c:pt idx="2532">
                  <c:v>3006</c:v>
                </c:pt>
                <c:pt idx="2533">
                  <c:v>3005</c:v>
                </c:pt>
                <c:pt idx="2534">
                  <c:v>3009</c:v>
                </c:pt>
                <c:pt idx="2535">
                  <c:v>3009</c:v>
                </c:pt>
                <c:pt idx="2536">
                  <c:v>3017</c:v>
                </c:pt>
                <c:pt idx="2537">
                  <c:v>3011</c:v>
                </c:pt>
                <c:pt idx="2538">
                  <c:v>3006</c:v>
                </c:pt>
                <c:pt idx="2539">
                  <c:v>3005</c:v>
                </c:pt>
                <c:pt idx="2540">
                  <c:v>3013</c:v>
                </c:pt>
                <c:pt idx="2541">
                  <c:v>3006</c:v>
                </c:pt>
                <c:pt idx="2542">
                  <c:v>3011</c:v>
                </c:pt>
                <c:pt idx="2543">
                  <c:v>3014</c:v>
                </c:pt>
                <c:pt idx="2544">
                  <c:v>3011</c:v>
                </c:pt>
                <c:pt idx="2545">
                  <c:v>3010</c:v>
                </c:pt>
                <c:pt idx="2546">
                  <c:v>3011</c:v>
                </c:pt>
                <c:pt idx="2547">
                  <c:v>3016</c:v>
                </c:pt>
                <c:pt idx="2548">
                  <c:v>3019</c:v>
                </c:pt>
                <c:pt idx="2549">
                  <c:v>3006</c:v>
                </c:pt>
                <c:pt idx="2550">
                  <c:v>3024</c:v>
                </c:pt>
                <c:pt idx="2551">
                  <c:v>3025</c:v>
                </c:pt>
                <c:pt idx="2552">
                  <c:v>3022</c:v>
                </c:pt>
                <c:pt idx="2553">
                  <c:v>3014</c:v>
                </c:pt>
                <c:pt idx="2554">
                  <c:v>3009</c:v>
                </c:pt>
                <c:pt idx="2555">
                  <c:v>3013</c:v>
                </c:pt>
                <c:pt idx="2556">
                  <c:v>3016</c:v>
                </c:pt>
                <c:pt idx="2557">
                  <c:v>3016</c:v>
                </c:pt>
                <c:pt idx="2558">
                  <c:v>3019</c:v>
                </c:pt>
                <c:pt idx="2559">
                  <c:v>3017</c:v>
                </c:pt>
                <c:pt idx="2560">
                  <c:v>3019</c:v>
                </c:pt>
                <c:pt idx="2561">
                  <c:v>3019</c:v>
                </c:pt>
                <c:pt idx="2562">
                  <c:v>3016</c:v>
                </c:pt>
                <c:pt idx="2563">
                  <c:v>3015</c:v>
                </c:pt>
                <c:pt idx="2564">
                  <c:v>3016</c:v>
                </c:pt>
                <c:pt idx="2565">
                  <c:v>3014</c:v>
                </c:pt>
                <c:pt idx="2566">
                  <c:v>3012</c:v>
                </c:pt>
                <c:pt idx="2567">
                  <c:v>3016</c:v>
                </c:pt>
                <c:pt idx="2568">
                  <c:v>3017</c:v>
                </c:pt>
                <c:pt idx="2569">
                  <c:v>3015</c:v>
                </c:pt>
                <c:pt idx="2570">
                  <c:v>3015</c:v>
                </c:pt>
                <c:pt idx="2571">
                  <c:v>3014</c:v>
                </c:pt>
                <c:pt idx="2572">
                  <c:v>3013</c:v>
                </c:pt>
                <c:pt idx="2573">
                  <c:v>3013</c:v>
                </c:pt>
                <c:pt idx="2574">
                  <c:v>3012</c:v>
                </c:pt>
                <c:pt idx="2575">
                  <c:v>3012</c:v>
                </c:pt>
                <c:pt idx="2576">
                  <c:v>3007</c:v>
                </c:pt>
                <c:pt idx="2577">
                  <c:v>3011</c:v>
                </c:pt>
                <c:pt idx="2578">
                  <c:v>3015</c:v>
                </c:pt>
                <c:pt idx="2579">
                  <c:v>3012</c:v>
                </c:pt>
                <c:pt idx="2580">
                  <c:v>3009</c:v>
                </c:pt>
                <c:pt idx="2581">
                  <c:v>3008</c:v>
                </c:pt>
                <c:pt idx="2582">
                  <c:v>3012</c:v>
                </c:pt>
                <c:pt idx="2583">
                  <c:v>3013</c:v>
                </c:pt>
                <c:pt idx="2584">
                  <c:v>3012</c:v>
                </c:pt>
                <c:pt idx="2585">
                  <c:v>3016</c:v>
                </c:pt>
                <c:pt idx="2586">
                  <c:v>3012</c:v>
                </c:pt>
                <c:pt idx="2587">
                  <c:v>3009</c:v>
                </c:pt>
                <c:pt idx="2588">
                  <c:v>3007</c:v>
                </c:pt>
                <c:pt idx="2589">
                  <c:v>3006</c:v>
                </c:pt>
                <c:pt idx="2590">
                  <c:v>3009</c:v>
                </c:pt>
                <c:pt idx="2591">
                  <c:v>3007</c:v>
                </c:pt>
                <c:pt idx="2592">
                  <c:v>3007</c:v>
                </c:pt>
                <c:pt idx="2593">
                  <c:v>3007</c:v>
                </c:pt>
                <c:pt idx="2594">
                  <c:v>3007</c:v>
                </c:pt>
                <c:pt idx="2595">
                  <c:v>3007</c:v>
                </c:pt>
                <c:pt idx="2596">
                  <c:v>3011</c:v>
                </c:pt>
                <c:pt idx="2597">
                  <c:v>3010</c:v>
                </c:pt>
                <c:pt idx="2598">
                  <c:v>3012</c:v>
                </c:pt>
                <c:pt idx="2599">
                  <c:v>3007</c:v>
                </c:pt>
                <c:pt idx="2600">
                  <c:v>3011</c:v>
                </c:pt>
                <c:pt idx="2601">
                  <c:v>3009</c:v>
                </c:pt>
                <c:pt idx="2602">
                  <c:v>3005</c:v>
                </c:pt>
                <c:pt idx="2603">
                  <c:v>3007</c:v>
                </c:pt>
                <c:pt idx="2604">
                  <c:v>3004</c:v>
                </c:pt>
                <c:pt idx="2605">
                  <c:v>3004</c:v>
                </c:pt>
                <c:pt idx="2606">
                  <c:v>3005</c:v>
                </c:pt>
                <c:pt idx="2607">
                  <c:v>3016</c:v>
                </c:pt>
                <c:pt idx="2608">
                  <c:v>3007</c:v>
                </c:pt>
                <c:pt idx="2609">
                  <c:v>3003</c:v>
                </c:pt>
                <c:pt idx="2610">
                  <c:v>3005</c:v>
                </c:pt>
                <c:pt idx="2611">
                  <c:v>3006</c:v>
                </c:pt>
                <c:pt idx="2612">
                  <c:v>3017</c:v>
                </c:pt>
                <c:pt idx="2613">
                  <c:v>3010</c:v>
                </c:pt>
                <c:pt idx="2614">
                  <c:v>3006</c:v>
                </c:pt>
                <c:pt idx="2615">
                  <c:v>3009</c:v>
                </c:pt>
                <c:pt idx="2616">
                  <c:v>3009</c:v>
                </c:pt>
                <c:pt idx="2617">
                  <c:v>3012</c:v>
                </c:pt>
                <c:pt idx="2618">
                  <c:v>3005</c:v>
                </c:pt>
                <c:pt idx="2619">
                  <c:v>3007</c:v>
                </c:pt>
                <c:pt idx="2620">
                  <c:v>3012</c:v>
                </c:pt>
                <c:pt idx="2621">
                  <c:v>3016</c:v>
                </c:pt>
                <c:pt idx="2622">
                  <c:v>3009</c:v>
                </c:pt>
                <c:pt idx="2623">
                  <c:v>3007</c:v>
                </c:pt>
                <c:pt idx="2624">
                  <c:v>3009</c:v>
                </c:pt>
                <c:pt idx="2625">
                  <c:v>3009</c:v>
                </c:pt>
                <c:pt idx="2626">
                  <c:v>3011</c:v>
                </c:pt>
                <c:pt idx="2627">
                  <c:v>3009</c:v>
                </c:pt>
                <c:pt idx="2628">
                  <c:v>3008</c:v>
                </c:pt>
                <c:pt idx="2629">
                  <c:v>3004</c:v>
                </c:pt>
                <c:pt idx="2630">
                  <c:v>3010</c:v>
                </c:pt>
                <c:pt idx="2631">
                  <c:v>3011</c:v>
                </c:pt>
                <c:pt idx="2632">
                  <c:v>3008</c:v>
                </c:pt>
                <c:pt idx="2633">
                  <c:v>3012</c:v>
                </c:pt>
                <c:pt idx="2634">
                  <c:v>3012</c:v>
                </c:pt>
                <c:pt idx="2635">
                  <c:v>3011</c:v>
                </c:pt>
                <c:pt idx="2636">
                  <c:v>3011</c:v>
                </c:pt>
                <c:pt idx="2637">
                  <c:v>3011</c:v>
                </c:pt>
                <c:pt idx="2638">
                  <c:v>3011</c:v>
                </c:pt>
                <c:pt idx="2639">
                  <c:v>3009</c:v>
                </c:pt>
                <c:pt idx="2640">
                  <c:v>3009</c:v>
                </c:pt>
                <c:pt idx="2641">
                  <c:v>3007</c:v>
                </c:pt>
                <c:pt idx="2642">
                  <c:v>3009</c:v>
                </c:pt>
                <c:pt idx="2643">
                  <c:v>3009</c:v>
                </c:pt>
                <c:pt idx="2644">
                  <c:v>3013</c:v>
                </c:pt>
                <c:pt idx="2645">
                  <c:v>3010</c:v>
                </c:pt>
                <c:pt idx="2646">
                  <c:v>3009</c:v>
                </c:pt>
                <c:pt idx="2647">
                  <c:v>3011</c:v>
                </c:pt>
                <c:pt idx="2648">
                  <c:v>3006</c:v>
                </c:pt>
                <c:pt idx="2649">
                  <c:v>3006</c:v>
                </c:pt>
                <c:pt idx="2650">
                  <c:v>3011</c:v>
                </c:pt>
                <c:pt idx="2651">
                  <c:v>3012</c:v>
                </c:pt>
                <c:pt idx="2652">
                  <c:v>3010</c:v>
                </c:pt>
                <c:pt idx="2653">
                  <c:v>3012</c:v>
                </c:pt>
                <c:pt idx="2654">
                  <c:v>3017</c:v>
                </c:pt>
                <c:pt idx="2655">
                  <c:v>3013</c:v>
                </c:pt>
                <c:pt idx="2656">
                  <c:v>3014</c:v>
                </c:pt>
                <c:pt idx="2657">
                  <c:v>3019</c:v>
                </c:pt>
                <c:pt idx="2658">
                  <c:v>3016</c:v>
                </c:pt>
                <c:pt idx="2659">
                  <c:v>3024</c:v>
                </c:pt>
                <c:pt idx="2660">
                  <c:v>3022</c:v>
                </c:pt>
                <c:pt idx="2661">
                  <c:v>3019</c:v>
                </c:pt>
                <c:pt idx="2662">
                  <c:v>3029</c:v>
                </c:pt>
                <c:pt idx="2663">
                  <c:v>3036</c:v>
                </c:pt>
                <c:pt idx="2664">
                  <c:v>3031</c:v>
                </c:pt>
                <c:pt idx="2665">
                  <c:v>3031</c:v>
                </c:pt>
                <c:pt idx="2666">
                  <c:v>3044</c:v>
                </c:pt>
                <c:pt idx="2667">
                  <c:v>3051</c:v>
                </c:pt>
                <c:pt idx="2668">
                  <c:v>3048</c:v>
                </c:pt>
                <c:pt idx="2669">
                  <c:v>3065</c:v>
                </c:pt>
                <c:pt idx="2670">
                  <c:v>3082</c:v>
                </c:pt>
                <c:pt idx="2671">
                  <c:v>3066</c:v>
                </c:pt>
                <c:pt idx="2672">
                  <c:v>3041</c:v>
                </c:pt>
                <c:pt idx="2673">
                  <c:v>3054</c:v>
                </c:pt>
                <c:pt idx="2674">
                  <c:v>3055</c:v>
                </c:pt>
                <c:pt idx="2675">
                  <c:v>3043</c:v>
                </c:pt>
                <c:pt idx="2676">
                  <c:v>3041</c:v>
                </c:pt>
                <c:pt idx="2677">
                  <c:v>3046</c:v>
                </c:pt>
                <c:pt idx="2678">
                  <c:v>3034</c:v>
                </c:pt>
                <c:pt idx="2679">
                  <c:v>3039</c:v>
                </c:pt>
                <c:pt idx="2680">
                  <c:v>3044</c:v>
                </c:pt>
                <c:pt idx="2681">
                  <c:v>3030</c:v>
                </c:pt>
                <c:pt idx="2682">
                  <c:v>3028</c:v>
                </c:pt>
                <c:pt idx="2683">
                  <c:v>3023</c:v>
                </c:pt>
                <c:pt idx="2684">
                  <c:v>3019</c:v>
                </c:pt>
                <c:pt idx="2685">
                  <c:v>3021</c:v>
                </c:pt>
                <c:pt idx="2686">
                  <c:v>3018</c:v>
                </c:pt>
                <c:pt idx="2687">
                  <c:v>3015</c:v>
                </c:pt>
                <c:pt idx="2688">
                  <c:v>3015</c:v>
                </c:pt>
                <c:pt idx="2689">
                  <c:v>3018</c:v>
                </c:pt>
                <c:pt idx="2690">
                  <c:v>3022</c:v>
                </c:pt>
                <c:pt idx="2691">
                  <c:v>3016</c:v>
                </c:pt>
                <c:pt idx="2692">
                  <c:v>3011</c:v>
                </c:pt>
                <c:pt idx="2693">
                  <c:v>3010</c:v>
                </c:pt>
                <c:pt idx="2694">
                  <c:v>3011</c:v>
                </c:pt>
                <c:pt idx="2695">
                  <c:v>3016</c:v>
                </c:pt>
                <c:pt idx="2696">
                  <c:v>3013</c:v>
                </c:pt>
                <c:pt idx="2697">
                  <c:v>3013</c:v>
                </c:pt>
                <c:pt idx="2698">
                  <c:v>3009</c:v>
                </c:pt>
                <c:pt idx="2699">
                  <c:v>3009</c:v>
                </c:pt>
                <c:pt idx="2700">
                  <c:v>3009</c:v>
                </c:pt>
                <c:pt idx="2701">
                  <c:v>3010</c:v>
                </c:pt>
                <c:pt idx="2702">
                  <c:v>3008</c:v>
                </c:pt>
                <c:pt idx="2703">
                  <c:v>3009</c:v>
                </c:pt>
                <c:pt idx="2704">
                  <c:v>3009</c:v>
                </c:pt>
                <c:pt idx="2705">
                  <c:v>3007</c:v>
                </c:pt>
                <c:pt idx="2706">
                  <c:v>3008</c:v>
                </c:pt>
                <c:pt idx="2707">
                  <c:v>3009</c:v>
                </c:pt>
                <c:pt idx="2708">
                  <c:v>3011</c:v>
                </c:pt>
                <c:pt idx="2709">
                  <c:v>3015</c:v>
                </c:pt>
                <c:pt idx="2710">
                  <c:v>3010</c:v>
                </c:pt>
                <c:pt idx="2711">
                  <c:v>3009</c:v>
                </c:pt>
                <c:pt idx="2712">
                  <c:v>3011</c:v>
                </c:pt>
                <c:pt idx="2713">
                  <c:v>3006</c:v>
                </c:pt>
                <c:pt idx="2714">
                  <c:v>3009</c:v>
                </c:pt>
                <c:pt idx="2715">
                  <c:v>3009</c:v>
                </c:pt>
                <c:pt idx="2716">
                  <c:v>3012</c:v>
                </c:pt>
                <c:pt idx="2717">
                  <c:v>3006</c:v>
                </c:pt>
                <c:pt idx="2718">
                  <c:v>3012</c:v>
                </c:pt>
                <c:pt idx="2719">
                  <c:v>3009</c:v>
                </c:pt>
                <c:pt idx="2720">
                  <c:v>3006</c:v>
                </c:pt>
                <c:pt idx="2721">
                  <c:v>3007</c:v>
                </c:pt>
                <c:pt idx="2722">
                  <c:v>3010</c:v>
                </c:pt>
                <c:pt idx="2723">
                  <c:v>3012</c:v>
                </c:pt>
                <c:pt idx="2724">
                  <c:v>3008</c:v>
                </c:pt>
                <c:pt idx="2725">
                  <c:v>3016</c:v>
                </c:pt>
                <c:pt idx="2726">
                  <c:v>3004</c:v>
                </c:pt>
                <c:pt idx="2727">
                  <c:v>3009</c:v>
                </c:pt>
                <c:pt idx="2728">
                  <c:v>3013</c:v>
                </c:pt>
                <c:pt idx="2729">
                  <c:v>3012</c:v>
                </c:pt>
                <c:pt idx="2730">
                  <c:v>3018</c:v>
                </c:pt>
                <c:pt idx="2731">
                  <c:v>3007</c:v>
                </c:pt>
                <c:pt idx="2732">
                  <c:v>3010</c:v>
                </c:pt>
                <c:pt idx="2733">
                  <c:v>3011</c:v>
                </c:pt>
                <c:pt idx="2734">
                  <c:v>3011</c:v>
                </c:pt>
                <c:pt idx="2735">
                  <c:v>3008</c:v>
                </c:pt>
                <c:pt idx="2736">
                  <c:v>3011</c:v>
                </c:pt>
                <c:pt idx="2737">
                  <c:v>3017</c:v>
                </c:pt>
                <c:pt idx="2738">
                  <c:v>3012</c:v>
                </c:pt>
                <c:pt idx="2739">
                  <c:v>3008</c:v>
                </c:pt>
                <c:pt idx="2740">
                  <c:v>3010</c:v>
                </c:pt>
                <c:pt idx="2741">
                  <c:v>3012</c:v>
                </c:pt>
                <c:pt idx="2742">
                  <c:v>3008</c:v>
                </c:pt>
                <c:pt idx="2743">
                  <c:v>3007</c:v>
                </c:pt>
                <c:pt idx="2744">
                  <c:v>3006</c:v>
                </c:pt>
                <c:pt idx="2745">
                  <c:v>3008</c:v>
                </c:pt>
                <c:pt idx="2746">
                  <c:v>3007</c:v>
                </c:pt>
                <c:pt idx="2747">
                  <c:v>3008</c:v>
                </c:pt>
                <c:pt idx="2748">
                  <c:v>3012</c:v>
                </c:pt>
                <c:pt idx="2749">
                  <c:v>3011</c:v>
                </c:pt>
                <c:pt idx="2750">
                  <c:v>3004</c:v>
                </c:pt>
                <c:pt idx="2751">
                  <c:v>3008</c:v>
                </c:pt>
                <c:pt idx="2752">
                  <c:v>3009</c:v>
                </c:pt>
                <c:pt idx="2753">
                  <c:v>3007</c:v>
                </c:pt>
                <c:pt idx="2754">
                  <c:v>3007</c:v>
                </c:pt>
                <c:pt idx="2755">
                  <c:v>3006</c:v>
                </c:pt>
                <c:pt idx="2756">
                  <c:v>3003</c:v>
                </c:pt>
                <c:pt idx="2757">
                  <c:v>3007</c:v>
                </c:pt>
                <c:pt idx="2758">
                  <c:v>3011</c:v>
                </c:pt>
                <c:pt idx="2759">
                  <c:v>3007</c:v>
                </c:pt>
                <c:pt idx="2760">
                  <c:v>3010</c:v>
                </c:pt>
                <c:pt idx="2761">
                  <c:v>3007</c:v>
                </c:pt>
                <c:pt idx="2762">
                  <c:v>3008</c:v>
                </c:pt>
                <c:pt idx="2763">
                  <c:v>3013</c:v>
                </c:pt>
                <c:pt idx="2764">
                  <c:v>3010</c:v>
                </c:pt>
                <c:pt idx="2765">
                  <c:v>3016</c:v>
                </c:pt>
                <c:pt idx="2766">
                  <c:v>3012</c:v>
                </c:pt>
                <c:pt idx="2767">
                  <c:v>3010</c:v>
                </c:pt>
                <c:pt idx="2768">
                  <c:v>3011</c:v>
                </c:pt>
                <c:pt idx="2769">
                  <c:v>3012</c:v>
                </c:pt>
                <c:pt idx="2770">
                  <c:v>3008</c:v>
                </c:pt>
                <c:pt idx="2771">
                  <c:v>3007</c:v>
                </c:pt>
                <c:pt idx="2772">
                  <c:v>3011</c:v>
                </c:pt>
                <c:pt idx="2773">
                  <c:v>3009</c:v>
                </c:pt>
                <c:pt idx="2774">
                  <c:v>3008</c:v>
                </c:pt>
                <c:pt idx="2775">
                  <c:v>3009</c:v>
                </c:pt>
                <c:pt idx="2776">
                  <c:v>3007</c:v>
                </c:pt>
                <c:pt idx="2777">
                  <c:v>3008</c:v>
                </c:pt>
                <c:pt idx="2778">
                  <c:v>3011</c:v>
                </c:pt>
                <c:pt idx="2779">
                  <c:v>3012</c:v>
                </c:pt>
                <c:pt idx="2780">
                  <c:v>3010</c:v>
                </c:pt>
                <c:pt idx="2781">
                  <c:v>3015</c:v>
                </c:pt>
                <c:pt idx="2782">
                  <c:v>3009</c:v>
                </c:pt>
                <c:pt idx="2783">
                  <c:v>3009</c:v>
                </c:pt>
                <c:pt idx="2784">
                  <c:v>3013</c:v>
                </c:pt>
                <c:pt idx="2785">
                  <c:v>3010</c:v>
                </c:pt>
                <c:pt idx="2786">
                  <c:v>3013</c:v>
                </c:pt>
                <c:pt idx="2787">
                  <c:v>3007</c:v>
                </c:pt>
                <c:pt idx="2788">
                  <c:v>3013</c:v>
                </c:pt>
                <c:pt idx="2789">
                  <c:v>3008</c:v>
                </c:pt>
                <c:pt idx="2790">
                  <c:v>3003</c:v>
                </c:pt>
                <c:pt idx="2791">
                  <c:v>3005</c:v>
                </c:pt>
                <c:pt idx="2792">
                  <c:v>3009</c:v>
                </c:pt>
                <c:pt idx="2793">
                  <c:v>3008</c:v>
                </c:pt>
                <c:pt idx="2794">
                  <c:v>3010</c:v>
                </c:pt>
                <c:pt idx="2795">
                  <c:v>3011</c:v>
                </c:pt>
                <c:pt idx="2796">
                  <c:v>3009</c:v>
                </c:pt>
                <c:pt idx="2797">
                  <c:v>3011</c:v>
                </c:pt>
                <c:pt idx="2798">
                  <c:v>3013</c:v>
                </c:pt>
                <c:pt idx="2799">
                  <c:v>3014</c:v>
                </c:pt>
                <c:pt idx="2800">
                  <c:v>3006</c:v>
                </c:pt>
                <c:pt idx="2801">
                  <c:v>3010</c:v>
                </c:pt>
                <c:pt idx="2802">
                  <c:v>3011</c:v>
                </c:pt>
                <c:pt idx="2803">
                  <c:v>3011</c:v>
                </c:pt>
                <c:pt idx="2804">
                  <c:v>3006</c:v>
                </c:pt>
                <c:pt idx="2805">
                  <c:v>3008</c:v>
                </c:pt>
                <c:pt idx="2806">
                  <c:v>3014</c:v>
                </c:pt>
                <c:pt idx="2807">
                  <c:v>3011</c:v>
                </c:pt>
                <c:pt idx="2808">
                  <c:v>3008</c:v>
                </c:pt>
                <c:pt idx="2809">
                  <c:v>3007</c:v>
                </c:pt>
                <c:pt idx="2810">
                  <c:v>3008</c:v>
                </c:pt>
                <c:pt idx="2811">
                  <c:v>3010</c:v>
                </c:pt>
                <c:pt idx="2812">
                  <c:v>3015</c:v>
                </c:pt>
                <c:pt idx="2813">
                  <c:v>3008</c:v>
                </c:pt>
                <c:pt idx="2814">
                  <c:v>3012</c:v>
                </c:pt>
                <c:pt idx="2815">
                  <c:v>3012</c:v>
                </c:pt>
                <c:pt idx="2816">
                  <c:v>3010</c:v>
                </c:pt>
                <c:pt idx="2817">
                  <c:v>3012</c:v>
                </c:pt>
                <c:pt idx="2818">
                  <c:v>3011</c:v>
                </c:pt>
                <c:pt idx="2819">
                  <c:v>3008</c:v>
                </c:pt>
                <c:pt idx="2820">
                  <c:v>3007</c:v>
                </c:pt>
                <c:pt idx="2821">
                  <c:v>3014</c:v>
                </c:pt>
                <c:pt idx="2822">
                  <c:v>3010</c:v>
                </c:pt>
                <c:pt idx="2823">
                  <c:v>3014</c:v>
                </c:pt>
                <c:pt idx="2824">
                  <c:v>3010</c:v>
                </c:pt>
                <c:pt idx="2825">
                  <c:v>3011</c:v>
                </c:pt>
                <c:pt idx="2826">
                  <c:v>3014</c:v>
                </c:pt>
                <c:pt idx="2827">
                  <c:v>3012</c:v>
                </c:pt>
                <c:pt idx="2828">
                  <c:v>3012</c:v>
                </c:pt>
                <c:pt idx="2829">
                  <c:v>3008</c:v>
                </c:pt>
                <c:pt idx="2830">
                  <c:v>3009</c:v>
                </c:pt>
                <c:pt idx="2831">
                  <c:v>3008</c:v>
                </c:pt>
                <c:pt idx="2832">
                  <c:v>3004</c:v>
                </c:pt>
                <c:pt idx="2833">
                  <c:v>3003</c:v>
                </c:pt>
                <c:pt idx="2834">
                  <c:v>3011</c:v>
                </c:pt>
                <c:pt idx="2835">
                  <c:v>3007</c:v>
                </c:pt>
                <c:pt idx="2836">
                  <c:v>3008</c:v>
                </c:pt>
                <c:pt idx="2837">
                  <c:v>3015</c:v>
                </c:pt>
                <c:pt idx="2838">
                  <c:v>3015</c:v>
                </c:pt>
                <c:pt idx="2839">
                  <c:v>3010</c:v>
                </c:pt>
                <c:pt idx="2840">
                  <c:v>3014</c:v>
                </c:pt>
                <c:pt idx="2841">
                  <c:v>3015</c:v>
                </c:pt>
                <c:pt idx="2842">
                  <c:v>3009</c:v>
                </c:pt>
                <c:pt idx="2843">
                  <c:v>3008</c:v>
                </c:pt>
                <c:pt idx="2844">
                  <c:v>3007</c:v>
                </c:pt>
                <c:pt idx="2845">
                  <c:v>3008</c:v>
                </c:pt>
                <c:pt idx="2846">
                  <c:v>3011</c:v>
                </c:pt>
                <c:pt idx="2847">
                  <c:v>3006</c:v>
                </c:pt>
                <c:pt idx="2848">
                  <c:v>3014</c:v>
                </c:pt>
                <c:pt idx="2849">
                  <c:v>3014</c:v>
                </c:pt>
                <c:pt idx="2850">
                  <c:v>3014</c:v>
                </c:pt>
                <c:pt idx="2851">
                  <c:v>3013</c:v>
                </c:pt>
                <c:pt idx="2852">
                  <c:v>3011</c:v>
                </c:pt>
                <c:pt idx="2853">
                  <c:v>3010</c:v>
                </c:pt>
                <c:pt idx="2854">
                  <c:v>3013</c:v>
                </c:pt>
                <c:pt idx="2855">
                  <c:v>3014</c:v>
                </c:pt>
                <c:pt idx="2856">
                  <c:v>3010</c:v>
                </c:pt>
                <c:pt idx="2857">
                  <c:v>3012</c:v>
                </c:pt>
                <c:pt idx="2858">
                  <c:v>3013</c:v>
                </c:pt>
                <c:pt idx="2859">
                  <c:v>3012</c:v>
                </c:pt>
                <c:pt idx="2860">
                  <c:v>3012</c:v>
                </c:pt>
                <c:pt idx="2861">
                  <c:v>3009</c:v>
                </c:pt>
                <c:pt idx="2862">
                  <c:v>3009</c:v>
                </c:pt>
                <c:pt idx="2863">
                  <c:v>3013</c:v>
                </c:pt>
                <c:pt idx="2864">
                  <c:v>3014</c:v>
                </c:pt>
                <c:pt idx="2865">
                  <c:v>3012</c:v>
                </c:pt>
                <c:pt idx="2866">
                  <c:v>3011</c:v>
                </c:pt>
                <c:pt idx="2867">
                  <c:v>3009</c:v>
                </c:pt>
                <c:pt idx="2868">
                  <c:v>3010</c:v>
                </c:pt>
                <c:pt idx="2869">
                  <c:v>3012</c:v>
                </c:pt>
                <c:pt idx="2870">
                  <c:v>3007</c:v>
                </c:pt>
                <c:pt idx="2871">
                  <c:v>3006</c:v>
                </c:pt>
                <c:pt idx="2872">
                  <c:v>3009</c:v>
                </c:pt>
                <c:pt idx="2873">
                  <c:v>3013</c:v>
                </c:pt>
                <c:pt idx="2874">
                  <c:v>3013</c:v>
                </c:pt>
                <c:pt idx="2875">
                  <c:v>3012</c:v>
                </c:pt>
                <c:pt idx="2876">
                  <c:v>3012</c:v>
                </c:pt>
                <c:pt idx="2877">
                  <c:v>3011</c:v>
                </c:pt>
                <c:pt idx="2878">
                  <c:v>3012</c:v>
                </c:pt>
                <c:pt idx="2879">
                  <c:v>3019</c:v>
                </c:pt>
                <c:pt idx="2880">
                  <c:v>3012</c:v>
                </c:pt>
                <c:pt idx="2881">
                  <c:v>3014</c:v>
                </c:pt>
                <c:pt idx="2882">
                  <c:v>3009</c:v>
                </c:pt>
                <c:pt idx="2883">
                  <c:v>3013</c:v>
                </c:pt>
                <c:pt idx="2884">
                  <c:v>3014</c:v>
                </c:pt>
                <c:pt idx="2885">
                  <c:v>3009</c:v>
                </c:pt>
                <c:pt idx="2886">
                  <c:v>3009</c:v>
                </c:pt>
                <c:pt idx="2887">
                  <c:v>3013</c:v>
                </c:pt>
                <c:pt idx="2888">
                  <c:v>3007</c:v>
                </c:pt>
                <c:pt idx="2889">
                  <c:v>3005</c:v>
                </c:pt>
                <c:pt idx="2890">
                  <c:v>3008</c:v>
                </c:pt>
                <c:pt idx="2891">
                  <c:v>3008</c:v>
                </c:pt>
                <c:pt idx="2892">
                  <c:v>3011</c:v>
                </c:pt>
                <c:pt idx="2893">
                  <c:v>3009</c:v>
                </c:pt>
                <c:pt idx="2894">
                  <c:v>3011</c:v>
                </c:pt>
                <c:pt idx="2895">
                  <c:v>3010</c:v>
                </c:pt>
                <c:pt idx="2896">
                  <c:v>3010</c:v>
                </c:pt>
                <c:pt idx="2897">
                  <c:v>3007</c:v>
                </c:pt>
                <c:pt idx="2898">
                  <c:v>3014</c:v>
                </c:pt>
                <c:pt idx="2899">
                  <c:v>3011</c:v>
                </c:pt>
                <c:pt idx="2900">
                  <c:v>3014</c:v>
                </c:pt>
                <c:pt idx="2901">
                  <c:v>3011</c:v>
                </c:pt>
                <c:pt idx="2902">
                  <c:v>3009</c:v>
                </c:pt>
                <c:pt idx="2903">
                  <c:v>3014</c:v>
                </c:pt>
                <c:pt idx="2904">
                  <c:v>3016</c:v>
                </c:pt>
                <c:pt idx="2905">
                  <c:v>3015</c:v>
                </c:pt>
                <c:pt idx="2906">
                  <c:v>3011</c:v>
                </c:pt>
                <c:pt idx="2907">
                  <c:v>3012</c:v>
                </c:pt>
                <c:pt idx="2908">
                  <c:v>3018</c:v>
                </c:pt>
                <c:pt idx="2909">
                  <c:v>3019</c:v>
                </c:pt>
                <c:pt idx="2910">
                  <c:v>3014</c:v>
                </c:pt>
                <c:pt idx="2911">
                  <c:v>3011</c:v>
                </c:pt>
                <c:pt idx="2912">
                  <c:v>3010</c:v>
                </c:pt>
                <c:pt idx="2913">
                  <c:v>3010</c:v>
                </c:pt>
                <c:pt idx="2914">
                  <c:v>3013</c:v>
                </c:pt>
                <c:pt idx="2915">
                  <c:v>3009</c:v>
                </c:pt>
                <c:pt idx="2916">
                  <c:v>3011</c:v>
                </c:pt>
                <c:pt idx="2917">
                  <c:v>3014</c:v>
                </c:pt>
                <c:pt idx="2918">
                  <c:v>3014</c:v>
                </c:pt>
                <c:pt idx="2919">
                  <c:v>3009</c:v>
                </c:pt>
                <c:pt idx="2920">
                  <c:v>3010</c:v>
                </c:pt>
                <c:pt idx="2921">
                  <c:v>3010</c:v>
                </c:pt>
                <c:pt idx="2922">
                  <c:v>3012</c:v>
                </c:pt>
                <c:pt idx="2923">
                  <c:v>3010</c:v>
                </c:pt>
                <c:pt idx="2924">
                  <c:v>3008</c:v>
                </c:pt>
                <c:pt idx="2925">
                  <c:v>3013</c:v>
                </c:pt>
                <c:pt idx="2926">
                  <c:v>3013</c:v>
                </c:pt>
                <c:pt idx="2927">
                  <c:v>3010</c:v>
                </c:pt>
                <c:pt idx="2928">
                  <c:v>3010</c:v>
                </c:pt>
                <c:pt idx="2929">
                  <c:v>3010</c:v>
                </c:pt>
                <c:pt idx="2930">
                  <c:v>3008</c:v>
                </c:pt>
                <c:pt idx="2931">
                  <c:v>3008</c:v>
                </c:pt>
                <c:pt idx="2932">
                  <c:v>3008</c:v>
                </c:pt>
                <c:pt idx="2933">
                  <c:v>3010</c:v>
                </c:pt>
                <c:pt idx="2934">
                  <c:v>3012</c:v>
                </c:pt>
                <c:pt idx="2935">
                  <c:v>3008</c:v>
                </c:pt>
                <c:pt idx="2936">
                  <c:v>3011</c:v>
                </c:pt>
                <c:pt idx="2937">
                  <c:v>3008</c:v>
                </c:pt>
                <c:pt idx="2938">
                  <c:v>3012</c:v>
                </c:pt>
                <c:pt idx="2939">
                  <c:v>3010</c:v>
                </c:pt>
                <c:pt idx="2940">
                  <c:v>3011</c:v>
                </c:pt>
                <c:pt idx="2941">
                  <c:v>3014</c:v>
                </c:pt>
                <c:pt idx="2942">
                  <c:v>3016</c:v>
                </c:pt>
                <c:pt idx="2943">
                  <c:v>3013</c:v>
                </c:pt>
                <c:pt idx="2944">
                  <c:v>3009</c:v>
                </c:pt>
                <c:pt idx="2945">
                  <c:v>3006</c:v>
                </c:pt>
                <c:pt idx="2946">
                  <c:v>3005</c:v>
                </c:pt>
                <c:pt idx="2947">
                  <c:v>3017</c:v>
                </c:pt>
                <c:pt idx="2948">
                  <c:v>3008</c:v>
                </c:pt>
                <c:pt idx="2949">
                  <c:v>3015</c:v>
                </c:pt>
                <c:pt idx="2950">
                  <c:v>3008</c:v>
                </c:pt>
                <c:pt idx="2951">
                  <c:v>3006</c:v>
                </c:pt>
                <c:pt idx="2952">
                  <c:v>3009</c:v>
                </c:pt>
                <c:pt idx="2953">
                  <c:v>3015</c:v>
                </c:pt>
                <c:pt idx="2954">
                  <c:v>3005</c:v>
                </c:pt>
                <c:pt idx="2955">
                  <c:v>3011</c:v>
                </c:pt>
                <c:pt idx="2956">
                  <c:v>3015</c:v>
                </c:pt>
                <c:pt idx="2957">
                  <c:v>3009</c:v>
                </c:pt>
                <c:pt idx="2958">
                  <c:v>3009</c:v>
                </c:pt>
                <c:pt idx="2959">
                  <c:v>3008</c:v>
                </c:pt>
                <c:pt idx="2960">
                  <c:v>3016</c:v>
                </c:pt>
                <c:pt idx="2961">
                  <c:v>3006</c:v>
                </c:pt>
                <c:pt idx="2962">
                  <c:v>3009</c:v>
                </c:pt>
                <c:pt idx="2963">
                  <c:v>3011</c:v>
                </c:pt>
                <c:pt idx="2964">
                  <c:v>3007</c:v>
                </c:pt>
                <c:pt idx="2965">
                  <c:v>3005</c:v>
                </c:pt>
                <c:pt idx="2966">
                  <c:v>3008</c:v>
                </c:pt>
                <c:pt idx="2967">
                  <c:v>3010</c:v>
                </c:pt>
                <c:pt idx="2968">
                  <c:v>3007</c:v>
                </c:pt>
                <c:pt idx="2969">
                  <c:v>3006</c:v>
                </c:pt>
                <c:pt idx="2970">
                  <c:v>3005</c:v>
                </c:pt>
                <c:pt idx="2971">
                  <c:v>3007</c:v>
                </c:pt>
                <c:pt idx="2972">
                  <c:v>3011</c:v>
                </c:pt>
                <c:pt idx="2973">
                  <c:v>3015</c:v>
                </c:pt>
                <c:pt idx="2974">
                  <c:v>3011</c:v>
                </c:pt>
                <c:pt idx="2975">
                  <c:v>3009</c:v>
                </c:pt>
                <c:pt idx="2976">
                  <c:v>3016</c:v>
                </c:pt>
                <c:pt idx="2977">
                  <c:v>3015</c:v>
                </c:pt>
                <c:pt idx="2978">
                  <c:v>3012</c:v>
                </c:pt>
                <c:pt idx="2979">
                  <c:v>3009</c:v>
                </c:pt>
                <c:pt idx="2980">
                  <c:v>3012</c:v>
                </c:pt>
                <c:pt idx="2981">
                  <c:v>3011</c:v>
                </c:pt>
                <c:pt idx="2982">
                  <c:v>3013</c:v>
                </c:pt>
                <c:pt idx="2983">
                  <c:v>3013</c:v>
                </c:pt>
                <c:pt idx="2984">
                  <c:v>3014</c:v>
                </c:pt>
                <c:pt idx="2985">
                  <c:v>3009</c:v>
                </c:pt>
                <c:pt idx="2986">
                  <c:v>3007</c:v>
                </c:pt>
                <c:pt idx="2987">
                  <c:v>3014</c:v>
                </c:pt>
                <c:pt idx="2988">
                  <c:v>3016</c:v>
                </c:pt>
                <c:pt idx="2989">
                  <c:v>3010</c:v>
                </c:pt>
                <c:pt idx="2990">
                  <c:v>3012</c:v>
                </c:pt>
                <c:pt idx="2991">
                  <c:v>3011</c:v>
                </c:pt>
                <c:pt idx="2992">
                  <c:v>3008</c:v>
                </c:pt>
                <c:pt idx="2993">
                  <c:v>3014</c:v>
                </c:pt>
                <c:pt idx="2994">
                  <c:v>3011</c:v>
                </c:pt>
                <c:pt idx="2995">
                  <c:v>3011</c:v>
                </c:pt>
                <c:pt idx="2996">
                  <c:v>3010</c:v>
                </c:pt>
                <c:pt idx="2997">
                  <c:v>3009</c:v>
                </c:pt>
                <c:pt idx="2998">
                  <c:v>3011</c:v>
                </c:pt>
                <c:pt idx="2999">
                  <c:v>3010</c:v>
                </c:pt>
                <c:pt idx="3000">
                  <c:v>3007</c:v>
                </c:pt>
                <c:pt idx="3001">
                  <c:v>3013</c:v>
                </c:pt>
                <c:pt idx="3002">
                  <c:v>3012</c:v>
                </c:pt>
                <c:pt idx="3003">
                  <c:v>3008</c:v>
                </c:pt>
                <c:pt idx="3004">
                  <c:v>3016</c:v>
                </c:pt>
                <c:pt idx="3005">
                  <c:v>3011</c:v>
                </c:pt>
                <c:pt idx="3006">
                  <c:v>3008</c:v>
                </c:pt>
                <c:pt idx="3007">
                  <c:v>3016</c:v>
                </c:pt>
                <c:pt idx="3008">
                  <c:v>3007</c:v>
                </c:pt>
                <c:pt idx="3009">
                  <c:v>3012</c:v>
                </c:pt>
                <c:pt idx="3010">
                  <c:v>3009</c:v>
                </c:pt>
                <c:pt idx="3011">
                  <c:v>3011</c:v>
                </c:pt>
                <c:pt idx="3012">
                  <c:v>3009</c:v>
                </c:pt>
                <c:pt idx="3013">
                  <c:v>3010</c:v>
                </c:pt>
                <c:pt idx="3014">
                  <c:v>3014</c:v>
                </c:pt>
                <c:pt idx="3015">
                  <c:v>3015</c:v>
                </c:pt>
                <c:pt idx="3016">
                  <c:v>3010</c:v>
                </c:pt>
                <c:pt idx="3017">
                  <c:v>3012</c:v>
                </c:pt>
                <c:pt idx="3018">
                  <c:v>3016</c:v>
                </c:pt>
                <c:pt idx="3019">
                  <c:v>3009</c:v>
                </c:pt>
                <c:pt idx="3020">
                  <c:v>3010</c:v>
                </c:pt>
                <c:pt idx="3021">
                  <c:v>3009</c:v>
                </c:pt>
                <c:pt idx="3022">
                  <c:v>3013</c:v>
                </c:pt>
                <c:pt idx="3023">
                  <c:v>3017</c:v>
                </c:pt>
                <c:pt idx="3024">
                  <c:v>3012</c:v>
                </c:pt>
                <c:pt idx="3025">
                  <c:v>3012</c:v>
                </c:pt>
                <c:pt idx="3026">
                  <c:v>3012</c:v>
                </c:pt>
                <c:pt idx="3027">
                  <c:v>3008</c:v>
                </c:pt>
                <c:pt idx="3028">
                  <c:v>3010</c:v>
                </c:pt>
                <c:pt idx="3029">
                  <c:v>3006</c:v>
                </c:pt>
                <c:pt idx="3030">
                  <c:v>3005</c:v>
                </c:pt>
                <c:pt idx="3031">
                  <c:v>3008</c:v>
                </c:pt>
                <c:pt idx="3032">
                  <c:v>3013</c:v>
                </c:pt>
                <c:pt idx="3033">
                  <c:v>3017</c:v>
                </c:pt>
                <c:pt idx="3034">
                  <c:v>3016</c:v>
                </c:pt>
                <c:pt idx="3035">
                  <c:v>3015</c:v>
                </c:pt>
                <c:pt idx="3036">
                  <c:v>3013</c:v>
                </c:pt>
                <c:pt idx="3037">
                  <c:v>3012</c:v>
                </c:pt>
                <c:pt idx="3038">
                  <c:v>3014</c:v>
                </c:pt>
                <c:pt idx="3039">
                  <c:v>3015</c:v>
                </c:pt>
                <c:pt idx="3040">
                  <c:v>3016</c:v>
                </c:pt>
                <c:pt idx="3041">
                  <c:v>3017</c:v>
                </c:pt>
                <c:pt idx="3042">
                  <c:v>3018</c:v>
                </c:pt>
                <c:pt idx="3043">
                  <c:v>3012</c:v>
                </c:pt>
                <c:pt idx="3044">
                  <c:v>3009</c:v>
                </c:pt>
                <c:pt idx="3045">
                  <c:v>3011</c:v>
                </c:pt>
                <c:pt idx="3046">
                  <c:v>3011</c:v>
                </c:pt>
                <c:pt idx="3047">
                  <c:v>3011</c:v>
                </c:pt>
                <c:pt idx="3048">
                  <c:v>3016</c:v>
                </c:pt>
                <c:pt idx="3049">
                  <c:v>3014</c:v>
                </c:pt>
                <c:pt idx="3050">
                  <c:v>3013</c:v>
                </c:pt>
                <c:pt idx="3051">
                  <c:v>3009</c:v>
                </c:pt>
                <c:pt idx="3052">
                  <c:v>3013</c:v>
                </c:pt>
                <c:pt idx="3053">
                  <c:v>3016</c:v>
                </c:pt>
                <c:pt idx="3054">
                  <c:v>3013</c:v>
                </c:pt>
                <c:pt idx="3055">
                  <c:v>3008</c:v>
                </c:pt>
                <c:pt idx="3056">
                  <c:v>3011</c:v>
                </c:pt>
                <c:pt idx="3057">
                  <c:v>3016</c:v>
                </c:pt>
                <c:pt idx="3058">
                  <c:v>3014</c:v>
                </c:pt>
                <c:pt idx="3059">
                  <c:v>3011</c:v>
                </c:pt>
                <c:pt idx="3060">
                  <c:v>3014</c:v>
                </c:pt>
                <c:pt idx="3061">
                  <c:v>3014</c:v>
                </c:pt>
                <c:pt idx="3062">
                  <c:v>3017</c:v>
                </c:pt>
                <c:pt idx="3063">
                  <c:v>3011</c:v>
                </c:pt>
                <c:pt idx="3064">
                  <c:v>3008</c:v>
                </c:pt>
                <c:pt idx="3065">
                  <c:v>3015</c:v>
                </c:pt>
                <c:pt idx="3066">
                  <c:v>3017</c:v>
                </c:pt>
                <c:pt idx="3067">
                  <c:v>3015</c:v>
                </c:pt>
                <c:pt idx="3068">
                  <c:v>3011</c:v>
                </c:pt>
                <c:pt idx="3069">
                  <c:v>3015</c:v>
                </c:pt>
                <c:pt idx="3070">
                  <c:v>3019</c:v>
                </c:pt>
                <c:pt idx="3071">
                  <c:v>3009</c:v>
                </c:pt>
                <c:pt idx="3072">
                  <c:v>3009</c:v>
                </c:pt>
                <c:pt idx="3073">
                  <c:v>3010</c:v>
                </c:pt>
                <c:pt idx="3074">
                  <c:v>3026</c:v>
                </c:pt>
                <c:pt idx="3075">
                  <c:v>3024</c:v>
                </c:pt>
                <c:pt idx="3076">
                  <c:v>3020</c:v>
                </c:pt>
                <c:pt idx="3077">
                  <c:v>3017</c:v>
                </c:pt>
                <c:pt idx="3078">
                  <c:v>3010</c:v>
                </c:pt>
                <c:pt idx="3079">
                  <c:v>3026</c:v>
                </c:pt>
                <c:pt idx="3080">
                  <c:v>3025</c:v>
                </c:pt>
                <c:pt idx="3081">
                  <c:v>3024</c:v>
                </c:pt>
                <c:pt idx="3082">
                  <c:v>3024</c:v>
                </c:pt>
                <c:pt idx="3083">
                  <c:v>3031</c:v>
                </c:pt>
                <c:pt idx="3084">
                  <c:v>3032</c:v>
                </c:pt>
                <c:pt idx="3085">
                  <c:v>3036</c:v>
                </c:pt>
                <c:pt idx="3086">
                  <c:v>3047</c:v>
                </c:pt>
                <c:pt idx="3087">
                  <c:v>3054</c:v>
                </c:pt>
                <c:pt idx="3088">
                  <c:v>3063</c:v>
                </c:pt>
                <c:pt idx="3089">
                  <c:v>3074</c:v>
                </c:pt>
                <c:pt idx="3090">
                  <c:v>3088</c:v>
                </c:pt>
                <c:pt idx="3091">
                  <c:v>3108</c:v>
                </c:pt>
                <c:pt idx="3092">
                  <c:v>3116</c:v>
                </c:pt>
                <c:pt idx="3093">
                  <c:v>3113</c:v>
                </c:pt>
                <c:pt idx="3094">
                  <c:v>3104</c:v>
                </c:pt>
                <c:pt idx="3095">
                  <c:v>3097</c:v>
                </c:pt>
                <c:pt idx="3096">
                  <c:v>3087</c:v>
                </c:pt>
                <c:pt idx="3097">
                  <c:v>3071</c:v>
                </c:pt>
                <c:pt idx="3098">
                  <c:v>3063</c:v>
                </c:pt>
                <c:pt idx="3099">
                  <c:v>3066</c:v>
                </c:pt>
                <c:pt idx="3100">
                  <c:v>3063</c:v>
                </c:pt>
                <c:pt idx="3101">
                  <c:v>3068</c:v>
                </c:pt>
                <c:pt idx="3102">
                  <c:v>3072</c:v>
                </c:pt>
                <c:pt idx="3103">
                  <c:v>3058</c:v>
                </c:pt>
                <c:pt idx="3104">
                  <c:v>3061</c:v>
                </c:pt>
                <c:pt idx="3105">
                  <c:v>3062</c:v>
                </c:pt>
                <c:pt idx="3106">
                  <c:v>3042</c:v>
                </c:pt>
                <c:pt idx="3107">
                  <c:v>3033</c:v>
                </c:pt>
                <c:pt idx="3108">
                  <c:v>3025</c:v>
                </c:pt>
                <c:pt idx="3109">
                  <c:v>3025</c:v>
                </c:pt>
                <c:pt idx="3110">
                  <c:v>3027</c:v>
                </c:pt>
                <c:pt idx="3111">
                  <c:v>3022</c:v>
                </c:pt>
                <c:pt idx="3112">
                  <c:v>3027</c:v>
                </c:pt>
                <c:pt idx="3113">
                  <c:v>3024</c:v>
                </c:pt>
                <c:pt idx="3114">
                  <c:v>3020</c:v>
                </c:pt>
                <c:pt idx="3115">
                  <c:v>3012</c:v>
                </c:pt>
                <c:pt idx="3116">
                  <c:v>3013</c:v>
                </c:pt>
                <c:pt idx="3117">
                  <c:v>3014</c:v>
                </c:pt>
                <c:pt idx="3118">
                  <c:v>3016</c:v>
                </c:pt>
                <c:pt idx="3119">
                  <c:v>3024</c:v>
                </c:pt>
                <c:pt idx="3120">
                  <c:v>3010</c:v>
                </c:pt>
                <c:pt idx="3121">
                  <c:v>3021</c:v>
                </c:pt>
                <c:pt idx="3122">
                  <c:v>3016</c:v>
                </c:pt>
                <c:pt idx="3123">
                  <c:v>3017</c:v>
                </c:pt>
                <c:pt idx="3124">
                  <c:v>3012</c:v>
                </c:pt>
                <c:pt idx="3125">
                  <c:v>3017</c:v>
                </c:pt>
                <c:pt idx="3126">
                  <c:v>3014</c:v>
                </c:pt>
                <c:pt idx="3127">
                  <c:v>3017</c:v>
                </c:pt>
                <c:pt idx="3128">
                  <c:v>3008</c:v>
                </c:pt>
                <c:pt idx="3129">
                  <c:v>3019</c:v>
                </c:pt>
                <c:pt idx="3130">
                  <c:v>3019</c:v>
                </c:pt>
                <c:pt idx="3131">
                  <c:v>3015</c:v>
                </c:pt>
                <c:pt idx="3132">
                  <c:v>3015</c:v>
                </c:pt>
                <c:pt idx="3133">
                  <c:v>3012</c:v>
                </c:pt>
                <c:pt idx="3134">
                  <c:v>3015</c:v>
                </c:pt>
                <c:pt idx="3135">
                  <c:v>3018</c:v>
                </c:pt>
                <c:pt idx="3136">
                  <c:v>3018</c:v>
                </c:pt>
                <c:pt idx="3137">
                  <c:v>3012</c:v>
                </c:pt>
                <c:pt idx="3138">
                  <c:v>3017</c:v>
                </c:pt>
                <c:pt idx="3139">
                  <c:v>3016</c:v>
                </c:pt>
                <c:pt idx="3140">
                  <c:v>3013</c:v>
                </c:pt>
                <c:pt idx="3141">
                  <c:v>3017</c:v>
                </c:pt>
                <c:pt idx="3142">
                  <c:v>3017</c:v>
                </c:pt>
                <c:pt idx="3143">
                  <c:v>3021</c:v>
                </c:pt>
                <c:pt idx="3144">
                  <c:v>3020</c:v>
                </c:pt>
                <c:pt idx="3145">
                  <c:v>3014</c:v>
                </c:pt>
                <c:pt idx="3146">
                  <c:v>3014</c:v>
                </c:pt>
                <c:pt idx="3147">
                  <c:v>3017</c:v>
                </c:pt>
                <c:pt idx="3148">
                  <c:v>3014</c:v>
                </c:pt>
                <c:pt idx="3149">
                  <c:v>3013</c:v>
                </c:pt>
                <c:pt idx="3150">
                  <c:v>3016</c:v>
                </c:pt>
                <c:pt idx="3151">
                  <c:v>3019</c:v>
                </c:pt>
                <c:pt idx="3152">
                  <c:v>3017</c:v>
                </c:pt>
                <c:pt idx="3153">
                  <c:v>3016</c:v>
                </c:pt>
                <c:pt idx="3154">
                  <c:v>3024</c:v>
                </c:pt>
                <c:pt idx="3155">
                  <c:v>3023</c:v>
                </c:pt>
                <c:pt idx="3156">
                  <c:v>3015</c:v>
                </c:pt>
                <c:pt idx="3157">
                  <c:v>3014</c:v>
                </c:pt>
                <c:pt idx="3158">
                  <c:v>3017</c:v>
                </c:pt>
                <c:pt idx="3159">
                  <c:v>3025</c:v>
                </c:pt>
                <c:pt idx="3160">
                  <c:v>3026</c:v>
                </c:pt>
                <c:pt idx="3161">
                  <c:v>3022</c:v>
                </c:pt>
                <c:pt idx="3162">
                  <c:v>3023</c:v>
                </c:pt>
                <c:pt idx="3163">
                  <c:v>3023</c:v>
                </c:pt>
                <c:pt idx="3164">
                  <c:v>3024</c:v>
                </c:pt>
                <c:pt idx="3165">
                  <c:v>3022</c:v>
                </c:pt>
                <c:pt idx="3166">
                  <c:v>3029</c:v>
                </c:pt>
                <c:pt idx="3167">
                  <c:v>3032</c:v>
                </c:pt>
                <c:pt idx="3168">
                  <c:v>3026</c:v>
                </c:pt>
                <c:pt idx="3169">
                  <c:v>3019</c:v>
                </c:pt>
                <c:pt idx="3170">
                  <c:v>3030</c:v>
                </c:pt>
                <c:pt idx="3171">
                  <c:v>3025</c:v>
                </c:pt>
                <c:pt idx="3172">
                  <c:v>3019</c:v>
                </c:pt>
                <c:pt idx="3173">
                  <c:v>3023</c:v>
                </c:pt>
                <c:pt idx="3174">
                  <c:v>3032</c:v>
                </c:pt>
                <c:pt idx="3175">
                  <c:v>3027</c:v>
                </c:pt>
                <c:pt idx="3176">
                  <c:v>3023</c:v>
                </c:pt>
                <c:pt idx="3177">
                  <c:v>3028</c:v>
                </c:pt>
                <c:pt idx="3178">
                  <c:v>3018</c:v>
                </c:pt>
                <c:pt idx="3179">
                  <c:v>3018</c:v>
                </c:pt>
                <c:pt idx="3180">
                  <c:v>3023</c:v>
                </c:pt>
                <c:pt idx="3181">
                  <c:v>3019</c:v>
                </c:pt>
                <c:pt idx="3182">
                  <c:v>3019</c:v>
                </c:pt>
                <c:pt idx="3183">
                  <c:v>3029</c:v>
                </c:pt>
                <c:pt idx="3184">
                  <c:v>3015</c:v>
                </c:pt>
                <c:pt idx="3185">
                  <c:v>3021</c:v>
                </c:pt>
                <c:pt idx="3186">
                  <c:v>3017</c:v>
                </c:pt>
                <c:pt idx="3187">
                  <c:v>3014</c:v>
                </c:pt>
                <c:pt idx="3188">
                  <c:v>3020</c:v>
                </c:pt>
                <c:pt idx="3189">
                  <c:v>3021</c:v>
                </c:pt>
                <c:pt idx="3190">
                  <c:v>3017</c:v>
                </c:pt>
                <c:pt idx="3191">
                  <c:v>3024</c:v>
                </c:pt>
                <c:pt idx="3192">
                  <c:v>3020</c:v>
                </c:pt>
                <c:pt idx="3193">
                  <c:v>3018</c:v>
                </c:pt>
                <c:pt idx="3194">
                  <c:v>3018</c:v>
                </c:pt>
                <c:pt idx="3195">
                  <c:v>3017</c:v>
                </c:pt>
                <c:pt idx="3196">
                  <c:v>3020</c:v>
                </c:pt>
                <c:pt idx="3197">
                  <c:v>3018</c:v>
                </c:pt>
                <c:pt idx="3198">
                  <c:v>3019</c:v>
                </c:pt>
                <c:pt idx="3199">
                  <c:v>3020</c:v>
                </c:pt>
                <c:pt idx="3200">
                  <c:v>3017</c:v>
                </c:pt>
                <c:pt idx="3201">
                  <c:v>3012</c:v>
                </c:pt>
                <c:pt idx="3202">
                  <c:v>3017</c:v>
                </c:pt>
                <c:pt idx="3203">
                  <c:v>3023</c:v>
                </c:pt>
                <c:pt idx="3204">
                  <c:v>3024</c:v>
                </c:pt>
                <c:pt idx="3205">
                  <c:v>3019</c:v>
                </c:pt>
                <c:pt idx="3206">
                  <c:v>3024</c:v>
                </c:pt>
                <c:pt idx="3207">
                  <c:v>3035</c:v>
                </c:pt>
                <c:pt idx="3208">
                  <c:v>3036</c:v>
                </c:pt>
                <c:pt idx="3209">
                  <c:v>3042</c:v>
                </c:pt>
                <c:pt idx="3210">
                  <c:v>3049</c:v>
                </c:pt>
                <c:pt idx="3211">
                  <c:v>3055</c:v>
                </c:pt>
                <c:pt idx="3212">
                  <c:v>3055</c:v>
                </c:pt>
                <c:pt idx="3213">
                  <c:v>3059</c:v>
                </c:pt>
                <c:pt idx="3214">
                  <c:v>3062</c:v>
                </c:pt>
                <c:pt idx="3215">
                  <c:v>3061</c:v>
                </c:pt>
                <c:pt idx="3216">
                  <c:v>3054</c:v>
                </c:pt>
                <c:pt idx="3217">
                  <c:v>3049</c:v>
                </c:pt>
                <c:pt idx="3218">
                  <c:v>3047</c:v>
                </c:pt>
                <c:pt idx="3219">
                  <c:v>3040</c:v>
                </c:pt>
                <c:pt idx="3220">
                  <c:v>3033</c:v>
                </c:pt>
                <c:pt idx="3221">
                  <c:v>3036</c:v>
                </c:pt>
                <c:pt idx="3222">
                  <c:v>3042</c:v>
                </c:pt>
                <c:pt idx="3223">
                  <c:v>3036</c:v>
                </c:pt>
                <c:pt idx="3224">
                  <c:v>3040</c:v>
                </c:pt>
                <c:pt idx="3225">
                  <c:v>3047</c:v>
                </c:pt>
                <c:pt idx="3226">
                  <c:v>3033</c:v>
                </c:pt>
                <c:pt idx="3227">
                  <c:v>3033</c:v>
                </c:pt>
                <c:pt idx="3228">
                  <c:v>3030</c:v>
                </c:pt>
                <c:pt idx="3229">
                  <c:v>3029</c:v>
                </c:pt>
                <c:pt idx="3230">
                  <c:v>3028</c:v>
                </c:pt>
                <c:pt idx="3231">
                  <c:v>3021</c:v>
                </c:pt>
                <c:pt idx="3232">
                  <c:v>3019</c:v>
                </c:pt>
                <c:pt idx="3233">
                  <c:v>3011</c:v>
                </c:pt>
                <c:pt idx="3234">
                  <c:v>3015</c:v>
                </c:pt>
                <c:pt idx="3235">
                  <c:v>3009</c:v>
                </c:pt>
                <c:pt idx="3236">
                  <c:v>3018</c:v>
                </c:pt>
                <c:pt idx="3237">
                  <c:v>3019</c:v>
                </c:pt>
                <c:pt idx="3238">
                  <c:v>3021</c:v>
                </c:pt>
                <c:pt idx="3239">
                  <c:v>3018</c:v>
                </c:pt>
                <c:pt idx="3240">
                  <c:v>3018</c:v>
                </c:pt>
                <c:pt idx="3241">
                  <c:v>3022</c:v>
                </c:pt>
                <c:pt idx="3242">
                  <c:v>3018</c:v>
                </c:pt>
                <c:pt idx="3243">
                  <c:v>3017</c:v>
                </c:pt>
                <c:pt idx="3244">
                  <c:v>3020</c:v>
                </c:pt>
                <c:pt idx="3245">
                  <c:v>3022</c:v>
                </c:pt>
                <c:pt idx="3246">
                  <c:v>3018</c:v>
                </c:pt>
                <c:pt idx="3247">
                  <c:v>3020</c:v>
                </c:pt>
                <c:pt idx="3248">
                  <c:v>3015</c:v>
                </c:pt>
                <c:pt idx="3249">
                  <c:v>3012</c:v>
                </c:pt>
                <c:pt idx="3250">
                  <c:v>3018</c:v>
                </c:pt>
                <c:pt idx="3251">
                  <c:v>3014</c:v>
                </c:pt>
                <c:pt idx="3252">
                  <c:v>3015</c:v>
                </c:pt>
                <c:pt idx="3253">
                  <c:v>3011</c:v>
                </c:pt>
                <c:pt idx="3254">
                  <c:v>3011</c:v>
                </c:pt>
                <c:pt idx="3255">
                  <c:v>3018</c:v>
                </c:pt>
                <c:pt idx="3256">
                  <c:v>3020</c:v>
                </c:pt>
                <c:pt idx="3257">
                  <c:v>3017</c:v>
                </c:pt>
                <c:pt idx="3258">
                  <c:v>3012</c:v>
                </c:pt>
                <c:pt idx="3259">
                  <c:v>3015</c:v>
                </c:pt>
                <c:pt idx="3260">
                  <c:v>3015</c:v>
                </c:pt>
                <c:pt idx="3261">
                  <c:v>3011</c:v>
                </c:pt>
                <c:pt idx="3262">
                  <c:v>3011</c:v>
                </c:pt>
                <c:pt idx="3263">
                  <c:v>3012</c:v>
                </c:pt>
                <c:pt idx="3264">
                  <c:v>3016</c:v>
                </c:pt>
                <c:pt idx="3265">
                  <c:v>3016</c:v>
                </c:pt>
                <c:pt idx="3266">
                  <c:v>3017</c:v>
                </c:pt>
                <c:pt idx="3267">
                  <c:v>3018</c:v>
                </c:pt>
                <c:pt idx="3268">
                  <c:v>3014</c:v>
                </c:pt>
                <c:pt idx="3269">
                  <c:v>3011</c:v>
                </c:pt>
                <c:pt idx="3270">
                  <c:v>3010</c:v>
                </c:pt>
                <c:pt idx="3271">
                  <c:v>3010</c:v>
                </c:pt>
                <c:pt idx="3272">
                  <c:v>3014</c:v>
                </c:pt>
                <c:pt idx="3273">
                  <c:v>3013</c:v>
                </c:pt>
                <c:pt idx="3274">
                  <c:v>3011</c:v>
                </c:pt>
                <c:pt idx="3275">
                  <c:v>3011</c:v>
                </c:pt>
                <c:pt idx="3276">
                  <c:v>3014</c:v>
                </c:pt>
                <c:pt idx="3277">
                  <c:v>3016</c:v>
                </c:pt>
                <c:pt idx="3278">
                  <c:v>3011</c:v>
                </c:pt>
                <c:pt idx="3279">
                  <c:v>3015</c:v>
                </c:pt>
                <c:pt idx="3280">
                  <c:v>3016</c:v>
                </c:pt>
                <c:pt idx="3281">
                  <c:v>3016</c:v>
                </c:pt>
                <c:pt idx="3282">
                  <c:v>3015</c:v>
                </c:pt>
                <c:pt idx="3283">
                  <c:v>3013</c:v>
                </c:pt>
                <c:pt idx="3284">
                  <c:v>3016</c:v>
                </c:pt>
                <c:pt idx="3285">
                  <c:v>3017</c:v>
                </c:pt>
                <c:pt idx="3286">
                  <c:v>3011</c:v>
                </c:pt>
                <c:pt idx="3287">
                  <c:v>3010</c:v>
                </c:pt>
                <c:pt idx="3288">
                  <c:v>3011</c:v>
                </c:pt>
                <c:pt idx="3289">
                  <c:v>3016</c:v>
                </c:pt>
                <c:pt idx="3290">
                  <c:v>3012</c:v>
                </c:pt>
                <c:pt idx="3291">
                  <c:v>3012</c:v>
                </c:pt>
                <c:pt idx="3292">
                  <c:v>3017</c:v>
                </c:pt>
                <c:pt idx="3293">
                  <c:v>3013</c:v>
                </c:pt>
                <c:pt idx="3294">
                  <c:v>3008</c:v>
                </c:pt>
                <c:pt idx="3295">
                  <c:v>3015</c:v>
                </c:pt>
                <c:pt idx="3296">
                  <c:v>3008</c:v>
                </c:pt>
                <c:pt idx="3297">
                  <c:v>3014</c:v>
                </c:pt>
                <c:pt idx="3298">
                  <c:v>3016</c:v>
                </c:pt>
                <c:pt idx="3299">
                  <c:v>3018</c:v>
                </c:pt>
                <c:pt idx="3300">
                  <c:v>3010</c:v>
                </c:pt>
                <c:pt idx="3301">
                  <c:v>3014</c:v>
                </c:pt>
                <c:pt idx="3302">
                  <c:v>3019</c:v>
                </c:pt>
                <c:pt idx="3303">
                  <c:v>3010</c:v>
                </c:pt>
                <c:pt idx="3304">
                  <c:v>3015</c:v>
                </c:pt>
                <c:pt idx="3305">
                  <c:v>3010</c:v>
                </c:pt>
                <c:pt idx="3306">
                  <c:v>3013</c:v>
                </c:pt>
                <c:pt idx="3307">
                  <c:v>3009</c:v>
                </c:pt>
                <c:pt idx="3308">
                  <c:v>3012</c:v>
                </c:pt>
                <c:pt idx="3309">
                  <c:v>3018</c:v>
                </c:pt>
                <c:pt idx="3310">
                  <c:v>3012</c:v>
                </c:pt>
                <c:pt idx="3311">
                  <c:v>3009</c:v>
                </c:pt>
                <c:pt idx="3312">
                  <c:v>3008</c:v>
                </c:pt>
                <c:pt idx="3313">
                  <c:v>3012</c:v>
                </c:pt>
                <c:pt idx="3314">
                  <c:v>3011</c:v>
                </c:pt>
                <c:pt idx="3315">
                  <c:v>3016</c:v>
                </c:pt>
                <c:pt idx="3316">
                  <c:v>3016</c:v>
                </c:pt>
                <c:pt idx="3317">
                  <c:v>3013</c:v>
                </c:pt>
                <c:pt idx="3318">
                  <c:v>3015</c:v>
                </c:pt>
                <c:pt idx="3319">
                  <c:v>3016</c:v>
                </c:pt>
                <c:pt idx="3320">
                  <c:v>3015</c:v>
                </c:pt>
                <c:pt idx="3321">
                  <c:v>3017</c:v>
                </c:pt>
                <c:pt idx="3322">
                  <c:v>3013</c:v>
                </c:pt>
                <c:pt idx="3323">
                  <c:v>3007</c:v>
                </c:pt>
                <c:pt idx="3324">
                  <c:v>3008</c:v>
                </c:pt>
                <c:pt idx="3325">
                  <c:v>3011</c:v>
                </c:pt>
                <c:pt idx="3326">
                  <c:v>3012</c:v>
                </c:pt>
                <c:pt idx="3327">
                  <c:v>3014</c:v>
                </c:pt>
                <c:pt idx="3328">
                  <c:v>3012</c:v>
                </c:pt>
                <c:pt idx="3329">
                  <c:v>3012</c:v>
                </c:pt>
                <c:pt idx="3330">
                  <c:v>3013</c:v>
                </c:pt>
                <c:pt idx="3331">
                  <c:v>3014</c:v>
                </c:pt>
                <c:pt idx="3332">
                  <c:v>3013</c:v>
                </c:pt>
                <c:pt idx="3333">
                  <c:v>3013</c:v>
                </c:pt>
                <c:pt idx="3334">
                  <c:v>3017</c:v>
                </c:pt>
                <c:pt idx="3335">
                  <c:v>3017</c:v>
                </c:pt>
                <c:pt idx="3336">
                  <c:v>3012</c:v>
                </c:pt>
                <c:pt idx="3337">
                  <c:v>3011</c:v>
                </c:pt>
                <c:pt idx="3338">
                  <c:v>3009</c:v>
                </c:pt>
                <c:pt idx="3339">
                  <c:v>3010</c:v>
                </c:pt>
                <c:pt idx="3340">
                  <c:v>3018</c:v>
                </c:pt>
                <c:pt idx="3341">
                  <c:v>3010</c:v>
                </c:pt>
                <c:pt idx="3342">
                  <c:v>3010</c:v>
                </c:pt>
                <c:pt idx="3343">
                  <c:v>3017</c:v>
                </c:pt>
                <c:pt idx="3344">
                  <c:v>3015</c:v>
                </c:pt>
                <c:pt idx="3345">
                  <c:v>3018</c:v>
                </c:pt>
                <c:pt idx="3346">
                  <c:v>3019</c:v>
                </c:pt>
                <c:pt idx="3347">
                  <c:v>3020</c:v>
                </c:pt>
                <c:pt idx="3348">
                  <c:v>3017</c:v>
                </c:pt>
                <c:pt idx="3349">
                  <c:v>3010</c:v>
                </c:pt>
                <c:pt idx="3350">
                  <c:v>3010</c:v>
                </c:pt>
                <c:pt idx="3351">
                  <c:v>3014</c:v>
                </c:pt>
                <c:pt idx="3352">
                  <c:v>3009</c:v>
                </c:pt>
                <c:pt idx="3353">
                  <c:v>3011</c:v>
                </c:pt>
                <c:pt idx="3354">
                  <c:v>3006</c:v>
                </c:pt>
                <c:pt idx="3355">
                  <c:v>3010</c:v>
                </c:pt>
                <c:pt idx="3356">
                  <c:v>3006</c:v>
                </c:pt>
                <c:pt idx="3357">
                  <c:v>3015</c:v>
                </c:pt>
                <c:pt idx="3358">
                  <c:v>3014</c:v>
                </c:pt>
                <c:pt idx="3359">
                  <c:v>3012</c:v>
                </c:pt>
                <c:pt idx="3360">
                  <c:v>3002</c:v>
                </c:pt>
                <c:pt idx="3361">
                  <c:v>3007</c:v>
                </c:pt>
                <c:pt idx="3362">
                  <c:v>3014</c:v>
                </c:pt>
                <c:pt idx="3363">
                  <c:v>3018</c:v>
                </c:pt>
                <c:pt idx="3364">
                  <c:v>3014</c:v>
                </c:pt>
                <c:pt idx="3365">
                  <c:v>3015</c:v>
                </c:pt>
                <c:pt idx="3366">
                  <c:v>3016</c:v>
                </c:pt>
                <c:pt idx="3367">
                  <c:v>3010</c:v>
                </c:pt>
                <c:pt idx="3368">
                  <c:v>3007</c:v>
                </c:pt>
                <c:pt idx="3369">
                  <c:v>3011</c:v>
                </c:pt>
                <c:pt idx="3370">
                  <c:v>3013</c:v>
                </c:pt>
                <c:pt idx="3371">
                  <c:v>3017</c:v>
                </c:pt>
                <c:pt idx="3372">
                  <c:v>3017</c:v>
                </c:pt>
                <c:pt idx="3373">
                  <c:v>3017</c:v>
                </c:pt>
                <c:pt idx="3374">
                  <c:v>3011</c:v>
                </c:pt>
                <c:pt idx="3375">
                  <c:v>3015</c:v>
                </c:pt>
                <c:pt idx="3376">
                  <c:v>3011</c:v>
                </c:pt>
                <c:pt idx="3377">
                  <c:v>3012</c:v>
                </c:pt>
                <c:pt idx="3378">
                  <c:v>3013</c:v>
                </c:pt>
                <c:pt idx="3379">
                  <c:v>3016</c:v>
                </c:pt>
                <c:pt idx="3380">
                  <c:v>3014</c:v>
                </c:pt>
                <c:pt idx="3381">
                  <c:v>3013</c:v>
                </c:pt>
                <c:pt idx="3382">
                  <c:v>3012</c:v>
                </c:pt>
                <c:pt idx="3383">
                  <c:v>3010</c:v>
                </c:pt>
                <c:pt idx="3384">
                  <c:v>3016</c:v>
                </c:pt>
                <c:pt idx="3385">
                  <c:v>3017</c:v>
                </c:pt>
                <c:pt idx="3386">
                  <c:v>3012</c:v>
                </c:pt>
                <c:pt idx="3387">
                  <c:v>3015</c:v>
                </c:pt>
                <c:pt idx="3388">
                  <c:v>3016</c:v>
                </c:pt>
                <c:pt idx="3389">
                  <c:v>3015</c:v>
                </c:pt>
                <c:pt idx="3390">
                  <c:v>3015</c:v>
                </c:pt>
                <c:pt idx="3391">
                  <c:v>3010</c:v>
                </c:pt>
                <c:pt idx="3392">
                  <c:v>3007</c:v>
                </c:pt>
                <c:pt idx="3393">
                  <c:v>3015</c:v>
                </c:pt>
                <c:pt idx="3394">
                  <c:v>3020</c:v>
                </c:pt>
                <c:pt idx="3395">
                  <c:v>3019</c:v>
                </c:pt>
                <c:pt idx="3396">
                  <c:v>3011</c:v>
                </c:pt>
                <c:pt idx="3397">
                  <c:v>3012</c:v>
                </c:pt>
                <c:pt idx="3398">
                  <c:v>3015</c:v>
                </c:pt>
                <c:pt idx="3399">
                  <c:v>3015</c:v>
                </c:pt>
                <c:pt idx="3400">
                  <c:v>3013</c:v>
                </c:pt>
                <c:pt idx="3401">
                  <c:v>3014</c:v>
                </c:pt>
                <c:pt idx="3402">
                  <c:v>3016</c:v>
                </c:pt>
                <c:pt idx="3403">
                  <c:v>3011</c:v>
                </c:pt>
                <c:pt idx="3404">
                  <c:v>3010</c:v>
                </c:pt>
                <c:pt idx="3405">
                  <c:v>3014</c:v>
                </c:pt>
                <c:pt idx="3406">
                  <c:v>3011</c:v>
                </c:pt>
                <c:pt idx="3407">
                  <c:v>3005</c:v>
                </c:pt>
                <c:pt idx="3408">
                  <c:v>3019</c:v>
                </c:pt>
                <c:pt idx="3409">
                  <c:v>3010</c:v>
                </c:pt>
                <c:pt idx="3410">
                  <c:v>3008</c:v>
                </c:pt>
                <c:pt idx="3411">
                  <c:v>3015</c:v>
                </c:pt>
                <c:pt idx="3412">
                  <c:v>3019</c:v>
                </c:pt>
                <c:pt idx="3413">
                  <c:v>3009</c:v>
                </c:pt>
                <c:pt idx="3414">
                  <c:v>3020</c:v>
                </c:pt>
                <c:pt idx="3415">
                  <c:v>3014</c:v>
                </c:pt>
                <c:pt idx="3416">
                  <c:v>3009</c:v>
                </c:pt>
                <c:pt idx="3417">
                  <c:v>3012</c:v>
                </c:pt>
                <c:pt idx="3418">
                  <c:v>3011</c:v>
                </c:pt>
                <c:pt idx="3419">
                  <c:v>3009</c:v>
                </c:pt>
                <c:pt idx="3420">
                  <c:v>3015</c:v>
                </c:pt>
                <c:pt idx="3421">
                  <c:v>3016</c:v>
                </c:pt>
                <c:pt idx="3422">
                  <c:v>3024</c:v>
                </c:pt>
                <c:pt idx="3423">
                  <c:v>3020</c:v>
                </c:pt>
                <c:pt idx="3424">
                  <c:v>3016</c:v>
                </c:pt>
                <c:pt idx="3425">
                  <c:v>3012</c:v>
                </c:pt>
                <c:pt idx="3426">
                  <c:v>3021</c:v>
                </c:pt>
                <c:pt idx="3427">
                  <c:v>3013</c:v>
                </c:pt>
                <c:pt idx="3428">
                  <c:v>3016</c:v>
                </c:pt>
                <c:pt idx="3429">
                  <c:v>3014</c:v>
                </c:pt>
                <c:pt idx="3430">
                  <c:v>3016</c:v>
                </c:pt>
                <c:pt idx="3431">
                  <c:v>3017</c:v>
                </c:pt>
                <c:pt idx="3432">
                  <c:v>3017</c:v>
                </c:pt>
                <c:pt idx="3433">
                  <c:v>3016</c:v>
                </c:pt>
                <c:pt idx="3434">
                  <c:v>3017</c:v>
                </c:pt>
                <c:pt idx="3435">
                  <c:v>3019</c:v>
                </c:pt>
                <c:pt idx="3436">
                  <c:v>3013</c:v>
                </c:pt>
                <c:pt idx="3437">
                  <c:v>3010</c:v>
                </c:pt>
                <c:pt idx="3438">
                  <c:v>3014</c:v>
                </c:pt>
                <c:pt idx="3439">
                  <c:v>3012</c:v>
                </c:pt>
                <c:pt idx="3440">
                  <c:v>3007</c:v>
                </c:pt>
                <c:pt idx="3441">
                  <c:v>3011</c:v>
                </c:pt>
                <c:pt idx="3442">
                  <c:v>3015</c:v>
                </c:pt>
                <c:pt idx="3443">
                  <c:v>3012</c:v>
                </c:pt>
                <c:pt idx="3444">
                  <c:v>3016</c:v>
                </c:pt>
                <c:pt idx="3445">
                  <c:v>3015</c:v>
                </c:pt>
                <c:pt idx="3446">
                  <c:v>3009</c:v>
                </c:pt>
                <c:pt idx="3447">
                  <c:v>3011</c:v>
                </c:pt>
                <c:pt idx="3448">
                  <c:v>3011</c:v>
                </c:pt>
                <c:pt idx="3449">
                  <c:v>3012</c:v>
                </c:pt>
                <c:pt idx="3450">
                  <c:v>3013</c:v>
                </c:pt>
                <c:pt idx="3451">
                  <c:v>3013</c:v>
                </c:pt>
                <c:pt idx="3452">
                  <c:v>3012</c:v>
                </c:pt>
                <c:pt idx="3453">
                  <c:v>3009</c:v>
                </c:pt>
                <c:pt idx="3454">
                  <c:v>3013</c:v>
                </c:pt>
                <c:pt idx="3455">
                  <c:v>3013</c:v>
                </c:pt>
                <c:pt idx="3456">
                  <c:v>3008</c:v>
                </c:pt>
                <c:pt idx="3457">
                  <c:v>3007</c:v>
                </c:pt>
                <c:pt idx="3458">
                  <c:v>3014</c:v>
                </c:pt>
                <c:pt idx="3459">
                  <c:v>3012</c:v>
                </c:pt>
                <c:pt idx="3460">
                  <c:v>3008</c:v>
                </c:pt>
                <c:pt idx="3461">
                  <c:v>3015</c:v>
                </c:pt>
                <c:pt idx="3462">
                  <c:v>3010</c:v>
                </c:pt>
                <c:pt idx="3463">
                  <c:v>3016</c:v>
                </c:pt>
                <c:pt idx="3464">
                  <c:v>3021</c:v>
                </c:pt>
                <c:pt idx="3465">
                  <c:v>3012</c:v>
                </c:pt>
                <c:pt idx="3466">
                  <c:v>3009</c:v>
                </c:pt>
                <c:pt idx="3467">
                  <c:v>3011</c:v>
                </c:pt>
                <c:pt idx="3468">
                  <c:v>3009</c:v>
                </c:pt>
                <c:pt idx="3469">
                  <c:v>3007</c:v>
                </c:pt>
                <c:pt idx="3470">
                  <c:v>3018</c:v>
                </c:pt>
                <c:pt idx="3471">
                  <c:v>3006</c:v>
                </c:pt>
                <c:pt idx="3472">
                  <c:v>3012</c:v>
                </c:pt>
                <c:pt idx="3473">
                  <c:v>3015</c:v>
                </c:pt>
                <c:pt idx="3474">
                  <c:v>3015</c:v>
                </c:pt>
                <c:pt idx="3475">
                  <c:v>3016</c:v>
                </c:pt>
                <c:pt idx="3476">
                  <c:v>3011</c:v>
                </c:pt>
                <c:pt idx="3477">
                  <c:v>3011</c:v>
                </c:pt>
                <c:pt idx="3478">
                  <c:v>3008</c:v>
                </c:pt>
                <c:pt idx="3479">
                  <c:v>3012</c:v>
                </c:pt>
                <c:pt idx="3480">
                  <c:v>3012</c:v>
                </c:pt>
                <c:pt idx="3481">
                  <c:v>3009</c:v>
                </c:pt>
                <c:pt idx="3482">
                  <c:v>3011</c:v>
                </c:pt>
                <c:pt idx="3483">
                  <c:v>3011</c:v>
                </c:pt>
                <c:pt idx="3484">
                  <c:v>3007</c:v>
                </c:pt>
                <c:pt idx="3485">
                  <c:v>3010</c:v>
                </c:pt>
                <c:pt idx="3486">
                  <c:v>3016</c:v>
                </c:pt>
                <c:pt idx="3487">
                  <c:v>3013</c:v>
                </c:pt>
                <c:pt idx="3488">
                  <c:v>3011</c:v>
                </c:pt>
                <c:pt idx="3489">
                  <c:v>3014</c:v>
                </c:pt>
                <c:pt idx="3490">
                  <c:v>3020</c:v>
                </c:pt>
                <c:pt idx="3491">
                  <c:v>3010</c:v>
                </c:pt>
                <c:pt idx="3492">
                  <c:v>3012</c:v>
                </c:pt>
                <c:pt idx="3493">
                  <c:v>3013</c:v>
                </c:pt>
                <c:pt idx="3494">
                  <c:v>3013</c:v>
                </c:pt>
                <c:pt idx="3495">
                  <c:v>3009</c:v>
                </c:pt>
                <c:pt idx="3496">
                  <c:v>3012</c:v>
                </c:pt>
                <c:pt idx="3497">
                  <c:v>3015</c:v>
                </c:pt>
                <c:pt idx="3498">
                  <c:v>3015</c:v>
                </c:pt>
                <c:pt idx="3499">
                  <c:v>3014</c:v>
                </c:pt>
                <c:pt idx="3500">
                  <c:v>3014</c:v>
                </c:pt>
                <c:pt idx="3501">
                  <c:v>3014</c:v>
                </c:pt>
                <c:pt idx="3502">
                  <c:v>3014</c:v>
                </c:pt>
                <c:pt idx="3503">
                  <c:v>3015</c:v>
                </c:pt>
                <c:pt idx="3504">
                  <c:v>3012</c:v>
                </c:pt>
                <c:pt idx="3505">
                  <c:v>3013</c:v>
                </c:pt>
                <c:pt idx="3506">
                  <c:v>3016</c:v>
                </c:pt>
                <c:pt idx="3507">
                  <c:v>3020</c:v>
                </c:pt>
                <c:pt idx="3508">
                  <c:v>3015</c:v>
                </c:pt>
                <c:pt idx="3509">
                  <c:v>3014</c:v>
                </c:pt>
                <c:pt idx="3510">
                  <c:v>3015</c:v>
                </c:pt>
                <c:pt idx="3511">
                  <c:v>3016</c:v>
                </c:pt>
                <c:pt idx="3512">
                  <c:v>3010</c:v>
                </c:pt>
                <c:pt idx="3513">
                  <c:v>3018</c:v>
                </c:pt>
                <c:pt idx="3514">
                  <c:v>3014</c:v>
                </c:pt>
                <c:pt idx="3515">
                  <c:v>3014</c:v>
                </c:pt>
                <c:pt idx="3516">
                  <c:v>3011</c:v>
                </c:pt>
                <c:pt idx="3517">
                  <c:v>3011</c:v>
                </c:pt>
                <c:pt idx="3518">
                  <c:v>3008</c:v>
                </c:pt>
                <c:pt idx="3519">
                  <c:v>3017</c:v>
                </c:pt>
                <c:pt idx="3520">
                  <c:v>3011</c:v>
                </c:pt>
                <c:pt idx="3521">
                  <c:v>3009</c:v>
                </c:pt>
                <c:pt idx="3522">
                  <c:v>3008</c:v>
                </c:pt>
                <c:pt idx="3523">
                  <c:v>3008</c:v>
                </c:pt>
                <c:pt idx="3524">
                  <c:v>3017</c:v>
                </c:pt>
                <c:pt idx="3525">
                  <c:v>3021</c:v>
                </c:pt>
                <c:pt idx="3526">
                  <c:v>3010</c:v>
                </c:pt>
                <c:pt idx="3527">
                  <c:v>3017</c:v>
                </c:pt>
                <c:pt idx="3528">
                  <c:v>3017</c:v>
                </c:pt>
                <c:pt idx="3529">
                  <c:v>3016</c:v>
                </c:pt>
                <c:pt idx="3530">
                  <c:v>3015</c:v>
                </c:pt>
                <c:pt idx="3531">
                  <c:v>3012</c:v>
                </c:pt>
                <c:pt idx="3532">
                  <c:v>3014</c:v>
                </c:pt>
                <c:pt idx="3533">
                  <c:v>3010</c:v>
                </c:pt>
                <c:pt idx="3534">
                  <c:v>3014</c:v>
                </c:pt>
                <c:pt idx="3535">
                  <c:v>3015</c:v>
                </c:pt>
                <c:pt idx="3536">
                  <c:v>3011</c:v>
                </c:pt>
                <c:pt idx="3537">
                  <c:v>3009</c:v>
                </c:pt>
                <c:pt idx="3538">
                  <c:v>3009</c:v>
                </c:pt>
                <c:pt idx="3539">
                  <c:v>3019</c:v>
                </c:pt>
                <c:pt idx="3540">
                  <c:v>3015</c:v>
                </c:pt>
                <c:pt idx="3541">
                  <c:v>3009</c:v>
                </c:pt>
                <c:pt idx="3542">
                  <c:v>3012</c:v>
                </c:pt>
                <c:pt idx="3543">
                  <c:v>3014</c:v>
                </c:pt>
                <c:pt idx="3544">
                  <c:v>3011</c:v>
                </c:pt>
                <c:pt idx="3545">
                  <c:v>3014</c:v>
                </c:pt>
                <c:pt idx="3546">
                  <c:v>3018</c:v>
                </c:pt>
                <c:pt idx="3547">
                  <c:v>3012</c:v>
                </c:pt>
                <c:pt idx="3548">
                  <c:v>3016</c:v>
                </c:pt>
                <c:pt idx="3549">
                  <c:v>3017</c:v>
                </c:pt>
                <c:pt idx="3550">
                  <c:v>3017</c:v>
                </c:pt>
                <c:pt idx="3551">
                  <c:v>3018</c:v>
                </c:pt>
                <c:pt idx="3552">
                  <c:v>3015</c:v>
                </c:pt>
                <c:pt idx="3553">
                  <c:v>3012</c:v>
                </c:pt>
                <c:pt idx="3554">
                  <c:v>3015</c:v>
                </c:pt>
                <c:pt idx="3555">
                  <c:v>3018</c:v>
                </c:pt>
                <c:pt idx="3556">
                  <c:v>3014</c:v>
                </c:pt>
                <c:pt idx="3557">
                  <c:v>3014</c:v>
                </c:pt>
                <c:pt idx="3558">
                  <c:v>3013</c:v>
                </c:pt>
                <c:pt idx="3559">
                  <c:v>3013</c:v>
                </c:pt>
                <c:pt idx="3560">
                  <c:v>3021</c:v>
                </c:pt>
                <c:pt idx="3561">
                  <c:v>3018</c:v>
                </c:pt>
                <c:pt idx="3562">
                  <c:v>3014</c:v>
                </c:pt>
                <c:pt idx="3563">
                  <c:v>3017</c:v>
                </c:pt>
                <c:pt idx="3564">
                  <c:v>3015</c:v>
                </c:pt>
                <c:pt idx="3565">
                  <c:v>3010</c:v>
                </c:pt>
                <c:pt idx="3566">
                  <c:v>3017</c:v>
                </c:pt>
                <c:pt idx="3567">
                  <c:v>3019</c:v>
                </c:pt>
                <c:pt idx="3568">
                  <c:v>3016</c:v>
                </c:pt>
                <c:pt idx="3569">
                  <c:v>3019</c:v>
                </c:pt>
                <c:pt idx="3570">
                  <c:v>3015</c:v>
                </c:pt>
                <c:pt idx="3571">
                  <c:v>3012</c:v>
                </c:pt>
                <c:pt idx="3572">
                  <c:v>3016</c:v>
                </c:pt>
                <c:pt idx="3573">
                  <c:v>3019</c:v>
                </c:pt>
                <c:pt idx="3574">
                  <c:v>3017</c:v>
                </c:pt>
                <c:pt idx="3575">
                  <c:v>3016</c:v>
                </c:pt>
                <c:pt idx="3576">
                  <c:v>3016</c:v>
                </c:pt>
                <c:pt idx="3577">
                  <c:v>3010</c:v>
                </c:pt>
                <c:pt idx="3578">
                  <c:v>3011</c:v>
                </c:pt>
                <c:pt idx="3579">
                  <c:v>3014</c:v>
                </c:pt>
                <c:pt idx="3580">
                  <c:v>3022</c:v>
                </c:pt>
                <c:pt idx="3581">
                  <c:v>3019</c:v>
                </c:pt>
                <c:pt idx="3582">
                  <c:v>3011</c:v>
                </c:pt>
                <c:pt idx="3583">
                  <c:v>3022</c:v>
                </c:pt>
                <c:pt idx="3584">
                  <c:v>3010</c:v>
                </c:pt>
                <c:pt idx="3585">
                  <c:v>3018</c:v>
                </c:pt>
                <c:pt idx="3586">
                  <c:v>3022</c:v>
                </c:pt>
                <c:pt idx="3587">
                  <c:v>3015</c:v>
                </c:pt>
                <c:pt idx="3588">
                  <c:v>3011</c:v>
                </c:pt>
                <c:pt idx="3589">
                  <c:v>3014</c:v>
                </c:pt>
                <c:pt idx="3590">
                  <c:v>3017</c:v>
                </c:pt>
                <c:pt idx="3591">
                  <c:v>3017</c:v>
                </c:pt>
                <c:pt idx="3592">
                  <c:v>3022</c:v>
                </c:pt>
                <c:pt idx="3593">
                  <c:v>3015</c:v>
                </c:pt>
                <c:pt idx="3594">
                  <c:v>3012</c:v>
                </c:pt>
                <c:pt idx="3595">
                  <c:v>3012</c:v>
                </c:pt>
                <c:pt idx="3596">
                  <c:v>3015</c:v>
                </c:pt>
                <c:pt idx="3597">
                  <c:v>3010</c:v>
                </c:pt>
                <c:pt idx="3598">
                  <c:v>3014</c:v>
                </c:pt>
                <c:pt idx="3599">
                  <c:v>3009</c:v>
                </c:pt>
                <c:pt idx="3600">
                  <c:v>3013</c:v>
                </c:pt>
                <c:pt idx="3601">
                  <c:v>3018</c:v>
                </c:pt>
                <c:pt idx="3602">
                  <c:v>3018</c:v>
                </c:pt>
                <c:pt idx="3603">
                  <c:v>3009</c:v>
                </c:pt>
                <c:pt idx="3604">
                  <c:v>3009</c:v>
                </c:pt>
                <c:pt idx="3605">
                  <c:v>3015</c:v>
                </c:pt>
                <c:pt idx="3606">
                  <c:v>3014</c:v>
                </c:pt>
                <c:pt idx="3607">
                  <c:v>3012</c:v>
                </c:pt>
                <c:pt idx="3608">
                  <c:v>3014</c:v>
                </c:pt>
                <c:pt idx="3609">
                  <c:v>3014</c:v>
                </c:pt>
                <c:pt idx="3610">
                  <c:v>3015</c:v>
                </c:pt>
                <c:pt idx="3611">
                  <c:v>3015</c:v>
                </c:pt>
                <c:pt idx="3612">
                  <c:v>3007</c:v>
                </c:pt>
                <c:pt idx="3613">
                  <c:v>3013</c:v>
                </c:pt>
                <c:pt idx="3614">
                  <c:v>3015</c:v>
                </c:pt>
                <c:pt idx="3615">
                  <c:v>3011</c:v>
                </c:pt>
                <c:pt idx="3616">
                  <c:v>3015</c:v>
                </c:pt>
                <c:pt idx="3617">
                  <c:v>3017</c:v>
                </c:pt>
                <c:pt idx="3618">
                  <c:v>3014</c:v>
                </c:pt>
                <c:pt idx="3619">
                  <c:v>3014</c:v>
                </c:pt>
                <c:pt idx="3620">
                  <c:v>3013</c:v>
                </c:pt>
                <c:pt idx="3621">
                  <c:v>3013</c:v>
                </c:pt>
                <c:pt idx="3622">
                  <c:v>3013</c:v>
                </c:pt>
                <c:pt idx="3623">
                  <c:v>3012</c:v>
                </c:pt>
                <c:pt idx="3624">
                  <c:v>3013</c:v>
                </c:pt>
                <c:pt idx="3625">
                  <c:v>3015</c:v>
                </c:pt>
                <c:pt idx="3626">
                  <c:v>3016</c:v>
                </c:pt>
                <c:pt idx="3627">
                  <c:v>3014</c:v>
                </c:pt>
                <c:pt idx="3628">
                  <c:v>3013</c:v>
                </c:pt>
                <c:pt idx="3629">
                  <c:v>3011</c:v>
                </c:pt>
                <c:pt idx="3630">
                  <c:v>3015</c:v>
                </c:pt>
                <c:pt idx="3631">
                  <c:v>3013</c:v>
                </c:pt>
                <c:pt idx="3632">
                  <c:v>3017</c:v>
                </c:pt>
                <c:pt idx="3633">
                  <c:v>3018</c:v>
                </c:pt>
                <c:pt idx="3634">
                  <c:v>3019</c:v>
                </c:pt>
                <c:pt idx="3635">
                  <c:v>3020</c:v>
                </c:pt>
                <c:pt idx="3636">
                  <c:v>3016</c:v>
                </c:pt>
                <c:pt idx="3637">
                  <c:v>3012</c:v>
                </c:pt>
                <c:pt idx="3638">
                  <c:v>3012</c:v>
                </c:pt>
                <c:pt idx="3639">
                  <c:v>3018</c:v>
                </c:pt>
                <c:pt idx="3640">
                  <c:v>3018</c:v>
                </c:pt>
                <c:pt idx="3641">
                  <c:v>3016</c:v>
                </c:pt>
                <c:pt idx="3642">
                  <c:v>3011</c:v>
                </c:pt>
                <c:pt idx="3643">
                  <c:v>3015</c:v>
                </c:pt>
                <c:pt idx="3644">
                  <c:v>3019</c:v>
                </c:pt>
                <c:pt idx="3645">
                  <c:v>3014</c:v>
                </c:pt>
                <c:pt idx="3646">
                  <c:v>3021</c:v>
                </c:pt>
                <c:pt idx="3647">
                  <c:v>3017</c:v>
                </c:pt>
                <c:pt idx="3648">
                  <c:v>3021</c:v>
                </c:pt>
                <c:pt idx="3649">
                  <c:v>3015</c:v>
                </c:pt>
                <c:pt idx="3650">
                  <c:v>3018</c:v>
                </c:pt>
                <c:pt idx="3651">
                  <c:v>3020</c:v>
                </c:pt>
                <c:pt idx="3652">
                  <c:v>3016</c:v>
                </c:pt>
                <c:pt idx="3653">
                  <c:v>3010</c:v>
                </c:pt>
                <c:pt idx="3654">
                  <c:v>3019</c:v>
                </c:pt>
                <c:pt idx="3655">
                  <c:v>3015</c:v>
                </c:pt>
                <c:pt idx="3656">
                  <c:v>3017</c:v>
                </c:pt>
                <c:pt idx="3657">
                  <c:v>3016</c:v>
                </c:pt>
                <c:pt idx="3658">
                  <c:v>3015</c:v>
                </c:pt>
                <c:pt idx="3659">
                  <c:v>3012</c:v>
                </c:pt>
                <c:pt idx="3660">
                  <c:v>3016</c:v>
                </c:pt>
                <c:pt idx="3661">
                  <c:v>3021</c:v>
                </c:pt>
                <c:pt idx="3662">
                  <c:v>3020</c:v>
                </c:pt>
                <c:pt idx="3663">
                  <c:v>3028</c:v>
                </c:pt>
                <c:pt idx="3664">
                  <c:v>3022</c:v>
                </c:pt>
                <c:pt idx="3665">
                  <c:v>3019</c:v>
                </c:pt>
                <c:pt idx="3666">
                  <c:v>3021</c:v>
                </c:pt>
                <c:pt idx="3667">
                  <c:v>3021</c:v>
                </c:pt>
                <c:pt idx="3668">
                  <c:v>3024</c:v>
                </c:pt>
                <c:pt idx="3669">
                  <c:v>3033</c:v>
                </c:pt>
                <c:pt idx="3670">
                  <c:v>3034</c:v>
                </c:pt>
                <c:pt idx="3671">
                  <c:v>3033</c:v>
                </c:pt>
                <c:pt idx="3672">
                  <c:v>3033</c:v>
                </c:pt>
                <c:pt idx="3673">
                  <c:v>3029</c:v>
                </c:pt>
                <c:pt idx="3674">
                  <c:v>3031</c:v>
                </c:pt>
                <c:pt idx="3675">
                  <c:v>3032</c:v>
                </c:pt>
                <c:pt idx="3676">
                  <c:v>3029</c:v>
                </c:pt>
                <c:pt idx="3677">
                  <c:v>3030</c:v>
                </c:pt>
                <c:pt idx="3678">
                  <c:v>3029</c:v>
                </c:pt>
                <c:pt idx="3679">
                  <c:v>3029</c:v>
                </c:pt>
                <c:pt idx="3680">
                  <c:v>3031</c:v>
                </c:pt>
                <c:pt idx="3681">
                  <c:v>3029</c:v>
                </c:pt>
                <c:pt idx="3682">
                  <c:v>3024</c:v>
                </c:pt>
                <c:pt idx="3683">
                  <c:v>3028</c:v>
                </c:pt>
                <c:pt idx="3684">
                  <c:v>3026</c:v>
                </c:pt>
                <c:pt idx="3685">
                  <c:v>3021</c:v>
                </c:pt>
                <c:pt idx="3686">
                  <c:v>3019</c:v>
                </c:pt>
                <c:pt idx="3687">
                  <c:v>3023</c:v>
                </c:pt>
                <c:pt idx="3688">
                  <c:v>3022</c:v>
                </c:pt>
                <c:pt idx="3689">
                  <c:v>3025</c:v>
                </c:pt>
                <c:pt idx="3690">
                  <c:v>3022</c:v>
                </c:pt>
                <c:pt idx="3691">
                  <c:v>3027</c:v>
                </c:pt>
                <c:pt idx="3692">
                  <c:v>3021</c:v>
                </c:pt>
                <c:pt idx="3693">
                  <c:v>3018</c:v>
                </c:pt>
                <c:pt idx="3694">
                  <c:v>3017</c:v>
                </c:pt>
                <c:pt idx="3695">
                  <c:v>3016</c:v>
                </c:pt>
                <c:pt idx="3696">
                  <c:v>3028</c:v>
                </c:pt>
                <c:pt idx="3697">
                  <c:v>3030</c:v>
                </c:pt>
                <c:pt idx="3698">
                  <c:v>3017</c:v>
                </c:pt>
                <c:pt idx="3699">
                  <c:v>3024</c:v>
                </c:pt>
                <c:pt idx="3700">
                  <c:v>3023</c:v>
                </c:pt>
                <c:pt idx="3701">
                  <c:v>3024</c:v>
                </c:pt>
                <c:pt idx="3702">
                  <c:v>3031</c:v>
                </c:pt>
                <c:pt idx="3703">
                  <c:v>3011</c:v>
                </c:pt>
                <c:pt idx="3704">
                  <c:v>3026</c:v>
                </c:pt>
                <c:pt idx="3705">
                  <c:v>3019</c:v>
                </c:pt>
                <c:pt idx="3706">
                  <c:v>3019</c:v>
                </c:pt>
                <c:pt idx="3707">
                  <c:v>3022</c:v>
                </c:pt>
                <c:pt idx="3708">
                  <c:v>3022</c:v>
                </c:pt>
                <c:pt idx="3709">
                  <c:v>3025</c:v>
                </c:pt>
                <c:pt idx="3710">
                  <c:v>3022</c:v>
                </c:pt>
                <c:pt idx="3711">
                  <c:v>3025</c:v>
                </c:pt>
                <c:pt idx="3712">
                  <c:v>3027</c:v>
                </c:pt>
                <c:pt idx="3713">
                  <c:v>3037</c:v>
                </c:pt>
                <c:pt idx="3714">
                  <c:v>3035</c:v>
                </c:pt>
                <c:pt idx="3715">
                  <c:v>3042</c:v>
                </c:pt>
                <c:pt idx="3716">
                  <c:v>3034</c:v>
                </c:pt>
                <c:pt idx="3717">
                  <c:v>3048</c:v>
                </c:pt>
                <c:pt idx="3718">
                  <c:v>3040</c:v>
                </c:pt>
                <c:pt idx="3719">
                  <c:v>3044</c:v>
                </c:pt>
                <c:pt idx="3720">
                  <c:v>3049</c:v>
                </c:pt>
                <c:pt idx="3721">
                  <c:v>3046</c:v>
                </c:pt>
                <c:pt idx="3722">
                  <c:v>3040</c:v>
                </c:pt>
                <c:pt idx="3723">
                  <c:v>3032</c:v>
                </c:pt>
                <c:pt idx="3724">
                  <c:v>3040</c:v>
                </c:pt>
                <c:pt idx="3725">
                  <c:v>3039</c:v>
                </c:pt>
                <c:pt idx="3726">
                  <c:v>3034</c:v>
                </c:pt>
                <c:pt idx="3727">
                  <c:v>3032</c:v>
                </c:pt>
                <c:pt idx="3728">
                  <c:v>3030</c:v>
                </c:pt>
                <c:pt idx="3729">
                  <c:v>3028</c:v>
                </c:pt>
                <c:pt idx="3730">
                  <c:v>3036</c:v>
                </c:pt>
                <c:pt idx="3731">
                  <c:v>3041</c:v>
                </c:pt>
                <c:pt idx="3732">
                  <c:v>3036</c:v>
                </c:pt>
                <c:pt idx="3733">
                  <c:v>3036</c:v>
                </c:pt>
                <c:pt idx="3734">
                  <c:v>3042</c:v>
                </c:pt>
                <c:pt idx="3735">
                  <c:v>3032</c:v>
                </c:pt>
                <c:pt idx="3736">
                  <c:v>3026</c:v>
                </c:pt>
                <c:pt idx="3737">
                  <c:v>3026</c:v>
                </c:pt>
                <c:pt idx="3738">
                  <c:v>3023</c:v>
                </c:pt>
                <c:pt idx="3739">
                  <c:v>3024</c:v>
                </c:pt>
                <c:pt idx="3740">
                  <c:v>3025</c:v>
                </c:pt>
                <c:pt idx="3741">
                  <c:v>3023</c:v>
                </c:pt>
                <c:pt idx="3742">
                  <c:v>3015</c:v>
                </c:pt>
                <c:pt idx="3743">
                  <c:v>3017</c:v>
                </c:pt>
                <c:pt idx="3744">
                  <c:v>3018</c:v>
                </c:pt>
                <c:pt idx="3745">
                  <c:v>3018</c:v>
                </c:pt>
                <c:pt idx="3746">
                  <c:v>3018</c:v>
                </c:pt>
                <c:pt idx="3747">
                  <c:v>3017</c:v>
                </c:pt>
                <c:pt idx="3748">
                  <c:v>3024</c:v>
                </c:pt>
                <c:pt idx="3749">
                  <c:v>3021</c:v>
                </c:pt>
                <c:pt idx="3750">
                  <c:v>3017</c:v>
                </c:pt>
                <c:pt idx="3751">
                  <c:v>3020</c:v>
                </c:pt>
                <c:pt idx="3752">
                  <c:v>3021</c:v>
                </c:pt>
                <c:pt idx="3753">
                  <c:v>3012</c:v>
                </c:pt>
                <c:pt idx="3754">
                  <c:v>3016</c:v>
                </c:pt>
                <c:pt idx="3755">
                  <c:v>3020</c:v>
                </c:pt>
                <c:pt idx="3756">
                  <c:v>3007</c:v>
                </c:pt>
                <c:pt idx="3757">
                  <c:v>3020</c:v>
                </c:pt>
                <c:pt idx="3758">
                  <c:v>3016</c:v>
                </c:pt>
                <c:pt idx="3759">
                  <c:v>3019</c:v>
                </c:pt>
                <c:pt idx="3760">
                  <c:v>3012</c:v>
                </c:pt>
                <c:pt idx="3761">
                  <c:v>3021</c:v>
                </c:pt>
                <c:pt idx="3762">
                  <c:v>3019</c:v>
                </c:pt>
                <c:pt idx="3763">
                  <c:v>3010</c:v>
                </c:pt>
                <c:pt idx="3764">
                  <c:v>3016</c:v>
                </c:pt>
                <c:pt idx="3765">
                  <c:v>3019</c:v>
                </c:pt>
                <c:pt idx="3766">
                  <c:v>3016</c:v>
                </c:pt>
                <c:pt idx="3767">
                  <c:v>3019</c:v>
                </c:pt>
                <c:pt idx="3768">
                  <c:v>3023</c:v>
                </c:pt>
                <c:pt idx="3769">
                  <c:v>3017</c:v>
                </c:pt>
                <c:pt idx="3770">
                  <c:v>3017</c:v>
                </c:pt>
                <c:pt idx="3771">
                  <c:v>3015</c:v>
                </c:pt>
                <c:pt idx="3772">
                  <c:v>3018</c:v>
                </c:pt>
                <c:pt idx="3773">
                  <c:v>3014</c:v>
                </c:pt>
                <c:pt idx="3774">
                  <c:v>3017</c:v>
                </c:pt>
                <c:pt idx="3775">
                  <c:v>3026</c:v>
                </c:pt>
                <c:pt idx="3776">
                  <c:v>3014</c:v>
                </c:pt>
                <c:pt idx="3777">
                  <c:v>3021</c:v>
                </c:pt>
                <c:pt idx="3778">
                  <c:v>3020</c:v>
                </c:pt>
                <c:pt idx="3779">
                  <c:v>3017</c:v>
                </c:pt>
                <c:pt idx="3780">
                  <c:v>3019</c:v>
                </c:pt>
                <c:pt idx="3781">
                  <c:v>3018</c:v>
                </c:pt>
                <c:pt idx="3782">
                  <c:v>3021</c:v>
                </c:pt>
                <c:pt idx="3783">
                  <c:v>3019</c:v>
                </c:pt>
                <c:pt idx="3784">
                  <c:v>3020</c:v>
                </c:pt>
                <c:pt idx="3785">
                  <c:v>3016</c:v>
                </c:pt>
                <c:pt idx="3786">
                  <c:v>3018</c:v>
                </c:pt>
                <c:pt idx="3787">
                  <c:v>3018</c:v>
                </c:pt>
                <c:pt idx="3788">
                  <c:v>3017</c:v>
                </c:pt>
                <c:pt idx="3789">
                  <c:v>3017</c:v>
                </c:pt>
                <c:pt idx="3790">
                  <c:v>3015</c:v>
                </c:pt>
                <c:pt idx="3791">
                  <c:v>3014</c:v>
                </c:pt>
                <c:pt idx="3792">
                  <c:v>3014</c:v>
                </c:pt>
                <c:pt idx="3793">
                  <c:v>3015</c:v>
                </c:pt>
                <c:pt idx="3794">
                  <c:v>3015</c:v>
                </c:pt>
                <c:pt idx="3795">
                  <c:v>3017</c:v>
                </c:pt>
                <c:pt idx="3796">
                  <c:v>3015</c:v>
                </c:pt>
                <c:pt idx="3797">
                  <c:v>3012</c:v>
                </c:pt>
                <c:pt idx="3798">
                  <c:v>3014</c:v>
                </c:pt>
                <c:pt idx="3799">
                  <c:v>3016</c:v>
                </c:pt>
                <c:pt idx="3800">
                  <c:v>3025</c:v>
                </c:pt>
                <c:pt idx="3801">
                  <c:v>3022</c:v>
                </c:pt>
                <c:pt idx="3802">
                  <c:v>3018</c:v>
                </c:pt>
                <c:pt idx="3803">
                  <c:v>3017</c:v>
                </c:pt>
                <c:pt idx="3804">
                  <c:v>3013</c:v>
                </c:pt>
                <c:pt idx="3805">
                  <c:v>3016</c:v>
                </c:pt>
                <c:pt idx="3806">
                  <c:v>3015</c:v>
                </c:pt>
                <c:pt idx="3807">
                  <c:v>3018</c:v>
                </c:pt>
                <c:pt idx="3808">
                  <c:v>3021</c:v>
                </c:pt>
                <c:pt idx="3809">
                  <c:v>3012</c:v>
                </c:pt>
                <c:pt idx="3810">
                  <c:v>3018</c:v>
                </c:pt>
                <c:pt idx="3811">
                  <c:v>3017</c:v>
                </c:pt>
                <c:pt idx="3812">
                  <c:v>3021</c:v>
                </c:pt>
                <c:pt idx="3813">
                  <c:v>3013</c:v>
                </c:pt>
                <c:pt idx="3814">
                  <c:v>3012</c:v>
                </c:pt>
                <c:pt idx="3815">
                  <c:v>3017</c:v>
                </c:pt>
                <c:pt idx="3816">
                  <c:v>3020</c:v>
                </c:pt>
                <c:pt idx="3817">
                  <c:v>3017</c:v>
                </c:pt>
                <c:pt idx="3818">
                  <c:v>3018</c:v>
                </c:pt>
                <c:pt idx="3819">
                  <c:v>3018</c:v>
                </c:pt>
                <c:pt idx="3820">
                  <c:v>3017</c:v>
                </c:pt>
                <c:pt idx="3821">
                  <c:v>3019</c:v>
                </c:pt>
                <c:pt idx="3822">
                  <c:v>3015</c:v>
                </c:pt>
                <c:pt idx="3823">
                  <c:v>3012</c:v>
                </c:pt>
                <c:pt idx="3824">
                  <c:v>3022</c:v>
                </c:pt>
                <c:pt idx="3825">
                  <c:v>3015</c:v>
                </c:pt>
                <c:pt idx="3826">
                  <c:v>3016</c:v>
                </c:pt>
                <c:pt idx="3827">
                  <c:v>3019</c:v>
                </c:pt>
                <c:pt idx="3828">
                  <c:v>3016</c:v>
                </c:pt>
                <c:pt idx="3829">
                  <c:v>3015</c:v>
                </c:pt>
                <c:pt idx="3830">
                  <c:v>3022</c:v>
                </c:pt>
                <c:pt idx="3831">
                  <c:v>3016</c:v>
                </c:pt>
                <c:pt idx="3832">
                  <c:v>3018</c:v>
                </c:pt>
                <c:pt idx="3833">
                  <c:v>3017</c:v>
                </c:pt>
                <c:pt idx="3834">
                  <c:v>3013</c:v>
                </c:pt>
                <c:pt idx="3835">
                  <c:v>3017</c:v>
                </c:pt>
                <c:pt idx="3836">
                  <c:v>3015</c:v>
                </c:pt>
                <c:pt idx="3837">
                  <c:v>3018</c:v>
                </c:pt>
                <c:pt idx="3838">
                  <c:v>3018</c:v>
                </c:pt>
                <c:pt idx="3839">
                  <c:v>3018</c:v>
                </c:pt>
                <c:pt idx="3840">
                  <c:v>3018</c:v>
                </c:pt>
                <c:pt idx="3841">
                  <c:v>3014</c:v>
                </c:pt>
                <c:pt idx="3842">
                  <c:v>3011</c:v>
                </c:pt>
                <c:pt idx="3843">
                  <c:v>3015</c:v>
                </c:pt>
                <c:pt idx="3844">
                  <c:v>3014</c:v>
                </c:pt>
                <c:pt idx="3845">
                  <c:v>3016</c:v>
                </c:pt>
                <c:pt idx="3846">
                  <c:v>3022</c:v>
                </c:pt>
                <c:pt idx="3847">
                  <c:v>3023</c:v>
                </c:pt>
                <c:pt idx="3848">
                  <c:v>3014</c:v>
                </c:pt>
                <c:pt idx="3849">
                  <c:v>3013</c:v>
                </c:pt>
                <c:pt idx="3850">
                  <c:v>3015</c:v>
                </c:pt>
                <c:pt idx="3851">
                  <c:v>3018</c:v>
                </c:pt>
                <c:pt idx="3852">
                  <c:v>3019</c:v>
                </c:pt>
                <c:pt idx="3853">
                  <c:v>3019</c:v>
                </c:pt>
                <c:pt idx="3854">
                  <c:v>3018</c:v>
                </c:pt>
                <c:pt idx="3855">
                  <c:v>3018</c:v>
                </c:pt>
                <c:pt idx="3856">
                  <c:v>3021</c:v>
                </c:pt>
                <c:pt idx="3857">
                  <c:v>3022</c:v>
                </c:pt>
                <c:pt idx="3858">
                  <c:v>3017</c:v>
                </c:pt>
                <c:pt idx="3859">
                  <c:v>3015</c:v>
                </c:pt>
                <c:pt idx="3860">
                  <c:v>3017</c:v>
                </c:pt>
                <c:pt idx="3861">
                  <c:v>3021</c:v>
                </c:pt>
                <c:pt idx="3862">
                  <c:v>3023</c:v>
                </c:pt>
                <c:pt idx="3863">
                  <c:v>3024</c:v>
                </c:pt>
                <c:pt idx="3864">
                  <c:v>3020</c:v>
                </c:pt>
                <c:pt idx="3865">
                  <c:v>3017</c:v>
                </c:pt>
                <c:pt idx="3866">
                  <c:v>3016</c:v>
                </c:pt>
                <c:pt idx="3867">
                  <c:v>3018</c:v>
                </c:pt>
                <c:pt idx="3868">
                  <c:v>3019</c:v>
                </c:pt>
                <c:pt idx="3869">
                  <c:v>3023</c:v>
                </c:pt>
                <c:pt idx="3870">
                  <c:v>3021</c:v>
                </c:pt>
                <c:pt idx="3871">
                  <c:v>3018</c:v>
                </c:pt>
                <c:pt idx="3872">
                  <c:v>3017</c:v>
                </c:pt>
                <c:pt idx="3873">
                  <c:v>3023</c:v>
                </c:pt>
                <c:pt idx="3874">
                  <c:v>3022</c:v>
                </c:pt>
                <c:pt idx="3875">
                  <c:v>3015</c:v>
                </c:pt>
                <c:pt idx="3876">
                  <c:v>3015</c:v>
                </c:pt>
                <c:pt idx="3877">
                  <c:v>3014</c:v>
                </c:pt>
                <c:pt idx="3878">
                  <c:v>3023</c:v>
                </c:pt>
                <c:pt idx="3879">
                  <c:v>3024</c:v>
                </c:pt>
                <c:pt idx="3880">
                  <c:v>3011</c:v>
                </c:pt>
                <c:pt idx="3881">
                  <c:v>3018</c:v>
                </c:pt>
                <c:pt idx="3882">
                  <c:v>3021</c:v>
                </c:pt>
                <c:pt idx="3883">
                  <c:v>3021</c:v>
                </c:pt>
                <c:pt idx="3884">
                  <c:v>3018</c:v>
                </c:pt>
                <c:pt idx="3885">
                  <c:v>3016</c:v>
                </c:pt>
                <c:pt idx="3886">
                  <c:v>3020</c:v>
                </c:pt>
                <c:pt idx="3887">
                  <c:v>3018</c:v>
                </c:pt>
                <c:pt idx="3888">
                  <c:v>3021</c:v>
                </c:pt>
                <c:pt idx="3889">
                  <c:v>3020</c:v>
                </c:pt>
                <c:pt idx="3890">
                  <c:v>3019</c:v>
                </c:pt>
                <c:pt idx="3891">
                  <c:v>3018</c:v>
                </c:pt>
                <c:pt idx="3892">
                  <c:v>3020</c:v>
                </c:pt>
                <c:pt idx="3893">
                  <c:v>3016</c:v>
                </c:pt>
                <c:pt idx="3894">
                  <c:v>3016</c:v>
                </c:pt>
                <c:pt idx="3895">
                  <c:v>3019</c:v>
                </c:pt>
                <c:pt idx="3896">
                  <c:v>3022</c:v>
                </c:pt>
                <c:pt idx="3897">
                  <c:v>3024</c:v>
                </c:pt>
                <c:pt idx="3898">
                  <c:v>3019</c:v>
                </c:pt>
                <c:pt idx="3899">
                  <c:v>3019</c:v>
                </c:pt>
                <c:pt idx="3900">
                  <c:v>3024</c:v>
                </c:pt>
                <c:pt idx="3901">
                  <c:v>3022</c:v>
                </c:pt>
                <c:pt idx="3902">
                  <c:v>3019</c:v>
                </c:pt>
                <c:pt idx="3903">
                  <c:v>3018</c:v>
                </c:pt>
                <c:pt idx="3904">
                  <c:v>3021</c:v>
                </c:pt>
                <c:pt idx="3905">
                  <c:v>3022</c:v>
                </c:pt>
                <c:pt idx="3906">
                  <c:v>3021</c:v>
                </c:pt>
                <c:pt idx="3907">
                  <c:v>3019</c:v>
                </c:pt>
                <c:pt idx="3908">
                  <c:v>3016</c:v>
                </c:pt>
                <c:pt idx="3909">
                  <c:v>3018</c:v>
                </c:pt>
                <c:pt idx="3910">
                  <c:v>3019</c:v>
                </c:pt>
                <c:pt idx="3911">
                  <c:v>3016</c:v>
                </c:pt>
                <c:pt idx="3912">
                  <c:v>3017</c:v>
                </c:pt>
                <c:pt idx="3913">
                  <c:v>3018</c:v>
                </c:pt>
                <c:pt idx="3914">
                  <c:v>3016</c:v>
                </c:pt>
                <c:pt idx="3915">
                  <c:v>3019</c:v>
                </c:pt>
                <c:pt idx="3916">
                  <c:v>3018</c:v>
                </c:pt>
                <c:pt idx="3917">
                  <c:v>3018</c:v>
                </c:pt>
                <c:pt idx="3918">
                  <c:v>3018</c:v>
                </c:pt>
                <c:pt idx="3919">
                  <c:v>3021</c:v>
                </c:pt>
                <c:pt idx="3920">
                  <c:v>3022</c:v>
                </c:pt>
                <c:pt idx="3921">
                  <c:v>3019</c:v>
                </c:pt>
                <c:pt idx="3922">
                  <c:v>3020</c:v>
                </c:pt>
                <c:pt idx="3923">
                  <c:v>3014</c:v>
                </c:pt>
                <c:pt idx="3924">
                  <c:v>3020</c:v>
                </c:pt>
                <c:pt idx="3925">
                  <c:v>3018</c:v>
                </c:pt>
                <c:pt idx="3926">
                  <c:v>3016</c:v>
                </c:pt>
                <c:pt idx="3927">
                  <c:v>3017</c:v>
                </c:pt>
                <c:pt idx="3928">
                  <c:v>3023</c:v>
                </c:pt>
                <c:pt idx="3929">
                  <c:v>3015</c:v>
                </c:pt>
                <c:pt idx="3930">
                  <c:v>3018</c:v>
                </c:pt>
                <c:pt idx="3931">
                  <c:v>3019</c:v>
                </c:pt>
                <c:pt idx="3932">
                  <c:v>3026</c:v>
                </c:pt>
                <c:pt idx="3933">
                  <c:v>3012</c:v>
                </c:pt>
                <c:pt idx="3934">
                  <c:v>3023</c:v>
                </c:pt>
                <c:pt idx="3935">
                  <c:v>3021</c:v>
                </c:pt>
                <c:pt idx="3936">
                  <c:v>3016</c:v>
                </c:pt>
                <c:pt idx="3937">
                  <c:v>3011</c:v>
                </c:pt>
                <c:pt idx="3938">
                  <c:v>3030</c:v>
                </c:pt>
                <c:pt idx="3939">
                  <c:v>3024</c:v>
                </c:pt>
                <c:pt idx="3940">
                  <c:v>3016</c:v>
                </c:pt>
                <c:pt idx="3941">
                  <c:v>3015</c:v>
                </c:pt>
                <c:pt idx="3942">
                  <c:v>3019</c:v>
                </c:pt>
                <c:pt idx="3943">
                  <c:v>3016</c:v>
                </c:pt>
                <c:pt idx="3944">
                  <c:v>3018</c:v>
                </c:pt>
                <c:pt idx="3945">
                  <c:v>3021</c:v>
                </c:pt>
                <c:pt idx="3946">
                  <c:v>3017</c:v>
                </c:pt>
                <c:pt idx="3947">
                  <c:v>3022</c:v>
                </c:pt>
                <c:pt idx="3948">
                  <c:v>3026</c:v>
                </c:pt>
                <c:pt idx="3949">
                  <c:v>3017</c:v>
                </c:pt>
                <c:pt idx="3950">
                  <c:v>3010</c:v>
                </c:pt>
                <c:pt idx="3951">
                  <c:v>3016</c:v>
                </c:pt>
                <c:pt idx="3952">
                  <c:v>3018</c:v>
                </c:pt>
                <c:pt idx="3953">
                  <c:v>3017</c:v>
                </c:pt>
                <c:pt idx="3954">
                  <c:v>3021</c:v>
                </c:pt>
                <c:pt idx="3955">
                  <c:v>3016</c:v>
                </c:pt>
                <c:pt idx="3956">
                  <c:v>3021</c:v>
                </c:pt>
                <c:pt idx="3957">
                  <c:v>3022</c:v>
                </c:pt>
                <c:pt idx="3958">
                  <c:v>3016</c:v>
                </c:pt>
                <c:pt idx="3959">
                  <c:v>3020</c:v>
                </c:pt>
                <c:pt idx="3960">
                  <c:v>3017</c:v>
                </c:pt>
                <c:pt idx="3961">
                  <c:v>3016</c:v>
                </c:pt>
                <c:pt idx="3962">
                  <c:v>3020</c:v>
                </c:pt>
                <c:pt idx="3963">
                  <c:v>3016</c:v>
                </c:pt>
                <c:pt idx="3964">
                  <c:v>3015</c:v>
                </c:pt>
                <c:pt idx="3965">
                  <c:v>3015</c:v>
                </c:pt>
                <c:pt idx="3966">
                  <c:v>3018</c:v>
                </c:pt>
                <c:pt idx="3967">
                  <c:v>3020</c:v>
                </c:pt>
                <c:pt idx="3968">
                  <c:v>3021</c:v>
                </c:pt>
                <c:pt idx="3969">
                  <c:v>3026</c:v>
                </c:pt>
                <c:pt idx="3970">
                  <c:v>3023</c:v>
                </c:pt>
                <c:pt idx="3971">
                  <c:v>3023</c:v>
                </c:pt>
                <c:pt idx="3972">
                  <c:v>3022</c:v>
                </c:pt>
                <c:pt idx="3973">
                  <c:v>3015</c:v>
                </c:pt>
                <c:pt idx="3974">
                  <c:v>3021</c:v>
                </c:pt>
                <c:pt idx="3975">
                  <c:v>3018</c:v>
                </c:pt>
                <c:pt idx="3976">
                  <c:v>3017</c:v>
                </c:pt>
                <c:pt idx="3977">
                  <c:v>3016</c:v>
                </c:pt>
                <c:pt idx="3978">
                  <c:v>3016</c:v>
                </c:pt>
                <c:pt idx="3979">
                  <c:v>3021</c:v>
                </c:pt>
                <c:pt idx="3980">
                  <c:v>3019</c:v>
                </c:pt>
                <c:pt idx="3981">
                  <c:v>3020</c:v>
                </c:pt>
                <c:pt idx="3982">
                  <c:v>3016</c:v>
                </c:pt>
                <c:pt idx="3983">
                  <c:v>3021</c:v>
                </c:pt>
                <c:pt idx="3984">
                  <c:v>3020</c:v>
                </c:pt>
                <c:pt idx="3985">
                  <c:v>3022</c:v>
                </c:pt>
                <c:pt idx="3986">
                  <c:v>3020</c:v>
                </c:pt>
                <c:pt idx="3987">
                  <c:v>3024</c:v>
                </c:pt>
                <c:pt idx="3988">
                  <c:v>3025</c:v>
                </c:pt>
                <c:pt idx="3989">
                  <c:v>3017</c:v>
                </c:pt>
                <c:pt idx="3990">
                  <c:v>3017</c:v>
                </c:pt>
                <c:pt idx="3991">
                  <c:v>3024</c:v>
                </c:pt>
                <c:pt idx="3992">
                  <c:v>3026</c:v>
                </c:pt>
                <c:pt idx="3993">
                  <c:v>3018</c:v>
                </c:pt>
                <c:pt idx="3994">
                  <c:v>3019</c:v>
                </c:pt>
                <c:pt idx="3995">
                  <c:v>3012</c:v>
                </c:pt>
                <c:pt idx="3996">
                  <c:v>3018</c:v>
                </c:pt>
                <c:pt idx="3997">
                  <c:v>3019</c:v>
                </c:pt>
                <c:pt idx="3998">
                  <c:v>3014</c:v>
                </c:pt>
                <c:pt idx="3999">
                  <c:v>3013</c:v>
                </c:pt>
                <c:pt idx="4000">
                  <c:v>3020</c:v>
                </c:pt>
                <c:pt idx="4001">
                  <c:v>3017</c:v>
                </c:pt>
                <c:pt idx="4002">
                  <c:v>3017</c:v>
                </c:pt>
                <c:pt idx="4003">
                  <c:v>3013</c:v>
                </c:pt>
                <c:pt idx="4004">
                  <c:v>3018</c:v>
                </c:pt>
                <c:pt idx="4005">
                  <c:v>3025</c:v>
                </c:pt>
                <c:pt idx="4006">
                  <c:v>3022</c:v>
                </c:pt>
                <c:pt idx="4007">
                  <c:v>3022</c:v>
                </c:pt>
                <c:pt idx="4008">
                  <c:v>3021</c:v>
                </c:pt>
                <c:pt idx="4009">
                  <c:v>3016</c:v>
                </c:pt>
                <c:pt idx="4010">
                  <c:v>3018</c:v>
                </c:pt>
                <c:pt idx="4011">
                  <c:v>3019</c:v>
                </c:pt>
                <c:pt idx="4012">
                  <c:v>3019</c:v>
                </c:pt>
                <c:pt idx="4013">
                  <c:v>3017</c:v>
                </c:pt>
                <c:pt idx="4014">
                  <c:v>3015</c:v>
                </c:pt>
                <c:pt idx="4015">
                  <c:v>3017</c:v>
                </c:pt>
                <c:pt idx="4016">
                  <c:v>3021</c:v>
                </c:pt>
                <c:pt idx="4017">
                  <c:v>3021</c:v>
                </c:pt>
                <c:pt idx="4018">
                  <c:v>3017</c:v>
                </c:pt>
                <c:pt idx="4019">
                  <c:v>3019</c:v>
                </c:pt>
                <c:pt idx="4020">
                  <c:v>3022</c:v>
                </c:pt>
                <c:pt idx="4021">
                  <c:v>3021</c:v>
                </c:pt>
                <c:pt idx="4022">
                  <c:v>3021</c:v>
                </c:pt>
                <c:pt idx="4023">
                  <c:v>3022</c:v>
                </c:pt>
                <c:pt idx="4024">
                  <c:v>3024</c:v>
                </c:pt>
                <c:pt idx="4025">
                  <c:v>3024</c:v>
                </c:pt>
                <c:pt idx="4026">
                  <c:v>3021</c:v>
                </c:pt>
                <c:pt idx="4027">
                  <c:v>3016</c:v>
                </c:pt>
                <c:pt idx="4028">
                  <c:v>3015</c:v>
                </c:pt>
                <c:pt idx="4029">
                  <c:v>3019</c:v>
                </c:pt>
                <c:pt idx="4030">
                  <c:v>3017</c:v>
                </c:pt>
                <c:pt idx="4031">
                  <c:v>3018</c:v>
                </c:pt>
                <c:pt idx="4032">
                  <c:v>3022</c:v>
                </c:pt>
                <c:pt idx="4033">
                  <c:v>3018</c:v>
                </c:pt>
                <c:pt idx="4034">
                  <c:v>3022</c:v>
                </c:pt>
                <c:pt idx="4035">
                  <c:v>3023</c:v>
                </c:pt>
                <c:pt idx="4036">
                  <c:v>3014</c:v>
                </c:pt>
                <c:pt idx="4037">
                  <c:v>3018</c:v>
                </c:pt>
                <c:pt idx="4038">
                  <c:v>3023</c:v>
                </c:pt>
                <c:pt idx="4039">
                  <c:v>3019</c:v>
                </c:pt>
                <c:pt idx="4040">
                  <c:v>3019</c:v>
                </c:pt>
                <c:pt idx="4041">
                  <c:v>3012</c:v>
                </c:pt>
                <c:pt idx="4042">
                  <c:v>3020</c:v>
                </c:pt>
                <c:pt idx="4043">
                  <c:v>3022</c:v>
                </c:pt>
                <c:pt idx="4044">
                  <c:v>3019</c:v>
                </c:pt>
                <c:pt idx="4045">
                  <c:v>3017</c:v>
                </c:pt>
                <c:pt idx="4046">
                  <c:v>3011</c:v>
                </c:pt>
                <c:pt idx="4047">
                  <c:v>3016</c:v>
                </c:pt>
                <c:pt idx="4048">
                  <c:v>3019</c:v>
                </c:pt>
                <c:pt idx="4049">
                  <c:v>3016</c:v>
                </c:pt>
                <c:pt idx="4050">
                  <c:v>3028</c:v>
                </c:pt>
                <c:pt idx="4051">
                  <c:v>3021</c:v>
                </c:pt>
                <c:pt idx="4052">
                  <c:v>3029</c:v>
                </c:pt>
                <c:pt idx="4053">
                  <c:v>3021</c:v>
                </c:pt>
                <c:pt idx="4054">
                  <c:v>3018</c:v>
                </c:pt>
                <c:pt idx="4055">
                  <c:v>3016</c:v>
                </c:pt>
                <c:pt idx="4056">
                  <c:v>3014</c:v>
                </c:pt>
                <c:pt idx="4057">
                  <c:v>3017</c:v>
                </c:pt>
                <c:pt idx="4058">
                  <c:v>3017</c:v>
                </c:pt>
                <c:pt idx="4059">
                  <c:v>3022</c:v>
                </c:pt>
                <c:pt idx="4060">
                  <c:v>3018</c:v>
                </c:pt>
                <c:pt idx="4061">
                  <c:v>3016</c:v>
                </c:pt>
                <c:pt idx="4062">
                  <c:v>3022</c:v>
                </c:pt>
                <c:pt idx="4063">
                  <c:v>3019</c:v>
                </c:pt>
                <c:pt idx="4064">
                  <c:v>3018</c:v>
                </c:pt>
                <c:pt idx="4065">
                  <c:v>3024</c:v>
                </c:pt>
                <c:pt idx="4066">
                  <c:v>3026</c:v>
                </c:pt>
                <c:pt idx="4067">
                  <c:v>3027</c:v>
                </c:pt>
                <c:pt idx="4068">
                  <c:v>3029</c:v>
                </c:pt>
                <c:pt idx="4069">
                  <c:v>3020</c:v>
                </c:pt>
                <c:pt idx="4070">
                  <c:v>3020</c:v>
                </c:pt>
                <c:pt idx="4071">
                  <c:v>3021</c:v>
                </c:pt>
                <c:pt idx="4072">
                  <c:v>3028</c:v>
                </c:pt>
                <c:pt idx="4073">
                  <c:v>3023</c:v>
                </c:pt>
                <c:pt idx="4074">
                  <c:v>3025</c:v>
                </c:pt>
                <c:pt idx="4075">
                  <c:v>3031</c:v>
                </c:pt>
                <c:pt idx="4076">
                  <c:v>3029</c:v>
                </c:pt>
                <c:pt idx="4077">
                  <c:v>3029</c:v>
                </c:pt>
                <c:pt idx="4078">
                  <c:v>3025</c:v>
                </c:pt>
                <c:pt idx="4079">
                  <c:v>3021</c:v>
                </c:pt>
                <c:pt idx="4080">
                  <c:v>3028</c:v>
                </c:pt>
                <c:pt idx="4081">
                  <c:v>3032</c:v>
                </c:pt>
                <c:pt idx="4082">
                  <c:v>3035</c:v>
                </c:pt>
                <c:pt idx="4083">
                  <c:v>3041</c:v>
                </c:pt>
                <c:pt idx="4084">
                  <c:v>3043</c:v>
                </c:pt>
                <c:pt idx="4085">
                  <c:v>3045</c:v>
                </c:pt>
                <c:pt idx="4086">
                  <c:v>3059</c:v>
                </c:pt>
                <c:pt idx="4087">
                  <c:v>3061</c:v>
                </c:pt>
                <c:pt idx="4088">
                  <c:v>3070</c:v>
                </c:pt>
                <c:pt idx="4089">
                  <c:v>3076</c:v>
                </c:pt>
                <c:pt idx="4090">
                  <c:v>3090</c:v>
                </c:pt>
                <c:pt idx="4091">
                  <c:v>3091</c:v>
                </c:pt>
                <c:pt idx="4092">
                  <c:v>3085</c:v>
                </c:pt>
                <c:pt idx="4093">
                  <c:v>3068</c:v>
                </c:pt>
                <c:pt idx="4094">
                  <c:v>3062</c:v>
                </c:pt>
                <c:pt idx="4095">
                  <c:v>3058</c:v>
                </c:pt>
                <c:pt idx="4096">
                  <c:v>3058</c:v>
                </c:pt>
                <c:pt idx="4097">
                  <c:v>3051</c:v>
                </c:pt>
                <c:pt idx="4098">
                  <c:v>3056</c:v>
                </c:pt>
                <c:pt idx="4099">
                  <c:v>3051</c:v>
                </c:pt>
                <c:pt idx="4100">
                  <c:v>3052</c:v>
                </c:pt>
                <c:pt idx="4101">
                  <c:v>3049</c:v>
                </c:pt>
                <c:pt idx="4102">
                  <c:v>3055</c:v>
                </c:pt>
                <c:pt idx="4103">
                  <c:v>3066</c:v>
                </c:pt>
                <c:pt idx="4104">
                  <c:v>3065</c:v>
                </c:pt>
                <c:pt idx="4105">
                  <c:v>3063</c:v>
                </c:pt>
                <c:pt idx="4106">
                  <c:v>3062</c:v>
                </c:pt>
                <c:pt idx="4107">
                  <c:v>3059</c:v>
                </c:pt>
                <c:pt idx="4108">
                  <c:v>3056</c:v>
                </c:pt>
                <c:pt idx="4109">
                  <c:v>3036</c:v>
                </c:pt>
                <c:pt idx="4110">
                  <c:v>3037</c:v>
                </c:pt>
                <c:pt idx="4111">
                  <c:v>3038</c:v>
                </c:pt>
                <c:pt idx="4112">
                  <c:v>3037</c:v>
                </c:pt>
                <c:pt idx="4113">
                  <c:v>3032</c:v>
                </c:pt>
                <c:pt idx="4114">
                  <c:v>3025</c:v>
                </c:pt>
                <c:pt idx="4115">
                  <c:v>3023</c:v>
                </c:pt>
                <c:pt idx="4116">
                  <c:v>3028</c:v>
                </c:pt>
                <c:pt idx="4117">
                  <c:v>3024</c:v>
                </c:pt>
                <c:pt idx="4118">
                  <c:v>3028</c:v>
                </c:pt>
                <c:pt idx="4119">
                  <c:v>3020</c:v>
                </c:pt>
                <c:pt idx="4120">
                  <c:v>3021</c:v>
                </c:pt>
                <c:pt idx="4121">
                  <c:v>3018</c:v>
                </c:pt>
                <c:pt idx="4122">
                  <c:v>3022</c:v>
                </c:pt>
                <c:pt idx="4123">
                  <c:v>3027</c:v>
                </c:pt>
                <c:pt idx="4124">
                  <c:v>3020</c:v>
                </c:pt>
                <c:pt idx="4125">
                  <c:v>3024</c:v>
                </c:pt>
                <c:pt idx="4126">
                  <c:v>3026</c:v>
                </c:pt>
                <c:pt idx="4127">
                  <c:v>3024</c:v>
                </c:pt>
                <c:pt idx="4128">
                  <c:v>3022</c:v>
                </c:pt>
                <c:pt idx="4129">
                  <c:v>3019</c:v>
                </c:pt>
                <c:pt idx="4130">
                  <c:v>3020</c:v>
                </c:pt>
                <c:pt idx="4131">
                  <c:v>3024</c:v>
                </c:pt>
                <c:pt idx="4132">
                  <c:v>3021</c:v>
                </c:pt>
                <c:pt idx="4133">
                  <c:v>3020</c:v>
                </c:pt>
                <c:pt idx="4134">
                  <c:v>3024</c:v>
                </c:pt>
                <c:pt idx="4135">
                  <c:v>3023</c:v>
                </c:pt>
                <c:pt idx="4136">
                  <c:v>3022</c:v>
                </c:pt>
                <c:pt idx="4137">
                  <c:v>3018</c:v>
                </c:pt>
                <c:pt idx="4138">
                  <c:v>3018</c:v>
                </c:pt>
                <c:pt idx="4139">
                  <c:v>3021</c:v>
                </c:pt>
                <c:pt idx="4140">
                  <c:v>3019</c:v>
                </c:pt>
                <c:pt idx="4141">
                  <c:v>3022</c:v>
                </c:pt>
                <c:pt idx="4142">
                  <c:v>3021</c:v>
                </c:pt>
                <c:pt idx="4143">
                  <c:v>3020</c:v>
                </c:pt>
                <c:pt idx="4144">
                  <c:v>3022</c:v>
                </c:pt>
                <c:pt idx="4145">
                  <c:v>3022</c:v>
                </c:pt>
                <c:pt idx="4146">
                  <c:v>3018</c:v>
                </c:pt>
                <c:pt idx="4147">
                  <c:v>3021</c:v>
                </c:pt>
                <c:pt idx="4148">
                  <c:v>3024</c:v>
                </c:pt>
                <c:pt idx="4149">
                  <c:v>3021</c:v>
                </c:pt>
                <c:pt idx="4150">
                  <c:v>3016</c:v>
                </c:pt>
                <c:pt idx="4151">
                  <c:v>3026</c:v>
                </c:pt>
                <c:pt idx="4152">
                  <c:v>3024</c:v>
                </c:pt>
                <c:pt idx="4153">
                  <c:v>3023</c:v>
                </c:pt>
                <c:pt idx="4154">
                  <c:v>3017</c:v>
                </c:pt>
                <c:pt idx="4155">
                  <c:v>3018</c:v>
                </c:pt>
                <c:pt idx="4156">
                  <c:v>3023</c:v>
                </c:pt>
                <c:pt idx="4157">
                  <c:v>3025</c:v>
                </c:pt>
                <c:pt idx="4158">
                  <c:v>3018</c:v>
                </c:pt>
                <c:pt idx="4159">
                  <c:v>3015</c:v>
                </c:pt>
                <c:pt idx="4160">
                  <c:v>3014</c:v>
                </c:pt>
                <c:pt idx="4161">
                  <c:v>3027</c:v>
                </c:pt>
                <c:pt idx="4162">
                  <c:v>3028</c:v>
                </c:pt>
                <c:pt idx="4163">
                  <c:v>3016</c:v>
                </c:pt>
                <c:pt idx="4164">
                  <c:v>3021</c:v>
                </c:pt>
                <c:pt idx="4165">
                  <c:v>3016</c:v>
                </c:pt>
                <c:pt idx="4166">
                  <c:v>3021</c:v>
                </c:pt>
                <c:pt idx="4167">
                  <c:v>3016</c:v>
                </c:pt>
                <c:pt idx="4168">
                  <c:v>3011</c:v>
                </c:pt>
                <c:pt idx="4169">
                  <c:v>3017</c:v>
                </c:pt>
                <c:pt idx="4170">
                  <c:v>3022</c:v>
                </c:pt>
                <c:pt idx="4171">
                  <c:v>3017</c:v>
                </c:pt>
                <c:pt idx="4172">
                  <c:v>3022</c:v>
                </c:pt>
                <c:pt idx="4173">
                  <c:v>3025</c:v>
                </c:pt>
                <c:pt idx="4174">
                  <c:v>3019</c:v>
                </c:pt>
                <c:pt idx="4175">
                  <c:v>3015</c:v>
                </c:pt>
                <c:pt idx="4176">
                  <c:v>3014</c:v>
                </c:pt>
                <c:pt idx="4177">
                  <c:v>3022</c:v>
                </c:pt>
                <c:pt idx="4178">
                  <c:v>3018</c:v>
                </c:pt>
                <c:pt idx="4179">
                  <c:v>3021</c:v>
                </c:pt>
                <c:pt idx="4180">
                  <c:v>3022</c:v>
                </c:pt>
                <c:pt idx="4181">
                  <c:v>3023</c:v>
                </c:pt>
                <c:pt idx="4182">
                  <c:v>3024</c:v>
                </c:pt>
                <c:pt idx="4183">
                  <c:v>3020</c:v>
                </c:pt>
                <c:pt idx="4184">
                  <c:v>3016</c:v>
                </c:pt>
                <c:pt idx="4185">
                  <c:v>3018</c:v>
                </c:pt>
                <c:pt idx="4186">
                  <c:v>3021</c:v>
                </c:pt>
                <c:pt idx="4187">
                  <c:v>3013</c:v>
                </c:pt>
                <c:pt idx="4188">
                  <c:v>3016</c:v>
                </c:pt>
                <c:pt idx="4189">
                  <c:v>3018</c:v>
                </c:pt>
                <c:pt idx="4190">
                  <c:v>3016</c:v>
                </c:pt>
                <c:pt idx="4191">
                  <c:v>3016</c:v>
                </c:pt>
                <c:pt idx="4192">
                  <c:v>3014</c:v>
                </c:pt>
                <c:pt idx="4193">
                  <c:v>3019</c:v>
                </c:pt>
                <c:pt idx="4194">
                  <c:v>3027</c:v>
                </c:pt>
                <c:pt idx="4195">
                  <c:v>3023</c:v>
                </c:pt>
                <c:pt idx="4196">
                  <c:v>3019</c:v>
                </c:pt>
                <c:pt idx="4197">
                  <c:v>3018</c:v>
                </c:pt>
                <c:pt idx="4198">
                  <c:v>3019</c:v>
                </c:pt>
                <c:pt idx="4199">
                  <c:v>3018</c:v>
                </c:pt>
                <c:pt idx="4200">
                  <c:v>3023</c:v>
                </c:pt>
                <c:pt idx="4201">
                  <c:v>3024</c:v>
                </c:pt>
                <c:pt idx="4202">
                  <c:v>3022</c:v>
                </c:pt>
                <c:pt idx="4203">
                  <c:v>3016</c:v>
                </c:pt>
                <c:pt idx="4204">
                  <c:v>3020</c:v>
                </c:pt>
                <c:pt idx="4205">
                  <c:v>3023</c:v>
                </c:pt>
                <c:pt idx="4206">
                  <c:v>3023</c:v>
                </c:pt>
                <c:pt idx="4207">
                  <c:v>3023</c:v>
                </c:pt>
                <c:pt idx="4208">
                  <c:v>3027</c:v>
                </c:pt>
                <c:pt idx="4209">
                  <c:v>3028</c:v>
                </c:pt>
                <c:pt idx="4210">
                  <c:v>3029</c:v>
                </c:pt>
                <c:pt idx="4211">
                  <c:v>3032</c:v>
                </c:pt>
                <c:pt idx="4212">
                  <c:v>3029</c:v>
                </c:pt>
                <c:pt idx="4213">
                  <c:v>3035</c:v>
                </c:pt>
                <c:pt idx="4214">
                  <c:v>3021</c:v>
                </c:pt>
                <c:pt idx="4215">
                  <c:v>3022</c:v>
                </c:pt>
                <c:pt idx="4216">
                  <c:v>3023</c:v>
                </c:pt>
                <c:pt idx="4217">
                  <c:v>3017</c:v>
                </c:pt>
                <c:pt idx="4218">
                  <c:v>3020</c:v>
                </c:pt>
                <c:pt idx="4219">
                  <c:v>3023</c:v>
                </c:pt>
                <c:pt idx="4220">
                  <c:v>3018</c:v>
                </c:pt>
                <c:pt idx="4221">
                  <c:v>3024</c:v>
                </c:pt>
                <c:pt idx="4222">
                  <c:v>3023</c:v>
                </c:pt>
                <c:pt idx="4223">
                  <c:v>3025</c:v>
                </c:pt>
                <c:pt idx="4224">
                  <c:v>3031</c:v>
                </c:pt>
                <c:pt idx="4225">
                  <c:v>3020</c:v>
                </c:pt>
                <c:pt idx="4226">
                  <c:v>3016</c:v>
                </c:pt>
                <c:pt idx="4227">
                  <c:v>3023</c:v>
                </c:pt>
                <c:pt idx="4228">
                  <c:v>3028</c:v>
                </c:pt>
                <c:pt idx="4229">
                  <c:v>3012</c:v>
                </c:pt>
                <c:pt idx="4230">
                  <c:v>3012</c:v>
                </c:pt>
                <c:pt idx="4231">
                  <c:v>3024</c:v>
                </c:pt>
                <c:pt idx="4232">
                  <c:v>3027</c:v>
                </c:pt>
                <c:pt idx="4233">
                  <c:v>3019</c:v>
                </c:pt>
                <c:pt idx="4234">
                  <c:v>3023</c:v>
                </c:pt>
                <c:pt idx="4235">
                  <c:v>3019</c:v>
                </c:pt>
                <c:pt idx="4236">
                  <c:v>3017</c:v>
                </c:pt>
                <c:pt idx="4237">
                  <c:v>3018</c:v>
                </c:pt>
                <c:pt idx="4238">
                  <c:v>3018</c:v>
                </c:pt>
                <c:pt idx="4239">
                  <c:v>3015</c:v>
                </c:pt>
                <c:pt idx="4240">
                  <c:v>3014</c:v>
                </c:pt>
                <c:pt idx="4241">
                  <c:v>3021</c:v>
                </c:pt>
                <c:pt idx="4242">
                  <c:v>3021</c:v>
                </c:pt>
                <c:pt idx="4243">
                  <c:v>3020</c:v>
                </c:pt>
                <c:pt idx="4244">
                  <c:v>3022</c:v>
                </c:pt>
                <c:pt idx="4245">
                  <c:v>3020</c:v>
                </c:pt>
                <c:pt idx="4246">
                  <c:v>3019</c:v>
                </c:pt>
                <c:pt idx="4247">
                  <c:v>3020</c:v>
                </c:pt>
                <c:pt idx="4248">
                  <c:v>3022</c:v>
                </c:pt>
                <c:pt idx="4249">
                  <c:v>3018</c:v>
                </c:pt>
                <c:pt idx="4250">
                  <c:v>3018</c:v>
                </c:pt>
                <c:pt idx="4251">
                  <c:v>3023</c:v>
                </c:pt>
                <c:pt idx="4252">
                  <c:v>3020</c:v>
                </c:pt>
                <c:pt idx="4253">
                  <c:v>3019</c:v>
                </c:pt>
                <c:pt idx="4254">
                  <c:v>3021</c:v>
                </c:pt>
                <c:pt idx="4255">
                  <c:v>3023</c:v>
                </c:pt>
                <c:pt idx="4256">
                  <c:v>3021</c:v>
                </c:pt>
                <c:pt idx="4257">
                  <c:v>3019</c:v>
                </c:pt>
                <c:pt idx="4258">
                  <c:v>3020</c:v>
                </c:pt>
                <c:pt idx="4259">
                  <c:v>3019</c:v>
                </c:pt>
                <c:pt idx="4260">
                  <c:v>3017</c:v>
                </c:pt>
                <c:pt idx="4261">
                  <c:v>3014</c:v>
                </c:pt>
                <c:pt idx="4262">
                  <c:v>3018</c:v>
                </c:pt>
                <c:pt idx="4263">
                  <c:v>3019</c:v>
                </c:pt>
                <c:pt idx="4264">
                  <c:v>3026</c:v>
                </c:pt>
                <c:pt idx="4265">
                  <c:v>3017</c:v>
                </c:pt>
                <c:pt idx="4266">
                  <c:v>3016</c:v>
                </c:pt>
                <c:pt idx="4267">
                  <c:v>3017</c:v>
                </c:pt>
                <c:pt idx="4268">
                  <c:v>3019</c:v>
                </c:pt>
                <c:pt idx="4269">
                  <c:v>3020</c:v>
                </c:pt>
                <c:pt idx="4270">
                  <c:v>3022</c:v>
                </c:pt>
                <c:pt idx="4271">
                  <c:v>3023</c:v>
                </c:pt>
                <c:pt idx="4272">
                  <c:v>3013</c:v>
                </c:pt>
                <c:pt idx="4273">
                  <c:v>3011</c:v>
                </c:pt>
                <c:pt idx="4274">
                  <c:v>3018</c:v>
                </c:pt>
                <c:pt idx="4275">
                  <c:v>3022</c:v>
                </c:pt>
                <c:pt idx="4276">
                  <c:v>3017</c:v>
                </c:pt>
                <c:pt idx="4277">
                  <c:v>3018</c:v>
                </c:pt>
                <c:pt idx="4278">
                  <c:v>3014</c:v>
                </c:pt>
                <c:pt idx="4279">
                  <c:v>3011</c:v>
                </c:pt>
                <c:pt idx="4280">
                  <c:v>3016</c:v>
                </c:pt>
                <c:pt idx="4281">
                  <c:v>3017</c:v>
                </c:pt>
                <c:pt idx="4282">
                  <c:v>3014</c:v>
                </c:pt>
                <c:pt idx="4283">
                  <c:v>3021</c:v>
                </c:pt>
                <c:pt idx="4284">
                  <c:v>3016</c:v>
                </c:pt>
                <c:pt idx="4285">
                  <c:v>3021</c:v>
                </c:pt>
                <c:pt idx="4286">
                  <c:v>3014</c:v>
                </c:pt>
                <c:pt idx="4287">
                  <c:v>3015</c:v>
                </c:pt>
                <c:pt idx="4288">
                  <c:v>3020</c:v>
                </c:pt>
                <c:pt idx="4289">
                  <c:v>3017</c:v>
                </c:pt>
                <c:pt idx="4290">
                  <c:v>3021</c:v>
                </c:pt>
                <c:pt idx="4291">
                  <c:v>3023</c:v>
                </c:pt>
                <c:pt idx="4292">
                  <c:v>3015</c:v>
                </c:pt>
                <c:pt idx="4293">
                  <c:v>3018</c:v>
                </c:pt>
                <c:pt idx="4294">
                  <c:v>3018</c:v>
                </c:pt>
                <c:pt idx="4295">
                  <c:v>3025</c:v>
                </c:pt>
                <c:pt idx="4296">
                  <c:v>3025</c:v>
                </c:pt>
                <c:pt idx="4297">
                  <c:v>3022</c:v>
                </c:pt>
                <c:pt idx="4298">
                  <c:v>3019</c:v>
                </c:pt>
                <c:pt idx="4299">
                  <c:v>3023</c:v>
                </c:pt>
                <c:pt idx="4300">
                  <c:v>3027</c:v>
                </c:pt>
                <c:pt idx="4301">
                  <c:v>3017</c:v>
                </c:pt>
                <c:pt idx="4302">
                  <c:v>3017</c:v>
                </c:pt>
                <c:pt idx="4303">
                  <c:v>3023</c:v>
                </c:pt>
                <c:pt idx="4304">
                  <c:v>3023</c:v>
                </c:pt>
                <c:pt idx="4305">
                  <c:v>3021</c:v>
                </c:pt>
                <c:pt idx="4306">
                  <c:v>3026</c:v>
                </c:pt>
                <c:pt idx="4307">
                  <c:v>3028</c:v>
                </c:pt>
                <c:pt idx="4308">
                  <c:v>3026</c:v>
                </c:pt>
                <c:pt idx="4309">
                  <c:v>3026</c:v>
                </c:pt>
                <c:pt idx="4310">
                  <c:v>3022</c:v>
                </c:pt>
                <c:pt idx="4311">
                  <c:v>3021</c:v>
                </c:pt>
                <c:pt idx="4312">
                  <c:v>3021</c:v>
                </c:pt>
                <c:pt idx="4313">
                  <c:v>3023</c:v>
                </c:pt>
                <c:pt idx="4314">
                  <c:v>3020</c:v>
                </c:pt>
                <c:pt idx="4315">
                  <c:v>3022</c:v>
                </c:pt>
                <c:pt idx="4316">
                  <c:v>3031</c:v>
                </c:pt>
                <c:pt idx="4317">
                  <c:v>3031</c:v>
                </c:pt>
                <c:pt idx="4318">
                  <c:v>3024</c:v>
                </c:pt>
                <c:pt idx="4319">
                  <c:v>3021</c:v>
                </c:pt>
                <c:pt idx="4320">
                  <c:v>3021</c:v>
                </c:pt>
                <c:pt idx="4321">
                  <c:v>3022</c:v>
                </c:pt>
                <c:pt idx="4322">
                  <c:v>3024</c:v>
                </c:pt>
                <c:pt idx="4323">
                  <c:v>3024</c:v>
                </c:pt>
                <c:pt idx="4324">
                  <c:v>3020</c:v>
                </c:pt>
                <c:pt idx="4325">
                  <c:v>3023</c:v>
                </c:pt>
                <c:pt idx="4326">
                  <c:v>3020</c:v>
                </c:pt>
                <c:pt idx="4327">
                  <c:v>3023</c:v>
                </c:pt>
                <c:pt idx="4328">
                  <c:v>3020</c:v>
                </c:pt>
                <c:pt idx="4329">
                  <c:v>3013</c:v>
                </c:pt>
                <c:pt idx="4330">
                  <c:v>3018</c:v>
                </c:pt>
                <c:pt idx="4331">
                  <c:v>3021</c:v>
                </c:pt>
                <c:pt idx="4332">
                  <c:v>3021</c:v>
                </c:pt>
                <c:pt idx="4333">
                  <c:v>3019</c:v>
                </c:pt>
                <c:pt idx="4334">
                  <c:v>3023</c:v>
                </c:pt>
                <c:pt idx="4335">
                  <c:v>3023</c:v>
                </c:pt>
                <c:pt idx="4336">
                  <c:v>3026</c:v>
                </c:pt>
                <c:pt idx="4337">
                  <c:v>3026</c:v>
                </c:pt>
                <c:pt idx="4338">
                  <c:v>3015</c:v>
                </c:pt>
                <c:pt idx="4339">
                  <c:v>3029</c:v>
                </c:pt>
                <c:pt idx="4340">
                  <c:v>3019</c:v>
                </c:pt>
                <c:pt idx="4341">
                  <c:v>3021</c:v>
                </c:pt>
                <c:pt idx="4342">
                  <c:v>3015</c:v>
                </c:pt>
                <c:pt idx="4343">
                  <c:v>3016</c:v>
                </c:pt>
                <c:pt idx="4344">
                  <c:v>3016</c:v>
                </c:pt>
                <c:pt idx="4345">
                  <c:v>3014</c:v>
                </c:pt>
                <c:pt idx="4346">
                  <c:v>3016</c:v>
                </c:pt>
                <c:pt idx="4347">
                  <c:v>3017</c:v>
                </c:pt>
                <c:pt idx="4348">
                  <c:v>3025</c:v>
                </c:pt>
                <c:pt idx="4349">
                  <c:v>3017</c:v>
                </c:pt>
                <c:pt idx="4350">
                  <c:v>3023</c:v>
                </c:pt>
                <c:pt idx="4351">
                  <c:v>3012</c:v>
                </c:pt>
                <c:pt idx="4352">
                  <c:v>3023</c:v>
                </c:pt>
                <c:pt idx="4353">
                  <c:v>3017</c:v>
                </c:pt>
                <c:pt idx="4354">
                  <c:v>3019</c:v>
                </c:pt>
                <c:pt idx="4355">
                  <c:v>3015</c:v>
                </c:pt>
                <c:pt idx="4356">
                  <c:v>3023</c:v>
                </c:pt>
                <c:pt idx="4357">
                  <c:v>3017</c:v>
                </c:pt>
                <c:pt idx="4358">
                  <c:v>3018</c:v>
                </c:pt>
                <c:pt idx="4359">
                  <c:v>3016</c:v>
                </c:pt>
                <c:pt idx="4360">
                  <c:v>3017</c:v>
                </c:pt>
                <c:pt idx="4361">
                  <c:v>3018</c:v>
                </c:pt>
                <c:pt idx="4362">
                  <c:v>3016</c:v>
                </c:pt>
                <c:pt idx="4363">
                  <c:v>3018</c:v>
                </c:pt>
                <c:pt idx="4364">
                  <c:v>3019</c:v>
                </c:pt>
                <c:pt idx="4365">
                  <c:v>3017</c:v>
                </c:pt>
                <c:pt idx="4366">
                  <c:v>3017</c:v>
                </c:pt>
                <c:pt idx="4367">
                  <c:v>3016</c:v>
                </c:pt>
                <c:pt idx="4368">
                  <c:v>3017</c:v>
                </c:pt>
                <c:pt idx="4369">
                  <c:v>3020</c:v>
                </c:pt>
                <c:pt idx="4370">
                  <c:v>3019</c:v>
                </c:pt>
                <c:pt idx="4371">
                  <c:v>3018</c:v>
                </c:pt>
                <c:pt idx="4372">
                  <c:v>3026</c:v>
                </c:pt>
                <c:pt idx="4373">
                  <c:v>3021</c:v>
                </c:pt>
                <c:pt idx="4374">
                  <c:v>3012</c:v>
                </c:pt>
                <c:pt idx="4375">
                  <c:v>3016</c:v>
                </c:pt>
                <c:pt idx="4376">
                  <c:v>3022</c:v>
                </c:pt>
                <c:pt idx="4377">
                  <c:v>3025</c:v>
                </c:pt>
                <c:pt idx="4378">
                  <c:v>3022</c:v>
                </c:pt>
                <c:pt idx="4379">
                  <c:v>3021</c:v>
                </c:pt>
                <c:pt idx="4380">
                  <c:v>3015</c:v>
                </c:pt>
                <c:pt idx="4381">
                  <c:v>3020</c:v>
                </c:pt>
                <c:pt idx="4382">
                  <c:v>3013</c:v>
                </c:pt>
                <c:pt idx="4383">
                  <c:v>3018</c:v>
                </c:pt>
                <c:pt idx="4384">
                  <c:v>3020</c:v>
                </c:pt>
                <c:pt idx="4385">
                  <c:v>3017</c:v>
                </c:pt>
                <c:pt idx="4386">
                  <c:v>3015</c:v>
                </c:pt>
                <c:pt idx="4387">
                  <c:v>3015</c:v>
                </c:pt>
                <c:pt idx="4388">
                  <c:v>3018</c:v>
                </c:pt>
                <c:pt idx="4389">
                  <c:v>3020</c:v>
                </c:pt>
                <c:pt idx="4390">
                  <c:v>3019</c:v>
                </c:pt>
                <c:pt idx="4391">
                  <c:v>3024</c:v>
                </c:pt>
                <c:pt idx="4392">
                  <c:v>3019</c:v>
                </c:pt>
                <c:pt idx="4393">
                  <c:v>3018</c:v>
                </c:pt>
                <c:pt idx="4394">
                  <c:v>3008</c:v>
                </c:pt>
                <c:pt idx="4395">
                  <c:v>3015</c:v>
                </c:pt>
                <c:pt idx="4396">
                  <c:v>3021</c:v>
                </c:pt>
                <c:pt idx="4397">
                  <c:v>3031</c:v>
                </c:pt>
                <c:pt idx="4398">
                  <c:v>3016</c:v>
                </c:pt>
                <c:pt idx="4399">
                  <c:v>3016</c:v>
                </c:pt>
                <c:pt idx="4400">
                  <c:v>3018</c:v>
                </c:pt>
                <c:pt idx="4401">
                  <c:v>3016</c:v>
                </c:pt>
                <c:pt idx="4402">
                  <c:v>3016</c:v>
                </c:pt>
                <c:pt idx="4403">
                  <c:v>3011</c:v>
                </c:pt>
                <c:pt idx="4404">
                  <c:v>3016</c:v>
                </c:pt>
                <c:pt idx="4405">
                  <c:v>3012</c:v>
                </c:pt>
                <c:pt idx="4406">
                  <c:v>3022</c:v>
                </c:pt>
                <c:pt idx="4407">
                  <c:v>3020</c:v>
                </c:pt>
                <c:pt idx="4408">
                  <c:v>3023</c:v>
                </c:pt>
                <c:pt idx="4409">
                  <c:v>3023</c:v>
                </c:pt>
                <c:pt idx="4410">
                  <c:v>3020</c:v>
                </c:pt>
                <c:pt idx="4411">
                  <c:v>3018</c:v>
                </c:pt>
                <c:pt idx="4412">
                  <c:v>3019</c:v>
                </c:pt>
                <c:pt idx="4413">
                  <c:v>3016</c:v>
                </c:pt>
                <c:pt idx="4414">
                  <c:v>3018</c:v>
                </c:pt>
                <c:pt idx="4415">
                  <c:v>3018</c:v>
                </c:pt>
                <c:pt idx="4416">
                  <c:v>3017</c:v>
                </c:pt>
                <c:pt idx="4417">
                  <c:v>3017</c:v>
                </c:pt>
                <c:pt idx="4418">
                  <c:v>3019</c:v>
                </c:pt>
                <c:pt idx="4419">
                  <c:v>3022</c:v>
                </c:pt>
                <c:pt idx="4420">
                  <c:v>3017</c:v>
                </c:pt>
                <c:pt idx="4421">
                  <c:v>3018</c:v>
                </c:pt>
                <c:pt idx="4422">
                  <c:v>3018</c:v>
                </c:pt>
                <c:pt idx="4423">
                  <c:v>3017</c:v>
                </c:pt>
                <c:pt idx="4424">
                  <c:v>3019</c:v>
                </c:pt>
                <c:pt idx="4425">
                  <c:v>3024</c:v>
                </c:pt>
                <c:pt idx="4426">
                  <c:v>3024</c:v>
                </c:pt>
                <c:pt idx="4427">
                  <c:v>3019</c:v>
                </c:pt>
                <c:pt idx="4428">
                  <c:v>3023</c:v>
                </c:pt>
                <c:pt idx="4429">
                  <c:v>3022</c:v>
                </c:pt>
                <c:pt idx="4430">
                  <c:v>3018</c:v>
                </c:pt>
                <c:pt idx="4431">
                  <c:v>3015</c:v>
                </c:pt>
                <c:pt idx="4432">
                  <c:v>3012</c:v>
                </c:pt>
                <c:pt idx="4433">
                  <c:v>3014</c:v>
                </c:pt>
                <c:pt idx="4434">
                  <c:v>3015</c:v>
                </c:pt>
                <c:pt idx="4435">
                  <c:v>3014</c:v>
                </c:pt>
                <c:pt idx="4436">
                  <c:v>3018</c:v>
                </c:pt>
                <c:pt idx="4437">
                  <c:v>3018</c:v>
                </c:pt>
                <c:pt idx="4438">
                  <c:v>3019</c:v>
                </c:pt>
                <c:pt idx="4439">
                  <c:v>3018</c:v>
                </c:pt>
                <c:pt idx="4440">
                  <c:v>3016</c:v>
                </c:pt>
                <c:pt idx="4441">
                  <c:v>3017</c:v>
                </c:pt>
                <c:pt idx="4442">
                  <c:v>3021</c:v>
                </c:pt>
                <c:pt idx="4443">
                  <c:v>3021</c:v>
                </c:pt>
                <c:pt idx="4444">
                  <c:v>3021</c:v>
                </c:pt>
                <c:pt idx="4445">
                  <c:v>3018</c:v>
                </c:pt>
                <c:pt idx="4446">
                  <c:v>3018</c:v>
                </c:pt>
                <c:pt idx="4447">
                  <c:v>3020</c:v>
                </c:pt>
                <c:pt idx="4448">
                  <c:v>3020</c:v>
                </c:pt>
                <c:pt idx="4449">
                  <c:v>3023</c:v>
                </c:pt>
                <c:pt idx="4450">
                  <c:v>3020</c:v>
                </c:pt>
                <c:pt idx="4451">
                  <c:v>3013</c:v>
                </c:pt>
                <c:pt idx="4452">
                  <c:v>3020</c:v>
                </c:pt>
                <c:pt idx="4453">
                  <c:v>3011</c:v>
                </c:pt>
                <c:pt idx="4454">
                  <c:v>3020</c:v>
                </c:pt>
                <c:pt idx="4455">
                  <c:v>3022</c:v>
                </c:pt>
                <c:pt idx="4456">
                  <c:v>3019</c:v>
                </c:pt>
                <c:pt idx="4457">
                  <c:v>3017</c:v>
                </c:pt>
                <c:pt idx="4458">
                  <c:v>3020</c:v>
                </c:pt>
                <c:pt idx="4459">
                  <c:v>3017</c:v>
                </c:pt>
                <c:pt idx="4460">
                  <c:v>3021</c:v>
                </c:pt>
                <c:pt idx="4461">
                  <c:v>3011</c:v>
                </c:pt>
                <c:pt idx="4462">
                  <c:v>3015</c:v>
                </c:pt>
                <c:pt idx="4463">
                  <c:v>3016</c:v>
                </c:pt>
                <c:pt idx="4464">
                  <c:v>3015</c:v>
                </c:pt>
                <c:pt idx="4465">
                  <c:v>3019</c:v>
                </c:pt>
                <c:pt idx="4466">
                  <c:v>3019</c:v>
                </c:pt>
                <c:pt idx="4467">
                  <c:v>3024</c:v>
                </c:pt>
                <c:pt idx="4468">
                  <c:v>3019</c:v>
                </c:pt>
                <c:pt idx="4469">
                  <c:v>3023</c:v>
                </c:pt>
                <c:pt idx="4470">
                  <c:v>3017</c:v>
                </c:pt>
                <c:pt idx="4471">
                  <c:v>3018</c:v>
                </c:pt>
                <c:pt idx="4472">
                  <c:v>3017</c:v>
                </c:pt>
                <c:pt idx="4473">
                  <c:v>3021</c:v>
                </c:pt>
                <c:pt idx="4474">
                  <c:v>3019</c:v>
                </c:pt>
                <c:pt idx="4475">
                  <c:v>3023</c:v>
                </c:pt>
                <c:pt idx="4476">
                  <c:v>3019</c:v>
                </c:pt>
                <c:pt idx="4477">
                  <c:v>3014</c:v>
                </c:pt>
                <c:pt idx="4478">
                  <c:v>3019</c:v>
                </c:pt>
                <c:pt idx="4479">
                  <c:v>3018</c:v>
                </c:pt>
                <c:pt idx="4480">
                  <c:v>3020</c:v>
                </c:pt>
                <c:pt idx="4481">
                  <c:v>3018</c:v>
                </c:pt>
                <c:pt idx="4482">
                  <c:v>3018</c:v>
                </c:pt>
                <c:pt idx="4483">
                  <c:v>3018</c:v>
                </c:pt>
                <c:pt idx="4484">
                  <c:v>3018</c:v>
                </c:pt>
                <c:pt idx="4485">
                  <c:v>3023</c:v>
                </c:pt>
                <c:pt idx="4486">
                  <c:v>3023</c:v>
                </c:pt>
                <c:pt idx="4487">
                  <c:v>3020</c:v>
                </c:pt>
                <c:pt idx="4488">
                  <c:v>3019</c:v>
                </c:pt>
                <c:pt idx="4489">
                  <c:v>3020</c:v>
                </c:pt>
                <c:pt idx="4490">
                  <c:v>3015</c:v>
                </c:pt>
                <c:pt idx="4491">
                  <c:v>3017</c:v>
                </c:pt>
                <c:pt idx="4492">
                  <c:v>3021</c:v>
                </c:pt>
                <c:pt idx="4493">
                  <c:v>3018</c:v>
                </c:pt>
                <c:pt idx="4494">
                  <c:v>3014</c:v>
                </c:pt>
                <c:pt idx="4495">
                  <c:v>3017</c:v>
                </c:pt>
                <c:pt idx="4496">
                  <c:v>3021</c:v>
                </c:pt>
                <c:pt idx="4497">
                  <c:v>3017</c:v>
                </c:pt>
                <c:pt idx="4498">
                  <c:v>3021</c:v>
                </c:pt>
                <c:pt idx="4499">
                  <c:v>3021</c:v>
                </c:pt>
                <c:pt idx="4500">
                  <c:v>3018</c:v>
                </c:pt>
                <c:pt idx="4501">
                  <c:v>3019</c:v>
                </c:pt>
                <c:pt idx="4502">
                  <c:v>3019</c:v>
                </c:pt>
                <c:pt idx="4503">
                  <c:v>3019</c:v>
                </c:pt>
                <c:pt idx="4504">
                  <c:v>3019</c:v>
                </c:pt>
                <c:pt idx="4505">
                  <c:v>3012</c:v>
                </c:pt>
                <c:pt idx="4506">
                  <c:v>3014</c:v>
                </c:pt>
                <c:pt idx="4507">
                  <c:v>3017</c:v>
                </c:pt>
                <c:pt idx="4508">
                  <c:v>3018</c:v>
                </c:pt>
                <c:pt idx="4509">
                  <c:v>3013</c:v>
                </c:pt>
                <c:pt idx="4510">
                  <c:v>3015</c:v>
                </c:pt>
                <c:pt idx="4511">
                  <c:v>3010</c:v>
                </c:pt>
                <c:pt idx="4512">
                  <c:v>3021</c:v>
                </c:pt>
                <c:pt idx="4513">
                  <c:v>3012</c:v>
                </c:pt>
                <c:pt idx="4514">
                  <c:v>3016</c:v>
                </c:pt>
                <c:pt idx="4515">
                  <c:v>3016</c:v>
                </c:pt>
                <c:pt idx="4516">
                  <c:v>3015</c:v>
                </c:pt>
                <c:pt idx="4517">
                  <c:v>3019</c:v>
                </c:pt>
                <c:pt idx="4518">
                  <c:v>3020</c:v>
                </c:pt>
                <c:pt idx="4519">
                  <c:v>3020</c:v>
                </c:pt>
                <c:pt idx="4520">
                  <c:v>3022</c:v>
                </c:pt>
                <c:pt idx="4521">
                  <c:v>3017</c:v>
                </c:pt>
                <c:pt idx="4522">
                  <c:v>3020</c:v>
                </c:pt>
                <c:pt idx="4523">
                  <c:v>3017</c:v>
                </c:pt>
                <c:pt idx="4524">
                  <c:v>3015</c:v>
                </c:pt>
                <c:pt idx="4525">
                  <c:v>3016</c:v>
                </c:pt>
                <c:pt idx="4526">
                  <c:v>3016</c:v>
                </c:pt>
                <c:pt idx="4527">
                  <c:v>3019</c:v>
                </c:pt>
                <c:pt idx="4528">
                  <c:v>3019</c:v>
                </c:pt>
                <c:pt idx="4529">
                  <c:v>3015</c:v>
                </c:pt>
                <c:pt idx="4530">
                  <c:v>3018</c:v>
                </c:pt>
                <c:pt idx="4531">
                  <c:v>3015</c:v>
                </c:pt>
                <c:pt idx="4532">
                  <c:v>3019</c:v>
                </c:pt>
                <c:pt idx="4533">
                  <c:v>3019</c:v>
                </c:pt>
                <c:pt idx="4534">
                  <c:v>3012</c:v>
                </c:pt>
                <c:pt idx="4535">
                  <c:v>3012</c:v>
                </c:pt>
                <c:pt idx="4536">
                  <c:v>3015</c:v>
                </c:pt>
                <c:pt idx="4537">
                  <c:v>3022</c:v>
                </c:pt>
                <c:pt idx="4538">
                  <c:v>3022</c:v>
                </c:pt>
                <c:pt idx="4539">
                  <c:v>3025</c:v>
                </c:pt>
                <c:pt idx="4540">
                  <c:v>3027</c:v>
                </c:pt>
                <c:pt idx="4541">
                  <c:v>3020</c:v>
                </c:pt>
                <c:pt idx="4542">
                  <c:v>3018</c:v>
                </c:pt>
                <c:pt idx="4543">
                  <c:v>3020</c:v>
                </c:pt>
                <c:pt idx="4544">
                  <c:v>3020</c:v>
                </c:pt>
                <c:pt idx="4545">
                  <c:v>3022</c:v>
                </c:pt>
                <c:pt idx="4546">
                  <c:v>3022</c:v>
                </c:pt>
                <c:pt idx="4547">
                  <c:v>3019</c:v>
                </c:pt>
                <c:pt idx="4548">
                  <c:v>3017</c:v>
                </c:pt>
                <c:pt idx="4549">
                  <c:v>3016</c:v>
                </c:pt>
                <c:pt idx="4550">
                  <c:v>3022</c:v>
                </c:pt>
                <c:pt idx="4551">
                  <c:v>3020</c:v>
                </c:pt>
                <c:pt idx="4552">
                  <c:v>3018</c:v>
                </c:pt>
                <c:pt idx="4553">
                  <c:v>3019</c:v>
                </c:pt>
                <c:pt idx="4554">
                  <c:v>3022</c:v>
                </c:pt>
                <c:pt idx="4555">
                  <c:v>3020</c:v>
                </c:pt>
                <c:pt idx="4556">
                  <c:v>3018</c:v>
                </c:pt>
                <c:pt idx="4557">
                  <c:v>3018</c:v>
                </c:pt>
                <c:pt idx="4558">
                  <c:v>3016</c:v>
                </c:pt>
                <c:pt idx="4559">
                  <c:v>3018</c:v>
                </c:pt>
                <c:pt idx="4560">
                  <c:v>3020</c:v>
                </c:pt>
                <c:pt idx="4561">
                  <c:v>3021</c:v>
                </c:pt>
                <c:pt idx="4562">
                  <c:v>3019</c:v>
                </c:pt>
                <c:pt idx="4563">
                  <c:v>3016</c:v>
                </c:pt>
                <c:pt idx="4564">
                  <c:v>3012</c:v>
                </c:pt>
                <c:pt idx="4565">
                  <c:v>3020</c:v>
                </c:pt>
                <c:pt idx="4566">
                  <c:v>3018</c:v>
                </c:pt>
                <c:pt idx="4567">
                  <c:v>3015</c:v>
                </c:pt>
                <c:pt idx="4568">
                  <c:v>3012</c:v>
                </c:pt>
                <c:pt idx="4569">
                  <c:v>3017</c:v>
                </c:pt>
                <c:pt idx="4570">
                  <c:v>3020</c:v>
                </c:pt>
                <c:pt idx="4571">
                  <c:v>3015</c:v>
                </c:pt>
                <c:pt idx="4572">
                  <c:v>3020</c:v>
                </c:pt>
                <c:pt idx="4573">
                  <c:v>3012</c:v>
                </c:pt>
                <c:pt idx="4574">
                  <c:v>3018</c:v>
                </c:pt>
                <c:pt idx="4575">
                  <c:v>3017</c:v>
                </c:pt>
                <c:pt idx="4576">
                  <c:v>3018</c:v>
                </c:pt>
                <c:pt idx="4577">
                  <c:v>3014</c:v>
                </c:pt>
                <c:pt idx="4578">
                  <c:v>3020</c:v>
                </c:pt>
                <c:pt idx="4579">
                  <c:v>3020</c:v>
                </c:pt>
                <c:pt idx="4580">
                  <c:v>3023</c:v>
                </c:pt>
                <c:pt idx="4581">
                  <c:v>3020</c:v>
                </c:pt>
                <c:pt idx="4582">
                  <c:v>3019</c:v>
                </c:pt>
                <c:pt idx="4583">
                  <c:v>3014</c:v>
                </c:pt>
                <c:pt idx="4584">
                  <c:v>3019</c:v>
                </c:pt>
                <c:pt idx="4585">
                  <c:v>3028</c:v>
                </c:pt>
                <c:pt idx="4586">
                  <c:v>3018</c:v>
                </c:pt>
                <c:pt idx="4587">
                  <c:v>3014</c:v>
                </c:pt>
                <c:pt idx="4588">
                  <c:v>3020</c:v>
                </c:pt>
                <c:pt idx="4589">
                  <c:v>3016</c:v>
                </c:pt>
                <c:pt idx="4590">
                  <c:v>3018</c:v>
                </c:pt>
                <c:pt idx="4591">
                  <c:v>3022</c:v>
                </c:pt>
                <c:pt idx="4592">
                  <c:v>3017</c:v>
                </c:pt>
                <c:pt idx="4593">
                  <c:v>3012</c:v>
                </c:pt>
                <c:pt idx="4594">
                  <c:v>3010</c:v>
                </c:pt>
                <c:pt idx="4595">
                  <c:v>3015</c:v>
                </c:pt>
                <c:pt idx="4596">
                  <c:v>3021</c:v>
                </c:pt>
                <c:pt idx="4597">
                  <c:v>3022</c:v>
                </c:pt>
                <c:pt idx="4598">
                  <c:v>3026</c:v>
                </c:pt>
                <c:pt idx="4599">
                  <c:v>3026</c:v>
                </c:pt>
                <c:pt idx="4600">
                  <c:v>3019</c:v>
                </c:pt>
                <c:pt idx="4601">
                  <c:v>3016</c:v>
                </c:pt>
                <c:pt idx="4602">
                  <c:v>3022</c:v>
                </c:pt>
                <c:pt idx="4603">
                  <c:v>3026</c:v>
                </c:pt>
                <c:pt idx="4604">
                  <c:v>3015</c:v>
                </c:pt>
                <c:pt idx="4605">
                  <c:v>3017</c:v>
                </c:pt>
                <c:pt idx="4606">
                  <c:v>3022</c:v>
                </c:pt>
                <c:pt idx="4607">
                  <c:v>3019</c:v>
                </c:pt>
                <c:pt idx="4608">
                  <c:v>3021</c:v>
                </c:pt>
                <c:pt idx="4609">
                  <c:v>3021</c:v>
                </c:pt>
                <c:pt idx="4610">
                  <c:v>3018</c:v>
                </c:pt>
                <c:pt idx="4611">
                  <c:v>3016</c:v>
                </c:pt>
                <c:pt idx="4612">
                  <c:v>3015</c:v>
                </c:pt>
                <c:pt idx="4613">
                  <c:v>3019</c:v>
                </c:pt>
                <c:pt idx="4614">
                  <c:v>3017</c:v>
                </c:pt>
                <c:pt idx="4615">
                  <c:v>3016</c:v>
                </c:pt>
                <c:pt idx="4616">
                  <c:v>3016</c:v>
                </c:pt>
                <c:pt idx="4617">
                  <c:v>3021</c:v>
                </c:pt>
                <c:pt idx="4618">
                  <c:v>3020</c:v>
                </c:pt>
                <c:pt idx="4619">
                  <c:v>3021</c:v>
                </c:pt>
                <c:pt idx="4620">
                  <c:v>3015</c:v>
                </c:pt>
                <c:pt idx="4621">
                  <c:v>3017</c:v>
                </c:pt>
                <c:pt idx="4622">
                  <c:v>3021</c:v>
                </c:pt>
                <c:pt idx="4623">
                  <c:v>3020</c:v>
                </c:pt>
                <c:pt idx="4624">
                  <c:v>3012</c:v>
                </c:pt>
                <c:pt idx="4625">
                  <c:v>3022</c:v>
                </c:pt>
                <c:pt idx="4626">
                  <c:v>3013</c:v>
                </c:pt>
                <c:pt idx="4627">
                  <c:v>3019</c:v>
                </c:pt>
                <c:pt idx="4628">
                  <c:v>3014</c:v>
                </c:pt>
                <c:pt idx="4629">
                  <c:v>3020</c:v>
                </c:pt>
                <c:pt idx="4630">
                  <c:v>3016</c:v>
                </c:pt>
                <c:pt idx="4631">
                  <c:v>3019</c:v>
                </c:pt>
                <c:pt idx="4632">
                  <c:v>3015</c:v>
                </c:pt>
                <c:pt idx="4633">
                  <c:v>3017</c:v>
                </c:pt>
                <c:pt idx="4634">
                  <c:v>3020</c:v>
                </c:pt>
                <c:pt idx="4635">
                  <c:v>3018</c:v>
                </c:pt>
                <c:pt idx="4636">
                  <c:v>3020</c:v>
                </c:pt>
                <c:pt idx="4637">
                  <c:v>3014</c:v>
                </c:pt>
                <c:pt idx="4638">
                  <c:v>3013</c:v>
                </c:pt>
                <c:pt idx="4639">
                  <c:v>3019</c:v>
                </c:pt>
                <c:pt idx="4640">
                  <c:v>3022</c:v>
                </c:pt>
                <c:pt idx="4641">
                  <c:v>3023</c:v>
                </c:pt>
                <c:pt idx="4642">
                  <c:v>3017</c:v>
                </c:pt>
                <c:pt idx="4643">
                  <c:v>3021</c:v>
                </c:pt>
                <c:pt idx="4644">
                  <c:v>3020</c:v>
                </c:pt>
                <c:pt idx="4645">
                  <c:v>3018</c:v>
                </c:pt>
                <c:pt idx="4646">
                  <c:v>3023</c:v>
                </c:pt>
                <c:pt idx="4647">
                  <c:v>3021</c:v>
                </c:pt>
                <c:pt idx="4648">
                  <c:v>3024</c:v>
                </c:pt>
                <c:pt idx="4649">
                  <c:v>3028</c:v>
                </c:pt>
                <c:pt idx="4650">
                  <c:v>3021</c:v>
                </c:pt>
                <c:pt idx="4651">
                  <c:v>3025</c:v>
                </c:pt>
                <c:pt idx="4652">
                  <c:v>3020</c:v>
                </c:pt>
                <c:pt idx="4653">
                  <c:v>3021</c:v>
                </c:pt>
                <c:pt idx="4654">
                  <c:v>3020</c:v>
                </c:pt>
                <c:pt idx="4655">
                  <c:v>3015</c:v>
                </c:pt>
                <c:pt idx="4656">
                  <c:v>3016</c:v>
                </c:pt>
                <c:pt idx="4657">
                  <c:v>3020</c:v>
                </c:pt>
                <c:pt idx="4658">
                  <c:v>3025</c:v>
                </c:pt>
                <c:pt idx="4659">
                  <c:v>3025</c:v>
                </c:pt>
                <c:pt idx="4660">
                  <c:v>3027</c:v>
                </c:pt>
                <c:pt idx="4661">
                  <c:v>3022</c:v>
                </c:pt>
                <c:pt idx="4662">
                  <c:v>3018</c:v>
                </c:pt>
                <c:pt idx="4663">
                  <c:v>3021</c:v>
                </c:pt>
                <c:pt idx="4664">
                  <c:v>3022</c:v>
                </c:pt>
                <c:pt idx="4665">
                  <c:v>3026</c:v>
                </c:pt>
                <c:pt idx="4666">
                  <c:v>3027</c:v>
                </c:pt>
                <c:pt idx="4667">
                  <c:v>3033</c:v>
                </c:pt>
                <c:pt idx="4668">
                  <c:v>3033</c:v>
                </c:pt>
                <c:pt idx="4669">
                  <c:v>3026</c:v>
                </c:pt>
                <c:pt idx="4670">
                  <c:v>3025</c:v>
                </c:pt>
                <c:pt idx="4671">
                  <c:v>3038</c:v>
                </c:pt>
                <c:pt idx="4672">
                  <c:v>3046</c:v>
                </c:pt>
                <c:pt idx="4673">
                  <c:v>3040</c:v>
                </c:pt>
                <c:pt idx="4674">
                  <c:v>3042</c:v>
                </c:pt>
                <c:pt idx="4675">
                  <c:v>3038</c:v>
                </c:pt>
                <c:pt idx="4676">
                  <c:v>3033</c:v>
                </c:pt>
                <c:pt idx="4677">
                  <c:v>3030</c:v>
                </c:pt>
                <c:pt idx="4678">
                  <c:v>3041</c:v>
                </c:pt>
                <c:pt idx="4679">
                  <c:v>3038</c:v>
                </c:pt>
                <c:pt idx="4680">
                  <c:v>3036</c:v>
                </c:pt>
                <c:pt idx="4681">
                  <c:v>3022</c:v>
                </c:pt>
                <c:pt idx="4682">
                  <c:v>3031</c:v>
                </c:pt>
                <c:pt idx="4683">
                  <c:v>3034</c:v>
                </c:pt>
                <c:pt idx="4684">
                  <c:v>3043</c:v>
                </c:pt>
                <c:pt idx="4685">
                  <c:v>3032</c:v>
                </c:pt>
                <c:pt idx="4686">
                  <c:v>3023</c:v>
                </c:pt>
                <c:pt idx="4687">
                  <c:v>3028</c:v>
                </c:pt>
                <c:pt idx="4688">
                  <c:v>3025</c:v>
                </c:pt>
                <c:pt idx="4689">
                  <c:v>3031</c:v>
                </c:pt>
                <c:pt idx="4690">
                  <c:v>3033</c:v>
                </c:pt>
                <c:pt idx="4691">
                  <c:v>3036</c:v>
                </c:pt>
                <c:pt idx="4692">
                  <c:v>3036</c:v>
                </c:pt>
                <c:pt idx="4693">
                  <c:v>3036</c:v>
                </c:pt>
                <c:pt idx="4694">
                  <c:v>3023</c:v>
                </c:pt>
                <c:pt idx="4695">
                  <c:v>3025</c:v>
                </c:pt>
                <c:pt idx="4696">
                  <c:v>3023</c:v>
                </c:pt>
                <c:pt idx="4697">
                  <c:v>3033</c:v>
                </c:pt>
                <c:pt idx="4698">
                  <c:v>3022</c:v>
                </c:pt>
                <c:pt idx="4699">
                  <c:v>3024</c:v>
                </c:pt>
                <c:pt idx="4700">
                  <c:v>3022</c:v>
                </c:pt>
                <c:pt idx="4701">
                  <c:v>3019</c:v>
                </c:pt>
                <c:pt idx="4702">
                  <c:v>3026</c:v>
                </c:pt>
                <c:pt idx="4703">
                  <c:v>3027</c:v>
                </c:pt>
                <c:pt idx="4704">
                  <c:v>3024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69E-464E-B6B9-32DCD5185E87}"/>
            </c:ext>
          </c:extLst>
        </c:ser>
        <c:ser>
          <c:idx val="3"/>
          <c:order val="1"/>
          <c:tx>
            <c:strRef>
              <c:f>'SSS785 下_Sn-Ge(2'!$A$1</c:f>
              <c:strCache>
                <c:ptCount val="1"/>
                <c:pt idx="0">
                  <c:v>SSS785_下_Sn-Ge(2.0%)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'SSS785 下_Sn-Ge(2'!$A$2:$A$4706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下_Sn-Ge(2'!$C$2:$C$4706</c:f>
              <c:numCache>
                <c:formatCode>General</c:formatCode>
                <c:ptCount val="4705"/>
                <c:pt idx="0">
                  <c:v>2621</c:v>
                </c:pt>
                <c:pt idx="1">
                  <c:v>2626</c:v>
                </c:pt>
                <c:pt idx="2">
                  <c:v>2627</c:v>
                </c:pt>
                <c:pt idx="3">
                  <c:v>2630</c:v>
                </c:pt>
                <c:pt idx="4">
                  <c:v>2620</c:v>
                </c:pt>
                <c:pt idx="5">
                  <c:v>2617</c:v>
                </c:pt>
                <c:pt idx="6">
                  <c:v>2613</c:v>
                </c:pt>
                <c:pt idx="7">
                  <c:v>2625</c:v>
                </c:pt>
                <c:pt idx="8">
                  <c:v>2620</c:v>
                </c:pt>
                <c:pt idx="9">
                  <c:v>2618</c:v>
                </c:pt>
                <c:pt idx="10">
                  <c:v>2636</c:v>
                </c:pt>
                <c:pt idx="11">
                  <c:v>2631</c:v>
                </c:pt>
                <c:pt idx="12">
                  <c:v>2626</c:v>
                </c:pt>
                <c:pt idx="13">
                  <c:v>2634</c:v>
                </c:pt>
                <c:pt idx="14">
                  <c:v>2626</c:v>
                </c:pt>
                <c:pt idx="15">
                  <c:v>2638</c:v>
                </c:pt>
                <c:pt idx="16">
                  <c:v>2637</c:v>
                </c:pt>
                <c:pt idx="17">
                  <c:v>2623</c:v>
                </c:pt>
                <c:pt idx="18">
                  <c:v>2621</c:v>
                </c:pt>
                <c:pt idx="19">
                  <c:v>2618</c:v>
                </c:pt>
                <c:pt idx="20">
                  <c:v>2616</c:v>
                </c:pt>
                <c:pt idx="21">
                  <c:v>2614</c:v>
                </c:pt>
                <c:pt idx="22">
                  <c:v>2614</c:v>
                </c:pt>
                <c:pt idx="23">
                  <c:v>2620</c:v>
                </c:pt>
                <c:pt idx="24">
                  <c:v>2613</c:v>
                </c:pt>
                <c:pt idx="25">
                  <c:v>2617</c:v>
                </c:pt>
                <c:pt idx="26">
                  <c:v>2621</c:v>
                </c:pt>
                <c:pt idx="27">
                  <c:v>2604</c:v>
                </c:pt>
                <c:pt idx="28">
                  <c:v>2601</c:v>
                </c:pt>
                <c:pt idx="29">
                  <c:v>2626</c:v>
                </c:pt>
                <c:pt idx="30">
                  <c:v>2620</c:v>
                </c:pt>
                <c:pt idx="31">
                  <c:v>2618</c:v>
                </c:pt>
                <c:pt idx="32">
                  <c:v>2620</c:v>
                </c:pt>
                <c:pt idx="33">
                  <c:v>2615</c:v>
                </c:pt>
                <c:pt idx="34">
                  <c:v>2623</c:v>
                </c:pt>
                <c:pt idx="35">
                  <c:v>2621</c:v>
                </c:pt>
                <c:pt idx="36">
                  <c:v>2616</c:v>
                </c:pt>
                <c:pt idx="37">
                  <c:v>2611</c:v>
                </c:pt>
                <c:pt idx="38">
                  <c:v>2624</c:v>
                </c:pt>
                <c:pt idx="39">
                  <c:v>2627</c:v>
                </c:pt>
                <c:pt idx="40">
                  <c:v>2612</c:v>
                </c:pt>
                <c:pt idx="41">
                  <c:v>2628</c:v>
                </c:pt>
                <c:pt idx="42">
                  <c:v>2629</c:v>
                </c:pt>
                <c:pt idx="43">
                  <c:v>2622</c:v>
                </c:pt>
                <c:pt idx="44">
                  <c:v>2623</c:v>
                </c:pt>
                <c:pt idx="45">
                  <c:v>2620</c:v>
                </c:pt>
                <c:pt idx="46">
                  <c:v>2620</c:v>
                </c:pt>
                <c:pt idx="47">
                  <c:v>2633</c:v>
                </c:pt>
                <c:pt idx="48">
                  <c:v>2628</c:v>
                </c:pt>
                <c:pt idx="49">
                  <c:v>2618</c:v>
                </c:pt>
                <c:pt idx="50">
                  <c:v>2616</c:v>
                </c:pt>
                <c:pt idx="51">
                  <c:v>2617</c:v>
                </c:pt>
                <c:pt idx="52">
                  <c:v>2629</c:v>
                </c:pt>
                <c:pt idx="53">
                  <c:v>2597</c:v>
                </c:pt>
                <c:pt idx="54">
                  <c:v>2619</c:v>
                </c:pt>
                <c:pt idx="55">
                  <c:v>2615</c:v>
                </c:pt>
                <c:pt idx="56">
                  <c:v>2606</c:v>
                </c:pt>
                <c:pt idx="57">
                  <c:v>2609</c:v>
                </c:pt>
                <c:pt idx="58">
                  <c:v>2627</c:v>
                </c:pt>
                <c:pt idx="59">
                  <c:v>2612</c:v>
                </c:pt>
                <c:pt idx="60">
                  <c:v>2627</c:v>
                </c:pt>
                <c:pt idx="61">
                  <c:v>2621</c:v>
                </c:pt>
                <c:pt idx="62">
                  <c:v>2619</c:v>
                </c:pt>
                <c:pt idx="63">
                  <c:v>2615</c:v>
                </c:pt>
                <c:pt idx="64">
                  <c:v>2631</c:v>
                </c:pt>
                <c:pt idx="65">
                  <c:v>2619</c:v>
                </c:pt>
                <c:pt idx="66">
                  <c:v>2613</c:v>
                </c:pt>
                <c:pt idx="67">
                  <c:v>2604</c:v>
                </c:pt>
                <c:pt idx="68">
                  <c:v>2607</c:v>
                </c:pt>
                <c:pt idx="69">
                  <c:v>2620</c:v>
                </c:pt>
                <c:pt idx="70">
                  <c:v>2604</c:v>
                </c:pt>
                <c:pt idx="71">
                  <c:v>2615</c:v>
                </c:pt>
                <c:pt idx="72">
                  <c:v>2624</c:v>
                </c:pt>
                <c:pt idx="73">
                  <c:v>2634</c:v>
                </c:pt>
                <c:pt idx="74">
                  <c:v>2618</c:v>
                </c:pt>
                <c:pt idx="75">
                  <c:v>2625</c:v>
                </c:pt>
                <c:pt idx="76">
                  <c:v>2625</c:v>
                </c:pt>
                <c:pt idx="77">
                  <c:v>2619</c:v>
                </c:pt>
                <c:pt idx="78">
                  <c:v>2608</c:v>
                </c:pt>
                <c:pt idx="79">
                  <c:v>2612</c:v>
                </c:pt>
                <c:pt idx="80">
                  <c:v>2622</c:v>
                </c:pt>
                <c:pt idx="81">
                  <c:v>2619</c:v>
                </c:pt>
                <c:pt idx="82">
                  <c:v>2601</c:v>
                </c:pt>
                <c:pt idx="83">
                  <c:v>2595</c:v>
                </c:pt>
                <c:pt idx="84">
                  <c:v>2611</c:v>
                </c:pt>
                <c:pt idx="85">
                  <c:v>2607</c:v>
                </c:pt>
                <c:pt idx="86">
                  <c:v>2610</c:v>
                </c:pt>
                <c:pt idx="87">
                  <c:v>2609</c:v>
                </c:pt>
                <c:pt idx="88">
                  <c:v>2610</c:v>
                </c:pt>
                <c:pt idx="89">
                  <c:v>2616</c:v>
                </c:pt>
                <c:pt idx="90">
                  <c:v>2617</c:v>
                </c:pt>
                <c:pt idx="91">
                  <c:v>2604</c:v>
                </c:pt>
                <c:pt idx="92">
                  <c:v>2616</c:v>
                </c:pt>
                <c:pt idx="93">
                  <c:v>2615</c:v>
                </c:pt>
                <c:pt idx="94">
                  <c:v>2621</c:v>
                </c:pt>
                <c:pt idx="95">
                  <c:v>2622</c:v>
                </c:pt>
                <c:pt idx="96">
                  <c:v>2617</c:v>
                </c:pt>
                <c:pt idx="97">
                  <c:v>2621</c:v>
                </c:pt>
                <c:pt idx="98">
                  <c:v>2604</c:v>
                </c:pt>
                <c:pt idx="99">
                  <c:v>2612</c:v>
                </c:pt>
                <c:pt idx="100">
                  <c:v>2616</c:v>
                </c:pt>
                <c:pt idx="101">
                  <c:v>2601</c:v>
                </c:pt>
                <c:pt idx="102">
                  <c:v>2600</c:v>
                </c:pt>
                <c:pt idx="103">
                  <c:v>2610</c:v>
                </c:pt>
                <c:pt idx="104">
                  <c:v>2607</c:v>
                </c:pt>
                <c:pt idx="105">
                  <c:v>2604</c:v>
                </c:pt>
                <c:pt idx="106">
                  <c:v>2597</c:v>
                </c:pt>
                <c:pt idx="107">
                  <c:v>2607</c:v>
                </c:pt>
                <c:pt idx="108">
                  <c:v>2637</c:v>
                </c:pt>
                <c:pt idx="109">
                  <c:v>2616</c:v>
                </c:pt>
                <c:pt idx="110">
                  <c:v>2619</c:v>
                </c:pt>
                <c:pt idx="111">
                  <c:v>2615</c:v>
                </c:pt>
                <c:pt idx="112">
                  <c:v>2619</c:v>
                </c:pt>
                <c:pt idx="113">
                  <c:v>2612</c:v>
                </c:pt>
                <c:pt idx="114">
                  <c:v>2619</c:v>
                </c:pt>
                <c:pt idx="115">
                  <c:v>2590</c:v>
                </c:pt>
                <c:pt idx="116">
                  <c:v>2616</c:v>
                </c:pt>
                <c:pt idx="117">
                  <c:v>2607</c:v>
                </c:pt>
                <c:pt idx="118">
                  <c:v>2606</c:v>
                </c:pt>
                <c:pt idx="119">
                  <c:v>2617</c:v>
                </c:pt>
                <c:pt idx="120">
                  <c:v>2617</c:v>
                </c:pt>
                <c:pt idx="121">
                  <c:v>2607</c:v>
                </c:pt>
                <c:pt idx="122">
                  <c:v>2611</c:v>
                </c:pt>
                <c:pt idx="123">
                  <c:v>2605</c:v>
                </c:pt>
                <c:pt idx="124">
                  <c:v>2618</c:v>
                </c:pt>
                <c:pt idx="125">
                  <c:v>2607</c:v>
                </c:pt>
                <c:pt idx="126">
                  <c:v>2608</c:v>
                </c:pt>
                <c:pt idx="127">
                  <c:v>2624</c:v>
                </c:pt>
                <c:pt idx="128">
                  <c:v>2620</c:v>
                </c:pt>
                <c:pt idx="129">
                  <c:v>2603</c:v>
                </c:pt>
                <c:pt idx="130">
                  <c:v>2612</c:v>
                </c:pt>
                <c:pt idx="131">
                  <c:v>2602</c:v>
                </c:pt>
                <c:pt idx="132">
                  <c:v>2610</c:v>
                </c:pt>
                <c:pt idx="133">
                  <c:v>2613</c:v>
                </c:pt>
                <c:pt idx="134">
                  <c:v>2618</c:v>
                </c:pt>
                <c:pt idx="135">
                  <c:v>2613</c:v>
                </c:pt>
                <c:pt idx="136">
                  <c:v>2597</c:v>
                </c:pt>
                <c:pt idx="137">
                  <c:v>2616</c:v>
                </c:pt>
                <c:pt idx="138">
                  <c:v>2617</c:v>
                </c:pt>
                <c:pt idx="139">
                  <c:v>2606</c:v>
                </c:pt>
                <c:pt idx="140">
                  <c:v>2604</c:v>
                </c:pt>
                <c:pt idx="141">
                  <c:v>2616</c:v>
                </c:pt>
                <c:pt idx="142">
                  <c:v>2604</c:v>
                </c:pt>
                <c:pt idx="143">
                  <c:v>2605</c:v>
                </c:pt>
                <c:pt idx="144">
                  <c:v>2606</c:v>
                </c:pt>
                <c:pt idx="145">
                  <c:v>2609</c:v>
                </c:pt>
                <c:pt idx="146">
                  <c:v>2603</c:v>
                </c:pt>
                <c:pt idx="147">
                  <c:v>2597</c:v>
                </c:pt>
                <c:pt idx="148">
                  <c:v>2597</c:v>
                </c:pt>
                <c:pt idx="149">
                  <c:v>2596</c:v>
                </c:pt>
                <c:pt idx="150">
                  <c:v>2593</c:v>
                </c:pt>
                <c:pt idx="151">
                  <c:v>2603</c:v>
                </c:pt>
                <c:pt idx="152">
                  <c:v>2607</c:v>
                </c:pt>
                <c:pt idx="153">
                  <c:v>2613</c:v>
                </c:pt>
                <c:pt idx="154">
                  <c:v>2610</c:v>
                </c:pt>
                <c:pt idx="155">
                  <c:v>2609</c:v>
                </c:pt>
                <c:pt idx="156">
                  <c:v>2612</c:v>
                </c:pt>
                <c:pt idx="157">
                  <c:v>2602</c:v>
                </c:pt>
                <c:pt idx="158">
                  <c:v>2594</c:v>
                </c:pt>
                <c:pt idx="159">
                  <c:v>2608</c:v>
                </c:pt>
                <c:pt idx="160">
                  <c:v>2605</c:v>
                </c:pt>
                <c:pt idx="161">
                  <c:v>2601</c:v>
                </c:pt>
                <c:pt idx="162">
                  <c:v>2604</c:v>
                </c:pt>
                <c:pt idx="163">
                  <c:v>2600</c:v>
                </c:pt>
                <c:pt idx="164">
                  <c:v>2598</c:v>
                </c:pt>
                <c:pt idx="165">
                  <c:v>2610</c:v>
                </c:pt>
                <c:pt idx="166">
                  <c:v>2620</c:v>
                </c:pt>
                <c:pt idx="167">
                  <c:v>2620</c:v>
                </c:pt>
                <c:pt idx="168">
                  <c:v>2597</c:v>
                </c:pt>
                <c:pt idx="169">
                  <c:v>2611</c:v>
                </c:pt>
                <c:pt idx="170">
                  <c:v>2593</c:v>
                </c:pt>
                <c:pt idx="171">
                  <c:v>2605</c:v>
                </c:pt>
                <c:pt idx="172">
                  <c:v>2608</c:v>
                </c:pt>
                <c:pt idx="173">
                  <c:v>2595</c:v>
                </c:pt>
                <c:pt idx="174">
                  <c:v>2604</c:v>
                </c:pt>
                <c:pt idx="175">
                  <c:v>2614</c:v>
                </c:pt>
                <c:pt idx="176">
                  <c:v>2598</c:v>
                </c:pt>
                <c:pt idx="177">
                  <c:v>2580</c:v>
                </c:pt>
                <c:pt idx="178">
                  <c:v>2582</c:v>
                </c:pt>
                <c:pt idx="179">
                  <c:v>2590</c:v>
                </c:pt>
                <c:pt idx="180">
                  <c:v>2604</c:v>
                </c:pt>
                <c:pt idx="181">
                  <c:v>2599</c:v>
                </c:pt>
                <c:pt idx="182">
                  <c:v>2603</c:v>
                </c:pt>
                <c:pt idx="183">
                  <c:v>2601</c:v>
                </c:pt>
                <c:pt idx="184">
                  <c:v>2594</c:v>
                </c:pt>
                <c:pt idx="185">
                  <c:v>2593</c:v>
                </c:pt>
                <c:pt idx="186">
                  <c:v>2600</c:v>
                </c:pt>
                <c:pt idx="187">
                  <c:v>2595</c:v>
                </c:pt>
                <c:pt idx="188">
                  <c:v>2588</c:v>
                </c:pt>
                <c:pt idx="189">
                  <c:v>2595</c:v>
                </c:pt>
                <c:pt idx="190">
                  <c:v>2593</c:v>
                </c:pt>
                <c:pt idx="191">
                  <c:v>2593</c:v>
                </c:pt>
                <c:pt idx="192">
                  <c:v>2597</c:v>
                </c:pt>
                <c:pt idx="193">
                  <c:v>2599</c:v>
                </c:pt>
                <c:pt idx="194">
                  <c:v>2608</c:v>
                </c:pt>
                <c:pt idx="195">
                  <c:v>2599</c:v>
                </c:pt>
                <c:pt idx="196">
                  <c:v>2594</c:v>
                </c:pt>
                <c:pt idx="197">
                  <c:v>2604</c:v>
                </c:pt>
                <c:pt idx="198">
                  <c:v>2607</c:v>
                </c:pt>
                <c:pt idx="199">
                  <c:v>2595</c:v>
                </c:pt>
                <c:pt idx="200">
                  <c:v>2585</c:v>
                </c:pt>
                <c:pt idx="201">
                  <c:v>2586</c:v>
                </c:pt>
                <c:pt idx="202">
                  <c:v>2595</c:v>
                </c:pt>
                <c:pt idx="203">
                  <c:v>2594</c:v>
                </c:pt>
                <c:pt idx="204">
                  <c:v>2597</c:v>
                </c:pt>
                <c:pt idx="205">
                  <c:v>2612</c:v>
                </c:pt>
                <c:pt idx="206">
                  <c:v>2606</c:v>
                </c:pt>
                <c:pt idx="207">
                  <c:v>2593</c:v>
                </c:pt>
                <c:pt idx="208">
                  <c:v>2598</c:v>
                </c:pt>
                <c:pt idx="209">
                  <c:v>2601</c:v>
                </c:pt>
                <c:pt idx="210">
                  <c:v>2601</c:v>
                </c:pt>
                <c:pt idx="211">
                  <c:v>2601</c:v>
                </c:pt>
                <c:pt idx="212">
                  <c:v>2595</c:v>
                </c:pt>
                <c:pt idx="213">
                  <c:v>2595</c:v>
                </c:pt>
                <c:pt idx="214">
                  <c:v>2593</c:v>
                </c:pt>
                <c:pt idx="215">
                  <c:v>2604</c:v>
                </c:pt>
                <c:pt idx="216">
                  <c:v>2587</c:v>
                </c:pt>
                <c:pt idx="217">
                  <c:v>2602</c:v>
                </c:pt>
                <c:pt idx="218">
                  <c:v>2588</c:v>
                </c:pt>
                <c:pt idx="219">
                  <c:v>2593</c:v>
                </c:pt>
                <c:pt idx="220">
                  <c:v>2594</c:v>
                </c:pt>
                <c:pt idx="221">
                  <c:v>2588</c:v>
                </c:pt>
                <c:pt idx="222">
                  <c:v>2584</c:v>
                </c:pt>
                <c:pt idx="223">
                  <c:v>2578</c:v>
                </c:pt>
                <c:pt idx="224">
                  <c:v>2586</c:v>
                </c:pt>
                <c:pt idx="225">
                  <c:v>2575</c:v>
                </c:pt>
                <c:pt idx="226">
                  <c:v>2601</c:v>
                </c:pt>
                <c:pt idx="227">
                  <c:v>2590</c:v>
                </c:pt>
                <c:pt idx="228">
                  <c:v>2607</c:v>
                </c:pt>
                <c:pt idx="229">
                  <c:v>2602</c:v>
                </c:pt>
                <c:pt idx="230">
                  <c:v>2601</c:v>
                </c:pt>
                <c:pt idx="231">
                  <c:v>2616</c:v>
                </c:pt>
                <c:pt idx="232">
                  <c:v>2570</c:v>
                </c:pt>
                <c:pt idx="233">
                  <c:v>2600</c:v>
                </c:pt>
                <c:pt idx="234">
                  <c:v>2603</c:v>
                </c:pt>
                <c:pt idx="235">
                  <c:v>2594</c:v>
                </c:pt>
                <c:pt idx="236">
                  <c:v>2599</c:v>
                </c:pt>
                <c:pt idx="237">
                  <c:v>2593</c:v>
                </c:pt>
                <c:pt idx="238">
                  <c:v>2595</c:v>
                </c:pt>
                <c:pt idx="239">
                  <c:v>2613</c:v>
                </c:pt>
                <c:pt idx="240">
                  <c:v>2602</c:v>
                </c:pt>
                <c:pt idx="241">
                  <c:v>2603</c:v>
                </c:pt>
                <c:pt idx="242">
                  <c:v>2588</c:v>
                </c:pt>
                <c:pt idx="243">
                  <c:v>2583</c:v>
                </c:pt>
                <c:pt idx="244">
                  <c:v>2590</c:v>
                </c:pt>
                <c:pt idx="245">
                  <c:v>2586</c:v>
                </c:pt>
                <c:pt idx="246">
                  <c:v>2604</c:v>
                </c:pt>
                <c:pt idx="247">
                  <c:v>2593</c:v>
                </c:pt>
                <c:pt idx="248">
                  <c:v>2588</c:v>
                </c:pt>
                <c:pt idx="249">
                  <c:v>2590</c:v>
                </c:pt>
                <c:pt idx="250">
                  <c:v>2587</c:v>
                </c:pt>
                <c:pt idx="251">
                  <c:v>2579</c:v>
                </c:pt>
                <c:pt idx="252">
                  <c:v>2588</c:v>
                </c:pt>
                <c:pt idx="253">
                  <c:v>2588</c:v>
                </c:pt>
                <c:pt idx="254">
                  <c:v>2591</c:v>
                </c:pt>
                <c:pt idx="255">
                  <c:v>2587</c:v>
                </c:pt>
                <c:pt idx="256">
                  <c:v>2588</c:v>
                </c:pt>
                <c:pt idx="257">
                  <c:v>2581</c:v>
                </c:pt>
                <c:pt idx="258">
                  <c:v>2595</c:v>
                </c:pt>
                <c:pt idx="259">
                  <c:v>2581</c:v>
                </c:pt>
                <c:pt idx="260">
                  <c:v>2574</c:v>
                </c:pt>
                <c:pt idx="261">
                  <c:v>2588</c:v>
                </c:pt>
                <c:pt idx="262">
                  <c:v>2591</c:v>
                </c:pt>
                <c:pt idx="263">
                  <c:v>2588</c:v>
                </c:pt>
                <c:pt idx="264">
                  <c:v>2587</c:v>
                </c:pt>
                <c:pt idx="265">
                  <c:v>2592</c:v>
                </c:pt>
                <c:pt idx="266">
                  <c:v>2592</c:v>
                </c:pt>
                <c:pt idx="267">
                  <c:v>2588</c:v>
                </c:pt>
                <c:pt idx="268">
                  <c:v>2583</c:v>
                </c:pt>
                <c:pt idx="269">
                  <c:v>2575</c:v>
                </c:pt>
                <c:pt idx="270">
                  <c:v>2587</c:v>
                </c:pt>
                <c:pt idx="271">
                  <c:v>2586</c:v>
                </c:pt>
                <c:pt idx="272">
                  <c:v>2579</c:v>
                </c:pt>
                <c:pt idx="273">
                  <c:v>2587</c:v>
                </c:pt>
                <c:pt idx="274">
                  <c:v>2573</c:v>
                </c:pt>
                <c:pt idx="275">
                  <c:v>2580</c:v>
                </c:pt>
                <c:pt idx="276">
                  <c:v>2586</c:v>
                </c:pt>
                <c:pt idx="277">
                  <c:v>2587</c:v>
                </c:pt>
                <c:pt idx="278">
                  <c:v>2586</c:v>
                </c:pt>
                <c:pt idx="279">
                  <c:v>2576</c:v>
                </c:pt>
                <c:pt idx="280">
                  <c:v>2579</c:v>
                </c:pt>
                <c:pt idx="281">
                  <c:v>2581</c:v>
                </c:pt>
                <c:pt idx="282">
                  <c:v>2581</c:v>
                </c:pt>
                <c:pt idx="283">
                  <c:v>2581</c:v>
                </c:pt>
                <c:pt idx="284">
                  <c:v>2584</c:v>
                </c:pt>
                <c:pt idx="285">
                  <c:v>2589</c:v>
                </c:pt>
                <c:pt idx="286">
                  <c:v>2587</c:v>
                </c:pt>
                <c:pt idx="287">
                  <c:v>2584</c:v>
                </c:pt>
                <c:pt idx="288">
                  <c:v>2603</c:v>
                </c:pt>
                <c:pt idx="289">
                  <c:v>2596</c:v>
                </c:pt>
                <c:pt idx="290">
                  <c:v>2577</c:v>
                </c:pt>
                <c:pt idx="291">
                  <c:v>2576</c:v>
                </c:pt>
                <c:pt idx="292">
                  <c:v>2583</c:v>
                </c:pt>
                <c:pt idx="293">
                  <c:v>2601</c:v>
                </c:pt>
                <c:pt idx="294">
                  <c:v>2588</c:v>
                </c:pt>
                <c:pt idx="295">
                  <c:v>2578</c:v>
                </c:pt>
                <c:pt idx="296">
                  <c:v>2574</c:v>
                </c:pt>
                <c:pt idx="297">
                  <c:v>2590</c:v>
                </c:pt>
                <c:pt idx="298">
                  <c:v>2579</c:v>
                </c:pt>
                <c:pt idx="299">
                  <c:v>2573</c:v>
                </c:pt>
                <c:pt idx="300">
                  <c:v>2569</c:v>
                </c:pt>
                <c:pt idx="301">
                  <c:v>2565</c:v>
                </c:pt>
                <c:pt idx="302">
                  <c:v>2571</c:v>
                </c:pt>
                <c:pt idx="303">
                  <c:v>2581</c:v>
                </c:pt>
                <c:pt idx="304">
                  <c:v>2568</c:v>
                </c:pt>
                <c:pt idx="305">
                  <c:v>2578</c:v>
                </c:pt>
                <c:pt idx="306">
                  <c:v>2583</c:v>
                </c:pt>
                <c:pt idx="307">
                  <c:v>2571</c:v>
                </c:pt>
                <c:pt idx="308">
                  <c:v>2568</c:v>
                </c:pt>
                <c:pt idx="309">
                  <c:v>2581</c:v>
                </c:pt>
                <c:pt idx="310">
                  <c:v>2586</c:v>
                </c:pt>
                <c:pt idx="311">
                  <c:v>2593</c:v>
                </c:pt>
                <c:pt idx="312">
                  <c:v>2578</c:v>
                </c:pt>
                <c:pt idx="313">
                  <c:v>2578</c:v>
                </c:pt>
                <c:pt idx="314">
                  <c:v>2571</c:v>
                </c:pt>
                <c:pt idx="315">
                  <c:v>2575</c:v>
                </c:pt>
                <c:pt idx="316">
                  <c:v>2579</c:v>
                </c:pt>
                <c:pt idx="317">
                  <c:v>2575</c:v>
                </c:pt>
                <c:pt idx="318">
                  <c:v>2561</c:v>
                </c:pt>
                <c:pt idx="319">
                  <c:v>2567</c:v>
                </c:pt>
                <c:pt idx="320">
                  <c:v>2586</c:v>
                </c:pt>
                <c:pt idx="321">
                  <c:v>2583</c:v>
                </c:pt>
                <c:pt idx="322">
                  <c:v>2582</c:v>
                </c:pt>
                <c:pt idx="323">
                  <c:v>2576</c:v>
                </c:pt>
                <c:pt idx="324">
                  <c:v>2573</c:v>
                </c:pt>
                <c:pt idx="325">
                  <c:v>2581</c:v>
                </c:pt>
                <c:pt idx="326">
                  <c:v>2578</c:v>
                </c:pt>
                <c:pt idx="327">
                  <c:v>2575</c:v>
                </c:pt>
                <c:pt idx="328">
                  <c:v>2572</c:v>
                </c:pt>
                <c:pt idx="329">
                  <c:v>2584</c:v>
                </c:pt>
                <c:pt idx="330">
                  <c:v>2600</c:v>
                </c:pt>
                <c:pt idx="331">
                  <c:v>2590</c:v>
                </c:pt>
                <c:pt idx="332">
                  <c:v>2567</c:v>
                </c:pt>
                <c:pt idx="333">
                  <c:v>2568</c:v>
                </c:pt>
                <c:pt idx="334">
                  <c:v>2575</c:v>
                </c:pt>
                <c:pt idx="335">
                  <c:v>2568</c:v>
                </c:pt>
                <c:pt idx="336">
                  <c:v>2581</c:v>
                </c:pt>
                <c:pt idx="337">
                  <c:v>2563</c:v>
                </c:pt>
                <c:pt idx="338">
                  <c:v>2571</c:v>
                </c:pt>
                <c:pt idx="339">
                  <c:v>2574</c:v>
                </c:pt>
                <c:pt idx="340">
                  <c:v>2572</c:v>
                </c:pt>
                <c:pt idx="341">
                  <c:v>2576</c:v>
                </c:pt>
                <c:pt idx="342">
                  <c:v>2574</c:v>
                </c:pt>
                <c:pt idx="343">
                  <c:v>2583</c:v>
                </c:pt>
                <c:pt idx="344">
                  <c:v>2580</c:v>
                </c:pt>
                <c:pt idx="345">
                  <c:v>2578</c:v>
                </c:pt>
                <c:pt idx="346">
                  <c:v>2562</c:v>
                </c:pt>
                <c:pt idx="347">
                  <c:v>2556</c:v>
                </c:pt>
                <c:pt idx="348">
                  <c:v>2585</c:v>
                </c:pt>
                <c:pt idx="349">
                  <c:v>2587</c:v>
                </c:pt>
                <c:pt idx="350">
                  <c:v>2570</c:v>
                </c:pt>
                <c:pt idx="351">
                  <c:v>2575</c:v>
                </c:pt>
                <c:pt idx="352">
                  <c:v>2576</c:v>
                </c:pt>
                <c:pt idx="353">
                  <c:v>2585</c:v>
                </c:pt>
                <c:pt idx="354">
                  <c:v>2570</c:v>
                </c:pt>
                <c:pt idx="355">
                  <c:v>2572</c:v>
                </c:pt>
                <c:pt idx="356">
                  <c:v>2583</c:v>
                </c:pt>
                <c:pt idx="357">
                  <c:v>2579</c:v>
                </c:pt>
                <c:pt idx="358">
                  <c:v>2575</c:v>
                </c:pt>
                <c:pt idx="359">
                  <c:v>2580</c:v>
                </c:pt>
                <c:pt idx="360">
                  <c:v>2572</c:v>
                </c:pt>
                <c:pt idx="361">
                  <c:v>2574</c:v>
                </c:pt>
                <c:pt idx="362">
                  <c:v>2567</c:v>
                </c:pt>
                <c:pt idx="363">
                  <c:v>2573</c:v>
                </c:pt>
                <c:pt idx="364">
                  <c:v>2564</c:v>
                </c:pt>
                <c:pt idx="365">
                  <c:v>2563</c:v>
                </c:pt>
                <c:pt idx="366">
                  <c:v>2570</c:v>
                </c:pt>
                <c:pt idx="367">
                  <c:v>2560</c:v>
                </c:pt>
                <c:pt idx="368">
                  <c:v>2555</c:v>
                </c:pt>
                <c:pt idx="369">
                  <c:v>2561</c:v>
                </c:pt>
                <c:pt idx="370">
                  <c:v>2567</c:v>
                </c:pt>
                <c:pt idx="371">
                  <c:v>2575</c:v>
                </c:pt>
                <c:pt idx="372">
                  <c:v>2580</c:v>
                </c:pt>
                <c:pt idx="373">
                  <c:v>2576</c:v>
                </c:pt>
                <c:pt idx="374">
                  <c:v>2574</c:v>
                </c:pt>
                <c:pt idx="375">
                  <c:v>2575</c:v>
                </c:pt>
                <c:pt idx="376">
                  <c:v>2572</c:v>
                </c:pt>
                <c:pt idx="377">
                  <c:v>2572</c:v>
                </c:pt>
                <c:pt idx="378">
                  <c:v>2569</c:v>
                </c:pt>
                <c:pt idx="379">
                  <c:v>2569</c:v>
                </c:pt>
                <c:pt idx="380">
                  <c:v>2572</c:v>
                </c:pt>
                <c:pt idx="381">
                  <c:v>2566</c:v>
                </c:pt>
                <c:pt idx="382">
                  <c:v>2561</c:v>
                </c:pt>
                <c:pt idx="383">
                  <c:v>2568</c:v>
                </c:pt>
                <c:pt idx="384">
                  <c:v>2562</c:v>
                </c:pt>
                <c:pt idx="385">
                  <c:v>2566</c:v>
                </c:pt>
                <c:pt idx="386">
                  <c:v>2574</c:v>
                </c:pt>
                <c:pt idx="387">
                  <c:v>2581</c:v>
                </c:pt>
                <c:pt idx="388">
                  <c:v>2566</c:v>
                </c:pt>
                <c:pt idx="389">
                  <c:v>2567</c:v>
                </c:pt>
                <c:pt idx="390">
                  <c:v>2567</c:v>
                </c:pt>
                <c:pt idx="391">
                  <c:v>2569</c:v>
                </c:pt>
                <c:pt idx="392">
                  <c:v>2564</c:v>
                </c:pt>
                <c:pt idx="393">
                  <c:v>2567</c:v>
                </c:pt>
                <c:pt idx="394">
                  <c:v>2572</c:v>
                </c:pt>
                <c:pt idx="395">
                  <c:v>2580</c:v>
                </c:pt>
                <c:pt idx="396">
                  <c:v>2564</c:v>
                </c:pt>
                <c:pt idx="397">
                  <c:v>2563</c:v>
                </c:pt>
                <c:pt idx="398">
                  <c:v>2567</c:v>
                </c:pt>
                <c:pt idx="399">
                  <c:v>2571</c:v>
                </c:pt>
                <c:pt idx="400">
                  <c:v>2576</c:v>
                </c:pt>
                <c:pt idx="401">
                  <c:v>2564</c:v>
                </c:pt>
                <c:pt idx="402">
                  <c:v>2573</c:v>
                </c:pt>
                <c:pt idx="403">
                  <c:v>2564</c:v>
                </c:pt>
                <c:pt idx="404">
                  <c:v>2552</c:v>
                </c:pt>
                <c:pt idx="405">
                  <c:v>2558</c:v>
                </c:pt>
                <c:pt idx="406">
                  <c:v>2557</c:v>
                </c:pt>
                <c:pt idx="407">
                  <c:v>2568</c:v>
                </c:pt>
                <c:pt idx="408">
                  <c:v>2557</c:v>
                </c:pt>
                <c:pt idx="409">
                  <c:v>2567</c:v>
                </c:pt>
                <c:pt idx="410">
                  <c:v>2562</c:v>
                </c:pt>
                <c:pt idx="411">
                  <c:v>2551</c:v>
                </c:pt>
                <c:pt idx="412">
                  <c:v>2559</c:v>
                </c:pt>
                <c:pt idx="413">
                  <c:v>2567</c:v>
                </c:pt>
                <c:pt idx="414">
                  <c:v>2561</c:v>
                </c:pt>
                <c:pt idx="415">
                  <c:v>2560</c:v>
                </c:pt>
                <c:pt idx="416">
                  <c:v>2559</c:v>
                </c:pt>
                <c:pt idx="417">
                  <c:v>2556</c:v>
                </c:pt>
                <c:pt idx="418">
                  <c:v>2557</c:v>
                </c:pt>
                <c:pt idx="419">
                  <c:v>2556</c:v>
                </c:pt>
                <c:pt idx="420">
                  <c:v>2554</c:v>
                </c:pt>
                <c:pt idx="421">
                  <c:v>2561</c:v>
                </c:pt>
                <c:pt idx="422">
                  <c:v>2563</c:v>
                </c:pt>
                <c:pt idx="423">
                  <c:v>2565</c:v>
                </c:pt>
                <c:pt idx="424">
                  <c:v>2562</c:v>
                </c:pt>
                <c:pt idx="425">
                  <c:v>2562</c:v>
                </c:pt>
                <c:pt idx="426">
                  <c:v>2560</c:v>
                </c:pt>
                <c:pt idx="427">
                  <c:v>2561</c:v>
                </c:pt>
                <c:pt idx="428">
                  <c:v>2561</c:v>
                </c:pt>
                <c:pt idx="429">
                  <c:v>2574</c:v>
                </c:pt>
                <c:pt idx="430">
                  <c:v>2575</c:v>
                </c:pt>
                <c:pt idx="431">
                  <c:v>2574</c:v>
                </c:pt>
                <c:pt idx="432">
                  <c:v>2569</c:v>
                </c:pt>
                <c:pt idx="433">
                  <c:v>2570</c:v>
                </c:pt>
                <c:pt idx="434">
                  <c:v>2567</c:v>
                </c:pt>
                <c:pt idx="435">
                  <c:v>2565</c:v>
                </c:pt>
                <c:pt idx="436">
                  <c:v>2563</c:v>
                </c:pt>
                <c:pt idx="437">
                  <c:v>2568</c:v>
                </c:pt>
                <c:pt idx="438">
                  <c:v>2569</c:v>
                </c:pt>
                <c:pt idx="439">
                  <c:v>2565</c:v>
                </c:pt>
                <c:pt idx="440">
                  <c:v>2566</c:v>
                </c:pt>
                <c:pt idx="441">
                  <c:v>2563</c:v>
                </c:pt>
                <c:pt idx="442">
                  <c:v>2551</c:v>
                </c:pt>
                <c:pt idx="443">
                  <c:v>2555</c:v>
                </c:pt>
                <c:pt idx="444">
                  <c:v>2556</c:v>
                </c:pt>
                <c:pt idx="445">
                  <c:v>2562</c:v>
                </c:pt>
                <c:pt idx="446">
                  <c:v>2567</c:v>
                </c:pt>
                <c:pt idx="447">
                  <c:v>2560</c:v>
                </c:pt>
                <c:pt idx="448">
                  <c:v>2553</c:v>
                </c:pt>
                <c:pt idx="449">
                  <c:v>2566</c:v>
                </c:pt>
                <c:pt idx="450">
                  <c:v>2560</c:v>
                </c:pt>
                <c:pt idx="451">
                  <c:v>2551</c:v>
                </c:pt>
                <c:pt idx="452">
                  <c:v>2560</c:v>
                </c:pt>
                <c:pt idx="453">
                  <c:v>2565</c:v>
                </c:pt>
                <c:pt idx="454">
                  <c:v>2567</c:v>
                </c:pt>
                <c:pt idx="455">
                  <c:v>2558</c:v>
                </c:pt>
                <c:pt idx="456">
                  <c:v>2552</c:v>
                </c:pt>
                <c:pt idx="457">
                  <c:v>2550</c:v>
                </c:pt>
                <c:pt idx="458">
                  <c:v>2545</c:v>
                </c:pt>
                <c:pt idx="459">
                  <c:v>2546</c:v>
                </c:pt>
                <c:pt idx="460">
                  <c:v>2565</c:v>
                </c:pt>
                <c:pt idx="461">
                  <c:v>2583</c:v>
                </c:pt>
                <c:pt idx="462">
                  <c:v>2566</c:v>
                </c:pt>
                <c:pt idx="463">
                  <c:v>2562</c:v>
                </c:pt>
                <c:pt idx="464">
                  <c:v>2554</c:v>
                </c:pt>
                <c:pt idx="465">
                  <c:v>2567</c:v>
                </c:pt>
                <c:pt idx="466">
                  <c:v>2560</c:v>
                </c:pt>
                <c:pt idx="467">
                  <c:v>2552</c:v>
                </c:pt>
                <c:pt idx="468">
                  <c:v>2561</c:v>
                </c:pt>
                <c:pt idx="469">
                  <c:v>2559</c:v>
                </c:pt>
                <c:pt idx="470">
                  <c:v>2557</c:v>
                </c:pt>
                <c:pt idx="471">
                  <c:v>2553</c:v>
                </c:pt>
                <c:pt idx="472">
                  <c:v>2556</c:v>
                </c:pt>
                <c:pt idx="473">
                  <c:v>2573</c:v>
                </c:pt>
                <c:pt idx="474">
                  <c:v>2565</c:v>
                </c:pt>
                <c:pt idx="475">
                  <c:v>2559</c:v>
                </c:pt>
                <c:pt idx="476">
                  <c:v>2568</c:v>
                </c:pt>
                <c:pt idx="477">
                  <c:v>2558</c:v>
                </c:pt>
                <c:pt idx="478">
                  <c:v>2546</c:v>
                </c:pt>
                <c:pt idx="479">
                  <c:v>2552</c:v>
                </c:pt>
                <c:pt idx="480">
                  <c:v>2557</c:v>
                </c:pt>
                <c:pt idx="481">
                  <c:v>2563</c:v>
                </c:pt>
                <c:pt idx="482">
                  <c:v>2551</c:v>
                </c:pt>
                <c:pt idx="483">
                  <c:v>2551</c:v>
                </c:pt>
                <c:pt idx="484">
                  <c:v>2548</c:v>
                </c:pt>
                <c:pt idx="485">
                  <c:v>2561</c:v>
                </c:pt>
                <c:pt idx="486">
                  <c:v>2553</c:v>
                </c:pt>
                <c:pt idx="487">
                  <c:v>2553</c:v>
                </c:pt>
                <c:pt idx="488">
                  <c:v>2556</c:v>
                </c:pt>
                <c:pt idx="489">
                  <c:v>2552</c:v>
                </c:pt>
                <c:pt idx="490">
                  <c:v>2558</c:v>
                </c:pt>
                <c:pt idx="491">
                  <c:v>2558</c:v>
                </c:pt>
                <c:pt idx="492">
                  <c:v>2557</c:v>
                </c:pt>
                <c:pt idx="493">
                  <c:v>2551</c:v>
                </c:pt>
                <c:pt idx="494">
                  <c:v>2551</c:v>
                </c:pt>
                <c:pt idx="495">
                  <c:v>2561</c:v>
                </c:pt>
                <c:pt idx="496">
                  <c:v>2564</c:v>
                </c:pt>
                <c:pt idx="497">
                  <c:v>2561</c:v>
                </c:pt>
                <c:pt idx="498">
                  <c:v>2552</c:v>
                </c:pt>
                <c:pt idx="499">
                  <c:v>2545</c:v>
                </c:pt>
                <c:pt idx="500">
                  <c:v>2553</c:v>
                </c:pt>
                <c:pt idx="501">
                  <c:v>2551</c:v>
                </c:pt>
                <c:pt idx="502">
                  <c:v>2552</c:v>
                </c:pt>
                <c:pt idx="503">
                  <c:v>2551</c:v>
                </c:pt>
                <c:pt idx="504">
                  <c:v>2562</c:v>
                </c:pt>
                <c:pt idx="505">
                  <c:v>2561</c:v>
                </c:pt>
                <c:pt idx="506">
                  <c:v>2560</c:v>
                </c:pt>
                <c:pt idx="507">
                  <c:v>2550</c:v>
                </c:pt>
                <c:pt idx="508">
                  <c:v>2550</c:v>
                </c:pt>
                <c:pt idx="509">
                  <c:v>2542</c:v>
                </c:pt>
                <c:pt idx="510">
                  <c:v>2551</c:v>
                </c:pt>
                <c:pt idx="511">
                  <c:v>2561</c:v>
                </c:pt>
                <c:pt idx="512">
                  <c:v>2555</c:v>
                </c:pt>
                <c:pt idx="513">
                  <c:v>2560</c:v>
                </c:pt>
                <c:pt idx="514">
                  <c:v>2565</c:v>
                </c:pt>
                <c:pt idx="515">
                  <c:v>2553</c:v>
                </c:pt>
                <c:pt idx="516">
                  <c:v>2548</c:v>
                </c:pt>
                <c:pt idx="517">
                  <c:v>2550</c:v>
                </c:pt>
                <c:pt idx="518">
                  <c:v>2551</c:v>
                </c:pt>
                <c:pt idx="519">
                  <c:v>2544</c:v>
                </c:pt>
                <c:pt idx="520">
                  <c:v>2553</c:v>
                </c:pt>
                <c:pt idx="521">
                  <c:v>2551</c:v>
                </c:pt>
                <c:pt idx="522">
                  <c:v>2539</c:v>
                </c:pt>
                <c:pt idx="523">
                  <c:v>2552</c:v>
                </c:pt>
                <c:pt idx="524">
                  <c:v>2541</c:v>
                </c:pt>
                <c:pt idx="525">
                  <c:v>2552</c:v>
                </c:pt>
                <c:pt idx="526">
                  <c:v>2549</c:v>
                </c:pt>
                <c:pt idx="527">
                  <c:v>2547</c:v>
                </c:pt>
                <c:pt idx="528">
                  <c:v>2549</c:v>
                </c:pt>
                <c:pt idx="529">
                  <c:v>2541</c:v>
                </c:pt>
                <c:pt idx="530">
                  <c:v>2557</c:v>
                </c:pt>
                <c:pt idx="531">
                  <c:v>2548</c:v>
                </c:pt>
                <c:pt idx="532">
                  <c:v>2553</c:v>
                </c:pt>
                <c:pt idx="533">
                  <c:v>2550</c:v>
                </c:pt>
                <c:pt idx="534">
                  <c:v>2550</c:v>
                </c:pt>
                <c:pt idx="535">
                  <c:v>2555</c:v>
                </c:pt>
                <c:pt idx="536">
                  <c:v>2553</c:v>
                </c:pt>
                <c:pt idx="537">
                  <c:v>2567</c:v>
                </c:pt>
                <c:pt idx="538">
                  <c:v>2556</c:v>
                </c:pt>
                <c:pt idx="539">
                  <c:v>2551</c:v>
                </c:pt>
                <c:pt idx="540">
                  <c:v>2562</c:v>
                </c:pt>
                <c:pt idx="541">
                  <c:v>2558</c:v>
                </c:pt>
                <c:pt idx="542">
                  <c:v>2553</c:v>
                </c:pt>
                <c:pt idx="543">
                  <c:v>2548</c:v>
                </c:pt>
                <c:pt idx="544">
                  <c:v>2552</c:v>
                </c:pt>
                <c:pt idx="545">
                  <c:v>2555</c:v>
                </c:pt>
                <c:pt idx="546">
                  <c:v>2551</c:v>
                </c:pt>
                <c:pt idx="547">
                  <c:v>2554</c:v>
                </c:pt>
                <c:pt idx="548">
                  <c:v>2552</c:v>
                </c:pt>
                <c:pt idx="549">
                  <c:v>2552</c:v>
                </c:pt>
                <c:pt idx="550">
                  <c:v>2552</c:v>
                </c:pt>
                <c:pt idx="551">
                  <c:v>2549</c:v>
                </c:pt>
                <c:pt idx="552">
                  <c:v>2547</c:v>
                </c:pt>
                <c:pt idx="553">
                  <c:v>2537</c:v>
                </c:pt>
                <c:pt idx="554">
                  <c:v>2543</c:v>
                </c:pt>
                <c:pt idx="555">
                  <c:v>2543</c:v>
                </c:pt>
                <c:pt idx="556">
                  <c:v>2544</c:v>
                </c:pt>
                <c:pt idx="557">
                  <c:v>2556</c:v>
                </c:pt>
                <c:pt idx="558">
                  <c:v>2562</c:v>
                </c:pt>
                <c:pt idx="559">
                  <c:v>2555</c:v>
                </c:pt>
                <c:pt idx="560">
                  <c:v>2552</c:v>
                </c:pt>
                <c:pt idx="561">
                  <c:v>2549</c:v>
                </c:pt>
                <c:pt idx="562">
                  <c:v>2546</c:v>
                </c:pt>
                <c:pt idx="563">
                  <c:v>2554</c:v>
                </c:pt>
                <c:pt idx="564">
                  <c:v>2554</c:v>
                </c:pt>
                <c:pt idx="565">
                  <c:v>2542</c:v>
                </c:pt>
                <c:pt idx="566">
                  <c:v>2550</c:v>
                </c:pt>
                <c:pt idx="567">
                  <c:v>2543</c:v>
                </c:pt>
                <c:pt idx="568">
                  <c:v>2543</c:v>
                </c:pt>
                <c:pt idx="569">
                  <c:v>2559</c:v>
                </c:pt>
                <c:pt idx="570">
                  <c:v>2546</c:v>
                </c:pt>
                <c:pt idx="571">
                  <c:v>2549</c:v>
                </c:pt>
                <c:pt idx="572">
                  <c:v>2546</c:v>
                </c:pt>
                <c:pt idx="573">
                  <c:v>2549</c:v>
                </c:pt>
                <c:pt idx="574">
                  <c:v>2548</c:v>
                </c:pt>
                <c:pt idx="575">
                  <c:v>2563</c:v>
                </c:pt>
                <c:pt idx="576">
                  <c:v>2549</c:v>
                </c:pt>
                <c:pt idx="577">
                  <c:v>2542</c:v>
                </c:pt>
                <c:pt idx="578">
                  <c:v>2550</c:v>
                </c:pt>
                <c:pt idx="579">
                  <c:v>2549</c:v>
                </c:pt>
                <c:pt idx="580">
                  <c:v>2548</c:v>
                </c:pt>
                <c:pt idx="581">
                  <c:v>2547</c:v>
                </c:pt>
                <c:pt idx="582">
                  <c:v>2547</c:v>
                </c:pt>
                <c:pt idx="583">
                  <c:v>2549</c:v>
                </c:pt>
                <c:pt idx="584">
                  <c:v>2564</c:v>
                </c:pt>
                <c:pt idx="585">
                  <c:v>2546</c:v>
                </c:pt>
                <c:pt idx="586">
                  <c:v>2549</c:v>
                </c:pt>
                <c:pt idx="587">
                  <c:v>2552</c:v>
                </c:pt>
                <c:pt idx="588">
                  <c:v>2550</c:v>
                </c:pt>
                <c:pt idx="589">
                  <c:v>2545</c:v>
                </c:pt>
                <c:pt idx="590">
                  <c:v>2558</c:v>
                </c:pt>
                <c:pt idx="591">
                  <c:v>2556</c:v>
                </c:pt>
                <c:pt idx="592">
                  <c:v>2555</c:v>
                </c:pt>
                <c:pt idx="593">
                  <c:v>2547</c:v>
                </c:pt>
                <c:pt idx="594">
                  <c:v>2554</c:v>
                </c:pt>
                <c:pt idx="595">
                  <c:v>2549</c:v>
                </c:pt>
                <c:pt idx="596">
                  <c:v>2558</c:v>
                </c:pt>
                <c:pt idx="597">
                  <c:v>2549</c:v>
                </c:pt>
                <c:pt idx="598">
                  <c:v>2543</c:v>
                </c:pt>
                <c:pt idx="599">
                  <c:v>2541</c:v>
                </c:pt>
                <c:pt idx="600">
                  <c:v>2547</c:v>
                </c:pt>
                <c:pt idx="601">
                  <c:v>2548</c:v>
                </c:pt>
                <c:pt idx="602">
                  <c:v>2546</c:v>
                </c:pt>
                <c:pt idx="603">
                  <c:v>2552</c:v>
                </c:pt>
                <c:pt idx="604">
                  <c:v>2546</c:v>
                </c:pt>
                <c:pt idx="605">
                  <c:v>2543</c:v>
                </c:pt>
                <c:pt idx="606">
                  <c:v>2547</c:v>
                </c:pt>
                <c:pt idx="607">
                  <c:v>2550</c:v>
                </c:pt>
                <c:pt idx="608">
                  <c:v>2549</c:v>
                </c:pt>
                <c:pt idx="609">
                  <c:v>2546</c:v>
                </c:pt>
                <c:pt idx="610">
                  <c:v>2547</c:v>
                </c:pt>
                <c:pt idx="611">
                  <c:v>2550</c:v>
                </c:pt>
                <c:pt idx="612">
                  <c:v>2551</c:v>
                </c:pt>
                <c:pt idx="613">
                  <c:v>2549</c:v>
                </c:pt>
                <c:pt idx="614">
                  <c:v>2556</c:v>
                </c:pt>
                <c:pt idx="615">
                  <c:v>2554</c:v>
                </c:pt>
                <c:pt idx="616">
                  <c:v>2548</c:v>
                </c:pt>
                <c:pt idx="617">
                  <c:v>2543</c:v>
                </c:pt>
                <c:pt idx="618">
                  <c:v>2554</c:v>
                </c:pt>
                <c:pt idx="619">
                  <c:v>2550</c:v>
                </c:pt>
                <c:pt idx="620">
                  <c:v>2546</c:v>
                </c:pt>
                <c:pt idx="621">
                  <c:v>2547</c:v>
                </c:pt>
                <c:pt idx="622">
                  <c:v>2555</c:v>
                </c:pt>
                <c:pt idx="623">
                  <c:v>2547</c:v>
                </c:pt>
                <c:pt idx="624">
                  <c:v>2544</c:v>
                </c:pt>
                <c:pt idx="625">
                  <c:v>2552</c:v>
                </c:pt>
                <c:pt idx="626">
                  <c:v>2558</c:v>
                </c:pt>
                <c:pt idx="627">
                  <c:v>2547</c:v>
                </c:pt>
                <c:pt idx="628">
                  <c:v>2546</c:v>
                </c:pt>
                <c:pt idx="629">
                  <c:v>2538</c:v>
                </c:pt>
                <c:pt idx="630">
                  <c:v>2544</c:v>
                </c:pt>
                <c:pt idx="631">
                  <c:v>2547</c:v>
                </c:pt>
                <c:pt idx="632">
                  <c:v>2543</c:v>
                </c:pt>
                <c:pt idx="633">
                  <c:v>2545</c:v>
                </c:pt>
                <c:pt idx="634">
                  <c:v>2553</c:v>
                </c:pt>
                <c:pt idx="635">
                  <c:v>2544</c:v>
                </c:pt>
                <c:pt idx="636">
                  <c:v>2551</c:v>
                </c:pt>
                <c:pt idx="637">
                  <c:v>2535</c:v>
                </c:pt>
                <c:pt idx="638">
                  <c:v>2551</c:v>
                </c:pt>
                <c:pt idx="639">
                  <c:v>2557</c:v>
                </c:pt>
                <c:pt idx="640">
                  <c:v>2544</c:v>
                </c:pt>
                <c:pt idx="641">
                  <c:v>2541</c:v>
                </c:pt>
                <c:pt idx="642">
                  <c:v>2547</c:v>
                </c:pt>
                <c:pt idx="643">
                  <c:v>2547</c:v>
                </c:pt>
                <c:pt idx="644">
                  <c:v>2549</c:v>
                </c:pt>
                <c:pt idx="645">
                  <c:v>2546</c:v>
                </c:pt>
                <c:pt idx="646">
                  <c:v>2543</c:v>
                </c:pt>
                <c:pt idx="647">
                  <c:v>2542</c:v>
                </c:pt>
                <c:pt idx="648">
                  <c:v>2553</c:v>
                </c:pt>
                <c:pt idx="649">
                  <c:v>2550</c:v>
                </c:pt>
                <c:pt idx="650">
                  <c:v>2556</c:v>
                </c:pt>
                <c:pt idx="651">
                  <c:v>2551</c:v>
                </c:pt>
                <c:pt idx="652">
                  <c:v>2547</c:v>
                </c:pt>
                <c:pt idx="653">
                  <c:v>2552</c:v>
                </c:pt>
                <c:pt idx="654">
                  <c:v>2542</c:v>
                </c:pt>
                <c:pt idx="655">
                  <c:v>2546</c:v>
                </c:pt>
                <c:pt idx="656">
                  <c:v>2552</c:v>
                </c:pt>
                <c:pt idx="657">
                  <c:v>2550</c:v>
                </c:pt>
                <c:pt idx="658">
                  <c:v>2551</c:v>
                </c:pt>
                <c:pt idx="659">
                  <c:v>2550</c:v>
                </c:pt>
                <c:pt idx="660">
                  <c:v>2553</c:v>
                </c:pt>
                <c:pt idx="661">
                  <c:v>2548</c:v>
                </c:pt>
                <c:pt idx="662">
                  <c:v>2548</c:v>
                </c:pt>
                <c:pt idx="663">
                  <c:v>2549</c:v>
                </c:pt>
                <c:pt idx="664">
                  <c:v>2550</c:v>
                </c:pt>
                <c:pt idx="665">
                  <c:v>2554</c:v>
                </c:pt>
                <c:pt idx="666">
                  <c:v>2554</c:v>
                </c:pt>
                <c:pt idx="667">
                  <c:v>2553</c:v>
                </c:pt>
                <c:pt idx="668">
                  <c:v>2550</c:v>
                </c:pt>
                <c:pt idx="669">
                  <c:v>2540</c:v>
                </c:pt>
                <c:pt idx="670">
                  <c:v>2542</c:v>
                </c:pt>
                <c:pt idx="671">
                  <c:v>2554</c:v>
                </c:pt>
                <c:pt idx="672">
                  <c:v>2545</c:v>
                </c:pt>
                <c:pt idx="673">
                  <c:v>2536</c:v>
                </c:pt>
                <c:pt idx="674">
                  <c:v>2538</c:v>
                </c:pt>
                <c:pt idx="675">
                  <c:v>2540</c:v>
                </c:pt>
                <c:pt idx="676">
                  <c:v>2545</c:v>
                </c:pt>
                <c:pt idx="677">
                  <c:v>2537</c:v>
                </c:pt>
                <c:pt idx="678">
                  <c:v>2534</c:v>
                </c:pt>
                <c:pt idx="679">
                  <c:v>2552</c:v>
                </c:pt>
                <c:pt idx="680">
                  <c:v>2548</c:v>
                </c:pt>
                <c:pt idx="681">
                  <c:v>2540</c:v>
                </c:pt>
                <c:pt idx="682">
                  <c:v>2546</c:v>
                </c:pt>
                <c:pt idx="683">
                  <c:v>2541</c:v>
                </c:pt>
                <c:pt idx="684">
                  <c:v>2550</c:v>
                </c:pt>
                <c:pt idx="685">
                  <c:v>2547</c:v>
                </c:pt>
                <c:pt idx="686">
                  <c:v>2541</c:v>
                </c:pt>
                <c:pt idx="687">
                  <c:v>2533</c:v>
                </c:pt>
                <c:pt idx="688">
                  <c:v>2539</c:v>
                </c:pt>
                <c:pt idx="689">
                  <c:v>2546</c:v>
                </c:pt>
                <c:pt idx="690">
                  <c:v>2542</c:v>
                </c:pt>
                <c:pt idx="691">
                  <c:v>2555</c:v>
                </c:pt>
                <c:pt idx="692">
                  <c:v>2547</c:v>
                </c:pt>
                <c:pt idx="693">
                  <c:v>2546</c:v>
                </c:pt>
                <c:pt idx="694">
                  <c:v>2540</c:v>
                </c:pt>
                <c:pt idx="695">
                  <c:v>2539</c:v>
                </c:pt>
                <c:pt idx="696">
                  <c:v>2549</c:v>
                </c:pt>
                <c:pt idx="697">
                  <c:v>2540</c:v>
                </c:pt>
                <c:pt idx="698">
                  <c:v>2543</c:v>
                </c:pt>
                <c:pt idx="699">
                  <c:v>2552</c:v>
                </c:pt>
                <c:pt idx="700">
                  <c:v>2535</c:v>
                </c:pt>
                <c:pt idx="701">
                  <c:v>2538</c:v>
                </c:pt>
                <c:pt idx="702">
                  <c:v>2548</c:v>
                </c:pt>
                <c:pt idx="703">
                  <c:v>2544</c:v>
                </c:pt>
                <c:pt idx="704">
                  <c:v>2541</c:v>
                </c:pt>
                <c:pt idx="705">
                  <c:v>2538</c:v>
                </c:pt>
                <c:pt idx="706">
                  <c:v>2541</c:v>
                </c:pt>
                <c:pt idx="707">
                  <c:v>2544</c:v>
                </c:pt>
                <c:pt idx="708">
                  <c:v>2538</c:v>
                </c:pt>
                <c:pt idx="709">
                  <c:v>2539</c:v>
                </c:pt>
                <c:pt idx="710">
                  <c:v>2542</c:v>
                </c:pt>
                <c:pt idx="711">
                  <c:v>2538</c:v>
                </c:pt>
                <c:pt idx="712">
                  <c:v>2535</c:v>
                </c:pt>
                <c:pt idx="713">
                  <c:v>2538</c:v>
                </c:pt>
                <c:pt idx="714">
                  <c:v>2546</c:v>
                </c:pt>
                <c:pt idx="715">
                  <c:v>2543</c:v>
                </c:pt>
                <c:pt idx="716">
                  <c:v>2531</c:v>
                </c:pt>
                <c:pt idx="717">
                  <c:v>2541</c:v>
                </c:pt>
                <c:pt idx="718">
                  <c:v>2540</c:v>
                </c:pt>
                <c:pt idx="719">
                  <c:v>2549</c:v>
                </c:pt>
                <c:pt idx="720">
                  <c:v>2547</c:v>
                </c:pt>
                <c:pt idx="721">
                  <c:v>2540</c:v>
                </c:pt>
                <c:pt idx="722">
                  <c:v>2535</c:v>
                </c:pt>
                <c:pt idx="723">
                  <c:v>2539</c:v>
                </c:pt>
                <c:pt idx="724">
                  <c:v>2537</c:v>
                </c:pt>
                <c:pt idx="725">
                  <c:v>2539</c:v>
                </c:pt>
                <c:pt idx="726">
                  <c:v>2544</c:v>
                </c:pt>
                <c:pt idx="727">
                  <c:v>2550</c:v>
                </c:pt>
                <c:pt idx="728">
                  <c:v>2542</c:v>
                </c:pt>
                <c:pt idx="729">
                  <c:v>2542</c:v>
                </c:pt>
                <c:pt idx="730">
                  <c:v>2544</c:v>
                </c:pt>
                <c:pt idx="731">
                  <c:v>2541</c:v>
                </c:pt>
                <c:pt idx="732">
                  <c:v>2538</c:v>
                </c:pt>
                <c:pt idx="733">
                  <c:v>2536</c:v>
                </c:pt>
                <c:pt idx="734">
                  <c:v>2543</c:v>
                </c:pt>
                <c:pt idx="735">
                  <c:v>2538</c:v>
                </c:pt>
                <c:pt idx="736">
                  <c:v>2537</c:v>
                </c:pt>
                <c:pt idx="737">
                  <c:v>2539</c:v>
                </c:pt>
                <c:pt idx="738">
                  <c:v>2539</c:v>
                </c:pt>
                <c:pt idx="739">
                  <c:v>2542</c:v>
                </c:pt>
                <c:pt idx="740">
                  <c:v>2545</c:v>
                </c:pt>
                <c:pt idx="741">
                  <c:v>2534</c:v>
                </c:pt>
                <c:pt idx="742">
                  <c:v>2538</c:v>
                </c:pt>
                <c:pt idx="743">
                  <c:v>2539</c:v>
                </c:pt>
                <c:pt idx="744">
                  <c:v>2539</c:v>
                </c:pt>
                <c:pt idx="745">
                  <c:v>2542</c:v>
                </c:pt>
                <c:pt idx="746">
                  <c:v>2534</c:v>
                </c:pt>
                <c:pt idx="747">
                  <c:v>2542</c:v>
                </c:pt>
                <c:pt idx="748">
                  <c:v>2531</c:v>
                </c:pt>
                <c:pt idx="749">
                  <c:v>2538</c:v>
                </c:pt>
                <c:pt idx="750">
                  <c:v>2536</c:v>
                </c:pt>
                <c:pt idx="751">
                  <c:v>2540</c:v>
                </c:pt>
                <c:pt idx="752">
                  <c:v>2529</c:v>
                </c:pt>
                <c:pt idx="753">
                  <c:v>2540</c:v>
                </c:pt>
                <c:pt idx="754">
                  <c:v>2544</c:v>
                </c:pt>
                <c:pt idx="755">
                  <c:v>2537</c:v>
                </c:pt>
                <c:pt idx="756">
                  <c:v>2539</c:v>
                </c:pt>
                <c:pt idx="757">
                  <c:v>2535</c:v>
                </c:pt>
                <c:pt idx="758">
                  <c:v>2532</c:v>
                </c:pt>
                <c:pt idx="759">
                  <c:v>2536</c:v>
                </c:pt>
                <c:pt idx="760">
                  <c:v>2536</c:v>
                </c:pt>
                <c:pt idx="761">
                  <c:v>2538</c:v>
                </c:pt>
                <c:pt idx="762">
                  <c:v>2542</c:v>
                </c:pt>
                <c:pt idx="763">
                  <c:v>2539</c:v>
                </c:pt>
                <c:pt idx="764">
                  <c:v>2541</c:v>
                </c:pt>
                <c:pt idx="765">
                  <c:v>2544</c:v>
                </c:pt>
                <c:pt idx="766">
                  <c:v>2534</c:v>
                </c:pt>
                <c:pt idx="767">
                  <c:v>2533</c:v>
                </c:pt>
                <c:pt idx="768">
                  <c:v>2533</c:v>
                </c:pt>
                <c:pt idx="769">
                  <c:v>2534</c:v>
                </c:pt>
                <c:pt idx="770">
                  <c:v>2541</c:v>
                </c:pt>
                <c:pt idx="771">
                  <c:v>2535</c:v>
                </c:pt>
                <c:pt idx="772">
                  <c:v>2539</c:v>
                </c:pt>
                <c:pt idx="773">
                  <c:v>2548</c:v>
                </c:pt>
                <c:pt idx="774">
                  <c:v>2546</c:v>
                </c:pt>
                <c:pt idx="775">
                  <c:v>2543</c:v>
                </c:pt>
                <c:pt idx="776">
                  <c:v>2537</c:v>
                </c:pt>
                <c:pt idx="777">
                  <c:v>2531</c:v>
                </c:pt>
                <c:pt idx="778">
                  <c:v>2529</c:v>
                </c:pt>
                <c:pt idx="779">
                  <c:v>2534</c:v>
                </c:pt>
                <c:pt idx="780">
                  <c:v>2536</c:v>
                </c:pt>
                <c:pt idx="781">
                  <c:v>2538</c:v>
                </c:pt>
                <c:pt idx="782">
                  <c:v>2538</c:v>
                </c:pt>
                <c:pt idx="783">
                  <c:v>2544</c:v>
                </c:pt>
                <c:pt idx="784">
                  <c:v>2550</c:v>
                </c:pt>
                <c:pt idx="785">
                  <c:v>2547</c:v>
                </c:pt>
                <c:pt idx="786">
                  <c:v>2540</c:v>
                </c:pt>
                <c:pt idx="787">
                  <c:v>2545</c:v>
                </c:pt>
                <c:pt idx="788">
                  <c:v>2535</c:v>
                </c:pt>
                <c:pt idx="789">
                  <c:v>2532</c:v>
                </c:pt>
                <c:pt idx="790">
                  <c:v>2535</c:v>
                </c:pt>
                <c:pt idx="791">
                  <c:v>2542</c:v>
                </c:pt>
                <c:pt idx="792">
                  <c:v>2545</c:v>
                </c:pt>
                <c:pt idx="793">
                  <c:v>2541</c:v>
                </c:pt>
                <c:pt idx="794">
                  <c:v>2546</c:v>
                </c:pt>
                <c:pt idx="795">
                  <c:v>2534</c:v>
                </c:pt>
                <c:pt idx="796">
                  <c:v>2532</c:v>
                </c:pt>
                <c:pt idx="797">
                  <c:v>2540</c:v>
                </c:pt>
                <c:pt idx="798">
                  <c:v>2540</c:v>
                </c:pt>
                <c:pt idx="799">
                  <c:v>2536</c:v>
                </c:pt>
                <c:pt idx="800">
                  <c:v>2542</c:v>
                </c:pt>
                <c:pt idx="801">
                  <c:v>2531</c:v>
                </c:pt>
                <c:pt idx="802">
                  <c:v>2537</c:v>
                </c:pt>
                <c:pt idx="803">
                  <c:v>2542</c:v>
                </c:pt>
                <c:pt idx="804">
                  <c:v>2531</c:v>
                </c:pt>
                <c:pt idx="805">
                  <c:v>2535</c:v>
                </c:pt>
                <c:pt idx="806">
                  <c:v>2531</c:v>
                </c:pt>
                <c:pt idx="807">
                  <c:v>2539</c:v>
                </c:pt>
                <c:pt idx="808">
                  <c:v>2539</c:v>
                </c:pt>
                <c:pt idx="809">
                  <c:v>2533</c:v>
                </c:pt>
                <c:pt idx="810">
                  <c:v>2540</c:v>
                </c:pt>
                <c:pt idx="811">
                  <c:v>2528</c:v>
                </c:pt>
                <c:pt idx="812">
                  <c:v>2532</c:v>
                </c:pt>
                <c:pt idx="813">
                  <c:v>2533</c:v>
                </c:pt>
                <c:pt idx="814">
                  <c:v>2532</c:v>
                </c:pt>
                <c:pt idx="815">
                  <c:v>2542</c:v>
                </c:pt>
                <c:pt idx="816">
                  <c:v>2536</c:v>
                </c:pt>
                <c:pt idx="817">
                  <c:v>2542</c:v>
                </c:pt>
                <c:pt idx="818">
                  <c:v>2538</c:v>
                </c:pt>
                <c:pt idx="819">
                  <c:v>2537</c:v>
                </c:pt>
                <c:pt idx="820">
                  <c:v>2532</c:v>
                </c:pt>
                <c:pt idx="821">
                  <c:v>2527</c:v>
                </c:pt>
                <c:pt idx="822">
                  <c:v>2537</c:v>
                </c:pt>
                <c:pt idx="823">
                  <c:v>2536</c:v>
                </c:pt>
                <c:pt idx="824">
                  <c:v>2529</c:v>
                </c:pt>
                <c:pt idx="825">
                  <c:v>2530</c:v>
                </c:pt>
                <c:pt idx="826">
                  <c:v>2532</c:v>
                </c:pt>
                <c:pt idx="827">
                  <c:v>2534</c:v>
                </c:pt>
                <c:pt idx="828">
                  <c:v>2539</c:v>
                </c:pt>
                <c:pt idx="829">
                  <c:v>2535</c:v>
                </c:pt>
                <c:pt idx="830">
                  <c:v>2528</c:v>
                </c:pt>
                <c:pt idx="831">
                  <c:v>2532</c:v>
                </c:pt>
                <c:pt idx="832">
                  <c:v>2532</c:v>
                </c:pt>
                <c:pt idx="833">
                  <c:v>2533</c:v>
                </c:pt>
                <c:pt idx="834">
                  <c:v>2535</c:v>
                </c:pt>
                <c:pt idx="835">
                  <c:v>2534</c:v>
                </c:pt>
                <c:pt idx="836">
                  <c:v>2530</c:v>
                </c:pt>
                <c:pt idx="837">
                  <c:v>2531</c:v>
                </c:pt>
                <c:pt idx="838">
                  <c:v>2534</c:v>
                </c:pt>
                <c:pt idx="839">
                  <c:v>2539</c:v>
                </c:pt>
                <c:pt idx="840">
                  <c:v>2532</c:v>
                </c:pt>
                <c:pt idx="841">
                  <c:v>2531</c:v>
                </c:pt>
                <c:pt idx="842">
                  <c:v>2532</c:v>
                </c:pt>
                <c:pt idx="843">
                  <c:v>2533</c:v>
                </c:pt>
                <c:pt idx="844">
                  <c:v>2532</c:v>
                </c:pt>
                <c:pt idx="845">
                  <c:v>2530</c:v>
                </c:pt>
                <c:pt idx="846">
                  <c:v>2530</c:v>
                </c:pt>
                <c:pt idx="847">
                  <c:v>2535</c:v>
                </c:pt>
                <c:pt idx="848">
                  <c:v>2534</c:v>
                </c:pt>
                <c:pt idx="849">
                  <c:v>2525</c:v>
                </c:pt>
                <c:pt idx="850">
                  <c:v>2522</c:v>
                </c:pt>
                <c:pt idx="851">
                  <c:v>2527</c:v>
                </c:pt>
                <c:pt idx="852">
                  <c:v>2534</c:v>
                </c:pt>
                <c:pt idx="853">
                  <c:v>2539</c:v>
                </c:pt>
                <c:pt idx="854">
                  <c:v>2525</c:v>
                </c:pt>
                <c:pt idx="855">
                  <c:v>2528</c:v>
                </c:pt>
                <c:pt idx="856">
                  <c:v>2529</c:v>
                </c:pt>
                <c:pt idx="857">
                  <c:v>2525</c:v>
                </c:pt>
                <c:pt idx="858">
                  <c:v>2540</c:v>
                </c:pt>
                <c:pt idx="859">
                  <c:v>2535</c:v>
                </c:pt>
                <c:pt idx="860">
                  <c:v>2535</c:v>
                </c:pt>
                <c:pt idx="861">
                  <c:v>2538</c:v>
                </c:pt>
                <c:pt idx="862">
                  <c:v>2532</c:v>
                </c:pt>
                <c:pt idx="863">
                  <c:v>2532</c:v>
                </c:pt>
                <c:pt idx="864">
                  <c:v>2528</c:v>
                </c:pt>
                <c:pt idx="865">
                  <c:v>2542</c:v>
                </c:pt>
                <c:pt idx="866">
                  <c:v>2530</c:v>
                </c:pt>
                <c:pt idx="867">
                  <c:v>2528</c:v>
                </c:pt>
                <c:pt idx="868">
                  <c:v>2540</c:v>
                </c:pt>
                <c:pt idx="869">
                  <c:v>2523</c:v>
                </c:pt>
                <c:pt idx="870">
                  <c:v>2534</c:v>
                </c:pt>
                <c:pt idx="871">
                  <c:v>2525</c:v>
                </c:pt>
                <c:pt idx="872">
                  <c:v>2536</c:v>
                </c:pt>
                <c:pt idx="873">
                  <c:v>2544</c:v>
                </c:pt>
                <c:pt idx="874">
                  <c:v>2535</c:v>
                </c:pt>
                <c:pt idx="875">
                  <c:v>2541</c:v>
                </c:pt>
                <c:pt idx="876">
                  <c:v>2534</c:v>
                </c:pt>
                <c:pt idx="877">
                  <c:v>2531</c:v>
                </c:pt>
                <c:pt idx="878">
                  <c:v>2525</c:v>
                </c:pt>
                <c:pt idx="879">
                  <c:v>2524</c:v>
                </c:pt>
                <c:pt idx="880">
                  <c:v>2527</c:v>
                </c:pt>
                <c:pt idx="881">
                  <c:v>2523</c:v>
                </c:pt>
                <c:pt idx="882">
                  <c:v>2532</c:v>
                </c:pt>
                <c:pt idx="883">
                  <c:v>2530</c:v>
                </c:pt>
                <c:pt idx="884">
                  <c:v>2528</c:v>
                </c:pt>
                <c:pt idx="885">
                  <c:v>2529</c:v>
                </c:pt>
                <c:pt idx="886">
                  <c:v>2528</c:v>
                </c:pt>
                <c:pt idx="887">
                  <c:v>2528</c:v>
                </c:pt>
                <c:pt idx="888">
                  <c:v>2529</c:v>
                </c:pt>
                <c:pt idx="889">
                  <c:v>2524</c:v>
                </c:pt>
                <c:pt idx="890">
                  <c:v>2528</c:v>
                </c:pt>
                <c:pt idx="891">
                  <c:v>2525</c:v>
                </c:pt>
                <c:pt idx="892">
                  <c:v>2532</c:v>
                </c:pt>
                <c:pt idx="893">
                  <c:v>2535</c:v>
                </c:pt>
                <c:pt idx="894">
                  <c:v>2537</c:v>
                </c:pt>
                <c:pt idx="895">
                  <c:v>2529</c:v>
                </c:pt>
                <c:pt idx="896">
                  <c:v>2524</c:v>
                </c:pt>
                <c:pt idx="897">
                  <c:v>2527</c:v>
                </c:pt>
                <c:pt idx="898">
                  <c:v>2530</c:v>
                </c:pt>
                <c:pt idx="899">
                  <c:v>2533</c:v>
                </c:pt>
                <c:pt idx="900">
                  <c:v>2533</c:v>
                </c:pt>
                <c:pt idx="901">
                  <c:v>2537</c:v>
                </c:pt>
                <c:pt idx="902">
                  <c:v>2537</c:v>
                </c:pt>
                <c:pt idx="903">
                  <c:v>2534</c:v>
                </c:pt>
                <c:pt idx="904">
                  <c:v>2526</c:v>
                </c:pt>
                <c:pt idx="905">
                  <c:v>2532</c:v>
                </c:pt>
                <c:pt idx="906">
                  <c:v>2535</c:v>
                </c:pt>
                <c:pt idx="907">
                  <c:v>2533</c:v>
                </c:pt>
                <c:pt idx="908">
                  <c:v>2524</c:v>
                </c:pt>
                <c:pt idx="909">
                  <c:v>2530</c:v>
                </c:pt>
                <c:pt idx="910">
                  <c:v>2527</c:v>
                </c:pt>
                <c:pt idx="911">
                  <c:v>2523</c:v>
                </c:pt>
                <c:pt idx="912">
                  <c:v>2529</c:v>
                </c:pt>
                <c:pt idx="913">
                  <c:v>2527</c:v>
                </c:pt>
                <c:pt idx="914">
                  <c:v>2528</c:v>
                </c:pt>
                <c:pt idx="915">
                  <c:v>2532</c:v>
                </c:pt>
                <c:pt idx="916">
                  <c:v>2535</c:v>
                </c:pt>
                <c:pt idx="917">
                  <c:v>2536</c:v>
                </c:pt>
                <c:pt idx="918">
                  <c:v>2529</c:v>
                </c:pt>
                <c:pt idx="919">
                  <c:v>2538</c:v>
                </c:pt>
                <c:pt idx="920">
                  <c:v>2526</c:v>
                </c:pt>
                <c:pt idx="921">
                  <c:v>2524</c:v>
                </c:pt>
                <c:pt idx="922">
                  <c:v>2528</c:v>
                </c:pt>
                <c:pt idx="923">
                  <c:v>2525</c:v>
                </c:pt>
                <c:pt idx="924">
                  <c:v>2524</c:v>
                </c:pt>
                <c:pt idx="925">
                  <c:v>2530</c:v>
                </c:pt>
                <c:pt idx="926">
                  <c:v>2531</c:v>
                </c:pt>
                <c:pt idx="927">
                  <c:v>2523</c:v>
                </c:pt>
                <c:pt idx="928">
                  <c:v>2539</c:v>
                </c:pt>
                <c:pt idx="929">
                  <c:v>2531</c:v>
                </c:pt>
                <c:pt idx="930">
                  <c:v>2537</c:v>
                </c:pt>
                <c:pt idx="931">
                  <c:v>2531</c:v>
                </c:pt>
                <c:pt idx="932">
                  <c:v>2523</c:v>
                </c:pt>
                <c:pt idx="933">
                  <c:v>2523</c:v>
                </c:pt>
                <c:pt idx="934">
                  <c:v>2528</c:v>
                </c:pt>
                <c:pt idx="935">
                  <c:v>2528</c:v>
                </c:pt>
                <c:pt idx="936">
                  <c:v>2536</c:v>
                </c:pt>
                <c:pt idx="937">
                  <c:v>2531</c:v>
                </c:pt>
                <c:pt idx="938">
                  <c:v>2537</c:v>
                </c:pt>
                <c:pt idx="939">
                  <c:v>2524</c:v>
                </c:pt>
                <c:pt idx="940">
                  <c:v>2526</c:v>
                </c:pt>
                <c:pt idx="941">
                  <c:v>2532</c:v>
                </c:pt>
                <c:pt idx="942">
                  <c:v>2531</c:v>
                </c:pt>
                <c:pt idx="943">
                  <c:v>2528</c:v>
                </c:pt>
                <c:pt idx="944">
                  <c:v>2531</c:v>
                </c:pt>
                <c:pt idx="945">
                  <c:v>2529</c:v>
                </c:pt>
                <c:pt idx="946">
                  <c:v>2531</c:v>
                </c:pt>
                <c:pt idx="947">
                  <c:v>2529</c:v>
                </c:pt>
                <c:pt idx="948">
                  <c:v>2522</c:v>
                </c:pt>
                <c:pt idx="949">
                  <c:v>2525</c:v>
                </c:pt>
                <c:pt idx="950">
                  <c:v>2524</c:v>
                </c:pt>
                <c:pt idx="951">
                  <c:v>2529</c:v>
                </c:pt>
                <c:pt idx="952">
                  <c:v>2535</c:v>
                </c:pt>
                <c:pt idx="953">
                  <c:v>2531</c:v>
                </c:pt>
                <c:pt idx="954">
                  <c:v>2530</c:v>
                </c:pt>
                <c:pt idx="955">
                  <c:v>2533</c:v>
                </c:pt>
                <c:pt idx="956">
                  <c:v>2531</c:v>
                </c:pt>
                <c:pt idx="957">
                  <c:v>2523</c:v>
                </c:pt>
                <c:pt idx="958">
                  <c:v>2529</c:v>
                </c:pt>
                <c:pt idx="959">
                  <c:v>2531</c:v>
                </c:pt>
                <c:pt idx="960">
                  <c:v>2524</c:v>
                </c:pt>
                <c:pt idx="961">
                  <c:v>2528</c:v>
                </c:pt>
                <c:pt idx="962">
                  <c:v>2530</c:v>
                </c:pt>
                <c:pt idx="963">
                  <c:v>2532</c:v>
                </c:pt>
                <c:pt idx="964">
                  <c:v>2530</c:v>
                </c:pt>
                <c:pt idx="965">
                  <c:v>2523</c:v>
                </c:pt>
                <c:pt idx="966">
                  <c:v>2526</c:v>
                </c:pt>
                <c:pt idx="967">
                  <c:v>2528</c:v>
                </c:pt>
                <c:pt idx="968">
                  <c:v>2532</c:v>
                </c:pt>
                <c:pt idx="969">
                  <c:v>2529</c:v>
                </c:pt>
                <c:pt idx="970">
                  <c:v>2534</c:v>
                </c:pt>
                <c:pt idx="971">
                  <c:v>2533</c:v>
                </c:pt>
                <c:pt idx="972">
                  <c:v>2533</c:v>
                </c:pt>
                <c:pt idx="973">
                  <c:v>2532</c:v>
                </c:pt>
                <c:pt idx="974">
                  <c:v>2534</c:v>
                </c:pt>
                <c:pt idx="975">
                  <c:v>2521</c:v>
                </c:pt>
                <c:pt idx="976">
                  <c:v>2516</c:v>
                </c:pt>
                <c:pt idx="977">
                  <c:v>2533</c:v>
                </c:pt>
                <c:pt idx="978">
                  <c:v>2534</c:v>
                </c:pt>
                <c:pt idx="979">
                  <c:v>2533</c:v>
                </c:pt>
                <c:pt idx="980">
                  <c:v>2532</c:v>
                </c:pt>
                <c:pt idx="981">
                  <c:v>2523</c:v>
                </c:pt>
                <c:pt idx="982">
                  <c:v>2532</c:v>
                </c:pt>
                <c:pt idx="983">
                  <c:v>2532</c:v>
                </c:pt>
                <c:pt idx="984">
                  <c:v>2526</c:v>
                </c:pt>
                <c:pt idx="985">
                  <c:v>2526</c:v>
                </c:pt>
                <c:pt idx="986">
                  <c:v>2534</c:v>
                </c:pt>
                <c:pt idx="987">
                  <c:v>2523</c:v>
                </c:pt>
                <c:pt idx="988">
                  <c:v>2526</c:v>
                </c:pt>
                <c:pt idx="989">
                  <c:v>2526</c:v>
                </c:pt>
                <c:pt idx="990">
                  <c:v>2525</c:v>
                </c:pt>
                <c:pt idx="991">
                  <c:v>2522</c:v>
                </c:pt>
                <c:pt idx="992">
                  <c:v>2530</c:v>
                </c:pt>
                <c:pt idx="993">
                  <c:v>2532</c:v>
                </c:pt>
                <c:pt idx="994">
                  <c:v>2529</c:v>
                </c:pt>
                <c:pt idx="995">
                  <c:v>2524</c:v>
                </c:pt>
                <c:pt idx="996">
                  <c:v>2532</c:v>
                </c:pt>
                <c:pt idx="997">
                  <c:v>2529</c:v>
                </c:pt>
                <c:pt idx="998">
                  <c:v>2525</c:v>
                </c:pt>
                <c:pt idx="999">
                  <c:v>2526</c:v>
                </c:pt>
                <c:pt idx="1000">
                  <c:v>2521</c:v>
                </c:pt>
                <c:pt idx="1001">
                  <c:v>2526</c:v>
                </c:pt>
                <c:pt idx="1002">
                  <c:v>2529</c:v>
                </c:pt>
                <c:pt idx="1003">
                  <c:v>2525</c:v>
                </c:pt>
                <c:pt idx="1004">
                  <c:v>2527</c:v>
                </c:pt>
                <c:pt idx="1005">
                  <c:v>2529</c:v>
                </c:pt>
                <c:pt idx="1006">
                  <c:v>2524</c:v>
                </c:pt>
                <c:pt idx="1007">
                  <c:v>2528</c:v>
                </c:pt>
                <c:pt idx="1008">
                  <c:v>2525</c:v>
                </c:pt>
                <c:pt idx="1009">
                  <c:v>2528</c:v>
                </c:pt>
                <c:pt idx="1010">
                  <c:v>2529</c:v>
                </c:pt>
                <c:pt idx="1011">
                  <c:v>2533</c:v>
                </c:pt>
                <c:pt idx="1012">
                  <c:v>2532</c:v>
                </c:pt>
                <c:pt idx="1013">
                  <c:v>2532</c:v>
                </c:pt>
                <c:pt idx="1014">
                  <c:v>2528</c:v>
                </c:pt>
                <c:pt idx="1015">
                  <c:v>2523</c:v>
                </c:pt>
                <c:pt idx="1016">
                  <c:v>2524</c:v>
                </c:pt>
                <c:pt idx="1017">
                  <c:v>2521</c:v>
                </c:pt>
                <c:pt idx="1018">
                  <c:v>2522</c:v>
                </c:pt>
                <c:pt idx="1019">
                  <c:v>2522</c:v>
                </c:pt>
                <c:pt idx="1020">
                  <c:v>2521</c:v>
                </c:pt>
                <c:pt idx="1021">
                  <c:v>2519</c:v>
                </c:pt>
                <c:pt idx="1022">
                  <c:v>2530</c:v>
                </c:pt>
                <c:pt idx="1023">
                  <c:v>2525</c:v>
                </c:pt>
                <c:pt idx="1024">
                  <c:v>2520</c:v>
                </c:pt>
                <c:pt idx="1025">
                  <c:v>2520</c:v>
                </c:pt>
                <c:pt idx="1026">
                  <c:v>2513</c:v>
                </c:pt>
                <c:pt idx="1027">
                  <c:v>2522</c:v>
                </c:pt>
                <c:pt idx="1028">
                  <c:v>2521</c:v>
                </c:pt>
                <c:pt idx="1029">
                  <c:v>2526</c:v>
                </c:pt>
                <c:pt idx="1030">
                  <c:v>2528</c:v>
                </c:pt>
                <c:pt idx="1031">
                  <c:v>2522</c:v>
                </c:pt>
                <c:pt idx="1032">
                  <c:v>2527</c:v>
                </c:pt>
                <c:pt idx="1033">
                  <c:v>2530</c:v>
                </c:pt>
                <c:pt idx="1034">
                  <c:v>2527</c:v>
                </c:pt>
                <c:pt idx="1035">
                  <c:v>2534</c:v>
                </c:pt>
                <c:pt idx="1036">
                  <c:v>2524</c:v>
                </c:pt>
                <c:pt idx="1037">
                  <c:v>2528</c:v>
                </c:pt>
                <c:pt idx="1038">
                  <c:v>2529</c:v>
                </c:pt>
                <c:pt idx="1039">
                  <c:v>2528</c:v>
                </c:pt>
                <c:pt idx="1040">
                  <c:v>2523</c:v>
                </c:pt>
                <c:pt idx="1041">
                  <c:v>2528</c:v>
                </c:pt>
                <c:pt idx="1042">
                  <c:v>2522</c:v>
                </c:pt>
                <c:pt idx="1043">
                  <c:v>2522</c:v>
                </c:pt>
                <c:pt idx="1044">
                  <c:v>2518</c:v>
                </c:pt>
                <c:pt idx="1045">
                  <c:v>2523</c:v>
                </c:pt>
                <c:pt idx="1046">
                  <c:v>2531</c:v>
                </c:pt>
                <c:pt idx="1047">
                  <c:v>2530</c:v>
                </c:pt>
                <c:pt idx="1048">
                  <c:v>2525</c:v>
                </c:pt>
                <c:pt idx="1049">
                  <c:v>2523</c:v>
                </c:pt>
                <c:pt idx="1050">
                  <c:v>2519</c:v>
                </c:pt>
                <c:pt idx="1051">
                  <c:v>2520</c:v>
                </c:pt>
                <c:pt idx="1052">
                  <c:v>2517</c:v>
                </c:pt>
                <c:pt idx="1053">
                  <c:v>2519</c:v>
                </c:pt>
                <c:pt idx="1054">
                  <c:v>2525</c:v>
                </c:pt>
                <c:pt idx="1055">
                  <c:v>2533</c:v>
                </c:pt>
                <c:pt idx="1056">
                  <c:v>2523</c:v>
                </c:pt>
                <c:pt idx="1057">
                  <c:v>2522</c:v>
                </c:pt>
                <c:pt idx="1058">
                  <c:v>2519</c:v>
                </c:pt>
                <c:pt idx="1059">
                  <c:v>2524</c:v>
                </c:pt>
                <c:pt idx="1060">
                  <c:v>2526</c:v>
                </c:pt>
                <c:pt idx="1061">
                  <c:v>2524</c:v>
                </c:pt>
                <c:pt idx="1062">
                  <c:v>2526</c:v>
                </c:pt>
                <c:pt idx="1063">
                  <c:v>2530</c:v>
                </c:pt>
                <c:pt idx="1064">
                  <c:v>2530</c:v>
                </c:pt>
                <c:pt idx="1065">
                  <c:v>2531</c:v>
                </c:pt>
                <c:pt idx="1066">
                  <c:v>2531</c:v>
                </c:pt>
                <c:pt idx="1067">
                  <c:v>2521</c:v>
                </c:pt>
                <c:pt idx="1068">
                  <c:v>2523</c:v>
                </c:pt>
                <c:pt idx="1069">
                  <c:v>2519</c:v>
                </c:pt>
                <c:pt idx="1070">
                  <c:v>2520</c:v>
                </c:pt>
                <c:pt idx="1071">
                  <c:v>2519</c:v>
                </c:pt>
                <c:pt idx="1072">
                  <c:v>2522</c:v>
                </c:pt>
                <c:pt idx="1073">
                  <c:v>2524</c:v>
                </c:pt>
                <c:pt idx="1074">
                  <c:v>2526</c:v>
                </c:pt>
                <c:pt idx="1075">
                  <c:v>2526</c:v>
                </c:pt>
                <c:pt idx="1076">
                  <c:v>2520</c:v>
                </c:pt>
                <c:pt idx="1077">
                  <c:v>2523</c:v>
                </c:pt>
                <c:pt idx="1078">
                  <c:v>2523</c:v>
                </c:pt>
                <c:pt idx="1079">
                  <c:v>2518</c:v>
                </c:pt>
                <c:pt idx="1080">
                  <c:v>2526</c:v>
                </c:pt>
                <c:pt idx="1081">
                  <c:v>2526</c:v>
                </c:pt>
                <c:pt idx="1082">
                  <c:v>2520</c:v>
                </c:pt>
                <c:pt idx="1083">
                  <c:v>2518</c:v>
                </c:pt>
                <c:pt idx="1084">
                  <c:v>2514</c:v>
                </c:pt>
                <c:pt idx="1085">
                  <c:v>2521</c:v>
                </c:pt>
                <c:pt idx="1086">
                  <c:v>2520</c:v>
                </c:pt>
                <c:pt idx="1087">
                  <c:v>2526</c:v>
                </c:pt>
                <c:pt idx="1088">
                  <c:v>2525</c:v>
                </c:pt>
                <c:pt idx="1089">
                  <c:v>2523</c:v>
                </c:pt>
                <c:pt idx="1090">
                  <c:v>2525</c:v>
                </c:pt>
                <c:pt idx="1091">
                  <c:v>2520</c:v>
                </c:pt>
                <c:pt idx="1092">
                  <c:v>2520</c:v>
                </c:pt>
                <c:pt idx="1093">
                  <c:v>2525</c:v>
                </c:pt>
                <c:pt idx="1094">
                  <c:v>2522</c:v>
                </c:pt>
                <c:pt idx="1095">
                  <c:v>2532</c:v>
                </c:pt>
                <c:pt idx="1096">
                  <c:v>2526</c:v>
                </c:pt>
                <c:pt idx="1097">
                  <c:v>2529</c:v>
                </c:pt>
                <c:pt idx="1098">
                  <c:v>2522</c:v>
                </c:pt>
                <c:pt idx="1099">
                  <c:v>2525</c:v>
                </c:pt>
                <c:pt idx="1100">
                  <c:v>2522</c:v>
                </c:pt>
                <c:pt idx="1101">
                  <c:v>2512</c:v>
                </c:pt>
                <c:pt idx="1102">
                  <c:v>2529</c:v>
                </c:pt>
                <c:pt idx="1103">
                  <c:v>2525</c:v>
                </c:pt>
                <c:pt idx="1104">
                  <c:v>2524</c:v>
                </c:pt>
                <c:pt idx="1105">
                  <c:v>2526</c:v>
                </c:pt>
                <c:pt idx="1106">
                  <c:v>2531</c:v>
                </c:pt>
                <c:pt idx="1107">
                  <c:v>2520</c:v>
                </c:pt>
                <c:pt idx="1108">
                  <c:v>2522</c:v>
                </c:pt>
                <c:pt idx="1109">
                  <c:v>2526</c:v>
                </c:pt>
                <c:pt idx="1110">
                  <c:v>2524</c:v>
                </c:pt>
                <c:pt idx="1111">
                  <c:v>2523</c:v>
                </c:pt>
                <c:pt idx="1112">
                  <c:v>2527</c:v>
                </c:pt>
                <c:pt idx="1113">
                  <c:v>2517</c:v>
                </c:pt>
                <c:pt idx="1114">
                  <c:v>2519</c:v>
                </c:pt>
                <c:pt idx="1115">
                  <c:v>2517</c:v>
                </c:pt>
                <c:pt idx="1116">
                  <c:v>2515</c:v>
                </c:pt>
                <c:pt idx="1117">
                  <c:v>2524</c:v>
                </c:pt>
                <c:pt idx="1118">
                  <c:v>2523</c:v>
                </c:pt>
                <c:pt idx="1119">
                  <c:v>2512</c:v>
                </c:pt>
                <c:pt idx="1120">
                  <c:v>2518</c:v>
                </c:pt>
                <c:pt idx="1121">
                  <c:v>2527</c:v>
                </c:pt>
                <c:pt idx="1122">
                  <c:v>2528</c:v>
                </c:pt>
                <c:pt idx="1123">
                  <c:v>2523</c:v>
                </c:pt>
                <c:pt idx="1124">
                  <c:v>2522</c:v>
                </c:pt>
                <c:pt idx="1125">
                  <c:v>2521</c:v>
                </c:pt>
                <c:pt idx="1126">
                  <c:v>2519</c:v>
                </c:pt>
                <c:pt idx="1127">
                  <c:v>2520</c:v>
                </c:pt>
                <c:pt idx="1128">
                  <c:v>2525</c:v>
                </c:pt>
                <c:pt idx="1129">
                  <c:v>2521</c:v>
                </c:pt>
                <c:pt idx="1130">
                  <c:v>2518</c:v>
                </c:pt>
                <c:pt idx="1131">
                  <c:v>2522</c:v>
                </c:pt>
                <c:pt idx="1132">
                  <c:v>2518</c:v>
                </c:pt>
                <c:pt idx="1133">
                  <c:v>2522</c:v>
                </c:pt>
                <c:pt idx="1134">
                  <c:v>2525</c:v>
                </c:pt>
                <c:pt idx="1135">
                  <c:v>2521</c:v>
                </c:pt>
                <c:pt idx="1136">
                  <c:v>2519</c:v>
                </c:pt>
                <c:pt idx="1137">
                  <c:v>2520</c:v>
                </c:pt>
                <c:pt idx="1138">
                  <c:v>2527</c:v>
                </c:pt>
                <c:pt idx="1139">
                  <c:v>2523</c:v>
                </c:pt>
                <c:pt idx="1140">
                  <c:v>2519</c:v>
                </c:pt>
                <c:pt idx="1141">
                  <c:v>2524</c:v>
                </c:pt>
                <c:pt idx="1142">
                  <c:v>2520</c:v>
                </c:pt>
                <c:pt idx="1143">
                  <c:v>2520</c:v>
                </c:pt>
                <c:pt idx="1144">
                  <c:v>2517</c:v>
                </c:pt>
                <c:pt idx="1145">
                  <c:v>2520</c:v>
                </c:pt>
                <c:pt idx="1146">
                  <c:v>2525</c:v>
                </c:pt>
                <c:pt idx="1147">
                  <c:v>2517</c:v>
                </c:pt>
                <c:pt idx="1148">
                  <c:v>2517</c:v>
                </c:pt>
                <c:pt idx="1149">
                  <c:v>2524</c:v>
                </c:pt>
                <c:pt idx="1150">
                  <c:v>2520</c:v>
                </c:pt>
                <c:pt idx="1151">
                  <c:v>2522</c:v>
                </c:pt>
                <c:pt idx="1152">
                  <c:v>2524</c:v>
                </c:pt>
                <c:pt idx="1153">
                  <c:v>2520</c:v>
                </c:pt>
                <c:pt idx="1154">
                  <c:v>2522</c:v>
                </c:pt>
                <c:pt idx="1155">
                  <c:v>2522</c:v>
                </c:pt>
                <c:pt idx="1156">
                  <c:v>2522</c:v>
                </c:pt>
                <c:pt idx="1157">
                  <c:v>2523</c:v>
                </c:pt>
                <c:pt idx="1158">
                  <c:v>2518</c:v>
                </c:pt>
                <c:pt idx="1159">
                  <c:v>2521</c:v>
                </c:pt>
                <c:pt idx="1160">
                  <c:v>2532</c:v>
                </c:pt>
                <c:pt idx="1161">
                  <c:v>2524</c:v>
                </c:pt>
                <c:pt idx="1162">
                  <c:v>2520</c:v>
                </c:pt>
                <c:pt idx="1163">
                  <c:v>2526</c:v>
                </c:pt>
                <c:pt idx="1164">
                  <c:v>2528</c:v>
                </c:pt>
                <c:pt idx="1165">
                  <c:v>2524</c:v>
                </c:pt>
                <c:pt idx="1166">
                  <c:v>2518</c:v>
                </c:pt>
                <c:pt idx="1167">
                  <c:v>2520</c:v>
                </c:pt>
                <c:pt idx="1168">
                  <c:v>2519</c:v>
                </c:pt>
                <c:pt idx="1169">
                  <c:v>2529</c:v>
                </c:pt>
                <c:pt idx="1170">
                  <c:v>2521</c:v>
                </c:pt>
                <c:pt idx="1171">
                  <c:v>2523</c:v>
                </c:pt>
                <c:pt idx="1172">
                  <c:v>2515</c:v>
                </c:pt>
                <c:pt idx="1173">
                  <c:v>2518</c:v>
                </c:pt>
                <c:pt idx="1174">
                  <c:v>2525</c:v>
                </c:pt>
                <c:pt idx="1175">
                  <c:v>2528</c:v>
                </c:pt>
                <c:pt idx="1176">
                  <c:v>2521</c:v>
                </c:pt>
                <c:pt idx="1177">
                  <c:v>2521</c:v>
                </c:pt>
                <c:pt idx="1178">
                  <c:v>2522</c:v>
                </c:pt>
                <c:pt idx="1179">
                  <c:v>2520</c:v>
                </c:pt>
                <c:pt idx="1180">
                  <c:v>2530</c:v>
                </c:pt>
                <c:pt idx="1181">
                  <c:v>2528</c:v>
                </c:pt>
                <c:pt idx="1182">
                  <c:v>2523</c:v>
                </c:pt>
                <c:pt idx="1183">
                  <c:v>2524</c:v>
                </c:pt>
                <c:pt idx="1184">
                  <c:v>2530</c:v>
                </c:pt>
                <c:pt idx="1185">
                  <c:v>2533</c:v>
                </c:pt>
                <c:pt idx="1186">
                  <c:v>2525</c:v>
                </c:pt>
                <c:pt idx="1187">
                  <c:v>2517</c:v>
                </c:pt>
                <c:pt idx="1188">
                  <c:v>2516</c:v>
                </c:pt>
                <c:pt idx="1189">
                  <c:v>2520</c:v>
                </c:pt>
                <c:pt idx="1190">
                  <c:v>2524</c:v>
                </c:pt>
                <c:pt idx="1191">
                  <c:v>2528</c:v>
                </c:pt>
                <c:pt idx="1192">
                  <c:v>2523</c:v>
                </c:pt>
                <c:pt idx="1193">
                  <c:v>2521</c:v>
                </c:pt>
                <c:pt idx="1194">
                  <c:v>2525</c:v>
                </c:pt>
                <c:pt idx="1195">
                  <c:v>2528</c:v>
                </c:pt>
                <c:pt idx="1196">
                  <c:v>2530</c:v>
                </c:pt>
                <c:pt idx="1197">
                  <c:v>2530</c:v>
                </c:pt>
                <c:pt idx="1198">
                  <c:v>2525</c:v>
                </c:pt>
                <c:pt idx="1199">
                  <c:v>2530</c:v>
                </c:pt>
                <c:pt idx="1200">
                  <c:v>2534</c:v>
                </c:pt>
                <c:pt idx="1201">
                  <c:v>2527</c:v>
                </c:pt>
                <c:pt idx="1202">
                  <c:v>2536</c:v>
                </c:pt>
                <c:pt idx="1203">
                  <c:v>2538</c:v>
                </c:pt>
                <c:pt idx="1204">
                  <c:v>2540</c:v>
                </c:pt>
                <c:pt idx="1205">
                  <c:v>2544</c:v>
                </c:pt>
                <c:pt idx="1206">
                  <c:v>2544</c:v>
                </c:pt>
                <c:pt idx="1207">
                  <c:v>2559</c:v>
                </c:pt>
                <c:pt idx="1208">
                  <c:v>2570</c:v>
                </c:pt>
                <c:pt idx="1209">
                  <c:v>2578</c:v>
                </c:pt>
                <c:pt idx="1210">
                  <c:v>2589</c:v>
                </c:pt>
                <c:pt idx="1211">
                  <c:v>2619</c:v>
                </c:pt>
                <c:pt idx="1212">
                  <c:v>2645</c:v>
                </c:pt>
                <c:pt idx="1213">
                  <c:v>2691</c:v>
                </c:pt>
                <c:pt idx="1214">
                  <c:v>2719</c:v>
                </c:pt>
                <c:pt idx="1215">
                  <c:v>2734</c:v>
                </c:pt>
                <c:pt idx="1216">
                  <c:v>2716</c:v>
                </c:pt>
                <c:pt idx="1217">
                  <c:v>2712</c:v>
                </c:pt>
                <c:pt idx="1218">
                  <c:v>2731</c:v>
                </c:pt>
                <c:pt idx="1219">
                  <c:v>2696</c:v>
                </c:pt>
                <c:pt idx="1220">
                  <c:v>2668</c:v>
                </c:pt>
                <c:pt idx="1221">
                  <c:v>2664</c:v>
                </c:pt>
                <c:pt idx="1222">
                  <c:v>2630</c:v>
                </c:pt>
                <c:pt idx="1223">
                  <c:v>2618</c:v>
                </c:pt>
                <c:pt idx="1224">
                  <c:v>2613</c:v>
                </c:pt>
                <c:pt idx="1225">
                  <c:v>2570</c:v>
                </c:pt>
                <c:pt idx="1226">
                  <c:v>2571</c:v>
                </c:pt>
                <c:pt idx="1227">
                  <c:v>2570</c:v>
                </c:pt>
                <c:pt idx="1228">
                  <c:v>2546</c:v>
                </c:pt>
                <c:pt idx="1229">
                  <c:v>2544</c:v>
                </c:pt>
                <c:pt idx="1230">
                  <c:v>2539</c:v>
                </c:pt>
                <c:pt idx="1231">
                  <c:v>2540</c:v>
                </c:pt>
                <c:pt idx="1232">
                  <c:v>2539</c:v>
                </c:pt>
                <c:pt idx="1233">
                  <c:v>2536</c:v>
                </c:pt>
                <c:pt idx="1234">
                  <c:v>2534</c:v>
                </c:pt>
                <c:pt idx="1235">
                  <c:v>2533</c:v>
                </c:pt>
                <c:pt idx="1236">
                  <c:v>2528</c:v>
                </c:pt>
                <c:pt idx="1237">
                  <c:v>2534</c:v>
                </c:pt>
                <c:pt idx="1238">
                  <c:v>2531</c:v>
                </c:pt>
                <c:pt idx="1239">
                  <c:v>2527</c:v>
                </c:pt>
                <c:pt idx="1240">
                  <c:v>2536</c:v>
                </c:pt>
                <c:pt idx="1241">
                  <c:v>2539</c:v>
                </c:pt>
                <c:pt idx="1242">
                  <c:v>2526</c:v>
                </c:pt>
                <c:pt idx="1243">
                  <c:v>2522</c:v>
                </c:pt>
                <c:pt idx="1244">
                  <c:v>2531</c:v>
                </c:pt>
                <c:pt idx="1245">
                  <c:v>2529</c:v>
                </c:pt>
                <c:pt idx="1246">
                  <c:v>2526</c:v>
                </c:pt>
                <c:pt idx="1247">
                  <c:v>2528</c:v>
                </c:pt>
                <c:pt idx="1248">
                  <c:v>2527</c:v>
                </c:pt>
                <c:pt idx="1249">
                  <c:v>2521</c:v>
                </c:pt>
                <c:pt idx="1250">
                  <c:v>2525</c:v>
                </c:pt>
                <c:pt idx="1251">
                  <c:v>2523</c:v>
                </c:pt>
                <c:pt idx="1252">
                  <c:v>2519</c:v>
                </c:pt>
                <c:pt idx="1253">
                  <c:v>2522</c:v>
                </c:pt>
                <c:pt idx="1254">
                  <c:v>2525</c:v>
                </c:pt>
                <c:pt idx="1255">
                  <c:v>2522</c:v>
                </c:pt>
                <c:pt idx="1256">
                  <c:v>2521</c:v>
                </c:pt>
                <c:pt idx="1257">
                  <c:v>2523</c:v>
                </c:pt>
                <c:pt idx="1258">
                  <c:v>2517</c:v>
                </c:pt>
                <c:pt idx="1259">
                  <c:v>2522</c:v>
                </c:pt>
                <c:pt idx="1260">
                  <c:v>2521</c:v>
                </c:pt>
                <c:pt idx="1261">
                  <c:v>2536</c:v>
                </c:pt>
                <c:pt idx="1262">
                  <c:v>2532</c:v>
                </c:pt>
                <c:pt idx="1263">
                  <c:v>2527</c:v>
                </c:pt>
                <c:pt idx="1264">
                  <c:v>2537</c:v>
                </c:pt>
                <c:pt idx="1265">
                  <c:v>2524</c:v>
                </c:pt>
                <c:pt idx="1266">
                  <c:v>2530</c:v>
                </c:pt>
                <c:pt idx="1267">
                  <c:v>2532</c:v>
                </c:pt>
                <c:pt idx="1268">
                  <c:v>2532</c:v>
                </c:pt>
                <c:pt idx="1269">
                  <c:v>2526</c:v>
                </c:pt>
                <c:pt idx="1270">
                  <c:v>2525</c:v>
                </c:pt>
                <c:pt idx="1271">
                  <c:v>2534</c:v>
                </c:pt>
                <c:pt idx="1272">
                  <c:v>2532</c:v>
                </c:pt>
                <c:pt idx="1273">
                  <c:v>2522</c:v>
                </c:pt>
                <c:pt idx="1274">
                  <c:v>2532</c:v>
                </c:pt>
                <c:pt idx="1275">
                  <c:v>2529</c:v>
                </c:pt>
                <c:pt idx="1276">
                  <c:v>2528</c:v>
                </c:pt>
                <c:pt idx="1277">
                  <c:v>2538</c:v>
                </c:pt>
                <c:pt idx="1278">
                  <c:v>2533</c:v>
                </c:pt>
                <c:pt idx="1279">
                  <c:v>2541</c:v>
                </c:pt>
                <c:pt idx="1280">
                  <c:v>2532</c:v>
                </c:pt>
                <c:pt idx="1281">
                  <c:v>2534</c:v>
                </c:pt>
                <c:pt idx="1282">
                  <c:v>2542</c:v>
                </c:pt>
                <c:pt idx="1283">
                  <c:v>2555</c:v>
                </c:pt>
                <c:pt idx="1284">
                  <c:v>2554</c:v>
                </c:pt>
                <c:pt idx="1285">
                  <c:v>2560</c:v>
                </c:pt>
                <c:pt idx="1286">
                  <c:v>2579</c:v>
                </c:pt>
                <c:pt idx="1287">
                  <c:v>2589</c:v>
                </c:pt>
                <c:pt idx="1288">
                  <c:v>2590</c:v>
                </c:pt>
                <c:pt idx="1289">
                  <c:v>2609</c:v>
                </c:pt>
                <c:pt idx="1290">
                  <c:v>2647</c:v>
                </c:pt>
                <c:pt idx="1291">
                  <c:v>2684</c:v>
                </c:pt>
                <c:pt idx="1292">
                  <c:v>2722</c:v>
                </c:pt>
                <c:pt idx="1293">
                  <c:v>2783</c:v>
                </c:pt>
                <c:pt idx="1294">
                  <c:v>2892</c:v>
                </c:pt>
                <c:pt idx="1295">
                  <c:v>2964</c:v>
                </c:pt>
                <c:pt idx="1296">
                  <c:v>3037</c:v>
                </c:pt>
                <c:pt idx="1297">
                  <c:v>3125</c:v>
                </c:pt>
                <c:pt idx="1298">
                  <c:v>3132</c:v>
                </c:pt>
                <c:pt idx="1299">
                  <c:v>3099</c:v>
                </c:pt>
                <c:pt idx="1300">
                  <c:v>3029</c:v>
                </c:pt>
                <c:pt idx="1301">
                  <c:v>2958</c:v>
                </c:pt>
                <c:pt idx="1302">
                  <c:v>2912</c:v>
                </c:pt>
                <c:pt idx="1303">
                  <c:v>2857</c:v>
                </c:pt>
                <c:pt idx="1304">
                  <c:v>2784</c:v>
                </c:pt>
                <c:pt idx="1305">
                  <c:v>2711</c:v>
                </c:pt>
                <c:pt idx="1306">
                  <c:v>2645</c:v>
                </c:pt>
                <c:pt idx="1307">
                  <c:v>2614</c:v>
                </c:pt>
                <c:pt idx="1308">
                  <c:v>2589</c:v>
                </c:pt>
                <c:pt idx="1309">
                  <c:v>2576</c:v>
                </c:pt>
                <c:pt idx="1310">
                  <c:v>2564</c:v>
                </c:pt>
                <c:pt idx="1311">
                  <c:v>2554</c:v>
                </c:pt>
                <c:pt idx="1312">
                  <c:v>2546</c:v>
                </c:pt>
                <c:pt idx="1313">
                  <c:v>2554</c:v>
                </c:pt>
                <c:pt idx="1314">
                  <c:v>2550</c:v>
                </c:pt>
                <c:pt idx="1315">
                  <c:v>2545</c:v>
                </c:pt>
                <c:pt idx="1316">
                  <c:v>2536</c:v>
                </c:pt>
                <c:pt idx="1317">
                  <c:v>2538</c:v>
                </c:pt>
                <c:pt idx="1318">
                  <c:v>2538</c:v>
                </c:pt>
                <c:pt idx="1319">
                  <c:v>2534</c:v>
                </c:pt>
                <c:pt idx="1320">
                  <c:v>2526</c:v>
                </c:pt>
                <c:pt idx="1321">
                  <c:v>2527</c:v>
                </c:pt>
                <c:pt idx="1322">
                  <c:v>2525</c:v>
                </c:pt>
                <c:pt idx="1323">
                  <c:v>2522</c:v>
                </c:pt>
                <c:pt idx="1324">
                  <c:v>2528</c:v>
                </c:pt>
                <c:pt idx="1325">
                  <c:v>2530</c:v>
                </c:pt>
                <c:pt idx="1326">
                  <c:v>2525</c:v>
                </c:pt>
                <c:pt idx="1327">
                  <c:v>2529</c:v>
                </c:pt>
                <c:pt idx="1328">
                  <c:v>2536</c:v>
                </c:pt>
                <c:pt idx="1329">
                  <c:v>2534</c:v>
                </c:pt>
                <c:pt idx="1330">
                  <c:v>2524</c:v>
                </c:pt>
                <c:pt idx="1331">
                  <c:v>2519</c:v>
                </c:pt>
                <c:pt idx="1332">
                  <c:v>2520</c:v>
                </c:pt>
                <c:pt idx="1333">
                  <c:v>2529</c:v>
                </c:pt>
                <c:pt idx="1334">
                  <c:v>2523</c:v>
                </c:pt>
                <c:pt idx="1335">
                  <c:v>2521</c:v>
                </c:pt>
                <c:pt idx="1336">
                  <c:v>2519</c:v>
                </c:pt>
                <c:pt idx="1337">
                  <c:v>2525</c:v>
                </c:pt>
                <c:pt idx="1338">
                  <c:v>2524</c:v>
                </c:pt>
                <c:pt idx="1339">
                  <c:v>2528</c:v>
                </c:pt>
                <c:pt idx="1340">
                  <c:v>2519</c:v>
                </c:pt>
                <c:pt idx="1341">
                  <c:v>2520</c:v>
                </c:pt>
                <c:pt idx="1342">
                  <c:v>2516</c:v>
                </c:pt>
                <c:pt idx="1343">
                  <c:v>2517</c:v>
                </c:pt>
                <c:pt idx="1344">
                  <c:v>2518</c:v>
                </c:pt>
                <c:pt idx="1345">
                  <c:v>2521</c:v>
                </c:pt>
                <c:pt idx="1346">
                  <c:v>2517</c:v>
                </c:pt>
                <c:pt idx="1347">
                  <c:v>2521</c:v>
                </c:pt>
                <c:pt idx="1348">
                  <c:v>2525</c:v>
                </c:pt>
                <c:pt idx="1349">
                  <c:v>2520</c:v>
                </c:pt>
                <c:pt idx="1350">
                  <c:v>2520</c:v>
                </c:pt>
                <c:pt idx="1351">
                  <c:v>2521</c:v>
                </c:pt>
                <c:pt idx="1352">
                  <c:v>2523</c:v>
                </c:pt>
                <c:pt idx="1353">
                  <c:v>2520</c:v>
                </c:pt>
                <c:pt idx="1354">
                  <c:v>2522</c:v>
                </c:pt>
                <c:pt idx="1355">
                  <c:v>2521</c:v>
                </c:pt>
                <c:pt idx="1356">
                  <c:v>2519</c:v>
                </c:pt>
                <c:pt idx="1357">
                  <c:v>2519</c:v>
                </c:pt>
                <c:pt idx="1358">
                  <c:v>2523</c:v>
                </c:pt>
                <c:pt idx="1359">
                  <c:v>2527</c:v>
                </c:pt>
                <c:pt idx="1360">
                  <c:v>2520</c:v>
                </c:pt>
                <c:pt idx="1361">
                  <c:v>2514</c:v>
                </c:pt>
                <c:pt idx="1362">
                  <c:v>2516</c:v>
                </c:pt>
                <c:pt idx="1363">
                  <c:v>2516</c:v>
                </c:pt>
                <c:pt idx="1364">
                  <c:v>2518</c:v>
                </c:pt>
                <c:pt idx="1365">
                  <c:v>2520</c:v>
                </c:pt>
                <c:pt idx="1366">
                  <c:v>2522</c:v>
                </c:pt>
                <c:pt idx="1367">
                  <c:v>2521</c:v>
                </c:pt>
                <c:pt idx="1368">
                  <c:v>2525</c:v>
                </c:pt>
                <c:pt idx="1369">
                  <c:v>2522</c:v>
                </c:pt>
                <c:pt idx="1370">
                  <c:v>2520</c:v>
                </c:pt>
                <c:pt idx="1371">
                  <c:v>2520</c:v>
                </c:pt>
                <c:pt idx="1372">
                  <c:v>2517</c:v>
                </c:pt>
                <c:pt idx="1373">
                  <c:v>2520</c:v>
                </c:pt>
                <c:pt idx="1374">
                  <c:v>2516</c:v>
                </c:pt>
                <c:pt idx="1375">
                  <c:v>2516</c:v>
                </c:pt>
                <c:pt idx="1376">
                  <c:v>2515</c:v>
                </c:pt>
                <c:pt idx="1377">
                  <c:v>2511</c:v>
                </c:pt>
                <c:pt idx="1378">
                  <c:v>2515</c:v>
                </c:pt>
                <c:pt idx="1379">
                  <c:v>2521</c:v>
                </c:pt>
                <c:pt idx="1380">
                  <c:v>2522</c:v>
                </c:pt>
                <c:pt idx="1381">
                  <c:v>2517</c:v>
                </c:pt>
                <c:pt idx="1382">
                  <c:v>2517</c:v>
                </c:pt>
                <c:pt idx="1383">
                  <c:v>2518</c:v>
                </c:pt>
                <c:pt idx="1384">
                  <c:v>2517</c:v>
                </c:pt>
                <c:pt idx="1385">
                  <c:v>2521</c:v>
                </c:pt>
                <c:pt idx="1386">
                  <c:v>2512</c:v>
                </c:pt>
                <c:pt idx="1387">
                  <c:v>2518</c:v>
                </c:pt>
                <c:pt idx="1388">
                  <c:v>2515</c:v>
                </c:pt>
                <c:pt idx="1389">
                  <c:v>2516</c:v>
                </c:pt>
                <c:pt idx="1390">
                  <c:v>2515</c:v>
                </c:pt>
                <c:pt idx="1391">
                  <c:v>2533</c:v>
                </c:pt>
                <c:pt idx="1392">
                  <c:v>2519</c:v>
                </c:pt>
                <c:pt idx="1393">
                  <c:v>2518</c:v>
                </c:pt>
                <c:pt idx="1394">
                  <c:v>2516</c:v>
                </c:pt>
                <c:pt idx="1395">
                  <c:v>2513</c:v>
                </c:pt>
                <c:pt idx="1396">
                  <c:v>2529</c:v>
                </c:pt>
                <c:pt idx="1397">
                  <c:v>2520</c:v>
                </c:pt>
                <c:pt idx="1398">
                  <c:v>2515</c:v>
                </c:pt>
                <c:pt idx="1399">
                  <c:v>2515</c:v>
                </c:pt>
                <c:pt idx="1400">
                  <c:v>2520</c:v>
                </c:pt>
                <c:pt idx="1401">
                  <c:v>2517</c:v>
                </c:pt>
                <c:pt idx="1402">
                  <c:v>2521</c:v>
                </c:pt>
                <c:pt idx="1403">
                  <c:v>2515</c:v>
                </c:pt>
                <c:pt idx="1404">
                  <c:v>2511</c:v>
                </c:pt>
                <c:pt idx="1405">
                  <c:v>2517</c:v>
                </c:pt>
                <c:pt idx="1406">
                  <c:v>2518</c:v>
                </c:pt>
                <c:pt idx="1407">
                  <c:v>2517</c:v>
                </c:pt>
                <c:pt idx="1408">
                  <c:v>2513</c:v>
                </c:pt>
                <c:pt idx="1409">
                  <c:v>2511</c:v>
                </c:pt>
                <c:pt idx="1410">
                  <c:v>2516</c:v>
                </c:pt>
                <c:pt idx="1411">
                  <c:v>2520</c:v>
                </c:pt>
                <c:pt idx="1412">
                  <c:v>2519</c:v>
                </c:pt>
                <c:pt idx="1413">
                  <c:v>2526</c:v>
                </c:pt>
                <c:pt idx="1414">
                  <c:v>2527</c:v>
                </c:pt>
                <c:pt idx="1415">
                  <c:v>2524</c:v>
                </c:pt>
                <c:pt idx="1416">
                  <c:v>2523</c:v>
                </c:pt>
                <c:pt idx="1417">
                  <c:v>2520</c:v>
                </c:pt>
                <c:pt idx="1418">
                  <c:v>2518</c:v>
                </c:pt>
                <c:pt idx="1419">
                  <c:v>2516</c:v>
                </c:pt>
                <c:pt idx="1420">
                  <c:v>2517</c:v>
                </c:pt>
                <c:pt idx="1421">
                  <c:v>2518</c:v>
                </c:pt>
                <c:pt idx="1422">
                  <c:v>2519</c:v>
                </c:pt>
                <c:pt idx="1423">
                  <c:v>2521</c:v>
                </c:pt>
                <c:pt idx="1424">
                  <c:v>2518</c:v>
                </c:pt>
                <c:pt idx="1425">
                  <c:v>2520</c:v>
                </c:pt>
                <c:pt idx="1426">
                  <c:v>2518</c:v>
                </c:pt>
                <c:pt idx="1427">
                  <c:v>2516</c:v>
                </c:pt>
                <c:pt idx="1428">
                  <c:v>2515</c:v>
                </c:pt>
                <c:pt idx="1429">
                  <c:v>2520</c:v>
                </c:pt>
                <c:pt idx="1430">
                  <c:v>2517</c:v>
                </c:pt>
                <c:pt idx="1431">
                  <c:v>2514</c:v>
                </c:pt>
                <c:pt idx="1432">
                  <c:v>2517</c:v>
                </c:pt>
                <c:pt idx="1433">
                  <c:v>2513</c:v>
                </c:pt>
                <c:pt idx="1434">
                  <c:v>2517</c:v>
                </c:pt>
                <c:pt idx="1435">
                  <c:v>2513</c:v>
                </c:pt>
                <c:pt idx="1436">
                  <c:v>2516</c:v>
                </c:pt>
                <c:pt idx="1437">
                  <c:v>2519</c:v>
                </c:pt>
                <c:pt idx="1438">
                  <c:v>2512</c:v>
                </c:pt>
                <c:pt idx="1439">
                  <c:v>2521</c:v>
                </c:pt>
                <c:pt idx="1440">
                  <c:v>2517</c:v>
                </c:pt>
                <c:pt idx="1441">
                  <c:v>2510</c:v>
                </c:pt>
                <c:pt idx="1442">
                  <c:v>2519</c:v>
                </c:pt>
                <c:pt idx="1443">
                  <c:v>2515</c:v>
                </c:pt>
                <c:pt idx="1444">
                  <c:v>2521</c:v>
                </c:pt>
                <c:pt idx="1445">
                  <c:v>2521</c:v>
                </c:pt>
                <c:pt idx="1446">
                  <c:v>2522</c:v>
                </c:pt>
                <c:pt idx="1447">
                  <c:v>2520</c:v>
                </c:pt>
                <c:pt idx="1448">
                  <c:v>2518</c:v>
                </c:pt>
                <c:pt idx="1449">
                  <c:v>2511</c:v>
                </c:pt>
                <c:pt idx="1450">
                  <c:v>2514</c:v>
                </c:pt>
                <c:pt idx="1451">
                  <c:v>2514</c:v>
                </c:pt>
                <c:pt idx="1452">
                  <c:v>2510</c:v>
                </c:pt>
                <c:pt idx="1453">
                  <c:v>2515</c:v>
                </c:pt>
                <c:pt idx="1454">
                  <c:v>2517</c:v>
                </c:pt>
                <c:pt idx="1455">
                  <c:v>2518</c:v>
                </c:pt>
                <c:pt idx="1456">
                  <c:v>2512</c:v>
                </c:pt>
                <c:pt idx="1457">
                  <c:v>2518</c:v>
                </c:pt>
                <c:pt idx="1458">
                  <c:v>2510</c:v>
                </c:pt>
                <c:pt idx="1459">
                  <c:v>2513</c:v>
                </c:pt>
                <c:pt idx="1460">
                  <c:v>2516</c:v>
                </c:pt>
                <c:pt idx="1461">
                  <c:v>2513</c:v>
                </c:pt>
                <c:pt idx="1462">
                  <c:v>2519</c:v>
                </c:pt>
                <c:pt idx="1463">
                  <c:v>2520</c:v>
                </c:pt>
                <c:pt idx="1464">
                  <c:v>2518</c:v>
                </c:pt>
                <c:pt idx="1465">
                  <c:v>2516</c:v>
                </c:pt>
                <c:pt idx="1466">
                  <c:v>2514</c:v>
                </c:pt>
                <c:pt idx="1467">
                  <c:v>2514</c:v>
                </c:pt>
                <c:pt idx="1468">
                  <c:v>2514</c:v>
                </c:pt>
                <c:pt idx="1469">
                  <c:v>2511</c:v>
                </c:pt>
                <c:pt idx="1470">
                  <c:v>2516</c:v>
                </c:pt>
                <c:pt idx="1471">
                  <c:v>2513</c:v>
                </c:pt>
                <c:pt idx="1472">
                  <c:v>2512</c:v>
                </c:pt>
                <c:pt idx="1473">
                  <c:v>2516</c:v>
                </c:pt>
                <c:pt idx="1474">
                  <c:v>2521</c:v>
                </c:pt>
                <c:pt idx="1475">
                  <c:v>2520</c:v>
                </c:pt>
                <c:pt idx="1476">
                  <c:v>2518</c:v>
                </c:pt>
                <c:pt idx="1477">
                  <c:v>2521</c:v>
                </c:pt>
                <c:pt idx="1478">
                  <c:v>2520</c:v>
                </c:pt>
                <c:pt idx="1479">
                  <c:v>2516</c:v>
                </c:pt>
                <c:pt idx="1480">
                  <c:v>2513</c:v>
                </c:pt>
                <c:pt idx="1481">
                  <c:v>2517</c:v>
                </c:pt>
                <c:pt idx="1482">
                  <c:v>2521</c:v>
                </c:pt>
                <c:pt idx="1483">
                  <c:v>2518</c:v>
                </c:pt>
                <c:pt idx="1484">
                  <c:v>2515</c:v>
                </c:pt>
                <c:pt idx="1485">
                  <c:v>2512</c:v>
                </c:pt>
                <c:pt idx="1486">
                  <c:v>2513</c:v>
                </c:pt>
                <c:pt idx="1487">
                  <c:v>2517</c:v>
                </c:pt>
                <c:pt idx="1488">
                  <c:v>2519</c:v>
                </c:pt>
                <c:pt idx="1489">
                  <c:v>2520</c:v>
                </c:pt>
                <c:pt idx="1490">
                  <c:v>2518</c:v>
                </c:pt>
                <c:pt idx="1491">
                  <c:v>2521</c:v>
                </c:pt>
                <c:pt idx="1492">
                  <c:v>2514</c:v>
                </c:pt>
                <c:pt idx="1493">
                  <c:v>2521</c:v>
                </c:pt>
                <c:pt idx="1494">
                  <c:v>2523</c:v>
                </c:pt>
                <c:pt idx="1495">
                  <c:v>2513</c:v>
                </c:pt>
                <c:pt idx="1496">
                  <c:v>2516</c:v>
                </c:pt>
                <c:pt idx="1497">
                  <c:v>2515</c:v>
                </c:pt>
                <c:pt idx="1498">
                  <c:v>2514</c:v>
                </c:pt>
                <c:pt idx="1499">
                  <c:v>2517</c:v>
                </c:pt>
                <c:pt idx="1500">
                  <c:v>2515</c:v>
                </c:pt>
                <c:pt idx="1501">
                  <c:v>2522</c:v>
                </c:pt>
                <c:pt idx="1502">
                  <c:v>2515</c:v>
                </c:pt>
                <c:pt idx="1503">
                  <c:v>2518</c:v>
                </c:pt>
                <c:pt idx="1504">
                  <c:v>2522</c:v>
                </c:pt>
                <c:pt idx="1505">
                  <c:v>2519</c:v>
                </c:pt>
                <c:pt idx="1506">
                  <c:v>2512</c:v>
                </c:pt>
                <c:pt idx="1507">
                  <c:v>2514</c:v>
                </c:pt>
                <c:pt idx="1508">
                  <c:v>2518</c:v>
                </c:pt>
                <c:pt idx="1509">
                  <c:v>2520</c:v>
                </c:pt>
                <c:pt idx="1510">
                  <c:v>2512</c:v>
                </c:pt>
                <c:pt idx="1511">
                  <c:v>2523</c:v>
                </c:pt>
                <c:pt idx="1512">
                  <c:v>2519</c:v>
                </c:pt>
                <c:pt idx="1513">
                  <c:v>2515</c:v>
                </c:pt>
                <c:pt idx="1514">
                  <c:v>2516</c:v>
                </c:pt>
                <c:pt idx="1515">
                  <c:v>2510</c:v>
                </c:pt>
                <c:pt idx="1516">
                  <c:v>2511</c:v>
                </c:pt>
                <c:pt idx="1517">
                  <c:v>2517</c:v>
                </c:pt>
                <c:pt idx="1518">
                  <c:v>2510</c:v>
                </c:pt>
                <c:pt idx="1519">
                  <c:v>2518</c:v>
                </c:pt>
                <c:pt idx="1520">
                  <c:v>2517</c:v>
                </c:pt>
                <c:pt idx="1521">
                  <c:v>2515</c:v>
                </c:pt>
                <c:pt idx="1522">
                  <c:v>2514</c:v>
                </c:pt>
                <c:pt idx="1523">
                  <c:v>2512</c:v>
                </c:pt>
                <c:pt idx="1524">
                  <c:v>2519</c:v>
                </c:pt>
                <c:pt idx="1525">
                  <c:v>2514</c:v>
                </c:pt>
                <c:pt idx="1526">
                  <c:v>2511</c:v>
                </c:pt>
                <c:pt idx="1527">
                  <c:v>2514</c:v>
                </c:pt>
                <c:pt idx="1528">
                  <c:v>2515</c:v>
                </c:pt>
                <c:pt idx="1529">
                  <c:v>2514</c:v>
                </c:pt>
                <c:pt idx="1530">
                  <c:v>2516</c:v>
                </c:pt>
                <c:pt idx="1531">
                  <c:v>2519</c:v>
                </c:pt>
                <c:pt idx="1532">
                  <c:v>2522</c:v>
                </c:pt>
                <c:pt idx="1533">
                  <c:v>2515</c:v>
                </c:pt>
                <c:pt idx="1534">
                  <c:v>2514</c:v>
                </c:pt>
                <c:pt idx="1535">
                  <c:v>2512</c:v>
                </c:pt>
                <c:pt idx="1536">
                  <c:v>2515</c:v>
                </c:pt>
                <c:pt idx="1537">
                  <c:v>2518</c:v>
                </c:pt>
                <c:pt idx="1538">
                  <c:v>2513</c:v>
                </c:pt>
                <c:pt idx="1539">
                  <c:v>2514</c:v>
                </c:pt>
                <c:pt idx="1540">
                  <c:v>2512</c:v>
                </c:pt>
                <c:pt idx="1541">
                  <c:v>2515</c:v>
                </c:pt>
                <c:pt idx="1542">
                  <c:v>2518</c:v>
                </c:pt>
                <c:pt idx="1543">
                  <c:v>2513</c:v>
                </c:pt>
                <c:pt idx="1544">
                  <c:v>2514</c:v>
                </c:pt>
                <c:pt idx="1545">
                  <c:v>2510</c:v>
                </c:pt>
                <c:pt idx="1546">
                  <c:v>2510</c:v>
                </c:pt>
                <c:pt idx="1547">
                  <c:v>2515</c:v>
                </c:pt>
                <c:pt idx="1548">
                  <c:v>2515</c:v>
                </c:pt>
                <c:pt idx="1549">
                  <c:v>2521</c:v>
                </c:pt>
                <c:pt idx="1550">
                  <c:v>2518</c:v>
                </c:pt>
                <c:pt idx="1551">
                  <c:v>2515</c:v>
                </c:pt>
                <c:pt idx="1552">
                  <c:v>2519</c:v>
                </c:pt>
                <c:pt idx="1553">
                  <c:v>2512</c:v>
                </c:pt>
                <c:pt idx="1554">
                  <c:v>2513</c:v>
                </c:pt>
                <c:pt idx="1555">
                  <c:v>2510</c:v>
                </c:pt>
                <c:pt idx="1556">
                  <c:v>2516</c:v>
                </c:pt>
                <c:pt idx="1557">
                  <c:v>2515</c:v>
                </c:pt>
                <c:pt idx="1558">
                  <c:v>2517</c:v>
                </c:pt>
                <c:pt idx="1559">
                  <c:v>2509</c:v>
                </c:pt>
                <c:pt idx="1560">
                  <c:v>2521</c:v>
                </c:pt>
                <c:pt idx="1561">
                  <c:v>2509</c:v>
                </c:pt>
                <c:pt idx="1562">
                  <c:v>2516</c:v>
                </c:pt>
                <c:pt idx="1563">
                  <c:v>2515</c:v>
                </c:pt>
                <c:pt idx="1564">
                  <c:v>2518</c:v>
                </c:pt>
                <c:pt idx="1565">
                  <c:v>2512</c:v>
                </c:pt>
                <c:pt idx="1566">
                  <c:v>2514</c:v>
                </c:pt>
                <c:pt idx="1567">
                  <c:v>2509</c:v>
                </c:pt>
                <c:pt idx="1568">
                  <c:v>2510</c:v>
                </c:pt>
                <c:pt idx="1569">
                  <c:v>2515</c:v>
                </c:pt>
                <c:pt idx="1570">
                  <c:v>2519</c:v>
                </c:pt>
                <c:pt idx="1571">
                  <c:v>2516</c:v>
                </c:pt>
                <c:pt idx="1572">
                  <c:v>2515</c:v>
                </c:pt>
                <c:pt idx="1573">
                  <c:v>2513</c:v>
                </c:pt>
                <c:pt idx="1574">
                  <c:v>2516</c:v>
                </c:pt>
                <c:pt idx="1575">
                  <c:v>2511</c:v>
                </c:pt>
                <c:pt idx="1576">
                  <c:v>2514</c:v>
                </c:pt>
                <c:pt idx="1577">
                  <c:v>2518</c:v>
                </c:pt>
                <c:pt idx="1578">
                  <c:v>2514</c:v>
                </c:pt>
                <c:pt idx="1579">
                  <c:v>2514</c:v>
                </c:pt>
                <c:pt idx="1580">
                  <c:v>2520</c:v>
                </c:pt>
                <c:pt idx="1581">
                  <c:v>2517</c:v>
                </c:pt>
                <c:pt idx="1582">
                  <c:v>2516</c:v>
                </c:pt>
                <c:pt idx="1583">
                  <c:v>2514</c:v>
                </c:pt>
                <c:pt idx="1584">
                  <c:v>2511</c:v>
                </c:pt>
                <c:pt idx="1585">
                  <c:v>2514</c:v>
                </c:pt>
                <c:pt idx="1586">
                  <c:v>2513</c:v>
                </c:pt>
                <c:pt idx="1587">
                  <c:v>2514</c:v>
                </c:pt>
                <c:pt idx="1588">
                  <c:v>2515</c:v>
                </c:pt>
                <c:pt idx="1589">
                  <c:v>2515</c:v>
                </c:pt>
                <c:pt idx="1590">
                  <c:v>2514</c:v>
                </c:pt>
                <c:pt idx="1591">
                  <c:v>2513</c:v>
                </c:pt>
                <c:pt idx="1592">
                  <c:v>2509</c:v>
                </c:pt>
                <c:pt idx="1593">
                  <c:v>2512</c:v>
                </c:pt>
                <c:pt idx="1594">
                  <c:v>2511</c:v>
                </c:pt>
                <c:pt idx="1595">
                  <c:v>2507</c:v>
                </c:pt>
                <c:pt idx="1596">
                  <c:v>2512</c:v>
                </c:pt>
                <c:pt idx="1597">
                  <c:v>2513</c:v>
                </c:pt>
                <c:pt idx="1598">
                  <c:v>2512</c:v>
                </c:pt>
                <c:pt idx="1599">
                  <c:v>2515</c:v>
                </c:pt>
                <c:pt idx="1600">
                  <c:v>2510</c:v>
                </c:pt>
                <c:pt idx="1601">
                  <c:v>2512</c:v>
                </c:pt>
                <c:pt idx="1602">
                  <c:v>2512</c:v>
                </c:pt>
                <c:pt idx="1603">
                  <c:v>2520</c:v>
                </c:pt>
                <c:pt idx="1604">
                  <c:v>2517</c:v>
                </c:pt>
                <c:pt idx="1605">
                  <c:v>2514</c:v>
                </c:pt>
                <c:pt idx="1606">
                  <c:v>2513</c:v>
                </c:pt>
                <c:pt idx="1607">
                  <c:v>2504</c:v>
                </c:pt>
                <c:pt idx="1608">
                  <c:v>2512</c:v>
                </c:pt>
                <c:pt idx="1609">
                  <c:v>2510</c:v>
                </c:pt>
                <c:pt idx="1610">
                  <c:v>2520</c:v>
                </c:pt>
                <c:pt idx="1611">
                  <c:v>2515</c:v>
                </c:pt>
                <c:pt idx="1612">
                  <c:v>2516</c:v>
                </c:pt>
                <c:pt idx="1613">
                  <c:v>2518</c:v>
                </c:pt>
                <c:pt idx="1614">
                  <c:v>2520</c:v>
                </c:pt>
                <c:pt idx="1615">
                  <c:v>2509</c:v>
                </c:pt>
                <c:pt idx="1616">
                  <c:v>2508</c:v>
                </c:pt>
                <c:pt idx="1617">
                  <c:v>2521</c:v>
                </c:pt>
                <c:pt idx="1618">
                  <c:v>2511</c:v>
                </c:pt>
                <c:pt idx="1619">
                  <c:v>2512</c:v>
                </c:pt>
                <c:pt idx="1620">
                  <c:v>2510</c:v>
                </c:pt>
                <c:pt idx="1621">
                  <c:v>2509</c:v>
                </c:pt>
                <c:pt idx="1622">
                  <c:v>2515</c:v>
                </c:pt>
                <c:pt idx="1623">
                  <c:v>2507</c:v>
                </c:pt>
                <c:pt idx="1624">
                  <c:v>2516</c:v>
                </c:pt>
                <c:pt idx="1625">
                  <c:v>2510</c:v>
                </c:pt>
                <c:pt idx="1626">
                  <c:v>2518</c:v>
                </c:pt>
                <c:pt idx="1627">
                  <c:v>2514</c:v>
                </c:pt>
                <c:pt idx="1628">
                  <c:v>2513</c:v>
                </c:pt>
                <c:pt idx="1629">
                  <c:v>2509</c:v>
                </c:pt>
                <c:pt idx="1630">
                  <c:v>2517</c:v>
                </c:pt>
                <c:pt idx="1631">
                  <c:v>2510</c:v>
                </c:pt>
                <c:pt idx="1632">
                  <c:v>2510</c:v>
                </c:pt>
                <c:pt idx="1633">
                  <c:v>2518</c:v>
                </c:pt>
                <c:pt idx="1634">
                  <c:v>2515</c:v>
                </c:pt>
                <c:pt idx="1635">
                  <c:v>2509</c:v>
                </c:pt>
                <c:pt idx="1636">
                  <c:v>2508</c:v>
                </c:pt>
                <c:pt idx="1637">
                  <c:v>2514</c:v>
                </c:pt>
                <c:pt idx="1638">
                  <c:v>2516</c:v>
                </c:pt>
                <c:pt idx="1639">
                  <c:v>2512</c:v>
                </c:pt>
                <c:pt idx="1640">
                  <c:v>2513</c:v>
                </c:pt>
                <c:pt idx="1641">
                  <c:v>2510</c:v>
                </c:pt>
                <c:pt idx="1642">
                  <c:v>2512</c:v>
                </c:pt>
                <c:pt idx="1643">
                  <c:v>2515</c:v>
                </c:pt>
                <c:pt idx="1644">
                  <c:v>2513</c:v>
                </c:pt>
                <c:pt idx="1645">
                  <c:v>2510</c:v>
                </c:pt>
                <c:pt idx="1646">
                  <c:v>2512</c:v>
                </c:pt>
                <c:pt idx="1647">
                  <c:v>2512</c:v>
                </c:pt>
                <c:pt idx="1648">
                  <c:v>2508</c:v>
                </c:pt>
                <c:pt idx="1649">
                  <c:v>2509</c:v>
                </c:pt>
                <c:pt idx="1650">
                  <c:v>2515</c:v>
                </c:pt>
                <c:pt idx="1651">
                  <c:v>2512</c:v>
                </c:pt>
                <c:pt idx="1652">
                  <c:v>2509</c:v>
                </c:pt>
                <c:pt idx="1653">
                  <c:v>2513</c:v>
                </c:pt>
                <c:pt idx="1654">
                  <c:v>2513</c:v>
                </c:pt>
                <c:pt idx="1655">
                  <c:v>2510</c:v>
                </c:pt>
                <c:pt idx="1656">
                  <c:v>2514</c:v>
                </c:pt>
                <c:pt idx="1657">
                  <c:v>2515</c:v>
                </c:pt>
                <c:pt idx="1658">
                  <c:v>2514</c:v>
                </c:pt>
                <c:pt idx="1659">
                  <c:v>2515</c:v>
                </c:pt>
                <c:pt idx="1660">
                  <c:v>2512</c:v>
                </c:pt>
                <c:pt idx="1661">
                  <c:v>2513</c:v>
                </c:pt>
                <c:pt idx="1662">
                  <c:v>2515</c:v>
                </c:pt>
                <c:pt idx="1663">
                  <c:v>2515</c:v>
                </c:pt>
                <c:pt idx="1664">
                  <c:v>2510</c:v>
                </c:pt>
                <c:pt idx="1665">
                  <c:v>2515</c:v>
                </c:pt>
                <c:pt idx="1666">
                  <c:v>2511</c:v>
                </c:pt>
                <c:pt idx="1667">
                  <c:v>2515</c:v>
                </c:pt>
                <c:pt idx="1668">
                  <c:v>2509</c:v>
                </c:pt>
                <c:pt idx="1669">
                  <c:v>2513</c:v>
                </c:pt>
                <c:pt idx="1670">
                  <c:v>2515</c:v>
                </c:pt>
                <c:pt idx="1671">
                  <c:v>2511</c:v>
                </c:pt>
                <c:pt idx="1672">
                  <c:v>2511</c:v>
                </c:pt>
                <c:pt idx="1673">
                  <c:v>2516</c:v>
                </c:pt>
                <c:pt idx="1674">
                  <c:v>2514</c:v>
                </c:pt>
                <c:pt idx="1675">
                  <c:v>2515</c:v>
                </c:pt>
                <c:pt idx="1676">
                  <c:v>2521</c:v>
                </c:pt>
                <c:pt idx="1677">
                  <c:v>2511</c:v>
                </c:pt>
                <c:pt idx="1678">
                  <c:v>2524</c:v>
                </c:pt>
                <c:pt idx="1679">
                  <c:v>2514</c:v>
                </c:pt>
                <c:pt idx="1680">
                  <c:v>2511</c:v>
                </c:pt>
                <c:pt idx="1681">
                  <c:v>2520</c:v>
                </c:pt>
                <c:pt idx="1682">
                  <c:v>2510</c:v>
                </c:pt>
                <c:pt idx="1683">
                  <c:v>2510</c:v>
                </c:pt>
                <c:pt idx="1684">
                  <c:v>2517</c:v>
                </c:pt>
                <c:pt idx="1685">
                  <c:v>2509</c:v>
                </c:pt>
                <c:pt idx="1686">
                  <c:v>2512</c:v>
                </c:pt>
                <c:pt idx="1687">
                  <c:v>2513</c:v>
                </c:pt>
                <c:pt idx="1688">
                  <c:v>2508</c:v>
                </c:pt>
                <c:pt idx="1689">
                  <c:v>2507</c:v>
                </c:pt>
                <c:pt idx="1690">
                  <c:v>2517</c:v>
                </c:pt>
                <c:pt idx="1691">
                  <c:v>2512</c:v>
                </c:pt>
                <c:pt idx="1692">
                  <c:v>2513</c:v>
                </c:pt>
                <c:pt idx="1693">
                  <c:v>2512</c:v>
                </c:pt>
                <c:pt idx="1694">
                  <c:v>2518</c:v>
                </c:pt>
                <c:pt idx="1695">
                  <c:v>2513</c:v>
                </c:pt>
                <c:pt idx="1696">
                  <c:v>2508</c:v>
                </c:pt>
                <c:pt idx="1697">
                  <c:v>2512</c:v>
                </c:pt>
                <c:pt idx="1698">
                  <c:v>2513</c:v>
                </c:pt>
                <c:pt idx="1699">
                  <c:v>2515</c:v>
                </c:pt>
                <c:pt idx="1700">
                  <c:v>2514</c:v>
                </c:pt>
                <c:pt idx="1701">
                  <c:v>2514</c:v>
                </c:pt>
                <c:pt idx="1702">
                  <c:v>2510</c:v>
                </c:pt>
                <c:pt idx="1703">
                  <c:v>2512</c:v>
                </c:pt>
                <c:pt idx="1704">
                  <c:v>2517</c:v>
                </c:pt>
                <c:pt idx="1705">
                  <c:v>2516</c:v>
                </c:pt>
                <c:pt idx="1706">
                  <c:v>2515</c:v>
                </c:pt>
                <c:pt idx="1707">
                  <c:v>2514</c:v>
                </c:pt>
                <c:pt idx="1708">
                  <c:v>2515</c:v>
                </c:pt>
                <c:pt idx="1709">
                  <c:v>2518</c:v>
                </c:pt>
                <c:pt idx="1710">
                  <c:v>2513</c:v>
                </c:pt>
                <c:pt idx="1711">
                  <c:v>2509</c:v>
                </c:pt>
                <c:pt idx="1712">
                  <c:v>2514</c:v>
                </c:pt>
                <c:pt idx="1713">
                  <c:v>2513</c:v>
                </c:pt>
                <c:pt idx="1714">
                  <c:v>2509</c:v>
                </c:pt>
                <c:pt idx="1715">
                  <c:v>2516</c:v>
                </c:pt>
                <c:pt idx="1716">
                  <c:v>2514</c:v>
                </c:pt>
                <c:pt idx="1717">
                  <c:v>2513</c:v>
                </c:pt>
                <c:pt idx="1718">
                  <c:v>2519</c:v>
                </c:pt>
                <c:pt idx="1719">
                  <c:v>2515</c:v>
                </c:pt>
                <c:pt idx="1720">
                  <c:v>2517</c:v>
                </c:pt>
                <c:pt idx="1721">
                  <c:v>2510</c:v>
                </c:pt>
                <c:pt idx="1722">
                  <c:v>2507</c:v>
                </c:pt>
                <c:pt idx="1723">
                  <c:v>2515</c:v>
                </c:pt>
                <c:pt idx="1724">
                  <c:v>2510</c:v>
                </c:pt>
                <c:pt idx="1725">
                  <c:v>2510</c:v>
                </c:pt>
                <c:pt idx="1726">
                  <c:v>2516</c:v>
                </c:pt>
                <c:pt idx="1727">
                  <c:v>2509</c:v>
                </c:pt>
                <c:pt idx="1728">
                  <c:v>2510</c:v>
                </c:pt>
                <c:pt idx="1729">
                  <c:v>2510</c:v>
                </c:pt>
                <c:pt idx="1730">
                  <c:v>2508</c:v>
                </c:pt>
                <c:pt idx="1731">
                  <c:v>2515</c:v>
                </c:pt>
                <c:pt idx="1732">
                  <c:v>2512</c:v>
                </c:pt>
                <c:pt idx="1733">
                  <c:v>2518</c:v>
                </c:pt>
                <c:pt idx="1734">
                  <c:v>2509</c:v>
                </c:pt>
                <c:pt idx="1735">
                  <c:v>2505</c:v>
                </c:pt>
                <c:pt idx="1736">
                  <c:v>2511</c:v>
                </c:pt>
                <c:pt idx="1737">
                  <c:v>2515</c:v>
                </c:pt>
                <c:pt idx="1738">
                  <c:v>2511</c:v>
                </c:pt>
                <c:pt idx="1739">
                  <c:v>2511</c:v>
                </c:pt>
                <c:pt idx="1740">
                  <c:v>2512</c:v>
                </c:pt>
                <c:pt idx="1741">
                  <c:v>2506</c:v>
                </c:pt>
                <c:pt idx="1742">
                  <c:v>2510</c:v>
                </c:pt>
                <c:pt idx="1743">
                  <c:v>2511</c:v>
                </c:pt>
                <c:pt idx="1744">
                  <c:v>2510</c:v>
                </c:pt>
                <c:pt idx="1745">
                  <c:v>2509</c:v>
                </c:pt>
                <c:pt idx="1746">
                  <c:v>2511</c:v>
                </c:pt>
                <c:pt idx="1747">
                  <c:v>2510</c:v>
                </c:pt>
                <c:pt idx="1748">
                  <c:v>2511</c:v>
                </c:pt>
                <c:pt idx="1749">
                  <c:v>2511</c:v>
                </c:pt>
                <c:pt idx="1750">
                  <c:v>2512</c:v>
                </c:pt>
                <c:pt idx="1751">
                  <c:v>2511</c:v>
                </c:pt>
                <c:pt idx="1752">
                  <c:v>2508</c:v>
                </c:pt>
                <c:pt idx="1753">
                  <c:v>2512</c:v>
                </c:pt>
                <c:pt idx="1754">
                  <c:v>2515</c:v>
                </c:pt>
                <c:pt idx="1755">
                  <c:v>2513</c:v>
                </c:pt>
                <c:pt idx="1756">
                  <c:v>2509</c:v>
                </c:pt>
                <c:pt idx="1757">
                  <c:v>2508</c:v>
                </c:pt>
                <c:pt idx="1758">
                  <c:v>2507</c:v>
                </c:pt>
                <c:pt idx="1759">
                  <c:v>2509</c:v>
                </c:pt>
                <c:pt idx="1760">
                  <c:v>2512</c:v>
                </c:pt>
                <c:pt idx="1761">
                  <c:v>2510</c:v>
                </c:pt>
                <c:pt idx="1762">
                  <c:v>2509</c:v>
                </c:pt>
                <c:pt idx="1763">
                  <c:v>2512</c:v>
                </c:pt>
                <c:pt idx="1764">
                  <c:v>2512</c:v>
                </c:pt>
                <c:pt idx="1765">
                  <c:v>2512</c:v>
                </c:pt>
                <c:pt idx="1766">
                  <c:v>2518</c:v>
                </c:pt>
                <c:pt idx="1767">
                  <c:v>2515</c:v>
                </c:pt>
                <c:pt idx="1768">
                  <c:v>2511</c:v>
                </c:pt>
                <c:pt idx="1769">
                  <c:v>2513</c:v>
                </c:pt>
                <c:pt idx="1770">
                  <c:v>2512</c:v>
                </c:pt>
                <c:pt idx="1771">
                  <c:v>2513</c:v>
                </c:pt>
                <c:pt idx="1772">
                  <c:v>2514</c:v>
                </c:pt>
                <c:pt idx="1773">
                  <c:v>2512</c:v>
                </c:pt>
                <c:pt idx="1774">
                  <c:v>2509</c:v>
                </c:pt>
                <c:pt idx="1775">
                  <c:v>2510</c:v>
                </c:pt>
                <c:pt idx="1776">
                  <c:v>2508</c:v>
                </c:pt>
                <c:pt idx="1777">
                  <c:v>2513</c:v>
                </c:pt>
                <c:pt idx="1778">
                  <c:v>2516</c:v>
                </c:pt>
                <c:pt idx="1779">
                  <c:v>2512</c:v>
                </c:pt>
                <c:pt idx="1780">
                  <c:v>2506</c:v>
                </c:pt>
                <c:pt idx="1781">
                  <c:v>2515</c:v>
                </c:pt>
                <c:pt idx="1782">
                  <c:v>2516</c:v>
                </c:pt>
                <c:pt idx="1783">
                  <c:v>2514</c:v>
                </c:pt>
                <c:pt idx="1784">
                  <c:v>2510</c:v>
                </c:pt>
                <c:pt idx="1785">
                  <c:v>2519</c:v>
                </c:pt>
                <c:pt idx="1786">
                  <c:v>2512</c:v>
                </c:pt>
                <c:pt idx="1787">
                  <c:v>2512</c:v>
                </c:pt>
                <c:pt idx="1788">
                  <c:v>2506</c:v>
                </c:pt>
                <c:pt idx="1789">
                  <c:v>2510</c:v>
                </c:pt>
                <c:pt idx="1790">
                  <c:v>2510</c:v>
                </c:pt>
                <c:pt idx="1791">
                  <c:v>2517</c:v>
                </c:pt>
                <c:pt idx="1792">
                  <c:v>2518</c:v>
                </c:pt>
                <c:pt idx="1793">
                  <c:v>2507</c:v>
                </c:pt>
                <c:pt idx="1794">
                  <c:v>2514</c:v>
                </c:pt>
                <c:pt idx="1795">
                  <c:v>2512</c:v>
                </c:pt>
                <c:pt idx="1796">
                  <c:v>2509</c:v>
                </c:pt>
                <c:pt idx="1797">
                  <c:v>2506</c:v>
                </c:pt>
                <c:pt idx="1798">
                  <c:v>2507</c:v>
                </c:pt>
                <c:pt idx="1799">
                  <c:v>2512</c:v>
                </c:pt>
                <c:pt idx="1800">
                  <c:v>2514</c:v>
                </c:pt>
                <c:pt idx="1801">
                  <c:v>2509</c:v>
                </c:pt>
                <c:pt idx="1802">
                  <c:v>2515</c:v>
                </c:pt>
                <c:pt idx="1803">
                  <c:v>2512</c:v>
                </c:pt>
                <c:pt idx="1804">
                  <c:v>2511</c:v>
                </c:pt>
                <c:pt idx="1805">
                  <c:v>2509</c:v>
                </c:pt>
                <c:pt idx="1806">
                  <c:v>2515</c:v>
                </c:pt>
                <c:pt idx="1807">
                  <c:v>2512</c:v>
                </c:pt>
                <c:pt idx="1808">
                  <c:v>2513</c:v>
                </c:pt>
                <c:pt idx="1809">
                  <c:v>2512</c:v>
                </c:pt>
                <c:pt idx="1810">
                  <c:v>2519</c:v>
                </c:pt>
                <c:pt idx="1811">
                  <c:v>2515</c:v>
                </c:pt>
                <c:pt idx="1812">
                  <c:v>2514</c:v>
                </c:pt>
                <c:pt idx="1813">
                  <c:v>2515</c:v>
                </c:pt>
                <c:pt idx="1814">
                  <c:v>2515</c:v>
                </c:pt>
                <c:pt idx="1815">
                  <c:v>2515</c:v>
                </c:pt>
                <c:pt idx="1816">
                  <c:v>2510</c:v>
                </c:pt>
                <c:pt idx="1817">
                  <c:v>2509</c:v>
                </c:pt>
                <c:pt idx="1818">
                  <c:v>2513</c:v>
                </c:pt>
                <c:pt idx="1819">
                  <c:v>2514</c:v>
                </c:pt>
                <c:pt idx="1820">
                  <c:v>2511</c:v>
                </c:pt>
                <c:pt idx="1821">
                  <c:v>2514</c:v>
                </c:pt>
                <c:pt idx="1822">
                  <c:v>2518</c:v>
                </c:pt>
                <c:pt idx="1823">
                  <c:v>2516</c:v>
                </c:pt>
                <c:pt idx="1824">
                  <c:v>2512</c:v>
                </c:pt>
                <c:pt idx="1825">
                  <c:v>2511</c:v>
                </c:pt>
                <c:pt idx="1826">
                  <c:v>2517</c:v>
                </c:pt>
                <c:pt idx="1827">
                  <c:v>2517</c:v>
                </c:pt>
                <c:pt idx="1828">
                  <c:v>2512</c:v>
                </c:pt>
                <c:pt idx="1829">
                  <c:v>2511</c:v>
                </c:pt>
                <c:pt idx="1830">
                  <c:v>2512</c:v>
                </c:pt>
                <c:pt idx="1831">
                  <c:v>2512</c:v>
                </c:pt>
                <c:pt idx="1832">
                  <c:v>2509</c:v>
                </c:pt>
                <c:pt idx="1833">
                  <c:v>2510</c:v>
                </c:pt>
                <c:pt idx="1834">
                  <c:v>2511</c:v>
                </c:pt>
                <c:pt idx="1835">
                  <c:v>2515</c:v>
                </c:pt>
                <c:pt idx="1836">
                  <c:v>2511</c:v>
                </c:pt>
                <c:pt idx="1837">
                  <c:v>2516</c:v>
                </c:pt>
                <c:pt idx="1838">
                  <c:v>2516</c:v>
                </c:pt>
                <c:pt idx="1839">
                  <c:v>2516</c:v>
                </c:pt>
                <c:pt idx="1840">
                  <c:v>2511</c:v>
                </c:pt>
                <c:pt idx="1841">
                  <c:v>2512</c:v>
                </c:pt>
                <c:pt idx="1842">
                  <c:v>2514</c:v>
                </c:pt>
                <c:pt idx="1843">
                  <c:v>2508</c:v>
                </c:pt>
                <c:pt idx="1844">
                  <c:v>2518</c:v>
                </c:pt>
                <c:pt idx="1845">
                  <c:v>2515</c:v>
                </c:pt>
                <c:pt idx="1846">
                  <c:v>2509</c:v>
                </c:pt>
                <c:pt idx="1847">
                  <c:v>2507</c:v>
                </c:pt>
                <c:pt idx="1848">
                  <c:v>2510</c:v>
                </c:pt>
                <c:pt idx="1849">
                  <c:v>2510</c:v>
                </c:pt>
                <c:pt idx="1850">
                  <c:v>2510</c:v>
                </c:pt>
                <c:pt idx="1851">
                  <c:v>2515</c:v>
                </c:pt>
                <c:pt idx="1852">
                  <c:v>2507</c:v>
                </c:pt>
                <c:pt idx="1853">
                  <c:v>2511</c:v>
                </c:pt>
                <c:pt idx="1854">
                  <c:v>2514</c:v>
                </c:pt>
                <c:pt idx="1855">
                  <c:v>2518</c:v>
                </c:pt>
                <c:pt idx="1856">
                  <c:v>2510</c:v>
                </c:pt>
                <c:pt idx="1857">
                  <c:v>2517</c:v>
                </c:pt>
                <c:pt idx="1858">
                  <c:v>2515</c:v>
                </c:pt>
                <c:pt idx="1859">
                  <c:v>2512</c:v>
                </c:pt>
                <c:pt idx="1860">
                  <c:v>2510</c:v>
                </c:pt>
                <c:pt idx="1861">
                  <c:v>2513</c:v>
                </c:pt>
                <c:pt idx="1862">
                  <c:v>2515</c:v>
                </c:pt>
                <c:pt idx="1863">
                  <c:v>2507</c:v>
                </c:pt>
                <c:pt idx="1864">
                  <c:v>2511</c:v>
                </c:pt>
                <c:pt idx="1865">
                  <c:v>2516</c:v>
                </c:pt>
                <c:pt idx="1866">
                  <c:v>2514</c:v>
                </c:pt>
                <c:pt idx="1867">
                  <c:v>2516</c:v>
                </c:pt>
                <c:pt idx="1868">
                  <c:v>2508</c:v>
                </c:pt>
                <c:pt idx="1869">
                  <c:v>2513</c:v>
                </c:pt>
                <c:pt idx="1870">
                  <c:v>2515</c:v>
                </c:pt>
                <c:pt idx="1871">
                  <c:v>2516</c:v>
                </c:pt>
                <c:pt idx="1872">
                  <c:v>2515</c:v>
                </c:pt>
                <c:pt idx="1873">
                  <c:v>2511</c:v>
                </c:pt>
                <c:pt idx="1874">
                  <c:v>2509</c:v>
                </c:pt>
                <c:pt idx="1875">
                  <c:v>2513</c:v>
                </c:pt>
                <c:pt idx="1876">
                  <c:v>2514</c:v>
                </c:pt>
                <c:pt idx="1877">
                  <c:v>2512</c:v>
                </c:pt>
                <c:pt idx="1878">
                  <c:v>2513</c:v>
                </c:pt>
                <c:pt idx="1879">
                  <c:v>2509</c:v>
                </c:pt>
                <c:pt idx="1880">
                  <c:v>2508</c:v>
                </c:pt>
                <c:pt idx="1881">
                  <c:v>2509</c:v>
                </c:pt>
                <c:pt idx="1882">
                  <c:v>2511</c:v>
                </c:pt>
                <c:pt idx="1883">
                  <c:v>2513</c:v>
                </c:pt>
                <c:pt idx="1884">
                  <c:v>2511</c:v>
                </c:pt>
                <c:pt idx="1885">
                  <c:v>2509</c:v>
                </c:pt>
                <c:pt idx="1886">
                  <c:v>2514</c:v>
                </c:pt>
                <c:pt idx="1887">
                  <c:v>2518</c:v>
                </c:pt>
                <c:pt idx="1888">
                  <c:v>2512</c:v>
                </c:pt>
                <c:pt idx="1889">
                  <c:v>2509</c:v>
                </c:pt>
                <c:pt idx="1890">
                  <c:v>2509</c:v>
                </c:pt>
                <c:pt idx="1891">
                  <c:v>2510</c:v>
                </c:pt>
                <c:pt idx="1892">
                  <c:v>2513</c:v>
                </c:pt>
                <c:pt idx="1893">
                  <c:v>2516</c:v>
                </c:pt>
                <c:pt idx="1894">
                  <c:v>2512</c:v>
                </c:pt>
                <c:pt idx="1895">
                  <c:v>2511</c:v>
                </c:pt>
                <c:pt idx="1896">
                  <c:v>2506</c:v>
                </c:pt>
                <c:pt idx="1897">
                  <c:v>2512</c:v>
                </c:pt>
                <c:pt idx="1898">
                  <c:v>2515</c:v>
                </c:pt>
                <c:pt idx="1899">
                  <c:v>2519</c:v>
                </c:pt>
                <c:pt idx="1900">
                  <c:v>2517</c:v>
                </c:pt>
                <c:pt idx="1901">
                  <c:v>2516</c:v>
                </c:pt>
                <c:pt idx="1902">
                  <c:v>2514</c:v>
                </c:pt>
                <c:pt idx="1903">
                  <c:v>2517</c:v>
                </c:pt>
                <c:pt idx="1904">
                  <c:v>2518</c:v>
                </c:pt>
                <c:pt idx="1905">
                  <c:v>2519</c:v>
                </c:pt>
                <c:pt idx="1906">
                  <c:v>2515</c:v>
                </c:pt>
                <c:pt idx="1907">
                  <c:v>2509</c:v>
                </c:pt>
                <c:pt idx="1908">
                  <c:v>2515</c:v>
                </c:pt>
                <c:pt idx="1909">
                  <c:v>2511</c:v>
                </c:pt>
                <c:pt idx="1910">
                  <c:v>2516</c:v>
                </c:pt>
                <c:pt idx="1911">
                  <c:v>2520</c:v>
                </c:pt>
                <c:pt idx="1912">
                  <c:v>2512</c:v>
                </c:pt>
                <c:pt idx="1913">
                  <c:v>2517</c:v>
                </c:pt>
                <c:pt idx="1914">
                  <c:v>2508</c:v>
                </c:pt>
                <c:pt idx="1915">
                  <c:v>2511</c:v>
                </c:pt>
                <c:pt idx="1916">
                  <c:v>2514</c:v>
                </c:pt>
                <c:pt idx="1917">
                  <c:v>2513</c:v>
                </c:pt>
                <c:pt idx="1918">
                  <c:v>2510</c:v>
                </c:pt>
                <c:pt idx="1919">
                  <c:v>2517</c:v>
                </c:pt>
                <c:pt idx="1920">
                  <c:v>2504</c:v>
                </c:pt>
                <c:pt idx="1921">
                  <c:v>2510</c:v>
                </c:pt>
                <c:pt idx="1922">
                  <c:v>2508</c:v>
                </c:pt>
                <c:pt idx="1923">
                  <c:v>2515</c:v>
                </c:pt>
                <c:pt idx="1924">
                  <c:v>2507</c:v>
                </c:pt>
                <c:pt idx="1925">
                  <c:v>2510</c:v>
                </c:pt>
                <c:pt idx="1926">
                  <c:v>2510</c:v>
                </c:pt>
                <c:pt idx="1927">
                  <c:v>2507</c:v>
                </c:pt>
                <c:pt idx="1928">
                  <c:v>2506</c:v>
                </c:pt>
                <c:pt idx="1929">
                  <c:v>2510</c:v>
                </c:pt>
                <c:pt idx="1930">
                  <c:v>2514</c:v>
                </c:pt>
                <c:pt idx="1931">
                  <c:v>2513</c:v>
                </c:pt>
                <c:pt idx="1932">
                  <c:v>2515</c:v>
                </c:pt>
                <c:pt idx="1933">
                  <c:v>2509</c:v>
                </c:pt>
                <c:pt idx="1934">
                  <c:v>2509</c:v>
                </c:pt>
                <c:pt idx="1935">
                  <c:v>2508</c:v>
                </c:pt>
                <c:pt idx="1936">
                  <c:v>2509</c:v>
                </c:pt>
                <c:pt idx="1937">
                  <c:v>2509</c:v>
                </c:pt>
                <c:pt idx="1938">
                  <c:v>2509</c:v>
                </c:pt>
                <c:pt idx="1939">
                  <c:v>2509</c:v>
                </c:pt>
                <c:pt idx="1940">
                  <c:v>2513</c:v>
                </c:pt>
                <c:pt idx="1941">
                  <c:v>2514</c:v>
                </c:pt>
                <c:pt idx="1942">
                  <c:v>2511</c:v>
                </c:pt>
                <c:pt idx="1943">
                  <c:v>2511</c:v>
                </c:pt>
                <c:pt idx="1944">
                  <c:v>2513</c:v>
                </c:pt>
                <c:pt idx="1945">
                  <c:v>2517</c:v>
                </c:pt>
                <c:pt idx="1946">
                  <c:v>2512</c:v>
                </c:pt>
                <c:pt idx="1947">
                  <c:v>2514</c:v>
                </c:pt>
                <c:pt idx="1948">
                  <c:v>2516</c:v>
                </c:pt>
                <c:pt idx="1949">
                  <c:v>2515</c:v>
                </c:pt>
                <c:pt idx="1950">
                  <c:v>2508</c:v>
                </c:pt>
                <c:pt idx="1951">
                  <c:v>2506</c:v>
                </c:pt>
                <c:pt idx="1952">
                  <c:v>2512</c:v>
                </c:pt>
                <c:pt idx="1953">
                  <c:v>2513</c:v>
                </c:pt>
                <c:pt idx="1954">
                  <c:v>2510</c:v>
                </c:pt>
                <c:pt idx="1955">
                  <c:v>2514</c:v>
                </c:pt>
                <c:pt idx="1956">
                  <c:v>2513</c:v>
                </c:pt>
                <c:pt idx="1957">
                  <c:v>2515</c:v>
                </c:pt>
                <c:pt idx="1958">
                  <c:v>2514</c:v>
                </c:pt>
                <c:pt idx="1959">
                  <c:v>2517</c:v>
                </c:pt>
                <c:pt idx="1960">
                  <c:v>2516</c:v>
                </c:pt>
                <c:pt idx="1961">
                  <c:v>2517</c:v>
                </c:pt>
                <c:pt idx="1962">
                  <c:v>2509</c:v>
                </c:pt>
                <c:pt idx="1963">
                  <c:v>2512</c:v>
                </c:pt>
                <c:pt idx="1964">
                  <c:v>2515</c:v>
                </c:pt>
                <c:pt idx="1965">
                  <c:v>2525</c:v>
                </c:pt>
                <c:pt idx="1966">
                  <c:v>2512</c:v>
                </c:pt>
                <c:pt idx="1967">
                  <c:v>2515</c:v>
                </c:pt>
                <c:pt idx="1968">
                  <c:v>2517</c:v>
                </c:pt>
                <c:pt idx="1969">
                  <c:v>2515</c:v>
                </c:pt>
                <c:pt idx="1970">
                  <c:v>2507</c:v>
                </c:pt>
                <c:pt idx="1971">
                  <c:v>2511</c:v>
                </c:pt>
                <c:pt idx="1972">
                  <c:v>2509</c:v>
                </c:pt>
                <c:pt idx="1973">
                  <c:v>2510</c:v>
                </c:pt>
                <c:pt idx="1974">
                  <c:v>2515</c:v>
                </c:pt>
                <c:pt idx="1975">
                  <c:v>2514</c:v>
                </c:pt>
                <c:pt idx="1976">
                  <c:v>2516</c:v>
                </c:pt>
                <c:pt idx="1977">
                  <c:v>2521</c:v>
                </c:pt>
                <c:pt idx="1978">
                  <c:v>2516</c:v>
                </c:pt>
                <c:pt idx="1979">
                  <c:v>2516</c:v>
                </c:pt>
                <c:pt idx="1980">
                  <c:v>2513</c:v>
                </c:pt>
                <c:pt idx="1981">
                  <c:v>2513</c:v>
                </c:pt>
                <c:pt idx="1982">
                  <c:v>2522</c:v>
                </c:pt>
                <c:pt idx="1983">
                  <c:v>2525</c:v>
                </c:pt>
                <c:pt idx="1984">
                  <c:v>2522</c:v>
                </c:pt>
                <c:pt idx="1985">
                  <c:v>2522</c:v>
                </c:pt>
                <c:pt idx="1986">
                  <c:v>2523</c:v>
                </c:pt>
                <c:pt idx="1987">
                  <c:v>2529</c:v>
                </c:pt>
                <c:pt idx="1988">
                  <c:v>2540</c:v>
                </c:pt>
                <c:pt idx="1989">
                  <c:v>2535</c:v>
                </c:pt>
                <c:pt idx="1990">
                  <c:v>2547</c:v>
                </c:pt>
                <c:pt idx="1991">
                  <c:v>2560</c:v>
                </c:pt>
                <c:pt idx="1992">
                  <c:v>2567</c:v>
                </c:pt>
                <c:pt idx="1993">
                  <c:v>2585</c:v>
                </c:pt>
                <c:pt idx="1994">
                  <c:v>2597</c:v>
                </c:pt>
                <c:pt idx="1995">
                  <c:v>2595</c:v>
                </c:pt>
                <c:pt idx="1996">
                  <c:v>2599</c:v>
                </c:pt>
                <c:pt idx="1997">
                  <c:v>2588</c:v>
                </c:pt>
                <c:pt idx="1998">
                  <c:v>2574</c:v>
                </c:pt>
                <c:pt idx="1999">
                  <c:v>2565</c:v>
                </c:pt>
                <c:pt idx="2000">
                  <c:v>2569</c:v>
                </c:pt>
                <c:pt idx="2001">
                  <c:v>2577</c:v>
                </c:pt>
                <c:pt idx="2002">
                  <c:v>2578</c:v>
                </c:pt>
                <c:pt idx="2003">
                  <c:v>2567</c:v>
                </c:pt>
                <c:pt idx="2004">
                  <c:v>2550</c:v>
                </c:pt>
                <c:pt idx="2005">
                  <c:v>2539</c:v>
                </c:pt>
                <c:pt idx="2006">
                  <c:v>2531</c:v>
                </c:pt>
                <c:pt idx="2007">
                  <c:v>2528</c:v>
                </c:pt>
                <c:pt idx="2008">
                  <c:v>2520</c:v>
                </c:pt>
                <c:pt idx="2009">
                  <c:v>2513</c:v>
                </c:pt>
                <c:pt idx="2010">
                  <c:v>2516</c:v>
                </c:pt>
                <c:pt idx="2011">
                  <c:v>2516</c:v>
                </c:pt>
                <c:pt idx="2012">
                  <c:v>2523</c:v>
                </c:pt>
                <c:pt idx="2013">
                  <c:v>2520</c:v>
                </c:pt>
                <c:pt idx="2014">
                  <c:v>2513</c:v>
                </c:pt>
                <c:pt idx="2015">
                  <c:v>2517</c:v>
                </c:pt>
                <c:pt idx="2016">
                  <c:v>2513</c:v>
                </c:pt>
                <c:pt idx="2017">
                  <c:v>2520</c:v>
                </c:pt>
                <c:pt idx="2018">
                  <c:v>2516</c:v>
                </c:pt>
                <c:pt idx="2019">
                  <c:v>2510</c:v>
                </c:pt>
                <c:pt idx="2020">
                  <c:v>2511</c:v>
                </c:pt>
                <c:pt idx="2021">
                  <c:v>2515</c:v>
                </c:pt>
                <c:pt idx="2022">
                  <c:v>2514</c:v>
                </c:pt>
                <c:pt idx="2023">
                  <c:v>2514</c:v>
                </c:pt>
                <c:pt idx="2024">
                  <c:v>2518</c:v>
                </c:pt>
                <c:pt idx="2025">
                  <c:v>2517</c:v>
                </c:pt>
                <c:pt idx="2026">
                  <c:v>2512</c:v>
                </c:pt>
                <c:pt idx="2027">
                  <c:v>2517</c:v>
                </c:pt>
                <c:pt idx="2028">
                  <c:v>2520</c:v>
                </c:pt>
                <c:pt idx="2029">
                  <c:v>2519</c:v>
                </c:pt>
                <c:pt idx="2030">
                  <c:v>2520</c:v>
                </c:pt>
                <c:pt idx="2031">
                  <c:v>2522</c:v>
                </c:pt>
                <c:pt idx="2032">
                  <c:v>2528</c:v>
                </c:pt>
                <c:pt idx="2033">
                  <c:v>2525</c:v>
                </c:pt>
                <c:pt idx="2034">
                  <c:v>2530</c:v>
                </c:pt>
                <c:pt idx="2035">
                  <c:v>2527</c:v>
                </c:pt>
                <c:pt idx="2036">
                  <c:v>2533</c:v>
                </c:pt>
                <c:pt idx="2037">
                  <c:v>2527</c:v>
                </c:pt>
                <c:pt idx="2038">
                  <c:v>2524</c:v>
                </c:pt>
                <c:pt idx="2039">
                  <c:v>2536</c:v>
                </c:pt>
                <c:pt idx="2040">
                  <c:v>2534</c:v>
                </c:pt>
                <c:pt idx="2041">
                  <c:v>2537</c:v>
                </c:pt>
                <c:pt idx="2042">
                  <c:v>2547</c:v>
                </c:pt>
                <c:pt idx="2043">
                  <c:v>2544</c:v>
                </c:pt>
                <c:pt idx="2044">
                  <c:v>2547</c:v>
                </c:pt>
                <c:pt idx="2045">
                  <c:v>2555</c:v>
                </c:pt>
                <c:pt idx="2046">
                  <c:v>2569</c:v>
                </c:pt>
                <c:pt idx="2047">
                  <c:v>2593</c:v>
                </c:pt>
                <c:pt idx="2048">
                  <c:v>2619</c:v>
                </c:pt>
                <c:pt idx="2049">
                  <c:v>2651</c:v>
                </c:pt>
                <c:pt idx="2050">
                  <c:v>2684</c:v>
                </c:pt>
                <c:pt idx="2051">
                  <c:v>2733</c:v>
                </c:pt>
                <c:pt idx="2052">
                  <c:v>2788</c:v>
                </c:pt>
                <c:pt idx="2053">
                  <c:v>2860</c:v>
                </c:pt>
                <c:pt idx="2054">
                  <c:v>2921</c:v>
                </c:pt>
                <c:pt idx="2055">
                  <c:v>2939</c:v>
                </c:pt>
                <c:pt idx="2056">
                  <c:v>2961</c:v>
                </c:pt>
                <c:pt idx="2057">
                  <c:v>2941</c:v>
                </c:pt>
                <c:pt idx="2058">
                  <c:v>2865</c:v>
                </c:pt>
                <c:pt idx="2059">
                  <c:v>2814</c:v>
                </c:pt>
                <c:pt idx="2060">
                  <c:v>2789</c:v>
                </c:pt>
                <c:pt idx="2061">
                  <c:v>2785</c:v>
                </c:pt>
                <c:pt idx="2062">
                  <c:v>2787</c:v>
                </c:pt>
                <c:pt idx="2063">
                  <c:v>2755</c:v>
                </c:pt>
                <c:pt idx="2064">
                  <c:v>2709</c:v>
                </c:pt>
                <c:pt idx="2065">
                  <c:v>2665</c:v>
                </c:pt>
                <c:pt idx="2066">
                  <c:v>2635</c:v>
                </c:pt>
                <c:pt idx="2067">
                  <c:v>2592</c:v>
                </c:pt>
                <c:pt idx="2068">
                  <c:v>2575</c:v>
                </c:pt>
                <c:pt idx="2069">
                  <c:v>2556</c:v>
                </c:pt>
                <c:pt idx="2070">
                  <c:v>2552</c:v>
                </c:pt>
                <c:pt idx="2071">
                  <c:v>2547</c:v>
                </c:pt>
                <c:pt idx="2072">
                  <c:v>2538</c:v>
                </c:pt>
                <c:pt idx="2073">
                  <c:v>2531</c:v>
                </c:pt>
                <c:pt idx="2074">
                  <c:v>2531</c:v>
                </c:pt>
                <c:pt idx="2075">
                  <c:v>2528</c:v>
                </c:pt>
                <c:pt idx="2076">
                  <c:v>2529</c:v>
                </c:pt>
                <c:pt idx="2077">
                  <c:v>2523</c:v>
                </c:pt>
                <c:pt idx="2078">
                  <c:v>2526</c:v>
                </c:pt>
                <c:pt idx="2079">
                  <c:v>2525</c:v>
                </c:pt>
                <c:pt idx="2080">
                  <c:v>2519</c:v>
                </c:pt>
                <c:pt idx="2081">
                  <c:v>2510</c:v>
                </c:pt>
                <c:pt idx="2082">
                  <c:v>2520</c:v>
                </c:pt>
                <c:pt idx="2083">
                  <c:v>2522</c:v>
                </c:pt>
                <c:pt idx="2084">
                  <c:v>2521</c:v>
                </c:pt>
                <c:pt idx="2085">
                  <c:v>2521</c:v>
                </c:pt>
                <c:pt idx="2086">
                  <c:v>2521</c:v>
                </c:pt>
                <c:pt idx="2087">
                  <c:v>2517</c:v>
                </c:pt>
                <c:pt idx="2088">
                  <c:v>2518</c:v>
                </c:pt>
                <c:pt idx="2089">
                  <c:v>2513</c:v>
                </c:pt>
                <c:pt idx="2090">
                  <c:v>2506</c:v>
                </c:pt>
                <c:pt idx="2091">
                  <c:v>2509</c:v>
                </c:pt>
                <c:pt idx="2092">
                  <c:v>2517</c:v>
                </c:pt>
                <c:pt idx="2093">
                  <c:v>2519</c:v>
                </c:pt>
                <c:pt idx="2094">
                  <c:v>2514</c:v>
                </c:pt>
                <c:pt idx="2095">
                  <c:v>2514</c:v>
                </c:pt>
                <c:pt idx="2096">
                  <c:v>2511</c:v>
                </c:pt>
                <c:pt idx="2097">
                  <c:v>2514</c:v>
                </c:pt>
                <c:pt idx="2098">
                  <c:v>2513</c:v>
                </c:pt>
                <c:pt idx="2099">
                  <c:v>2509</c:v>
                </c:pt>
                <c:pt idx="2100">
                  <c:v>2512</c:v>
                </c:pt>
                <c:pt idx="2101">
                  <c:v>2521</c:v>
                </c:pt>
                <c:pt idx="2102">
                  <c:v>2513</c:v>
                </c:pt>
                <c:pt idx="2103">
                  <c:v>2509</c:v>
                </c:pt>
                <c:pt idx="2104">
                  <c:v>2510</c:v>
                </c:pt>
                <c:pt idx="2105">
                  <c:v>2513</c:v>
                </c:pt>
                <c:pt idx="2106">
                  <c:v>2514</c:v>
                </c:pt>
                <c:pt idx="2107">
                  <c:v>2515</c:v>
                </c:pt>
                <c:pt idx="2108">
                  <c:v>2514</c:v>
                </c:pt>
                <c:pt idx="2109">
                  <c:v>2509</c:v>
                </c:pt>
                <c:pt idx="2110">
                  <c:v>2510</c:v>
                </c:pt>
                <c:pt idx="2111">
                  <c:v>2509</c:v>
                </c:pt>
                <c:pt idx="2112">
                  <c:v>2510</c:v>
                </c:pt>
                <c:pt idx="2113">
                  <c:v>2512</c:v>
                </c:pt>
                <c:pt idx="2114">
                  <c:v>2514</c:v>
                </c:pt>
                <c:pt idx="2115">
                  <c:v>2512</c:v>
                </c:pt>
                <c:pt idx="2116">
                  <c:v>2510</c:v>
                </c:pt>
                <c:pt idx="2117">
                  <c:v>2513</c:v>
                </c:pt>
                <c:pt idx="2118">
                  <c:v>2513</c:v>
                </c:pt>
                <c:pt idx="2119">
                  <c:v>2515</c:v>
                </c:pt>
                <c:pt idx="2120">
                  <c:v>2511</c:v>
                </c:pt>
                <c:pt idx="2121">
                  <c:v>2507</c:v>
                </c:pt>
                <c:pt idx="2122">
                  <c:v>2513</c:v>
                </c:pt>
                <c:pt idx="2123">
                  <c:v>2517</c:v>
                </c:pt>
                <c:pt idx="2124">
                  <c:v>2511</c:v>
                </c:pt>
                <c:pt idx="2125">
                  <c:v>2509</c:v>
                </c:pt>
                <c:pt idx="2126">
                  <c:v>2516</c:v>
                </c:pt>
                <c:pt idx="2127">
                  <c:v>2511</c:v>
                </c:pt>
                <c:pt idx="2128">
                  <c:v>2513</c:v>
                </c:pt>
                <c:pt idx="2129">
                  <c:v>2512</c:v>
                </c:pt>
                <c:pt idx="2130">
                  <c:v>2514</c:v>
                </c:pt>
                <c:pt idx="2131">
                  <c:v>2514</c:v>
                </c:pt>
                <c:pt idx="2132">
                  <c:v>2511</c:v>
                </c:pt>
                <c:pt idx="2133">
                  <c:v>2515</c:v>
                </c:pt>
                <c:pt idx="2134">
                  <c:v>2506</c:v>
                </c:pt>
                <c:pt idx="2135">
                  <c:v>2519</c:v>
                </c:pt>
                <c:pt idx="2136">
                  <c:v>2516</c:v>
                </c:pt>
                <c:pt idx="2137">
                  <c:v>2515</c:v>
                </c:pt>
                <c:pt idx="2138">
                  <c:v>2509</c:v>
                </c:pt>
                <c:pt idx="2139">
                  <c:v>2507</c:v>
                </c:pt>
                <c:pt idx="2140">
                  <c:v>2508</c:v>
                </c:pt>
                <c:pt idx="2141">
                  <c:v>2511</c:v>
                </c:pt>
                <c:pt idx="2142">
                  <c:v>2510</c:v>
                </c:pt>
                <c:pt idx="2143">
                  <c:v>2519</c:v>
                </c:pt>
                <c:pt idx="2144">
                  <c:v>2507</c:v>
                </c:pt>
                <c:pt idx="2145">
                  <c:v>2518</c:v>
                </c:pt>
                <c:pt idx="2146">
                  <c:v>2510</c:v>
                </c:pt>
                <c:pt idx="2147">
                  <c:v>2507</c:v>
                </c:pt>
                <c:pt idx="2148">
                  <c:v>2511</c:v>
                </c:pt>
                <c:pt idx="2149">
                  <c:v>2514</c:v>
                </c:pt>
                <c:pt idx="2150">
                  <c:v>2510</c:v>
                </c:pt>
                <c:pt idx="2151">
                  <c:v>2505</c:v>
                </c:pt>
                <c:pt idx="2152">
                  <c:v>2508</c:v>
                </c:pt>
                <c:pt idx="2153">
                  <c:v>2508</c:v>
                </c:pt>
                <c:pt idx="2154">
                  <c:v>2509</c:v>
                </c:pt>
                <c:pt idx="2155">
                  <c:v>2510</c:v>
                </c:pt>
                <c:pt idx="2156">
                  <c:v>2508</c:v>
                </c:pt>
                <c:pt idx="2157">
                  <c:v>2509</c:v>
                </c:pt>
                <c:pt idx="2158">
                  <c:v>2514</c:v>
                </c:pt>
                <c:pt idx="2159">
                  <c:v>2510</c:v>
                </c:pt>
                <c:pt idx="2160">
                  <c:v>2511</c:v>
                </c:pt>
                <c:pt idx="2161">
                  <c:v>2510</c:v>
                </c:pt>
                <c:pt idx="2162">
                  <c:v>2512</c:v>
                </c:pt>
                <c:pt idx="2163">
                  <c:v>2510</c:v>
                </c:pt>
                <c:pt idx="2164">
                  <c:v>2506</c:v>
                </c:pt>
                <c:pt idx="2165">
                  <c:v>2511</c:v>
                </c:pt>
                <c:pt idx="2166">
                  <c:v>2512</c:v>
                </c:pt>
                <c:pt idx="2167">
                  <c:v>2508</c:v>
                </c:pt>
                <c:pt idx="2168">
                  <c:v>2512</c:v>
                </c:pt>
                <c:pt idx="2169">
                  <c:v>2513</c:v>
                </c:pt>
                <c:pt idx="2170">
                  <c:v>2510</c:v>
                </c:pt>
                <c:pt idx="2171">
                  <c:v>2508</c:v>
                </c:pt>
                <c:pt idx="2172">
                  <c:v>2507</c:v>
                </c:pt>
                <c:pt idx="2173">
                  <c:v>2512</c:v>
                </c:pt>
                <c:pt idx="2174">
                  <c:v>2512</c:v>
                </c:pt>
                <c:pt idx="2175">
                  <c:v>2509</c:v>
                </c:pt>
                <c:pt idx="2176">
                  <c:v>2509</c:v>
                </c:pt>
                <c:pt idx="2177">
                  <c:v>2507</c:v>
                </c:pt>
                <c:pt idx="2178">
                  <c:v>2507</c:v>
                </c:pt>
                <c:pt idx="2179">
                  <c:v>2507</c:v>
                </c:pt>
                <c:pt idx="2180">
                  <c:v>2507</c:v>
                </c:pt>
                <c:pt idx="2181">
                  <c:v>2504</c:v>
                </c:pt>
                <c:pt idx="2182">
                  <c:v>2509</c:v>
                </c:pt>
                <c:pt idx="2183">
                  <c:v>2508</c:v>
                </c:pt>
                <c:pt idx="2184">
                  <c:v>2509</c:v>
                </c:pt>
                <c:pt idx="2185">
                  <c:v>2508</c:v>
                </c:pt>
                <c:pt idx="2186">
                  <c:v>2513</c:v>
                </c:pt>
                <c:pt idx="2187">
                  <c:v>2519</c:v>
                </c:pt>
                <c:pt idx="2188">
                  <c:v>2512</c:v>
                </c:pt>
                <c:pt idx="2189">
                  <c:v>2511</c:v>
                </c:pt>
                <c:pt idx="2190">
                  <c:v>2514</c:v>
                </c:pt>
                <c:pt idx="2191">
                  <c:v>2506</c:v>
                </c:pt>
                <c:pt idx="2192">
                  <c:v>2507</c:v>
                </c:pt>
                <c:pt idx="2193">
                  <c:v>2508</c:v>
                </c:pt>
                <c:pt idx="2194">
                  <c:v>2509</c:v>
                </c:pt>
                <c:pt idx="2195">
                  <c:v>2508</c:v>
                </c:pt>
                <c:pt idx="2196">
                  <c:v>2509</c:v>
                </c:pt>
                <c:pt idx="2197">
                  <c:v>2511</c:v>
                </c:pt>
                <c:pt idx="2198">
                  <c:v>2510</c:v>
                </c:pt>
                <c:pt idx="2199">
                  <c:v>2512</c:v>
                </c:pt>
                <c:pt idx="2200">
                  <c:v>2507</c:v>
                </c:pt>
                <c:pt idx="2201">
                  <c:v>2504</c:v>
                </c:pt>
                <c:pt idx="2202">
                  <c:v>2506</c:v>
                </c:pt>
                <c:pt idx="2203">
                  <c:v>2515</c:v>
                </c:pt>
                <c:pt idx="2204">
                  <c:v>2508</c:v>
                </c:pt>
                <c:pt idx="2205">
                  <c:v>2509</c:v>
                </c:pt>
                <c:pt idx="2206">
                  <c:v>2508</c:v>
                </c:pt>
                <c:pt idx="2207">
                  <c:v>2514</c:v>
                </c:pt>
                <c:pt idx="2208">
                  <c:v>2515</c:v>
                </c:pt>
                <c:pt idx="2209">
                  <c:v>2505</c:v>
                </c:pt>
                <c:pt idx="2210">
                  <c:v>2510</c:v>
                </c:pt>
                <c:pt idx="2211">
                  <c:v>2512</c:v>
                </c:pt>
                <c:pt idx="2212">
                  <c:v>2512</c:v>
                </c:pt>
                <c:pt idx="2213">
                  <c:v>2512</c:v>
                </c:pt>
                <c:pt idx="2214">
                  <c:v>2508</c:v>
                </c:pt>
                <c:pt idx="2215">
                  <c:v>2514</c:v>
                </c:pt>
                <c:pt idx="2216">
                  <c:v>2510</c:v>
                </c:pt>
                <c:pt idx="2217">
                  <c:v>2508</c:v>
                </c:pt>
                <c:pt idx="2218">
                  <c:v>2507</c:v>
                </c:pt>
                <c:pt idx="2219">
                  <c:v>2510</c:v>
                </c:pt>
                <c:pt idx="2220">
                  <c:v>2508</c:v>
                </c:pt>
                <c:pt idx="2221">
                  <c:v>2509</c:v>
                </c:pt>
                <c:pt idx="2222">
                  <c:v>2506</c:v>
                </c:pt>
                <c:pt idx="2223">
                  <c:v>2506</c:v>
                </c:pt>
                <c:pt idx="2224">
                  <c:v>2508</c:v>
                </c:pt>
                <c:pt idx="2225">
                  <c:v>2510</c:v>
                </c:pt>
                <c:pt idx="2226">
                  <c:v>2509</c:v>
                </c:pt>
                <c:pt idx="2227">
                  <c:v>2507</c:v>
                </c:pt>
                <c:pt idx="2228">
                  <c:v>2508</c:v>
                </c:pt>
                <c:pt idx="2229">
                  <c:v>2506</c:v>
                </c:pt>
                <c:pt idx="2230">
                  <c:v>2506</c:v>
                </c:pt>
                <c:pt idx="2231">
                  <c:v>2508</c:v>
                </c:pt>
                <c:pt idx="2232">
                  <c:v>2508</c:v>
                </c:pt>
                <c:pt idx="2233">
                  <c:v>2507</c:v>
                </c:pt>
                <c:pt idx="2234">
                  <c:v>2509</c:v>
                </c:pt>
                <c:pt idx="2235">
                  <c:v>2510</c:v>
                </c:pt>
                <c:pt idx="2236">
                  <c:v>2513</c:v>
                </c:pt>
                <c:pt idx="2237">
                  <c:v>2511</c:v>
                </c:pt>
                <c:pt idx="2238">
                  <c:v>2509</c:v>
                </c:pt>
                <c:pt idx="2239">
                  <c:v>2511</c:v>
                </c:pt>
                <c:pt idx="2240">
                  <c:v>2508</c:v>
                </c:pt>
                <c:pt idx="2241">
                  <c:v>2509</c:v>
                </c:pt>
                <c:pt idx="2242">
                  <c:v>2514</c:v>
                </c:pt>
                <c:pt idx="2243">
                  <c:v>2507</c:v>
                </c:pt>
                <c:pt idx="2244">
                  <c:v>2514</c:v>
                </c:pt>
                <c:pt idx="2245">
                  <c:v>2511</c:v>
                </c:pt>
                <c:pt idx="2246">
                  <c:v>2509</c:v>
                </c:pt>
                <c:pt idx="2247">
                  <c:v>2508</c:v>
                </c:pt>
                <c:pt idx="2248">
                  <c:v>2506</c:v>
                </c:pt>
                <c:pt idx="2249">
                  <c:v>2507</c:v>
                </c:pt>
                <c:pt idx="2250">
                  <c:v>2508</c:v>
                </c:pt>
                <c:pt idx="2251">
                  <c:v>2515</c:v>
                </c:pt>
                <c:pt idx="2252">
                  <c:v>2512</c:v>
                </c:pt>
                <c:pt idx="2253">
                  <c:v>2510</c:v>
                </c:pt>
                <c:pt idx="2254">
                  <c:v>2504</c:v>
                </c:pt>
                <c:pt idx="2255">
                  <c:v>2514</c:v>
                </c:pt>
                <c:pt idx="2256">
                  <c:v>2509</c:v>
                </c:pt>
                <c:pt idx="2257">
                  <c:v>2512</c:v>
                </c:pt>
                <c:pt idx="2258">
                  <c:v>2510</c:v>
                </c:pt>
                <c:pt idx="2259">
                  <c:v>2504</c:v>
                </c:pt>
                <c:pt idx="2260">
                  <c:v>2516</c:v>
                </c:pt>
                <c:pt idx="2261">
                  <c:v>2511</c:v>
                </c:pt>
                <c:pt idx="2262">
                  <c:v>2508</c:v>
                </c:pt>
                <c:pt idx="2263">
                  <c:v>2511</c:v>
                </c:pt>
                <c:pt idx="2264">
                  <c:v>2506</c:v>
                </c:pt>
                <c:pt idx="2265">
                  <c:v>2510</c:v>
                </c:pt>
                <c:pt idx="2266">
                  <c:v>2507</c:v>
                </c:pt>
                <c:pt idx="2267">
                  <c:v>2508</c:v>
                </c:pt>
                <c:pt idx="2268">
                  <c:v>2507</c:v>
                </c:pt>
                <c:pt idx="2269">
                  <c:v>2505</c:v>
                </c:pt>
                <c:pt idx="2270">
                  <c:v>2508</c:v>
                </c:pt>
                <c:pt idx="2271">
                  <c:v>2510</c:v>
                </c:pt>
                <c:pt idx="2272">
                  <c:v>2505</c:v>
                </c:pt>
                <c:pt idx="2273">
                  <c:v>2506</c:v>
                </c:pt>
                <c:pt idx="2274">
                  <c:v>2507</c:v>
                </c:pt>
                <c:pt idx="2275">
                  <c:v>2509</c:v>
                </c:pt>
                <c:pt idx="2276">
                  <c:v>2511</c:v>
                </c:pt>
                <c:pt idx="2277">
                  <c:v>2509</c:v>
                </c:pt>
                <c:pt idx="2278">
                  <c:v>2509</c:v>
                </c:pt>
                <c:pt idx="2279">
                  <c:v>2508</c:v>
                </c:pt>
                <c:pt idx="2280">
                  <c:v>2510</c:v>
                </c:pt>
                <c:pt idx="2281">
                  <c:v>2506</c:v>
                </c:pt>
                <c:pt idx="2282">
                  <c:v>2506</c:v>
                </c:pt>
                <c:pt idx="2283">
                  <c:v>2508</c:v>
                </c:pt>
                <c:pt idx="2284">
                  <c:v>2508</c:v>
                </c:pt>
                <c:pt idx="2285">
                  <c:v>2507</c:v>
                </c:pt>
                <c:pt idx="2286">
                  <c:v>2508</c:v>
                </c:pt>
                <c:pt idx="2287">
                  <c:v>2505</c:v>
                </c:pt>
                <c:pt idx="2288">
                  <c:v>2505</c:v>
                </c:pt>
                <c:pt idx="2289">
                  <c:v>2507</c:v>
                </c:pt>
                <c:pt idx="2290">
                  <c:v>2505</c:v>
                </c:pt>
                <c:pt idx="2291">
                  <c:v>2507</c:v>
                </c:pt>
                <c:pt idx="2292">
                  <c:v>2508</c:v>
                </c:pt>
                <c:pt idx="2293">
                  <c:v>2507</c:v>
                </c:pt>
                <c:pt idx="2294">
                  <c:v>2509</c:v>
                </c:pt>
                <c:pt idx="2295">
                  <c:v>2507</c:v>
                </c:pt>
                <c:pt idx="2296">
                  <c:v>2505</c:v>
                </c:pt>
                <c:pt idx="2297">
                  <c:v>2506</c:v>
                </c:pt>
                <c:pt idx="2298">
                  <c:v>2508</c:v>
                </c:pt>
                <c:pt idx="2299">
                  <c:v>2514</c:v>
                </c:pt>
                <c:pt idx="2300">
                  <c:v>2512</c:v>
                </c:pt>
                <c:pt idx="2301">
                  <c:v>2507</c:v>
                </c:pt>
                <c:pt idx="2302">
                  <c:v>2511</c:v>
                </c:pt>
                <c:pt idx="2303">
                  <c:v>2509</c:v>
                </c:pt>
                <c:pt idx="2304">
                  <c:v>2509</c:v>
                </c:pt>
                <c:pt idx="2305">
                  <c:v>2506</c:v>
                </c:pt>
                <c:pt idx="2306">
                  <c:v>2504</c:v>
                </c:pt>
                <c:pt idx="2307">
                  <c:v>2507</c:v>
                </c:pt>
                <c:pt idx="2308">
                  <c:v>2509</c:v>
                </c:pt>
                <c:pt idx="2309">
                  <c:v>2509</c:v>
                </c:pt>
                <c:pt idx="2310">
                  <c:v>2510</c:v>
                </c:pt>
                <c:pt idx="2311">
                  <c:v>2504</c:v>
                </c:pt>
                <c:pt idx="2312">
                  <c:v>2509</c:v>
                </c:pt>
                <c:pt idx="2313">
                  <c:v>2510</c:v>
                </c:pt>
                <c:pt idx="2314">
                  <c:v>2508</c:v>
                </c:pt>
                <c:pt idx="2315">
                  <c:v>2509</c:v>
                </c:pt>
                <c:pt idx="2316">
                  <c:v>2508</c:v>
                </c:pt>
                <c:pt idx="2317">
                  <c:v>2509</c:v>
                </c:pt>
                <c:pt idx="2318">
                  <c:v>2508</c:v>
                </c:pt>
                <c:pt idx="2319">
                  <c:v>2510</c:v>
                </c:pt>
                <c:pt idx="2320">
                  <c:v>2510</c:v>
                </c:pt>
                <c:pt idx="2321">
                  <c:v>2507</c:v>
                </c:pt>
                <c:pt idx="2322">
                  <c:v>2510</c:v>
                </c:pt>
                <c:pt idx="2323">
                  <c:v>2513</c:v>
                </c:pt>
                <c:pt idx="2324">
                  <c:v>2506</c:v>
                </c:pt>
                <c:pt idx="2325">
                  <c:v>2507</c:v>
                </c:pt>
                <c:pt idx="2326">
                  <c:v>2506</c:v>
                </c:pt>
                <c:pt idx="2327">
                  <c:v>2508</c:v>
                </c:pt>
                <c:pt idx="2328">
                  <c:v>2507</c:v>
                </c:pt>
                <c:pt idx="2329">
                  <c:v>2508</c:v>
                </c:pt>
                <c:pt idx="2330">
                  <c:v>2511</c:v>
                </c:pt>
                <c:pt idx="2331">
                  <c:v>2511</c:v>
                </c:pt>
                <c:pt idx="2332">
                  <c:v>2509</c:v>
                </c:pt>
                <c:pt idx="2333">
                  <c:v>2509</c:v>
                </c:pt>
                <c:pt idx="2334">
                  <c:v>2508</c:v>
                </c:pt>
                <c:pt idx="2335">
                  <c:v>2510</c:v>
                </c:pt>
                <c:pt idx="2336">
                  <c:v>2508</c:v>
                </c:pt>
                <c:pt idx="2337">
                  <c:v>2507</c:v>
                </c:pt>
                <c:pt idx="2338">
                  <c:v>2507</c:v>
                </c:pt>
                <c:pt idx="2339">
                  <c:v>2508</c:v>
                </c:pt>
                <c:pt idx="2340">
                  <c:v>2510</c:v>
                </c:pt>
                <c:pt idx="2341">
                  <c:v>2506</c:v>
                </c:pt>
                <c:pt idx="2342">
                  <c:v>2503</c:v>
                </c:pt>
                <c:pt idx="2343">
                  <c:v>2505</c:v>
                </c:pt>
                <c:pt idx="2344">
                  <c:v>2507</c:v>
                </c:pt>
                <c:pt idx="2345">
                  <c:v>2513</c:v>
                </c:pt>
                <c:pt idx="2346">
                  <c:v>2515</c:v>
                </c:pt>
                <c:pt idx="2347">
                  <c:v>2511</c:v>
                </c:pt>
                <c:pt idx="2348">
                  <c:v>2506</c:v>
                </c:pt>
                <c:pt idx="2349">
                  <c:v>2505</c:v>
                </c:pt>
                <c:pt idx="2350">
                  <c:v>2508</c:v>
                </c:pt>
                <c:pt idx="2351">
                  <c:v>2506</c:v>
                </c:pt>
                <c:pt idx="2352">
                  <c:v>2509</c:v>
                </c:pt>
                <c:pt idx="2353">
                  <c:v>2517</c:v>
                </c:pt>
                <c:pt idx="2354">
                  <c:v>2516</c:v>
                </c:pt>
                <c:pt idx="2355">
                  <c:v>2510</c:v>
                </c:pt>
                <c:pt idx="2356">
                  <c:v>2510</c:v>
                </c:pt>
                <c:pt idx="2357">
                  <c:v>2511</c:v>
                </c:pt>
                <c:pt idx="2358">
                  <c:v>2508</c:v>
                </c:pt>
                <c:pt idx="2359">
                  <c:v>2508</c:v>
                </c:pt>
                <c:pt idx="2360">
                  <c:v>2510</c:v>
                </c:pt>
                <c:pt idx="2361">
                  <c:v>2510</c:v>
                </c:pt>
                <c:pt idx="2362">
                  <c:v>2511</c:v>
                </c:pt>
                <c:pt idx="2363">
                  <c:v>2509</c:v>
                </c:pt>
                <c:pt idx="2364">
                  <c:v>2511</c:v>
                </c:pt>
                <c:pt idx="2365">
                  <c:v>2512</c:v>
                </c:pt>
                <c:pt idx="2366">
                  <c:v>2507</c:v>
                </c:pt>
                <c:pt idx="2367">
                  <c:v>2510</c:v>
                </c:pt>
                <c:pt idx="2368">
                  <c:v>2506</c:v>
                </c:pt>
                <c:pt idx="2369">
                  <c:v>2503</c:v>
                </c:pt>
                <c:pt idx="2370">
                  <c:v>2512</c:v>
                </c:pt>
                <c:pt idx="2371">
                  <c:v>2506</c:v>
                </c:pt>
                <c:pt idx="2372">
                  <c:v>2505</c:v>
                </c:pt>
                <c:pt idx="2373">
                  <c:v>2511</c:v>
                </c:pt>
                <c:pt idx="2374">
                  <c:v>2505</c:v>
                </c:pt>
                <c:pt idx="2375">
                  <c:v>2505</c:v>
                </c:pt>
                <c:pt idx="2376">
                  <c:v>2514</c:v>
                </c:pt>
                <c:pt idx="2377">
                  <c:v>2509</c:v>
                </c:pt>
                <c:pt idx="2378">
                  <c:v>2507</c:v>
                </c:pt>
                <c:pt idx="2379">
                  <c:v>2508</c:v>
                </c:pt>
                <c:pt idx="2380">
                  <c:v>2508</c:v>
                </c:pt>
                <c:pt idx="2381">
                  <c:v>2511</c:v>
                </c:pt>
                <c:pt idx="2382">
                  <c:v>2513</c:v>
                </c:pt>
                <c:pt idx="2383">
                  <c:v>2507</c:v>
                </c:pt>
                <c:pt idx="2384">
                  <c:v>2504</c:v>
                </c:pt>
                <c:pt idx="2385">
                  <c:v>2507</c:v>
                </c:pt>
                <c:pt idx="2386">
                  <c:v>2507</c:v>
                </c:pt>
                <c:pt idx="2387">
                  <c:v>2506</c:v>
                </c:pt>
                <c:pt idx="2388">
                  <c:v>2513</c:v>
                </c:pt>
                <c:pt idx="2389">
                  <c:v>2509</c:v>
                </c:pt>
                <c:pt idx="2390">
                  <c:v>2509</c:v>
                </c:pt>
                <c:pt idx="2391">
                  <c:v>2507</c:v>
                </c:pt>
                <c:pt idx="2392">
                  <c:v>2508</c:v>
                </c:pt>
                <c:pt idx="2393">
                  <c:v>2508</c:v>
                </c:pt>
                <c:pt idx="2394">
                  <c:v>2507</c:v>
                </c:pt>
                <c:pt idx="2395">
                  <c:v>2508</c:v>
                </c:pt>
                <c:pt idx="2396">
                  <c:v>2509</c:v>
                </c:pt>
                <c:pt idx="2397">
                  <c:v>2507</c:v>
                </c:pt>
                <c:pt idx="2398">
                  <c:v>2507</c:v>
                </c:pt>
                <c:pt idx="2399">
                  <c:v>2507</c:v>
                </c:pt>
                <c:pt idx="2400">
                  <c:v>2506</c:v>
                </c:pt>
                <c:pt idx="2401">
                  <c:v>2508</c:v>
                </c:pt>
                <c:pt idx="2402">
                  <c:v>2509</c:v>
                </c:pt>
                <c:pt idx="2403">
                  <c:v>2508</c:v>
                </c:pt>
                <c:pt idx="2404">
                  <c:v>2507</c:v>
                </c:pt>
                <c:pt idx="2405">
                  <c:v>2507</c:v>
                </c:pt>
                <c:pt idx="2406">
                  <c:v>2506</c:v>
                </c:pt>
                <c:pt idx="2407">
                  <c:v>2507</c:v>
                </c:pt>
                <c:pt idx="2408">
                  <c:v>2508</c:v>
                </c:pt>
                <c:pt idx="2409">
                  <c:v>2506</c:v>
                </c:pt>
                <c:pt idx="2410">
                  <c:v>2506</c:v>
                </c:pt>
                <c:pt idx="2411">
                  <c:v>2506</c:v>
                </c:pt>
                <c:pt idx="2412">
                  <c:v>2505</c:v>
                </c:pt>
                <c:pt idx="2413">
                  <c:v>2508</c:v>
                </c:pt>
                <c:pt idx="2414">
                  <c:v>2508</c:v>
                </c:pt>
                <c:pt idx="2415">
                  <c:v>2506</c:v>
                </c:pt>
                <c:pt idx="2416">
                  <c:v>2513</c:v>
                </c:pt>
                <c:pt idx="2417">
                  <c:v>2511</c:v>
                </c:pt>
                <c:pt idx="2418">
                  <c:v>2508</c:v>
                </c:pt>
                <c:pt idx="2419">
                  <c:v>2506</c:v>
                </c:pt>
                <c:pt idx="2420">
                  <c:v>2509</c:v>
                </c:pt>
                <c:pt idx="2421">
                  <c:v>2505</c:v>
                </c:pt>
                <c:pt idx="2422">
                  <c:v>2507</c:v>
                </c:pt>
                <c:pt idx="2423">
                  <c:v>2510</c:v>
                </c:pt>
                <c:pt idx="2424">
                  <c:v>2506</c:v>
                </c:pt>
                <c:pt idx="2425">
                  <c:v>2506</c:v>
                </c:pt>
                <c:pt idx="2426">
                  <c:v>2507</c:v>
                </c:pt>
                <c:pt idx="2427">
                  <c:v>2504</c:v>
                </c:pt>
                <c:pt idx="2428">
                  <c:v>2511</c:v>
                </c:pt>
                <c:pt idx="2429">
                  <c:v>2510</c:v>
                </c:pt>
                <c:pt idx="2430">
                  <c:v>2508</c:v>
                </c:pt>
                <c:pt idx="2431">
                  <c:v>2509</c:v>
                </c:pt>
                <c:pt idx="2432">
                  <c:v>2510</c:v>
                </c:pt>
                <c:pt idx="2433">
                  <c:v>2516</c:v>
                </c:pt>
                <c:pt idx="2434">
                  <c:v>2508</c:v>
                </c:pt>
                <c:pt idx="2435">
                  <c:v>2508</c:v>
                </c:pt>
                <c:pt idx="2436">
                  <c:v>2510</c:v>
                </c:pt>
                <c:pt idx="2437">
                  <c:v>2509</c:v>
                </c:pt>
                <c:pt idx="2438">
                  <c:v>2509</c:v>
                </c:pt>
                <c:pt idx="2439">
                  <c:v>2509</c:v>
                </c:pt>
                <c:pt idx="2440">
                  <c:v>2506</c:v>
                </c:pt>
                <c:pt idx="2441">
                  <c:v>2506</c:v>
                </c:pt>
                <c:pt idx="2442">
                  <c:v>2508</c:v>
                </c:pt>
                <c:pt idx="2443">
                  <c:v>2510</c:v>
                </c:pt>
                <c:pt idx="2444">
                  <c:v>2508</c:v>
                </c:pt>
                <c:pt idx="2445">
                  <c:v>2506</c:v>
                </c:pt>
                <c:pt idx="2446">
                  <c:v>2508</c:v>
                </c:pt>
                <c:pt idx="2447">
                  <c:v>2507</c:v>
                </c:pt>
                <c:pt idx="2448">
                  <c:v>2507</c:v>
                </c:pt>
                <c:pt idx="2449">
                  <c:v>2510</c:v>
                </c:pt>
                <c:pt idx="2450">
                  <c:v>2506</c:v>
                </c:pt>
                <c:pt idx="2451">
                  <c:v>2504</c:v>
                </c:pt>
                <c:pt idx="2452">
                  <c:v>2507</c:v>
                </c:pt>
                <c:pt idx="2453">
                  <c:v>2508</c:v>
                </c:pt>
                <c:pt idx="2454">
                  <c:v>2506</c:v>
                </c:pt>
                <c:pt idx="2455">
                  <c:v>2508</c:v>
                </c:pt>
                <c:pt idx="2456">
                  <c:v>2508</c:v>
                </c:pt>
                <c:pt idx="2457">
                  <c:v>2510</c:v>
                </c:pt>
                <c:pt idx="2458">
                  <c:v>2511</c:v>
                </c:pt>
                <c:pt idx="2459">
                  <c:v>2506</c:v>
                </c:pt>
                <c:pt idx="2460">
                  <c:v>2505</c:v>
                </c:pt>
                <c:pt idx="2461">
                  <c:v>2509</c:v>
                </c:pt>
                <c:pt idx="2462">
                  <c:v>2511</c:v>
                </c:pt>
                <c:pt idx="2463">
                  <c:v>2508</c:v>
                </c:pt>
                <c:pt idx="2464">
                  <c:v>2507</c:v>
                </c:pt>
                <c:pt idx="2465">
                  <c:v>2508</c:v>
                </c:pt>
                <c:pt idx="2466">
                  <c:v>2507</c:v>
                </c:pt>
                <c:pt idx="2467">
                  <c:v>2507</c:v>
                </c:pt>
                <c:pt idx="2468">
                  <c:v>2512</c:v>
                </c:pt>
                <c:pt idx="2469">
                  <c:v>2510</c:v>
                </c:pt>
                <c:pt idx="2470">
                  <c:v>2509</c:v>
                </c:pt>
                <c:pt idx="2471">
                  <c:v>2505</c:v>
                </c:pt>
                <c:pt idx="2472">
                  <c:v>2507</c:v>
                </c:pt>
                <c:pt idx="2473">
                  <c:v>2507</c:v>
                </c:pt>
                <c:pt idx="2474">
                  <c:v>2512</c:v>
                </c:pt>
                <c:pt idx="2475">
                  <c:v>2509</c:v>
                </c:pt>
                <c:pt idx="2476">
                  <c:v>2507</c:v>
                </c:pt>
                <c:pt idx="2477">
                  <c:v>2509</c:v>
                </c:pt>
                <c:pt idx="2478">
                  <c:v>2510</c:v>
                </c:pt>
                <c:pt idx="2479">
                  <c:v>2511</c:v>
                </c:pt>
                <c:pt idx="2480">
                  <c:v>2508</c:v>
                </c:pt>
                <c:pt idx="2481">
                  <c:v>2508</c:v>
                </c:pt>
                <c:pt idx="2482">
                  <c:v>2509</c:v>
                </c:pt>
                <c:pt idx="2483">
                  <c:v>2509</c:v>
                </c:pt>
                <c:pt idx="2484">
                  <c:v>2508</c:v>
                </c:pt>
                <c:pt idx="2485">
                  <c:v>2514</c:v>
                </c:pt>
                <c:pt idx="2486">
                  <c:v>2504</c:v>
                </c:pt>
                <c:pt idx="2487">
                  <c:v>2508</c:v>
                </c:pt>
                <c:pt idx="2488">
                  <c:v>2506</c:v>
                </c:pt>
                <c:pt idx="2489">
                  <c:v>2510</c:v>
                </c:pt>
                <c:pt idx="2490">
                  <c:v>2508</c:v>
                </c:pt>
                <c:pt idx="2491">
                  <c:v>2509</c:v>
                </c:pt>
                <c:pt idx="2492">
                  <c:v>2511</c:v>
                </c:pt>
                <c:pt idx="2493">
                  <c:v>2510</c:v>
                </c:pt>
                <c:pt idx="2494">
                  <c:v>2511</c:v>
                </c:pt>
                <c:pt idx="2495">
                  <c:v>2505</c:v>
                </c:pt>
                <c:pt idx="2496">
                  <c:v>2514</c:v>
                </c:pt>
                <c:pt idx="2497">
                  <c:v>2507</c:v>
                </c:pt>
                <c:pt idx="2498">
                  <c:v>2509</c:v>
                </c:pt>
                <c:pt idx="2499">
                  <c:v>2508</c:v>
                </c:pt>
                <c:pt idx="2500">
                  <c:v>2506</c:v>
                </c:pt>
                <c:pt idx="2501">
                  <c:v>2507</c:v>
                </c:pt>
                <c:pt idx="2502">
                  <c:v>2507</c:v>
                </c:pt>
                <c:pt idx="2503">
                  <c:v>2513</c:v>
                </c:pt>
                <c:pt idx="2504">
                  <c:v>2507</c:v>
                </c:pt>
                <c:pt idx="2505">
                  <c:v>2503</c:v>
                </c:pt>
                <c:pt idx="2506">
                  <c:v>2505</c:v>
                </c:pt>
                <c:pt idx="2507">
                  <c:v>2509</c:v>
                </c:pt>
                <c:pt idx="2508">
                  <c:v>2510</c:v>
                </c:pt>
                <c:pt idx="2509">
                  <c:v>2508</c:v>
                </c:pt>
                <c:pt idx="2510">
                  <c:v>2511</c:v>
                </c:pt>
                <c:pt idx="2511">
                  <c:v>2509</c:v>
                </c:pt>
                <c:pt idx="2512">
                  <c:v>2507</c:v>
                </c:pt>
                <c:pt idx="2513">
                  <c:v>2510</c:v>
                </c:pt>
                <c:pt idx="2514">
                  <c:v>2508</c:v>
                </c:pt>
                <c:pt idx="2515">
                  <c:v>2508</c:v>
                </c:pt>
                <c:pt idx="2516">
                  <c:v>2506</c:v>
                </c:pt>
                <c:pt idx="2517">
                  <c:v>2507</c:v>
                </c:pt>
                <c:pt idx="2518">
                  <c:v>2508</c:v>
                </c:pt>
                <c:pt idx="2519">
                  <c:v>2509</c:v>
                </c:pt>
                <c:pt idx="2520">
                  <c:v>2509</c:v>
                </c:pt>
                <c:pt idx="2521">
                  <c:v>2508</c:v>
                </c:pt>
                <c:pt idx="2522">
                  <c:v>2510</c:v>
                </c:pt>
                <c:pt idx="2523">
                  <c:v>2512</c:v>
                </c:pt>
                <c:pt idx="2524">
                  <c:v>2509</c:v>
                </c:pt>
                <c:pt idx="2525">
                  <c:v>2508</c:v>
                </c:pt>
                <c:pt idx="2526">
                  <c:v>2506</c:v>
                </c:pt>
                <c:pt idx="2527">
                  <c:v>2504</c:v>
                </c:pt>
                <c:pt idx="2528">
                  <c:v>2505</c:v>
                </c:pt>
                <c:pt idx="2529">
                  <c:v>2512</c:v>
                </c:pt>
                <c:pt idx="2530">
                  <c:v>2512</c:v>
                </c:pt>
                <c:pt idx="2531">
                  <c:v>2508</c:v>
                </c:pt>
                <c:pt idx="2532">
                  <c:v>2510</c:v>
                </c:pt>
                <c:pt idx="2533">
                  <c:v>2508</c:v>
                </c:pt>
                <c:pt idx="2534">
                  <c:v>2509</c:v>
                </c:pt>
                <c:pt idx="2535">
                  <c:v>2507</c:v>
                </c:pt>
                <c:pt idx="2536">
                  <c:v>2507</c:v>
                </c:pt>
                <c:pt idx="2537">
                  <c:v>2509</c:v>
                </c:pt>
                <c:pt idx="2538">
                  <c:v>2506</c:v>
                </c:pt>
                <c:pt idx="2539">
                  <c:v>2513</c:v>
                </c:pt>
                <c:pt idx="2540">
                  <c:v>2509</c:v>
                </c:pt>
                <c:pt idx="2541">
                  <c:v>2506</c:v>
                </c:pt>
                <c:pt idx="2542">
                  <c:v>2508</c:v>
                </c:pt>
                <c:pt idx="2543">
                  <c:v>2512</c:v>
                </c:pt>
                <c:pt idx="2544">
                  <c:v>2506</c:v>
                </c:pt>
                <c:pt idx="2545">
                  <c:v>2506</c:v>
                </c:pt>
                <c:pt idx="2546">
                  <c:v>2509</c:v>
                </c:pt>
                <c:pt idx="2547">
                  <c:v>2504</c:v>
                </c:pt>
                <c:pt idx="2548">
                  <c:v>2509</c:v>
                </c:pt>
                <c:pt idx="2549">
                  <c:v>2511</c:v>
                </c:pt>
                <c:pt idx="2550">
                  <c:v>2505</c:v>
                </c:pt>
                <c:pt idx="2551">
                  <c:v>2509</c:v>
                </c:pt>
                <c:pt idx="2552">
                  <c:v>2506</c:v>
                </c:pt>
                <c:pt idx="2553">
                  <c:v>2510</c:v>
                </c:pt>
                <c:pt idx="2554">
                  <c:v>2509</c:v>
                </c:pt>
                <c:pt idx="2555">
                  <c:v>2508</c:v>
                </c:pt>
                <c:pt idx="2556">
                  <c:v>2509</c:v>
                </c:pt>
                <c:pt idx="2557">
                  <c:v>2511</c:v>
                </c:pt>
                <c:pt idx="2558">
                  <c:v>2510</c:v>
                </c:pt>
                <c:pt idx="2559">
                  <c:v>2512</c:v>
                </c:pt>
                <c:pt idx="2560">
                  <c:v>2511</c:v>
                </c:pt>
                <c:pt idx="2561">
                  <c:v>2510</c:v>
                </c:pt>
                <c:pt idx="2562">
                  <c:v>2510</c:v>
                </c:pt>
                <c:pt idx="2563">
                  <c:v>2508</c:v>
                </c:pt>
                <c:pt idx="2564">
                  <c:v>2505</c:v>
                </c:pt>
                <c:pt idx="2565">
                  <c:v>2506</c:v>
                </c:pt>
                <c:pt idx="2566">
                  <c:v>2508</c:v>
                </c:pt>
                <c:pt idx="2567">
                  <c:v>2508</c:v>
                </c:pt>
                <c:pt idx="2568">
                  <c:v>2509</c:v>
                </c:pt>
                <c:pt idx="2569">
                  <c:v>2509</c:v>
                </c:pt>
                <c:pt idx="2570">
                  <c:v>2509</c:v>
                </c:pt>
                <c:pt idx="2571">
                  <c:v>2507</c:v>
                </c:pt>
                <c:pt idx="2572">
                  <c:v>2509</c:v>
                </c:pt>
                <c:pt idx="2573">
                  <c:v>2512</c:v>
                </c:pt>
                <c:pt idx="2574">
                  <c:v>2507</c:v>
                </c:pt>
                <c:pt idx="2575">
                  <c:v>2504</c:v>
                </c:pt>
                <c:pt idx="2576">
                  <c:v>2508</c:v>
                </c:pt>
                <c:pt idx="2577">
                  <c:v>2510</c:v>
                </c:pt>
                <c:pt idx="2578">
                  <c:v>2507</c:v>
                </c:pt>
                <c:pt idx="2579">
                  <c:v>2507</c:v>
                </c:pt>
                <c:pt idx="2580">
                  <c:v>2507</c:v>
                </c:pt>
                <c:pt idx="2581">
                  <c:v>2508</c:v>
                </c:pt>
                <c:pt idx="2582">
                  <c:v>2509</c:v>
                </c:pt>
                <c:pt idx="2583">
                  <c:v>2509</c:v>
                </c:pt>
                <c:pt idx="2584">
                  <c:v>2511</c:v>
                </c:pt>
                <c:pt idx="2585">
                  <c:v>2511</c:v>
                </c:pt>
                <c:pt idx="2586">
                  <c:v>2509</c:v>
                </c:pt>
                <c:pt idx="2587">
                  <c:v>2515</c:v>
                </c:pt>
                <c:pt idx="2588">
                  <c:v>2513</c:v>
                </c:pt>
                <c:pt idx="2589">
                  <c:v>2511</c:v>
                </c:pt>
                <c:pt idx="2590">
                  <c:v>2509</c:v>
                </c:pt>
                <c:pt idx="2591">
                  <c:v>2508</c:v>
                </c:pt>
                <c:pt idx="2592">
                  <c:v>2510</c:v>
                </c:pt>
                <c:pt idx="2593">
                  <c:v>2510</c:v>
                </c:pt>
                <c:pt idx="2594">
                  <c:v>2510</c:v>
                </c:pt>
                <c:pt idx="2595">
                  <c:v>2507</c:v>
                </c:pt>
                <c:pt idx="2596">
                  <c:v>2507</c:v>
                </c:pt>
                <c:pt idx="2597">
                  <c:v>2509</c:v>
                </c:pt>
                <c:pt idx="2598">
                  <c:v>2509</c:v>
                </c:pt>
                <c:pt idx="2599">
                  <c:v>2510</c:v>
                </c:pt>
                <c:pt idx="2600">
                  <c:v>2511</c:v>
                </c:pt>
                <c:pt idx="2601">
                  <c:v>2508</c:v>
                </c:pt>
                <c:pt idx="2602">
                  <c:v>2505</c:v>
                </c:pt>
                <c:pt idx="2603">
                  <c:v>2510</c:v>
                </c:pt>
                <c:pt idx="2604">
                  <c:v>2508</c:v>
                </c:pt>
                <c:pt idx="2605">
                  <c:v>2512</c:v>
                </c:pt>
                <c:pt idx="2606">
                  <c:v>2510</c:v>
                </c:pt>
                <c:pt idx="2607">
                  <c:v>2507</c:v>
                </c:pt>
                <c:pt idx="2608">
                  <c:v>2505</c:v>
                </c:pt>
                <c:pt idx="2609">
                  <c:v>2510</c:v>
                </c:pt>
                <c:pt idx="2610">
                  <c:v>2505</c:v>
                </c:pt>
                <c:pt idx="2611">
                  <c:v>2507</c:v>
                </c:pt>
                <c:pt idx="2612">
                  <c:v>2511</c:v>
                </c:pt>
                <c:pt idx="2613">
                  <c:v>2509</c:v>
                </c:pt>
                <c:pt idx="2614">
                  <c:v>2510</c:v>
                </c:pt>
                <c:pt idx="2615">
                  <c:v>2509</c:v>
                </c:pt>
                <c:pt idx="2616">
                  <c:v>2510</c:v>
                </c:pt>
                <c:pt idx="2617">
                  <c:v>2511</c:v>
                </c:pt>
                <c:pt idx="2618">
                  <c:v>2513</c:v>
                </c:pt>
                <c:pt idx="2619">
                  <c:v>2505</c:v>
                </c:pt>
                <c:pt idx="2620">
                  <c:v>2506</c:v>
                </c:pt>
                <c:pt idx="2621">
                  <c:v>2511</c:v>
                </c:pt>
                <c:pt idx="2622">
                  <c:v>2512</c:v>
                </c:pt>
                <c:pt idx="2623">
                  <c:v>2509</c:v>
                </c:pt>
                <c:pt idx="2624">
                  <c:v>2510</c:v>
                </c:pt>
                <c:pt idx="2625">
                  <c:v>2509</c:v>
                </c:pt>
                <c:pt idx="2626">
                  <c:v>2509</c:v>
                </c:pt>
                <c:pt idx="2627">
                  <c:v>2508</c:v>
                </c:pt>
                <c:pt idx="2628">
                  <c:v>2510</c:v>
                </c:pt>
                <c:pt idx="2629">
                  <c:v>2510</c:v>
                </c:pt>
                <c:pt idx="2630">
                  <c:v>2508</c:v>
                </c:pt>
                <c:pt idx="2631">
                  <c:v>2506</c:v>
                </c:pt>
                <c:pt idx="2632">
                  <c:v>2506</c:v>
                </c:pt>
                <c:pt idx="2633">
                  <c:v>2510</c:v>
                </c:pt>
                <c:pt idx="2634">
                  <c:v>2509</c:v>
                </c:pt>
                <c:pt idx="2635">
                  <c:v>2509</c:v>
                </c:pt>
                <c:pt idx="2636">
                  <c:v>2510</c:v>
                </c:pt>
                <c:pt idx="2637">
                  <c:v>2507</c:v>
                </c:pt>
                <c:pt idx="2638">
                  <c:v>2507</c:v>
                </c:pt>
                <c:pt idx="2639">
                  <c:v>2515</c:v>
                </c:pt>
                <c:pt idx="2640">
                  <c:v>2518</c:v>
                </c:pt>
                <c:pt idx="2641">
                  <c:v>2513</c:v>
                </c:pt>
                <c:pt idx="2642">
                  <c:v>2513</c:v>
                </c:pt>
                <c:pt idx="2643">
                  <c:v>2511</c:v>
                </c:pt>
                <c:pt idx="2644">
                  <c:v>2513</c:v>
                </c:pt>
                <c:pt idx="2645">
                  <c:v>2511</c:v>
                </c:pt>
                <c:pt idx="2646">
                  <c:v>2511</c:v>
                </c:pt>
                <c:pt idx="2647">
                  <c:v>2514</c:v>
                </c:pt>
                <c:pt idx="2648">
                  <c:v>2513</c:v>
                </c:pt>
                <c:pt idx="2649">
                  <c:v>2510</c:v>
                </c:pt>
                <c:pt idx="2650">
                  <c:v>2508</c:v>
                </c:pt>
                <c:pt idx="2651">
                  <c:v>2514</c:v>
                </c:pt>
                <c:pt idx="2652">
                  <c:v>2519</c:v>
                </c:pt>
                <c:pt idx="2653">
                  <c:v>2517</c:v>
                </c:pt>
                <c:pt idx="2654">
                  <c:v>2514</c:v>
                </c:pt>
                <c:pt idx="2655">
                  <c:v>2515</c:v>
                </c:pt>
                <c:pt idx="2656">
                  <c:v>2514</c:v>
                </c:pt>
                <c:pt idx="2657">
                  <c:v>2524</c:v>
                </c:pt>
                <c:pt idx="2658">
                  <c:v>2522</c:v>
                </c:pt>
                <c:pt idx="2659">
                  <c:v>2528</c:v>
                </c:pt>
                <c:pt idx="2660">
                  <c:v>2526</c:v>
                </c:pt>
                <c:pt idx="2661">
                  <c:v>2540</c:v>
                </c:pt>
                <c:pt idx="2662">
                  <c:v>2537</c:v>
                </c:pt>
                <c:pt idx="2663">
                  <c:v>2540</c:v>
                </c:pt>
                <c:pt idx="2664">
                  <c:v>2538</c:v>
                </c:pt>
                <c:pt idx="2665">
                  <c:v>2548</c:v>
                </c:pt>
                <c:pt idx="2666">
                  <c:v>2566</c:v>
                </c:pt>
                <c:pt idx="2667">
                  <c:v>2592</c:v>
                </c:pt>
                <c:pt idx="2668">
                  <c:v>2584</c:v>
                </c:pt>
                <c:pt idx="2669">
                  <c:v>2587</c:v>
                </c:pt>
                <c:pt idx="2670">
                  <c:v>2591</c:v>
                </c:pt>
                <c:pt idx="2671">
                  <c:v>2588</c:v>
                </c:pt>
                <c:pt idx="2672">
                  <c:v>2584</c:v>
                </c:pt>
                <c:pt idx="2673">
                  <c:v>2557</c:v>
                </c:pt>
                <c:pt idx="2674">
                  <c:v>2553</c:v>
                </c:pt>
                <c:pt idx="2675">
                  <c:v>2565</c:v>
                </c:pt>
                <c:pt idx="2676">
                  <c:v>2567</c:v>
                </c:pt>
                <c:pt idx="2677">
                  <c:v>2561</c:v>
                </c:pt>
                <c:pt idx="2678">
                  <c:v>2569</c:v>
                </c:pt>
                <c:pt idx="2679">
                  <c:v>2573</c:v>
                </c:pt>
                <c:pt idx="2680">
                  <c:v>2566</c:v>
                </c:pt>
                <c:pt idx="2681">
                  <c:v>2547</c:v>
                </c:pt>
                <c:pt idx="2682">
                  <c:v>2537</c:v>
                </c:pt>
                <c:pt idx="2683">
                  <c:v>2534</c:v>
                </c:pt>
                <c:pt idx="2684">
                  <c:v>2525</c:v>
                </c:pt>
                <c:pt idx="2685">
                  <c:v>2523</c:v>
                </c:pt>
                <c:pt idx="2686">
                  <c:v>2521</c:v>
                </c:pt>
                <c:pt idx="2687">
                  <c:v>2513</c:v>
                </c:pt>
                <c:pt idx="2688">
                  <c:v>2518</c:v>
                </c:pt>
                <c:pt idx="2689">
                  <c:v>2519</c:v>
                </c:pt>
                <c:pt idx="2690">
                  <c:v>2516</c:v>
                </c:pt>
                <c:pt idx="2691">
                  <c:v>2514</c:v>
                </c:pt>
                <c:pt idx="2692">
                  <c:v>2517</c:v>
                </c:pt>
                <c:pt idx="2693">
                  <c:v>2517</c:v>
                </c:pt>
                <c:pt idx="2694">
                  <c:v>2512</c:v>
                </c:pt>
                <c:pt idx="2695">
                  <c:v>2516</c:v>
                </c:pt>
                <c:pt idx="2696">
                  <c:v>2518</c:v>
                </c:pt>
                <c:pt idx="2697">
                  <c:v>2517</c:v>
                </c:pt>
                <c:pt idx="2698">
                  <c:v>2516</c:v>
                </c:pt>
                <c:pt idx="2699">
                  <c:v>2513</c:v>
                </c:pt>
                <c:pt idx="2700">
                  <c:v>2507</c:v>
                </c:pt>
                <c:pt idx="2701">
                  <c:v>2512</c:v>
                </c:pt>
                <c:pt idx="2702">
                  <c:v>2513</c:v>
                </c:pt>
                <c:pt idx="2703">
                  <c:v>2510</c:v>
                </c:pt>
                <c:pt idx="2704">
                  <c:v>2513</c:v>
                </c:pt>
                <c:pt idx="2705">
                  <c:v>2512</c:v>
                </c:pt>
                <c:pt idx="2706">
                  <c:v>2513</c:v>
                </c:pt>
                <c:pt idx="2707">
                  <c:v>2510</c:v>
                </c:pt>
                <c:pt idx="2708">
                  <c:v>2511</c:v>
                </c:pt>
                <c:pt idx="2709">
                  <c:v>2509</c:v>
                </c:pt>
                <c:pt idx="2710">
                  <c:v>2510</c:v>
                </c:pt>
                <c:pt idx="2711">
                  <c:v>2508</c:v>
                </c:pt>
                <c:pt idx="2712">
                  <c:v>2517</c:v>
                </c:pt>
                <c:pt idx="2713">
                  <c:v>2512</c:v>
                </c:pt>
                <c:pt idx="2714">
                  <c:v>2512</c:v>
                </c:pt>
                <c:pt idx="2715">
                  <c:v>2512</c:v>
                </c:pt>
                <c:pt idx="2716">
                  <c:v>2515</c:v>
                </c:pt>
                <c:pt idx="2717">
                  <c:v>2509</c:v>
                </c:pt>
                <c:pt idx="2718">
                  <c:v>2504</c:v>
                </c:pt>
                <c:pt idx="2719">
                  <c:v>2506</c:v>
                </c:pt>
                <c:pt idx="2720">
                  <c:v>2516</c:v>
                </c:pt>
                <c:pt idx="2721">
                  <c:v>2512</c:v>
                </c:pt>
                <c:pt idx="2722">
                  <c:v>2510</c:v>
                </c:pt>
                <c:pt idx="2723">
                  <c:v>2508</c:v>
                </c:pt>
                <c:pt idx="2724">
                  <c:v>2510</c:v>
                </c:pt>
                <c:pt idx="2725">
                  <c:v>2508</c:v>
                </c:pt>
                <c:pt idx="2726">
                  <c:v>2514</c:v>
                </c:pt>
                <c:pt idx="2727">
                  <c:v>2512</c:v>
                </c:pt>
                <c:pt idx="2728">
                  <c:v>2514</c:v>
                </c:pt>
                <c:pt idx="2729">
                  <c:v>2512</c:v>
                </c:pt>
                <c:pt idx="2730">
                  <c:v>2505</c:v>
                </c:pt>
                <c:pt idx="2731">
                  <c:v>2508</c:v>
                </c:pt>
                <c:pt idx="2732">
                  <c:v>2510</c:v>
                </c:pt>
                <c:pt idx="2733">
                  <c:v>2510</c:v>
                </c:pt>
                <c:pt idx="2734">
                  <c:v>2514</c:v>
                </c:pt>
                <c:pt idx="2735">
                  <c:v>2510</c:v>
                </c:pt>
                <c:pt idx="2736">
                  <c:v>2510</c:v>
                </c:pt>
                <c:pt idx="2737">
                  <c:v>2508</c:v>
                </c:pt>
                <c:pt idx="2738">
                  <c:v>2507</c:v>
                </c:pt>
                <c:pt idx="2739">
                  <c:v>2513</c:v>
                </c:pt>
                <c:pt idx="2740">
                  <c:v>2508</c:v>
                </c:pt>
                <c:pt idx="2741">
                  <c:v>2507</c:v>
                </c:pt>
                <c:pt idx="2742">
                  <c:v>2508</c:v>
                </c:pt>
                <c:pt idx="2743">
                  <c:v>2508</c:v>
                </c:pt>
                <c:pt idx="2744">
                  <c:v>2509</c:v>
                </c:pt>
                <c:pt idx="2745">
                  <c:v>2510</c:v>
                </c:pt>
                <c:pt idx="2746">
                  <c:v>2509</c:v>
                </c:pt>
                <c:pt idx="2747">
                  <c:v>2506</c:v>
                </c:pt>
                <c:pt idx="2748">
                  <c:v>2508</c:v>
                </c:pt>
                <c:pt idx="2749">
                  <c:v>2510</c:v>
                </c:pt>
                <c:pt idx="2750">
                  <c:v>2512</c:v>
                </c:pt>
                <c:pt idx="2751">
                  <c:v>2512</c:v>
                </c:pt>
                <c:pt idx="2752">
                  <c:v>2510</c:v>
                </c:pt>
                <c:pt idx="2753">
                  <c:v>2507</c:v>
                </c:pt>
                <c:pt idx="2754">
                  <c:v>2510</c:v>
                </c:pt>
                <c:pt idx="2755">
                  <c:v>2511</c:v>
                </c:pt>
                <c:pt idx="2756">
                  <c:v>2510</c:v>
                </c:pt>
                <c:pt idx="2757">
                  <c:v>2507</c:v>
                </c:pt>
                <c:pt idx="2758">
                  <c:v>2506</c:v>
                </c:pt>
                <c:pt idx="2759">
                  <c:v>2508</c:v>
                </c:pt>
                <c:pt idx="2760">
                  <c:v>2509</c:v>
                </c:pt>
                <c:pt idx="2761">
                  <c:v>2516</c:v>
                </c:pt>
                <c:pt idx="2762">
                  <c:v>2510</c:v>
                </c:pt>
                <c:pt idx="2763">
                  <c:v>2510</c:v>
                </c:pt>
                <c:pt idx="2764">
                  <c:v>2509</c:v>
                </c:pt>
                <c:pt idx="2765">
                  <c:v>2508</c:v>
                </c:pt>
                <c:pt idx="2766">
                  <c:v>2514</c:v>
                </c:pt>
                <c:pt idx="2767">
                  <c:v>2509</c:v>
                </c:pt>
                <c:pt idx="2768">
                  <c:v>2515</c:v>
                </c:pt>
                <c:pt idx="2769">
                  <c:v>2510</c:v>
                </c:pt>
                <c:pt idx="2770">
                  <c:v>2508</c:v>
                </c:pt>
                <c:pt idx="2771">
                  <c:v>2510</c:v>
                </c:pt>
                <c:pt idx="2772">
                  <c:v>2509</c:v>
                </c:pt>
                <c:pt idx="2773">
                  <c:v>2510</c:v>
                </c:pt>
                <c:pt idx="2774">
                  <c:v>2509</c:v>
                </c:pt>
                <c:pt idx="2775">
                  <c:v>2515</c:v>
                </c:pt>
                <c:pt idx="2776">
                  <c:v>2511</c:v>
                </c:pt>
                <c:pt idx="2777">
                  <c:v>2511</c:v>
                </c:pt>
                <c:pt idx="2778">
                  <c:v>2506</c:v>
                </c:pt>
                <c:pt idx="2779">
                  <c:v>2507</c:v>
                </c:pt>
                <c:pt idx="2780">
                  <c:v>2514</c:v>
                </c:pt>
                <c:pt idx="2781">
                  <c:v>2505</c:v>
                </c:pt>
                <c:pt idx="2782">
                  <c:v>2511</c:v>
                </c:pt>
                <c:pt idx="2783">
                  <c:v>2516</c:v>
                </c:pt>
                <c:pt idx="2784">
                  <c:v>2513</c:v>
                </c:pt>
                <c:pt idx="2785">
                  <c:v>2508</c:v>
                </c:pt>
                <c:pt idx="2786">
                  <c:v>2511</c:v>
                </c:pt>
                <c:pt idx="2787">
                  <c:v>2513</c:v>
                </c:pt>
                <c:pt idx="2788">
                  <c:v>2507</c:v>
                </c:pt>
                <c:pt idx="2789">
                  <c:v>2509</c:v>
                </c:pt>
                <c:pt idx="2790">
                  <c:v>2508</c:v>
                </c:pt>
                <c:pt idx="2791">
                  <c:v>2513</c:v>
                </c:pt>
                <c:pt idx="2792">
                  <c:v>2515</c:v>
                </c:pt>
                <c:pt idx="2793">
                  <c:v>2509</c:v>
                </c:pt>
                <c:pt idx="2794">
                  <c:v>2506</c:v>
                </c:pt>
                <c:pt idx="2795">
                  <c:v>2511</c:v>
                </c:pt>
                <c:pt idx="2796">
                  <c:v>2510</c:v>
                </c:pt>
                <c:pt idx="2797">
                  <c:v>2512</c:v>
                </c:pt>
                <c:pt idx="2798">
                  <c:v>2512</c:v>
                </c:pt>
                <c:pt idx="2799">
                  <c:v>2508</c:v>
                </c:pt>
                <c:pt idx="2800">
                  <c:v>2510</c:v>
                </c:pt>
                <c:pt idx="2801">
                  <c:v>2508</c:v>
                </c:pt>
                <c:pt idx="2802">
                  <c:v>2506</c:v>
                </c:pt>
                <c:pt idx="2803">
                  <c:v>2507</c:v>
                </c:pt>
                <c:pt idx="2804">
                  <c:v>2508</c:v>
                </c:pt>
                <c:pt idx="2805">
                  <c:v>2511</c:v>
                </c:pt>
                <c:pt idx="2806">
                  <c:v>2511</c:v>
                </c:pt>
                <c:pt idx="2807">
                  <c:v>2509</c:v>
                </c:pt>
                <c:pt idx="2808">
                  <c:v>2509</c:v>
                </c:pt>
                <c:pt idx="2809">
                  <c:v>2511</c:v>
                </c:pt>
                <c:pt idx="2810">
                  <c:v>2510</c:v>
                </c:pt>
                <c:pt idx="2811">
                  <c:v>2510</c:v>
                </c:pt>
                <c:pt idx="2812">
                  <c:v>2513</c:v>
                </c:pt>
                <c:pt idx="2813">
                  <c:v>2513</c:v>
                </c:pt>
                <c:pt idx="2814">
                  <c:v>2510</c:v>
                </c:pt>
                <c:pt idx="2815">
                  <c:v>2510</c:v>
                </c:pt>
                <c:pt idx="2816">
                  <c:v>2510</c:v>
                </c:pt>
                <c:pt idx="2817">
                  <c:v>2509</c:v>
                </c:pt>
                <c:pt idx="2818">
                  <c:v>2514</c:v>
                </c:pt>
                <c:pt idx="2819">
                  <c:v>2510</c:v>
                </c:pt>
                <c:pt idx="2820">
                  <c:v>2508</c:v>
                </c:pt>
                <c:pt idx="2821">
                  <c:v>2512</c:v>
                </c:pt>
                <c:pt idx="2822">
                  <c:v>2510</c:v>
                </c:pt>
                <c:pt idx="2823">
                  <c:v>2507</c:v>
                </c:pt>
                <c:pt idx="2824">
                  <c:v>2510</c:v>
                </c:pt>
                <c:pt idx="2825">
                  <c:v>2509</c:v>
                </c:pt>
                <c:pt idx="2826">
                  <c:v>2514</c:v>
                </c:pt>
                <c:pt idx="2827">
                  <c:v>2510</c:v>
                </c:pt>
                <c:pt idx="2828">
                  <c:v>2507</c:v>
                </c:pt>
                <c:pt idx="2829">
                  <c:v>2510</c:v>
                </c:pt>
                <c:pt idx="2830">
                  <c:v>2507</c:v>
                </c:pt>
                <c:pt idx="2831">
                  <c:v>2512</c:v>
                </c:pt>
                <c:pt idx="2832">
                  <c:v>2514</c:v>
                </c:pt>
                <c:pt idx="2833">
                  <c:v>2516</c:v>
                </c:pt>
                <c:pt idx="2834">
                  <c:v>2516</c:v>
                </c:pt>
                <c:pt idx="2835">
                  <c:v>2514</c:v>
                </c:pt>
                <c:pt idx="2836">
                  <c:v>2506</c:v>
                </c:pt>
                <c:pt idx="2837">
                  <c:v>2510</c:v>
                </c:pt>
                <c:pt idx="2838">
                  <c:v>2511</c:v>
                </c:pt>
                <c:pt idx="2839">
                  <c:v>2508</c:v>
                </c:pt>
                <c:pt idx="2840">
                  <c:v>2516</c:v>
                </c:pt>
                <c:pt idx="2841">
                  <c:v>2514</c:v>
                </c:pt>
                <c:pt idx="2842">
                  <c:v>2508</c:v>
                </c:pt>
                <c:pt idx="2843">
                  <c:v>2507</c:v>
                </c:pt>
                <c:pt idx="2844">
                  <c:v>2511</c:v>
                </c:pt>
                <c:pt idx="2845">
                  <c:v>2507</c:v>
                </c:pt>
                <c:pt idx="2846">
                  <c:v>2513</c:v>
                </c:pt>
                <c:pt idx="2847">
                  <c:v>2507</c:v>
                </c:pt>
                <c:pt idx="2848">
                  <c:v>2506</c:v>
                </c:pt>
                <c:pt idx="2849">
                  <c:v>2512</c:v>
                </c:pt>
                <c:pt idx="2850">
                  <c:v>2513</c:v>
                </c:pt>
                <c:pt idx="2851">
                  <c:v>2512</c:v>
                </c:pt>
                <c:pt idx="2852">
                  <c:v>2513</c:v>
                </c:pt>
                <c:pt idx="2853">
                  <c:v>2508</c:v>
                </c:pt>
                <c:pt idx="2854">
                  <c:v>2512</c:v>
                </c:pt>
                <c:pt idx="2855">
                  <c:v>2508</c:v>
                </c:pt>
                <c:pt idx="2856">
                  <c:v>2509</c:v>
                </c:pt>
                <c:pt idx="2857">
                  <c:v>2508</c:v>
                </c:pt>
                <c:pt idx="2858">
                  <c:v>2514</c:v>
                </c:pt>
                <c:pt idx="2859">
                  <c:v>2513</c:v>
                </c:pt>
                <c:pt idx="2860">
                  <c:v>2508</c:v>
                </c:pt>
                <c:pt idx="2861">
                  <c:v>2508</c:v>
                </c:pt>
                <c:pt idx="2862">
                  <c:v>2512</c:v>
                </c:pt>
                <c:pt idx="2863">
                  <c:v>2514</c:v>
                </c:pt>
                <c:pt idx="2864">
                  <c:v>2508</c:v>
                </c:pt>
                <c:pt idx="2865">
                  <c:v>2506</c:v>
                </c:pt>
                <c:pt idx="2866">
                  <c:v>2507</c:v>
                </c:pt>
                <c:pt idx="2867">
                  <c:v>2509</c:v>
                </c:pt>
                <c:pt idx="2868">
                  <c:v>2508</c:v>
                </c:pt>
                <c:pt idx="2869">
                  <c:v>2507</c:v>
                </c:pt>
                <c:pt idx="2870">
                  <c:v>2510</c:v>
                </c:pt>
                <c:pt idx="2871">
                  <c:v>2510</c:v>
                </c:pt>
                <c:pt idx="2872">
                  <c:v>2507</c:v>
                </c:pt>
                <c:pt idx="2873">
                  <c:v>2508</c:v>
                </c:pt>
                <c:pt idx="2874">
                  <c:v>2514</c:v>
                </c:pt>
                <c:pt idx="2875">
                  <c:v>2508</c:v>
                </c:pt>
                <c:pt idx="2876">
                  <c:v>2505</c:v>
                </c:pt>
                <c:pt idx="2877">
                  <c:v>2509</c:v>
                </c:pt>
                <c:pt idx="2878">
                  <c:v>2511</c:v>
                </c:pt>
                <c:pt idx="2879">
                  <c:v>2507</c:v>
                </c:pt>
                <c:pt idx="2880">
                  <c:v>2514</c:v>
                </c:pt>
                <c:pt idx="2881">
                  <c:v>2513</c:v>
                </c:pt>
                <c:pt idx="2882">
                  <c:v>2515</c:v>
                </c:pt>
                <c:pt idx="2883">
                  <c:v>2507</c:v>
                </c:pt>
                <c:pt idx="2884">
                  <c:v>2507</c:v>
                </c:pt>
                <c:pt idx="2885">
                  <c:v>2511</c:v>
                </c:pt>
                <c:pt idx="2886">
                  <c:v>2510</c:v>
                </c:pt>
                <c:pt idx="2887">
                  <c:v>2512</c:v>
                </c:pt>
                <c:pt idx="2888">
                  <c:v>2509</c:v>
                </c:pt>
                <c:pt idx="2889">
                  <c:v>2511</c:v>
                </c:pt>
                <c:pt idx="2890">
                  <c:v>2508</c:v>
                </c:pt>
                <c:pt idx="2891">
                  <c:v>2515</c:v>
                </c:pt>
                <c:pt idx="2892">
                  <c:v>2509</c:v>
                </c:pt>
                <c:pt idx="2893">
                  <c:v>2507</c:v>
                </c:pt>
                <c:pt idx="2894">
                  <c:v>2512</c:v>
                </c:pt>
                <c:pt idx="2895">
                  <c:v>2511</c:v>
                </c:pt>
                <c:pt idx="2896">
                  <c:v>2510</c:v>
                </c:pt>
                <c:pt idx="2897">
                  <c:v>2507</c:v>
                </c:pt>
                <c:pt idx="2898">
                  <c:v>2506</c:v>
                </c:pt>
                <c:pt idx="2899">
                  <c:v>2511</c:v>
                </c:pt>
                <c:pt idx="2900">
                  <c:v>2511</c:v>
                </c:pt>
                <c:pt idx="2901">
                  <c:v>2509</c:v>
                </c:pt>
                <c:pt idx="2902">
                  <c:v>2512</c:v>
                </c:pt>
                <c:pt idx="2903">
                  <c:v>2515</c:v>
                </c:pt>
                <c:pt idx="2904">
                  <c:v>2508</c:v>
                </c:pt>
                <c:pt idx="2905">
                  <c:v>2512</c:v>
                </c:pt>
                <c:pt idx="2906">
                  <c:v>2514</c:v>
                </c:pt>
                <c:pt idx="2907">
                  <c:v>2522</c:v>
                </c:pt>
                <c:pt idx="2908">
                  <c:v>2516</c:v>
                </c:pt>
                <c:pt idx="2909">
                  <c:v>2512</c:v>
                </c:pt>
                <c:pt idx="2910">
                  <c:v>2508</c:v>
                </c:pt>
                <c:pt idx="2911">
                  <c:v>2508</c:v>
                </c:pt>
                <c:pt idx="2912">
                  <c:v>2507</c:v>
                </c:pt>
                <c:pt idx="2913">
                  <c:v>2507</c:v>
                </c:pt>
                <c:pt idx="2914">
                  <c:v>2510</c:v>
                </c:pt>
                <c:pt idx="2915">
                  <c:v>2513</c:v>
                </c:pt>
                <c:pt idx="2916">
                  <c:v>2514</c:v>
                </c:pt>
                <c:pt idx="2917">
                  <c:v>2513</c:v>
                </c:pt>
                <c:pt idx="2918">
                  <c:v>2509</c:v>
                </c:pt>
                <c:pt idx="2919">
                  <c:v>2509</c:v>
                </c:pt>
                <c:pt idx="2920">
                  <c:v>2511</c:v>
                </c:pt>
                <c:pt idx="2921">
                  <c:v>2519</c:v>
                </c:pt>
                <c:pt idx="2922">
                  <c:v>2513</c:v>
                </c:pt>
                <c:pt idx="2923">
                  <c:v>2507</c:v>
                </c:pt>
                <c:pt idx="2924">
                  <c:v>2510</c:v>
                </c:pt>
                <c:pt idx="2925">
                  <c:v>2507</c:v>
                </c:pt>
                <c:pt idx="2926">
                  <c:v>2508</c:v>
                </c:pt>
                <c:pt idx="2927">
                  <c:v>2514</c:v>
                </c:pt>
                <c:pt idx="2928">
                  <c:v>2512</c:v>
                </c:pt>
                <c:pt idx="2929">
                  <c:v>2509</c:v>
                </c:pt>
                <c:pt idx="2930">
                  <c:v>2507</c:v>
                </c:pt>
                <c:pt idx="2931">
                  <c:v>2507</c:v>
                </c:pt>
                <c:pt idx="2932">
                  <c:v>2512</c:v>
                </c:pt>
                <c:pt idx="2933">
                  <c:v>2508</c:v>
                </c:pt>
                <c:pt idx="2934">
                  <c:v>2513</c:v>
                </c:pt>
                <c:pt idx="2935">
                  <c:v>2511</c:v>
                </c:pt>
                <c:pt idx="2936">
                  <c:v>2508</c:v>
                </c:pt>
                <c:pt idx="2937">
                  <c:v>2508</c:v>
                </c:pt>
                <c:pt idx="2938">
                  <c:v>2506</c:v>
                </c:pt>
                <c:pt idx="2939">
                  <c:v>2511</c:v>
                </c:pt>
                <c:pt idx="2940">
                  <c:v>2514</c:v>
                </c:pt>
                <c:pt idx="2941">
                  <c:v>2511</c:v>
                </c:pt>
                <c:pt idx="2942">
                  <c:v>2515</c:v>
                </c:pt>
                <c:pt idx="2943">
                  <c:v>2507</c:v>
                </c:pt>
                <c:pt idx="2944">
                  <c:v>2513</c:v>
                </c:pt>
                <c:pt idx="2945">
                  <c:v>2509</c:v>
                </c:pt>
                <c:pt idx="2946">
                  <c:v>2513</c:v>
                </c:pt>
                <c:pt idx="2947">
                  <c:v>2515</c:v>
                </c:pt>
                <c:pt idx="2948">
                  <c:v>2510</c:v>
                </c:pt>
                <c:pt idx="2949">
                  <c:v>2514</c:v>
                </c:pt>
                <c:pt idx="2950">
                  <c:v>2509</c:v>
                </c:pt>
                <c:pt idx="2951">
                  <c:v>2514</c:v>
                </c:pt>
                <c:pt idx="2952">
                  <c:v>2514</c:v>
                </c:pt>
                <c:pt idx="2953">
                  <c:v>2505</c:v>
                </c:pt>
                <c:pt idx="2954">
                  <c:v>2511</c:v>
                </c:pt>
                <c:pt idx="2955">
                  <c:v>2515</c:v>
                </c:pt>
                <c:pt idx="2956">
                  <c:v>2515</c:v>
                </c:pt>
                <c:pt idx="2957">
                  <c:v>2508</c:v>
                </c:pt>
                <c:pt idx="2958">
                  <c:v>2514</c:v>
                </c:pt>
                <c:pt idx="2959">
                  <c:v>2506</c:v>
                </c:pt>
                <c:pt idx="2960">
                  <c:v>2509</c:v>
                </c:pt>
                <c:pt idx="2961">
                  <c:v>2510</c:v>
                </c:pt>
                <c:pt idx="2962">
                  <c:v>2513</c:v>
                </c:pt>
                <c:pt idx="2963">
                  <c:v>2504</c:v>
                </c:pt>
                <c:pt idx="2964">
                  <c:v>2510</c:v>
                </c:pt>
                <c:pt idx="2965">
                  <c:v>2509</c:v>
                </c:pt>
                <c:pt idx="2966">
                  <c:v>2511</c:v>
                </c:pt>
                <c:pt idx="2967">
                  <c:v>2512</c:v>
                </c:pt>
                <c:pt idx="2968">
                  <c:v>2517</c:v>
                </c:pt>
                <c:pt idx="2969">
                  <c:v>2513</c:v>
                </c:pt>
                <c:pt idx="2970">
                  <c:v>2512</c:v>
                </c:pt>
                <c:pt idx="2971">
                  <c:v>2513</c:v>
                </c:pt>
                <c:pt idx="2972">
                  <c:v>2511</c:v>
                </c:pt>
                <c:pt idx="2973">
                  <c:v>2513</c:v>
                </c:pt>
                <c:pt idx="2974">
                  <c:v>2512</c:v>
                </c:pt>
                <c:pt idx="2975">
                  <c:v>2514</c:v>
                </c:pt>
                <c:pt idx="2976">
                  <c:v>2511</c:v>
                </c:pt>
                <c:pt idx="2977">
                  <c:v>2510</c:v>
                </c:pt>
                <c:pt idx="2978">
                  <c:v>2515</c:v>
                </c:pt>
                <c:pt idx="2979">
                  <c:v>2517</c:v>
                </c:pt>
                <c:pt idx="2980">
                  <c:v>2515</c:v>
                </c:pt>
                <c:pt idx="2981">
                  <c:v>2515</c:v>
                </c:pt>
                <c:pt idx="2982">
                  <c:v>2513</c:v>
                </c:pt>
                <c:pt idx="2983">
                  <c:v>2515</c:v>
                </c:pt>
                <c:pt idx="2984">
                  <c:v>2514</c:v>
                </c:pt>
                <c:pt idx="2985">
                  <c:v>2512</c:v>
                </c:pt>
                <c:pt idx="2986">
                  <c:v>2516</c:v>
                </c:pt>
                <c:pt idx="2987">
                  <c:v>2517</c:v>
                </c:pt>
                <c:pt idx="2988">
                  <c:v>2516</c:v>
                </c:pt>
                <c:pt idx="2989">
                  <c:v>2517</c:v>
                </c:pt>
                <c:pt idx="2990">
                  <c:v>2510</c:v>
                </c:pt>
                <c:pt idx="2991">
                  <c:v>2512</c:v>
                </c:pt>
                <c:pt idx="2992">
                  <c:v>2510</c:v>
                </c:pt>
                <c:pt idx="2993">
                  <c:v>2508</c:v>
                </c:pt>
                <c:pt idx="2994">
                  <c:v>2509</c:v>
                </c:pt>
                <c:pt idx="2995">
                  <c:v>2513</c:v>
                </c:pt>
                <c:pt idx="2996">
                  <c:v>2515</c:v>
                </c:pt>
                <c:pt idx="2997">
                  <c:v>2508</c:v>
                </c:pt>
                <c:pt idx="2998">
                  <c:v>2513</c:v>
                </c:pt>
                <c:pt idx="2999">
                  <c:v>2516</c:v>
                </c:pt>
                <c:pt idx="3000">
                  <c:v>2518</c:v>
                </c:pt>
                <c:pt idx="3001">
                  <c:v>2511</c:v>
                </c:pt>
                <c:pt idx="3002">
                  <c:v>2511</c:v>
                </c:pt>
                <c:pt idx="3003">
                  <c:v>2514</c:v>
                </c:pt>
                <c:pt idx="3004">
                  <c:v>2516</c:v>
                </c:pt>
                <c:pt idx="3005">
                  <c:v>2514</c:v>
                </c:pt>
                <c:pt idx="3006">
                  <c:v>2512</c:v>
                </c:pt>
                <c:pt idx="3007">
                  <c:v>2514</c:v>
                </c:pt>
                <c:pt idx="3008">
                  <c:v>2509</c:v>
                </c:pt>
                <c:pt idx="3009">
                  <c:v>2510</c:v>
                </c:pt>
                <c:pt idx="3010">
                  <c:v>2511</c:v>
                </c:pt>
                <c:pt idx="3011">
                  <c:v>2504</c:v>
                </c:pt>
                <c:pt idx="3012">
                  <c:v>2515</c:v>
                </c:pt>
                <c:pt idx="3013">
                  <c:v>2516</c:v>
                </c:pt>
                <c:pt idx="3014">
                  <c:v>2511</c:v>
                </c:pt>
                <c:pt idx="3015">
                  <c:v>2515</c:v>
                </c:pt>
                <c:pt idx="3016">
                  <c:v>2515</c:v>
                </c:pt>
                <c:pt idx="3017">
                  <c:v>2514</c:v>
                </c:pt>
                <c:pt idx="3018">
                  <c:v>2510</c:v>
                </c:pt>
                <c:pt idx="3019">
                  <c:v>2509</c:v>
                </c:pt>
                <c:pt idx="3020">
                  <c:v>2508</c:v>
                </c:pt>
                <c:pt idx="3021">
                  <c:v>2516</c:v>
                </c:pt>
                <c:pt idx="3022">
                  <c:v>2514</c:v>
                </c:pt>
                <c:pt idx="3023">
                  <c:v>2516</c:v>
                </c:pt>
                <c:pt idx="3024">
                  <c:v>2516</c:v>
                </c:pt>
                <c:pt idx="3025">
                  <c:v>2516</c:v>
                </c:pt>
                <c:pt idx="3026">
                  <c:v>2514</c:v>
                </c:pt>
                <c:pt idx="3027">
                  <c:v>2516</c:v>
                </c:pt>
                <c:pt idx="3028">
                  <c:v>2518</c:v>
                </c:pt>
                <c:pt idx="3029">
                  <c:v>2512</c:v>
                </c:pt>
                <c:pt idx="3030">
                  <c:v>2507</c:v>
                </c:pt>
                <c:pt idx="3031">
                  <c:v>2509</c:v>
                </c:pt>
                <c:pt idx="3032">
                  <c:v>2515</c:v>
                </c:pt>
                <c:pt idx="3033">
                  <c:v>2516</c:v>
                </c:pt>
                <c:pt idx="3034">
                  <c:v>2513</c:v>
                </c:pt>
                <c:pt idx="3035">
                  <c:v>2516</c:v>
                </c:pt>
                <c:pt idx="3036">
                  <c:v>2516</c:v>
                </c:pt>
                <c:pt idx="3037">
                  <c:v>2511</c:v>
                </c:pt>
                <c:pt idx="3038">
                  <c:v>2507</c:v>
                </c:pt>
                <c:pt idx="3039">
                  <c:v>2509</c:v>
                </c:pt>
                <c:pt idx="3040">
                  <c:v>2512</c:v>
                </c:pt>
                <c:pt idx="3041">
                  <c:v>2510</c:v>
                </c:pt>
                <c:pt idx="3042">
                  <c:v>2510</c:v>
                </c:pt>
                <c:pt idx="3043">
                  <c:v>2513</c:v>
                </c:pt>
                <c:pt idx="3044">
                  <c:v>2516</c:v>
                </c:pt>
                <c:pt idx="3045">
                  <c:v>2516</c:v>
                </c:pt>
                <c:pt idx="3046">
                  <c:v>2518</c:v>
                </c:pt>
                <c:pt idx="3047">
                  <c:v>2513</c:v>
                </c:pt>
                <c:pt idx="3048">
                  <c:v>2514</c:v>
                </c:pt>
                <c:pt idx="3049">
                  <c:v>2520</c:v>
                </c:pt>
                <c:pt idx="3050">
                  <c:v>2519</c:v>
                </c:pt>
                <c:pt idx="3051">
                  <c:v>2511</c:v>
                </c:pt>
                <c:pt idx="3052">
                  <c:v>2510</c:v>
                </c:pt>
                <c:pt idx="3053">
                  <c:v>2512</c:v>
                </c:pt>
                <c:pt idx="3054">
                  <c:v>2510</c:v>
                </c:pt>
                <c:pt idx="3055">
                  <c:v>2511</c:v>
                </c:pt>
                <c:pt idx="3056">
                  <c:v>2513</c:v>
                </c:pt>
                <c:pt idx="3057">
                  <c:v>2514</c:v>
                </c:pt>
                <c:pt idx="3058">
                  <c:v>2517</c:v>
                </c:pt>
                <c:pt idx="3059">
                  <c:v>2509</c:v>
                </c:pt>
                <c:pt idx="3060">
                  <c:v>2505</c:v>
                </c:pt>
                <c:pt idx="3061">
                  <c:v>2518</c:v>
                </c:pt>
                <c:pt idx="3062">
                  <c:v>2517</c:v>
                </c:pt>
                <c:pt idx="3063">
                  <c:v>2510</c:v>
                </c:pt>
                <c:pt idx="3064">
                  <c:v>2511</c:v>
                </c:pt>
                <c:pt idx="3065">
                  <c:v>2511</c:v>
                </c:pt>
                <c:pt idx="3066">
                  <c:v>2520</c:v>
                </c:pt>
                <c:pt idx="3067">
                  <c:v>2521</c:v>
                </c:pt>
                <c:pt idx="3068">
                  <c:v>2517</c:v>
                </c:pt>
                <c:pt idx="3069">
                  <c:v>2519</c:v>
                </c:pt>
                <c:pt idx="3070">
                  <c:v>2512</c:v>
                </c:pt>
                <c:pt idx="3071">
                  <c:v>2518</c:v>
                </c:pt>
                <c:pt idx="3072">
                  <c:v>2520</c:v>
                </c:pt>
                <c:pt idx="3073">
                  <c:v>2524</c:v>
                </c:pt>
                <c:pt idx="3074">
                  <c:v>2520</c:v>
                </c:pt>
                <c:pt idx="3075">
                  <c:v>2523</c:v>
                </c:pt>
                <c:pt idx="3076">
                  <c:v>2518</c:v>
                </c:pt>
                <c:pt idx="3077">
                  <c:v>2527</c:v>
                </c:pt>
                <c:pt idx="3078">
                  <c:v>2522</c:v>
                </c:pt>
                <c:pt idx="3079">
                  <c:v>2530</c:v>
                </c:pt>
                <c:pt idx="3080">
                  <c:v>2528</c:v>
                </c:pt>
                <c:pt idx="3081">
                  <c:v>2535</c:v>
                </c:pt>
                <c:pt idx="3082">
                  <c:v>2533</c:v>
                </c:pt>
                <c:pt idx="3083">
                  <c:v>2536</c:v>
                </c:pt>
                <c:pt idx="3084">
                  <c:v>2544</c:v>
                </c:pt>
                <c:pt idx="3085">
                  <c:v>2554</c:v>
                </c:pt>
                <c:pt idx="3086">
                  <c:v>2573</c:v>
                </c:pt>
                <c:pt idx="3087">
                  <c:v>2585</c:v>
                </c:pt>
                <c:pt idx="3088">
                  <c:v>2609</c:v>
                </c:pt>
                <c:pt idx="3089">
                  <c:v>2631</c:v>
                </c:pt>
                <c:pt idx="3090">
                  <c:v>2661</c:v>
                </c:pt>
                <c:pt idx="3091">
                  <c:v>2696</c:v>
                </c:pt>
                <c:pt idx="3092">
                  <c:v>2700</c:v>
                </c:pt>
                <c:pt idx="3093">
                  <c:v>2673</c:v>
                </c:pt>
                <c:pt idx="3094">
                  <c:v>2650</c:v>
                </c:pt>
                <c:pt idx="3095">
                  <c:v>2631</c:v>
                </c:pt>
                <c:pt idx="3096">
                  <c:v>2621</c:v>
                </c:pt>
                <c:pt idx="3097">
                  <c:v>2596</c:v>
                </c:pt>
                <c:pt idx="3098">
                  <c:v>2585</c:v>
                </c:pt>
                <c:pt idx="3099">
                  <c:v>2592</c:v>
                </c:pt>
                <c:pt idx="3100">
                  <c:v>2609</c:v>
                </c:pt>
                <c:pt idx="3101">
                  <c:v>2624</c:v>
                </c:pt>
                <c:pt idx="3102">
                  <c:v>2621</c:v>
                </c:pt>
                <c:pt idx="3103">
                  <c:v>2612</c:v>
                </c:pt>
                <c:pt idx="3104">
                  <c:v>2581</c:v>
                </c:pt>
                <c:pt idx="3105">
                  <c:v>2570</c:v>
                </c:pt>
                <c:pt idx="3106">
                  <c:v>2568</c:v>
                </c:pt>
                <c:pt idx="3107">
                  <c:v>2553</c:v>
                </c:pt>
                <c:pt idx="3108">
                  <c:v>2546</c:v>
                </c:pt>
                <c:pt idx="3109">
                  <c:v>2533</c:v>
                </c:pt>
                <c:pt idx="3110">
                  <c:v>2533</c:v>
                </c:pt>
                <c:pt idx="3111">
                  <c:v>2527</c:v>
                </c:pt>
                <c:pt idx="3112">
                  <c:v>2520</c:v>
                </c:pt>
                <c:pt idx="3113">
                  <c:v>2517</c:v>
                </c:pt>
                <c:pt idx="3114">
                  <c:v>2519</c:v>
                </c:pt>
                <c:pt idx="3115">
                  <c:v>2519</c:v>
                </c:pt>
                <c:pt idx="3116">
                  <c:v>2519</c:v>
                </c:pt>
                <c:pt idx="3117">
                  <c:v>2522</c:v>
                </c:pt>
                <c:pt idx="3118">
                  <c:v>2512</c:v>
                </c:pt>
                <c:pt idx="3119">
                  <c:v>2518</c:v>
                </c:pt>
                <c:pt idx="3120">
                  <c:v>2518</c:v>
                </c:pt>
                <c:pt idx="3121">
                  <c:v>2524</c:v>
                </c:pt>
                <c:pt idx="3122">
                  <c:v>2515</c:v>
                </c:pt>
                <c:pt idx="3123">
                  <c:v>2516</c:v>
                </c:pt>
                <c:pt idx="3124">
                  <c:v>2516</c:v>
                </c:pt>
                <c:pt idx="3125">
                  <c:v>2511</c:v>
                </c:pt>
                <c:pt idx="3126">
                  <c:v>2529</c:v>
                </c:pt>
                <c:pt idx="3127">
                  <c:v>2514</c:v>
                </c:pt>
                <c:pt idx="3128">
                  <c:v>2514</c:v>
                </c:pt>
                <c:pt idx="3129">
                  <c:v>2521</c:v>
                </c:pt>
                <c:pt idx="3130">
                  <c:v>2519</c:v>
                </c:pt>
                <c:pt idx="3131">
                  <c:v>2519</c:v>
                </c:pt>
                <c:pt idx="3132">
                  <c:v>2522</c:v>
                </c:pt>
                <c:pt idx="3133">
                  <c:v>2519</c:v>
                </c:pt>
                <c:pt idx="3134">
                  <c:v>2515</c:v>
                </c:pt>
                <c:pt idx="3135">
                  <c:v>2512</c:v>
                </c:pt>
                <c:pt idx="3136">
                  <c:v>2516</c:v>
                </c:pt>
                <c:pt idx="3137">
                  <c:v>2519</c:v>
                </c:pt>
                <c:pt idx="3138">
                  <c:v>2518</c:v>
                </c:pt>
                <c:pt idx="3139">
                  <c:v>2517</c:v>
                </c:pt>
                <c:pt idx="3140">
                  <c:v>2510</c:v>
                </c:pt>
                <c:pt idx="3141">
                  <c:v>2509</c:v>
                </c:pt>
                <c:pt idx="3142">
                  <c:v>2512</c:v>
                </c:pt>
                <c:pt idx="3143">
                  <c:v>2513</c:v>
                </c:pt>
                <c:pt idx="3144">
                  <c:v>2516</c:v>
                </c:pt>
                <c:pt idx="3145">
                  <c:v>2517</c:v>
                </c:pt>
                <c:pt idx="3146">
                  <c:v>2514</c:v>
                </c:pt>
                <c:pt idx="3147">
                  <c:v>2513</c:v>
                </c:pt>
                <c:pt idx="3148">
                  <c:v>2509</c:v>
                </c:pt>
                <c:pt idx="3149">
                  <c:v>2514</c:v>
                </c:pt>
                <c:pt idx="3150">
                  <c:v>2518</c:v>
                </c:pt>
                <c:pt idx="3151">
                  <c:v>2513</c:v>
                </c:pt>
                <c:pt idx="3152">
                  <c:v>2518</c:v>
                </c:pt>
                <c:pt idx="3153">
                  <c:v>2518</c:v>
                </c:pt>
                <c:pt idx="3154">
                  <c:v>2520</c:v>
                </c:pt>
                <c:pt idx="3155">
                  <c:v>2518</c:v>
                </c:pt>
                <c:pt idx="3156">
                  <c:v>2518</c:v>
                </c:pt>
                <c:pt idx="3157">
                  <c:v>2521</c:v>
                </c:pt>
                <c:pt idx="3158">
                  <c:v>2517</c:v>
                </c:pt>
                <c:pt idx="3159">
                  <c:v>2513</c:v>
                </c:pt>
                <c:pt idx="3160">
                  <c:v>2520</c:v>
                </c:pt>
                <c:pt idx="3161">
                  <c:v>2523</c:v>
                </c:pt>
                <c:pt idx="3162">
                  <c:v>2519</c:v>
                </c:pt>
                <c:pt idx="3163">
                  <c:v>2526</c:v>
                </c:pt>
                <c:pt idx="3164">
                  <c:v>2529</c:v>
                </c:pt>
                <c:pt idx="3165">
                  <c:v>2539</c:v>
                </c:pt>
                <c:pt idx="3166">
                  <c:v>2534</c:v>
                </c:pt>
                <c:pt idx="3167">
                  <c:v>2534</c:v>
                </c:pt>
                <c:pt idx="3168">
                  <c:v>2526</c:v>
                </c:pt>
                <c:pt idx="3169">
                  <c:v>2519</c:v>
                </c:pt>
                <c:pt idx="3170">
                  <c:v>2533</c:v>
                </c:pt>
                <c:pt idx="3171">
                  <c:v>2528</c:v>
                </c:pt>
                <c:pt idx="3172">
                  <c:v>2534</c:v>
                </c:pt>
                <c:pt idx="3173">
                  <c:v>2524</c:v>
                </c:pt>
                <c:pt idx="3174">
                  <c:v>2524</c:v>
                </c:pt>
                <c:pt idx="3175">
                  <c:v>2537</c:v>
                </c:pt>
                <c:pt idx="3176">
                  <c:v>2536</c:v>
                </c:pt>
                <c:pt idx="3177">
                  <c:v>2518</c:v>
                </c:pt>
                <c:pt idx="3178">
                  <c:v>2523</c:v>
                </c:pt>
                <c:pt idx="3179">
                  <c:v>2520</c:v>
                </c:pt>
                <c:pt idx="3180">
                  <c:v>2520</c:v>
                </c:pt>
                <c:pt idx="3181">
                  <c:v>2520</c:v>
                </c:pt>
                <c:pt idx="3182">
                  <c:v>2521</c:v>
                </c:pt>
                <c:pt idx="3183">
                  <c:v>2518</c:v>
                </c:pt>
                <c:pt idx="3184">
                  <c:v>2522</c:v>
                </c:pt>
                <c:pt idx="3185">
                  <c:v>2517</c:v>
                </c:pt>
                <c:pt idx="3186">
                  <c:v>2515</c:v>
                </c:pt>
                <c:pt idx="3187">
                  <c:v>2518</c:v>
                </c:pt>
                <c:pt idx="3188">
                  <c:v>2525</c:v>
                </c:pt>
                <c:pt idx="3189">
                  <c:v>2519</c:v>
                </c:pt>
                <c:pt idx="3190">
                  <c:v>2515</c:v>
                </c:pt>
                <c:pt idx="3191">
                  <c:v>2513</c:v>
                </c:pt>
                <c:pt idx="3192">
                  <c:v>2511</c:v>
                </c:pt>
                <c:pt idx="3193">
                  <c:v>2515</c:v>
                </c:pt>
                <c:pt idx="3194">
                  <c:v>2517</c:v>
                </c:pt>
                <c:pt idx="3195">
                  <c:v>2517</c:v>
                </c:pt>
                <c:pt idx="3196">
                  <c:v>2522</c:v>
                </c:pt>
                <c:pt idx="3197">
                  <c:v>2522</c:v>
                </c:pt>
                <c:pt idx="3198">
                  <c:v>2518</c:v>
                </c:pt>
                <c:pt idx="3199">
                  <c:v>2520</c:v>
                </c:pt>
                <c:pt idx="3200">
                  <c:v>2519</c:v>
                </c:pt>
                <c:pt idx="3201">
                  <c:v>2522</c:v>
                </c:pt>
                <c:pt idx="3202">
                  <c:v>2526</c:v>
                </c:pt>
                <c:pt idx="3203">
                  <c:v>2531</c:v>
                </c:pt>
                <c:pt idx="3204">
                  <c:v>2528</c:v>
                </c:pt>
                <c:pt idx="3205">
                  <c:v>2527</c:v>
                </c:pt>
                <c:pt idx="3206">
                  <c:v>2542</c:v>
                </c:pt>
                <c:pt idx="3207">
                  <c:v>2544</c:v>
                </c:pt>
                <c:pt idx="3208">
                  <c:v>2558</c:v>
                </c:pt>
                <c:pt idx="3209">
                  <c:v>2563</c:v>
                </c:pt>
                <c:pt idx="3210">
                  <c:v>2561</c:v>
                </c:pt>
                <c:pt idx="3211">
                  <c:v>2572</c:v>
                </c:pt>
                <c:pt idx="3212">
                  <c:v>2591</c:v>
                </c:pt>
                <c:pt idx="3213">
                  <c:v>2605</c:v>
                </c:pt>
                <c:pt idx="3214">
                  <c:v>2609</c:v>
                </c:pt>
                <c:pt idx="3215">
                  <c:v>2602</c:v>
                </c:pt>
                <c:pt idx="3216">
                  <c:v>2579</c:v>
                </c:pt>
                <c:pt idx="3217">
                  <c:v>2559</c:v>
                </c:pt>
                <c:pt idx="3218">
                  <c:v>2558</c:v>
                </c:pt>
                <c:pt idx="3219">
                  <c:v>2561</c:v>
                </c:pt>
                <c:pt idx="3220">
                  <c:v>2555</c:v>
                </c:pt>
                <c:pt idx="3221">
                  <c:v>2555</c:v>
                </c:pt>
                <c:pt idx="3222">
                  <c:v>2558</c:v>
                </c:pt>
                <c:pt idx="3223">
                  <c:v>2564</c:v>
                </c:pt>
                <c:pt idx="3224">
                  <c:v>2554</c:v>
                </c:pt>
                <c:pt idx="3225">
                  <c:v>2560</c:v>
                </c:pt>
                <c:pt idx="3226">
                  <c:v>2560</c:v>
                </c:pt>
                <c:pt idx="3227">
                  <c:v>2541</c:v>
                </c:pt>
                <c:pt idx="3228">
                  <c:v>2533</c:v>
                </c:pt>
                <c:pt idx="3229">
                  <c:v>2530</c:v>
                </c:pt>
                <c:pt idx="3230">
                  <c:v>2523</c:v>
                </c:pt>
                <c:pt idx="3231">
                  <c:v>2527</c:v>
                </c:pt>
                <c:pt idx="3232">
                  <c:v>2528</c:v>
                </c:pt>
                <c:pt idx="3233">
                  <c:v>2526</c:v>
                </c:pt>
                <c:pt idx="3234">
                  <c:v>2522</c:v>
                </c:pt>
                <c:pt idx="3235">
                  <c:v>2513</c:v>
                </c:pt>
                <c:pt idx="3236">
                  <c:v>2521</c:v>
                </c:pt>
                <c:pt idx="3237">
                  <c:v>2519</c:v>
                </c:pt>
                <c:pt idx="3238">
                  <c:v>2519</c:v>
                </c:pt>
                <c:pt idx="3239">
                  <c:v>2514</c:v>
                </c:pt>
                <c:pt idx="3240">
                  <c:v>2515</c:v>
                </c:pt>
                <c:pt idx="3241">
                  <c:v>2523</c:v>
                </c:pt>
                <c:pt idx="3242">
                  <c:v>2517</c:v>
                </c:pt>
                <c:pt idx="3243">
                  <c:v>2516</c:v>
                </c:pt>
                <c:pt idx="3244">
                  <c:v>2518</c:v>
                </c:pt>
                <c:pt idx="3245">
                  <c:v>2512</c:v>
                </c:pt>
                <c:pt idx="3246">
                  <c:v>2512</c:v>
                </c:pt>
                <c:pt idx="3247">
                  <c:v>2518</c:v>
                </c:pt>
                <c:pt idx="3248">
                  <c:v>2523</c:v>
                </c:pt>
                <c:pt idx="3249">
                  <c:v>2512</c:v>
                </c:pt>
                <c:pt idx="3250">
                  <c:v>2514</c:v>
                </c:pt>
                <c:pt idx="3251">
                  <c:v>2513</c:v>
                </c:pt>
                <c:pt idx="3252">
                  <c:v>2521</c:v>
                </c:pt>
                <c:pt idx="3253">
                  <c:v>2514</c:v>
                </c:pt>
                <c:pt idx="3254">
                  <c:v>2514</c:v>
                </c:pt>
                <c:pt idx="3255">
                  <c:v>2516</c:v>
                </c:pt>
                <c:pt idx="3256">
                  <c:v>2515</c:v>
                </c:pt>
                <c:pt idx="3257">
                  <c:v>2516</c:v>
                </c:pt>
                <c:pt idx="3258">
                  <c:v>2518</c:v>
                </c:pt>
                <c:pt idx="3259">
                  <c:v>2516</c:v>
                </c:pt>
                <c:pt idx="3260">
                  <c:v>2520</c:v>
                </c:pt>
                <c:pt idx="3261">
                  <c:v>2521</c:v>
                </c:pt>
                <c:pt idx="3262">
                  <c:v>2517</c:v>
                </c:pt>
                <c:pt idx="3263">
                  <c:v>2512</c:v>
                </c:pt>
                <c:pt idx="3264">
                  <c:v>2514</c:v>
                </c:pt>
                <c:pt idx="3265">
                  <c:v>2510</c:v>
                </c:pt>
                <c:pt idx="3266">
                  <c:v>2513</c:v>
                </c:pt>
                <c:pt idx="3267">
                  <c:v>2517</c:v>
                </c:pt>
                <c:pt idx="3268">
                  <c:v>2514</c:v>
                </c:pt>
                <c:pt idx="3269">
                  <c:v>2517</c:v>
                </c:pt>
                <c:pt idx="3270">
                  <c:v>2518</c:v>
                </c:pt>
                <c:pt idx="3271">
                  <c:v>2515</c:v>
                </c:pt>
                <c:pt idx="3272">
                  <c:v>2512</c:v>
                </c:pt>
                <c:pt idx="3273">
                  <c:v>2509</c:v>
                </c:pt>
                <c:pt idx="3274">
                  <c:v>2511</c:v>
                </c:pt>
                <c:pt idx="3275">
                  <c:v>2515</c:v>
                </c:pt>
                <c:pt idx="3276">
                  <c:v>2514</c:v>
                </c:pt>
                <c:pt idx="3277">
                  <c:v>2510</c:v>
                </c:pt>
                <c:pt idx="3278">
                  <c:v>2510</c:v>
                </c:pt>
                <c:pt idx="3279">
                  <c:v>2508</c:v>
                </c:pt>
                <c:pt idx="3280">
                  <c:v>2512</c:v>
                </c:pt>
                <c:pt idx="3281">
                  <c:v>2514</c:v>
                </c:pt>
                <c:pt idx="3282">
                  <c:v>2515</c:v>
                </c:pt>
                <c:pt idx="3283">
                  <c:v>2511</c:v>
                </c:pt>
                <c:pt idx="3284">
                  <c:v>2509</c:v>
                </c:pt>
                <c:pt idx="3285">
                  <c:v>2510</c:v>
                </c:pt>
                <c:pt idx="3286">
                  <c:v>2515</c:v>
                </c:pt>
                <c:pt idx="3287">
                  <c:v>2515</c:v>
                </c:pt>
                <c:pt idx="3288">
                  <c:v>2511</c:v>
                </c:pt>
                <c:pt idx="3289">
                  <c:v>2508</c:v>
                </c:pt>
                <c:pt idx="3290">
                  <c:v>2515</c:v>
                </c:pt>
                <c:pt idx="3291">
                  <c:v>2516</c:v>
                </c:pt>
                <c:pt idx="3292">
                  <c:v>2511</c:v>
                </c:pt>
                <c:pt idx="3293">
                  <c:v>2514</c:v>
                </c:pt>
                <c:pt idx="3294">
                  <c:v>2514</c:v>
                </c:pt>
                <c:pt idx="3295">
                  <c:v>2508</c:v>
                </c:pt>
                <c:pt idx="3296">
                  <c:v>2517</c:v>
                </c:pt>
                <c:pt idx="3297">
                  <c:v>2509</c:v>
                </c:pt>
                <c:pt idx="3298">
                  <c:v>2514</c:v>
                </c:pt>
                <c:pt idx="3299">
                  <c:v>2512</c:v>
                </c:pt>
                <c:pt idx="3300">
                  <c:v>2512</c:v>
                </c:pt>
                <c:pt idx="3301">
                  <c:v>2512</c:v>
                </c:pt>
                <c:pt idx="3302">
                  <c:v>2515</c:v>
                </c:pt>
                <c:pt idx="3303">
                  <c:v>2514</c:v>
                </c:pt>
                <c:pt idx="3304">
                  <c:v>2514</c:v>
                </c:pt>
                <c:pt idx="3305">
                  <c:v>2517</c:v>
                </c:pt>
                <c:pt idx="3306">
                  <c:v>2514</c:v>
                </c:pt>
                <c:pt idx="3307">
                  <c:v>2513</c:v>
                </c:pt>
                <c:pt idx="3308">
                  <c:v>2508</c:v>
                </c:pt>
                <c:pt idx="3309">
                  <c:v>2511</c:v>
                </c:pt>
                <c:pt idx="3310">
                  <c:v>2514</c:v>
                </c:pt>
                <c:pt idx="3311">
                  <c:v>2517</c:v>
                </c:pt>
                <c:pt idx="3312">
                  <c:v>2507</c:v>
                </c:pt>
                <c:pt idx="3313">
                  <c:v>2511</c:v>
                </c:pt>
                <c:pt idx="3314">
                  <c:v>2515</c:v>
                </c:pt>
                <c:pt idx="3315">
                  <c:v>2515</c:v>
                </c:pt>
                <c:pt idx="3316">
                  <c:v>2511</c:v>
                </c:pt>
                <c:pt idx="3317">
                  <c:v>2512</c:v>
                </c:pt>
                <c:pt idx="3318">
                  <c:v>2513</c:v>
                </c:pt>
                <c:pt idx="3319">
                  <c:v>2514</c:v>
                </c:pt>
                <c:pt idx="3320">
                  <c:v>2515</c:v>
                </c:pt>
                <c:pt idx="3321">
                  <c:v>2517</c:v>
                </c:pt>
                <c:pt idx="3322">
                  <c:v>2516</c:v>
                </c:pt>
                <c:pt idx="3323">
                  <c:v>2514</c:v>
                </c:pt>
                <c:pt idx="3324">
                  <c:v>2515</c:v>
                </c:pt>
                <c:pt idx="3325">
                  <c:v>2510</c:v>
                </c:pt>
                <c:pt idx="3326">
                  <c:v>2511</c:v>
                </c:pt>
                <c:pt idx="3327">
                  <c:v>2514</c:v>
                </c:pt>
                <c:pt idx="3328">
                  <c:v>2512</c:v>
                </c:pt>
                <c:pt idx="3329">
                  <c:v>2512</c:v>
                </c:pt>
                <c:pt idx="3330">
                  <c:v>2511</c:v>
                </c:pt>
                <c:pt idx="3331">
                  <c:v>2510</c:v>
                </c:pt>
                <c:pt idx="3332">
                  <c:v>2513</c:v>
                </c:pt>
                <c:pt idx="3333">
                  <c:v>2517</c:v>
                </c:pt>
                <c:pt idx="3334">
                  <c:v>2517</c:v>
                </c:pt>
                <c:pt idx="3335">
                  <c:v>2513</c:v>
                </c:pt>
                <c:pt idx="3336">
                  <c:v>2512</c:v>
                </c:pt>
                <c:pt idx="3337">
                  <c:v>2510</c:v>
                </c:pt>
                <c:pt idx="3338">
                  <c:v>2510</c:v>
                </c:pt>
                <c:pt idx="3339">
                  <c:v>2510</c:v>
                </c:pt>
                <c:pt idx="3340">
                  <c:v>2511</c:v>
                </c:pt>
                <c:pt idx="3341">
                  <c:v>2509</c:v>
                </c:pt>
                <c:pt idx="3342">
                  <c:v>2515</c:v>
                </c:pt>
                <c:pt idx="3343">
                  <c:v>2510</c:v>
                </c:pt>
                <c:pt idx="3344">
                  <c:v>2509</c:v>
                </c:pt>
                <c:pt idx="3345">
                  <c:v>2519</c:v>
                </c:pt>
                <c:pt idx="3346">
                  <c:v>2519</c:v>
                </c:pt>
                <c:pt idx="3347">
                  <c:v>2515</c:v>
                </c:pt>
                <c:pt idx="3348">
                  <c:v>2511</c:v>
                </c:pt>
                <c:pt idx="3349">
                  <c:v>2508</c:v>
                </c:pt>
                <c:pt idx="3350">
                  <c:v>2510</c:v>
                </c:pt>
                <c:pt idx="3351">
                  <c:v>2517</c:v>
                </c:pt>
                <c:pt idx="3352">
                  <c:v>2515</c:v>
                </c:pt>
                <c:pt idx="3353">
                  <c:v>2514</c:v>
                </c:pt>
                <c:pt idx="3354">
                  <c:v>2515</c:v>
                </c:pt>
                <c:pt idx="3355">
                  <c:v>2512</c:v>
                </c:pt>
                <c:pt idx="3356">
                  <c:v>2510</c:v>
                </c:pt>
                <c:pt idx="3357">
                  <c:v>2510</c:v>
                </c:pt>
                <c:pt idx="3358">
                  <c:v>2511</c:v>
                </c:pt>
                <c:pt idx="3359">
                  <c:v>2515</c:v>
                </c:pt>
                <c:pt idx="3360">
                  <c:v>2517</c:v>
                </c:pt>
                <c:pt idx="3361">
                  <c:v>2509</c:v>
                </c:pt>
                <c:pt idx="3362">
                  <c:v>2514</c:v>
                </c:pt>
                <c:pt idx="3363">
                  <c:v>2512</c:v>
                </c:pt>
                <c:pt idx="3364">
                  <c:v>2513</c:v>
                </c:pt>
                <c:pt idx="3365">
                  <c:v>2519</c:v>
                </c:pt>
                <c:pt idx="3366">
                  <c:v>2516</c:v>
                </c:pt>
                <c:pt idx="3367">
                  <c:v>2515</c:v>
                </c:pt>
                <c:pt idx="3368">
                  <c:v>2513</c:v>
                </c:pt>
                <c:pt idx="3369">
                  <c:v>2513</c:v>
                </c:pt>
                <c:pt idx="3370">
                  <c:v>2507</c:v>
                </c:pt>
                <c:pt idx="3371">
                  <c:v>2513</c:v>
                </c:pt>
                <c:pt idx="3372">
                  <c:v>2513</c:v>
                </c:pt>
                <c:pt idx="3373">
                  <c:v>2510</c:v>
                </c:pt>
                <c:pt idx="3374">
                  <c:v>2511</c:v>
                </c:pt>
                <c:pt idx="3375">
                  <c:v>2513</c:v>
                </c:pt>
                <c:pt idx="3376">
                  <c:v>2517</c:v>
                </c:pt>
                <c:pt idx="3377">
                  <c:v>2512</c:v>
                </c:pt>
                <c:pt idx="3378">
                  <c:v>2513</c:v>
                </c:pt>
                <c:pt idx="3379">
                  <c:v>2511</c:v>
                </c:pt>
                <c:pt idx="3380">
                  <c:v>2517</c:v>
                </c:pt>
                <c:pt idx="3381">
                  <c:v>2518</c:v>
                </c:pt>
                <c:pt idx="3382">
                  <c:v>2518</c:v>
                </c:pt>
                <c:pt idx="3383">
                  <c:v>2514</c:v>
                </c:pt>
                <c:pt idx="3384">
                  <c:v>2508</c:v>
                </c:pt>
                <c:pt idx="3385">
                  <c:v>2512</c:v>
                </c:pt>
                <c:pt idx="3386">
                  <c:v>2515</c:v>
                </c:pt>
                <c:pt idx="3387">
                  <c:v>2510</c:v>
                </c:pt>
                <c:pt idx="3388">
                  <c:v>2506</c:v>
                </c:pt>
                <c:pt idx="3389">
                  <c:v>2510</c:v>
                </c:pt>
                <c:pt idx="3390">
                  <c:v>2512</c:v>
                </c:pt>
                <c:pt idx="3391">
                  <c:v>2511</c:v>
                </c:pt>
                <c:pt idx="3392">
                  <c:v>2510</c:v>
                </c:pt>
                <c:pt idx="3393">
                  <c:v>2510</c:v>
                </c:pt>
                <c:pt idx="3394">
                  <c:v>2515</c:v>
                </c:pt>
                <c:pt idx="3395">
                  <c:v>2516</c:v>
                </c:pt>
                <c:pt idx="3396">
                  <c:v>2516</c:v>
                </c:pt>
                <c:pt idx="3397">
                  <c:v>2516</c:v>
                </c:pt>
                <c:pt idx="3398">
                  <c:v>2517</c:v>
                </c:pt>
                <c:pt idx="3399">
                  <c:v>2515</c:v>
                </c:pt>
                <c:pt idx="3400">
                  <c:v>2509</c:v>
                </c:pt>
                <c:pt idx="3401">
                  <c:v>2510</c:v>
                </c:pt>
                <c:pt idx="3402">
                  <c:v>2511</c:v>
                </c:pt>
                <c:pt idx="3403">
                  <c:v>2513</c:v>
                </c:pt>
                <c:pt idx="3404">
                  <c:v>2517</c:v>
                </c:pt>
                <c:pt idx="3405">
                  <c:v>2516</c:v>
                </c:pt>
                <c:pt idx="3406">
                  <c:v>2512</c:v>
                </c:pt>
                <c:pt idx="3407">
                  <c:v>2514</c:v>
                </c:pt>
                <c:pt idx="3408">
                  <c:v>2521</c:v>
                </c:pt>
                <c:pt idx="3409">
                  <c:v>2512</c:v>
                </c:pt>
                <c:pt idx="3410">
                  <c:v>2517</c:v>
                </c:pt>
                <c:pt idx="3411">
                  <c:v>2509</c:v>
                </c:pt>
                <c:pt idx="3412">
                  <c:v>2520</c:v>
                </c:pt>
                <c:pt idx="3413">
                  <c:v>2521</c:v>
                </c:pt>
                <c:pt idx="3414">
                  <c:v>2516</c:v>
                </c:pt>
                <c:pt idx="3415">
                  <c:v>2511</c:v>
                </c:pt>
                <c:pt idx="3416">
                  <c:v>2519</c:v>
                </c:pt>
                <c:pt idx="3417">
                  <c:v>2514</c:v>
                </c:pt>
                <c:pt idx="3418">
                  <c:v>2509</c:v>
                </c:pt>
                <c:pt idx="3419">
                  <c:v>2517</c:v>
                </c:pt>
                <c:pt idx="3420">
                  <c:v>2517</c:v>
                </c:pt>
                <c:pt idx="3421">
                  <c:v>2513</c:v>
                </c:pt>
                <c:pt idx="3422">
                  <c:v>2521</c:v>
                </c:pt>
                <c:pt idx="3423">
                  <c:v>2516</c:v>
                </c:pt>
                <c:pt idx="3424">
                  <c:v>2510</c:v>
                </c:pt>
                <c:pt idx="3425">
                  <c:v>2510</c:v>
                </c:pt>
                <c:pt idx="3426">
                  <c:v>2514</c:v>
                </c:pt>
                <c:pt idx="3427">
                  <c:v>2512</c:v>
                </c:pt>
                <c:pt idx="3428">
                  <c:v>2514</c:v>
                </c:pt>
                <c:pt idx="3429">
                  <c:v>2518</c:v>
                </c:pt>
                <c:pt idx="3430">
                  <c:v>2513</c:v>
                </c:pt>
                <c:pt idx="3431">
                  <c:v>2515</c:v>
                </c:pt>
                <c:pt idx="3432">
                  <c:v>2511</c:v>
                </c:pt>
                <c:pt idx="3433">
                  <c:v>2512</c:v>
                </c:pt>
                <c:pt idx="3434">
                  <c:v>2513</c:v>
                </c:pt>
                <c:pt idx="3435">
                  <c:v>2514</c:v>
                </c:pt>
                <c:pt idx="3436">
                  <c:v>2517</c:v>
                </c:pt>
                <c:pt idx="3437">
                  <c:v>2516</c:v>
                </c:pt>
                <c:pt idx="3438">
                  <c:v>2516</c:v>
                </c:pt>
                <c:pt idx="3439">
                  <c:v>2514</c:v>
                </c:pt>
                <c:pt idx="3440">
                  <c:v>2512</c:v>
                </c:pt>
                <c:pt idx="3441">
                  <c:v>2513</c:v>
                </c:pt>
                <c:pt idx="3442">
                  <c:v>2516</c:v>
                </c:pt>
                <c:pt idx="3443">
                  <c:v>2520</c:v>
                </c:pt>
                <c:pt idx="3444">
                  <c:v>2517</c:v>
                </c:pt>
                <c:pt idx="3445">
                  <c:v>2518</c:v>
                </c:pt>
                <c:pt idx="3446">
                  <c:v>2518</c:v>
                </c:pt>
                <c:pt idx="3447">
                  <c:v>2515</c:v>
                </c:pt>
                <c:pt idx="3448">
                  <c:v>2513</c:v>
                </c:pt>
                <c:pt idx="3449">
                  <c:v>2516</c:v>
                </c:pt>
                <c:pt idx="3450">
                  <c:v>2523</c:v>
                </c:pt>
                <c:pt idx="3451">
                  <c:v>2519</c:v>
                </c:pt>
                <c:pt idx="3452">
                  <c:v>2513</c:v>
                </c:pt>
                <c:pt idx="3453">
                  <c:v>2517</c:v>
                </c:pt>
                <c:pt idx="3454">
                  <c:v>2516</c:v>
                </c:pt>
                <c:pt idx="3455">
                  <c:v>2511</c:v>
                </c:pt>
                <c:pt idx="3456">
                  <c:v>2511</c:v>
                </c:pt>
                <c:pt idx="3457">
                  <c:v>2509</c:v>
                </c:pt>
                <c:pt idx="3458">
                  <c:v>2512</c:v>
                </c:pt>
                <c:pt idx="3459">
                  <c:v>2515</c:v>
                </c:pt>
                <c:pt idx="3460">
                  <c:v>2517</c:v>
                </c:pt>
                <c:pt idx="3461">
                  <c:v>2516</c:v>
                </c:pt>
                <c:pt idx="3462">
                  <c:v>2509</c:v>
                </c:pt>
                <c:pt idx="3463">
                  <c:v>2510</c:v>
                </c:pt>
                <c:pt idx="3464">
                  <c:v>2510</c:v>
                </c:pt>
                <c:pt idx="3465">
                  <c:v>2513</c:v>
                </c:pt>
                <c:pt idx="3466">
                  <c:v>2514</c:v>
                </c:pt>
                <c:pt idx="3467">
                  <c:v>2509</c:v>
                </c:pt>
                <c:pt idx="3468">
                  <c:v>2514</c:v>
                </c:pt>
                <c:pt idx="3469">
                  <c:v>2512</c:v>
                </c:pt>
                <c:pt idx="3470">
                  <c:v>2518</c:v>
                </c:pt>
                <c:pt idx="3471">
                  <c:v>2514</c:v>
                </c:pt>
                <c:pt idx="3472">
                  <c:v>2516</c:v>
                </c:pt>
                <c:pt idx="3473">
                  <c:v>2517</c:v>
                </c:pt>
                <c:pt idx="3474">
                  <c:v>2517</c:v>
                </c:pt>
                <c:pt idx="3475">
                  <c:v>2509</c:v>
                </c:pt>
                <c:pt idx="3476">
                  <c:v>2515</c:v>
                </c:pt>
                <c:pt idx="3477">
                  <c:v>2520</c:v>
                </c:pt>
                <c:pt idx="3478">
                  <c:v>2517</c:v>
                </c:pt>
                <c:pt idx="3479">
                  <c:v>2512</c:v>
                </c:pt>
                <c:pt idx="3480">
                  <c:v>2509</c:v>
                </c:pt>
                <c:pt idx="3481">
                  <c:v>2507</c:v>
                </c:pt>
                <c:pt idx="3482">
                  <c:v>2511</c:v>
                </c:pt>
                <c:pt idx="3483">
                  <c:v>2512</c:v>
                </c:pt>
                <c:pt idx="3484">
                  <c:v>2514</c:v>
                </c:pt>
                <c:pt idx="3485">
                  <c:v>2512</c:v>
                </c:pt>
                <c:pt idx="3486">
                  <c:v>2515</c:v>
                </c:pt>
                <c:pt idx="3487">
                  <c:v>2523</c:v>
                </c:pt>
                <c:pt idx="3488">
                  <c:v>2515</c:v>
                </c:pt>
                <c:pt idx="3489">
                  <c:v>2513</c:v>
                </c:pt>
                <c:pt idx="3490">
                  <c:v>2514</c:v>
                </c:pt>
                <c:pt idx="3491">
                  <c:v>2518</c:v>
                </c:pt>
                <c:pt idx="3492">
                  <c:v>2515</c:v>
                </c:pt>
                <c:pt idx="3493">
                  <c:v>2516</c:v>
                </c:pt>
                <c:pt idx="3494">
                  <c:v>2515</c:v>
                </c:pt>
                <c:pt idx="3495">
                  <c:v>2515</c:v>
                </c:pt>
                <c:pt idx="3496">
                  <c:v>2514</c:v>
                </c:pt>
                <c:pt idx="3497">
                  <c:v>2512</c:v>
                </c:pt>
                <c:pt idx="3498">
                  <c:v>2514</c:v>
                </c:pt>
                <c:pt idx="3499">
                  <c:v>2513</c:v>
                </c:pt>
                <c:pt idx="3500">
                  <c:v>2510</c:v>
                </c:pt>
                <c:pt idx="3501">
                  <c:v>2509</c:v>
                </c:pt>
                <c:pt idx="3502">
                  <c:v>2508</c:v>
                </c:pt>
                <c:pt idx="3503">
                  <c:v>2509</c:v>
                </c:pt>
                <c:pt idx="3504">
                  <c:v>2511</c:v>
                </c:pt>
                <c:pt idx="3505">
                  <c:v>2514</c:v>
                </c:pt>
                <c:pt idx="3506">
                  <c:v>2513</c:v>
                </c:pt>
                <c:pt idx="3507">
                  <c:v>2513</c:v>
                </c:pt>
                <c:pt idx="3508">
                  <c:v>2519</c:v>
                </c:pt>
                <c:pt idx="3509">
                  <c:v>2518</c:v>
                </c:pt>
                <c:pt idx="3510">
                  <c:v>2517</c:v>
                </c:pt>
                <c:pt idx="3511">
                  <c:v>2513</c:v>
                </c:pt>
                <c:pt idx="3512">
                  <c:v>2513</c:v>
                </c:pt>
                <c:pt idx="3513">
                  <c:v>2515</c:v>
                </c:pt>
                <c:pt idx="3514">
                  <c:v>2515</c:v>
                </c:pt>
                <c:pt idx="3515">
                  <c:v>2513</c:v>
                </c:pt>
                <c:pt idx="3516">
                  <c:v>2513</c:v>
                </c:pt>
                <c:pt idx="3517">
                  <c:v>2512</c:v>
                </c:pt>
                <c:pt idx="3518">
                  <c:v>2519</c:v>
                </c:pt>
                <c:pt idx="3519">
                  <c:v>2525</c:v>
                </c:pt>
                <c:pt idx="3520">
                  <c:v>2516</c:v>
                </c:pt>
                <c:pt idx="3521">
                  <c:v>2518</c:v>
                </c:pt>
                <c:pt idx="3522">
                  <c:v>2516</c:v>
                </c:pt>
                <c:pt idx="3523">
                  <c:v>2512</c:v>
                </c:pt>
                <c:pt idx="3524">
                  <c:v>2511</c:v>
                </c:pt>
                <c:pt idx="3525">
                  <c:v>2518</c:v>
                </c:pt>
                <c:pt idx="3526">
                  <c:v>2515</c:v>
                </c:pt>
                <c:pt idx="3527">
                  <c:v>2511</c:v>
                </c:pt>
                <c:pt idx="3528">
                  <c:v>2515</c:v>
                </c:pt>
                <c:pt idx="3529">
                  <c:v>2509</c:v>
                </c:pt>
                <c:pt idx="3530">
                  <c:v>2514</c:v>
                </c:pt>
                <c:pt idx="3531">
                  <c:v>2516</c:v>
                </c:pt>
                <c:pt idx="3532">
                  <c:v>2509</c:v>
                </c:pt>
                <c:pt idx="3533">
                  <c:v>2521</c:v>
                </c:pt>
                <c:pt idx="3534">
                  <c:v>2520</c:v>
                </c:pt>
                <c:pt idx="3535">
                  <c:v>2518</c:v>
                </c:pt>
                <c:pt idx="3536">
                  <c:v>2519</c:v>
                </c:pt>
                <c:pt idx="3537">
                  <c:v>2514</c:v>
                </c:pt>
                <c:pt idx="3538">
                  <c:v>2511</c:v>
                </c:pt>
                <c:pt idx="3539">
                  <c:v>2511</c:v>
                </c:pt>
                <c:pt idx="3540">
                  <c:v>2521</c:v>
                </c:pt>
                <c:pt idx="3541">
                  <c:v>2515</c:v>
                </c:pt>
                <c:pt idx="3542">
                  <c:v>2510</c:v>
                </c:pt>
                <c:pt idx="3543">
                  <c:v>2512</c:v>
                </c:pt>
                <c:pt idx="3544">
                  <c:v>2516</c:v>
                </c:pt>
                <c:pt idx="3545">
                  <c:v>2516</c:v>
                </c:pt>
                <c:pt idx="3546">
                  <c:v>2516</c:v>
                </c:pt>
                <c:pt idx="3547">
                  <c:v>2517</c:v>
                </c:pt>
                <c:pt idx="3548">
                  <c:v>2510</c:v>
                </c:pt>
                <c:pt idx="3549">
                  <c:v>2512</c:v>
                </c:pt>
                <c:pt idx="3550">
                  <c:v>2515</c:v>
                </c:pt>
                <c:pt idx="3551">
                  <c:v>2512</c:v>
                </c:pt>
                <c:pt idx="3552">
                  <c:v>2514</c:v>
                </c:pt>
                <c:pt idx="3553">
                  <c:v>2514</c:v>
                </c:pt>
                <c:pt idx="3554">
                  <c:v>2521</c:v>
                </c:pt>
                <c:pt idx="3555">
                  <c:v>2523</c:v>
                </c:pt>
                <c:pt idx="3556">
                  <c:v>2518</c:v>
                </c:pt>
                <c:pt idx="3557">
                  <c:v>2513</c:v>
                </c:pt>
                <c:pt idx="3558">
                  <c:v>2521</c:v>
                </c:pt>
                <c:pt idx="3559">
                  <c:v>2519</c:v>
                </c:pt>
                <c:pt idx="3560">
                  <c:v>2514</c:v>
                </c:pt>
                <c:pt idx="3561">
                  <c:v>2515</c:v>
                </c:pt>
                <c:pt idx="3562">
                  <c:v>2512</c:v>
                </c:pt>
                <c:pt idx="3563">
                  <c:v>2513</c:v>
                </c:pt>
                <c:pt idx="3564">
                  <c:v>2514</c:v>
                </c:pt>
                <c:pt idx="3565">
                  <c:v>2509</c:v>
                </c:pt>
                <c:pt idx="3566">
                  <c:v>2509</c:v>
                </c:pt>
                <c:pt idx="3567">
                  <c:v>2515</c:v>
                </c:pt>
                <c:pt idx="3568">
                  <c:v>2512</c:v>
                </c:pt>
                <c:pt idx="3569">
                  <c:v>2515</c:v>
                </c:pt>
                <c:pt idx="3570">
                  <c:v>2517</c:v>
                </c:pt>
                <c:pt idx="3571">
                  <c:v>2519</c:v>
                </c:pt>
                <c:pt idx="3572">
                  <c:v>2514</c:v>
                </c:pt>
                <c:pt idx="3573">
                  <c:v>2519</c:v>
                </c:pt>
                <c:pt idx="3574">
                  <c:v>2518</c:v>
                </c:pt>
                <c:pt idx="3575">
                  <c:v>2516</c:v>
                </c:pt>
                <c:pt idx="3576">
                  <c:v>2519</c:v>
                </c:pt>
                <c:pt idx="3577">
                  <c:v>2508</c:v>
                </c:pt>
                <c:pt idx="3578">
                  <c:v>2517</c:v>
                </c:pt>
                <c:pt idx="3579">
                  <c:v>2522</c:v>
                </c:pt>
                <c:pt idx="3580">
                  <c:v>2519</c:v>
                </c:pt>
                <c:pt idx="3581">
                  <c:v>2513</c:v>
                </c:pt>
                <c:pt idx="3582">
                  <c:v>2520</c:v>
                </c:pt>
                <c:pt idx="3583">
                  <c:v>2516</c:v>
                </c:pt>
                <c:pt idx="3584">
                  <c:v>2510</c:v>
                </c:pt>
                <c:pt idx="3585">
                  <c:v>2518</c:v>
                </c:pt>
                <c:pt idx="3586">
                  <c:v>2517</c:v>
                </c:pt>
                <c:pt idx="3587">
                  <c:v>2508</c:v>
                </c:pt>
                <c:pt idx="3588">
                  <c:v>2511</c:v>
                </c:pt>
                <c:pt idx="3589">
                  <c:v>2519</c:v>
                </c:pt>
                <c:pt idx="3590">
                  <c:v>2515</c:v>
                </c:pt>
                <c:pt idx="3591">
                  <c:v>2511</c:v>
                </c:pt>
                <c:pt idx="3592">
                  <c:v>2516</c:v>
                </c:pt>
                <c:pt idx="3593">
                  <c:v>2517</c:v>
                </c:pt>
                <c:pt idx="3594">
                  <c:v>2514</c:v>
                </c:pt>
                <c:pt idx="3595">
                  <c:v>2516</c:v>
                </c:pt>
                <c:pt idx="3596">
                  <c:v>2511</c:v>
                </c:pt>
                <c:pt idx="3597">
                  <c:v>2513</c:v>
                </c:pt>
                <c:pt idx="3598">
                  <c:v>2509</c:v>
                </c:pt>
                <c:pt idx="3599">
                  <c:v>2519</c:v>
                </c:pt>
                <c:pt idx="3600">
                  <c:v>2510</c:v>
                </c:pt>
                <c:pt idx="3601">
                  <c:v>2515</c:v>
                </c:pt>
                <c:pt idx="3602">
                  <c:v>2517</c:v>
                </c:pt>
                <c:pt idx="3603">
                  <c:v>2516</c:v>
                </c:pt>
                <c:pt idx="3604">
                  <c:v>2512</c:v>
                </c:pt>
                <c:pt idx="3605">
                  <c:v>2516</c:v>
                </c:pt>
                <c:pt idx="3606">
                  <c:v>2514</c:v>
                </c:pt>
                <c:pt idx="3607">
                  <c:v>2515</c:v>
                </c:pt>
                <c:pt idx="3608">
                  <c:v>2520</c:v>
                </c:pt>
                <c:pt idx="3609">
                  <c:v>2515</c:v>
                </c:pt>
                <c:pt idx="3610">
                  <c:v>2511</c:v>
                </c:pt>
                <c:pt idx="3611">
                  <c:v>2512</c:v>
                </c:pt>
                <c:pt idx="3612">
                  <c:v>2521</c:v>
                </c:pt>
                <c:pt idx="3613">
                  <c:v>2524</c:v>
                </c:pt>
                <c:pt idx="3614">
                  <c:v>2521</c:v>
                </c:pt>
                <c:pt idx="3615">
                  <c:v>2518</c:v>
                </c:pt>
                <c:pt idx="3616">
                  <c:v>2516</c:v>
                </c:pt>
                <c:pt idx="3617">
                  <c:v>2517</c:v>
                </c:pt>
                <c:pt idx="3618">
                  <c:v>2515</c:v>
                </c:pt>
                <c:pt idx="3619">
                  <c:v>2515</c:v>
                </c:pt>
                <c:pt idx="3620">
                  <c:v>2523</c:v>
                </c:pt>
                <c:pt idx="3621">
                  <c:v>2521</c:v>
                </c:pt>
                <c:pt idx="3622">
                  <c:v>2517</c:v>
                </c:pt>
                <c:pt idx="3623">
                  <c:v>2519</c:v>
                </c:pt>
                <c:pt idx="3624">
                  <c:v>2516</c:v>
                </c:pt>
                <c:pt idx="3625">
                  <c:v>2511</c:v>
                </c:pt>
                <c:pt idx="3626">
                  <c:v>2517</c:v>
                </c:pt>
                <c:pt idx="3627">
                  <c:v>2520</c:v>
                </c:pt>
                <c:pt idx="3628">
                  <c:v>2517</c:v>
                </c:pt>
                <c:pt idx="3629">
                  <c:v>2514</c:v>
                </c:pt>
                <c:pt idx="3630">
                  <c:v>2513</c:v>
                </c:pt>
                <c:pt idx="3631">
                  <c:v>2516</c:v>
                </c:pt>
                <c:pt idx="3632">
                  <c:v>2517</c:v>
                </c:pt>
                <c:pt idx="3633">
                  <c:v>2513</c:v>
                </c:pt>
                <c:pt idx="3634">
                  <c:v>2514</c:v>
                </c:pt>
                <c:pt idx="3635">
                  <c:v>2515</c:v>
                </c:pt>
                <c:pt idx="3636">
                  <c:v>2519</c:v>
                </c:pt>
                <c:pt idx="3637">
                  <c:v>2519</c:v>
                </c:pt>
                <c:pt idx="3638">
                  <c:v>2517</c:v>
                </c:pt>
                <c:pt idx="3639">
                  <c:v>2520</c:v>
                </c:pt>
                <c:pt idx="3640">
                  <c:v>2519</c:v>
                </c:pt>
                <c:pt idx="3641">
                  <c:v>2517</c:v>
                </c:pt>
                <c:pt idx="3642">
                  <c:v>2515</c:v>
                </c:pt>
                <c:pt idx="3643">
                  <c:v>2514</c:v>
                </c:pt>
                <c:pt idx="3644">
                  <c:v>2521</c:v>
                </c:pt>
                <c:pt idx="3645">
                  <c:v>2521</c:v>
                </c:pt>
                <c:pt idx="3646">
                  <c:v>2516</c:v>
                </c:pt>
                <c:pt idx="3647">
                  <c:v>2516</c:v>
                </c:pt>
                <c:pt idx="3648">
                  <c:v>2516</c:v>
                </c:pt>
                <c:pt idx="3649">
                  <c:v>2515</c:v>
                </c:pt>
                <c:pt idx="3650">
                  <c:v>2523</c:v>
                </c:pt>
                <c:pt idx="3651">
                  <c:v>2529</c:v>
                </c:pt>
                <c:pt idx="3652">
                  <c:v>2517</c:v>
                </c:pt>
                <c:pt idx="3653">
                  <c:v>2519</c:v>
                </c:pt>
                <c:pt idx="3654">
                  <c:v>2518</c:v>
                </c:pt>
                <c:pt idx="3655">
                  <c:v>2513</c:v>
                </c:pt>
                <c:pt idx="3656">
                  <c:v>2516</c:v>
                </c:pt>
                <c:pt idx="3657">
                  <c:v>2514</c:v>
                </c:pt>
                <c:pt idx="3658">
                  <c:v>2515</c:v>
                </c:pt>
                <c:pt idx="3659">
                  <c:v>2518</c:v>
                </c:pt>
                <c:pt idx="3660">
                  <c:v>2524</c:v>
                </c:pt>
                <c:pt idx="3661">
                  <c:v>2519</c:v>
                </c:pt>
                <c:pt idx="3662">
                  <c:v>2519</c:v>
                </c:pt>
                <c:pt idx="3663">
                  <c:v>2520</c:v>
                </c:pt>
                <c:pt idx="3664">
                  <c:v>2519</c:v>
                </c:pt>
                <c:pt idx="3665">
                  <c:v>2521</c:v>
                </c:pt>
                <c:pt idx="3666">
                  <c:v>2529</c:v>
                </c:pt>
                <c:pt idx="3667">
                  <c:v>2535</c:v>
                </c:pt>
                <c:pt idx="3668">
                  <c:v>2529</c:v>
                </c:pt>
                <c:pt idx="3669">
                  <c:v>2533</c:v>
                </c:pt>
                <c:pt idx="3670">
                  <c:v>2534</c:v>
                </c:pt>
                <c:pt idx="3671">
                  <c:v>2532</c:v>
                </c:pt>
                <c:pt idx="3672">
                  <c:v>2540</c:v>
                </c:pt>
                <c:pt idx="3673">
                  <c:v>2540</c:v>
                </c:pt>
                <c:pt idx="3674">
                  <c:v>2532</c:v>
                </c:pt>
                <c:pt idx="3675">
                  <c:v>2528</c:v>
                </c:pt>
                <c:pt idx="3676">
                  <c:v>2524</c:v>
                </c:pt>
                <c:pt idx="3677">
                  <c:v>2524</c:v>
                </c:pt>
                <c:pt idx="3678">
                  <c:v>2528</c:v>
                </c:pt>
                <c:pt idx="3679">
                  <c:v>2530</c:v>
                </c:pt>
                <c:pt idx="3680">
                  <c:v>2529</c:v>
                </c:pt>
                <c:pt idx="3681">
                  <c:v>2532</c:v>
                </c:pt>
                <c:pt idx="3682">
                  <c:v>2527</c:v>
                </c:pt>
                <c:pt idx="3683">
                  <c:v>2533</c:v>
                </c:pt>
                <c:pt idx="3684">
                  <c:v>2529</c:v>
                </c:pt>
                <c:pt idx="3685">
                  <c:v>2528</c:v>
                </c:pt>
                <c:pt idx="3686">
                  <c:v>2534</c:v>
                </c:pt>
                <c:pt idx="3687">
                  <c:v>2532</c:v>
                </c:pt>
                <c:pt idx="3688">
                  <c:v>2525</c:v>
                </c:pt>
                <c:pt idx="3689">
                  <c:v>2521</c:v>
                </c:pt>
                <c:pt idx="3690">
                  <c:v>2527</c:v>
                </c:pt>
                <c:pt idx="3691">
                  <c:v>2531</c:v>
                </c:pt>
                <c:pt idx="3692">
                  <c:v>2523</c:v>
                </c:pt>
                <c:pt idx="3693">
                  <c:v>2527</c:v>
                </c:pt>
                <c:pt idx="3694">
                  <c:v>2528</c:v>
                </c:pt>
                <c:pt idx="3695">
                  <c:v>2520</c:v>
                </c:pt>
                <c:pt idx="3696">
                  <c:v>2522</c:v>
                </c:pt>
                <c:pt idx="3697">
                  <c:v>2519</c:v>
                </c:pt>
                <c:pt idx="3698">
                  <c:v>2521</c:v>
                </c:pt>
                <c:pt idx="3699">
                  <c:v>2522</c:v>
                </c:pt>
                <c:pt idx="3700">
                  <c:v>2531</c:v>
                </c:pt>
                <c:pt idx="3701">
                  <c:v>2521</c:v>
                </c:pt>
                <c:pt idx="3702">
                  <c:v>2517</c:v>
                </c:pt>
                <c:pt idx="3703">
                  <c:v>2528</c:v>
                </c:pt>
                <c:pt idx="3704">
                  <c:v>2518</c:v>
                </c:pt>
                <c:pt idx="3705">
                  <c:v>2532</c:v>
                </c:pt>
                <c:pt idx="3706">
                  <c:v>2533</c:v>
                </c:pt>
                <c:pt idx="3707">
                  <c:v>2522</c:v>
                </c:pt>
                <c:pt idx="3708">
                  <c:v>2528</c:v>
                </c:pt>
                <c:pt idx="3709">
                  <c:v>2536</c:v>
                </c:pt>
                <c:pt idx="3710">
                  <c:v>2541</c:v>
                </c:pt>
                <c:pt idx="3711">
                  <c:v>2533</c:v>
                </c:pt>
                <c:pt idx="3712">
                  <c:v>2537</c:v>
                </c:pt>
                <c:pt idx="3713">
                  <c:v>2534</c:v>
                </c:pt>
                <c:pt idx="3714">
                  <c:v>2541</c:v>
                </c:pt>
                <c:pt idx="3715">
                  <c:v>2559</c:v>
                </c:pt>
                <c:pt idx="3716">
                  <c:v>2564</c:v>
                </c:pt>
                <c:pt idx="3717">
                  <c:v>2574</c:v>
                </c:pt>
                <c:pt idx="3718">
                  <c:v>2575</c:v>
                </c:pt>
                <c:pt idx="3719">
                  <c:v>2567</c:v>
                </c:pt>
                <c:pt idx="3720">
                  <c:v>2558</c:v>
                </c:pt>
                <c:pt idx="3721">
                  <c:v>2556</c:v>
                </c:pt>
                <c:pt idx="3722">
                  <c:v>2554</c:v>
                </c:pt>
                <c:pt idx="3723">
                  <c:v>2541</c:v>
                </c:pt>
                <c:pt idx="3724">
                  <c:v>2543</c:v>
                </c:pt>
                <c:pt idx="3725">
                  <c:v>2541</c:v>
                </c:pt>
                <c:pt idx="3726">
                  <c:v>2543</c:v>
                </c:pt>
                <c:pt idx="3727">
                  <c:v>2540</c:v>
                </c:pt>
                <c:pt idx="3728">
                  <c:v>2542</c:v>
                </c:pt>
                <c:pt idx="3729">
                  <c:v>2547</c:v>
                </c:pt>
                <c:pt idx="3730">
                  <c:v>2543</c:v>
                </c:pt>
                <c:pt idx="3731">
                  <c:v>2539</c:v>
                </c:pt>
                <c:pt idx="3732">
                  <c:v>2539</c:v>
                </c:pt>
                <c:pt idx="3733">
                  <c:v>2542</c:v>
                </c:pt>
                <c:pt idx="3734">
                  <c:v>2538</c:v>
                </c:pt>
                <c:pt idx="3735">
                  <c:v>2531</c:v>
                </c:pt>
                <c:pt idx="3736">
                  <c:v>2522</c:v>
                </c:pt>
                <c:pt idx="3737">
                  <c:v>2530</c:v>
                </c:pt>
                <c:pt idx="3738">
                  <c:v>2532</c:v>
                </c:pt>
                <c:pt idx="3739">
                  <c:v>2526</c:v>
                </c:pt>
                <c:pt idx="3740">
                  <c:v>2527</c:v>
                </c:pt>
                <c:pt idx="3741">
                  <c:v>2521</c:v>
                </c:pt>
                <c:pt idx="3742">
                  <c:v>2522</c:v>
                </c:pt>
                <c:pt idx="3743">
                  <c:v>2520</c:v>
                </c:pt>
                <c:pt idx="3744">
                  <c:v>2518</c:v>
                </c:pt>
                <c:pt idx="3745">
                  <c:v>2517</c:v>
                </c:pt>
                <c:pt idx="3746">
                  <c:v>2513</c:v>
                </c:pt>
                <c:pt idx="3747">
                  <c:v>2525</c:v>
                </c:pt>
                <c:pt idx="3748">
                  <c:v>2519</c:v>
                </c:pt>
                <c:pt idx="3749">
                  <c:v>2523</c:v>
                </c:pt>
                <c:pt idx="3750">
                  <c:v>2522</c:v>
                </c:pt>
                <c:pt idx="3751">
                  <c:v>2524</c:v>
                </c:pt>
                <c:pt idx="3752">
                  <c:v>2519</c:v>
                </c:pt>
                <c:pt idx="3753">
                  <c:v>2512</c:v>
                </c:pt>
                <c:pt idx="3754">
                  <c:v>2523</c:v>
                </c:pt>
                <c:pt idx="3755">
                  <c:v>2523</c:v>
                </c:pt>
                <c:pt idx="3756">
                  <c:v>2523</c:v>
                </c:pt>
                <c:pt idx="3757">
                  <c:v>2524</c:v>
                </c:pt>
                <c:pt idx="3758">
                  <c:v>2518</c:v>
                </c:pt>
                <c:pt idx="3759">
                  <c:v>2514</c:v>
                </c:pt>
                <c:pt idx="3760">
                  <c:v>2518</c:v>
                </c:pt>
                <c:pt idx="3761">
                  <c:v>2517</c:v>
                </c:pt>
                <c:pt idx="3762">
                  <c:v>2514</c:v>
                </c:pt>
                <c:pt idx="3763">
                  <c:v>2520</c:v>
                </c:pt>
                <c:pt idx="3764">
                  <c:v>2515</c:v>
                </c:pt>
                <c:pt idx="3765">
                  <c:v>2521</c:v>
                </c:pt>
                <c:pt idx="3766">
                  <c:v>2528</c:v>
                </c:pt>
                <c:pt idx="3767">
                  <c:v>2521</c:v>
                </c:pt>
                <c:pt idx="3768">
                  <c:v>2519</c:v>
                </c:pt>
                <c:pt idx="3769">
                  <c:v>2522</c:v>
                </c:pt>
                <c:pt idx="3770">
                  <c:v>2518</c:v>
                </c:pt>
                <c:pt idx="3771">
                  <c:v>2520</c:v>
                </c:pt>
                <c:pt idx="3772">
                  <c:v>2520</c:v>
                </c:pt>
                <c:pt idx="3773">
                  <c:v>2518</c:v>
                </c:pt>
                <c:pt idx="3774">
                  <c:v>2518</c:v>
                </c:pt>
                <c:pt idx="3775">
                  <c:v>2521</c:v>
                </c:pt>
                <c:pt idx="3776">
                  <c:v>2518</c:v>
                </c:pt>
                <c:pt idx="3777">
                  <c:v>2521</c:v>
                </c:pt>
                <c:pt idx="3778">
                  <c:v>2521</c:v>
                </c:pt>
                <c:pt idx="3779">
                  <c:v>2520</c:v>
                </c:pt>
                <c:pt idx="3780">
                  <c:v>2519</c:v>
                </c:pt>
                <c:pt idx="3781">
                  <c:v>2520</c:v>
                </c:pt>
                <c:pt idx="3782">
                  <c:v>2523</c:v>
                </c:pt>
                <c:pt idx="3783">
                  <c:v>2516</c:v>
                </c:pt>
                <c:pt idx="3784">
                  <c:v>2513</c:v>
                </c:pt>
                <c:pt idx="3785">
                  <c:v>2514</c:v>
                </c:pt>
                <c:pt idx="3786">
                  <c:v>2516</c:v>
                </c:pt>
                <c:pt idx="3787">
                  <c:v>2515</c:v>
                </c:pt>
                <c:pt idx="3788">
                  <c:v>2515</c:v>
                </c:pt>
                <c:pt idx="3789">
                  <c:v>2519</c:v>
                </c:pt>
                <c:pt idx="3790">
                  <c:v>2516</c:v>
                </c:pt>
                <c:pt idx="3791">
                  <c:v>2515</c:v>
                </c:pt>
                <c:pt idx="3792">
                  <c:v>2518</c:v>
                </c:pt>
                <c:pt idx="3793">
                  <c:v>2518</c:v>
                </c:pt>
                <c:pt idx="3794">
                  <c:v>2519</c:v>
                </c:pt>
                <c:pt idx="3795">
                  <c:v>2521</c:v>
                </c:pt>
                <c:pt idx="3796">
                  <c:v>2515</c:v>
                </c:pt>
                <c:pt idx="3797">
                  <c:v>2511</c:v>
                </c:pt>
                <c:pt idx="3798">
                  <c:v>2517</c:v>
                </c:pt>
                <c:pt idx="3799">
                  <c:v>2518</c:v>
                </c:pt>
                <c:pt idx="3800">
                  <c:v>2519</c:v>
                </c:pt>
                <c:pt idx="3801">
                  <c:v>2522</c:v>
                </c:pt>
                <c:pt idx="3802">
                  <c:v>2520</c:v>
                </c:pt>
                <c:pt idx="3803">
                  <c:v>2518</c:v>
                </c:pt>
                <c:pt idx="3804">
                  <c:v>2515</c:v>
                </c:pt>
                <c:pt idx="3805">
                  <c:v>2523</c:v>
                </c:pt>
                <c:pt idx="3806">
                  <c:v>2520</c:v>
                </c:pt>
                <c:pt idx="3807">
                  <c:v>2519</c:v>
                </c:pt>
                <c:pt idx="3808">
                  <c:v>2527</c:v>
                </c:pt>
                <c:pt idx="3809">
                  <c:v>2517</c:v>
                </c:pt>
                <c:pt idx="3810">
                  <c:v>2511</c:v>
                </c:pt>
                <c:pt idx="3811">
                  <c:v>2516</c:v>
                </c:pt>
                <c:pt idx="3812">
                  <c:v>2520</c:v>
                </c:pt>
                <c:pt idx="3813">
                  <c:v>2516</c:v>
                </c:pt>
                <c:pt idx="3814">
                  <c:v>2516</c:v>
                </c:pt>
                <c:pt idx="3815">
                  <c:v>2521</c:v>
                </c:pt>
                <c:pt idx="3816">
                  <c:v>2520</c:v>
                </c:pt>
                <c:pt idx="3817">
                  <c:v>2518</c:v>
                </c:pt>
                <c:pt idx="3818">
                  <c:v>2515</c:v>
                </c:pt>
                <c:pt idx="3819">
                  <c:v>2518</c:v>
                </c:pt>
                <c:pt idx="3820">
                  <c:v>2517</c:v>
                </c:pt>
                <c:pt idx="3821">
                  <c:v>2523</c:v>
                </c:pt>
                <c:pt idx="3822">
                  <c:v>2515</c:v>
                </c:pt>
                <c:pt idx="3823">
                  <c:v>2520</c:v>
                </c:pt>
                <c:pt idx="3824">
                  <c:v>2525</c:v>
                </c:pt>
                <c:pt idx="3825">
                  <c:v>2515</c:v>
                </c:pt>
                <c:pt idx="3826">
                  <c:v>2517</c:v>
                </c:pt>
                <c:pt idx="3827">
                  <c:v>2521</c:v>
                </c:pt>
                <c:pt idx="3828">
                  <c:v>2521</c:v>
                </c:pt>
                <c:pt idx="3829">
                  <c:v>2522</c:v>
                </c:pt>
                <c:pt idx="3830">
                  <c:v>2518</c:v>
                </c:pt>
                <c:pt idx="3831">
                  <c:v>2520</c:v>
                </c:pt>
                <c:pt idx="3832">
                  <c:v>2518</c:v>
                </c:pt>
                <c:pt idx="3833">
                  <c:v>2518</c:v>
                </c:pt>
                <c:pt idx="3834">
                  <c:v>2519</c:v>
                </c:pt>
                <c:pt idx="3835">
                  <c:v>2522</c:v>
                </c:pt>
                <c:pt idx="3836">
                  <c:v>2517</c:v>
                </c:pt>
                <c:pt idx="3837">
                  <c:v>2522</c:v>
                </c:pt>
                <c:pt idx="3838">
                  <c:v>2516</c:v>
                </c:pt>
                <c:pt idx="3839">
                  <c:v>2515</c:v>
                </c:pt>
                <c:pt idx="3840">
                  <c:v>2514</c:v>
                </c:pt>
                <c:pt idx="3841">
                  <c:v>2521</c:v>
                </c:pt>
                <c:pt idx="3842">
                  <c:v>2520</c:v>
                </c:pt>
                <c:pt idx="3843">
                  <c:v>2522</c:v>
                </c:pt>
                <c:pt idx="3844">
                  <c:v>2520</c:v>
                </c:pt>
                <c:pt idx="3845">
                  <c:v>2524</c:v>
                </c:pt>
                <c:pt idx="3846">
                  <c:v>2528</c:v>
                </c:pt>
                <c:pt idx="3847">
                  <c:v>2523</c:v>
                </c:pt>
                <c:pt idx="3848">
                  <c:v>2515</c:v>
                </c:pt>
                <c:pt idx="3849">
                  <c:v>2517</c:v>
                </c:pt>
                <c:pt idx="3850">
                  <c:v>2517</c:v>
                </c:pt>
                <c:pt idx="3851">
                  <c:v>2521</c:v>
                </c:pt>
                <c:pt idx="3852">
                  <c:v>2528</c:v>
                </c:pt>
                <c:pt idx="3853">
                  <c:v>2522</c:v>
                </c:pt>
                <c:pt idx="3854">
                  <c:v>2516</c:v>
                </c:pt>
                <c:pt idx="3855">
                  <c:v>2512</c:v>
                </c:pt>
                <c:pt idx="3856">
                  <c:v>2515</c:v>
                </c:pt>
                <c:pt idx="3857">
                  <c:v>2523</c:v>
                </c:pt>
                <c:pt idx="3858">
                  <c:v>2522</c:v>
                </c:pt>
                <c:pt idx="3859">
                  <c:v>2520</c:v>
                </c:pt>
                <c:pt idx="3860">
                  <c:v>2526</c:v>
                </c:pt>
                <c:pt idx="3861">
                  <c:v>2526</c:v>
                </c:pt>
                <c:pt idx="3862">
                  <c:v>2519</c:v>
                </c:pt>
                <c:pt idx="3863">
                  <c:v>2518</c:v>
                </c:pt>
                <c:pt idx="3864">
                  <c:v>2519</c:v>
                </c:pt>
                <c:pt idx="3865">
                  <c:v>2517</c:v>
                </c:pt>
                <c:pt idx="3866">
                  <c:v>2522</c:v>
                </c:pt>
                <c:pt idx="3867">
                  <c:v>2521</c:v>
                </c:pt>
                <c:pt idx="3868">
                  <c:v>2518</c:v>
                </c:pt>
                <c:pt idx="3869">
                  <c:v>2522</c:v>
                </c:pt>
                <c:pt idx="3870">
                  <c:v>2521</c:v>
                </c:pt>
                <c:pt idx="3871">
                  <c:v>2519</c:v>
                </c:pt>
                <c:pt idx="3872">
                  <c:v>2521</c:v>
                </c:pt>
                <c:pt idx="3873">
                  <c:v>2519</c:v>
                </c:pt>
                <c:pt idx="3874">
                  <c:v>2521</c:v>
                </c:pt>
                <c:pt idx="3875">
                  <c:v>2524</c:v>
                </c:pt>
                <c:pt idx="3876">
                  <c:v>2514</c:v>
                </c:pt>
                <c:pt idx="3877">
                  <c:v>2523</c:v>
                </c:pt>
                <c:pt idx="3878">
                  <c:v>2511</c:v>
                </c:pt>
                <c:pt idx="3879">
                  <c:v>2522</c:v>
                </c:pt>
                <c:pt idx="3880">
                  <c:v>2518</c:v>
                </c:pt>
                <c:pt idx="3881">
                  <c:v>2509</c:v>
                </c:pt>
                <c:pt idx="3882">
                  <c:v>2511</c:v>
                </c:pt>
                <c:pt idx="3883">
                  <c:v>2519</c:v>
                </c:pt>
                <c:pt idx="3884">
                  <c:v>2524</c:v>
                </c:pt>
                <c:pt idx="3885">
                  <c:v>2518</c:v>
                </c:pt>
                <c:pt idx="3886">
                  <c:v>2519</c:v>
                </c:pt>
                <c:pt idx="3887">
                  <c:v>2521</c:v>
                </c:pt>
                <c:pt idx="3888">
                  <c:v>2516</c:v>
                </c:pt>
                <c:pt idx="3889">
                  <c:v>2522</c:v>
                </c:pt>
                <c:pt idx="3890">
                  <c:v>2520</c:v>
                </c:pt>
                <c:pt idx="3891">
                  <c:v>2524</c:v>
                </c:pt>
                <c:pt idx="3892">
                  <c:v>2516</c:v>
                </c:pt>
                <c:pt idx="3893">
                  <c:v>2519</c:v>
                </c:pt>
                <c:pt idx="3894">
                  <c:v>2519</c:v>
                </c:pt>
                <c:pt idx="3895">
                  <c:v>2523</c:v>
                </c:pt>
                <c:pt idx="3896">
                  <c:v>2518</c:v>
                </c:pt>
                <c:pt idx="3897">
                  <c:v>2517</c:v>
                </c:pt>
                <c:pt idx="3898">
                  <c:v>2517</c:v>
                </c:pt>
                <c:pt idx="3899">
                  <c:v>2520</c:v>
                </c:pt>
                <c:pt idx="3900">
                  <c:v>2522</c:v>
                </c:pt>
                <c:pt idx="3901">
                  <c:v>2520</c:v>
                </c:pt>
                <c:pt idx="3902">
                  <c:v>2523</c:v>
                </c:pt>
                <c:pt idx="3903">
                  <c:v>2524</c:v>
                </c:pt>
                <c:pt idx="3904">
                  <c:v>2523</c:v>
                </c:pt>
                <c:pt idx="3905">
                  <c:v>2521</c:v>
                </c:pt>
                <c:pt idx="3906">
                  <c:v>2520</c:v>
                </c:pt>
                <c:pt idx="3907">
                  <c:v>2523</c:v>
                </c:pt>
                <c:pt idx="3908">
                  <c:v>2523</c:v>
                </c:pt>
                <c:pt idx="3909">
                  <c:v>2521</c:v>
                </c:pt>
                <c:pt idx="3910">
                  <c:v>2519</c:v>
                </c:pt>
                <c:pt idx="3911">
                  <c:v>2523</c:v>
                </c:pt>
                <c:pt idx="3912">
                  <c:v>2524</c:v>
                </c:pt>
                <c:pt idx="3913">
                  <c:v>2525</c:v>
                </c:pt>
                <c:pt idx="3914">
                  <c:v>2520</c:v>
                </c:pt>
                <c:pt idx="3915">
                  <c:v>2520</c:v>
                </c:pt>
                <c:pt idx="3916">
                  <c:v>2522</c:v>
                </c:pt>
                <c:pt idx="3917">
                  <c:v>2518</c:v>
                </c:pt>
                <c:pt idx="3918">
                  <c:v>2515</c:v>
                </c:pt>
                <c:pt idx="3919">
                  <c:v>2518</c:v>
                </c:pt>
                <c:pt idx="3920">
                  <c:v>2520</c:v>
                </c:pt>
                <c:pt idx="3921">
                  <c:v>2519</c:v>
                </c:pt>
                <c:pt idx="3922">
                  <c:v>2515</c:v>
                </c:pt>
                <c:pt idx="3923">
                  <c:v>2520</c:v>
                </c:pt>
                <c:pt idx="3924">
                  <c:v>2520</c:v>
                </c:pt>
                <c:pt idx="3925">
                  <c:v>2511</c:v>
                </c:pt>
                <c:pt idx="3926">
                  <c:v>2516</c:v>
                </c:pt>
                <c:pt idx="3927">
                  <c:v>2518</c:v>
                </c:pt>
                <c:pt idx="3928">
                  <c:v>2513</c:v>
                </c:pt>
                <c:pt idx="3929">
                  <c:v>2519</c:v>
                </c:pt>
                <c:pt idx="3930">
                  <c:v>2515</c:v>
                </c:pt>
                <c:pt idx="3931">
                  <c:v>2520</c:v>
                </c:pt>
                <c:pt idx="3932">
                  <c:v>2518</c:v>
                </c:pt>
                <c:pt idx="3933">
                  <c:v>2530</c:v>
                </c:pt>
                <c:pt idx="3934">
                  <c:v>2520</c:v>
                </c:pt>
                <c:pt idx="3935">
                  <c:v>2522</c:v>
                </c:pt>
                <c:pt idx="3936">
                  <c:v>2515</c:v>
                </c:pt>
                <c:pt idx="3937">
                  <c:v>2519</c:v>
                </c:pt>
                <c:pt idx="3938">
                  <c:v>2525</c:v>
                </c:pt>
                <c:pt idx="3939">
                  <c:v>2518</c:v>
                </c:pt>
                <c:pt idx="3940">
                  <c:v>2520</c:v>
                </c:pt>
                <c:pt idx="3941">
                  <c:v>2520</c:v>
                </c:pt>
                <c:pt idx="3942">
                  <c:v>2528</c:v>
                </c:pt>
                <c:pt idx="3943">
                  <c:v>2522</c:v>
                </c:pt>
                <c:pt idx="3944">
                  <c:v>2524</c:v>
                </c:pt>
                <c:pt idx="3945">
                  <c:v>2524</c:v>
                </c:pt>
                <c:pt idx="3946">
                  <c:v>2521</c:v>
                </c:pt>
                <c:pt idx="3947">
                  <c:v>2519</c:v>
                </c:pt>
                <c:pt idx="3948">
                  <c:v>2517</c:v>
                </c:pt>
                <c:pt idx="3949">
                  <c:v>2519</c:v>
                </c:pt>
                <c:pt idx="3950">
                  <c:v>2518</c:v>
                </c:pt>
                <c:pt idx="3951">
                  <c:v>2522</c:v>
                </c:pt>
                <c:pt idx="3952">
                  <c:v>2521</c:v>
                </c:pt>
                <c:pt idx="3953">
                  <c:v>2521</c:v>
                </c:pt>
                <c:pt idx="3954">
                  <c:v>2519</c:v>
                </c:pt>
                <c:pt idx="3955">
                  <c:v>2521</c:v>
                </c:pt>
                <c:pt idx="3956">
                  <c:v>2516</c:v>
                </c:pt>
                <c:pt idx="3957">
                  <c:v>2522</c:v>
                </c:pt>
                <c:pt idx="3958">
                  <c:v>2522</c:v>
                </c:pt>
                <c:pt idx="3959">
                  <c:v>2518</c:v>
                </c:pt>
                <c:pt idx="3960">
                  <c:v>2524</c:v>
                </c:pt>
                <c:pt idx="3961">
                  <c:v>2525</c:v>
                </c:pt>
                <c:pt idx="3962">
                  <c:v>2524</c:v>
                </c:pt>
                <c:pt idx="3963">
                  <c:v>2525</c:v>
                </c:pt>
                <c:pt idx="3964">
                  <c:v>2524</c:v>
                </c:pt>
                <c:pt idx="3965">
                  <c:v>2519</c:v>
                </c:pt>
                <c:pt idx="3966">
                  <c:v>2519</c:v>
                </c:pt>
                <c:pt idx="3967">
                  <c:v>2520</c:v>
                </c:pt>
                <c:pt idx="3968">
                  <c:v>2522</c:v>
                </c:pt>
                <c:pt idx="3969">
                  <c:v>2524</c:v>
                </c:pt>
                <c:pt idx="3970">
                  <c:v>2521</c:v>
                </c:pt>
                <c:pt idx="3971">
                  <c:v>2521</c:v>
                </c:pt>
                <c:pt idx="3972">
                  <c:v>2517</c:v>
                </c:pt>
                <c:pt idx="3973">
                  <c:v>2512</c:v>
                </c:pt>
                <c:pt idx="3974">
                  <c:v>2517</c:v>
                </c:pt>
                <c:pt idx="3975">
                  <c:v>2523</c:v>
                </c:pt>
                <c:pt idx="3976">
                  <c:v>2519</c:v>
                </c:pt>
                <c:pt idx="3977">
                  <c:v>2525</c:v>
                </c:pt>
                <c:pt idx="3978">
                  <c:v>2521</c:v>
                </c:pt>
                <c:pt idx="3979">
                  <c:v>2514</c:v>
                </c:pt>
                <c:pt idx="3980">
                  <c:v>2519</c:v>
                </c:pt>
                <c:pt idx="3981">
                  <c:v>2521</c:v>
                </c:pt>
                <c:pt idx="3982">
                  <c:v>2519</c:v>
                </c:pt>
                <c:pt idx="3983">
                  <c:v>2517</c:v>
                </c:pt>
                <c:pt idx="3984">
                  <c:v>2519</c:v>
                </c:pt>
                <c:pt idx="3985">
                  <c:v>2524</c:v>
                </c:pt>
                <c:pt idx="3986">
                  <c:v>2514</c:v>
                </c:pt>
                <c:pt idx="3987">
                  <c:v>2511</c:v>
                </c:pt>
                <c:pt idx="3988">
                  <c:v>2518</c:v>
                </c:pt>
                <c:pt idx="3989">
                  <c:v>2524</c:v>
                </c:pt>
                <c:pt idx="3990">
                  <c:v>2529</c:v>
                </c:pt>
                <c:pt idx="3991">
                  <c:v>2533</c:v>
                </c:pt>
                <c:pt idx="3992">
                  <c:v>2523</c:v>
                </c:pt>
                <c:pt idx="3993">
                  <c:v>2524</c:v>
                </c:pt>
                <c:pt idx="3994">
                  <c:v>2520</c:v>
                </c:pt>
                <c:pt idx="3995">
                  <c:v>2531</c:v>
                </c:pt>
                <c:pt idx="3996">
                  <c:v>2528</c:v>
                </c:pt>
                <c:pt idx="3997">
                  <c:v>2516</c:v>
                </c:pt>
                <c:pt idx="3998">
                  <c:v>2522</c:v>
                </c:pt>
                <c:pt idx="3999">
                  <c:v>2525</c:v>
                </c:pt>
                <c:pt idx="4000">
                  <c:v>2520</c:v>
                </c:pt>
                <c:pt idx="4001">
                  <c:v>2524</c:v>
                </c:pt>
                <c:pt idx="4002">
                  <c:v>2521</c:v>
                </c:pt>
                <c:pt idx="4003">
                  <c:v>2513</c:v>
                </c:pt>
                <c:pt idx="4004">
                  <c:v>2521</c:v>
                </c:pt>
                <c:pt idx="4005">
                  <c:v>2517</c:v>
                </c:pt>
                <c:pt idx="4006">
                  <c:v>2513</c:v>
                </c:pt>
                <c:pt idx="4007">
                  <c:v>2521</c:v>
                </c:pt>
                <c:pt idx="4008">
                  <c:v>2523</c:v>
                </c:pt>
                <c:pt idx="4009">
                  <c:v>2518</c:v>
                </c:pt>
                <c:pt idx="4010">
                  <c:v>2519</c:v>
                </c:pt>
                <c:pt idx="4011">
                  <c:v>2521</c:v>
                </c:pt>
                <c:pt idx="4012">
                  <c:v>2517</c:v>
                </c:pt>
                <c:pt idx="4013">
                  <c:v>2523</c:v>
                </c:pt>
                <c:pt idx="4014">
                  <c:v>2524</c:v>
                </c:pt>
                <c:pt idx="4015">
                  <c:v>2519</c:v>
                </c:pt>
                <c:pt idx="4016">
                  <c:v>2523</c:v>
                </c:pt>
                <c:pt idx="4017">
                  <c:v>2527</c:v>
                </c:pt>
                <c:pt idx="4018">
                  <c:v>2527</c:v>
                </c:pt>
                <c:pt idx="4019">
                  <c:v>2519</c:v>
                </c:pt>
                <c:pt idx="4020">
                  <c:v>2519</c:v>
                </c:pt>
                <c:pt idx="4021">
                  <c:v>2521</c:v>
                </c:pt>
                <c:pt idx="4022">
                  <c:v>2520</c:v>
                </c:pt>
                <c:pt idx="4023">
                  <c:v>2522</c:v>
                </c:pt>
                <c:pt idx="4024">
                  <c:v>2520</c:v>
                </c:pt>
                <c:pt idx="4025">
                  <c:v>2515</c:v>
                </c:pt>
                <c:pt idx="4026">
                  <c:v>2517</c:v>
                </c:pt>
                <c:pt idx="4027">
                  <c:v>2522</c:v>
                </c:pt>
                <c:pt idx="4028">
                  <c:v>2519</c:v>
                </c:pt>
                <c:pt idx="4029">
                  <c:v>2520</c:v>
                </c:pt>
                <c:pt idx="4030">
                  <c:v>2526</c:v>
                </c:pt>
                <c:pt idx="4031">
                  <c:v>2531</c:v>
                </c:pt>
                <c:pt idx="4032">
                  <c:v>2527</c:v>
                </c:pt>
                <c:pt idx="4033">
                  <c:v>2521</c:v>
                </c:pt>
                <c:pt idx="4034">
                  <c:v>2520</c:v>
                </c:pt>
                <c:pt idx="4035">
                  <c:v>2522</c:v>
                </c:pt>
                <c:pt idx="4036">
                  <c:v>2514</c:v>
                </c:pt>
                <c:pt idx="4037">
                  <c:v>2518</c:v>
                </c:pt>
                <c:pt idx="4038">
                  <c:v>2518</c:v>
                </c:pt>
                <c:pt idx="4039">
                  <c:v>2519</c:v>
                </c:pt>
                <c:pt idx="4040">
                  <c:v>2526</c:v>
                </c:pt>
                <c:pt idx="4041">
                  <c:v>2523</c:v>
                </c:pt>
                <c:pt idx="4042">
                  <c:v>2521</c:v>
                </c:pt>
                <c:pt idx="4043">
                  <c:v>2519</c:v>
                </c:pt>
                <c:pt idx="4044">
                  <c:v>2520</c:v>
                </c:pt>
                <c:pt idx="4045">
                  <c:v>2523</c:v>
                </c:pt>
                <c:pt idx="4046">
                  <c:v>2525</c:v>
                </c:pt>
                <c:pt idx="4047">
                  <c:v>2520</c:v>
                </c:pt>
                <c:pt idx="4048">
                  <c:v>2520</c:v>
                </c:pt>
                <c:pt idx="4049">
                  <c:v>2528</c:v>
                </c:pt>
                <c:pt idx="4050">
                  <c:v>2521</c:v>
                </c:pt>
                <c:pt idx="4051">
                  <c:v>2526</c:v>
                </c:pt>
                <c:pt idx="4052">
                  <c:v>2525</c:v>
                </c:pt>
                <c:pt idx="4053">
                  <c:v>2528</c:v>
                </c:pt>
                <c:pt idx="4054">
                  <c:v>2520</c:v>
                </c:pt>
                <c:pt idx="4055">
                  <c:v>2511</c:v>
                </c:pt>
                <c:pt idx="4056">
                  <c:v>2524</c:v>
                </c:pt>
                <c:pt idx="4057">
                  <c:v>2519</c:v>
                </c:pt>
                <c:pt idx="4058">
                  <c:v>2525</c:v>
                </c:pt>
                <c:pt idx="4059">
                  <c:v>2529</c:v>
                </c:pt>
                <c:pt idx="4060">
                  <c:v>2530</c:v>
                </c:pt>
                <c:pt idx="4061">
                  <c:v>2518</c:v>
                </c:pt>
                <c:pt idx="4062">
                  <c:v>2516</c:v>
                </c:pt>
                <c:pt idx="4063">
                  <c:v>2519</c:v>
                </c:pt>
                <c:pt idx="4064">
                  <c:v>2524</c:v>
                </c:pt>
                <c:pt idx="4065">
                  <c:v>2520</c:v>
                </c:pt>
                <c:pt idx="4066">
                  <c:v>2522</c:v>
                </c:pt>
                <c:pt idx="4067">
                  <c:v>2528</c:v>
                </c:pt>
                <c:pt idx="4068">
                  <c:v>2531</c:v>
                </c:pt>
                <c:pt idx="4069">
                  <c:v>2527</c:v>
                </c:pt>
                <c:pt idx="4070">
                  <c:v>2530</c:v>
                </c:pt>
                <c:pt idx="4071">
                  <c:v>2531</c:v>
                </c:pt>
                <c:pt idx="4072">
                  <c:v>2530</c:v>
                </c:pt>
                <c:pt idx="4073">
                  <c:v>2532</c:v>
                </c:pt>
                <c:pt idx="4074">
                  <c:v>2532</c:v>
                </c:pt>
                <c:pt idx="4075">
                  <c:v>2533</c:v>
                </c:pt>
                <c:pt idx="4076">
                  <c:v>2534</c:v>
                </c:pt>
                <c:pt idx="4077">
                  <c:v>2528</c:v>
                </c:pt>
                <c:pt idx="4078">
                  <c:v>2533</c:v>
                </c:pt>
                <c:pt idx="4079">
                  <c:v>2537</c:v>
                </c:pt>
                <c:pt idx="4080">
                  <c:v>2540</c:v>
                </c:pt>
                <c:pt idx="4081">
                  <c:v>2545</c:v>
                </c:pt>
                <c:pt idx="4082">
                  <c:v>2552</c:v>
                </c:pt>
                <c:pt idx="4083">
                  <c:v>2560</c:v>
                </c:pt>
                <c:pt idx="4084">
                  <c:v>2568</c:v>
                </c:pt>
                <c:pt idx="4085">
                  <c:v>2574</c:v>
                </c:pt>
                <c:pt idx="4086">
                  <c:v>2583</c:v>
                </c:pt>
                <c:pt idx="4087">
                  <c:v>2594</c:v>
                </c:pt>
                <c:pt idx="4088">
                  <c:v>2602</c:v>
                </c:pt>
                <c:pt idx="4089">
                  <c:v>2637</c:v>
                </c:pt>
                <c:pt idx="4090">
                  <c:v>2669</c:v>
                </c:pt>
                <c:pt idx="4091">
                  <c:v>2674</c:v>
                </c:pt>
                <c:pt idx="4092">
                  <c:v>2656</c:v>
                </c:pt>
                <c:pt idx="4093">
                  <c:v>2631</c:v>
                </c:pt>
                <c:pt idx="4094">
                  <c:v>2617</c:v>
                </c:pt>
                <c:pt idx="4095">
                  <c:v>2603</c:v>
                </c:pt>
                <c:pt idx="4096">
                  <c:v>2587</c:v>
                </c:pt>
                <c:pt idx="4097">
                  <c:v>2578</c:v>
                </c:pt>
                <c:pt idx="4098">
                  <c:v>2570</c:v>
                </c:pt>
                <c:pt idx="4099">
                  <c:v>2570</c:v>
                </c:pt>
                <c:pt idx="4100">
                  <c:v>2576</c:v>
                </c:pt>
                <c:pt idx="4101">
                  <c:v>2559</c:v>
                </c:pt>
                <c:pt idx="4102">
                  <c:v>2587</c:v>
                </c:pt>
                <c:pt idx="4103">
                  <c:v>2581</c:v>
                </c:pt>
                <c:pt idx="4104">
                  <c:v>2598</c:v>
                </c:pt>
                <c:pt idx="4105">
                  <c:v>2590</c:v>
                </c:pt>
                <c:pt idx="4106">
                  <c:v>2593</c:v>
                </c:pt>
                <c:pt idx="4107">
                  <c:v>2574</c:v>
                </c:pt>
                <c:pt idx="4108">
                  <c:v>2573</c:v>
                </c:pt>
                <c:pt idx="4109">
                  <c:v>2542</c:v>
                </c:pt>
                <c:pt idx="4110">
                  <c:v>2548</c:v>
                </c:pt>
                <c:pt idx="4111">
                  <c:v>2536</c:v>
                </c:pt>
                <c:pt idx="4112">
                  <c:v>2547</c:v>
                </c:pt>
                <c:pt idx="4113">
                  <c:v>2537</c:v>
                </c:pt>
                <c:pt idx="4114">
                  <c:v>2541</c:v>
                </c:pt>
                <c:pt idx="4115">
                  <c:v>2533</c:v>
                </c:pt>
                <c:pt idx="4116">
                  <c:v>2528</c:v>
                </c:pt>
                <c:pt idx="4117">
                  <c:v>2530</c:v>
                </c:pt>
                <c:pt idx="4118">
                  <c:v>2535</c:v>
                </c:pt>
                <c:pt idx="4119">
                  <c:v>2531</c:v>
                </c:pt>
                <c:pt idx="4120">
                  <c:v>2529</c:v>
                </c:pt>
                <c:pt idx="4121">
                  <c:v>2530</c:v>
                </c:pt>
                <c:pt idx="4122">
                  <c:v>2521</c:v>
                </c:pt>
                <c:pt idx="4123">
                  <c:v>2523</c:v>
                </c:pt>
                <c:pt idx="4124">
                  <c:v>2521</c:v>
                </c:pt>
                <c:pt idx="4125">
                  <c:v>2527</c:v>
                </c:pt>
                <c:pt idx="4126">
                  <c:v>2526</c:v>
                </c:pt>
                <c:pt idx="4127">
                  <c:v>2523</c:v>
                </c:pt>
                <c:pt idx="4128">
                  <c:v>2518</c:v>
                </c:pt>
                <c:pt idx="4129">
                  <c:v>2520</c:v>
                </c:pt>
                <c:pt idx="4130">
                  <c:v>2515</c:v>
                </c:pt>
                <c:pt idx="4131">
                  <c:v>2524</c:v>
                </c:pt>
                <c:pt idx="4132">
                  <c:v>2529</c:v>
                </c:pt>
                <c:pt idx="4133">
                  <c:v>2525</c:v>
                </c:pt>
                <c:pt idx="4134">
                  <c:v>2524</c:v>
                </c:pt>
                <c:pt idx="4135">
                  <c:v>2524</c:v>
                </c:pt>
                <c:pt idx="4136">
                  <c:v>2524</c:v>
                </c:pt>
                <c:pt idx="4137">
                  <c:v>2522</c:v>
                </c:pt>
                <c:pt idx="4138">
                  <c:v>2518</c:v>
                </c:pt>
                <c:pt idx="4139">
                  <c:v>2519</c:v>
                </c:pt>
                <c:pt idx="4140">
                  <c:v>2523</c:v>
                </c:pt>
                <c:pt idx="4141">
                  <c:v>2520</c:v>
                </c:pt>
                <c:pt idx="4142">
                  <c:v>2521</c:v>
                </c:pt>
                <c:pt idx="4143">
                  <c:v>2523</c:v>
                </c:pt>
                <c:pt idx="4144">
                  <c:v>2518</c:v>
                </c:pt>
                <c:pt idx="4145">
                  <c:v>2519</c:v>
                </c:pt>
                <c:pt idx="4146">
                  <c:v>2520</c:v>
                </c:pt>
                <c:pt idx="4147">
                  <c:v>2525</c:v>
                </c:pt>
                <c:pt idx="4148">
                  <c:v>2519</c:v>
                </c:pt>
                <c:pt idx="4149">
                  <c:v>2518</c:v>
                </c:pt>
                <c:pt idx="4150">
                  <c:v>2522</c:v>
                </c:pt>
                <c:pt idx="4151">
                  <c:v>2519</c:v>
                </c:pt>
                <c:pt idx="4152">
                  <c:v>2524</c:v>
                </c:pt>
                <c:pt idx="4153">
                  <c:v>2525</c:v>
                </c:pt>
                <c:pt idx="4154">
                  <c:v>2525</c:v>
                </c:pt>
                <c:pt idx="4155">
                  <c:v>2516</c:v>
                </c:pt>
                <c:pt idx="4156">
                  <c:v>2517</c:v>
                </c:pt>
                <c:pt idx="4157">
                  <c:v>2520</c:v>
                </c:pt>
                <c:pt idx="4158">
                  <c:v>2512</c:v>
                </c:pt>
                <c:pt idx="4159">
                  <c:v>2523</c:v>
                </c:pt>
                <c:pt idx="4160">
                  <c:v>2518</c:v>
                </c:pt>
                <c:pt idx="4161">
                  <c:v>2523</c:v>
                </c:pt>
                <c:pt idx="4162">
                  <c:v>2520</c:v>
                </c:pt>
                <c:pt idx="4163">
                  <c:v>2522</c:v>
                </c:pt>
                <c:pt idx="4164">
                  <c:v>2519</c:v>
                </c:pt>
                <c:pt idx="4165">
                  <c:v>2515</c:v>
                </c:pt>
                <c:pt idx="4166">
                  <c:v>2516</c:v>
                </c:pt>
                <c:pt idx="4167">
                  <c:v>2520</c:v>
                </c:pt>
                <c:pt idx="4168">
                  <c:v>2525</c:v>
                </c:pt>
                <c:pt idx="4169">
                  <c:v>2521</c:v>
                </c:pt>
                <c:pt idx="4170">
                  <c:v>2519</c:v>
                </c:pt>
                <c:pt idx="4171">
                  <c:v>2519</c:v>
                </c:pt>
                <c:pt idx="4172">
                  <c:v>2520</c:v>
                </c:pt>
                <c:pt idx="4173">
                  <c:v>2517</c:v>
                </c:pt>
                <c:pt idx="4174">
                  <c:v>2519</c:v>
                </c:pt>
                <c:pt idx="4175">
                  <c:v>2530</c:v>
                </c:pt>
                <c:pt idx="4176">
                  <c:v>2519</c:v>
                </c:pt>
                <c:pt idx="4177">
                  <c:v>2514</c:v>
                </c:pt>
                <c:pt idx="4178">
                  <c:v>2524</c:v>
                </c:pt>
                <c:pt idx="4179">
                  <c:v>2528</c:v>
                </c:pt>
                <c:pt idx="4180">
                  <c:v>2522</c:v>
                </c:pt>
                <c:pt idx="4181">
                  <c:v>2520</c:v>
                </c:pt>
                <c:pt idx="4182">
                  <c:v>2524</c:v>
                </c:pt>
                <c:pt idx="4183">
                  <c:v>2524</c:v>
                </c:pt>
                <c:pt idx="4184">
                  <c:v>2519</c:v>
                </c:pt>
                <c:pt idx="4185">
                  <c:v>2523</c:v>
                </c:pt>
                <c:pt idx="4186">
                  <c:v>2525</c:v>
                </c:pt>
                <c:pt idx="4187">
                  <c:v>2525</c:v>
                </c:pt>
                <c:pt idx="4188">
                  <c:v>2521</c:v>
                </c:pt>
                <c:pt idx="4189">
                  <c:v>2526</c:v>
                </c:pt>
                <c:pt idx="4190">
                  <c:v>2530</c:v>
                </c:pt>
                <c:pt idx="4191">
                  <c:v>2531</c:v>
                </c:pt>
                <c:pt idx="4192">
                  <c:v>2530</c:v>
                </c:pt>
                <c:pt idx="4193">
                  <c:v>2525</c:v>
                </c:pt>
                <c:pt idx="4194">
                  <c:v>2528</c:v>
                </c:pt>
                <c:pt idx="4195">
                  <c:v>2526</c:v>
                </c:pt>
                <c:pt idx="4196">
                  <c:v>2518</c:v>
                </c:pt>
                <c:pt idx="4197">
                  <c:v>2519</c:v>
                </c:pt>
                <c:pt idx="4198">
                  <c:v>2524</c:v>
                </c:pt>
                <c:pt idx="4199">
                  <c:v>2519</c:v>
                </c:pt>
                <c:pt idx="4200">
                  <c:v>2518</c:v>
                </c:pt>
                <c:pt idx="4201">
                  <c:v>2523</c:v>
                </c:pt>
                <c:pt idx="4202">
                  <c:v>2525</c:v>
                </c:pt>
                <c:pt idx="4203">
                  <c:v>2522</c:v>
                </c:pt>
                <c:pt idx="4204">
                  <c:v>2526</c:v>
                </c:pt>
                <c:pt idx="4205">
                  <c:v>2531</c:v>
                </c:pt>
                <c:pt idx="4206">
                  <c:v>2527</c:v>
                </c:pt>
                <c:pt idx="4207">
                  <c:v>2525</c:v>
                </c:pt>
                <c:pt idx="4208">
                  <c:v>2529</c:v>
                </c:pt>
                <c:pt idx="4209">
                  <c:v>2522</c:v>
                </c:pt>
                <c:pt idx="4210">
                  <c:v>2520</c:v>
                </c:pt>
                <c:pt idx="4211">
                  <c:v>2521</c:v>
                </c:pt>
                <c:pt idx="4212">
                  <c:v>2524</c:v>
                </c:pt>
                <c:pt idx="4213">
                  <c:v>2520</c:v>
                </c:pt>
                <c:pt idx="4214">
                  <c:v>2517</c:v>
                </c:pt>
                <c:pt idx="4215">
                  <c:v>2521</c:v>
                </c:pt>
                <c:pt idx="4216">
                  <c:v>2525</c:v>
                </c:pt>
                <c:pt idx="4217">
                  <c:v>2523</c:v>
                </c:pt>
                <c:pt idx="4218">
                  <c:v>2528</c:v>
                </c:pt>
                <c:pt idx="4219">
                  <c:v>2525</c:v>
                </c:pt>
                <c:pt idx="4220">
                  <c:v>2520</c:v>
                </c:pt>
                <c:pt idx="4221">
                  <c:v>2522</c:v>
                </c:pt>
                <c:pt idx="4222">
                  <c:v>2525</c:v>
                </c:pt>
                <c:pt idx="4223">
                  <c:v>2523</c:v>
                </c:pt>
                <c:pt idx="4224">
                  <c:v>2523</c:v>
                </c:pt>
                <c:pt idx="4225">
                  <c:v>2523</c:v>
                </c:pt>
                <c:pt idx="4226">
                  <c:v>2535</c:v>
                </c:pt>
                <c:pt idx="4227">
                  <c:v>2524</c:v>
                </c:pt>
                <c:pt idx="4228">
                  <c:v>2519</c:v>
                </c:pt>
                <c:pt idx="4229">
                  <c:v>2517</c:v>
                </c:pt>
                <c:pt idx="4230">
                  <c:v>2521</c:v>
                </c:pt>
                <c:pt idx="4231">
                  <c:v>2523</c:v>
                </c:pt>
                <c:pt idx="4232">
                  <c:v>2519</c:v>
                </c:pt>
                <c:pt idx="4233">
                  <c:v>2520</c:v>
                </c:pt>
                <c:pt idx="4234">
                  <c:v>2518</c:v>
                </c:pt>
                <c:pt idx="4235">
                  <c:v>2521</c:v>
                </c:pt>
                <c:pt idx="4236">
                  <c:v>2522</c:v>
                </c:pt>
                <c:pt idx="4237">
                  <c:v>2522</c:v>
                </c:pt>
                <c:pt idx="4238">
                  <c:v>2526</c:v>
                </c:pt>
                <c:pt idx="4239">
                  <c:v>2520</c:v>
                </c:pt>
                <c:pt idx="4240">
                  <c:v>2521</c:v>
                </c:pt>
                <c:pt idx="4241">
                  <c:v>2520</c:v>
                </c:pt>
                <c:pt idx="4242">
                  <c:v>2521</c:v>
                </c:pt>
                <c:pt idx="4243">
                  <c:v>2526</c:v>
                </c:pt>
                <c:pt idx="4244">
                  <c:v>2526</c:v>
                </c:pt>
                <c:pt idx="4245">
                  <c:v>2521</c:v>
                </c:pt>
                <c:pt idx="4246">
                  <c:v>2515</c:v>
                </c:pt>
                <c:pt idx="4247">
                  <c:v>2522</c:v>
                </c:pt>
                <c:pt idx="4248">
                  <c:v>2526</c:v>
                </c:pt>
                <c:pt idx="4249">
                  <c:v>2527</c:v>
                </c:pt>
                <c:pt idx="4250">
                  <c:v>2524</c:v>
                </c:pt>
                <c:pt idx="4251">
                  <c:v>2527</c:v>
                </c:pt>
                <c:pt idx="4252">
                  <c:v>2522</c:v>
                </c:pt>
                <c:pt idx="4253">
                  <c:v>2519</c:v>
                </c:pt>
                <c:pt idx="4254">
                  <c:v>2523</c:v>
                </c:pt>
                <c:pt idx="4255">
                  <c:v>2515</c:v>
                </c:pt>
                <c:pt idx="4256">
                  <c:v>2514</c:v>
                </c:pt>
                <c:pt idx="4257">
                  <c:v>2521</c:v>
                </c:pt>
                <c:pt idx="4258">
                  <c:v>2522</c:v>
                </c:pt>
                <c:pt idx="4259">
                  <c:v>2524</c:v>
                </c:pt>
                <c:pt idx="4260">
                  <c:v>2524</c:v>
                </c:pt>
                <c:pt idx="4261">
                  <c:v>2520</c:v>
                </c:pt>
                <c:pt idx="4262">
                  <c:v>2517</c:v>
                </c:pt>
                <c:pt idx="4263">
                  <c:v>2517</c:v>
                </c:pt>
                <c:pt idx="4264">
                  <c:v>2522</c:v>
                </c:pt>
                <c:pt idx="4265">
                  <c:v>2524</c:v>
                </c:pt>
                <c:pt idx="4266">
                  <c:v>2524</c:v>
                </c:pt>
                <c:pt idx="4267">
                  <c:v>2521</c:v>
                </c:pt>
                <c:pt idx="4268">
                  <c:v>2518</c:v>
                </c:pt>
                <c:pt idx="4269">
                  <c:v>2518</c:v>
                </c:pt>
                <c:pt idx="4270">
                  <c:v>2518</c:v>
                </c:pt>
                <c:pt idx="4271">
                  <c:v>2510</c:v>
                </c:pt>
                <c:pt idx="4272">
                  <c:v>2519</c:v>
                </c:pt>
                <c:pt idx="4273">
                  <c:v>2516</c:v>
                </c:pt>
                <c:pt idx="4274">
                  <c:v>2514</c:v>
                </c:pt>
                <c:pt idx="4275">
                  <c:v>2511</c:v>
                </c:pt>
                <c:pt idx="4276">
                  <c:v>2519</c:v>
                </c:pt>
                <c:pt idx="4277">
                  <c:v>2520</c:v>
                </c:pt>
                <c:pt idx="4278">
                  <c:v>2515</c:v>
                </c:pt>
                <c:pt idx="4279">
                  <c:v>2514</c:v>
                </c:pt>
                <c:pt idx="4280">
                  <c:v>2515</c:v>
                </c:pt>
                <c:pt idx="4281">
                  <c:v>2521</c:v>
                </c:pt>
                <c:pt idx="4282">
                  <c:v>2517</c:v>
                </c:pt>
                <c:pt idx="4283">
                  <c:v>2507</c:v>
                </c:pt>
                <c:pt idx="4284">
                  <c:v>2516</c:v>
                </c:pt>
                <c:pt idx="4285">
                  <c:v>2520</c:v>
                </c:pt>
                <c:pt idx="4286">
                  <c:v>2519</c:v>
                </c:pt>
                <c:pt idx="4287">
                  <c:v>2523</c:v>
                </c:pt>
                <c:pt idx="4288">
                  <c:v>2512</c:v>
                </c:pt>
                <c:pt idx="4289">
                  <c:v>2521</c:v>
                </c:pt>
                <c:pt idx="4290">
                  <c:v>2522</c:v>
                </c:pt>
                <c:pt idx="4291">
                  <c:v>2522</c:v>
                </c:pt>
                <c:pt idx="4292">
                  <c:v>2524</c:v>
                </c:pt>
                <c:pt idx="4293">
                  <c:v>2518</c:v>
                </c:pt>
                <c:pt idx="4294">
                  <c:v>2519</c:v>
                </c:pt>
                <c:pt idx="4295">
                  <c:v>2517</c:v>
                </c:pt>
                <c:pt idx="4296">
                  <c:v>2518</c:v>
                </c:pt>
                <c:pt idx="4297">
                  <c:v>2522</c:v>
                </c:pt>
                <c:pt idx="4298">
                  <c:v>2516</c:v>
                </c:pt>
                <c:pt idx="4299">
                  <c:v>2520</c:v>
                </c:pt>
                <c:pt idx="4300">
                  <c:v>2518</c:v>
                </c:pt>
                <c:pt idx="4301">
                  <c:v>2513</c:v>
                </c:pt>
                <c:pt idx="4302">
                  <c:v>2520</c:v>
                </c:pt>
                <c:pt idx="4303">
                  <c:v>2520</c:v>
                </c:pt>
                <c:pt idx="4304">
                  <c:v>2519</c:v>
                </c:pt>
                <c:pt idx="4305">
                  <c:v>2519</c:v>
                </c:pt>
                <c:pt idx="4306">
                  <c:v>2524</c:v>
                </c:pt>
                <c:pt idx="4307">
                  <c:v>2523</c:v>
                </c:pt>
                <c:pt idx="4308">
                  <c:v>2523</c:v>
                </c:pt>
                <c:pt idx="4309">
                  <c:v>2517</c:v>
                </c:pt>
                <c:pt idx="4310">
                  <c:v>2517</c:v>
                </c:pt>
                <c:pt idx="4311">
                  <c:v>2519</c:v>
                </c:pt>
                <c:pt idx="4312">
                  <c:v>2521</c:v>
                </c:pt>
                <c:pt idx="4313">
                  <c:v>2519</c:v>
                </c:pt>
                <c:pt idx="4314">
                  <c:v>2520</c:v>
                </c:pt>
                <c:pt idx="4315">
                  <c:v>2521</c:v>
                </c:pt>
                <c:pt idx="4316">
                  <c:v>2520</c:v>
                </c:pt>
                <c:pt idx="4317">
                  <c:v>2523</c:v>
                </c:pt>
                <c:pt idx="4318">
                  <c:v>2520</c:v>
                </c:pt>
                <c:pt idx="4319">
                  <c:v>2519</c:v>
                </c:pt>
                <c:pt idx="4320">
                  <c:v>2520</c:v>
                </c:pt>
                <c:pt idx="4321">
                  <c:v>2515</c:v>
                </c:pt>
                <c:pt idx="4322">
                  <c:v>2516</c:v>
                </c:pt>
                <c:pt idx="4323">
                  <c:v>2521</c:v>
                </c:pt>
                <c:pt idx="4324">
                  <c:v>2519</c:v>
                </c:pt>
                <c:pt idx="4325">
                  <c:v>2524</c:v>
                </c:pt>
                <c:pt idx="4326">
                  <c:v>2523</c:v>
                </c:pt>
                <c:pt idx="4327">
                  <c:v>2524</c:v>
                </c:pt>
                <c:pt idx="4328">
                  <c:v>2521</c:v>
                </c:pt>
                <c:pt idx="4329">
                  <c:v>2523</c:v>
                </c:pt>
                <c:pt idx="4330">
                  <c:v>2528</c:v>
                </c:pt>
                <c:pt idx="4331">
                  <c:v>2522</c:v>
                </c:pt>
                <c:pt idx="4332">
                  <c:v>2521</c:v>
                </c:pt>
                <c:pt idx="4333">
                  <c:v>2521</c:v>
                </c:pt>
                <c:pt idx="4334">
                  <c:v>2521</c:v>
                </c:pt>
                <c:pt idx="4335">
                  <c:v>2517</c:v>
                </c:pt>
                <c:pt idx="4336">
                  <c:v>2512</c:v>
                </c:pt>
                <c:pt idx="4337">
                  <c:v>2517</c:v>
                </c:pt>
                <c:pt idx="4338">
                  <c:v>2518</c:v>
                </c:pt>
                <c:pt idx="4339">
                  <c:v>2522</c:v>
                </c:pt>
                <c:pt idx="4340">
                  <c:v>2528</c:v>
                </c:pt>
                <c:pt idx="4341">
                  <c:v>2519</c:v>
                </c:pt>
                <c:pt idx="4342">
                  <c:v>2516</c:v>
                </c:pt>
                <c:pt idx="4343">
                  <c:v>2515</c:v>
                </c:pt>
                <c:pt idx="4344">
                  <c:v>2517</c:v>
                </c:pt>
                <c:pt idx="4345">
                  <c:v>2519</c:v>
                </c:pt>
                <c:pt idx="4346">
                  <c:v>2523</c:v>
                </c:pt>
                <c:pt idx="4347">
                  <c:v>2520</c:v>
                </c:pt>
                <c:pt idx="4348">
                  <c:v>2520</c:v>
                </c:pt>
                <c:pt idx="4349">
                  <c:v>2524</c:v>
                </c:pt>
                <c:pt idx="4350">
                  <c:v>2528</c:v>
                </c:pt>
                <c:pt idx="4351">
                  <c:v>2525</c:v>
                </c:pt>
                <c:pt idx="4352">
                  <c:v>2522</c:v>
                </c:pt>
                <c:pt idx="4353">
                  <c:v>2530</c:v>
                </c:pt>
                <c:pt idx="4354">
                  <c:v>2524</c:v>
                </c:pt>
                <c:pt idx="4355">
                  <c:v>2525</c:v>
                </c:pt>
                <c:pt idx="4356">
                  <c:v>2519</c:v>
                </c:pt>
                <c:pt idx="4357">
                  <c:v>2519</c:v>
                </c:pt>
                <c:pt idx="4358">
                  <c:v>2521</c:v>
                </c:pt>
                <c:pt idx="4359">
                  <c:v>2520</c:v>
                </c:pt>
                <c:pt idx="4360">
                  <c:v>2519</c:v>
                </c:pt>
                <c:pt idx="4361">
                  <c:v>2516</c:v>
                </c:pt>
                <c:pt idx="4362">
                  <c:v>2515</c:v>
                </c:pt>
                <c:pt idx="4363">
                  <c:v>2520</c:v>
                </c:pt>
                <c:pt idx="4364">
                  <c:v>2518</c:v>
                </c:pt>
                <c:pt idx="4365">
                  <c:v>2515</c:v>
                </c:pt>
                <c:pt idx="4366">
                  <c:v>2512</c:v>
                </c:pt>
                <c:pt idx="4367">
                  <c:v>2516</c:v>
                </c:pt>
                <c:pt idx="4368">
                  <c:v>2518</c:v>
                </c:pt>
                <c:pt idx="4369">
                  <c:v>2517</c:v>
                </c:pt>
                <c:pt idx="4370">
                  <c:v>2519</c:v>
                </c:pt>
                <c:pt idx="4371">
                  <c:v>2518</c:v>
                </c:pt>
                <c:pt idx="4372">
                  <c:v>2517</c:v>
                </c:pt>
                <c:pt idx="4373">
                  <c:v>2519</c:v>
                </c:pt>
                <c:pt idx="4374">
                  <c:v>2520</c:v>
                </c:pt>
                <c:pt idx="4375">
                  <c:v>2521</c:v>
                </c:pt>
                <c:pt idx="4376">
                  <c:v>2517</c:v>
                </c:pt>
                <c:pt idx="4377">
                  <c:v>2514</c:v>
                </c:pt>
                <c:pt idx="4378">
                  <c:v>2517</c:v>
                </c:pt>
                <c:pt idx="4379">
                  <c:v>2521</c:v>
                </c:pt>
                <c:pt idx="4380">
                  <c:v>2527</c:v>
                </c:pt>
                <c:pt idx="4381">
                  <c:v>2520</c:v>
                </c:pt>
                <c:pt idx="4382">
                  <c:v>2515</c:v>
                </c:pt>
                <c:pt idx="4383">
                  <c:v>2524</c:v>
                </c:pt>
                <c:pt idx="4384">
                  <c:v>2519</c:v>
                </c:pt>
                <c:pt idx="4385">
                  <c:v>2520</c:v>
                </c:pt>
                <c:pt idx="4386">
                  <c:v>2511</c:v>
                </c:pt>
                <c:pt idx="4387">
                  <c:v>2517</c:v>
                </c:pt>
                <c:pt idx="4388">
                  <c:v>2516</c:v>
                </c:pt>
                <c:pt idx="4389">
                  <c:v>2518</c:v>
                </c:pt>
                <c:pt idx="4390">
                  <c:v>2519</c:v>
                </c:pt>
                <c:pt idx="4391">
                  <c:v>2522</c:v>
                </c:pt>
                <c:pt idx="4392">
                  <c:v>2520</c:v>
                </c:pt>
                <c:pt idx="4393">
                  <c:v>2525</c:v>
                </c:pt>
                <c:pt idx="4394">
                  <c:v>2520</c:v>
                </c:pt>
                <c:pt idx="4395">
                  <c:v>2521</c:v>
                </c:pt>
                <c:pt idx="4396">
                  <c:v>2518</c:v>
                </c:pt>
                <c:pt idx="4397">
                  <c:v>2515</c:v>
                </c:pt>
                <c:pt idx="4398">
                  <c:v>2523</c:v>
                </c:pt>
                <c:pt idx="4399">
                  <c:v>2515</c:v>
                </c:pt>
                <c:pt idx="4400">
                  <c:v>2512</c:v>
                </c:pt>
                <c:pt idx="4401">
                  <c:v>2515</c:v>
                </c:pt>
                <c:pt idx="4402">
                  <c:v>2517</c:v>
                </c:pt>
                <c:pt idx="4403">
                  <c:v>2519</c:v>
                </c:pt>
                <c:pt idx="4404">
                  <c:v>2525</c:v>
                </c:pt>
                <c:pt idx="4405">
                  <c:v>2512</c:v>
                </c:pt>
                <c:pt idx="4406">
                  <c:v>2520</c:v>
                </c:pt>
                <c:pt idx="4407">
                  <c:v>2509</c:v>
                </c:pt>
                <c:pt idx="4408">
                  <c:v>2516</c:v>
                </c:pt>
                <c:pt idx="4409">
                  <c:v>2519</c:v>
                </c:pt>
                <c:pt idx="4410">
                  <c:v>2521</c:v>
                </c:pt>
                <c:pt idx="4411">
                  <c:v>2521</c:v>
                </c:pt>
                <c:pt idx="4412">
                  <c:v>2522</c:v>
                </c:pt>
                <c:pt idx="4413">
                  <c:v>2520</c:v>
                </c:pt>
                <c:pt idx="4414">
                  <c:v>2518</c:v>
                </c:pt>
                <c:pt idx="4415">
                  <c:v>2517</c:v>
                </c:pt>
                <c:pt idx="4416">
                  <c:v>2522</c:v>
                </c:pt>
                <c:pt idx="4417">
                  <c:v>2517</c:v>
                </c:pt>
                <c:pt idx="4418">
                  <c:v>2517</c:v>
                </c:pt>
                <c:pt idx="4419">
                  <c:v>2522</c:v>
                </c:pt>
                <c:pt idx="4420">
                  <c:v>2519</c:v>
                </c:pt>
                <c:pt idx="4421">
                  <c:v>2517</c:v>
                </c:pt>
                <c:pt idx="4422">
                  <c:v>2514</c:v>
                </c:pt>
                <c:pt idx="4423">
                  <c:v>2513</c:v>
                </c:pt>
                <c:pt idx="4424">
                  <c:v>2518</c:v>
                </c:pt>
                <c:pt idx="4425">
                  <c:v>2520</c:v>
                </c:pt>
                <c:pt idx="4426">
                  <c:v>2520</c:v>
                </c:pt>
                <c:pt idx="4427">
                  <c:v>2520</c:v>
                </c:pt>
                <c:pt idx="4428">
                  <c:v>2515</c:v>
                </c:pt>
                <c:pt idx="4429">
                  <c:v>2512</c:v>
                </c:pt>
                <c:pt idx="4430">
                  <c:v>2517</c:v>
                </c:pt>
                <c:pt idx="4431">
                  <c:v>2522</c:v>
                </c:pt>
                <c:pt idx="4432">
                  <c:v>2519</c:v>
                </c:pt>
                <c:pt idx="4433">
                  <c:v>2520</c:v>
                </c:pt>
                <c:pt idx="4434">
                  <c:v>2520</c:v>
                </c:pt>
                <c:pt idx="4435">
                  <c:v>2518</c:v>
                </c:pt>
                <c:pt idx="4436">
                  <c:v>2513</c:v>
                </c:pt>
                <c:pt idx="4437">
                  <c:v>2514</c:v>
                </c:pt>
                <c:pt idx="4438">
                  <c:v>2515</c:v>
                </c:pt>
                <c:pt idx="4439">
                  <c:v>2517</c:v>
                </c:pt>
                <c:pt idx="4440">
                  <c:v>2516</c:v>
                </c:pt>
                <c:pt idx="4441">
                  <c:v>2515</c:v>
                </c:pt>
                <c:pt idx="4442">
                  <c:v>2516</c:v>
                </c:pt>
                <c:pt idx="4443">
                  <c:v>2512</c:v>
                </c:pt>
                <c:pt idx="4444">
                  <c:v>2519</c:v>
                </c:pt>
                <c:pt idx="4445">
                  <c:v>2516</c:v>
                </c:pt>
                <c:pt idx="4446">
                  <c:v>2517</c:v>
                </c:pt>
                <c:pt idx="4447">
                  <c:v>2522</c:v>
                </c:pt>
                <c:pt idx="4448">
                  <c:v>2515</c:v>
                </c:pt>
                <c:pt idx="4449">
                  <c:v>2517</c:v>
                </c:pt>
                <c:pt idx="4450">
                  <c:v>2522</c:v>
                </c:pt>
                <c:pt idx="4451">
                  <c:v>2513</c:v>
                </c:pt>
                <c:pt idx="4452">
                  <c:v>2511</c:v>
                </c:pt>
                <c:pt idx="4453">
                  <c:v>2522</c:v>
                </c:pt>
                <c:pt idx="4454">
                  <c:v>2516</c:v>
                </c:pt>
                <c:pt idx="4455">
                  <c:v>2521</c:v>
                </c:pt>
                <c:pt idx="4456">
                  <c:v>2510</c:v>
                </c:pt>
                <c:pt idx="4457">
                  <c:v>2524</c:v>
                </c:pt>
                <c:pt idx="4458">
                  <c:v>2514</c:v>
                </c:pt>
                <c:pt idx="4459">
                  <c:v>2520</c:v>
                </c:pt>
                <c:pt idx="4460">
                  <c:v>2522</c:v>
                </c:pt>
                <c:pt idx="4461">
                  <c:v>2521</c:v>
                </c:pt>
                <c:pt idx="4462">
                  <c:v>2521</c:v>
                </c:pt>
                <c:pt idx="4463">
                  <c:v>2526</c:v>
                </c:pt>
                <c:pt idx="4464">
                  <c:v>2516</c:v>
                </c:pt>
                <c:pt idx="4465">
                  <c:v>2527</c:v>
                </c:pt>
                <c:pt idx="4466">
                  <c:v>2509</c:v>
                </c:pt>
                <c:pt idx="4467">
                  <c:v>2523</c:v>
                </c:pt>
                <c:pt idx="4468">
                  <c:v>2528</c:v>
                </c:pt>
                <c:pt idx="4469">
                  <c:v>2517</c:v>
                </c:pt>
                <c:pt idx="4470">
                  <c:v>2515</c:v>
                </c:pt>
                <c:pt idx="4471">
                  <c:v>2518</c:v>
                </c:pt>
                <c:pt idx="4472">
                  <c:v>2521</c:v>
                </c:pt>
                <c:pt idx="4473">
                  <c:v>2520</c:v>
                </c:pt>
                <c:pt idx="4474">
                  <c:v>2516</c:v>
                </c:pt>
                <c:pt idx="4475">
                  <c:v>2510</c:v>
                </c:pt>
                <c:pt idx="4476">
                  <c:v>2513</c:v>
                </c:pt>
                <c:pt idx="4477">
                  <c:v>2517</c:v>
                </c:pt>
                <c:pt idx="4478">
                  <c:v>2521</c:v>
                </c:pt>
                <c:pt idx="4479">
                  <c:v>2514</c:v>
                </c:pt>
                <c:pt idx="4480">
                  <c:v>2516</c:v>
                </c:pt>
                <c:pt idx="4481">
                  <c:v>2521</c:v>
                </c:pt>
                <c:pt idx="4482">
                  <c:v>2520</c:v>
                </c:pt>
                <c:pt idx="4483">
                  <c:v>2517</c:v>
                </c:pt>
                <c:pt idx="4484">
                  <c:v>2513</c:v>
                </c:pt>
                <c:pt idx="4485">
                  <c:v>2518</c:v>
                </c:pt>
                <c:pt idx="4486">
                  <c:v>2515</c:v>
                </c:pt>
                <c:pt idx="4487">
                  <c:v>2512</c:v>
                </c:pt>
                <c:pt idx="4488">
                  <c:v>2510</c:v>
                </c:pt>
                <c:pt idx="4489">
                  <c:v>2514</c:v>
                </c:pt>
                <c:pt idx="4490">
                  <c:v>2519</c:v>
                </c:pt>
                <c:pt idx="4491">
                  <c:v>2517</c:v>
                </c:pt>
                <c:pt idx="4492">
                  <c:v>2516</c:v>
                </c:pt>
                <c:pt idx="4493">
                  <c:v>2520</c:v>
                </c:pt>
                <c:pt idx="4494">
                  <c:v>2522</c:v>
                </c:pt>
                <c:pt idx="4495">
                  <c:v>2518</c:v>
                </c:pt>
                <c:pt idx="4496">
                  <c:v>2515</c:v>
                </c:pt>
                <c:pt idx="4497">
                  <c:v>2521</c:v>
                </c:pt>
                <c:pt idx="4498">
                  <c:v>2517</c:v>
                </c:pt>
                <c:pt idx="4499">
                  <c:v>2522</c:v>
                </c:pt>
                <c:pt idx="4500">
                  <c:v>2520</c:v>
                </c:pt>
                <c:pt idx="4501">
                  <c:v>2516</c:v>
                </c:pt>
                <c:pt idx="4502">
                  <c:v>2521</c:v>
                </c:pt>
                <c:pt idx="4503">
                  <c:v>2524</c:v>
                </c:pt>
                <c:pt idx="4504">
                  <c:v>2522</c:v>
                </c:pt>
                <c:pt idx="4505">
                  <c:v>2523</c:v>
                </c:pt>
                <c:pt idx="4506">
                  <c:v>2519</c:v>
                </c:pt>
                <c:pt idx="4507">
                  <c:v>2528</c:v>
                </c:pt>
                <c:pt idx="4508">
                  <c:v>2518</c:v>
                </c:pt>
                <c:pt idx="4509">
                  <c:v>2521</c:v>
                </c:pt>
                <c:pt idx="4510">
                  <c:v>2524</c:v>
                </c:pt>
                <c:pt idx="4511">
                  <c:v>2509</c:v>
                </c:pt>
                <c:pt idx="4512">
                  <c:v>2522</c:v>
                </c:pt>
                <c:pt idx="4513">
                  <c:v>2516</c:v>
                </c:pt>
                <c:pt idx="4514">
                  <c:v>2514</c:v>
                </c:pt>
                <c:pt idx="4515">
                  <c:v>2518</c:v>
                </c:pt>
                <c:pt idx="4516">
                  <c:v>2524</c:v>
                </c:pt>
                <c:pt idx="4517">
                  <c:v>2521</c:v>
                </c:pt>
                <c:pt idx="4518">
                  <c:v>2518</c:v>
                </c:pt>
                <c:pt idx="4519">
                  <c:v>2521</c:v>
                </c:pt>
                <c:pt idx="4520">
                  <c:v>2526</c:v>
                </c:pt>
                <c:pt idx="4521">
                  <c:v>2525</c:v>
                </c:pt>
                <c:pt idx="4522">
                  <c:v>2520</c:v>
                </c:pt>
                <c:pt idx="4523">
                  <c:v>2517</c:v>
                </c:pt>
                <c:pt idx="4524">
                  <c:v>2516</c:v>
                </c:pt>
                <c:pt idx="4525">
                  <c:v>2512</c:v>
                </c:pt>
                <c:pt idx="4526">
                  <c:v>2516</c:v>
                </c:pt>
                <c:pt idx="4527">
                  <c:v>2519</c:v>
                </c:pt>
                <c:pt idx="4528">
                  <c:v>2523</c:v>
                </c:pt>
                <c:pt idx="4529">
                  <c:v>2520</c:v>
                </c:pt>
                <c:pt idx="4530">
                  <c:v>2521</c:v>
                </c:pt>
                <c:pt idx="4531">
                  <c:v>2525</c:v>
                </c:pt>
                <c:pt idx="4532">
                  <c:v>2515</c:v>
                </c:pt>
                <c:pt idx="4533">
                  <c:v>2519</c:v>
                </c:pt>
                <c:pt idx="4534">
                  <c:v>2515</c:v>
                </c:pt>
                <c:pt idx="4535">
                  <c:v>2521</c:v>
                </c:pt>
                <c:pt idx="4536">
                  <c:v>2523</c:v>
                </c:pt>
                <c:pt idx="4537">
                  <c:v>2525</c:v>
                </c:pt>
                <c:pt idx="4538">
                  <c:v>2518</c:v>
                </c:pt>
                <c:pt idx="4539">
                  <c:v>2518</c:v>
                </c:pt>
                <c:pt idx="4540">
                  <c:v>2524</c:v>
                </c:pt>
                <c:pt idx="4541">
                  <c:v>2521</c:v>
                </c:pt>
                <c:pt idx="4542">
                  <c:v>2517</c:v>
                </c:pt>
                <c:pt idx="4543">
                  <c:v>2517</c:v>
                </c:pt>
                <c:pt idx="4544">
                  <c:v>2524</c:v>
                </c:pt>
                <c:pt idx="4545">
                  <c:v>2523</c:v>
                </c:pt>
                <c:pt idx="4546">
                  <c:v>2519</c:v>
                </c:pt>
                <c:pt idx="4547">
                  <c:v>2518</c:v>
                </c:pt>
                <c:pt idx="4548">
                  <c:v>2517</c:v>
                </c:pt>
                <c:pt idx="4549">
                  <c:v>2524</c:v>
                </c:pt>
                <c:pt idx="4550">
                  <c:v>2519</c:v>
                </c:pt>
                <c:pt idx="4551">
                  <c:v>2518</c:v>
                </c:pt>
                <c:pt idx="4552">
                  <c:v>2520</c:v>
                </c:pt>
                <c:pt idx="4553">
                  <c:v>2515</c:v>
                </c:pt>
                <c:pt idx="4554">
                  <c:v>2511</c:v>
                </c:pt>
                <c:pt idx="4555">
                  <c:v>2511</c:v>
                </c:pt>
                <c:pt idx="4556">
                  <c:v>2518</c:v>
                </c:pt>
                <c:pt idx="4557">
                  <c:v>2520</c:v>
                </c:pt>
                <c:pt idx="4558">
                  <c:v>2515</c:v>
                </c:pt>
                <c:pt idx="4559">
                  <c:v>2516</c:v>
                </c:pt>
                <c:pt idx="4560">
                  <c:v>2519</c:v>
                </c:pt>
                <c:pt idx="4561">
                  <c:v>2513</c:v>
                </c:pt>
                <c:pt idx="4562">
                  <c:v>2514</c:v>
                </c:pt>
                <c:pt idx="4563">
                  <c:v>2516</c:v>
                </c:pt>
                <c:pt idx="4564">
                  <c:v>2513</c:v>
                </c:pt>
                <c:pt idx="4565">
                  <c:v>2521</c:v>
                </c:pt>
                <c:pt idx="4566">
                  <c:v>2512</c:v>
                </c:pt>
                <c:pt idx="4567">
                  <c:v>2519</c:v>
                </c:pt>
                <c:pt idx="4568">
                  <c:v>2524</c:v>
                </c:pt>
                <c:pt idx="4569">
                  <c:v>2516</c:v>
                </c:pt>
                <c:pt idx="4570">
                  <c:v>2520</c:v>
                </c:pt>
                <c:pt idx="4571">
                  <c:v>2521</c:v>
                </c:pt>
                <c:pt idx="4572">
                  <c:v>2516</c:v>
                </c:pt>
                <c:pt idx="4573">
                  <c:v>2530</c:v>
                </c:pt>
                <c:pt idx="4574">
                  <c:v>2510</c:v>
                </c:pt>
                <c:pt idx="4575">
                  <c:v>2516</c:v>
                </c:pt>
                <c:pt idx="4576">
                  <c:v>2520</c:v>
                </c:pt>
                <c:pt idx="4577">
                  <c:v>2520</c:v>
                </c:pt>
                <c:pt idx="4578">
                  <c:v>2515</c:v>
                </c:pt>
                <c:pt idx="4579">
                  <c:v>2524</c:v>
                </c:pt>
                <c:pt idx="4580">
                  <c:v>2523</c:v>
                </c:pt>
                <c:pt idx="4581">
                  <c:v>2521</c:v>
                </c:pt>
                <c:pt idx="4582">
                  <c:v>2517</c:v>
                </c:pt>
                <c:pt idx="4583">
                  <c:v>2519</c:v>
                </c:pt>
                <c:pt idx="4584">
                  <c:v>2518</c:v>
                </c:pt>
                <c:pt idx="4585">
                  <c:v>2519</c:v>
                </c:pt>
                <c:pt idx="4586">
                  <c:v>2517</c:v>
                </c:pt>
                <c:pt idx="4587">
                  <c:v>2522</c:v>
                </c:pt>
                <c:pt idx="4588">
                  <c:v>2521</c:v>
                </c:pt>
                <c:pt idx="4589">
                  <c:v>2515</c:v>
                </c:pt>
                <c:pt idx="4590">
                  <c:v>2515</c:v>
                </c:pt>
                <c:pt idx="4591">
                  <c:v>2517</c:v>
                </c:pt>
                <c:pt idx="4592">
                  <c:v>2519</c:v>
                </c:pt>
                <c:pt idx="4593">
                  <c:v>2523</c:v>
                </c:pt>
                <c:pt idx="4594">
                  <c:v>2519</c:v>
                </c:pt>
                <c:pt idx="4595">
                  <c:v>2515</c:v>
                </c:pt>
                <c:pt idx="4596">
                  <c:v>2516</c:v>
                </c:pt>
                <c:pt idx="4597">
                  <c:v>2523</c:v>
                </c:pt>
                <c:pt idx="4598">
                  <c:v>2520</c:v>
                </c:pt>
                <c:pt idx="4599">
                  <c:v>2518</c:v>
                </c:pt>
                <c:pt idx="4600">
                  <c:v>2526</c:v>
                </c:pt>
                <c:pt idx="4601">
                  <c:v>2531</c:v>
                </c:pt>
                <c:pt idx="4602">
                  <c:v>2527</c:v>
                </c:pt>
                <c:pt idx="4603">
                  <c:v>2521</c:v>
                </c:pt>
                <c:pt idx="4604">
                  <c:v>2519</c:v>
                </c:pt>
                <c:pt idx="4605">
                  <c:v>2519</c:v>
                </c:pt>
                <c:pt idx="4606">
                  <c:v>2521</c:v>
                </c:pt>
                <c:pt idx="4607">
                  <c:v>2521</c:v>
                </c:pt>
                <c:pt idx="4608">
                  <c:v>2518</c:v>
                </c:pt>
                <c:pt idx="4609">
                  <c:v>2526</c:v>
                </c:pt>
                <c:pt idx="4610">
                  <c:v>2525</c:v>
                </c:pt>
                <c:pt idx="4611">
                  <c:v>2517</c:v>
                </c:pt>
                <c:pt idx="4612">
                  <c:v>2519</c:v>
                </c:pt>
                <c:pt idx="4613">
                  <c:v>2515</c:v>
                </c:pt>
                <c:pt idx="4614">
                  <c:v>2518</c:v>
                </c:pt>
                <c:pt idx="4615">
                  <c:v>2517</c:v>
                </c:pt>
                <c:pt idx="4616">
                  <c:v>2524</c:v>
                </c:pt>
                <c:pt idx="4617">
                  <c:v>2520</c:v>
                </c:pt>
                <c:pt idx="4618">
                  <c:v>2519</c:v>
                </c:pt>
                <c:pt idx="4619">
                  <c:v>2524</c:v>
                </c:pt>
                <c:pt idx="4620">
                  <c:v>2514</c:v>
                </c:pt>
                <c:pt idx="4621">
                  <c:v>2514</c:v>
                </c:pt>
                <c:pt idx="4622">
                  <c:v>2512</c:v>
                </c:pt>
                <c:pt idx="4623">
                  <c:v>2514</c:v>
                </c:pt>
                <c:pt idx="4624">
                  <c:v>2514</c:v>
                </c:pt>
                <c:pt idx="4625">
                  <c:v>2517</c:v>
                </c:pt>
                <c:pt idx="4626">
                  <c:v>2505</c:v>
                </c:pt>
                <c:pt idx="4627">
                  <c:v>2514</c:v>
                </c:pt>
                <c:pt idx="4628">
                  <c:v>2522</c:v>
                </c:pt>
                <c:pt idx="4629">
                  <c:v>2518</c:v>
                </c:pt>
                <c:pt idx="4630">
                  <c:v>2524</c:v>
                </c:pt>
                <c:pt idx="4631">
                  <c:v>2519</c:v>
                </c:pt>
                <c:pt idx="4632">
                  <c:v>2515</c:v>
                </c:pt>
                <c:pt idx="4633">
                  <c:v>2517</c:v>
                </c:pt>
                <c:pt idx="4634">
                  <c:v>2515</c:v>
                </c:pt>
                <c:pt idx="4635">
                  <c:v>2518</c:v>
                </c:pt>
                <c:pt idx="4636">
                  <c:v>2513</c:v>
                </c:pt>
                <c:pt idx="4637">
                  <c:v>2519</c:v>
                </c:pt>
                <c:pt idx="4638">
                  <c:v>2519</c:v>
                </c:pt>
                <c:pt idx="4639">
                  <c:v>2517</c:v>
                </c:pt>
                <c:pt idx="4640">
                  <c:v>2519</c:v>
                </c:pt>
                <c:pt idx="4641">
                  <c:v>2513</c:v>
                </c:pt>
                <c:pt idx="4642">
                  <c:v>2519</c:v>
                </c:pt>
                <c:pt idx="4643">
                  <c:v>2518</c:v>
                </c:pt>
                <c:pt idx="4644">
                  <c:v>2523</c:v>
                </c:pt>
                <c:pt idx="4645">
                  <c:v>2526</c:v>
                </c:pt>
                <c:pt idx="4646">
                  <c:v>2522</c:v>
                </c:pt>
                <c:pt idx="4647">
                  <c:v>2524</c:v>
                </c:pt>
                <c:pt idx="4648">
                  <c:v>2515</c:v>
                </c:pt>
                <c:pt idx="4649">
                  <c:v>2520</c:v>
                </c:pt>
                <c:pt idx="4650">
                  <c:v>2518</c:v>
                </c:pt>
                <c:pt idx="4651">
                  <c:v>2524</c:v>
                </c:pt>
                <c:pt idx="4652">
                  <c:v>2526</c:v>
                </c:pt>
                <c:pt idx="4653">
                  <c:v>2522</c:v>
                </c:pt>
                <c:pt idx="4654">
                  <c:v>2522</c:v>
                </c:pt>
                <c:pt idx="4655">
                  <c:v>2522</c:v>
                </c:pt>
                <c:pt idx="4656">
                  <c:v>2524</c:v>
                </c:pt>
                <c:pt idx="4657">
                  <c:v>2522</c:v>
                </c:pt>
                <c:pt idx="4658">
                  <c:v>2524</c:v>
                </c:pt>
                <c:pt idx="4659">
                  <c:v>2522</c:v>
                </c:pt>
                <c:pt idx="4660">
                  <c:v>2525</c:v>
                </c:pt>
                <c:pt idx="4661">
                  <c:v>2523</c:v>
                </c:pt>
                <c:pt idx="4662">
                  <c:v>2521</c:v>
                </c:pt>
                <c:pt idx="4663">
                  <c:v>2527</c:v>
                </c:pt>
                <c:pt idx="4664">
                  <c:v>2527</c:v>
                </c:pt>
                <c:pt idx="4665">
                  <c:v>2526</c:v>
                </c:pt>
                <c:pt idx="4666">
                  <c:v>2533</c:v>
                </c:pt>
                <c:pt idx="4667">
                  <c:v>2535</c:v>
                </c:pt>
                <c:pt idx="4668">
                  <c:v>2532</c:v>
                </c:pt>
                <c:pt idx="4669">
                  <c:v>2538</c:v>
                </c:pt>
                <c:pt idx="4670">
                  <c:v>2537</c:v>
                </c:pt>
                <c:pt idx="4671">
                  <c:v>2540</c:v>
                </c:pt>
                <c:pt idx="4672">
                  <c:v>2547</c:v>
                </c:pt>
                <c:pt idx="4673">
                  <c:v>2549</c:v>
                </c:pt>
                <c:pt idx="4674">
                  <c:v>2547</c:v>
                </c:pt>
                <c:pt idx="4675">
                  <c:v>2552</c:v>
                </c:pt>
                <c:pt idx="4676">
                  <c:v>2554</c:v>
                </c:pt>
                <c:pt idx="4677">
                  <c:v>2540</c:v>
                </c:pt>
                <c:pt idx="4678">
                  <c:v>2543</c:v>
                </c:pt>
                <c:pt idx="4679">
                  <c:v>2531</c:v>
                </c:pt>
                <c:pt idx="4680">
                  <c:v>2531</c:v>
                </c:pt>
                <c:pt idx="4681">
                  <c:v>2534</c:v>
                </c:pt>
                <c:pt idx="4682">
                  <c:v>2524</c:v>
                </c:pt>
                <c:pt idx="4683">
                  <c:v>2528</c:v>
                </c:pt>
                <c:pt idx="4684">
                  <c:v>2533</c:v>
                </c:pt>
                <c:pt idx="4685">
                  <c:v>2529</c:v>
                </c:pt>
                <c:pt idx="4686">
                  <c:v>2535</c:v>
                </c:pt>
                <c:pt idx="4687">
                  <c:v>2520</c:v>
                </c:pt>
                <c:pt idx="4688">
                  <c:v>2533</c:v>
                </c:pt>
                <c:pt idx="4689">
                  <c:v>2540</c:v>
                </c:pt>
                <c:pt idx="4690">
                  <c:v>2536</c:v>
                </c:pt>
                <c:pt idx="4691">
                  <c:v>2532</c:v>
                </c:pt>
                <c:pt idx="4692">
                  <c:v>2529</c:v>
                </c:pt>
                <c:pt idx="4693">
                  <c:v>2521</c:v>
                </c:pt>
                <c:pt idx="4694">
                  <c:v>2530</c:v>
                </c:pt>
                <c:pt idx="4695">
                  <c:v>2526</c:v>
                </c:pt>
                <c:pt idx="4696">
                  <c:v>2528</c:v>
                </c:pt>
                <c:pt idx="4697">
                  <c:v>2516</c:v>
                </c:pt>
                <c:pt idx="4698">
                  <c:v>2525</c:v>
                </c:pt>
                <c:pt idx="4699">
                  <c:v>2527</c:v>
                </c:pt>
                <c:pt idx="4700">
                  <c:v>2524</c:v>
                </c:pt>
                <c:pt idx="4701">
                  <c:v>2523</c:v>
                </c:pt>
                <c:pt idx="4702">
                  <c:v>2523</c:v>
                </c:pt>
                <c:pt idx="4703">
                  <c:v>2529</c:v>
                </c:pt>
                <c:pt idx="4704">
                  <c:v>2513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69E-464E-B6B9-32DCD5185E87}"/>
            </c:ext>
          </c:extLst>
        </c:ser>
        <c:ser>
          <c:idx val="2"/>
          <c:order val="2"/>
          <c:tx>
            <c:strRef>
              <c:f>'SSS784 上_Sn-Ge(1'!$A$1</c:f>
              <c:strCache>
                <c:ptCount val="1"/>
                <c:pt idx="0">
                  <c:v>SSS784_上_Sn-Ge(1.0%)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'SSS784 上_Sn-Ge(1'!$A$2:$A$4706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上_Sn-Ge(1'!$C$2:$C$4706</c:f>
              <c:numCache>
                <c:formatCode>General</c:formatCode>
                <c:ptCount val="4705"/>
                <c:pt idx="0">
                  <c:v>2139</c:v>
                </c:pt>
                <c:pt idx="1">
                  <c:v>2120</c:v>
                </c:pt>
                <c:pt idx="2">
                  <c:v>2135</c:v>
                </c:pt>
                <c:pt idx="3">
                  <c:v>2124</c:v>
                </c:pt>
                <c:pt idx="4">
                  <c:v>2129</c:v>
                </c:pt>
                <c:pt idx="5">
                  <c:v>2134</c:v>
                </c:pt>
                <c:pt idx="6">
                  <c:v>2144</c:v>
                </c:pt>
                <c:pt idx="7">
                  <c:v>2128</c:v>
                </c:pt>
                <c:pt idx="8">
                  <c:v>2121</c:v>
                </c:pt>
                <c:pt idx="9">
                  <c:v>2132</c:v>
                </c:pt>
                <c:pt idx="10">
                  <c:v>2126</c:v>
                </c:pt>
                <c:pt idx="11">
                  <c:v>2130</c:v>
                </c:pt>
                <c:pt idx="12">
                  <c:v>2122</c:v>
                </c:pt>
                <c:pt idx="13">
                  <c:v>2130</c:v>
                </c:pt>
                <c:pt idx="14">
                  <c:v>2123</c:v>
                </c:pt>
                <c:pt idx="15">
                  <c:v>2127</c:v>
                </c:pt>
                <c:pt idx="16">
                  <c:v>2124</c:v>
                </c:pt>
                <c:pt idx="17">
                  <c:v>2125</c:v>
                </c:pt>
                <c:pt idx="18">
                  <c:v>2117</c:v>
                </c:pt>
                <c:pt idx="19">
                  <c:v>2118</c:v>
                </c:pt>
                <c:pt idx="20">
                  <c:v>2122</c:v>
                </c:pt>
                <c:pt idx="21">
                  <c:v>2129</c:v>
                </c:pt>
                <c:pt idx="22">
                  <c:v>2109</c:v>
                </c:pt>
                <c:pt idx="23">
                  <c:v>2099</c:v>
                </c:pt>
                <c:pt idx="24">
                  <c:v>2124</c:v>
                </c:pt>
                <c:pt idx="25">
                  <c:v>2112</c:v>
                </c:pt>
                <c:pt idx="26">
                  <c:v>2108</c:v>
                </c:pt>
                <c:pt idx="27">
                  <c:v>2122</c:v>
                </c:pt>
                <c:pt idx="28">
                  <c:v>2137</c:v>
                </c:pt>
                <c:pt idx="29">
                  <c:v>2124</c:v>
                </c:pt>
                <c:pt idx="30">
                  <c:v>2107</c:v>
                </c:pt>
                <c:pt idx="31">
                  <c:v>2121</c:v>
                </c:pt>
                <c:pt idx="32">
                  <c:v>2142</c:v>
                </c:pt>
                <c:pt idx="33">
                  <c:v>2145</c:v>
                </c:pt>
                <c:pt idx="34">
                  <c:v>2128</c:v>
                </c:pt>
                <c:pt idx="35">
                  <c:v>2119</c:v>
                </c:pt>
                <c:pt idx="36">
                  <c:v>2124</c:v>
                </c:pt>
                <c:pt idx="37">
                  <c:v>2138</c:v>
                </c:pt>
                <c:pt idx="38">
                  <c:v>2129</c:v>
                </c:pt>
                <c:pt idx="39">
                  <c:v>2121</c:v>
                </c:pt>
                <c:pt idx="40">
                  <c:v>2135</c:v>
                </c:pt>
                <c:pt idx="41">
                  <c:v>2122</c:v>
                </c:pt>
                <c:pt idx="42">
                  <c:v>2121</c:v>
                </c:pt>
                <c:pt idx="43">
                  <c:v>2133</c:v>
                </c:pt>
                <c:pt idx="44">
                  <c:v>2128</c:v>
                </c:pt>
                <c:pt idx="45">
                  <c:v>2123</c:v>
                </c:pt>
                <c:pt idx="46">
                  <c:v>2119</c:v>
                </c:pt>
                <c:pt idx="47">
                  <c:v>2113</c:v>
                </c:pt>
                <c:pt idx="48">
                  <c:v>2128</c:v>
                </c:pt>
                <c:pt idx="49">
                  <c:v>2123</c:v>
                </c:pt>
                <c:pt idx="50">
                  <c:v>2128</c:v>
                </c:pt>
                <c:pt idx="51">
                  <c:v>2129</c:v>
                </c:pt>
                <c:pt idx="52">
                  <c:v>2112</c:v>
                </c:pt>
                <c:pt idx="53">
                  <c:v>2106</c:v>
                </c:pt>
                <c:pt idx="54">
                  <c:v>2115</c:v>
                </c:pt>
                <c:pt idx="55">
                  <c:v>2120</c:v>
                </c:pt>
                <c:pt idx="56">
                  <c:v>2116</c:v>
                </c:pt>
                <c:pt idx="57">
                  <c:v>2112</c:v>
                </c:pt>
                <c:pt idx="58">
                  <c:v>2110</c:v>
                </c:pt>
                <c:pt idx="59">
                  <c:v>2130</c:v>
                </c:pt>
                <c:pt idx="60">
                  <c:v>2128</c:v>
                </c:pt>
                <c:pt idx="61">
                  <c:v>2110</c:v>
                </c:pt>
                <c:pt idx="62">
                  <c:v>2120</c:v>
                </c:pt>
                <c:pt idx="63">
                  <c:v>2134</c:v>
                </c:pt>
                <c:pt idx="64">
                  <c:v>2112</c:v>
                </c:pt>
                <c:pt idx="65">
                  <c:v>2125</c:v>
                </c:pt>
                <c:pt idx="66">
                  <c:v>2107</c:v>
                </c:pt>
                <c:pt idx="67">
                  <c:v>2122</c:v>
                </c:pt>
                <c:pt idx="68">
                  <c:v>2120</c:v>
                </c:pt>
                <c:pt idx="69">
                  <c:v>2121</c:v>
                </c:pt>
                <c:pt idx="70">
                  <c:v>2137</c:v>
                </c:pt>
                <c:pt idx="71">
                  <c:v>2112</c:v>
                </c:pt>
                <c:pt idx="72">
                  <c:v>2117</c:v>
                </c:pt>
                <c:pt idx="73">
                  <c:v>2114</c:v>
                </c:pt>
                <c:pt idx="74">
                  <c:v>2109</c:v>
                </c:pt>
                <c:pt idx="75">
                  <c:v>2106</c:v>
                </c:pt>
                <c:pt idx="76">
                  <c:v>2118</c:v>
                </c:pt>
                <c:pt idx="77">
                  <c:v>2126</c:v>
                </c:pt>
                <c:pt idx="78">
                  <c:v>2117</c:v>
                </c:pt>
                <c:pt idx="79">
                  <c:v>2113</c:v>
                </c:pt>
                <c:pt idx="80">
                  <c:v>2117</c:v>
                </c:pt>
                <c:pt idx="81">
                  <c:v>2108</c:v>
                </c:pt>
                <c:pt idx="82">
                  <c:v>2100</c:v>
                </c:pt>
                <c:pt idx="83">
                  <c:v>2118</c:v>
                </c:pt>
                <c:pt idx="84">
                  <c:v>2116</c:v>
                </c:pt>
                <c:pt idx="85">
                  <c:v>2120</c:v>
                </c:pt>
                <c:pt idx="86">
                  <c:v>2126</c:v>
                </c:pt>
                <c:pt idx="87">
                  <c:v>2126</c:v>
                </c:pt>
                <c:pt idx="88">
                  <c:v>2120</c:v>
                </c:pt>
                <c:pt idx="89">
                  <c:v>2109</c:v>
                </c:pt>
                <c:pt idx="90">
                  <c:v>2110</c:v>
                </c:pt>
                <c:pt idx="91">
                  <c:v>2109</c:v>
                </c:pt>
                <c:pt idx="92">
                  <c:v>2120</c:v>
                </c:pt>
                <c:pt idx="93">
                  <c:v>2127</c:v>
                </c:pt>
                <c:pt idx="94">
                  <c:v>2121</c:v>
                </c:pt>
                <c:pt idx="95">
                  <c:v>2125</c:v>
                </c:pt>
                <c:pt idx="96">
                  <c:v>2139</c:v>
                </c:pt>
                <c:pt idx="97">
                  <c:v>2116</c:v>
                </c:pt>
                <c:pt idx="98">
                  <c:v>2104</c:v>
                </c:pt>
                <c:pt idx="99">
                  <c:v>2118</c:v>
                </c:pt>
                <c:pt idx="100">
                  <c:v>2107</c:v>
                </c:pt>
                <c:pt idx="101">
                  <c:v>2115</c:v>
                </c:pt>
                <c:pt idx="102">
                  <c:v>2119</c:v>
                </c:pt>
                <c:pt idx="103">
                  <c:v>2112</c:v>
                </c:pt>
                <c:pt idx="104">
                  <c:v>2123</c:v>
                </c:pt>
                <c:pt idx="105">
                  <c:v>2108</c:v>
                </c:pt>
                <c:pt idx="106">
                  <c:v>2113</c:v>
                </c:pt>
                <c:pt idx="107">
                  <c:v>2107</c:v>
                </c:pt>
                <c:pt idx="108">
                  <c:v>2120</c:v>
                </c:pt>
                <c:pt idx="109">
                  <c:v>2118</c:v>
                </c:pt>
                <c:pt idx="110">
                  <c:v>2109</c:v>
                </c:pt>
                <c:pt idx="111">
                  <c:v>2122</c:v>
                </c:pt>
                <c:pt idx="112">
                  <c:v>2113</c:v>
                </c:pt>
                <c:pt idx="113">
                  <c:v>2114</c:v>
                </c:pt>
                <c:pt idx="114">
                  <c:v>2102</c:v>
                </c:pt>
                <c:pt idx="115">
                  <c:v>2106</c:v>
                </c:pt>
                <c:pt idx="116">
                  <c:v>2109</c:v>
                </c:pt>
                <c:pt idx="117">
                  <c:v>2104</c:v>
                </c:pt>
                <c:pt idx="118">
                  <c:v>2104</c:v>
                </c:pt>
                <c:pt idx="119">
                  <c:v>2103</c:v>
                </c:pt>
                <c:pt idx="120">
                  <c:v>2108</c:v>
                </c:pt>
                <c:pt idx="121">
                  <c:v>2108</c:v>
                </c:pt>
                <c:pt idx="122">
                  <c:v>2126</c:v>
                </c:pt>
                <c:pt idx="123">
                  <c:v>2113</c:v>
                </c:pt>
                <c:pt idx="124">
                  <c:v>2114</c:v>
                </c:pt>
                <c:pt idx="125">
                  <c:v>2106</c:v>
                </c:pt>
                <c:pt idx="126">
                  <c:v>2119</c:v>
                </c:pt>
                <c:pt idx="127">
                  <c:v>2119</c:v>
                </c:pt>
                <c:pt idx="128">
                  <c:v>2118</c:v>
                </c:pt>
                <c:pt idx="129">
                  <c:v>2105</c:v>
                </c:pt>
                <c:pt idx="130">
                  <c:v>2101</c:v>
                </c:pt>
                <c:pt idx="131">
                  <c:v>2103</c:v>
                </c:pt>
                <c:pt idx="132">
                  <c:v>2100</c:v>
                </c:pt>
                <c:pt idx="133">
                  <c:v>2101</c:v>
                </c:pt>
                <c:pt idx="134">
                  <c:v>2108</c:v>
                </c:pt>
                <c:pt idx="135">
                  <c:v>2119</c:v>
                </c:pt>
                <c:pt idx="136">
                  <c:v>2101</c:v>
                </c:pt>
                <c:pt idx="137">
                  <c:v>2104</c:v>
                </c:pt>
                <c:pt idx="138">
                  <c:v>2109</c:v>
                </c:pt>
                <c:pt idx="139">
                  <c:v>2113</c:v>
                </c:pt>
                <c:pt idx="140">
                  <c:v>2118</c:v>
                </c:pt>
                <c:pt idx="141">
                  <c:v>2119</c:v>
                </c:pt>
                <c:pt idx="142">
                  <c:v>2117</c:v>
                </c:pt>
                <c:pt idx="143">
                  <c:v>2107</c:v>
                </c:pt>
                <c:pt idx="144">
                  <c:v>2098</c:v>
                </c:pt>
                <c:pt idx="145">
                  <c:v>2094</c:v>
                </c:pt>
                <c:pt idx="146">
                  <c:v>2107</c:v>
                </c:pt>
                <c:pt idx="147">
                  <c:v>2113</c:v>
                </c:pt>
                <c:pt idx="148">
                  <c:v>2112</c:v>
                </c:pt>
                <c:pt idx="149">
                  <c:v>2108</c:v>
                </c:pt>
                <c:pt idx="150">
                  <c:v>2105</c:v>
                </c:pt>
                <c:pt idx="151">
                  <c:v>2109</c:v>
                </c:pt>
                <c:pt idx="152">
                  <c:v>2113</c:v>
                </c:pt>
                <c:pt idx="153">
                  <c:v>2100</c:v>
                </c:pt>
                <c:pt idx="154">
                  <c:v>2098</c:v>
                </c:pt>
                <c:pt idx="155">
                  <c:v>2113</c:v>
                </c:pt>
                <c:pt idx="156">
                  <c:v>2117</c:v>
                </c:pt>
                <c:pt idx="157">
                  <c:v>2106</c:v>
                </c:pt>
                <c:pt idx="158">
                  <c:v>2103</c:v>
                </c:pt>
                <c:pt idx="159">
                  <c:v>2106</c:v>
                </c:pt>
                <c:pt idx="160">
                  <c:v>2106</c:v>
                </c:pt>
                <c:pt idx="161">
                  <c:v>2115</c:v>
                </c:pt>
                <c:pt idx="162">
                  <c:v>2104</c:v>
                </c:pt>
                <c:pt idx="163">
                  <c:v>2105</c:v>
                </c:pt>
                <c:pt idx="164">
                  <c:v>2105</c:v>
                </c:pt>
                <c:pt idx="165">
                  <c:v>2092</c:v>
                </c:pt>
                <c:pt idx="166">
                  <c:v>2102</c:v>
                </c:pt>
                <c:pt idx="167">
                  <c:v>2089</c:v>
                </c:pt>
                <c:pt idx="168">
                  <c:v>2100</c:v>
                </c:pt>
                <c:pt idx="169">
                  <c:v>2095</c:v>
                </c:pt>
                <c:pt idx="170">
                  <c:v>2116</c:v>
                </c:pt>
                <c:pt idx="171">
                  <c:v>2124</c:v>
                </c:pt>
                <c:pt idx="172">
                  <c:v>2108</c:v>
                </c:pt>
                <c:pt idx="173">
                  <c:v>2092</c:v>
                </c:pt>
                <c:pt idx="174">
                  <c:v>2095</c:v>
                </c:pt>
                <c:pt idx="175">
                  <c:v>2108</c:v>
                </c:pt>
                <c:pt idx="176">
                  <c:v>2095</c:v>
                </c:pt>
                <c:pt idx="177">
                  <c:v>2091</c:v>
                </c:pt>
                <c:pt idx="178">
                  <c:v>2099</c:v>
                </c:pt>
                <c:pt idx="179">
                  <c:v>2099</c:v>
                </c:pt>
                <c:pt idx="180">
                  <c:v>2106</c:v>
                </c:pt>
                <c:pt idx="181">
                  <c:v>2100</c:v>
                </c:pt>
                <c:pt idx="182">
                  <c:v>2103</c:v>
                </c:pt>
                <c:pt idx="183">
                  <c:v>2104</c:v>
                </c:pt>
                <c:pt idx="184">
                  <c:v>2104</c:v>
                </c:pt>
                <c:pt idx="185">
                  <c:v>2101</c:v>
                </c:pt>
                <c:pt idx="186">
                  <c:v>2099</c:v>
                </c:pt>
                <c:pt idx="187">
                  <c:v>2090</c:v>
                </c:pt>
                <c:pt idx="188">
                  <c:v>2096</c:v>
                </c:pt>
                <c:pt idx="189">
                  <c:v>2103</c:v>
                </c:pt>
                <c:pt idx="190">
                  <c:v>2092</c:v>
                </c:pt>
                <c:pt idx="191">
                  <c:v>2098</c:v>
                </c:pt>
                <c:pt idx="192">
                  <c:v>2098</c:v>
                </c:pt>
                <c:pt idx="193">
                  <c:v>2098</c:v>
                </c:pt>
                <c:pt idx="194">
                  <c:v>2093</c:v>
                </c:pt>
                <c:pt idx="195">
                  <c:v>2107</c:v>
                </c:pt>
                <c:pt idx="196">
                  <c:v>2094</c:v>
                </c:pt>
                <c:pt idx="197">
                  <c:v>2103</c:v>
                </c:pt>
                <c:pt idx="198">
                  <c:v>2095</c:v>
                </c:pt>
                <c:pt idx="199">
                  <c:v>2091</c:v>
                </c:pt>
                <c:pt idx="200">
                  <c:v>2092</c:v>
                </c:pt>
                <c:pt idx="201">
                  <c:v>2090</c:v>
                </c:pt>
                <c:pt idx="202">
                  <c:v>2089</c:v>
                </c:pt>
                <c:pt idx="203">
                  <c:v>2098</c:v>
                </c:pt>
                <c:pt idx="204">
                  <c:v>2096</c:v>
                </c:pt>
                <c:pt idx="205">
                  <c:v>2098</c:v>
                </c:pt>
                <c:pt idx="206">
                  <c:v>2095</c:v>
                </c:pt>
                <c:pt idx="207">
                  <c:v>2096</c:v>
                </c:pt>
                <c:pt idx="208">
                  <c:v>2105</c:v>
                </c:pt>
                <c:pt idx="209">
                  <c:v>2086</c:v>
                </c:pt>
                <c:pt idx="210">
                  <c:v>2085</c:v>
                </c:pt>
                <c:pt idx="211">
                  <c:v>2101</c:v>
                </c:pt>
                <c:pt idx="212">
                  <c:v>2110</c:v>
                </c:pt>
                <c:pt idx="213">
                  <c:v>2096</c:v>
                </c:pt>
                <c:pt idx="214">
                  <c:v>2094</c:v>
                </c:pt>
                <c:pt idx="215">
                  <c:v>2095</c:v>
                </c:pt>
                <c:pt idx="216">
                  <c:v>2109</c:v>
                </c:pt>
                <c:pt idx="217">
                  <c:v>2087</c:v>
                </c:pt>
                <c:pt idx="218">
                  <c:v>2090</c:v>
                </c:pt>
                <c:pt idx="219">
                  <c:v>2092</c:v>
                </c:pt>
                <c:pt idx="220">
                  <c:v>2099</c:v>
                </c:pt>
                <c:pt idx="221">
                  <c:v>2099</c:v>
                </c:pt>
                <c:pt idx="222">
                  <c:v>2081</c:v>
                </c:pt>
                <c:pt idx="223">
                  <c:v>2102</c:v>
                </c:pt>
                <c:pt idx="224">
                  <c:v>2120</c:v>
                </c:pt>
                <c:pt idx="225">
                  <c:v>2102</c:v>
                </c:pt>
                <c:pt idx="226">
                  <c:v>2073</c:v>
                </c:pt>
                <c:pt idx="227">
                  <c:v>2094</c:v>
                </c:pt>
                <c:pt idx="228">
                  <c:v>2093</c:v>
                </c:pt>
                <c:pt idx="229">
                  <c:v>2118</c:v>
                </c:pt>
                <c:pt idx="230">
                  <c:v>2100</c:v>
                </c:pt>
                <c:pt idx="231">
                  <c:v>2079</c:v>
                </c:pt>
                <c:pt idx="232">
                  <c:v>2098</c:v>
                </c:pt>
                <c:pt idx="233">
                  <c:v>2085</c:v>
                </c:pt>
                <c:pt idx="234">
                  <c:v>2097</c:v>
                </c:pt>
                <c:pt idx="235">
                  <c:v>2080</c:v>
                </c:pt>
                <c:pt idx="236">
                  <c:v>2089</c:v>
                </c:pt>
                <c:pt idx="237">
                  <c:v>2086</c:v>
                </c:pt>
                <c:pt idx="238">
                  <c:v>2091</c:v>
                </c:pt>
                <c:pt idx="239">
                  <c:v>2098</c:v>
                </c:pt>
                <c:pt idx="240">
                  <c:v>2079</c:v>
                </c:pt>
                <c:pt idx="241">
                  <c:v>2092</c:v>
                </c:pt>
                <c:pt idx="242">
                  <c:v>2087</c:v>
                </c:pt>
                <c:pt idx="243">
                  <c:v>2093</c:v>
                </c:pt>
                <c:pt idx="244">
                  <c:v>2094</c:v>
                </c:pt>
                <c:pt idx="245">
                  <c:v>2102</c:v>
                </c:pt>
                <c:pt idx="246">
                  <c:v>2082</c:v>
                </c:pt>
                <c:pt idx="247">
                  <c:v>2084</c:v>
                </c:pt>
                <c:pt idx="248">
                  <c:v>2079</c:v>
                </c:pt>
                <c:pt idx="249">
                  <c:v>2085</c:v>
                </c:pt>
                <c:pt idx="250">
                  <c:v>2087</c:v>
                </c:pt>
                <c:pt idx="251">
                  <c:v>2085</c:v>
                </c:pt>
                <c:pt idx="252">
                  <c:v>2101</c:v>
                </c:pt>
                <c:pt idx="253">
                  <c:v>2080</c:v>
                </c:pt>
                <c:pt idx="254">
                  <c:v>2087</c:v>
                </c:pt>
                <c:pt idx="255">
                  <c:v>2085</c:v>
                </c:pt>
                <c:pt idx="256">
                  <c:v>2084</c:v>
                </c:pt>
                <c:pt idx="257">
                  <c:v>2079</c:v>
                </c:pt>
                <c:pt idx="258">
                  <c:v>2082</c:v>
                </c:pt>
                <c:pt idx="259">
                  <c:v>2104</c:v>
                </c:pt>
                <c:pt idx="260">
                  <c:v>2102</c:v>
                </c:pt>
                <c:pt idx="261">
                  <c:v>2085</c:v>
                </c:pt>
                <c:pt idx="262">
                  <c:v>2086</c:v>
                </c:pt>
                <c:pt idx="263">
                  <c:v>2079</c:v>
                </c:pt>
                <c:pt idx="264">
                  <c:v>2076</c:v>
                </c:pt>
                <c:pt idx="265">
                  <c:v>2083</c:v>
                </c:pt>
                <c:pt idx="266">
                  <c:v>2095</c:v>
                </c:pt>
                <c:pt idx="267">
                  <c:v>2088</c:v>
                </c:pt>
                <c:pt idx="268">
                  <c:v>2077</c:v>
                </c:pt>
                <c:pt idx="269">
                  <c:v>2075</c:v>
                </c:pt>
                <c:pt idx="270">
                  <c:v>2083</c:v>
                </c:pt>
                <c:pt idx="271">
                  <c:v>2079</c:v>
                </c:pt>
                <c:pt idx="272">
                  <c:v>2079</c:v>
                </c:pt>
                <c:pt idx="273">
                  <c:v>2083</c:v>
                </c:pt>
                <c:pt idx="274">
                  <c:v>2087</c:v>
                </c:pt>
                <c:pt idx="275">
                  <c:v>2080</c:v>
                </c:pt>
                <c:pt idx="276">
                  <c:v>2082</c:v>
                </c:pt>
                <c:pt idx="277">
                  <c:v>2090</c:v>
                </c:pt>
                <c:pt idx="278">
                  <c:v>2081</c:v>
                </c:pt>
                <c:pt idx="279">
                  <c:v>2090</c:v>
                </c:pt>
                <c:pt idx="280">
                  <c:v>2079</c:v>
                </c:pt>
                <c:pt idx="281">
                  <c:v>2083</c:v>
                </c:pt>
                <c:pt idx="282">
                  <c:v>2091</c:v>
                </c:pt>
                <c:pt idx="283">
                  <c:v>2097</c:v>
                </c:pt>
                <c:pt idx="284">
                  <c:v>2074</c:v>
                </c:pt>
                <c:pt idx="285">
                  <c:v>2091</c:v>
                </c:pt>
                <c:pt idx="286">
                  <c:v>2082</c:v>
                </c:pt>
                <c:pt idx="287">
                  <c:v>2080</c:v>
                </c:pt>
                <c:pt idx="288">
                  <c:v>2066</c:v>
                </c:pt>
                <c:pt idx="289">
                  <c:v>2057</c:v>
                </c:pt>
                <c:pt idx="290">
                  <c:v>2081</c:v>
                </c:pt>
                <c:pt idx="291">
                  <c:v>2083</c:v>
                </c:pt>
                <c:pt idx="292">
                  <c:v>2102</c:v>
                </c:pt>
                <c:pt idx="293">
                  <c:v>2081</c:v>
                </c:pt>
                <c:pt idx="294">
                  <c:v>2072</c:v>
                </c:pt>
                <c:pt idx="295">
                  <c:v>2076</c:v>
                </c:pt>
                <c:pt idx="296">
                  <c:v>2082</c:v>
                </c:pt>
                <c:pt idx="297">
                  <c:v>2067</c:v>
                </c:pt>
                <c:pt idx="298">
                  <c:v>2077</c:v>
                </c:pt>
                <c:pt idx="299">
                  <c:v>2080</c:v>
                </c:pt>
                <c:pt idx="300">
                  <c:v>2083</c:v>
                </c:pt>
                <c:pt idx="301">
                  <c:v>2080</c:v>
                </c:pt>
                <c:pt idx="302">
                  <c:v>2079</c:v>
                </c:pt>
                <c:pt idx="303">
                  <c:v>2084</c:v>
                </c:pt>
                <c:pt idx="304">
                  <c:v>2080</c:v>
                </c:pt>
                <c:pt idx="305">
                  <c:v>2085</c:v>
                </c:pt>
                <c:pt idx="306">
                  <c:v>2078</c:v>
                </c:pt>
                <c:pt idx="307">
                  <c:v>2082</c:v>
                </c:pt>
                <c:pt idx="308">
                  <c:v>2087</c:v>
                </c:pt>
                <c:pt idx="309">
                  <c:v>2079</c:v>
                </c:pt>
                <c:pt idx="310">
                  <c:v>2067</c:v>
                </c:pt>
                <c:pt idx="311">
                  <c:v>2070</c:v>
                </c:pt>
                <c:pt idx="312">
                  <c:v>2077</c:v>
                </c:pt>
                <c:pt idx="313">
                  <c:v>2081</c:v>
                </c:pt>
                <c:pt idx="314">
                  <c:v>2079</c:v>
                </c:pt>
                <c:pt idx="315">
                  <c:v>2081</c:v>
                </c:pt>
                <c:pt idx="316">
                  <c:v>2077</c:v>
                </c:pt>
                <c:pt idx="317">
                  <c:v>2084</c:v>
                </c:pt>
                <c:pt idx="318">
                  <c:v>2078</c:v>
                </c:pt>
                <c:pt idx="319">
                  <c:v>2079</c:v>
                </c:pt>
                <c:pt idx="320">
                  <c:v>2077</c:v>
                </c:pt>
                <c:pt idx="321">
                  <c:v>2073</c:v>
                </c:pt>
                <c:pt idx="322">
                  <c:v>2066</c:v>
                </c:pt>
                <c:pt idx="323">
                  <c:v>2062</c:v>
                </c:pt>
                <c:pt idx="324">
                  <c:v>2071</c:v>
                </c:pt>
                <c:pt idx="325">
                  <c:v>2066</c:v>
                </c:pt>
                <c:pt idx="326">
                  <c:v>2070</c:v>
                </c:pt>
                <c:pt idx="327">
                  <c:v>2070</c:v>
                </c:pt>
                <c:pt idx="328">
                  <c:v>2074</c:v>
                </c:pt>
                <c:pt idx="329">
                  <c:v>2075</c:v>
                </c:pt>
                <c:pt idx="330">
                  <c:v>2070</c:v>
                </c:pt>
                <c:pt idx="331">
                  <c:v>2074</c:v>
                </c:pt>
                <c:pt idx="332">
                  <c:v>2072</c:v>
                </c:pt>
                <c:pt idx="333">
                  <c:v>2085</c:v>
                </c:pt>
                <c:pt idx="334">
                  <c:v>2099</c:v>
                </c:pt>
                <c:pt idx="335">
                  <c:v>2069</c:v>
                </c:pt>
                <c:pt idx="336">
                  <c:v>2085</c:v>
                </c:pt>
                <c:pt idx="337">
                  <c:v>2074</c:v>
                </c:pt>
                <c:pt idx="338">
                  <c:v>2061</c:v>
                </c:pt>
                <c:pt idx="339">
                  <c:v>2062</c:v>
                </c:pt>
                <c:pt idx="340">
                  <c:v>2094</c:v>
                </c:pt>
                <c:pt idx="341">
                  <c:v>2071</c:v>
                </c:pt>
                <c:pt idx="342">
                  <c:v>2065</c:v>
                </c:pt>
                <c:pt idx="343">
                  <c:v>2085</c:v>
                </c:pt>
                <c:pt idx="344">
                  <c:v>2087</c:v>
                </c:pt>
                <c:pt idx="345">
                  <c:v>2065</c:v>
                </c:pt>
                <c:pt idx="346">
                  <c:v>2073</c:v>
                </c:pt>
                <c:pt idx="347">
                  <c:v>2075</c:v>
                </c:pt>
                <c:pt idx="348">
                  <c:v>2064</c:v>
                </c:pt>
                <c:pt idx="349">
                  <c:v>2068</c:v>
                </c:pt>
                <c:pt idx="350">
                  <c:v>2061</c:v>
                </c:pt>
                <c:pt idx="351">
                  <c:v>2071</c:v>
                </c:pt>
                <c:pt idx="352">
                  <c:v>2084</c:v>
                </c:pt>
                <c:pt idx="353">
                  <c:v>2082</c:v>
                </c:pt>
                <c:pt idx="354">
                  <c:v>2067</c:v>
                </c:pt>
                <c:pt idx="355">
                  <c:v>2071</c:v>
                </c:pt>
                <c:pt idx="356">
                  <c:v>2071</c:v>
                </c:pt>
                <c:pt idx="357">
                  <c:v>2064</c:v>
                </c:pt>
                <c:pt idx="358">
                  <c:v>2065</c:v>
                </c:pt>
                <c:pt idx="359">
                  <c:v>2060</c:v>
                </c:pt>
                <c:pt idx="360">
                  <c:v>2066</c:v>
                </c:pt>
                <c:pt idx="361">
                  <c:v>2065</c:v>
                </c:pt>
                <c:pt idx="362">
                  <c:v>2069</c:v>
                </c:pt>
                <c:pt idx="363">
                  <c:v>2063</c:v>
                </c:pt>
                <c:pt idx="364">
                  <c:v>2075</c:v>
                </c:pt>
                <c:pt idx="365">
                  <c:v>2083</c:v>
                </c:pt>
                <c:pt idx="366">
                  <c:v>2080</c:v>
                </c:pt>
                <c:pt idx="367">
                  <c:v>2074</c:v>
                </c:pt>
                <c:pt idx="368">
                  <c:v>2078</c:v>
                </c:pt>
                <c:pt idx="369">
                  <c:v>2081</c:v>
                </c:pt>
                <c:pt idx="370">
                  <c:v>2077</c:v>
                </c:pt>
                <c:pt idx="371">
                  <c:v>2069</c:v>
                </c:pt>
                <c:pt idx="372">
                  <c:v>2071</c:v>
                </c:pt>
                <c:pt idx="373">
                  <c:v>2058</c:v>
                </c:pt>
                <c:pt idx="374">
                  <c:v>2060</c:v>
                </c:pt>
                <c:pt idx="375">
                  <c:v>2068</c:v>
                </c:pt>
                <c:pt idx="376">
                  <c:v>2069</c:v>
                </c:pt>
                <c:pt idx="377">
                  <c:v>2067</c:v>
                </c:pt>
                <c:pt idx="378">
                  <c:v>2065</c:v>
                </c:pt>
                <c:pt idx="379">
                  <c:v>2064</c:v>
                </c:pt>
                <c:pt idx="380">
                  <c:v>2076</c:v>
                </c:pt>
                <c:pt idx="381">
                  <c:v>2074</c:v>
                </c:pt>
                <c:pt idx="382">
                  <c:v>2066</c:v>
                </c:pt>
                <c:pt idx="383">
                  <c:v>2061</c:v>
                </c:pt>
                <c:pt idx="384">
                  <c:v>2064</c:v>
                </c:pt>
                <c:pt idx="385">
                  <c:v>2067</c:v>
                </c:pt>
                <c:pt idx="386">
                  <c:v>2076</c:v>
                </c:pt>
                <c:pt idx="387">
                  <c:v>2062</c:v>
                </c:pt>
                <c:pt idx="388">
                  <c:v>2062</c:v>
                </c:pt>
                <c:pt idx="389">
                  <c:v>2069</c:v>
                </c:pt>
                <c:pt idx="390">
                  <c:v>2066</c:v>
                </c:pt>
                <c:pt idx="391">
                  <c:v>2065</c:v>
                </c:pt>
                <c:pt idx="392">
                  <c:v>2065</c:v>
                </c:pt>
                <c:pt idx="393">
                  <c:v>2078</c:v>
                </c:pt>
                <c:pt idx="394">
                  <c:v>2069</c:v>
                </c:pt>
                <c:pt idx="395">
                  <c:v>2066</c:v>
                </c:pt>
                <c:pt idx="396">
                  <c:v>2058</c:v>
                </c:pt>
                <c:pt idx="397">
                  <c:v>2057</c:v>
                </c:pt>
                <c:pt idx="398">
                  <c:v>2065</c:v>
                </c:pt>
                <c:pt idx="399">
                  <c:v>2050</c:v>
                </c:pt>
                <c:pt idx="400">
                  <c:v>2066</c:v>
                </c:pt>
                <c:pt idx="401">
                  <c:v>2068</c:v>
                </c:pt>
                <c:pt idx="402">
                  <c:v>2066</c:v>
                </c:pt>
                <c:pt idx="403">
                  <c:v>2051</c:v>
                </c:pt>
                <c:pt idx="404">
                  <c:v>2051</c:v>
                </c:pt>
                <c:pt idx="405">
                  <c:v>2071</c:v>
                </c:pt>
                <c:pt idx="406">
                  <c:v>2080</c:v>
                </c:pt>
                <c:pt idx="407">
                  <c:v>2081</c:v>
                </c:pt>
                <c:pt idx="408">
                  <c:v>2061</c:v>
                </c:pt>
                <c:pt idx="409">
                  <c:v>2061</c:v>
                </c:pt>
                <c:pt idx="410">
                  <c:v>2065</c:v>
                </c:pt>
                <c:pt idx="411">
                  <c:v>2072</c:v>
                </c:pt>
                <c:pt idx="412">
                  <c:v>2060</c:v>
                </c:pt>
                <c:pt idx="413">
                  <c:v>2075</c:v>
                </c:pt>
                <c:pt idx="414">
                  <c:v>2078</c:v>
                </c:pt>
                <c:pt idx="415">
                  <c:v>2064</c:v>
                </c:pt>
                <c:pt idx="416">
                  <c:v>2065</c:v>
                </c:pt>
                <c:pt idx="417">
                  <c:v>2070</c:v>
                </c:pt>
                <c:pt idx="418">
                  <c:v>2062</c:v>
                </c:pt>
                <c:pt idx="419">
                  <c:v>2053</c:v>
                </c:pt>
                <c:pt idx="420">
                  <c:v>2061</c:v>
                </c:pt>
                <c:pt idx="421">
                  <c:v>2060</c:v>
                </c:pt>
                <c:pt idx="422">
                  <c:v>2066</c:v>
                </c:pt>
                <c:pt idx="423">
                  <c:v>2055</c:v>
                </c:pt>
                <c:pt idx="424">
                  <c:v>2058</c:v>
                </c:pt>
                <c:pt idx="425">
                  <c:v>2067</c:v>
                </c:pt>
                <c:pt idx="426">
                  <c:v>2060</c:v>
                </c:pt>
                <c:pt idx="427">
                  <c:v>2060</c:v>
                </c:pt>
                <c:pt idx="428">
                  <c:v>2065</c:v>
                </c:pt>
                <c:pt idx="429">
                  <c:v>2066</c:v>
                </c:pt>
                <c:pt idx="430">
                  <c:v>2051</c:v>
                </c:pt>
                <c:pt idx="431">
                  <c:v>2051</c:v>
                </c:pt>
                <c:pt idx="432">
                  <c:v>2060</c:v>
                </c:pt>
                <c:pt idx="433">
                  <c:v>2054</c:v>
                </c:pt>
                <c:pt idx="434">
                  <c:v>2059</c:v>
                </c:pt>
                <c:pt idx="435">
                  <c:v>2063</c:v>
                </c:pt>
                <c:pt idx="436">
                  <c:v>2058</c:v>
                </c:pt>
                <c:pt idx="437">
                  <c:v>2055</c:v>
                </c:pt>
                <c:pt idx="438">
                  <c:v>2060</c:v>
                </c:pt>
                <c:pt idx="439">
                  <c:v>2055</c:v>
                </c:pt>
                <c:pt idx="440">
                  <c:v>2054</c:v>
                </c:pt>
                <c:pt idx="441">
                  <c:v>2058</c:v>
                </c:pt>
                <c:pt idx="442">
                  <c:v>2066</c:v>
                </c:pt>
                <c:pt idx="443">
                  <c:v>2061</c:v>
                </c:pt>
                <c:pt idx="444">
                  <c:v>2061</c:v>
                </c:pt>
                <c:pt idx="445">
                  <c:v>2059</c:v>
                </c:pt>
                <c:pt idx="446">
                  <c:v>2053</c:v>
                </c:pt>
                <c:pt idx="447">
                  <c:v>2049</c:v>
                </c:pt>
                <c:pt idx="448">
                  <c:v>2048</c:v>
                </c:pt>
                <c:pt idx="449">
                  <c:v>2056</c:v>
                </c:pt>
                <c:pt idx="450">
                  <c:v>2053</c:v>
                </c:pt>
                <c:pt idx="451">
                  <c:v>2061</c:v>
                </c:pt>
                <c:pt idx="452">
                  <c:v>2071</c:v>
                </c:pt>
                <c:pt idx="453">
                  <c:v>2065</c:v>
                </c:pt>
                <c:pt idx="454">
                  <c:v>2066</c:v>
                </c:pt>
                <c:pt idx="455">
                  <c:v>2060</c:v>
                </c:pt>
                <c:pt idx="456">
                  <c:v>2062</c:v>
                </c:pt>
                <c:pt idx="457">
                  <c:v>2062</c:v>
                </c:pt>
                <c:pt idx="458">
                  <c:v>2067</c:v>
                </c:pt>
                <c:pt idx="459">
                  <c:v>2060</c:v>
                </c:pt>
                <c:pt idx="460">
                  <c:v>2056</c:v>
                </c:pt>
                <c:pt idx="461">
                  <c:v>2070</c:v>
                </c:pt>
                <c:pt idx="462">
                  <c:v>2067</c:v>
                </c:pt>
                <c:pt idx="463">
                  <c:v>2050</c:v>
                </c:pt>
                <c:pt idx="464">
                  <c:v>2048</c:v>
                </c:pt>
                <c:pt idx="465">
                  <c:v>2059</c:v>
                </c:pt>
                <c:pt idx="466">
                  <c:v>2060</c:v>
                </c:pt>
                <c:pt idx="467">
                  <c:v>2045</c:v>
                </c:pt>
                <c:pt idx="468">
                  <c:v>2060</c:v>
                </c:pt>
                <c:pt idx="469">
                  <c:v>2056</c:v>
                </c:pt>
                <c:pt idx="470">
                  <c:v>2054</c:v>
                </c:pt>
                <c:pt idx="471">
                  <c:v>2052</c:v>
                </c:pt>
                <c:pt idx="472">
                  <c:v>2054</c:v>
                </c:pt>
                <c:pt idx="473">
                  <c:v>2056</c:v>
                </c:pt>
                <c:pt idx="474">
                  <c:v>2053</c:v>
                </c:pt>
                <c:pt idx="475">
                  <c:v>2053</c:v>
                </c:pt>
                <c:pt idx="476">
                  <c:v>2061</c:v>
                </c:pt>
                <c:pt idx="477">
                  <c:v>2051</c:v>
                </c:pt>
                <c:pt idx="478">
                  <c:v>2047</c:v>
                </c:pt>
                <c:pt idx="479">
                  <c:v>2053</c:v>
                </c:pt>
                <c:pt idx="480">
                  <c:v>2061</c:v>
                </c:pt>
                <c:pt idx="481">
                  <c:v>2058</c:v>
                </c:pt>
                <c:pt idx="482">
                  <c:v>2053</c:v>
                </c:pt>
                <c:pt idx="483">
                  <c:v>2063</c:v>
                </c:pt>
                <c:pt idx="484">
                  <c:v>2063</c:v>
                </c:pt>
                <c:pt idx="485">
                  <c:v>2046</c:v>
                </c:pt>
                <c:pt idx="486">
                  <c:v>2058</c:v>
                </c:pt>
                <c:pt idx="487">
                  <c:v>2059</c:v>
                </c:pt>
                <c:pt idx="488">
                  <c:v>2046</c:v>
                </c:pt>
                <c:pt idx="489">
                  <c:v>2050</c:v>
                </c:pt>
                <c:pt idx="490">
                  <c:v>2053</c:v>
                </c:pt>
                <c:pt idx="491">
                  <c:v>2051</c:v>
                </c:pt>
                <c:pt idx="492">
                  <c:v>2046</c:v>
                </c:pt>
                <c:pt idx="493">
                  <c:v>2045</c:v>
                </c:pt>
                <c:pt idx="494">
                  <c:v>2053</c:v>
                </c:pt>
                <c:pt idx="495">
                  <c:v>2062</c:v>
                </c:pt>
                <c:pt idx="496">
                  <c:v>2056</c:v>
                </c:pt>
                <c:pt idx="497">
                  <c:v>2046</c:v>
                </c:pt>
                <c:pt idx="498">
                  <c:v>2057</c:v>
                </c:pt>
                <c:pt idx="499">
                  <c:v>2062</c:v>
                </c:pt>
                <c:pt idx="500">
                  <c:v>2061</c:v>
                </c:pt>
                <c:pt idx="501">
                  <c:v>2050</c:v>
                </c:pt>
                <c:pt idx="502">
                  <c:v>2054</c:v>
                </c:pt>
                <c:pt idx="503">
                  <c:v>2049</c:v>
                </c:pt>
                <c:pt idx="504">
                  <c:v>2060</c:v>
                </c:pt>
                <c:pt idx="505">
                  <c:v>2054</c:v>
                </c:pt>
                <c:pt idx="506">
                  <c:v>2046</c:v>
                </c:pt>
                <c:pt idx="507">
                  <c:v>2052</c:v>
                </c:pt>
                <c:pt idx="508">
                  <c:v>2053</c:v>
                </c:pt>
                <c:pt idx="509">
                  <c:v>2052</c:v>
                </c:pt>
                <c:pt idx="510">
                  <c:v>2058</c:v>
                </c:pt>
                <c:pt idx="511">
                  <c:v>2061</c:v>
                </c:pt>
                <c:pt idx="512">
                  <c:v>2060</c:v>
                </c:pt>
                <c:pt idx="513">
                  <c:v>2065</c:v>
                </c:pt>
                <c:pt idx="514">
                  <c:v>2051</c:v>
                </c:pt>
                <c:pt idx="515">
                  <c:v>2057</c:v>
                </c:pt>
                <c:pt idx="516">
                  <c:v>2060</c:v>
                </c:pt>
                <c:pt idx="517">
                  <c:v>2053</c:v>
                </c:pt>
                <c:pt idx="518">
                  <c:v>2069</c:v>
                </c:pt>
                <c:pt idx="519">
                  <c:v>2040</c:v>
                </c:pt>
                <c:pt idx="520">
                  <c:v>2037</c:v>
                </c:pt>
                <c:pt idx="521">
                  <c:v>2054</c:v>
                </c:pt>
                <c:pt idx="522">
                  <c:v>2063</c:v>
                </c:pt>
                <c:pt idx="523">
                  <c:v>2050</c:v>
                </c:pt>
                <c:pt idx="524">
                  <c:v>2038</c:v>
                </c:pt>
                <c:pt idx="525">
                  <c:v>2045</c:v>
                </c:pt>
                <c:pt idx="526">
                  <c:v>2049</c:v>
                </c:pt>
                <c:pt idx="527">
                  <c:v>2063</c:v>
                </c:pt>
                <c:pt idx="528">
                  <c:v>2044</c:v>
                </c:pt>
                <c:pt idx="529">
                  <c:v>2055</c:v>
                </c:pt>
                <c:pt idx="530">
                  <c:v>2048</c:v>
                </c:pt>
                <c:pt idx="531">
                  <c:v>2058</c:v>
                </c:pt>
                <c:pt idx="532">
                  <c:v>2065</c:v>
                </c:pt>
                <c:pt idx="533">
                  <c:v>2047</c:v>
                </c:pt>
                <c:pt idx="534">
                  <c:v>2054</c:v>
                </c:pt>
                <c:pt idx="535">
                  <c:v>2056</c:v>
                </c:pt>
                <c:pt idx="536">
                  <c:v>2056</c:v>
                </c:pt>
                <c:pt idx="537">
                  <c:v>2053</c:v>
                </c:pt>
                <c:pt idx="538">
                  <c:v>2049</c:v>
                </c:pt>
                <c:pt idx="539">
                  <c:v>2036</c:v>
                </c:pt>
                <c:pt idx="540">
                  <c:v>2041</c:v>
                </c:pt>
                <c:pt idx="541">
                  <c:v>2045</c:v>
                </c:pt>
                <c:pt idx="542">
                  <c:v>2057</c:v>
                </c:pt>
                <c:pt idx="543">
                  <c:v>2057</c:v>
                </c:pt>
                <c:pt idx="544">
                  <c:v>2061</c:v>
                </c:pt>
                <c:pt idx="545">
                  <c:v>2059</c:v>
                </c:pt>
                <c:pt idx="546">
                  <c:v>2051</c:v>
                </c:pt>
                <c:pt idx="547">
                  <c:v>2046</c:v>
                </c:pt>
                <c:pt idx="548">
                  <c:v>2049</c:v>
                </c:pt>
                <c:pt idx="549">
                  <c:v>2054</c:v>
                </c:pt>
                <c:pt idx="550">
                  <c:v>2049</c:v>
                </c:pt>
                <c:pt idx="551">
                  <c:v>2045</c:v>
                </c:pt>
                <c:pt idx="552">
                  <c:v>2043</c:v>
                </c:pt>
                <c:pt idx="553">
                  <c:v>2047</c:v>
                </c:pt>
                <c:pt idx="554">
                  <c:v>2048</c:v>
                </c:pt>
                <c:pt idx="555">
                  <c:v>2047</c:v>
                </c:pt>
                <c:pt idx="556">
                  <c:v>2054</c:v>
                </c:pt>
                <c:pt idx="557">
                  <c:v>2051</c:v>
                </c:pt>
                <c:pt idx="558">
                  <c:v>2048</c:v>
                </c:pt>
                <c:pt idx="559">
                  <c:v>2049</c:v>
                </c:pt>
                <c:pt idx="560">
                  <c:v>2052</c:v>
                </c:pt>
                <c:pt idx="561">
                  <c:v>2051</c:v>
                </c:pt>
                <c:pt idx="562">
                  <c:v>2047</c:v>
                </c:pt>
                <c:pt idx="563">
                  <c:v>2042</c:v>
                </c:pt>
                <c:pt idx="564">
                  <c:v>2052</c:v>
                </c:pt>
                <c:pt idx="565">
                  <c:v>2050</c:v>
                </c:pt>
                <c:pt idx="566">
                  <c:v>2047</c:v>
                </c:pt>
                <c:pt idx="567">
                  <c:v>2049</c:v>
                </c:pt>
                <c:pt idx="568">
                  <c:v>2036</c:v>
                </c:pt>
                <c:pt idx="569">
                  <c:v>2043</c:v>
                </c:pt>
                <c:pt idx="570">
                  <c:v>2049</c:v>
                </c:pt>
                <c:pt idx="571">
                  <c:v>2047</c:v>
                </c:pt>
                <c:pt idx="572">
                  <c:v>2041</c:v>
                </c:pt>
                <c:pt idx="573">
                  <c:v>2039</c:v>
                </c:pt>
                <c:pt idx="574">
                  <c:v>2043</c:v>
                </c:pt>
                <c:pt idx="575">
                  <c:v>2046</c:v>
                </c:pt>
                <c:pt idx="576">
                  <c:v>2046</c:v>
                </c:pt>
                <c:pt idx="577">
                  <c:v>2056</c:v>
                </c:pt>
                <c:pt idx="578">
                  <c:v>2048</c:v>
                </c:pt>
                <c:pt idx="579">
                  <c:v>2047</c:v>
                </c:pt>
                <c:pt idx="580">
                  <c:v>2044</c:v>
                </c:pt>
                <c:pt idx="581">
                  <c:v>2043</c:v>
                </c:pt>
                <c:pt idx="582">
                  <c:v>2051</c:v>
                </c:pt>
                <c:pt idx="583">
                  <c:v>2041</c:v>
                </c:pt>
                <c:pt idx="584">
                  <c:v>2047</c:v>
                </c:pt>
                <c:pt idx="585">
                  <c:v>2044</c:v>
                </c:pt>
                <c:pt idx="586">
                  <c:v>2043</c:v>
                </c:pt>
                <c:pt idx="587">
                  <c:v>2046</c:v>
                </c:pt>
                <c:pt idx="588">
                  <c:v>2040</c:v>
                </c:pt>
                <c:pt idx="589">
                  <c:v>2047</c:v>
                </c:pt>
                <c:pt idx="590">
                  <c:v>2038</c:v>
                </c:pt>
                <c:pt idx="591">
                  <c:v>2048</c:v>
                </c:pt>
                <c:pt idx="592">
                  <c:v>2044</c:v>
                </c:pt>
                <c:pt idx="593">
                  <c:v>2052</c:v>
                </c:pt>
                <c:pt idx="594">
                  <c:v>2049</c:v>
                </c:pt>
                <c:pt idx="595">
                  <c:v>2040</c:v>
                </c:pt>
                <c:pt idx="596">
                  <c:v>2045</c:v>
                </c:pt>
                <c:pt idx="597">
                  <c:v>2046</c:v>
                </c:pt>
                <c:pt idx="598">
                  <c:v>2041</c:v>
                </c:pt>
                <c:pt idx="599">
                  <c:v>2038</c:v>
                </c:pt>
                <c:pt idx="600">
                  <c:v>2047</c:v>
                </c:pt>
                <c:pt idx="601">
                  <c:v>2053</c:v>
                </c:pt>
                <c:pt idx="602">
                  <c:v>2051</c:v>
                </c:pt>
                <c:pt idx="603">
                  <c:v>2039</c:v>
                </c:pt>
                <c:pt idx="604">
                  <c:v>2040</c:v>
                </c:pt>
                <c:pt idx="605">
                  <c:v>2047</c:v>
                </c:pt>
                <c:pt idx="606">
                  <c:v>2053</c:v>
                </c:pt>
                <c:pt idx="607">
                  <c:v>2057</c:v>
                </c:pt>
                <c:pt idx="608">
                  <c:v>2050</c:v>
                </c:pt>
                <c:pt idx="609">
                  <c:v>2040</c:v>
                </c:pt>
                <c:pt idx="610">
                  <c:v>2037</c:v>
                </c:pt>
                <c:pt idx="611">
                  <c:v>2041</c:v>
                </c:pt>
                <c:pt idx="612">
                  <c:v>2049</c:v>
                </c:pt>
                <c:pt idx="613">
                  <c:v>2049</c:v>
                </c:pt>
                <c:pt idx="614">
                  <c:v>2047</c:v>
                </c:pt>
                <c:pt idx="615">
                  <c:v>2040</c:v>
                </c:pt>
                <c:pt idx="616">
                  <c:v>2042</c:v>
                </c:pt>
                <c:pt idx="617">
                  <c:v>2047</c:v>
                </c:pt>
                <c:pt idx="618">
                  <c:v>2040</c:v>
                </c:pt>
                <c:pt idx="619">
                  <c:v>2030</c:v>
                </c:pt>
                <c:pt idx="620">
                  <c:v>2042</c:v>
                </c:pt>
                <c:pt idx="621">
                  <c:v>2038</c:v>
                </c:pt>
                <c:pt idx="622">
                  <c:v>2044</c:v>
                </c:pt>
                <c:pt idx="623">
                  <c:v>2036</c:v>
                </c:pt>
                <c:pt idx="624">
                  <c:v>2040</c:v>
                </c:pt>
                <c:pt idx="625">
                  <c:v>2037</c:v>
                </c:pt>
                <c:pt idx="626">
                  <c:v>2030</c:v>
                </c:pt>
                <c:pt idx="627">
                  <c:v>2035</c:v>
                </c:pt>
                <c:pt idx="628">
                  <c:v>2043</c:v>
                </c:pt>
                <c:pt idx="629">
                  <c:v>2058</c:v>
                </c:pt>
                <c:pt idx="630">
                  <c:v>2033</c:v>
                </c:pt>
                <c:pt idx="631">
                  <c:v>2044</c:v>
                </c:pt>
                <c:pt idx="632">
                  <c:v>2040</c:v>
                </c:pt>
                <c:pt idx="633">
                  <c:v>2051</c:v>
                </c:pt>
                <c:pt idx="634">
                  <c:v>2038</c:v>
                </c:pt>
                <c:pt idx="635">
                  <c:v>2046</c:v>
                </c:pt>
                <c:pt idx="636">
                  <c:v>2046</c:v>
                </c:pt>
                <c:pt idx="637">
                  <c:v>2049</c:v>
                </c:pt>
                <c:pt idx="638">
                  <c:v>2042</c:v>
                </c:pt>
                <c:pt idx="639">
                  <c:v>2046</c:v>
                </c:pt>
                <c:pt idx="640">
                  <c:v>2042</c:v>
                </c:pt>
                <c:pt idx="641">
                  <c:v>2040</c:v>
                </c:pt>
                <c:pt idx="642">
                  <c:v>2045</c:v>
                </c:pt>
                <c:pt idx="643">
                  <c:v>2049</c:v>
                </c:pt>
                <c:pt idx="644">
                  <c:v>2041</c:v>
                </c:pt>
                <c:pt idx="645">
                  <c:v>2050</c:v>
                </c:pt>
                <c:pt idx="646">
                  <c:v>2039</c:v>
                </c:pt>
                <c:pt idx="647">
                  <c:v>2049</c:v>
                </c:pt>
                <c:pt idx="648">
                  <c:v>2051</c:v>
                </c:pt>
                <c:pt idx="649">
                  <c:v>2051</c:v>
                </c:pt>
                <c:pt idx="650">
                  <c:v>2052</c:v>
                </c:pt>
                <c:pt idx="651">
                  <c:v>2053</c:v>
                </c:pt>
                <c:pt idx="652">
                  <c:v>2048</c:v>
                </c:pt>
                <c:pt idx="653">
                  <c:v>2050</c:v>
                </c:pt>
                <c:pt idx="654">
                  <c:v>2034</c:v>
                </c:pt>
                <c:pt idx="655">
                  <c:v>2033</c:v>
                </c:pt>
                <c:pt idx="656">
                  <c:v>2035</c:v>
                </c:pt>
                <c:pt idx="657">
                  <c:v>2042</c:v>
                </c:pt>
                <c:pt idx="658">
                  <c:v>2043</c:v>
                </c:pt>
                <c:pt idx="659">
                  <c:v>2044</c:v>
                </c:pt>
                <c:pt idx="660">
                  <c:v>2052</c:v>
                </c:pt>
                <c:pt idx="661">
                  <c:v>2044</c:v>
                </c:pt>
                <c:pt idx="662">
                  <c:v>2041</c:v>
                </c:pt>
                <c:pt idx="663">
                  <c:v>2041</c:v>
                </c:pt>
                <c:pt idx="664">
                  <c:v>2033</c:v>
                </c:pt>
                <c:pt idx="665">
                  <c:v>2038</c:v>
                </c:pt>
                <c:pt idx="666">
                  <c:v>2045</c:v>
                </c:pt>
                <c:pt idx="667">
                  <c:v>2045</c:v>
                </c:pt>
                <c:pt idx="668">
                  <c:v>2042</c:v>
                </c:pt>
                <c:pt idx="669">
                  <c:v>2039</c:v>
                </c:pt>
                <c:pt idx="670">
                  <c:v>2049</c:v>
                </c:pt>
                <c:pt idx="671">
                  <c:v>2051</c:v>
                </c:pt>
                <c:pt idx="672">
                  <c:v>2038</c:v>
                </c:pt>
                <c:pt idx="673">
                  <c:v>2035</c:v>
                </c:pt>
                <c:pt idx="674">
                  <c:v>2044</c:v>
                </c:pt>
                <c:pt idx="675">
                  <c:v>2040</c:v>
                </c:pt>
                <c:pt idx="676">
                  <c:v>2036</c:v>
                </c:pt>
                <c:pt idx="677">
                  <c:v>2046</c:v>
                </c:pt>
                <c:pt idx="678">
                  <c:v>2037</c:v>
                </c:pt>
                <c:pt idx="679">
                  <c:v>2036</c:v>
                </c:pt>
                <c:pt idx="680">
                  <c:v>2046</c:v>
                </c:pt>
                <c:pt idx="681">
                  <c:v>2046</c:v>
                </c:pt>
                <c:pt idx="682">
                  <c:v>2046</c:v>
                </c:pt>
                <c:pt idx="683">
                  <c:v>2045</c:v>
                </c:pt>
                <c:pt idx="684">
                  <c:v>2046</c:v>
                </c:pt>
                <c:pt idx="685">
                  <c:v>2039</c:v>
                </c:pt>
                <c:pt idx="686">
                  <c:v>2042</c:v>
                </c:pt>
                <c:pt idx="687">
                  <c:v>2035</c:v>
                </c:pt>
                <c:pt idx="688">
                  <c:v>2037</c:v>
                </c:pt>
                <c:pt idx="689">
                  <c:v>2038</c:v>
                </c:pt>
                <c:pt idx="690">
                  <c:v>2053</c:v>
                </c:pt>
                <c:pt idx="691">
                  <c:v>2043</c:v>
                </c:pt>
                <c:pt idx="692">
                  <c:v>2048</c:v>
                </c:pt>
                <c:pt idx="693">
                  <c:v>2042</c:v>
                </c:pt>
                <c:pt idx="694">
                  <c:v>2042</c:v>
                </c:pt>
                <c:pt idx="695">
                  <c:v>2030</c:v>
                </c:pt>
                <c:pt idx="696">
                  <c:v>2033</c:v>
                </c:pt>
                <c:pt idx="697">
                  <c:v>2039</c:v>
                </c:pt>
                <c:pt idx="698">
                  <c:v>2036</c:v>
                </c:pt>
                <c:pt idx="699">
                  <c:v>2031</c:v>
                </c:pt>
                <c:pt idx="700">
                  <c:v>2036</c:v>
                </c:pt>
                <c:pt idx="701">
                  <c:v>2045</c:v>
                </c:pt>
                <c:pt idx="702">
                  <c:v>2035</c:v>
                </c:pt>
                <c:pt idx="703">
                  <c:v>2044</c:v>
                </c:pt>
                <c:pt idx="704">
                  <c:v>2042</c:v>
                </c:pt>
                <c:pt idx="705">
                  <c:v>2040</c:v>
                </c:pt>
                <c:pt idx="706">
                  <c:v>2042</c:v>
                </c:pt>
                <c:pt idx="707">
                  <c:v>2041</c:v>
                </c:pt>
                <c:pt idx="708">
                  <c:v>2040</c:v>
                </c:pt>
                <c:pt idx="709">
                  <c:v>2048</c:v>
                </c:pt>
                <c:pt idx="710">
                  <c:v>2038</c:v>
                </c:pt>
                <c:pt idx="711">
                  <c:v>2036</c:v>
                </c:pt>
                <c:pt idx="712">
                  <c:v>2035</c:v>
                </c:pt>
                <c:pt idx="713">
                  <c:v>2044</c:v>
                </c:pt>
                <c:pt idx="714">
                  <c:v>2037</c:v>
                </c:pt>
                <c:pt idx="715">
                  <c:v>2038</c:v>
                </c:pt>
                <c:pt idx="716">
                  <c:v>2044</c:v>
                </c:pt>
                <c:pt idx="717">
                  <c:v>2034</c:v>
                </c:pt>
                <c:pt idx="718">
                  <c:v>2036</c:v>
                </c:pt>
                <c:pt idx="719">
                  <c:v>2038</c:v>
                </c:pt>
                <c:pt idx="720">
                  <c:v>2034</c:v>
                </c:pt>
                <c:pt idx="721">
                  <c:v>2035</c:v>
                </c:pt>
                <c:pt idx="722">
                  <c:v>2031</c:v>
                </c:pt>
                <c:pt idx="723">
                  <c:v>2029</c:v>
                </c:pt>
                <c:pt idx="724">
                  <c:v>2033</c:v>
                </c:pt>
                <c:pt idx="725">
                  <c:v>2033</c:v>
                </c:pt>
                <c:pt idx="726">
                  <c:v>2042</c:v>
                </c:pt>
                <c:pt idx="727">
                  <c:v>2047</c:v>
                </c:pt>
                <c:pt idx="728">
                  <c:v>2040</c:v>
                </c:pt>
                <c:pt idx="729">
                  <c:v>2039</c:v>
                </c:pt>
                <c:pt idx="730">
                  <c:v>2038</c:v>
                </c:pt>
                <c:pt idx="731">
                  <c:v>2029</c:v>
                </c:pt>
                <c:pt idx="732">
                  <c:v>2033</c:v>
                </c:pt>
                <c:pt idx="733">
                  <c:v>2037</c:v>
                </c:pt>
                <c:pt idx="734">
                  <c:v>2036</c:v>
                </c:pt>
                <c:pt idx="735">
                  <c:v>2045</c:v>
                </c:pt>
                <c:pt idx="736">
                  <c:v>2035</c:v>
                </c:pt>
                <c:pt idx="737">
                  <c:v>2036</c:v>
                </c:pt>
                <c:pt idx="738">
                  <c:v>2043</c:v>
                </c:pt>
                <c:pt idx="739">
                  <c:v>2030</c:v>
                </c:pt>
                <c:pt idx="740">
                  <c:v>2026</c:v>
                </c:pt>
                <c:pt idx="741">
                  <c:v>2036</c:v>
                </c:pt>
                <c:pt idx="742">
                  <c:v>2034</c:v>
                </c:pt>
                <c:pt idx="743">
                  <c:v>2033</c:v>
                </c:pt>
                <c:pt idx="744">
                  <c:v>2053</c:v>
                </c:pt>
                <c:pt idx="745">
                  <c:v>2037</c:v>
                </c:pt>
                <c:pt idx="746">
                  <c:v>2038</c:v>
                </c:pt>
                <c:pt idx="747">
                  <c:v>2040</c:v>
                </c:pt>
                <c:pt idx="748">
                  <c:v>2036</c:v>
                </c:pt>
                <c:pt idx="749">
                  <c:v>2042</c:v>
                </c:pt>
                <c:pt idx="750">
                  <c:v>2032</c:v>
                </c:pt>
                <c:pt idx="751">
                  <c:v>2026</c:v>
                </c:pt>
                <c:pt idx="752">
                  <c:v>2040</c:v>
                </c:pt>
                <c:pt idx="753">
                  <c:v>2033</c:v>
                </c:pt>
                <c:pt idx="754">
                  <c:v>2037</c:v>
                </c:pt>
                <c:pt idx="755">
                  <c:v>2044</c:v>
                </c:pt>
                <c:pt idx="756">
                  <c:v>2034</c:v>
                </c:pt>
                <c:pt idx="757">
                  <c:v>2043</c:v>
                </c:pt>
                <c:pt idx="758">
                  <c:v>2033</c:v>
                </c:pt>
                <c:pt idx="759">
                  <c:v>2043</c:v>
                </c:pt>
                <c:pt idx="760">
                  <c:v>2032</c:v>
                </c:pt>
                <c:pt idx="761">
                  <c:v>2036</c:v>
                </c:pt>
                <c:pt idx="762">
                  <c:v>2033</c:v>
                </c:pt>
                <c:pt idx="763">
                  <c:v>2033</c:v>
                </c:pt>
                <c:pt idx="764">
                  <c:v>2038</c:v>
                </c:pt>
                <c:pt idx="765">
                  <c:v>2049</c:v>
                </c:pt>
                <c:pt idx="766">
                  <c:v>2040</c:v>
                </c:pt>
                <c:pt idx="767">
                  <c:v>2038</c:v>
                </c:pt>
                <c:pt idx="768">
                  <c:v>2036</c:v>
                </c:pt>
                <c:pt idx="769">
                  <c:v>2037</c:v>
                </c:pt>
                <c:pt idx="770">
                  <c:v>2039</c:v>
                </c:pt>
                <c:pt idx="771">
                  <c:v>2036</c:v>
                </c:pt>
                <c:pt idx="772">
                  <c:v>2028</c:v>
                </c:pt>
                <c:pt idx="773">
                  <c:v>2031</c:v>
                </c:pt>
                <c:pt idx="774">
                  <c:v>2034</c:v>
                </c:pt>
                <c:pt idx="775">
                  <c:v>2024</c:v>
                </c:pt>
                <c:pt idx="776">
                  <c:v>2021</c:v>
                </c:pt>
                <c:pt idx="777">
                  <c:v>2029</c:v>
                </c:pt>
                <c:pt idx="778">
                  <c:v>2032</c:v>
                </c:pt>
                <c:pt idx="779">
                  <c:v>2031</c:v>
                </c:pt>
                <c:pt idx="780">
                  <c:v>2034</c:v>
                </c:pt>
                <c:pt idx="781">
                  <c:v>2034</c:v>
                </c:pt>
                <c:pt idx="782">
                  <c:v>2035</c:v>
                </c:pt>
                <c:pt idx="783">
                  <c:v>2038</c:v>
                </c:pt>
                <c:pt idx="784">
                  <c:v>2043</c:v>
                </c:pt>
                <c:pt idx="785">
                  <c:v>2039</c:v>
                </c:pt>
                <c:pt idx="786">
                  <c:v>2033</c:v>
                </c:pt>
                <c:pt idx="787">
                  <c:v>2035</c:v>
                </c:pt>
                <c:pt idx="788">
                  <c:v>2041</c:v>
                </c:pt>
                <c:pt idx="789">
                  <c:v>2036</c:v>
                </c:pt>
                <c:pt idx="790">
                  <c:v>2037</c:v>
                </c:pt>
                <c:pt idx="791">
                  <c:v>2043</c:v>
                </c:pt>
                <c:pt idx="792">
                  <c:v>2033</c:v>
                </c:pt>
                <c:pt idx="793">
                  <c:v>2034</c:v>
                </c:pt>
                <c:pt idx="794">
                  <c:v>2032</c:v>
                </c:pt>
                <c:pt idx="795">
                  <c:v>2033</c:v>
                </c:pt>
                <c:pt idx="796">
                  <c:v>2036</c:v>
                </c:pt>
                <c:pt idx="797">
                  <c:v>2032</c:v>
                </c:pt>
                <c:pt idx="798">
                  <c:v>2040</c:v>
                </c:pt>
                <c:pt idx="799">
                  <c:v>2036</c:v>
                </c:pt>
                <c:pt idx="800">
                  <c:v>2027</c:v>
                </c:pt>
                <c:pt idx="801">
                  <c:v>2028</c:v>
                </c:pt>
                <c:pt idx="802">
                  <c:v>2032</c:v>
                </c:pt>
                <c:pt idx="803">
                  <c:v>2030</c:v>
                </c:pt>
                <c:pt idx="804">
                  <c:v>2033</c:v>
                </c:pt>
                <c:pt idx="805">
                  <c:v>2026</c:v>
                </c:pt>
                <c:pt idx="806">
                  <c:v>2026</c:v>
                </c:pt>
                <c:pt idx="807">
                  <c:v>2035</c:v>
                </c:pt>
                <c:pt idx="808">
                  <c:v>2044</c:v>
                </c:pt>
                <c:pt idx="809">
                  <c:v>2038</c:v>
                </c:pt>
                <c:pt idx="810">
                  <c:v>2026</c:v>
                </c:pt>
                <c:pt idx="811">
                  <c:v>2032</c:v>
                </c:pt>
                <c:pt idx="812">
                  <c:v>2039</c:v>
                </c:pt>
                <c:pt idx="813">
                  <c:v>2030</c:v>
                </c:pt>
                <c:pt idx="814">
                  <c:v>2033</c:v>
                </c:pt>
                <c:pt idx="815">
                  <c:v>2033</c:v>
                </c:pt>
                <c:pt idx="816">
                  <c:v>2029</c:v>
                </c:pt>
                <c:pt idx="817">
                  <c:v>2032</c:v>
                </c:pt>
                <c:pt idx="818">
                  <c:v>2035</c:v>
                </c:pt>
                <c:pt idx="819">
                  <c:v>2033</c:v>
                </c:pt>
                <c:pt idx="820">
                  <c:v>2033</c:v>
                </c:pt>
                <c:pt idx="821">
                  <c:v>2027</c:v>
                </c:pt>
                <c:pt idx="822">
                  <c:v>2031</c:v>
                </c:pt>
                <c:pt idx="823">
                  <c:v>2040</c:v>
                </c:pt>
                <c:pt idx="824">
                  <c:v>2038</c:v>
                </c:pt>
                <c:pt idx="825">
                  <c:v>2040</c:v>
                </c:pt>
                <c:pt idx="826">
                  <c:v>2038</c:v>
                </c:pt>
                <c:pt idx="827">
                  <c:v>2027</c:v>
                </c:pt>
                <c:pt idx="828">
                  <c:v>2022</c:v>
                </c:pt>
                <c:pt idx="829">
                  <c:v>2031</c:v>
                </c:pt>
                <c:pt idx="830">
                  <c:v>2042</c:v>
                </c:pt>
                <c:pt idx="831">
                  <c:v>2034</c:v>
                </c:pt>
                <c:pt idx="832">
                  <c:v>2035</c:v>
                </c:pt>
                <c:pt idx="833">
                  <c:v>2037</c:v>
                </c:pt>
                <c:pt idx="834">
                  <c:v>2036</c:v>
                </c:pt>
                <c:pt idx="835">
                  <c:v>2028</c:v>
                </c:pt>
                <c:pt idx="836">
                  <c:v>2025</c:v>
                </c:pt>
                <c:pt idx="837">
                  <c:v>2027</c:v>
                </c:pt>
                <c:pt idx="838">
                  <c:v>2030</c:v>
                </c:pt>
                <c:pt idx="839">
                  <c:v>2031</c:v>
                </c:pt>
                <c:pt idx="840">
                  <c:v>2035</c:v>
                </c:pt>
                <c:pt idx="841">
                  <c:v>2032</c:v>
                </c:pt>
                <c:pt idx="842">
                  <c:v>2026</c:v>
                </c:pt>
                <c:pt idx="843">
                  <c:v>2028</c:v>
                </c:pt>
                <c:pt idx="844">
                  <c:v>2030</c:v>
                </c:pt>
                <c:pt idx="845">
                  <c:v>2029</c:v>
                </c:pt>
                <c:pt idx="846">
                  <c:v>2039</c:v>
                </c:pt>
                <c:pt idx="847">
                  <c:v>2041</c:v>
                </c:pt>
                <c:pt idx="848">
                  <c:v>2030</c:v>
                </c:pt>
                <c:pt idx="849">
                  <c:v>2031</c:v>
                </c:pt>
                <c:pt idx="850">
                  <c:v>2031</c:v>
                </c:pt>
                <c:pt idx="851">
                  <c:v>2024</c:v>
                </c:pt>
                <c:pt idx="852">
                  <c:v>2038</c:v>
                </c:pt>
                <c:pt idx="853">
                  <c:v>2037</c:v>
                </c:pt>
                <c:pt idx="854">
                  <c:v>2038</c:v>
                </c:pt>
                <c:pt idx="855">
                  <c:v>2031</c:v>
                </c:pt>
                <c:pt idx="856">
                  <c:v>2030</c:v>
                </c:pt>
                <c:pt idx="857">
                  <c:v>2032</c:v>
                </c:pt>
                <c:pt idx="858">
                  <c:v>2036</c:v>
                </c:pt>
                <c:pt idx="859">
                  <c:v>2028</c:v>
                </c:pt>
                <c:pt idx="860">
                  <c:v>2032</c:v>
                </c:pt>
                <c:pt idx="861">
                  <c:v>2023</c:v>
                </c:pt>
                <c:pt idx="862">
                  <c:v>2025</c:v>
                </c:pt>
                <c:pt idx="863">
                  <c:v>2030</c:v>
                </c:pt>
                <c:pt idx="864">
                  <c:v>2029</c:v>
                </c:pt>
                <c:pt idx="865">
                  <c:v>2023</c:v>
                </c:pt>
                <c:pt idx="866">
                  <c:v>2033</c:v>
                </c:pt>
                <c:pt idx="867">
                  <c:v>2029</c:v>
                </c:pt>
                <c:pt idx="868">
                  <c:v>2034</c:v>
                </c:pt>
                <c:pt idx="869">
                  <c:v>2030</c:v>
                </c:pt>
                <c:pt idx="870">
                  <c:v>2025</c:v>
                </c:pt>
                <c:pt idx="871">
                  <c:v>2030</c:v>
                </c:pt>
                <c:pt idx="872">
                  <c:v>2029</c:v>
                </c:pt>
                <c:pt idx="873">
                  <c:v>2034</c:v>
                </c:pt>
                <c:pt idx="874">
                  <c:v>2033</c:v>
                </c:pt>
                <c:pt idx="875">
                  <c:v>2030</c:v>
                </c:pt>
                <c:pt idx="876">
                  <c:v>2031</c:v>
                </c:pt>
                <c:pt idx="877">
                  <c:v>2034</c:v>
                </c:pt>
                <c:pt idx="878">
                  <c:v>2031</c:v>
                </c:pt>
                <c:pt idx="879">
                  <c:v>2032</c:v>
                </c:pt>
                <c:pt idx="880">
                  <c:v>2027</c:v>
                </c:pt>
                <c:pt idx="881">
                  <c:v>2033</c:v>
                </c:pt>
                <c:pt idx="882">
                  <c:v>2035</c:v>
                </c:pt>
                <c:pt idx="883">
                  <c:v>2031</c:v>
                </c:pt>
                <c:pt idx="884">
                  <c:v>2029</c:v>
                </c:pt>
                <c:pt idx="885">
                  <c:v>2025</c:v>
                </c:pt>
                <c:pt idx="886">
                  <c:v>2027</c:v>
                </c:pt>
                <c:pt idx="887">
                  <c:v>2030</c:v>
                </c:pt>
                <c:pt idx="888">
                  <c:v>2021</c:v>
                </c:pt>
                <c:pt idx="889">
                  <c:v>2023</c:v>
                </c:pt>
                <c:pt idx="890">
                  <c:v>2037</c:v>
                </c:pt>
                <c:pt idx="891">
                  <c:v>2033</c:v>
                </c:pt>
                <c:pt idx="892">
                  <c:v>2032</c:v>
                </c:pt>
                <c:pt idx="893">
                  <c:v>2032</c:v>
                </c:pt>
                <c:pt idx="894">
                  <c:v>2034</c:v>
                </c:pt>
                <c:pt idx="895">
                  <c:v>2036</c:v>
                </c:pt>
                <c:pt idx="896">
                  <c:v>2030</c:v>
                </c:pt>
                <c:pt idx="897">
                  <c:v>2025</c:v>
                </c:pt>
                <c:pt idx="898">
                  <c:v>2027</c:v>
                </c:pt>
                <c:pt idx="899">
                  <c:v>2030</c:v>
                </c:pt>
                <c:pt idx="900">
                  <c:v>2029</c:v>
                </c:pt>
                <c:pt idx="901">
                  <c:v>2030</c:v>
                </c:pt>
                <c:pt idx="902">
                  <c:v>2026</c:v>
                </c:pt>
                <c:pt idx="903">
                  <c:v>2029</c:v>
                </c:pt>
                <c:pt idx="904">
                  <c:v>2033</c:v>
                </c:pt>
                <c:pt idx="905">
                  <c:v>2034</c:v>
                </c:pt>
                <c:pt idx="906">
                  <c:v>2027</c:v>
                </c:pt>
                <c:pt idx="907">
                  <c:v>2030</c:v>
                </c:pt>
                <c:pt idx="908">
                  <c:v>2030</c:v>
                </c:pt>
                <c:pt idx="909">
                  <c:v>2027</c:v>
                </c:pt>
                <c:pt idx="910">
                  <c:v>2019</c:v>
                </c:pt>
                <c:pt idx="911">
                  <c:v>2026</c:v>
                </c:pt>
                <c:pt idx="912">
                  <c:v>2025</c:v>
                </c:pt>
                <c:pt idx="913">
                  <c:v>2029</c:v>
                </c:pt>
                <c:pt idx="914">
                  <c:v>2030</c:v>
                </c:pt>
                <c:pt idx="915">
                  <c:v>2024</c:v>
                </c:pt>
                <c:pt idx="916">
                  <c:v>2027</c:v>
                </c:pt>
                <c:pt idx="917">
                  <c:v>2029</c:v>
                </c:pt>
                <c:pt idx="918">
                  <c:v>2023</c:v>
                </c:pt>
                <c:pt idx="919">
                  <c:v>2034</c:v>
                </c:pt>
                <c:pt idx="920">
                  <c:v>2029</c:v>
                </c:pt>
                <c:pt idx="921">
                  <c:v>2033</c:v>
                </c:pt>
                <c:pt idx="922">
                  <c:v>2028</c:v>
                </c:pt>
                <c:pt idx="923">
                  <c:v>2029</c:v>
                </c:pt>
                <c:pt idx="924">
                  <c:v>2035</c:v>
                </c:pt>
                <c:pt idx="925">
                  <c:v>2031</c:v>
                </c:pt>
                <c:pt idx="926">
                  <c:v>2020</c:v>
                </c:pt>
                <c:pt idx="927">
                  <c:v>2046</c:v>
                </c:pt>
                <c:pt idx="928">
                  <c:v>2028</c:v>
                </c:pt>
                <c:pt idx="929">
                  <c:v>2032</c:v>
                </c:pt>
                <c:pt idx="930">
                  <c:v>2031</c:v>
                </c:pt>
                <c:pt idx="931">
                  <c:v>2024</c:v>
                </c:pt>
                <c:pt idx="932">
                  <c:v>2026</c:v>
                </c:pt>
                <c:pt idx="933">
                  <c:v>2030</c:v>
                </c:pt>
                <c:pt idx="934">
                  <c:v>2032</c:v>
                </c:pt>
                <c:pt idx="935">
                  <c:v>2025</c:v>
                </c:pt>
                <c:pt idx="936">
                  <c:v>2025</c:v>
                </c:pt>
                <c:pt idx="937">
                  <c:v>2025</c:v>
                </c:pt>
                <c:pt idx="938">
                  <c:v>2032</c:v>
                </c:pt>
                <c:pt idx="939">
                  <c:v>2021</c:v>
                </c:pt>
                <c:pt idx="940">
                  <c:v>2036</c:v>
                </c:pt>
                <c:pt idx="941">
                  <c:v>2024</c:v>
                </c:pt>
                <c:pt idx="942">
                  <c:v>2024</c:v>
                </c:pt>
                <c:pt idx="943">
                  <c:v>2031</c:v>
                </c:pt>
                <c:pt idx="944">
                  <c:v>2031</c:v>
                </c:pt>
                <c:pt idx="945">
                  <c:v>2030</c:v>
                </c:pt>
                <c:pt idx="946">
                  <c:v>2029</c:v>
                </c:pt>
                <c:pt idx="947">
                  <c:v>2027</c:v>
                </c:pt>
                <c:pt idx="948">
                  <c:v>2032</c:v>
                </c:pt>
                <c:pt idx="949">
                  <c:v>2030</c:v>
                </c:pt>
                <c:pt idx="950">
                  <c:v>2028</c:v>
                </c:pt>
                <c:pt idx="951">
                  <c:v>2037</c:v>
                </c:pt>
                <c:pt idx="952">
                  <c:v>2033</c:v>
                </c:pt>
                <c:pt idx="953">
                  <c:v>2022</c:v>
                </c:pt>
                <c:pt idx="954">
                  <c:v>2031</c:v>
                </c:pt>
                <c:pt idx="955">
                  <c:v>2038</c:v>
                </c:pt>
                <c:pt idx="956">
                  <c:v>2034</c:v>
                </c:pt>
                <c:pt idx="957">
                  <c:v>2027</c:v>
                </c:pt>
                <c:pt idx="958">
                  <c:v>2024</c:v>
                </c:pt>
                <c:pt idx="959">
                  <c:v>2024</c:v>
                </c:pt>
                <c:pt idx="960">
                  <c:v>2020</c:v>
                </c:pt>
                <c:pt idx="961">
                  <c:v>2025</c:v>
                </c:pt>
                <c:pt idx="962">
                  <c:v>2028</c:v>
                </c:pt>
                <c:pt idx="963">
                  <c:v>2036</c:v>
                </c:pt>
                <c:pt idx="964">
                  <c:v>2035</c:v>
                </c:pt>
                <c:pt idx="965">
                  <c:v>2024</c:v>
                </c:pt>
                <c:pt idx="966">
                  <c:v>2031</c:v>
                </c:pt>
                <c:pt idx="967">
                  <c:v>2037</c:v>
                </c:pt>
                <c:pt idx="968">
                  <c:v>2036</c:v>
                </c:pt>
                <c:pt idx="969">
                  <c:v>2024</c:v>
                </c:pt>
                <c:pt idx="970">
                  <c:v>2022</c:v>
                </c:pt>
                <c:pt idx="971">
                  <c:v>2027</c:v>
                </c:pt>
                <c:pt idx="972">
                  <c:v>2034</c:v>
                </c:pt>
                <c:pt idx="973">
                  <c:v>2022</c:v>
                </c:pt>
                <c:pt idx="974">
                  <c:v>2024</c:v>
                </c:pt>
                <c:pt idx="975">
                  <c:v>2029</c:v>
                </c:pt>
                <c:pt idx="976">
                  <c:v>2030</c:v>
                </c:pt>
                <c:pt idx="977">
                  <c:v>2031</c:v>
                </c:pt>
                <c:pt idx="978">
                  <c:v>2027</c:v>
                </c:pt>
                <c:pt idx="979">
                  <c:v>2025</c:v>
                </c:pt>
                <c:pt idx="980">
                  <c:v>2023</c:v>
                </c:pt>
                <c:pt idx="981">
                  <c:v>2020</c:v>
                </c:pt>
                <c:pt idx="982">
                  <c:v>2028</c:v>
                </c:pt>
                <c:pt idx="983">
                  <c:v>2028</c:v>
                </c:pt>
                <c:pt idx="984">
                  <c:v>2021</c:v>
                </c:pt>
                <c:pt idx="985">
                  <c:v>2024</c:v>
                </c:pt>
                <c:pt idx="986">
                  <c:v>2034</c:v>
                </c:pt>
                <c:pt idx="987">
                  <c:v>2023</c:v>
                </c:pt>
                <c:pt idx="988">
                  <c:v>2033</c:v>
                </c:pt>
                <c:pt idx="989">
                  <c:v>2029</c:v>
                </c:pt>
                <c:pt idx="990">
                  <c:v>2025</c:v>
                </c:pt>
                <c:pt idx="991">
                  <c:v>2021</c:v>
                </c:pt>
                <c:pt idx="992">
                  <c:v>2026</c:v>
                </c:pt>
                <c:pt idx="993">
                  <c:v>2028</c:v>
                </c:pt>
                <c:pt idx="994">
                  <c:v>2015</c:v>
                </c:pt>
                <c:pt idx="995">
                  <c:v>2029</c:v>
                </c:pt>
                <c:pt idx="996">
                  <c:v>2033</c:v>
                </c:pt>
                <c:pt idx="997">
                  <c:v>2028</c:v>
                </c:pt>
                <c:pt idx="998">
                  <c:v>2034</c:v>
                </c:pt>
                <c:pt idx="999">
                  <c:v>2022</c:v>
                </c:pt>
                <c:pt idx="1000">
                  <c:v>2021</c:v>
                </c:pt>
                <c:pt idx="1001">
                  <c:v>2031</c:v>
                </c:pt>
                <c:pt idx="1002">
                  <c:v>2034</c:v>
                </c:pt>
                <c:pt idx="1003">
                  <c:v>2034</c:v>
                </c:pt>
                <c:pt idx="1004">
                  <c:v>2031</c:v>
                </c:pt>
                <c:pt idx="1005">
                  <c:v>2025</c:v>
                </c:pt>
                <c:pt idx="1006">
                  <c:v>2032</c:v>
                </c:pt>
                <c:pt idx="1007">
                  <c:v>2037</c:v>
                </c:pt>
                <c:pt idx="1008">
                  <c:v>2038</c:v>
                </c:pt>
                <c:pt idx="1009">
                  <c:v>2032</c:v>
                </c:pt>
                <c:pt idx="1010">
                  <c:v>2038</c:v>
                </c:pt>
                <c:pt idx="1011">
                  <c:v>2036</c:v>
                </c:pt>
                <c:pt idx="1012">
                  <c:v>2035</c:v>
                </c:pt>
                <c:pt idx="1013">
                  <c:v>2032</c:v>
                </c:pt>
                <c:pt idx="1014">
                  <c:v>2031</c:v>
                </c:pt>
                <c:pt idx="1015">
                  <c:v>2032</c:v>
                </c:pt>
                <c:pt idx="1016">
                  <c:v>2028</c:v>
                </c:pt>
                <c:pt idx="1017">
                  <c:v>2030</c:v>
                </c:pt>
                <c:pt idx="1018">
                  <c:v>2037</c:v>
                </c:pt>
                <c:pt idx="1019">
                  <c:v>2031</c:v>
                </c:pt>
                <c:pt idx="1020">
                  <c:v>2022</c:v>
                </c:pt>
                <c:pt idx="1021">
                  <c:v>2019</c:v>
                </c:pt>
                <c:pt idx="1022">
                  <c:v>2027</c:v>
                </c:pt>
                <c:pt idx="1023">
                  <c:v>2027</c:v>
                </c:pt>
                <c:pt idx="1024">
                  <c:v>2030</c:v>
                </c:pt>
                <c:pt idx="1025">
                  <c:v>2022</c:v>
                </c:pt>
                <c:pt idx="1026">
                  <c:v>2022</c:v>
                </c:pt>
                <c:pt idx="1027">
                  <c:v>2024</c:v>
                </c:pt>
                <c:pt idx="1028">
                  <c:v>2019</c:v>
                </c:pt>
                <c:pt idx="1029">
                  <c:v>2022</c:v>
                </c:pt>
                <c:pt idx="1030">
                  <c:v>2030</c:v>
                </c:pt>
                <c:pt idx="1031">
                  <c:v>2024</c:v>
                </c:pt>
                <c:pt idx="1032">
                  <c:v>2024</c:v>
                </c:pt>
                <c:pt idx="1033">
                  <c:v>2024</c:v>
                </c:pt>
                <c:pt idx="1034">
                  <c:v>2026</c:v>
                </c:pt>
                <c:pt idx="1035">
                  <c:v>2030</c:v>
                </c:pt>
                <c:pt idx="1036">
                  <c:v>2023</c:v>
                </c:pt>
                <c:pt idx="1037">
                  <c:v>2026</c:v>
                </c:pt>
                <c:pt idx="1038">
                  <c:v>2029</c:v>
                </c:pt>
                <c:pt idx="1039">
                  <c:v>2031</c:v>
                </c:pt>
                <c:pt idx="1040">
                  <c:v>2025</c:v>
                </c:pt>
                <c:pt idx="1041">
                  <c:v>2016</c:v>
                </c:pt>
                <c:pt idx="1042">
                  <c:v>2022</c:v>
                </c:pt>
                <c:pt idx="1043">
                  <c:v>2029</c:v>
                </c:pt>
                <c:pt idx="1044">
                  <c:v>2024</c:v>
                </c:pt>
                <c:pt idx="1045">
                  <c:v>2024</c:v>
                </c:pt>
                <c:pt idx="1046">
                  <c:v>2021</c:v>
                </c:pt>
                <c:pt idx="1047">
                  <c:v>2031</c:v>
                </c:pt>
                <c:pt idx="1048">
                  <c:v>2016</c:v>
                </c:pt>
                <c:pt idx="1049">
                  <c:v>2016</c:v>
                </c:pt>
                <c:pt idx="1050">
                  <c:v>2026</c:v>
                </c:pt>
                <c:pt idx="1051">
                  <c:v>2028</c:v>
                </c:pt>
                <c:pt idx="1052">
                  <c:v>2022</c:v>
                </c:pt>
                <c:pt idx="1053">
                  <c:v>2028</c:v>
                </c:pt>
                <c:pt idx="1054">
                  <c:v>2035</c:v>
                </c:pt>
                <c:pt idx="1055">
                  <c:v>2026</c:v>
                </c:pt>
                <c:pt idx="1056">
                  <c:v>2030</c:v>
                </c:pt>
                <c:pt idx="1057">
                  <c:v>2024</c:v>
                </c:pt>
                <c:pt idx="1058">
                  <c:v>2018</c:v>
                </c:pt>
                <c:pt idx="1059">
                  <c:v>2028</c:v>
                </c:pt>
                <c:pt idx="1060">
                  <c:v>2024</c:v>
                </c:pt>
                <c:pt idx="1061">
                  <c:v>2029</c:v>
                </c:pt>
                <c:pt idx="1062">
                  <c:v>2029</c:v>
                </c:pt>
                <c:pt idx="1063">
                  <c:v>2022</c:v>
                </c:pt>
                <c:pt idx="1064">
                  <c:v>2027</c:v>
                </c:pt>
                <c:pt idx="1065">
                  <c:v>2025</c:v>
                </c:pt>
                <c:pt idx="1066">
                  <c:v>2026</c:v>
                </c:pt>
                <c:pt idx="1067">
                  <c:v>2024</c:v>
                </c:pt>
                <c:pt idx="1068">
                  <c:v>2021</c:v>
                </c:pt>
                <c:pt idx="1069">
                  <c:v>2020</c:v>
                </c:pt>
                <c:pt idx="1070">
                  <c:v>2023</c:v>
                </c:pt>
                <c:pt idx="1071">
                  <c:v>2024</c:v>
                </c:pt>
                <c:pt idx="1072">
                  <c:v>2025</c:v>
                </c:pt>
                <c:pt idx="1073">
                  <c:v>2025</c:v>
                </c:pt>
                <c:pt idx="1074">
                  <c:v>2027</c:v>
                </c:pt>
                <c:pt idx="1075">
                  <c:v>2027</c:v>
                </c:pt>
                <c:pt idx="1076">
                  <c:v>2022</c:v>
                </c:pt>
                <c:pt idx="1077">
                  <c:v>2025</c:v>
                </c:pt>
                <c:pt idx="1078">
                  <c:v>2025</c:v>
                </c:pt>
                <c:pt idx="1079">
                  <c:v>2021</c:v>
                </c:pt>
                <c:pt idx="1080">
                  <c:v>2029</c:v>
                </c:pt>
                <c:pt idx="1081">
                  <c:v>2031</c:v>
                </c:pt>
                <c:pt idx="1082">
                  <c:v>2027</c:v>
                </c:pt>
                <c:pt idx="1083">
                  <c:v>2024</c:v>
                </c:pt>
                <c:pt idx="1084">
                  <c:v>2033</c:v>
                </c:pt>
                <c:pt idx="1085">
                  <c:v>2027</c:v>
                </c:pt>
                <c:pt idx="1086">
                  <c:v>2029</c:v>
                </c:pt>
                <c:pt idx="1087">
                  <c:v>2021</c:v>
                </c:pt>
                <c:pt idx="1088">
                  <c:v>2021</c:v>
                </c:pt>
                <c:pt idx="1089">
                  <c:v>2024</c:v>
                </c:pt>
                <c:pt idx="1090">
                  <c:v>2023</c:v>
                </c:pt>
                <c:pt idx="1091">
                  <c:v>2023</c:v>
                </c:pt>
                <c:pt idx="1092">
                  <c:v>2032</c:v>
                </c:pt>
                <c:pt idx="1093">
                  <c:v>2014</c:v>
                </c:pt>
                <c:pt idx="1094">
                  <c:v>2025</c:v>
                </c:pt>
                <c:pt idx="1095">
                  <c:v>2020</c:v>
                </c:pt>
                <c:pt idx="1096">
                  <c:v>2024</c:v>
                </c:pt>
                <c:pt idx="1097">
                  <c:v>2020</c:v>
                </c:pt>
                <c:pt idx="1098">
                  <c:v>2025</c:v>
                </c:pt>
                <c:pt idx="1099">
                  <c:v>2020</c:v>
                </c:pt>
                <c:pt idx="1100">
                  <c:v>2028</c:v>
                </c:pt>
                <c:pt idx="1101">
                  <c:v>2028</c:v>
                </c:pt>
                <c:pt idx="1102">
                  <c:v>2031</c:v>
                </c:pt>
                <c:pt idx="1103">
                  <c:v>2023</c:v>
                </c:pt>
                <c:pt idx="1104">
                  <c:v>2021</c:v>
                </c:pt>
                <c:pt idx="1105">
                  <c:v>2020</c:v>
                </c:pt>
                <c:pt idx="1106">
                  <c:v>2029</c:v>
                </c:pt>
                <c:pt idx="1107">
                  <c:v>2021</c:v>
                </c:pt>
                <c:pt idx="1108">
                  <c:v>2023</c:v>
                </c:pt>
                <c:pt idx="1109">
                  <c:v>2032</c:v>
                </c:pt>
                <c:pt idx="1110">
                  <c:v>2031</c:v>
                </c:pt>
                <c:pt idx="1111">
                  <c:v>2023</c:v>
                </c:pt>
                <c:pt idx="1112">
                  <c:v>2022</c:v>
                </c:pt>
                <c:pt idx="1113">
                  <c:v>2030</c:v>
                </c:pt>
                <c:pt idx="1114">
                  <c:v>2023</c:v>
                </c:pt>
                <c:pt idx="1115">
                  <c:v>2021</c:v>
                </c:pt>
                <c:pt idx="1116">
                  <c:v>2023</c:v>
                </c:pt>
                <c:pt idx="1117">
                  <c:v>2024</c:v>
                </c:pt>
                <c:pt idx="1118">
                  <c:v>2021</c:v>
                </c:pt>
                <c:pt idx="1119">
                  <c:v>2020</c:v>
                </c:pt>
                <c:pt idx="1120">
                  <c:v>2018</c:v>
                </c:pt>
                <c:pt idx="1121">
                  <c:v>2017</c:v>
                </c:pt>
                <c:pt idx="1122">
                  <c:v>2021</c:v>
                </c:pt>
                <c:pt idx="1123">
                  <c:v>2031</c:v>
                </c:pt>
                <c:pt idx="1124">
                  <c:v>2032</c:v>
                </c:pt>
                <c:pt idx="1125">
                  <c:v>2029</c:v>
                </c:pt>
                <c:pt idx="1126">
                  <c:v>2026</c:v>
                </c:pt>
                <c:pt idx="1127">
                  <c:v>2023</c:v>
                </c:pt>
                <c:pt idx="1128">
                  <c:v>2025</c:v>
                </c:pt>
                <c:pt idx="1129">
                  <c:v>2022</c:v>
                </c:pt>
                <c:pt idx="1130">
                  <c:v>2022</c:v>
                </c:pt>
                <c:pt idx="1131">
                  <c:v>2026</c:v>
                </c:pt>
                <c:pt idx="1132">
                  <c:v>2024</c:v>
                </c:pt>
                <c:pt idx="1133">
                  <c:v>2021</c:v>
                </c:pt>
                <c:pt idx="1134">
                  <c:v>2020</c:v>
                </c:pt>
                <c:pt idx="1135">
                  <c:v>2019</c:v>
                </c:pt>
                <c:pt idx="1136">
                  <c:v>2020</c:v>
                </c:pt>
                <c:pt idx="1137">
                  <c:v>2024</c:v>
                </c:pt>
                <c:pt idx="1138">
                  <c:v>2021</c:v>
                </c:pt>
                <c:pt idx="1139">
                  <c:v>2017</c:v>
                </c:pt>
                <c:pt idx="1140">
                  <c:v>2020</c:v>
                </c:pt>
                <c:pt idx="1141">
                  <c:v>2023</c:v>
                </c:pt>
                <c:pt idx="1142">
                  <c:v>2024</c:v>
                </c:pt>
                <c:pt idx="1143">
                  <c:v>2023</c:v>
                </c:pt>
                <c:pt idx="1144">
                  <c:v>2027</c:v>
                </c:pt>
                <c:pt idx="1145">
                  <c:v>2022</c:v>
                </c:pt>
                <c:pt idx="1146">
                  <c:v>2018</c:v>
                </c:pt>
                <c:pt idx="1147">
                  <c:v>2017</c:v>
                </c:pt>
                <c:pt idx="1148">
                  <c:v>2020</c:v>
                </c:pt>
                <c:pt idx="1149">
                  <c:v>2016</c:v>
                </c:pt>
                <c:pt idx="1150">
                  <c:v>2009</c:v>
                </c:pt>
                <c:pt idx="1151">
                  <c:v>2018</c:v>
                </c:pt>
                <c:pt idx="1152">
                  <c:v>2019</c:v>
                </c:pt>
                <c:pt idx="1153">
                  <c:v>2020</c:v>
                </c:pt>
                <c:pt idx="1154">
                  <c:v>2020</c:v>
                </c:pt>
                <c:pt idx="1155">
                  <c:v>2024</c:v>
                </c:pt>
                <c:pt idx="1156">
                  <c:v>2020</c:v>
                </c:pt>
                <c:pt idx="1157">
                  <c:v>2028</c:v>
                </c:pt>
                <c:pt idx="1158">
                  <c:v>2022</c:v>
                </c:pt>
                <c:pt idx="1159">
                  <c:v>2029</c:v>
                </c:pt>
                <c:pt idx="1160">
                  <c:v>2022</c:v>
                </c:pt>
                <c:pt idx="1161">
                  <c:v>2026</c:v>
                </c:pt>
                <c:pt idx="1162">
                  <c:v>2019</c:v>
                </c:pt>
                <c:pt idx="1163">
                  <c:v>2024</c:v>
                </c:pt>
                <c:pt idx="1164">
                  <c:v>2031</c:v>
                </c:pt>
                <c:pt idx="1165">
                  <c:v>2025</c:v>
                </c:pt>
                <c:pt idx="1166">
                  <c:v>2010</c:v>
                </c:pt>
                <c:pt idx="1167">
                  <c:v>2022</c:v>
                </c:pt>
                <c:pt idx="1168">
                  <c:v>2030</c:v>
                </c:pt>
                <c:pt idx="1169">
                  <c:v>2023</c:v>
                </c:pt>
                <c:pt idx="1170">
                  <c:v>2024</c:v>
                </c:pt>
                <c:pt idx="1171">
                  <c:v>2021</c:v>
                </c:pt>
                <c:pt idx="1172">
                  <c:v>2024</c:v>
                </c:pt>
                <c:pt idx="1173">
                  <c:v>2026</c:v>
                </c:pt>
                <c:pt idx="1174">
                  <c:v>2022</c:v>
                </c:pt>
                <c:pt idx="1175">
                  <c:v>2030</c:v>
                </c:pt>
                <c:pt idx="1176">
                  <c:v>2026</c:v>
                </c:pt>
                <c:pt idx="1177">
                  <c:v>2031</c:v>
                </c:pt>
                <c:pt idx="1178">
                  <c:v>2023</c:v>
                </c:pt>
                <c:pt idx="1179">
                  <c:v>2021</c:v>
                </c:pt>
                <c:pt idx="1180">
                  <c:v>2027</c:v>
                </c:pt>
                <c:pt idx="1181">
                  <c:v>2028</c:v>
                </c:pt>
                <c:pt idx="1182">
                  <c:v>2026</c:v>
                </c:pt>
                <c:pt idx="1183">
                  <c:v>2025</c:v>
                </c:pt>
                <c:pt idx="1184">
                  <c:v>2022</c:v>
                </c:pt>
                <c:pt idx="1185">
                  <c:v>2021</c:v>
                </c:pt>
                <c:pt idx="1186">
                  <c:v>2024</c:v>
                </c:pt>
                <c:pt idx="1187">
                  <c:v>2032</c:v>
                </c:pt>
                <c:pt idx="1188">
                  <c:v>2029</c:v>
                </c:pt>
                <c:pt idx="1189">
                  <c:v>2024</c:v>
                </c:pt>
                <c:pt idx="1190">
                  <c:v>2026</c:v>
                </c:pt>
                <c:pt idx="1191">
                  <c:v>2023</c:v>
                </c:pt>
                <c:pt idx="1192">
                  <c:v>2029</c:v>
                </c:pt>
                <c:pt idx="1193">
                  <c:v>2027</c:v>
                </c:pt>
                <c:pt idx="1194">
                  <c:v>2026</c:v>
                </c:pt>
                <c:pt idx="1195">
                  <c:v>2030</c:v>
                </c:pt>
                <c:pt idx="1196">
                  <c:v>2038</c:v>
                </c:pt>
                <c:pt idx="1197">
                  <c:v>2039</c:v>
                </c:pt>
                <c:pt idx="1198">
                  <c:v>2046</c:v>
                </c:pt>
                <c:pt idx="1199">
                  <c:v>2043</c:v>
                </c:pt>
                <c:pt idx="1200">
                  <c:v>2036</c:v>
                </c:pt>
                <c:pt idx="1201">
                  <c:v>2043</c:v>
                </c:pt>
                <c:pt idx="1202">
                  <c:v>2044</c:v>
                </c:pt>
                <c:pt idx="1203">
                  <c:v>2056</c:v>
                </c:pt>
                <c:pt idx="1204">
                  <c:v>2060</c:v>
                </c:pt>
                <c:pt idx="1205">
                  <c:v>2062</c:v>
                </c:pt>
                <c:pt idx="1206">
                  <c:v>2075</c:v>
                </c:pt>
                <c:pt idx="1207">
                  <c:v>2100</c:v>
                </c:pt>
                <c:pt idx="1208">
                  <c:v>2118</c:v>
                </c:pt>
                <c:pt idx="1209">
                  <c:v>2124</c:v>
                </c:pt>
                <c:pt idx="1210">
                  <c:v>2164</c:v>
                </c:pt>
                <c:pt idx="1211">
                  <c:v>2188</c:v>
                </c:pt>
                <c:pt idx="1212">
                  <c:v>2225</c:v>
                </c:pt>
                <c:pt idx="1213">
                  <c:v>2293</c:v>
                </c:pt>
                <c:pt idx="1214">
                  <c:v>2308</c:v>
                </c:pt>
                <c:pt idx="1215">
                  <c:v>2365</c:v>
                </c:pt>
                <c:pt idx="1216">
                  <c:v>2379</c:v>
                </c:pt>
                <c:pt idx="1217">
                  <c:v>2316</c:v>
                </c:pt>
                <c:pt idx="1218">
                  <c:v>2330</c:v>
                </c:pt>
                <c:pt idx="1219">
                  <c:v>2304</c:v>
                </c:pt>
                <c:pt idx="1220">
                  <c:v>2247</c:v>
                </c:pt>
                <c:pt idx="1221">
                  <c:v>2223</c:v>
                </c:pt>
                <c:pt idx="1222">
                  <c:v>2204</c:v>
                </c:pt>
                <c:pt idx="1223">
                  <c:v>2158</c:v>
                </c:pt>
                <c:pt idx="1224">
                  <c:v>2098</c:v>
                </c:pt>
                <c:pt idx="1225">
                  <c:v>2110</c:v>
                </c:pt>
                <c:pt idx="1226">
                  <c:v>2069</c:v>
                </c:pt>
                <c:pt idx="1227">
                  <c:v>2059</c:v>
                </c:pt>
                <c:pt idx="1228">
                  <c:v>2066</c:v>
                </c:pt>
                <c:pt idx="1229">
                  <c:v>2057</c:v>
                </c:pt>
                <c:pt idx="1230">
                  <c:v>2055</c:v>
                </c:pt>
                <c:pt idx="1231">
                  <c:v>2042</c:v>
                </c:pt>
                <c:pt idx="1232">
                  <c:v>2038</c:v>
                </c:pt>
                <c:pt idx="1233">
                  <c:v>2044</c:v>
                </c:pt>
                <c:pt idx="1234">
                  <c:v>2045</c:v>
                </c:pt>
                <c:pt idx="1235">
                  <c:v>2041</c:v>
                </c:pt>
                <c:pt idx="1236">
                  <c:v>2036</c:v>
                </c:pt>
                <c:pt idx="1237">
                  <c:v>2040</c:v>
                </c:pt>
                <c:pt idx="1238">
                  <c:v>2040</c:v>
                </c:pt>
                <c:pt idx="1239">
                  <c:v>2033</c:v>
                </c:pt>
                <c:pt idx="1240">
                  <c:v>2029</c:v>
                </c:pt>
                <c:pt idx="1241">
                  <c:v>2031</c:v>
                </c:pt>
                <c:pt idx="1242">
                  <c:v>2029</c:v>
                </c:pt>
                <c:pt idx="1243">
                  <c:v>2026</c:v>
                </c:pt>
                <c:pt idx="1244">
                  <c:v>2028</c:v>
                </c:pt>
                <c:pt idx="1245">
                  <c:v>2030</c:v>
                </c:pt>
                <c:pt idx="1246">
                  <c:v>2029</c:v>
                </c:pt>
                <c:pt idx="1247">
                  <c:v>2029</c:v>
                </c:pt>
                <c:pt idx="1248">
                  <c:v>2033</c:v>
                </c:pt>
                <c:pt idx="1249">
                  <c:v>2035</c:v>
                </c:pt>
                <c:pt idx="1250">
                  <c:v>2026</c:v>
                </c:pt>
                <c:pt idx="1251">
                  <c:v>2026</c:v>
                </c:pt>
                <c:pt idx="1252">
                  <c:v>2031</c:v>
                </c:pt>
                <c:pt idx="1253">
                  <c:v>2030</c:v>
                </c:pt>
                <c:pt idx="1254">
                  <c:v>2028</c:v>
                </c:pt>
                <c:pt idx="1255">
                  <c:v>2033</c:v>
                </c:pt>
                <c:pt idx="1256">
                  <c:v>2027</c:v>
                </c:pt>
                <c:pt idx="1257">
                  <c:v>2022</c:v>
                </c:pt>
                <c:pt idx="1258">
                  <c:v>2026</c:v>
                </c:pt>
                <c:pt idx="1259">
                  <c:v>2026</c:v>
                </c:pt>
                <c:pt idx="1260">
                  <c:v>2028</c:v>
                </c:pt>
                <c:pt idx="1261">
                  <c:v>2028</c:v>
                </c:pt>
                <c:pt idx="1262">
                  <c:v>2026</c:v>
                </c:pt>
                <c:pt idx="1263">
                  <c:v>2029</c:v>
                </c:pt>
                <c:pt idx="1264">
                  <c:v>2034</c:v>
                </c:pt>
                <c:pt idx="1265">
                  <c:v>2026</c:v>
                </c:pt>
                <c:pt idx="1266">
                  <c:v>2025</c:v>
                </c:pt>
                <c:pt idx="1267">
                  <c:v>2029</c:v>
                </c:pt>
                <c:pt idx="1268">
                  <c:v>2034</c:v>
                </c:pt>
                <c:pt idx="1269">
                  <c:v>2036</c:v>
                </c:pt>
                <c:pt idx="1270">
                  <c:v>2026</c:v>
                </c:pt>
                <c:pt idx="1271">
                  <c:v>2032</c:v>
                </c:pt>
                <c:pt idx="1272">
                  <c:v>2035</c:v>
                </c:pt>
                <c:pt idx="1273">
                  <c:v>2034</c:v>
                </c:pt>
                <c:pt idx="1274">
                  <c:v>2028</c:v>
                </c:pt>
                <c:pt idx="1275">
                  <c:v>2034</c:v>
                </c:pt>
                <c:pt idx="1276">
                  <c:v>2042</c:v>
                </c:pt>
                <c:pt idx="1277">
                  <c:v>2032</c:v>
                </c:pt>
                <c:pt idx="1278">
                  <c:v>2038</c:v>
                </c:pt>
                <c:pt idx="1279">
                  <c:v>2043</c:v>
                </c:pt>
                <c:pt idx="1280">
                  <c:v>2039</c:v>
                </c:pt>
                <c:pt idx="1281">
                  <c:v>2046</c:v>
                </c:pt>
                <c:pt idx="1282">
                  <c:v>2048</c:v>
                </c:pt>
                <c:pt idx="1283">
                  <c:v>2050</c:v>
                </c:pt>
                <c:pt idx="1284">
                  <c:v>2069</c:v>
                </c:pt>
                <c:pt idx="1285">
                  <c:v>2066</c:v>
                </c:pt>
                <c:pt idx="1286">
                  <c:v>2079</c:v>
                </c:pt>
                <c:pt idx="1287">
                  <c:v>2100</c:v>
                </c:pt>
                <c:pt idx="1288">
                  <c:v>2149</c:v>
                </c:pt>
                <c:pt idx="1289">
                  <c:v>2189</c:v>
                </c:pt>
                <c:pt idx="1290">
                  <c:v>2223</c:v>
                </c:pt>
                <c:pt idx="1291">
                  <c:v>2298</c:v>
                </c:pt>
                <c:pt idx="1292">
                  <c:v>2386</c:v>
                </c:pt>
                <c:pt idx="1293">
                  <c:v>2488</c:v>
                </c:pt>
                <c:pt idx="1294">
                  <c:v>2576</c:v>
                </c:pt>
                <c:pt idx="1295">
                  <c:v>2665</c:v>
                </c:pt>
                <c:pt idx="1296">
                  <c:v>2759</c:v>
                </c:pt>
                <c:pt idx="1297">
                  <c:v>2746</c:v>
                </c:pt>
                <c:pt idx="1298">
                  <c:v>2732</c:v>
                </c:pt>
                <c:pt idx="1299">
                  <c:v>2670</c:v>
                </c:pt>
                <c:pt idx="1300">
                  <c:v>2615</c:v>
                </c:pt>
                <c:pt idx="1301">
                  <c:v>2535</c:v>
                </c:pt>
                <c:pt idx="1302">
                  <c:v>2445</c:v>
                </c:pt>
                <c:pt idx="1303">
                  <c:v>2374</c:v>
                </c:pt>
                <c:pt idx="1304">
                  <c:v>2303</c:v>
                </c:pt>
                <c:pt idx="1305">
                  <c:v>2212</c:v>
                </c:pt>
                <c:pt idx="1306">
                  <c:v>2163</c:v>
                </c:pt>
                <c:pt idx="1307">
                  <c:v>2142</c:v>
                </c:pt>
                <c:pt idx="1308">
                  <c:v>2101</c:v>
                </c:pt>
                <c:pt idx="1309">
                  <c:v>2088</c:v>
                </c:pt>
                <c:pt idx="1310">
                  <c:v>2073</c:v>
                </c:pt>
                <c:pt idx="1311">
                  <c:v>2063</c:v>
                </c:pt>
                <c:pt idx="1312">
                  <c:v>2061</c:v>
                </c:pt>
                <c:pt idx="1313">
                  <c:v>2046</c:v>
                </c:pt>
                <c:pt idx="1314">
                  <c:v>2044</c:v>
                </c:pt>
                <c:pt idx="1315">
                  <c:v>2045</c:v>
                </c:pt>
                <c:pt idx="1316">
                  <c:v>2043</c:v>
                </c:pt>
                <c:pt idx="1317">
                  <c:v>2034</c:v>
                </c:pt>
                <c:pt idx="1318">
                  <c:v>2038</c:v>
                </c:pt>
                <c:pt idx="1319">
                  <c:v>2040</c:v>
                </c:pt>
                <c:pt idx="1320">
                  <c:v>2042</c:v>
                </c:pt>
                <c:pt idx="1321">
                  <c:v>2034</c:v>
                </c:pt>
                <c:pt idx="1322">
                  <c:v>2029</c:v>
                </c:pt>
                <c:pt idx="1323">
                  <c:v>2026</c:v>
                </c:pt>
                <c:pt idx="1324">
                  <c:v>2021</c:v>
                </c:pt>
                <c:pt idx="1325">
                  <c:v>2024</c:v>
                </c:pt>
                <c:pt idx="1326">
                  <c:v>2022</c:v>
                </c:pt>
                <c:pt idx="1327">
                  <c:v>2032</c:v>
                </c:pt>
                <c:pt idx="1328">
                  <c:v>2026</c:v>
                </c:pt>
                <c:pt idx="1329">
                  <c:v>2025</c:v>
                </c:pt>
                <c:pt idx="1330">
                  <c:v>2032</c:v>
                </c:pt>
                <c:pt idx="1331">
                  <c:v>2023</c:v>
                </c:pt>
                <c:pt idx="1332">
                  <c:v>2017</c:v>
                </c:pt>
                <c:pt idx="1333">
                  <c:v>2025</c:v>
                </c:pt>
                <c:pt idx="1334">
                  <c:v>2029</c:v>
                </c:pt>
                <c:pt idx="1335">
                  <c:v>2026</c:v>
                </c:pt>
                <c:pt idx="1336">
                  <c:v>2026</c:v>
                </c:pt>
                <c:pt idx="1337">
                  <c:v>2029</c:v>
                </c:pt>
                <c:pt idx="1338">
                  <c:v>2025</c:v>
                </c:pt>
                <c:pt idx="1339">
                  <c:v>2030</c:v>
                </c:pt>
                <c:pt idx="1340">
                  <c:v>2017</c:v>
                </c:pt>
                <c:pt idx="1341">
                  <c:v>2021</c:v>
                </c:pt>
                <c:pt idx="1342">
                  <c:v>2023</c:v>
                </c:pt>
                <c:pt idx="1343">
                  <c:v>2023</c:v>
                </c:pt>
                <c:pt idx="1344">
                  <c:v>2022</c:v>
                </c:pt>
                <c:pt idx="1345">
                  <c:v>2018</c:v>
                </c:pt>
                <c:pt idx="1346">
                  <c:v>2018</c:v>
                </c:pt>
                <c:pt idx="1347">
                  <c:v>2022</c:v>
                </c:pt>
                <c:pt idx="1348">
                  <c:v>2021</c:v>
                </c:pt>
                <c:pt idx="1349">
                  <c:v>2020</c:v>
                </c:pt>
                <c:pt idx="1350">
                  <c:v>2020</c:v>
                </c:pt>
                <c:pt idx="1351">
                  <c:v>2017</c:v>
                </c:pt>
                <c:pt idx="1352">
                  <c:v>2019</c:v>
                </c:pt>
                <c:pt idx="1353">
                  <c:v>2021</c:v>
                </c:pt>
                <c:pt idx="1354">
                  <c:v>2022</c:v>
                </c:pt>
                <c:pt idx="1355">
                  <c:v>2020</c:v>
                </c:pt>
                <c:pt idx="1356">
                  <c:v>2019</c:v>
                </c:pt>
                <c:pt idx="1357">
                  <c:v>2021</c:v>
                </c:pt>
                <c:pt idx="1358">
                  <c:v>2024</c:v>
                </c:pt>
                <c:pt idx="1359">
                  <c:v>2020</c:v>
                </c:pt>
                <c:pt idx="1360">
                  <c:v>2015</c:v>
                </c:pt>
                <c:pt idx="1361">
                  <c:v>2019</c:v>
                </c:pt>
                <c:pt idx="1362">
                  <c:v>2025</c:v>
                </c:pt>
                <c:pt idx="1363">
                  <c:v>2026</c:v>
                </c:pt>
                <c:pt idx="1364">
                  <c:v>2025</c:v>
                </c:pt>
                <c:pt idx="1365">
                  <c:v>2027</c:v>
                </c:pt>
                <c:pt idx="1366">
                  <c:v>2025</c:v>
                </c:pt>
                <c:pt idx="1367">
                  <c:v>2019</c:v>
                </c:pt>
                <c:pt idx="1368">
                  <c:v>2020</c:v>
                </c:pt>
                <c:pt idx="1369">
                  <c:v>2021</c:v>
                </c:pt>
                <c:pt idx="1370">
                  <c:v>2026</c:v>
                </c:pt>
                <c:pt idx="1371">
                  <c:v>2022</c:v>
                </c:pt>
                <c:pt idx="1372">
                  <c:v>2018</c:v>
                </c:pt>
                <c:pt idx="1373">
                  <c:v>2019</c:v>
                </c:pt>
                <c:pt idx="1374">
                  <c:v>2020</c:v>
                </c:pt>
                <c:pt idx="1375">
                  <c:v>2021</c:v>
                </c:pt>
                <c:pt idx="1376">
                  <c:v>2019</c:v>
                </c:pt>
                <c:pt idx="1377">
                  <c:v>2012</c:v>
                </c:pt>
                <c:pt idx="1378">
                  <c:v>2021</c:v>
                </c:pt>
                <c:pt idx="1379">
                  <c:v>2019</c:v>
                </c:pt>
                <c:pt idx="1380">
                  <c:v>2021</c:v>
                </c:pt>
                <c:pt idx="1381">
                  <c:v>2016</c:v>
                </c:pt>
                <c:pt idx="1382">
                  <c:v>2016</c:v>
                </c:pt>
                <c:pt idx="1383">
                  <c:v>2012</c:v>
                </c:pt>
                <c:pt idx="1384">
                  <c:v>2020</c:v>
                </c:pt>
                <c:pt idx="1385">
                  <c:v>2014</c:v>
                </c:pt>
                <c:pt idx="1386">
                  <c:v>2030</c:v>
                </c:pt>
                <c:pt idx="1387">
                  <c:v>2016</c:v>
                </c:pt>
                <c:pt idx="1388">
                  <c:v>2021</c:v>
                </c:pt>
                <c:pt idx="1389">
                  <c:v>2026</c:v>
                </c:pt>
                <c:pt idx="1390">
                  <c:v>2024</c:v>
                </c:pt>
                <c:pt idx="1391">
                  <c:v>2023</c:v>
                </c:pt>
                <c:pt idx="1392">
                  <c:v>2020</c:v>
                </c:pt>
                <c:pt idx="1393">
                  <c:v>2015</c:v>
                </c:pt>
                <c:pt idx="1394">
                  <c:v>2023</c:v>
                </c:pt>
                <c:pt idx="1395">
                  <c:v>2015</c:v>
                </c:pt>
                <c:pt idx="1396">
                  <c:v>2016</c:v>
                </c:pt>
                <c:pt idx="1397">
                  <c:v>2017</c:v>
                </c:pt>
                <c:pt idx="1398">
                  <c:v>2018</c:v>
                </c:pt>
                <c:pt idx="1399">
                  <c:v>2010</c:v>
                </c:pt>
                <c:pt idx="1400">
                  <c:v>2021</c:v>
                </c:pt>
                <c:pt idx="1401">
                  <c:v>2021</c:v>
                </c:pt>
                <c:pt idx="1402">
                  <c:v>2019</c:v>
                </c:pt>
                <c:pt idx="1403">
                  <c:v>2017</c:v>
                </c:pt>
                <c:pt idx="1404">
                  <c:v>2018</c:v>
                </c:pt>
                <c:pt idx="1405">
                  <c:v>2016</c:v>
                </c:pt>
                <c:pt idx="1406">
                  <c:v>2011</c:v>
                </c:pt>
                <c:pt idx="1407">
                  <c:v>2011</c:v>
                </c:pt>
                <c:pt idx="1408">
                  <c:v>2018</c:v>
                </c:pt>
                <c:pt idx="1409">
                  <c:v>2019</c:v>
                </c:pt>
                <c:pt idx="1410">
                  <c:v>2016</c:v>
                </c:pt>
                <c:pt idx="1411">
                  <c:v>2015</c:v>
                </c:pt>
                <c:pt idx="1412">
                  <c:v>2014</c:v>
                </c:pt>
                <c:pt idx="1413">
                  <c:v>2011</c:v>
                </c:pt>
                <c:pt idx="1414">
                  <c:v>2013</c:v>
                </c:pt>
                <c:pt idx="1415">
                  <c:v>2016</c:v>
                </c:pt>
                <c:pt idx="1416">
                  <c:v>2012</c:v>
                </c:pt>
                <c:pt idx="1417">
                  <c:v>2009</c:v>
                </c:pt>
                <c:pt idx="1418">
                  <c:v>2014</c:v>
                </c:pt>
                <c:pt idx="1419">
                  <c:v>2018</c:v>
                </c:pt>
                <c:pt idx="1420">
                  <c:v>2014</c:v>
                </c:pt>
                <c:pt idx="1421">
                  <c:v>2015</c:v>
                </c:pt>
                <c:pt idx="1422">
                  <c:v>2019</c:v>
                </c:pt>
                <c:pt idx="1423">
                  <c:v>2017</c:v>
                </c:pt>
                <c:pt idx="1424">
                  <c:v>2017</c:v>
                </c:pt>
                <c:pt idx="1425">
                  <c:v>2020</c:v>
                </c:pt>
                <c:pt idx="1426">
                  <c:v>2015</c:v>
                </c:pt>
                <c:pt idx="1427">
                  <c:v>2014</c:v>
                </c:pt>
                <c:pt idx="1428">
                  <c:v>2016</c:v>
                </c:pt>
                <c:pt idx="1429">
                  <c:v>2021</c:v>
                </c:pt>
                <c:pt idx="1430">
                  <c:v>2018</c:v>
                </c:pt>
                <c:pt idx="1431">
                  <c:v>2019</c:v>
                </c:pt>
                <c:pt idx="1432">
                  <c:v>2018</c:v>
                </c:pt>
                <c:pt idx="1433">
                  <c:v>2015</c:v>
                </c:pt>
                <c:pt idx="1434">
                  <c:v>2014</c:v>
                </c:pt>
                <c:pt idx="1435">
                  <c:v>2014</c:v>
                </c:pt>
                <c:pt idx="1436">
                  <c:v>2016</c:v>
                </c:pt>
                <c:pt idx="1437">
                  <c:v>2018</c:v>
                </c:pt>
                <c:pt idx="1438">
                  <c:v>2017</c:v>
                </c:pt>
                <c:pt idx="1439">
                  <c:v>2023</c:v>
                </c:pt>
                <c:pt idx="1440">
                  <c:v>2018</c:v>
                </c:pt>
                <c:pt idx="1441">
                  <c:v>2022</c:v>
                </c:pt>
                <c:pt idx="1442">
                  <c:v>2023</c:v>
                </c:pt>
                <c:pt idx="1443">
                  <c:v>2016</c:v>
                </c:pt>
                <c:pt idx="1444">
                  <c:v>2017</c:v>
                </c:pt>
                <c:pt idx="1445">
                  <c:v>2017</c:v>
                </c:pt>
                <c:pt idx="1446">
                  <c:v>2017</c:v>
                </c:pt>
                <c:pt idx="1447">
                  <c:v>2014</c:v>
                </c:pt>
                <c:pt idx="1448">
                  <c:v>2018</c:v>
                </c:pt>
                <c:pt idx="1449">
                  <c:v>2021</c:v>
                </c:pt>
                <c:pt idx="1450">
                  <c:v>2016</c:v>
                </c:pt>
                <c:pt idx="1451">
                  <c:v>2018</c:v>
                </c:pt>
                <c:pt idx="1452">
                  <c:v>2015</c:v>
                </c:pt>
                <c:pt idx="1453">
                  <c:v>2020</c:v>
                </c:pt>
                <c:pt idx="1454">
                  <c:v>2018</c:v>
                </c:pt>
                <c:pt idx="1455">
                  <c:v>2017</c:v>
                </c:pt>
                <c:pt idx="1456">
                  <c:v>2019</c:v>
                </c:pt>
                <c:pt idx="1457">
                  <c:v>2017</c:v>
                </c:pt>
                <c:pt idx="1458">
                  <c:v>2017</c:v>
                </c:pt>
                <c:pt idx="1459">
                  <c:v>2016</c:v>
                </c:pt>
                <c:pt idx="1460">
                  <c:v>2017</c:v>
                </c:pt>
                <c:pt idx="1461">
                  <c:v>2020</c:v>
                </c:pt>
                <c:pt idx="1462">
                  <c:v>2013</c:v>
                </c:pt>
                <c:pt idx="1463">
                  <c:v>2012</c:v>
                </c:pt>
                <c:pt idx="1464">
                  <c:v>2015</c:v>
                </c:pt>
                <c:pt idx="1465">
                  <c:v>2010</c:v>
                </c:pt>
                <c:pt idx="1466">
                  <c:v>2010</c:v>
                </c:pt>
                <c:pt idx="1467">
                  <c:v>2014</c:v>
                </c:pt>
                <c:pt idx="1468">
                  <c:v>2016</c:v>
                </c:pt>
                <c:pt idx="1469">
                  <c:v>2017</c:v>
                </c:pt>
                <c:pt idx="1470">
                  <c:v>2019</c:v>
                </c:pt>
                <c:pt idx="1471">
                  <c:v>2020</c:v>
                </c:pt>
                <c:pt idx="1472">
                  <c:v>2017</c:v>
                </c:pt>
                <c:pt idx="1473">
                  <c:v>2019</c:v>
                </c:pt>
                <c:pt idx="1474">
                  <c:v>2017</c:v>
                </c:pt>
                <c:pt idx="1475">
                  <c:v>2018</c:v>
                </c:pt>
                <c:pt idx="1476">
                  <c:v>2021</c:v>
                </c:pt>
                <c:pt idx="1477">
                  <c:v>2018</c:v>
                </c:pt>
                <c:pt idx="1478">
                  <c:v>2019</c:v>
                </c:pt>
                <c:pt idx="1479">
                  <c:v>2023</c:v>
                </c:pt>
                <c:pt idx="1480">
                  <c:v>2020</c:v>
                </c:pt>
                <c:pt idx="1481">
                  <c:v>2013</c:v>
                </c:pt>
                <c:pt idx="1482">
                  <c:v>2017</c:v>
                </c:pt>
                <c:pt idx="1483">
                  <c:v>2018</c:v>
                </c:pt>
                <c:pt idx="1484">
                  <c:v>2012</c:v>
                </c:pt>
                <c:pt idx="1485">
                  <c:v>2019</c:v>
                </c:pt>
                <c:pt idx="1486">
                  <c:v>2018</c:v>
                </c:pt>
                <c:pt idx="1487">
                  <c:v>2015</c:v>
                </c:pt>
                <c:pt idx="1488">
                  <c:v>2014</c:v>
                </c:pt>
                <c:pt idx="1489">
                  <c:v>2016</c:v>
                </c:pt>
                <c:pt idx="1490">
                  <c:v>2019</c:v>
                </c:pt>
                <c:pt idx="1491">
                  <c:v>2013</c:v>
                </c:pt>
                <c:pt idx="1492">
                  <c:v>2021</c:v>
                </c:pt>
                <c:pt idx="1493">
                  <c:v>2018</c:v>
                </c:pt>
                <c:pt idx="1494">
                  <c:v>2012</c:v>
                </c:pt>
                <c:pt idx="1495">
                  <c:v>2022</c:v>
                </c:pt>
                <c:pt idx="1496">
                  <c:v>2019</c:v>
                </c:pt>
                <c:pt idx="1497">
                  <c:v>2013</c:v>
                </c:pt>
                <c:pt idx="1498">
                  <c:v>2014</c:v>
                </c:pt>
                <c:pt idx="1499">
                  <c:v>2014</c:v>
                </c:pt>
                <c:pt idx="1500">
                  <c:v>2009</c:v>
                </c:pt>
                <c:pt idx="1501">
                  <c:v>2014</c:v>
                </c:pt>
                <c:pt idx="1502">
                  <c:v>2015</c:v>
                </c:pt>
                <c:pt idx="1503">
                  <c:v>2014</c:v>
                </c:pt>
                <c:pt idx="1504">
                  <c:v>2019</c:v>
                </c:pt>
                <c:pt idx="1505">
                  <c:v>2014</c:v>
                </c:pt>
                <c:pt idx="1506">
                  <c:v>2007</c:v>
                </c:pt>
                <c:pt idx="1507">
                  <c:v>2018</c:v>
                </c:pt>
                <c:pt idx="1508">
                  <c:v>2014</c:v>
                </c:pt>
                <c:pt idx="1509">
                  <c:v>2011</c:v>
                </c:pt>
                <c:pt idx="1510">
                  <c:v>2015</c:v>
                </c:pt>
                <c:pt idx="1511">
                  <c:v>2019</c:v>
                </c:pt>
                <c:pt idx="1512">
                  <c:v>2022</c:v>
                </c:pt>
                <c:pt idx="1513">
                  <c:v>2019</c:v>
                </c:pt>
                <c:pt idx="1514">
                  <c:v>2016</c:v>
                </c:pt>
                <c:pt idx="1515">
                  <c:v>2016</c:v>
                </c:pt>
                <c:pt idx="1516">
                  <c:v>2012</c:v>
                </c:pt>
                <c:pt idx="1517">
                  <c:v>2016</c:v>
                </c:pt>
                <c:pt idx="1518">
                  <c:v>2014</c:v>
                </c:pt>
                <c:pt idx="1519">
                  <c:v>2013</c:v>
                </c:pt>
                <c:pt idx="1520">
                  <c:v>2014</c:v>
                </c:pt>
                <c:pt idx="1521">
                  <c:v>2012</c:v>
                </c:pt>
                <c:pt idx="1522">
                  <c:v>2018</c:v>
                </c:pt>
                <c:pt idx="1523">
                  <c:v>2021</c:v>
                </c:pt>
                <c:pt idx="1524">
                  <c:v>2017</c:v>
                </c:pt>
                <c:pt idx="1525">
                  <c:v>2016</c:v>
                </c:pt>
                <c:pt idx="1526">
                  <c:v>2015</c:v>
                </c:pt>
                <c:pt idx="1527">
                  <c:v>2014</c:v>
                </c:pt>
                <c:pt idx="1528">
                  <c:v>2016</c:v>
                </c:pt>
                <c:pt idx="1529">
                  <c:v>2016</c:v>
                </c:pt>
                <c:pt idx="1530">
                  <c:v>2015</c:v>
                </c:pt>
                <c:pt idx="1531">
                  <c:v>2016</c:v>
                </c:pt>
                <c:pt idx="1532">
                  <c:v>2016</c:v>
                </c:pt>
                <c:pt idx="1533">
                  <c:v>2017</c:v>
                </c:pt>
                <c:pt idx="1534">
                  <c:v>2018</c:v>
                </c:pt>
                <c:pt idx="1535">
                  <c:v>2018</c:v>
                </c:pt>
                <c:pt idx="1536">
                  <c:v>2020</c:v>
                </c:pt>
                <c:pt idx="1537">
                  <c:v>2019</c:v>
                </c:pt>
                <c:pt idx="1538">
                  <c:v>2013</c:v>
                </c:pt>
                <c:pt idx="1539">
                  <c:v>2013</c:v>
                </c:pt>
                <c:pt idx="1540">
                  <c:v>2015</c:v>
                </c:pt>
                <c:pt idx="1541">
                  <c:v>2013</c:v>
                </c:pt>
                <c:pt idx="1542">
                  <c:v>2015</c:v>
                </c:pt>
                <c:pt idx="1543">
                  <c:v>2015</c:v>
                </c:pt>
                <c:pt idx="1544">
                  <c:v>2017</c:v>
                </c:pt>
                <c:pt idx="1545">
                  <c:v>2012</c:v>
                </c:pt>
                <c:pt idx="1546">
                  <c:v>2013</c:v>
                </c:pt>
                <c:pt idx="1547">
                  <c:v>2013</c:v>
                </c:pt>
                <c:pt idx="1548">
                  <c:v>2012</c:v>
                </c:pt>
                <c:pt idx="1549">
                  <c:v>2009</c:v>
                </c:pt>
                <c:pt idx="1550">
                  <c:v>2010</c:v>
                </c:pt>
                <c:pt idx="1551">
                  <c:v>2010</c:v>
                </c:pt>
                <c:pt idx="1552">
                  <c:v>2011</c:v>
                </c:pt>
                <c:pt idx="1553">
                  <c:v>2012</c:v>
                </c:pt>
                <c:pt idx="1554">
                  <c:v>2011</c:v>
                </c:pt>
                <c:pt idx="1555">
                  <c:v>2020</c:v>
                </c:pt>
                <c:pt idx="1556">
                  <c:v>2017</c:v>
                </c:pt>
                <c:pt idx="1557">
                  <c:v>2010</c:v>
                </c:pt>
                <c:pt idx="1558">
                  <c:v>2014</c:v>
                </c:pt>
                <c:pt idx="1559">
                  <c:v>2011</c:v>
                </c:pt>
                <c:pt idx="1560">
                  <c:v>2015</c:v>
                </c:pt>
                <c:pt idx="1561">
                  <c:v>2018</c:v>
                </c:pt>
                <c:pt idx="1562">
                  <c:v>2021</c:v>
                </c:pt>
                <c:pt idx="1563">
                  <c:v>2017</c:v>
                </c:pt>
                <c:pt idx="1564">
                  <c:v>2012</c:v>
                </c:pt>
                <c:pt idx="1565">
                  <c:v>2009</c:v>
                </c:pt>
                <c:pt idx="1566">
                  <c:v>2010</c:v>
                </c:pt>
                <c:pt idx="1567">
                  <c:v>2015</c:v>
                </c:pt>
                <c:pt idx="1568">
                  <c:v>2017</c:v>
                </c:pt>
                <c:pt idx="1569">
                  <c:v>2013</c:v>
                </c:pt>
                <c:pt idx="1570">
                  <c:v>2005</c:v>
                </c:pt>
                <c:pt idx="1571">
                  <c:v>2017</c:v>
                </c:pt>
                <c:pt idx="1572">
                  <c:v>2010</c:v>
                </c:pt>
                <c:pt idx="1573">
                  <c:v>2010</c:v>
                </c:pt>
                <c:pt idx="1574">
                  <c:v>2012</c:v>
                </c:pt>
                <c:pt idx="1575">
                  <c:v>2011</c:v>
                </c:pt>
                <c:pt idx="1576">
                  <c:v>2010</c:v>
                </c:pt>
                <c:pt idx="1577">
                  <c:v>2010</c:v>
                </c:pt>
                <c:pt idx="1578">
                  <c:v>2015</c:v>
                </c:pt>
                <c:pt idx="1579">
                  <c:v>2012</c:v>
                </c:pt>
                <c:pt idx="1580">
                  <c:v>2013</c:v>
                </c:pt>
                <c:pt idx="1581">
                  <c:v>2017</c:v>
                </c:pt>
                <c:pt idx="1582">
                  <c:v>2018</c:v>
                </c:pt>
                <c:pt idx="1583">
                  <c:v>2015</c:v>
                </c:pt>
                <c:pt idx="1584">
                  <c:v>2010</c:v>
                </c:pt>
                <c:pt idx="1585">
                  <c:v>2012</c:v>
                </c:pt>
                <c:pt idx="1586">
                  <c:v>2015</c:v>
                </c:pt>
                <c:pt idx="1587">
                  <c:v>2016</c:v>
                </c:pt>
                <c:pt idx="1588">
                  <c:v>2014</c:v>
                </c:pt>
                <c:pt idx="1589">
                  <c:v>2014</c:v>
                </c:pt>
                <c:pt idx="1590">
                  <c:v>2012</c:v>
                </c:pt>
                <c:pt idx="1591">
                  <c:v>2009</c:v>
                </c:pt>
                <c:pt idx="1592">
                  <c:v>2011</c:v>
                </c:pt>
                <c:pt idx="1593">
                  <c:v>2010</c:v>
                </c:pt>
                <c:pt idx="1594">
                  <c:v>2009</c:v>
                </c:pt>
                <c:pt idx="1595">
                  <c:v>2012</c:v>
                </c:pt>
                <c:pt idx="1596">
                  <c:v>2012</c:v>
                </c:pt>
                <c:pt idx="1597">
                  <c:v>2014</c:v>
                </c:pt>
                <c:pt idx="1598">
                  <c:v>2017</c:v>
                </c:pt>
                <c:pt idx="1599">
                  <c:v>2014</c:v>
                </c:pt>
                <c:pt idx="1600">
                  <c:v>2010</c:v>
                </c:pt>
                <c:pt idx="1601">
                  <c:v>2011</c:v>
                </c:pt>
                <c:pt idx="1602">
                  <c:v>2008</c:v>
                </c:pt>
                <c:pt idx="1603">
                  <c:v>2007</c:v>
                </c:pt>
                <c:pt idx="1604">
                  <c:v>2012</c:v>
                </c:pt>
                <c:pt idx="1605">
                  <c:v>2011</c:v>
                </c:pt>
                <c:pt idx="1606">
                  <c:v>2010</c:v>
                </c:pt>
                <c:pt idx="1607">
                  <c:v>2008</c:v>
                </c:pt>
                <c:pt idx="1608">
                  <c:v>2014</c:v>
                </c:pt>
                <c:pt idx="1609">
                  <c:v>2015</c:v>
                </c:pt>
                <c:pt idx="1610">
                  <c:v>2014</c:v>
                </c:pt>
                <c:pt idx="1611">
                  <c:v>2014</c:v>
                </c:pt>
                <c:pt idx="1612">
                  <c:v>2011</c:v>
                </c:pt>
                <c:pt idx="1613">
                  <c:v>2010</c:v>
                </c:pt>
                <c:pt idx="1614">
                  <c:v>2009</c:v>
                </c:pt>
                <c:pt idx="1615">
                  <c:v>2011</c:v>
                </c:pt>
                <c:pt idx="1616">
                  <c:v>2011</c:v>
                </c:pt>
                <c:pt idx="1617">
                  <c:v>2012</c:v>
                </c:pt>
                <c:pt idx="1618">
                  <c:v>2015</c:v>
                </c:pt>
                <c:pt idx="1619">
                  <c:v>2019</c:v>
                </c:pt>
                <c:pt idx="1620">
                  <c:v>2010</c:v>
                </c:pt>
                <c:pt idx="1621">
                  <c:v>2021</c:v>
                </c:pt>
                <c:pt idx="1622">
                  <c:v>2011</c:v>
                </c:pt>
                <c:pt idx="1623">
                  <c:v>2016</c:v>
                </c:pt>
                <c:pt idx="1624">
                  <c:v>2016</c:v>
                </c:pt>
                <c:pt idx="1625">
                  <c:v>2017</c:v>
                </c:pt>
                <c:pt idx="1626">
                  <c:v>2014</c:v>
                </c:pt>
                <c:pt idx="1627">
                  <c:v>2015</c:v>
                </c:pt>
                <c:pt idx="1628">
                  <c:v>2012</c:v>
                </c:pt>
                <c:pt idx="1629">
                  <c:v>2015</c:v>
                </c:pt>
                <c:pt idx="1630">
                  <c:v>2012</c:v>
                </c:pt>
                <c:pt idx="1631">
                  <c:v>2015</c:v>
                </c:pt>
                <c:pt idx="1632">
                  <c:v>2010</c:v>
                </c:pt>
                <c:pt idx="1633">
                  <c:v>2013</c:v>
                </c:pt>
                <c:pt idx="1634">
                  <c:v>2017</c:v>
                </c:pt>
                <c:pt idx="1635">
                  <c:v>2023</c:v>
                </c:pt>
                <c:pt idx="1636">
                  <c:v>2018</c:v>
                </c:pt>
                <c:pt idx="1637">
                  <c:v>2012</c:v>
                </c:pt>
                <c:pt idx="1638">
                  <c:v>2013</c:v>
                </c:pt>
                <c:pt idx="1639">
                  <c:v>2010</c:v>
                </c:pt>
                <c:pt idx="1640">
                  <c:v>2009</c:v>
                </c:pt>
                <c:pt idx="1641">
                  <c:v>2009</c:v>
                </c:pt>
                <c:pt idx="1642">
                  <c:v>2012</c:v>
                </c:pt>
                <c:pt idx="1643">
                  <c:v>2017</c:v>
                </c:pt>
                <c:pt idx="1644">
                  <c:v>2018</c:v>
                </c:pt>
                <c:pt idx="1645">
                  <c:v>2015</c:v>
                </c:pt>
                <c:pt idx="1646">
                  <c:v>2012</c:v>
                </c:pt>
                <c:pt idx="1647">
                  <c:v>2013</c:v>
                </c:pt>
                <c:pt idx="1648">
                  <c:v>2015</c:v>
                </c:pt>
                <c:pt idx="1649">
                  <c:v>2010</c:v>
                </c:pt>
                <c:pt idx="1650">
                  <c:v>2006</c:v>
                </c:pt>
                <c:pt idx="1651">
                  <c:v>2012</c:v>
                </c:pt>
                <c:pt idx="1652">
                  <c:v>2013</c:v>
                </c:pt>
                <c:pt idx="1653">
                  <c:v>2014</c:v>
                </c:pt>
                <c:pt idx="1654">
                  <c:v>2020</c:v>
                </c:pt>
                <c:pt idx="1655">
                  <c:v>2019</c:v>
                </c:pt>
                <c:pt idx="1656">
                  <c:v>2011</c:v>
                </c:pt>
                <c:pt idx="1657">
                  <c:v>2009</c:v>
                </c:pt>
                <c:pt idx="1658">
                  <c:v>2015</c:v>
                </c:pt>
                <c:pt idx="1659">
                  <c:v>2013</c:v>
                </c:pt>
                <c:pt idx="1660">
                  <c:v>2011</c:v>
                </c:pt>
                <c:pt idx="1661">
                  <c:v>2011</c:v>
                </c:pt>
                <c:pt idx="1662">
                  <c:v>2010</c:v>
                </c:pt>
                <c:pt idx="1663">
                  <c:v>2014</c:v>
                </c:pt>
                <c:pt idx="1664">
                  <c:v>2014</c:v>
                </c:pt>
                <c:pt idx="1665">
                  <c:v>2019</c:v>
                </c:pt>
                <c:pt idx="1666">
                  <c:v>2015</c:v>
                </c:pt>
                <c:pt idx="1667">
                  <c:v>2011</c:v>
                </c:pt>
                <c:pt idx="1668">
                  <c:v>2013</c:v>
                </c:pt>
                <c:pt idx="1669">
                  <c:v>2009</c:v>
                </c:pt>
                <c:pt idx="1670">
                  <c:v>2007</c:v>
                </c:pt>
                <c:pt idx="1671">
                  <c:v>2009</c:v>
                </c:pt>
                <c:pt idx="1672">
                  <c:v>2010</c:v>
                </c:pt>
                <c:pt idx="1673">
                  <c:v>2008</c:v>
                </c:pt>
                <c:pt idx="1674">
                  <c:v>2014</c:v>
                </c:pt>
                <c:pt idx="1675">
                  <c:v>2010</c:v>
                </c:pt>
                <c:pt idx="1676">
                  <c:v>2014</c:v>
                </c:pt>
                <c:pt idx="1677">
                  <c:v>2011</c:v>
                </c:pt>
                <c:pt idx="1678">
                  <c:v>2009</c:v>
                </c:pt>
                <c:pt idx="1679">
                  <c:v>2016</c:v>
                </c:pt>
                <c:pt idx="1680">
                  <c:v>2012</c:v>
                </c:pt>
                <c:pt idx="1681">
                  <c:v>2012</c:v>
                </c:pt>
                <c:pt idx="1682">
                  <c:v>2014</c:v>
                </c:pt>
                <c:pt idx="1683">
                  <c:v>2015</c:v>
                </c:pt>
                <c:pt idx="1684">
                  <c:v>2019</c:v>
                </c:pt>
                <c:pt idx="1685">
                  <c:v>2012</c:v>
                </c:pt>
                <c:pt idx="1686">
                  <c:v>2014</c:v>
                </c:pt>
                <c:pt idx="1687">
                  <c:v>2010</c:v>
                </c:pt>
                <c:pt idx="1688">
                  <c:v>2014</c:v>
                </c:pt>
                <c:pt idx="1689">
                  <c:v>2011</c:v>
                </c:pt>
                <c:pt idx="1690">
                  <c:v>2012</c:v>
                </c:pt>
                <c:pt idx="1691">
                  <c:v>2013</c:v>
                </c:pt>
                <c:pt idx="1692">
                  <c:v>2012</c:v>
                </c:pt>
                <c:pt idx="1693">
                  <c:v>2017</c:v>
                </c:pt>
                <c:pt idx="1694">
                  <c:v>2014</c:v>
                </c:pt>
                <c:pt idx="1695">
                  <c:v>2008</c:v>
                </c:pt>
                <c:pt idx="1696">
                  <c:v>2010</c:v>
                </c:pt>
                <c:pt idx="1697">
                  <c:v>2015</c:v>
                </c:pt>
                <c:pt idx="1698">
                  <c:v>2015</c:v>
                </c:pt>
                <c:pt idx="1699">
                  <c:v>2013</c:v>
                </c:pt>
                <c:pt idx="1700">
                  <c:v>2011</c:v>
                </c:pt>
                <c:pt idx="1701">
                  <c:v>2011</c:v>
                </c:pt>
                <c:pt idx="1702">
                  <c:v>2010</c:v>
                </c:pt>
                <c:pt idx="1703">
                  <c:v>2015</c:v>
                </c:pt>
                <c:pt idx="1704">
                  <c:v>2013</c:v>
                </c:pt>
                <c:pt idx="1705">
                  <c:v>2008</c:v>
                </c:pt>
                <c:pt idx="1706">
                  <c:v>2011</c:v>
                </c:pt>
                <c:pt idx="1707">
                  <c:v>2011</c:v>
                </c:pt>
                <c:pt idx="1708">
                  <c:v>2011</c:v>
                </c:pt>
                <c:pt idx="1709">
                  <c:v>2012</c:v>
                </c:pt>
                <c:pt idx="1710">
                  <c:v>2013</c:v>
                </c:pt>
                <c:pt idx="1711">
                  <c:v>2009</c:v>
                </c:pt>
                <c:pt idx="1712">
                  <c:v>2009</c:v>
                </c:pt>
                <c:pt idx="1713">
                  <c:v>2012</c:v>
                </c:pt>
                <c:pt idx="1714">
                  <c:v>2015</c:v>
                </c:pt>
                <c:pt idx="1715">
                  <c:v>2013</c:v>
                </c:pt>
                <c:pt idx="1716">
                  <c:v>2015</c:v>
                </c:pt>
                <c:pt idx="1717">
                  <c:v>2018</c:v>
                </c:pt>
                <c:pt idx="1718">
                  <c:v>2013</c:v>
                </c:pt>
                <c:pt idx="1719">
                  <c:v>2011</c:v>
                </c:pt>
                <c:pt idx="1720">
                  <c:v>2010</c:v>
                </c:pt>
                <c:pt idx="1721">
                  <c:v>2009</c:v>
                </c:pt>
                <c:pt idx="1722">
                  <c:v>2013</c:v>
                </c:pt>
                <c:pt idx="1723">
                  <c:v>2012</c:v>
                </c:pt>
                <c:pt idx="1724">
                  <c:v>2014</c:v>
                </c:pt>
                <c:pt idx="1725">
                  <c:v>2016</c:v>
                </c:pt>
                <c:pt idx="1726">
                  <c:v>2011</c:v>
                </c:pt>
                <c:pt idx="1727">
                  <c:v>2014</c:v>
                </c:pt>
                <c:pt idx="1728">
                  <c:v>2009</c:v>
                </c:pt>
                <c:pt idx="1729">
                  <c:v>2013</c:v>
                </c:pt>
                <c:pt idx="1730">
                  <c:v>2009</c:v>
                </c:pt>
                <c:pt idx="1731">
                  <c:v>2015</c:v>
                </c:pt>
                <c:pt idx="1732">
                  <c:v>2012</c:v>
                </c:pt>
                <c:pt idx="1733">
                  <c:v>2018</c:v>
                </c:pt>
                <c:pt idx="1734">
                  <c:v>2011</c:v>
                </c:pt>
                <c:pt idx="1735">
                  <c:v>2009</c:v>
                </c:pt>
                <c:pt idx="1736">
                  <c:v>2012</c:v>
                </c:pt>
                <c:pt idx="1737">
                  <c:v>2014</c:v>
                </c:pt>
                <c:pt idx="1738">
                  <c:v>2018</c:v>
                </c:pt>
                <c:pt idx="1739">
                  <c:v>2012</c:v>
                </c:pt>
                <c:pt idx="1740">
                  <c:v>2012</c:v>
                </c:pt>
                <c:pt idx="1741">
                  <c:v>2014</c:v>
                </c:pt>
                <c:pt idx="1742">
                  <c:v>2012</c:v>
                </c:pt>
                <c:pt idx="1743">
                  <c:v>2013</c:v>
                </c:pt>
                <c:pt idx="1744">
                  <c:v>2018</c:v>
                </c:pt>
                <c:pt idx="1745">
                  <c:v>2014</c:v>
                </c:pt>
                <c:pt idx="1746">
                  <c:v>2011</c:v>
                </c:pt>
                <c:pt idx="1747">
                  <c:v>2011</c:v>
                </c:pt>
                <c:pt idx="1748">
                  <c:v>2014</c:v>
                </c:pt>
                <c:pt idx="1749">
                  <c:v>2014</c:v>
                </c:pt>
                <c:pt idx="1750">
                  <c:v>2015</c:v>
                </c:pt>
                <c:pt idx="1751">
                  <c:v>2010</c:v>
                </c:pt>
                <c:pt idx="1752">
                  <c:v>2012</c:v>
                </c:pt>
                <c:pt idx="1753">
                  <c:v>2017</c:v>
                </c:pt>
                <c:pt idx="1754">
                  <c:v>2013</c:v>
                </c:pt>
                <c:pt idx="1755">
                  <c:v>2007</c:v>
                </c:pt>
                <c:pt idx="1756">
                  <c:v>2011</c:v>
                </c:pt>
                <c:pt idx="1757">
                  <c:v>2011</c:v>
                </c:pt>
                <c:pt idx="1758">
                  <c:v>2012</c:v>
                </c:pt>
                <c:pt idx="1759">
                  <c:v>2010</c:v>
                </c:pt>
                <c:pt idx="1760">
                  <c:v>2012</c:v>
                </c:pt>
                <c:pt idx="1761">
                  <c:v>2015</c:v>
                </c:pt>
                <c:pt idx="1762">
                  <c:v>2008</c:v>
                </c:pt>
                <c:pt idx="1763">
                  <c:v>2008</c:v>
                </c:pt>
                <c:pt idx="1764">
                  <c:v>2010</c:v>
                </c:pt>
                <c:pt idx="1765">
                  <c:v>2008</c:v>
                </c:pt>
                <c:pt idx="1766">
                  <c:v>2011</c:v>
                </c:pt>
                <c:pt idx="1767">
                  <c:v>2012</c:v>
                </c:pt>
                <c:pt idx="1768">
                  <c:v>2011</c:v>
                </c:pt>
                <c:pt idx="1769">
                  <c:v>2008</c:v>
                </c:pt>
                <c:pt idx="1770">
                  <c:v>2006</c:v>
                </c:pt>
                <c:pt idx="1771">
                  <c:v>2011</c:v>
                </c:pt>
                <c:pt idx="1772">
                  <c:v>2011</c:v>
                </c:pt>
                <c:pt idx="1773">
                  <c:v>2011</c:v>
                </c:pt>
                <c:pt idx="1774">
                  <c:v>2011</c:v>
                </c:pt>
                <c:pt idx="1775">
                  <c:v>2009</c:v>
                </c:pt>
                <c:pt idx="1776">
                  <c:v>2015</c:v>
                </c:pt>
                <c:pt idx="1777">
                  <c:v>2015</c:v>
                </c:pt>
                <c:pt idx="1778">
                  <c:v>2012</c:v>
                </c:pt>
                <c:pt idx="1779">
                  <c:v>2010</c:v>
                </c:pt>
                <c:pt idx="1780">
                  <c:v>2009</c:v>
                </c:pt>
                <c:pt idx="1781">
                  <c:v>2013</c:v>
                </c:pt>
                <c:pt idx="1782">
                  <c:v>2009</c:v>
                </c:pt>
                <c:pt idx="1783">
                  <c:v>2014</c:v>
                </c:pt>
                <c:pt idx="1784">
                  <c:v>2011</c:v>
                </c:pt>
                <c:pt idx="1785">
                  <c:v>2010</c:v>
                </c:pt>
                <c:pt idx="1786">
                  <c:v>2012</c:v>
                </c:pt>
                <c:pt idx="1787">
                  <c:v>2008</c:v>
                </c:pt>
                <c:pt idx="1788">
                  <c:v>2012</c:v>
                </c:pt>
                <c:pt idx="1789">
                  <c:v>2009</c:v>
                </c:pt>
                <c:pt idx="1790">
                  <c:v>2015</c:v>
                </c:pt>
                <c:pt idx="1791">
                  <c:v>2018</c:v>
                </c:pt>
                <c:pt idx="1792">
                  <c:v>2015</c:v>
                </c:pt>
                <c:pt idx="1793">
                  <c:v>2015</c:v>
                </c:pt>
                <c:pt idx="1794">
                  <c:v>2007</c:v>
                </c:pt>
                <c:pt idx="1795">
                  <c:v>2011</c:v>
                </c:pt>
                <c:pt idx="1796">
                  <c:v>2014</c:v>
                </c:pt>
                <c:pt idx="1797">
                  <c:v>2011</c:v>
                </c:pt>
                <c:pt idx="1798">
                  <c:v>2015</c:v>
                </c:pt>
                <c:pt idx="1799">
                  <c:v>2008</c:v>
                </c:pt>
                <c:pt idx="1800">
                  <c:v>2013</c:v>
                </c:pt>
                <c:pt idx="1801">
                  <c:v>2018</c:v>
                </c:pt>
                <c:pt idx="1802">
                  <c:v>2015</c:v>
                </c:pt>
                <c:pt idx="1803">
                  <c:v>2015</c:v>
                </c:pt>
                <c:pt idx="1804">
                  <c:v>2010</c:v>
                </c:pt>
                <c:pt idx="1805">
                  <c:v>2007</c:v>
                </c:pt>
                <c:pt idx="1806">
                  <c:v>2011</c:v>
                </c:pt>
                <c:pt idx="1807">
                  <c:v>2008</c:v>
                </c:pt>
                <c:pt idx="1808">
                  <c:v>2009</c:v>
                </c:pt>
                <c:pt idx="1809">
                  <c:v>2009</c:v>
                </c:pt>
                <c:pt idx="1810">
                  <c:v>2009</c:v>
                </c:pt>
                <c:pt idx="1811">
                  <c:v>2011</c:v>
                </c:pt>
                <c:pt idx="1812">
                  <c:v>2012</c:v>
                </c:pt>
                <c:pt idx="1813">
                  <c:v>2012</c:v>
                </c:pt>
                <c:pt idx="1814">
                  <c:v>2014</c:v>
                </c:pt>
                <c:pt idx="1815">
                  <c:v>2017</c:v>
                </c:pt>
                <c:pt idx="1816">
                  <c:v>2017</c:v>
                </c:pt>
                <c:pt idx="1817">
                  <c:v>2015</c:v>
                </c:pt>
                <c:pt idx="1818">
                  <c:v>2013</c:v>
                </c:pt>
                <c:pt idx="1819">
                  <c:v>2010</c:v>
                </c:pt>
                <c:pt idx="1820">
                  <c:v>2006</c:v>
                </c:pt>
                <c:pt idx="1821">
                  <c:v>2010</c:v>
                </c:pt>
                <c:pt idx="1822">
                  <c:v>2017</c:v>
                </c:pt>
                <c:pt idx="1823">
                  <c:v>2015</c:v>
                </c:pt>
                <c:pt idx="1824">
                  <c:v>2014</c:v>
                </c:pt>
                <c:pt idx="1825">
                  <c:v>2012</c:v>
                </c:pt>
                <c:pt idx="1826">
                  <c:v>2015</c:v>
                </c:pt>
                <c:pt idx="1827">
                  <c:v>2015</c:v>
                </c:pt>
                <c:pt idx="1828">
                  <c:v>2011</c:v>
                </c:pt>
                <c:pt idx="1829">
                  <c:v>2012</c:v>
                </c:pt>
                <c:pt idx="1830">
                  <c:v>2010</c:v>
                </c:pt>
                <c:pt idx="1831">
                  <c:v>2009</c:v>
                </c:pt>
                <c:pt idx="1832">
                  <c:v>2008</c:v>
                </c:pt>
                <c:pt idx="1833">
                  <c:v>2013</c:v>
                </c:pt>
                <c:pt idx="1834">
                  <c:v>2011</c:v>
                </c:pt>
                <c:pt idx="1835">
                  <c:v>2011</c:v>
                </c:pt>
                <c:pt idx="1836">
                  <c:v>2012</c:v>
                </c:pt>
                <c:pt idx="1837">
                  <c:v>2009</c:v>
                </c:pt>
                <c:pt idx="1838">
                  <c:v>2006</c:v>
                </c:pt>
                <c:pt idx="1839">
                  <c:v>2008</c:v>
                </c:pt>
                <c:pt idx="1840">
                  <c:v>2011</c:v>
                </c:pt>
                <c:pt idx="1841">
                  <c:v>2011</c:v>
                </c:pt>
                <c:pt idx="1842">
                  <c:v>2007</c:v>
                </c:pt>
                <c:pt idx="1843">
                  <c:v>2008</c:v>
                </c:pt>
                <c:pt idx="1844">
                  <c:v>2007</c:v>
                </c:pt>
                <c:pt idx="1845">
                  <c:v>2011</c:v>
                </c:pt>
                <c:pt idx="1846">
                  <c:v>2009</c:v>
                </c:pt>
                <c:pt idx="1847">
                  <c:v>2010</c:v>
                </c:pt>
                <c:pt idx="1848">
                  <c:v>2012</c:v>
                </c:pt>
                <c:pt idx="1849">
                  <c:v>2017</c:v>
                </c:pt>
                <c:pt idx="1850">
                  <c:v>2007</c:v>
                </c:pt>
                <c:pt idx="1851">
                  <c:v>2014</c:v>
                </c:pt>
                <c:pt idx="1852">
                  <c:v>2008</c:v>
                </c:pt>
                <c:pt idx="1853">
                  <c:v>2015</c:v>
                </c:pt>
                <c:pt idx="1854">
                  <c:v>2015</c:v>
                </c:pt>
                <c:pt idx="1855">
                  <c:v>2015</c:v>
                </c:pt>
                <c:pt idx="1856">
                  <c:v>2011</c:v>
                </c:pt>
                <c:pt idx="1857">
                  <c:v>2015</c:v>
                </c:pt>
                <c:pt idx="1858">
                  <c:v>2012</c:v>
                </c:pt>
                <c:pt idx="1859">
                  <c:v>2009</c:v>
                </c:pt>
                <c:pt idx="1860">
                  <c:v>2010</c:v>
                </c:pt>
                <c:pt idx="1861">
                  <c:v>2011</c:v>
                </c:pt>
                <c:pt idx="1862">
                  <c:v>2014</c:v>
                </c:pt>
                <c:pt idx="1863">
                  <c:v>2013</c:v>
                </c:pt>
                <c:pt idx="1864">
                  <c:v>2007</c:v>
                </c:pt>
                <c:pt idx="1865">
                  <c:v>2009</c:v>
                </c:pt>
                <c:pt idx="1866">
                  <c:v>2011</c:v>
                </c:pt>
                <c:pt idx="1867">
                  <c:v>2011</c:v>
                </c:pt>
                <c:pt idx="1868">
                  <c:v>2008</c:v>
                </c:pt>
                <c:pt idx="1869">
                  <c:v>2011</c:v>
                </c:pt>
                <c:pt idx="1870">
                  <c:v>2010</c:v>
                </c:pt>
                <c:pt idx="1871">
                  <c:v>2006</c:v>
                </c:pt>
                <c:pt idx="1872">
                  <c:v>2008</c:v>
                </c:pt>
                <c:pt idx="1873">
                  <c:v>2011</c:v>
                </c:pt>
                <c:pt idx="1874">
                  <c:v>2013</c:v>
                </c:pt>
                <c:pt idx="1875">
                  <c:v>2013</c:v>
                </c:pt>
                <c:pt idx="1876">
                  <c:v>2009</c:v>
                </c:pt>
                <c:pt idx="1877">
                  <c:v>2009</c:v>
                </c:pt>
                <c:pt idx="1878">
                  <c:v>2011</c:v>
                </c:pt>
                <c:pt idx="1879">
                  <c:v>2012</c:v>
                </c:pt>
                <c:pt idx="1880">
                  <c:v>2009</c:v>
                </c:pt>
                <c:pt idx="1881">
                  <c:v>2012</c:v>
                </c:pt>
                <c:pt idx="1882">
                  <c:v>2013</c:v>
                </c:pt>
                <c:pt idx="1883">
                  <c:v>2009</c:v>
                </c:pt>
                <c:pt idx="1884">
                  <c:v>2010</c:v>
                </c:pt>
                <c:pt idx="1885">
                  <c:v>2011</c:v>
                </c:pt>
                <c:pt idx="1886">
                  <c:v>2009</c:v>
                </c:pt>
                <c:pt idx="1887">
                  <c:v>2013</c:v>
                </c:pt>
                <c:pt idx="1888">
                  <c:v>2010</c:v>
                </c:pt>
                <c:pt idx="1889">
                  <c:v>2010</c:v>
                </c:pt>
                <c:pt idx="1890">
                  <c:v>2006</c:v>
                </c:pt>
                <c:pt idx="1891">
                  <c:v>2008</c:v>
                </c:pt>
                <c:pt idx="1892">
                  <c:v>2011</c:v>
                </c:pt>
                <c:pt idx="1893">
                  <c:v>2015</c:v>
                </c:pt>
                <c:pt idx="1894">
                  <c:v>2012</c:v>
                </c:pt>
                <c:pt idx="1895">
                  <c:v>2009</c:v>
                </c:pt>
                <c:pt idx="1896">
                  <c:v>2008</c:v>
                </c:pt>
                <c:pt idx="1897">
                  <c:v>2006</c:v>
                </c:pt>
                <c:pt idx="1898">
                  <c:v>2012</c:v>
                </c:pt>
                <c:pt idx="1899">
                  <c:v>2016</c:v>
                </c:pt>
                <c:pt idx="1900">
                  <c:v>2011</c:v>
                </c:pt>
                <c:pt idx="1901">
                  <c:v>2012</c:v>
                </c:pt>
                <c:pt idx="1902">
                  <c:v>2017</c:v>
                </c:pt>
                <c:pt idx="1903">
                  <c:v>2013</c:v>
                </c:pt>
                <c:pt idx="1904">
                  <c:v>2016</c:v>
                </c:pt>
                <c:pt idx="1905">
                  <c:v>2014</c:v>
                </c:pt>
                <c:pt idx="1906">
                  <c:v>2012</c:v>
                </c:pt>
                <c:pt idx="1907">
                  <c:v>2016</c:v>
                </c:pt>
                <c:pt idx="1908">
                  <c:v>2006</c:v>
                </c:pt>
                <c:pt idx="1909">
                  <c:v>2014</c:v>
                </c:pt>
                <c:pt idx="1910">
                  <c:v>2010</c:v>
                </c:pt>
                <c:pt idx="1911">
                  <c:v>2009</c:v>
                </c:pt>
                <c:pt idx="1912">
                  <c:v>2016</c:v>
                </c:pt>
                <c:pt idx="1913">
                  <c:v>2011</c:v>
                </c:pt>
                <c:pt idx="1914">
                  <c:v>2011</c:v>
                </c:pt>
                <c:pt idx="1915">
                  <c:v>2006</c:v>
                </c:pt>
                <c:pt idx="1916">
                  <c:v>2009</c:v>
                </c:pt>
                <c:pt idx="1917">
                  <c:v>2016</c:v>
                </c:pt>
                <c:pt idx="1918">
                  <c:v>2014</c:v>
                </c:pt>
                <c:pt idx="1919">
                  <c:v>2011</c:v>
                </c:pt>
                <c:pt idx="1920">
                  <c:v>2012</c:v>
                </c:pt>
                <c:pt idx="1921">
                  <c:v>2013</c:v>
                </c:pt>
                <c:pt idx="1922">
                  <c:v>2015</c:v>
                </c:pt>
                <c:pt idx="1923">
                  <c:v>2016</c:v>
                </c:pt>
                <c:pt idx="1924">
                  <c:v>2013</c:v>
                </c:pt>
                <c:pt idx="1925">
                  <c:v>2009</c:v>
                </c:pt>
                <c:pt idx="1926">
                  <c:v>2009</c:v>
                </c:pt>
                <c:pt idx="1927">
                  <c:v>2010</c:v>
                </c:pt>
                <c:pt idx="1928">
                  <c:v>2009</c:v>
                </c:pt>
                <c:pt idx="1929">
                  <c:v>2013</c:v>
                </c:pt>
                <c:pt idx="1930">
                  <c:v>2008</c:v>
                </c:pt>
                <c:pt idx="1931">
                  <c:v>2009</c:v>
                </c:pt>
                <c:pt idx="1932">
                  <c:v>2009</c:v>
                </c:pt>
                <c:pt idx="1933">
                  <c:v>2013</c:v>
                </c:pt>
                <c:pt idx="1934">
                  <c:v>2014</c:v>
                </c:pt>
                <c:pt idx="1935">
                  <c:v>2016</c:v>
                </c:pt>
                <c:pt idx="1936">
                  <c:v>2018</c:v>
                </c:pt>
                <c:pt idx="1937">
                  <c:v>2015</c:v>
                </c:pt>
                <c:pt idx="1938">
                  <c:v>2015</c:v>
                </c:pt>
                <c:pt idx="1939">
                  <c:v>2015</c:v>
                </c:pt>
                <c:pt idx="1940">
                  <c:v>2013</c:v>
                </c:pt>
                <c:pt idx="1941">
                  <c:v>2009</c:v>
                </c:pt>
                <c:pt idx="1942">
                  <c:v>2012</c:v>
                </c:pt>
                <c:pt idx="1943">
                  <c:v>2013</c:v>
                </c:pt>
                <c:pt idx="1944">
                  <c:v>2009</c:v>
                </c:pt>
                <c:pt idx="1945">
                  <c:v>2012</c:v>
                </c:pt>
                <c:pt idx="1946">
                  <c:v>2013</c:v>
                </c:pt>
                <c:pt idx="1947">
                  <c:v>2015</c:v>
                </c:pt>
                <c:pt idx="1948">
                  <c:v>2018</c:v>
                </c:pt>
                <c:pt idx="1949">
                  <c:v>2014</c:v>
                </c:pt>
                <c:pt idx="1950">
                  <c:v>2011</c:v>
                </c:pt>
                <c:pt idx="1951">
                  <c:v>2011</c:v>
                </c:pt>
                <c:pt idx="1952">
                  <c:v>2013</c:v>
                </c:pt>
                <c:pt idx="1953">
                  <c:v>2011</c:v>
                </c:pt>
                <c:pt idx="1954">
                  <c:v>2008</c:v>
                </c:pt>
                <c:pt idx="1955">
                  <c:v>2013</c:v>
                </c:pt>
                <c:pt idx="1956">
                  <c:v>2018</c:v>
                </c:pt>
                <c:pt idx="1957">
                  <c:v>2018</c:v>
                </c:pt>
                <c:pt idx="1958">
                  <c:v>2011</c:v>
                </c:pt>
                <c:pt idx="1959">
                  <c:v>2014</c:v>
                </c:pt>
                <c:pt idx="1960">
                  <c:v>2009</c:v>
                </c:pt>
                <c:pt idx="1961">
                  <c:v>2010</c:v>
                </c:pt>
                <c:pt idx="1962">
                  <c:v>2012</c:v>
                </c:pt>
                <c:pt idx="1963">
                  <c:v>2009</c:v>
                </c:pt>
                <c:pt idx="1964">
                  <c:v>2016</c:v>
                </c:pt>
                <c:pt idx="1965">
                  <c:v>2011</c:v>
                </c:pt>
                <c:pt idx="1966">
                  <c:v>2014</c:v>
                </c:pt>
                <c:pt idx="1967">
                  <c:v>2015</c:v>
                </c:pt>
                <c:pt idx="1968">
                  <c:v>2015</c:v>
                </c:pt>
                <c:pt idx="1969">
                  <c:v>2012</c:v>
                </c:pt>
                <c:pt idx="1970">
                  <c:v>2024</c:v>
                </c:pt>
                <c:pt idx="1971">
                  <c:v>2019</c:v>
                </c:pt>
                <c:pt idx="1972">
                  <c:v>2020</c:v>
                </c:pt>
                <c:pt idx="1973">
                  <c:v>2015</c:v>
                </c:pt>
                <c:pt idx="1974">
                  <c:v>2016</c:v>
                </c:pt>
                <c:pt idx="1975">
                  <c:v>2020</c:v>
                </c:pt>
                <c:pt idx="1976">
                  <c:v>2016</c:v>
                </c:pt>
                <c:pt idx="1977">
                  <c:v>2019</c:v>
                </c:pt>
                <c:pt idx="1978">
                  <c:v>2018</c:v>
                </c:pt>
                <c:pt idx="1979">
                  <c:v>2020</c:v>
                </c:pt>
                <c:pt idx="1980">
                  <c:v>2019</c:v>
                </c:pt>
                <c:pt idx="1981">
                  <c:v>2019</c:v>
                </c:pt>
                <c:pt idx="1982">
                  <c:v>2024</c:v>
                </c:pt>
                <c:pt idx="1983">
                  <c:v>2023</c:v>
                </c:pt>
                <c:pt idx="1984">
                  <c:v>2024</c:v>
                </c:pt>
                <c:pt idx="1985">
                  <c:v>2034</c:v>
                </c:pt>
                <c:pt idx="1986">
                  <c:v>2031</c:v>
                </c:pt>
                <c:pt idx="1987">
                  <c:v>2042</c:v>
                </c:pt>
                <c:pt idx="1988">
                  <c:v>2053</c:v>
                </c:pt>
                <c:pt idx="1989">
                  <c:v>2064</c:v>
                </c:pt>
                <c:pt idx="1990">
                  <c:v>2084</c:v>
                </c:pt>
                <c:pt idx="1991">
                  <c:v>2101</c:v>
                </c:pt>
                <c:pt idx="1992">
                  <c:v>2122</c:v>
                </c:pt>
                <c:pt idx="1993">
                  <c:v>2138</c:v>
                </c:pt>
                <c:pt idx="1994">
                  <c:v>2138</c:v>
                </c:pt>
                <c:pt idx="1995">
                  <c:v>2147</c:v>
                </c:pt>
                <c:pt idx="1996">
                  <c:v>2142</c:v>
                </c:pt>
                <c:pt idx="1997">
                  <c:v>2126</c:v>
                </c:pt>
                <c:pt idx="1998">
                  <c:v>2120</c:v>
                </c:pt>
                <c:pt idx="1999">
                  <c:v>2099</c:v>
                </c:pt>
                <c:pt idx="2000">
                  <c:v>2087</c:v>
                </c:pt>
                <c:pt idx="2001">
                  <c:v>2093</c:v>
                </c:pt>
                <c:pt idx="2002">
                  <c:v>2100</c:v>
                </c:pt>
                <c:pt idx="2003">
                  <c:v>2077</c:v>
                </c:pt>
                <c:pt idx="2004">
                  <c:v>2055</c:v>
                </c:pt>
                <c:pt idx="2005">
                  <c:v>2046</c:v>
                </c:pt>
                <c:pt idx="2006">
                  <c:v>2038</c:v>
                </c:pt>
                <c:pt idx="2007">
                  <c:v>2031</c:v>
                </c:pt>
                <c:pt idx="2008">
                  <c:v>2032</c:v>
                </c:pt>
                <c:pt idx="2009">
                  <c:v>2027</c:v>
                </c:pt>
                <c:pt idx="2010">
                  <c:v>2019</c:v>
                </c:pt>
                <c:pt idx="2011">
                  <c:v>2022</c:v>
                </c:pt>
                <c:pt idx="2012">
                  <c:v>2025</c:v>
                </c:pt>
                <c:pt idx="2013">
                  <c:v>2020</c:v>
                </c:pt>
                <c:pt idx="2014">
                  <c:v>2019</c:v>
                </c:pt>
                <c:pt idx="2015">
                  <c:v>2021</c:v>
                </c:pt>
                <c:pt idx="2016">
                  <c:v>2016</c:v>
                </c:pt>
                <c:pt idx="2017">
                  <c:v>2016</c:v>
                </c:pt>
                <c:pt idx="2018">
                  <c:v>2016</c:v>
                </c:pt>
                <c:pt idx="2019">
                  <c:v>2018</c:v>
                </c:pt>
                <c:pt idx="2020">
                  <c:v>2014</c:v>
                </c:pt>
                <c:pt idx="2021">
                  <c:v>2024</c:v>
                </c:pt>
                <c:pt idx="2022">
                  <c:v>2025</c:v>
                </c:pt>
                <c:pt idx="2023">
                  <c:v>2023</c:v>
                </c:pt>
                <c:pt idx="2024">
                  <c:v>2025</c:v>
                </c:pt>
                <c:pt idx="2025">
                  <c:v>2012</c:v>
                </c:pt>
                <c:pt idx="2026">
                  <c:v>2026</c:v>
                </c:pt>
                <c:pt idx="2027">
                  <c:v>2015</c:v>
                </c:pt>
                <c:pt idx="2028">
                  <c:v>2020</c:v>
                </c:pt>
                <c:pt idx="2029">
                  <c:v>2020</c:v>
                </c:pt>
                <c:pt idx="2030">
                  <c:v>2026</c:v>
                </c:pt>
                <c:pt idx="2031">
                  <c:v>2029</c:v>
                </c:pt>
                <c:pt idx="2032">
                  <c:v>2019</c:v>
                </c:pt>
                <c:pt idx="2033">
                  <c:v>2030</c:v>
                </c:pt>
                <c:pt idx="2034">
                  <c:v>2020</c:v>
                </c:pt>
                <c:pt idx="2035">
                  <c:v>2027</c:v>
                </c:pt>
                <c:pt idx="2036">
                  <c:v>2035</c:v>
                </c:pt>
                <c:pt idx="2037">
                  <c:v>2035</c:v>
                </c:pt>
                <c:pt idx="2038">
                  <c:v>2028</c:v>
                </c:pt>
                <c:pt idx="2039">
                  <c:v>2032</c:v>
                </c:pt>
                <c:pt idx="2040">
                  <c:v>2050</c:v>
                </c:pt>
                <c:pt idx="2041">
                  <c:v>2055</c:v>
                </c:pt>
                <c:pt idx="2042">
                  <c:v>2050</c:v>
                </c:pt>
                <c:pt idx="2043">
                  <c:v>2058</c:v>
                </c:pt>
                <c:pt idx="2044">
                  <c:v>2056</c:v>
                </c:pt>
                <c:pt idx="2045">
                  <c:v>2074</c:v>
                </c:pt>
                <c:pt idx="2046">
                  <c:v>2100</c:v>
                </c:pt>
                <c:pt idx="2047">
                  <c:v>2112</c:v>
                </c:pt>
                <c:pt idx="2048">
                  <c:v>2147</c:v>
                </c:pt>
                <c:pt idx="2049">
                  <c:v>2194</c:v>
                </c:pt>
                <c:pt idx="2050">
                  <c:v>2249</c:v>
                </c:pt>
                <c:pt idx="2051">
                  <c:v>2317</c:v>
                </c:pt>
                <c:pt idx="2052">
                  <c:v>2381</c:v>
                </c:pt>
                <c:pt idx="2053">
                  <c:v>2413</c:v>
                </c:pt>
                <c:pt idx="2054">
                  <c:v>2461</c:v>
                </c:pt>
                <c:pt idx="2055">
                  <c:v>2471</c:v>
                </c:pt>
                <c:pt idx="2056">
                  <c:v>2435</c:v>
                </c:pt>
                <c:pt idx="2057">
                  <c:v>2429</c:v>
                </c:pt>
                <c:pt idx="2058">
                  <c:v>2408</c:v>
                </c:pt>
                <c:pt idx="2059">
                  <c:v>2372</c:v>
                </c:pt>
                <c:pt idx="2060">
                  <c:v>2322</c:v>
                </c:pt>
                <c:pt idx="2061">
                  <c:v>2316</c:v>
                </c:pt>
                <c:pt idx="2062">
                  <c:v>2306</c:v>
                </c:pt>
                <c:pt idx="2063">
                  <c:v>2261</c:v>
                </c:pt>
                <c:pt idx="2064">
                  <c:v>2190</c:v>
                </c:pt>
                <c:pt idx="2065">
                  <c:v>2177</c:v>
                </c:pt>
                <c:pt idx="2066">
                  <c:v>2168</c:v>
                </c:pt>
                <c:pt idx="2067">
                  <c:v>2125</c:v>
                </c:pt>
                <c:pt idx="2068">
                  <c:v>2105</c:v>
                </c:pt>
                <c:pt idx="2069">
                  <c:v>2087</c:v>
                </c:pt>
                <c:pt idx="2070">
                  <c:v>2092</c:v>
                </c:pt>
                <c:pt idx="2071">
                  <c:v>2080</c:v>
                </c:pt>
                <c:pt idx="2072">
                  <c:v>2051</c:v>
                </c:pt>
                <c:pt idx="2073">
                  <c:v>2041</c:v>
                </c:pt>
                <c:pt idx="2074">
                  <c:v>2036</c:v>
                </c:pt>
                <c:pt idx="2075">
                  <c:v>2045</c:v>
                </c:pt>
                <c:pt idx="2076">
                  <c:v>2039</c:v>
                </c:pt>
                <c:pt idx="2077">
                  <c:v>2045</c:v>
                </c:pt>
                <c:pt idx="2078">
                  <c:v>2033</c:v>
                </c:pt>
                <c:pt idx="2079">
                  <c:v>2026</c:v>
                </c:pt>
                <c:pt idx="2080">
                  <c:v>2029</c:v>
                </c:pt>
                <c:pt idx="2081">
                  <c:v>2025</c:v>
                </c:pt>
                <c:pt idx="2082">
                  <c:v>2014</c:v>
                </c:pt>
                <c:pt idx="2083">
                  <c:v>2023</c:v>
                </c:pt>
                <c:pt idx="2084">
                  <c:v>2023</c:v>
                </c:pt>
                <c:pt idx="2085">
                  <c:v>2026</c:v>
                </c:pt>
                <c:pt idx="2086">
                  <c:v>2016</c:v>
                </c:pt>
                <c:pt idx="2087">
                  <c:v>2015</c:v>
                </c:pt>
                <c:pt idx="2088">
                  <c:v>2019</c:v>
                </c:pt>
                <c:pt idx="2089">
                  <c:v>2019</c:v>
                </c:pt>
                <c:pt idx="2090">
                  <c:v>2017</c:v>
                </c:pt>
                <c:pt idx="2091">
                  <c:v>2016</c:v>
                </c:pt>
                <c:pt idx="2092">
                  <c:v>2018</c:v>
                </c:pt>
                <c:pt idx="2093">
                  <c:v>2019</c:v>
                </c:pt>
                <c:pt idx="2094">
                  <c:v>2012</c:v>
                </c:pt>
                <c:pt idx="2095">
                  <c:v>2016</c:v>
                </c:pt>
                <c:pt idx="2096">
                  <c:v>2016</c:v>
                </c:pt>
                <c:pt idx="2097">
                  <c:v>2008</c:v>
                </c:pt>
                <c:pt idx="2098">
                  <c:v>2014</c:v>
                </c:pt>
                <c:pt idx="2099">
                  <c:v>2018</c:v>
                </c:pt>
                <c:pt idx="2100">
                  <c:v>2014</c:v>
                </c:pt>
                <c:pt idx="2101">
                  <c:v>2014</c:v>
                </c:pt>
                <c:pt idx="2102">
                  <c:v>2016</c:v>
                </c:pt>
                <c:pt idx="2103">
                  <c:v>2012</c:v>
                </c:pt>
                <c:pt idx="2104">
                  <c:v>2015</c:v>
                </c:pt>
                <c:pt idx="2105">
                  <c:v>2014</c:v>
                </c:pt>
                <c:pt idx="2106">
                  <c:v>2013</c:v>
                </c:pt>
                <c:pt idx="2107">
                  <c:v>2015</c:v>
                </c:pt>
                <c:pt idx="2108">
                  <c:v>2014</c:v>
                </c:pt>
                <c:pt idx="2109">
                  <c:v>2011</c:v>
                </c:pt>
                <c:pt idx="2110">
                  <c:v>2011</c:v>
                </c:pt>
                <c:pt idx="2111">
                  <c:v>2016</c:v>
                </c:pt>
                <c:pt idx="2112">
                  <c:v>2018</c:v>
                </c:pt>
                <c:pt idx="2113">
                  <c:v>2012</c:v>
                </c:pt>
                <c:pt idx="2114">
                  <c:v>2007</c:v>
                </c:pt>
                <c:pt idx="2115">
                  <c:v>2008</c:v>
                </c:pt>
                <c:pt idx="2116">
                  <c:v>2009</c:v>
                </c:pt>
                <c:pt idx="2117">
                  <c:v>2015</c:v>
                </c:pt>
                <c:pt idx="2118">
                  <c:v>2010</c:v>
                </c:pt>
                <c:pt idx="2119">
                  <c:v>2010</c:v>
                </c:pt>
                <c:pt idx="2120">
                  <c:v>2009</c:v>
                </c:pt>
                <c:pt idx="2121">
                  <c:v>2014</c:v>
                </c:pt>
                <c:pt idx="2122">
                  <c:v>2016</c:v>
                </c:pt>
                <c:pt idx="2123">
                  <c:v>2016</c:v>
                </c:pt>
                <c:pt idx="2124">
                  <c:v>2012</c:v>
                </c:pt>
                <c:pt idx="2125">
                  <c:v>2010</c:v>
                </c:pt>
                <c:pt idx="2126">
                  <c:v>2006</c:v>
                </c:pt>
                <c:pt idx="2127">
                  <c:v>2015</c:v>
                </c:pt>
                <c:pt idx="2128">
                  <c:v>2012</c:v>
                </c:pt>
                <c:pt idx="2129">
                  <c:v>2011</c:v>
                </c:pt>
                <c:pt idx="2130">
                  <c:v>2013</c:v>
                </c:pt>
                <c:pt idx="2131">
                  <c:v>2015</c:v>
                </c:pt>
                <c:pt idx="2132">
                  <c:v>2011</c:v>
                </c:pt>
                <c:pt idx="2133">
                  <c:v>2009</c:v>
                </c:pt>
                <c:pt idx="2134">
                  <c:v>2011</c:v>
                </c:pt>
                <c:pt idx="2135">
                  <c:v>2012</c:v>
                </c:pt>
                <c:pt idx="2136">
                  <c:v>2010</c:v>
                </c:pt>
                <c:pt idx="2137">
                  <c:v>2016</c:v>
                </c:pt>
                <c:pt idx="2138">
                  <c:v>2008</c:v>
                </c:pt>
                <c:pt idx="2139">
                  <c:v>2012</c:v>
                </c:pt>
                <c:pt idx="2140">
                  <c:v>2014</c:v>
                </c:pt>
                <c:pt idx="2141">
                  <c:v>2007</c:v>
                </c:pt>
                <c:pt idx="2142">
                  <c:v>2014</c:v>
                </c:pt>
                <c:pt idx="2143">
                  <c:v>2015</c:v>
                </c:pt>
                <c:pt idx="2144">
                  <c:v>2011</c:v>
                </c:pt>
                <c:pt idx="2145">
                  <c:v>2011</c:v>
                </c:pt>
                <c:pt idx="2146">
                  <c:v>2010</c:v>
                </c:pt>
                <c:pt idx="2147">
                  <c:v>2012</c:v>
                </c:pt>
                <c:pt idx="2148">
                  <c:v>2008</c:v>
                </c:pt>
                <c:pt idx="2149">
                  <c:v>2005</c:v>
                </c:pt>
                <c:pt idx="2150">
                  <c:v>2012</c:v>
                </c:pt>
                <c:pt idx="2151">
                  <c:v>2015</c:v>
                </c:pt>
                <c:pt idx="2152">
                  <c:v>2012</c:v>
                </c:pt>
                <c:pt idx="2153">
                  <c:v>2006</c:v>
                </c:pt>
                <c:pt idx="2154">
                  <c:v>2010</c:v>
                </c:pt>
                <c:pt idx="2155">
                  <c:v>2010</c:v>
                </c:pt>
                <c:pt idx="2156">
                  <c:v>2011</c:v>
                </c:pt>
                <c:pt idx="2157">
                  <c:v>2010</c:v>
                </c:pt>
                <c:pt idx="2158">
                  <c:v>2013</c:v>
                </c:pt>
                <c:pt idx="2159">
                  <c:v>2016</c:v>
                </c:pt>
                <c:pt idx="2160">
                  <c:v>2009</c:v>
                </c:pt>
                <c:pt idx="2161">
                  <c:v>2008</c:v>
                </c:pt>
                <c:pt idx="2162">
                  <c:v>2012</c:v>
                </c:pt>
                <c:pt idx="2163">
                  <c:v>2006</c:v>
                </c:pt>
                <c:pt idx="2164">
                  <c:v>2005</c:v>
                </c:pt>
                <c:pt idx="2165">
                  <c:v>2007</c:v>
                </c:pt>
                <c:pt idx="2166">
                  <c:v>2008</c:v>
                </c:pt>
                <c:pt idx="2167">
                  <c:v>2007</c:v>
                </c:pt>
                <c:pt idx="2168">
                  <c:v>2010</c:v>
                </c:pt>
                <c:pt idx="2169">
                  <c:v>2015</c:v>
                </c:pt>
                <c:pt idx="2170">
                  <c:v>2015</c:v>
                </c:pt>
                <c:pt idx="2171">
                  <c:v>2014</c:v>
                </c:pt>
                <c:pt idx="2172">
                  <c:v>2010</c:v>
                </c:pt>
                <c:pt idx="2173">
                  <c:v>2007</c:v>
                </c:pt>
                <c:pt idx="2174">
                  <c:v>2008</c:v>
                </c:pt>
                <c:pt idx="2175">
                  <c:v>2012</c:v>
                </c:pt>
                <c:pt idx="2176">
                  <c:v>2011</c:v>
                </c:pt>
                <c:pt idx="2177">
                  <c:v>2007</c:v>
                </c:pt>
                <c:pt idx="2178">
                  <c:v>2009</c:v>
                </c:pt>
                <c:pt idx="2179">
                  <c:v>2010</c:v>
                </c:pt>
                <c:pt idx="2180">
                  <c:v>2005</c:v>
                </c:pt>
                <c:pt idx="2181">
                  <c:v>2006</c:v>
                </c:pt>
                <c:pt idx="2182">
                  <c:v>2012</c:v>
                </c:pt>
                <c:pt idx="2183">
                  <c:v>2009</c:v>
                </c:pt>
                <c:pt idx="2184">
                  <c:v>2007</c:v>
                </c:pt>
                <c:pt idx="2185">
                  <c:v>2011</c:v>
                </c:pt>
                <c:pt idx="2186">
                  <c:v>2010</c:v>
                </c:pt>
                <c:pt idx="2187">
                  <c:v>2010</c:v>
                </c:pt>
                <c:pt idx="2188">
                  <c:v>2012</c:v>
                </c:pt>
                <c:pt idx="2189">
                  <c:v>2005</c:v>
                </c:pt>
                <c:pt idx="2190">
                  <c:v>2010</c:v>
                </c:pt>
                <c:pt idx="2191">
                  <c:v>2012</c:v>
                </c:pt>
                <c:pt idx="2192">
                  <c:v>2009</c:v>
                </c:pt>
                <c:pt idx="2193">
                  <c:v>2014</c:v>
                </c:pt>
                <c:pt idx="2194">
                  <c:v>2008</c:v>
                </c:pt>
                <c:pt idx="2195">
                  <c:v>2007</c:v>
                </c:pt>
                <c:pt idx="2196">
                  <c:v>2012</c:v>
                </c:pt>
                <c:pt idx="2197">
                  <c:v>2016</c:v>
                </c:pt>
                <c:pt idx="2198">
                  <c:v>2006</c:v>
                </c:pt>
                <c:pt idx="2199">
                  <c:v>2011</c:v>
                </c:pt>
                <c:pt idx="2200">
                  <c:v>2009</c:v>
                </c:pt>
                <c:pt idx="2201">
                  <c:v>2007</c:v>
                </c:pt>
                <c:pt idx="2202">
                  <c:v>2005</c:v>
                </c:pt>
                <c:pt idx="2203">
                  <c:v>2005</c:v>
                </c:pt>
                <c:pt idx="2204">
                  <c:v>2008</c:v>
                </c:pt>
                <c:pt idx="2205">
                  <c:v>2009</c:v>
                </c:pt>
                <c:pt idx="2206">
                  <c:v>2007</c:v>
                </c:pt>
                <c:pt idx="2207">
                  <c:v>2010</c:v>
                </c:pt>
                <c:pt idx="2208">
                  <c:v>2013</c:v>
                </c:pt>
                <c:pt idx="2209">
                  <c:v>2010</c:v>
                </c:pt>
                <c:pt idx="2210">
                  <c:v>2011</c:v>
                </c:pt>
                <c:pt idx="2211">
                  <c:v>2009</c:v>
                </c:pt>
                <c:pt idx="2212">
                  <c:v>2009</c:v>
                </c:pt>
                <c:pt idx="2213">
                  <c:v>2010</c:v>
                </c:pt>
                <c:pt idx="2214">
                  <c:v>2008</c:v>
                </c:pt>
                <c:pt idx="2215">
                  <c:v>2009</c:v>
                </c:pt>
                <c:pt idx="2216">
                  <c:v>2010</c:v>
                </c:pt>
                <c:pt idx="2217">
                  <c:v>2006</c:v>
                </c:pt>
                <c:pt idx="2218">
                  <c:v>2008</c:v>
                </c:pt>
                <c:pt idx="2219">
                  <c:v>2010</c:v>
                </c:pt>
                <c:pt idx="2220">
                  <c:v>2009</c:v>
                </c:pt>
                <c:pt idx="2221">
                  <c:v>2008</c:v>
                </c:pt>
                <c:pt idx="2222">
                  <c:v>2010</c:v>
                </c:pt>
                <c:pt idx="2223">
                  <c:v>2008</c:v>
                </c:pt>
                <c:pt idx="2224">
                  <c:v>2009</c:v>
                </c:pt>
                <c:pt idx="2225">
                  <c:v>2009</c:v>
                </c:pt>
                <c:pt idx="2226">
                  <c:v>2010</c:v>
                </c:pt>
                <c:pt idx="2227">
                  <c:v>2009</c:v>
                </c:pt>
                <c:pt idx="2228">
                  <c:v>2009</c:v>
                </c:pt>
                <c:pt idx="2229">
                  <c:v>2006</c:v>
                </c:pt>
                <c:pt idx="2230">
                  <c:v>2007</c:v>
                </c:pt>
                <c:pt idx="2231">
                  <c:v>2008</c:v>
                </c:pt>
                <c:pt idx="2232">
                  <c:v>2007</c:v>
                </c:pt>
                <c:pt idx="2233">
                  <c:v>2008</c:v>
                </c:pt>
                <c:pt idx="2234">
                  <c:v>2007</c:v>
                </c:pt>
                <c:pt idx="2235">
                  <c:v>2007</c:v>
                </c:pt>
                <c:pt idx="2236">
                  <c:v>2010</c:v>
                </c:pt>
                <c:pt idx="2237">
                  <c:v>2007</c:v>
                </c:pt>
                <c:pt idx="2238">
                  <c:v>2007</c:v>
                </c:pt>
                <c:pt idx="2239">
                  <c:v>2011</c:v>
                </c:pt>
                <c:pt idx="2240">
                  <c:v>2010</c:v>
                </c:pt>
                <c:pt idx="2241">
                  <c:v>2005</c:v>
                </c:pt>
                <c:pt idx="2242">
                  <c:v>2008</c:v>
                </c:pt>
                <c:pt idx="2243">
                  <c:v>2007</c:v>
                </c:pt>
                <c:pt idx="2244">
                  <c:v>2005</c:v>
                </c:pt>
                <c:pt idx="2245">
                  <c:v>2010</c:v>
                </c:pt>
                <c:pt idx="2246">
                  <c:v>2011</c:v>
                </c:pt>
                <c:pt idx="2247">
                  <c:v>2011</c:v>
                </c:pt>
                <c:pt idx="2248">
                  <c:v>2010</c:v>
                </c:pt>
                <c:pt idx="2249">
                  <c:v>2004</c:v>
                </c:pt>
                <c:pt idx="2250">
                  <c:v>2007</c:v>
                </c:pt>
                <c:pt idx="2251">
                  <c:v>2010</c:v>
                </c:pt>
                <c:pt idx="2252">
                  <c:v>2006</c:v>
                </c:pt>
                <c:pt idx="2253">
                  <c:v>2006</c:v>
                </c:pt>
                <c:pt idx="2254">
                  <c:v>2014</c:v>
                </c:pt>
                <c:pt idx="2255">
                  <c:v>2012</c:v>
                </c:pt>
                <c:pt idx="2256">
                  <c:v>2005</c:v>
                </c:pt>
                <c:pt idx="2257">
                  <c:v>2008</c:v>
                </c:pt>
                <c:pt idx="2258">
                  <c:v>2010</c:v>
                </c:pt>
                <c:pt idx="2259">
                  <c:v>2007</c:v>
                </c:pt>
                <c:pt idx="2260">
                  <c:v>2005</c:v>
                </c:pt>
                <c:pt idx="2261">
                  <c:v>2009</c:v>
                </c:pt>
                <c:pt idx="2262">
                  <c:v>2007</c:v>
                </c:pt>
                <c:pt idx="2263">
                  <c:v>2002</c:v>
                </c:pt>
                <c:pt idx="2264">
                  <c:v>2007</c:v>
                </c:pt>
                <c:pt idx="2265">
                  <c:v>2008</c:v>
                </c:pt>
                <c:pt idx="2266">
                  <c:v>2014</c:v>
                </c:pt>
                <c:pt idx="2267">
                  <c:v>2007</c:v>
                </c:pt>
                <c:pt idx="2268">
                  <c:v>2008</c:v>
                </c:pt>
                <c:pt idx="2269">
                  <c:v>2010</c:v>
                </c:pt>
                <c:pt idx="2270">
                  <c:v>2010</c:v>
                </c:pt>
                <c:pt idx="2271">
                  <c:v>2004</c:v>
                </c:pt>
                <c:pt idx="2272">
                  <c:v>2007</c:v>
                </c:pt>
                <c:pt idx="2273">
                  <c:v>2010</c:v>
                </c:pt>
                <c:pt idx="2274">
                  <c:v>2009</c:v>
                </c:pt>
                <c:pt idx="2275">
                  <c:v>2009</c:v>
                </c:pt>
                <c:pt idx="2276">
                  <c:v>2009</c:v>
                </c:pt>
                <c:pt idx="2277">
                  <c:v>2010</c:v>
                </c:pt>
                <c:pt idx="2278">
                  <c:v>2006</c:v>
                </c:pt>
                <c:pt idx="2279">
                  <c:v>2005</c:v>
                </c:pt>
                <c:pt idx="2280">
                  <c:v>2008</c:v>
                </c:pt>
                <c:pt idx="2281">
                  <c:v>2010</c:v>
                </c:pt>
                <c:pt idx="2282">
                  <c:v>2007</c:v>
                </c:pt>
                <c:pt idx="2283">
                  <c:v>2006</c:v>
                </c:pt>
                <c:pt idx="2284">
                  <c:v>2008</c:v>
                </c:pt>
                <c:pt idx="2285">
                  <c:v>2009</c:v>
                </c:pt>
                <c:pt idx="2286">
                  <c:v>2007</c:v>
                </c:pt>
                <c:pt idx="2287">
                  <c:v>2009</c:v>
                </c:pt>
                <c:pt idx="2288">
                  <c:v>2007</c:v>
                </c:pt>
                <c:pt idx="2289">
                  <c:v>2005</c:v>
                </c:pt>
                <c:pt idx="2290">
                  <c:v>2011</c:v>
                </c:pt>
                <c:pt idx="2291">
                  <c:v>2010</c:v>
                </c:pt>
                <c:pt idx="2292">
                  <c:v>2004</c:v>
                </c:pt>
                <c:pt idx="2293">
                  <c:v>2003</c:v>
                </c:pt>
                <c:pt idx="2294">
                  <c:v>2006</c:v>
                </c:pt>
                <c:pt idx="2295">
                  <c:v>2008</c:v>
                </c:pt>
                <c:pt idx="2296">
                  <c:v>2006</c:v>
                </c:pt>
                <c:pt idx="2297">
                  <c:v>2004</c:v>
                </c:pt>
                <c:pt idx="2298">
                  <c:v>2008</c:v>
                </c:pt>
                <c:pt idx="2299">
                  <c:v>2006</c:v>
                </c:pt>
                <c:pt idx="2300">
                  <c:v>2012</c:v>
                </c:pt>
                <c:pt idx="2301">
                  <c:v>2007</c:v>
                </c:pt>
                <c:pt idx="2302">
                  <c:v>2008</c:v>
                </c:pt>
                <c:pt idx="2303">
                  <c:v>2006</c:v>
                </c:pt>
                <c:pt idx="2304">
                  <c:v>2007</c:v>
                </c:pt>
                <c:pt idx="2305">
                  <c:v>2008</c:v>
                </c:pt>
                <c:pt idx="2306">
                  <c:v>2009</c:v>
                </c:pt>
                <c:pt idx="2307">
                  <c:v>2008</c:v>
                </c:pt>
                <c:pt idx="2308">
                  <c:v>2008</c:v>
                </c:pt>
                <c:pt idx="2309">
                  <c:v>2012</c:v>
                </c:pt>
                <c:pt idx="2310">
                  <c:v>2007</c:v>
                </c:pt>
                <c:pt idx="2311">
                  <c:v>2006</c:v>
                </c:pt>
                <c:pt idx="2312">
                  <c:v>2004</c:v>
                </c:pt>
                <c:pt idx="2313">
                  <c:v>2007</c:v>
                </c:pt>
                <c:pt idx="2314">
                  <c:v>2005</c:v>
                </c:pt>
                <c:pt idx="2315">
                  <c:v>2007</c:v>
                </c:pt>
                <c:pt idx="2316">
                  <c:v>2010</c:v>
                </c:pt>
                <c:pt idx="2317">
                  <c:v>2005</c:v>
                </c:pt>
                <c:pt idx="2318">
                  <c:v>2007</c:v>
                </c:pt>
                <c:pt idx="2319">
                  <c:v>2009</c:v>
                </c:pt>
                <c:pt idx="2320">
                  <c:v>2005</c:v>
                </c:pt>
                <c:pt idx="2321">
                  <c:v>2006</c:v>
                </c:pt>
                <c:pt idx="2322">
                  <c:v>2006</c:v>
                </c:pt>
                <c:pt idx="2323">
                  <c:v>2005</c:v>
                </c:pt>
                <c:pt idx="2324">
                  <c:v>2003</c:v>
                </c:pt>
                <c:pt idx="2325">
                  <c:v>2009</c:v>
                </c:pt>
                <c:pt idx="2326">
                  <c:v>2010</c:v>
                </c:pt>
                <c:pt idx="2327">
                  <c:v>2008</c:v>
                </c:pt>
                <c:pt idx="2328">
                  <c:v>2007</c:v>
                </c:pt>
                <c:pt idx="2329">
                  <c:v>2004</c:v>
                </c:pt>
                <c:pt idx="2330">
                  <c:v>2005</c:v>
                </c:pt>
                <c:pt idx="2331">
                  <c:v>2005</c:v>
                </c:pt>
                <c:pt idx="2332">
                  <c:v>2006</c:v>
                </c:pt>
                <c:pt idx="2333">
                  <c:v>2007</c:v>
                </c:pt>
                <c:pt idx="2334">
                  <c:v>2013</c:v>
                </c:pt>
                <c:pt idx="2335">
                  <c:v>2012</c:v>
                </c:pt>
                <c:pt idx="2336">
                  <c:v>2008</c:v>
                </c:pt>
                <c:pt idx="2337">
                  <c:v>2009</c:v>
                </c:pt>
                <c:pt idx="2338">
                  <c:v>2007</c:v>
                </c:pt>
                <c:pt idx="2339">
                  <c:v>2008</c:v>
                </c:pt>
                <c:pt idx="2340">
                  <c:v>2007</c:v>
                </c:pt>
                <c:pt idx="2341">
                  <c:v>2006</c:v>
                </c:pt>
                <c:pt idx="2342">
                  <c:v>2009</c:v>
                </c:pt>
                <c:pt idx="2343">
                  <c:v>2009</c:v>
                </c:pt>
                <c:pt idx="2344">
                  <c:v>2009</c:v>
                </c:pt>
                <c:pt idx="2345">
                  <c:v>2007</c:v>
                </c:pt>
                <c:pt idx="2346">
                  <c:v>2009</c:v>
                </c:pt>
                <c:pt idx="2347">
                  <c:v>2009</c:v>
                </c:pt>
                <c:pt idx="2348">
                  <c:v>2009</c:v>
                </c:pt>
                <c:pt idx="2349">
                  <c:v>2011</c:v>
                </c:pt>
                <c:pt idx="2350">
                  <c:v>2010</c:v>
                </c:pt>
                <c:pt idx="2351">
                  <c:v>2008</c:v>
                </c:pt>
                <c:pt idx="2352">
                  <c:v>2007</c:v>
                </c:pt>
                <c:pt idx="2353">
                  <c:v>2006</c:v>
                </c:pt>
                <c:pt idx="2354">
                  <c:v>2004</c:v>
                </c:pt>
                <c:pt idx="2355">
                  <c:v>2003</c:v>
                </c:pt>
                <c:pt idx="2356">
                  <c:v>2012</c:v>
                </c:pt>
                <c:pt idx="2357">
                  <c:v>2009</c:v>
                </c:pt>
                <c:pt idx="2358">
                  <c:v>2009</c:v>
                </c:pt>
                <c:pt idx="2359">
                  <c:v>2005</c:v>
                </c:pt>
                <c:pt idx="2360">
                  <c:v>2006</c:v>
                </c:pt>
                <c:pt idx="2361">
                  <c:v>2007</c:v>
                </c:pt>
                <c:pt idx="2362">
                  <c:v>2013</c:v>
                </c:pt>
                <c:pt idx="2363">
                  <c:v>2012</c:v>
                </c:pt>
                <c:pt idx="2364">
                  <c:v>2004</c:v>
                </c:pt>
                <c:pt idx="2365">
                  <c:v>2005</c:v>
                </c:pt>
                <c:pt idx="2366">
                  <c:v>2009</c:v>
                </c:pt>
                <c:pt idx="2367">
                  <c:v>2006</c:v>
                </c:pt>
                <c:pt idx="2368">
                  <c:v>2006</c:v>
                </c:pt>
                <c:pt idx="2369">
                  <c:v>2012</c:v>
                </c:pt>
                <c:pt idx="2370">
                  <c:v>2010</c:v>
                </c:pt>
                <c:pt idx="2371">
                  <c:v>2006</c:v>
                </c:pt>
                <c:pt idx="2372">
                  <c:v>2008</c:v>
                </c:pt>
                <c:pt idx="2373">
                  <c:v>2005</c:v>
                </c:pt>
                <c:pt idx="2374">
                  <c:v>2009</c:v>
                </c:pt>
                <c:pt idx="2375">
                  <c:v>2010</c:v>
                </c:pt>
                <c:pt idx="2376">
                  <c:v>2010</c:v>
                </c:pt>
                <c:pt idx="2377">
                  <c:v>2006</c:v>
                </c:pt>
                <c:pt idx="2378">
                  <c:v>2006</c:v>
                </c:pt>
                <c:pt idx="2379">
                  <c:v>2009</c:v>
                </c:pt>
                <c:pt idx="2380">
                  <c:v>2004</c:v>
                </c:pt>
                <c:pt idx="2381">
                  <c:v>2012</c:v>
                </c:pt>
                <c:pt idx="2382">
                  <c:v>2009</c:v>
                </c:pt>
                <c:pt idx="2383">
                  <c:v>2006</c:v>
                </c:pt>
                <c:pt idx="2384">
                  <c:v>2004</c:v>
                </c:pt>
                <c:pt idx="2385">
                  <c:v>2008</c:v>
                </c:pt>
                <c:pt idx="2386">
                  <c:v>2007</c:v>
                </c:pt>
                <c:pt idx="2387">
                  <c:v>2005</c:v>
                </c:pt>
                <c:pt idx="2388">
                  <c:v>2007</c:v>
                </c:pt>
                <c:pt idx="2389">
                  <c:v>2006</c:v>
                </c:pt>
                <c:pt idx="2390">
                  <c:v>2008</c:v>
                </c:pt>
                <c:pt idx="2391">
                  <c:v>2010</c:v>
                </c:pt>
                <c:pt idx="2392">
                  <c:v>2010</c:v>
                </c:pt>
                <c:pt idx="2393">
                  <c:v>2006</c:v>
                </c:pt>
                <c:pt idx="2394">
                  <c:v>2005</c:v>
                </c:pt>
                <c:pt idx="2395">
                  <c:v>2005</c:v>
                </c:pt>
                <c:pt idx="2396">
                  <c:v>2006</c:v>
                </c:pt>
                <c:pt idx="2397">
                  <c:v>2008</c:v>
                </c:pt>
                <c:pt idx="2398">
                  <c:v>2007</c:v>
                </c:pt>
                <c:pt idx="2399">
                  <c:v>2007</c:v>
                </c:pt>
                <c:pt idx="2400">
                  <c:v>2006</c:v>
                </c:pt>
                <c:pt idx="2401">
                  <c:v>2006</c:v>
                </c:pt>
                <c:pt idx="2402">
                  <c:v>2005</c:v>
                </c:pt>
                <c:pt idx="2403">
                  <c:v>2006</c:v>
                </c:pt>
                <c:pt idx="2404">
                  <c:v>2008</c:v>
                </c:pt>
                <c:pt idx="2405">
                  <c:v>2009</c:v>
                </c:pt>
                <c:pt idx="2406">
                  <c:v>2007</c:v>
                </c:pt>
                <c:pt idx="2407">
                  <c:v>2006</c:v>
                </c:pt>
                <c:pt idx="2408">
                  <c:v>2005</c:v>
                </c:pt>
                <c:pt idx="2409">
                  <c:v>2006</c:v>
                </c:pt>
                <c:pt idx="2410">
                  <c:v>2010</c:v>
                </c:pt>
                <c:pt idx="2411">
                  <c:v>2010</c:v>
                </c:pt>
                <c:pt idx="2412">
                  <c:v>2006</c:v>
                </c:pt>
                <c:pt idx="2413">
                  <c:v>2006</c:v>
                </c:pt>
                <c:pt idx="2414">
                  <c:v>2010</c:v>
                </c:pt>
                <c:pt idx="2415">
                  <c:v>2009</c:v>
                </c:pt>
                <c:pt idx="2416">
                  <c:v>2010</c:v>
                </c:pt>
                <c:pt idx="2417">
                  <c:v>2007</c:v>
                </c:pt>
                <c:pt idx="2418">
                  <c:v>2007</c:v>
                </c:pt>
                <c:pt idx="2419">
                  <c:v>2009</c:v>
                </c:pt>
                <c:pt idx="2420">
                  <c:v>2008</c:v>
                </c:pt>
                <c:pt idx="2421">
                  <c:v>2006</c:v>
                </c:pt>
                <c:pt idx="2422">
                  <c:v>2008</c:v>
                </c:pt>
                <c:pt idx="2423">
                  <c:v>2010</c:v>
                </c:pt>
                <c:pt idx="2424">
                  <c:v>2009</c:v>
                </c:pt>
                <c:pt idx="2425">
                  <c:v>2006</c:v>
                </c:pt>
                <c:pt idx="2426">
                  <c:v>2010</c:v>
                </c:pt>
                <c:pt idx="2427">
                  <c:v>2009</c:v>
                </c:pt>
                <c:pt idx="2428">
                  <c:v>2008</c:v>
                </c:pt>
                <c:pt idx="2429">
                  <c:v>2008</c:v>
                </c:pt>
                <c:pt idx="2430">
                  <c:v>2004</c:v>
                </c:pt>
                <c:pt idx="2431">
                  <c:v>2007</c:v>
                </c:pt>
                <c:pt idx="2432">
                  <c:v>2005</c:v>
                </c:pt>
                <c:pt idx="2433">
                  <c:v>2007</c:v>
                </c:pt>
                <c:pt idx="2434">
                  <c:v>2009</c:v>
                </c:pt>
                <c:pt idx="2435">
                  <c:v>2007</c:v>
                </c:pt>
                <c:pt idx="2436">
                  <c:v>2005</c:v>
                </c:pt>
                <c:pt idx="2437">
                  <c:v>2009</c:v>
                </c:pt>
                <c:pt idx="2438">
                  <c:v>2008</c:v>
                </c:pt>
                <c:pt idx="2439">
                  <c:v>2008</c:v>
                </c:pt>
                <c:pt idx="2440">
                  <c:v>2007</c:v>
                </c:pt>
                <c:pt idx="2441">
                  <c:v>2014</c:v>
                </c:pt>
                <c:pt idx="2442">
                  <c:v>2010</c:v>
                </c:pt>
                <c:pt idx="2443">
                  <c:v>2008</c:v>
                </c:pt>
                <c:pt idx="2444">
                  <c:v>2006</c:v>
                </c:pt>
                <c:pt idx="2445">
                  <c:v>2009</c:v>
                </c:pt>
                <c:pt idx="2446">
                  <c:v>2007</c:v>
                </c:pt>
                <c:pt idx="2447">
                  <c:v>2005</c:v>
                </c:pt>
                <c:pt idx="2448">
                  <c:v>2005</c:v>
                </c:pt>
                <c:pt idx="2449">
                  <c:v>2007</c:v>
                </c:pt>
                <c:pt idx="2450">
                  <c:v>2008</c:v>
                </c:pt>
                <c:pt idx="2451">
                  <c:v>2009</c:v>
                </c:pt>
                <c:pt idx="2452">
                  <c:v>2008</c:v>
                </c:pt>
                <c:pt idx="2453">
                  <c:v>2008</c:v>
                </c:pt>
                <c:pt idx="2454">
                  <c:v>2005</c:v>
                </c:pt>
                <c:pt idx="2455">
                  <c:v>2007</c:v>
                </c:pt>
                <c:pt idx="2456">
                  <c:v>2005</c:v>
                </c:pt>
                <c:pt idx="2457">
                  <c:v>2006</c:v>
                </c:pt>
                <c:pt idx="2458">
                  <c:v>2008</c:v>
                </c:pt>
                <c:pt idx="2459">
                  <c:v>2008</c:v>
                </c:pt>
                <c:pt idx="2460">
                  <c:v>2014</c:v>
                </c:pt>
                <c:pt idx="2461">
                  <c:v>2013</c:v>
                </c:pt>
                <c:pt idx="2462">
                  <c:v>2007</c:v>
                </c:pt>
                <c:pt idx="2463">
                  <c:v>2008</c:v>
                </c:pt>
                <c:pt idx="2464">
                  <c:v>2010</c:v>
                </c:pt>
                <c:pt idx="2465">
                  <c:v>2008</c:v>
                </c:pt>
                <c:pt idx="2466">
                  <c:v>2008</c:v>
                </c:pt>
                <c:pt idx="2467">
                  <c:v>2006</c:v>
                </c:pt>
                <c:pt idx="2468">
                  <c:v>2007</c:v>
                </c:pt>
                <c:pt idx="2469">
                  <c:v>2011</c:v>
                </c:pt>
                <c:pt idx="2470">
                  <c:v>2009</c:v>
                </c:pt>
                <c:pt idx="2471">
                  <c:v>2007</c:v>
                </c:pt>
                <c:pt idx="2472">
                  <c:v>2006</c:v>
                </c:pt>
                <c:pt idx="2473">
                  <c:v>2007</c:v>
                </c:pt>
                <c:pt idx="2474">
                  <c:v>2006</c:v>
                </c:pt>
                <c:pt idx="2475">
                  <c:v>2007</c:v>
                </c:pt>
                <c:pt idx="2476">
                  <c:v>2009</c:v>
                </c:pt>
                <c:pt idx="2477">
                  <c:v>2010</c:v>
                </c:pt>
                <c:pt idx="2478">
                  <c:v>2004</c:v>
                </c:pt>
                <c:pt idx="2479">
                  <c:v>2007</c:v>
                </c:pt>
                <c:pt idx="2480">
                  <c:v>2006</c:v>
                </c:pt>
                <c:pt idx="2481">
                  <c:v>2009</c:v>
                </c:pt>
                <c:pt idx="2482">
                  <c:v>2007</c:v>
                </c:pt>
                <c:pt idx="2483">
                  <c:v>2007</c:v>
                </c:pt>
                <c:pt idx="2484">
                  <c:v>2009</c:v>
                </c:pt>
                <c:pt idx="2485">
                  <c:v>2007</c:v>
                </c:pt>
                <c:pt idx="2486">
                  <c:v>2009</c:v>
                </c:pt>
                <c:pt idx="2487">
                  <c:v>2008</c:v>
                </c:pt>
                <c:pt idx="2488">
                  <c:v>2009</c:v>
                </c:pt>
                <c:pt idx="2489">
                  <c:v>2011</c:v>
                </c:pt>
                <c:pt idx="2490">
                  <c:v>2007</c:v>
                </c:pt>
                <c:pt idx="2491">
                  <c:v>2004</c:v>
                </c:pt>
                <c:pt idx="2492">
                  <c:v>2010</c:v>
                </c:pt>
                <c:pt idx="2493">
                  <c:v>2003</c:v>
                </c:pt>
                <c:pt idx="2494">
                  <c:v>2007</c:v>
                </c:pt>
                <c:pt idx="2495">
                  <c:v>2008</c:v>
                </c:pt>
                <c:pt idx="2496">
                  <c:v>2008</c:v>
                </c:pt>
                <c:pt idx="2497">
                  <c:v>2007</c:v>
                </c:pt>
                <c:pt idx="2498">
                  <c:v>2006</c:v>
                </c:pt>
                <c:pt idx="2499">
                  <c:v>2009</c:v>
                </c:pt>
                <c:pt idx="2500">
                  <c:v>2007</c:v>
                </c:pt>
                <c:pt idx="2501">
                  <c:v>2010</c:v>
                </c:pt>
                <c:pt idx="2502">
                  <c:v>2005</c:v>
                </c:pt>
                <c:pt idx="2503">
                  <c:v>2006</c:v>
                </c:pt>
                <c:pt idx="2504">
                  <c:v>2006</c:v>
                </c:pt>
                <c:pt idx="2505">
                  <c:v>2005</c:v>
                </c:pt>
                <c:pt idx="2506">
                  <c:v>2005</c:v>
                </c:pt>
                <c:pt idx="2507">
                  <c:v>2005</c:v>
                </c:pt>
                <c:pt idx="2508">
                  <c:v>2007</c:v>
                </c:pt>
                <c:pt idx="2509">
                  <c:v>2007</c:v>
                </c:pt>
                <c:pt idx="2510">
                  <c:v>2006</c:v>
                </c:pt>
                <c:pt idx="2511">
                  <c:v>2008</c:v>
                </c:pt>
                <c:pt idx="2512">
                  <c:v>2009</c:v>
                </c:pt>
                <c:pt idx="2513">
                  <c:v>2005</c:v>
                </c:pt>
                <c:pt idx="2514">
                  <c:v>2005</c:v>
                </c:pt>
                <c:pt idx="2515">
                  <c:v>2007</c:v>
                </c:pt>
                <c:pt idx="2516">
                  <c:v>2006</c:v>
                </c:pt>
                <c:pt idx="2517">
                  <c:v>2004</c:v>
                </c:pt>
                <c:pt idx="2518">
                  <c:v>2005</c:v>
                </c:pt>
                <c:pt idx="2519">
                  <c:v>2009</c:v>
                </c:pt>
                <c:pt idx="2520">
                  <c:v>2007</c:v>
                </c:pt>
                <c:pt idx="2521">
                  <c:v>2007</c:v>
                </c:pt>
                <c:pt idx="2522">
                  <c:v>2009</c:v>
                </c:pt>
                <c:pt idx="2523">
                  <c:v>2008</c:v>
                </c:pt>
                <c:pt idx="2524">
                  <c:v>2008</c:v>
                </c:pt>
                <c:pt idx="2525">
                  <c:v>2009</c:v>
                </c:pt>
                <c:pt idx="2526">
                  <c:v>2005</c:v>
                </c:pt>
                <c:pt idx="2527">
                  <c:v>2004</c:v>
                </c:pt>
                <c:pt idx="2528">
                  <c:v>2005</c:v>
                </c:pt>
                <c:pt idx="2529">
                  <c:v>2006</c:v>
                </c:pt>
                <c:pt idx="2530">
                  <c:v>2007</c:v>
                </c:pt>
                <c:pt idx="2531">
                  <c:v>2008</c:v>
                </c:pt>
                <c:pt idx="2532">
                  <c:v>2010</c:v>
                </c:pt>
                <c:pt idx="2533">
                  <c:v>2006</c:v>
                </c:pt>
                <c:pt idx="2534">
                  <c:v>2003</c:v>
                </c:pt>
                <c:pt idx="2535">
                  <c:v>2006</c:v>
                </c:pt>
                <c:pt idx="2536">
                  <c:v>2010</c:v>
                </c:pt>
                <c:pt idx="2537">
                  <c:v>2006</c:v>
                </c:pt>
                <c:pt idx="2538">
                  <c:v>2008</c:v>
                </c:pt>
                <c:pt idx="2539">
                  <c:v>2006</c:v>
                </c:pt>
                <c:pt idx="2540">
                  <c:v>2014</c:v>
                </c:pt>
                <c:pt idx="2541">
                  <c:v>2005</c:v>
                </c:pt>
                <c:pt idx="2542">
                  <c:v>2003</c:v>
                </c:pt>
                <c:pt idx="2543">
                  <c:v>2010</c:v>
                </c:pt>
                <c:pt idx="2544">
                  <c:v>2005</c:v>
                </c:pt>
                <c:pt idx="2545">
                  <c:v>2012</c:v>
                </c:pt>
                <c:pt idx="2546">
                  <c:v>2007</c:v>
                </c:pt>
                <c:pt idx="2547">
                  <c:v>2005</c:v>
                </c:pt>
                <c:pt idx="2548">
                  <c:v>2009</c:v>
                </c:pt>
                <c:pt idx="2549">
                  <c:v>2017</c:v>
                </c:pt>
                <c:pt idx="2550">
                  <c:v>2010</c:v>
                </c:pt>
                <c:pt idx="2551">
                  <c:v>2015</c:v>
                </c:pt>
                <c:pt idx="2552">
                  <c:v>2012</c:v>
                </c:pt>
                <c:pt idx="2553">
                  <c:v>2012</c:v>
                </c:pt>
                <c:pt idx="2554">
                  <c:v>2017</c:v>
                </c:pt>
                <c:pt idx="2555">
                  <c:v>2008</c:v>
                </c:pt>
                <c:pt idx="2556">
                  <c:v>2014</c:v>
                </c:pt>
                <c:pt idx="2557">
                  <c:v>2015</c:v>
                </c:pt>
                <c:pt idx="2558">
                  <c:v>2013</c:v>
                </c:pt>
                <c:pt idx="2559">
                  <c:v>2016</c:v>
                </c:pt>
                <c:pt idx="2560">
                  <c:v>2014</c:v>
                </c:pt>
                <c:pt idx="2561">
                  <c:v>2014</c:v>
                </c:pt>
                <c:pt idx="2562">
                  <c:v>2022</c:v>
                </c:pt>
                <c:pt idx="2563">
                  <c:v>2013</c:v>
                </c:pt>
                <c:pt idx="2564">
                  <c:v>2012</c:v>
                </c:pt>
                <c:pt idx="2565">
                  <c:v>2017</c:v>
                </c:pt>
                <c:pt idx="2566">
                  <c:v>2019</c:v>
                </c:pt>
                <c:pt idx="2567">
                  <c:v>2016</c:v>
                </c:pt>
                <c:pt idx="2568">
                  <c:v>2019</c:v>
                </c:pt>
                <c:pt idx="2569">
                  <c:v>2017</c:v>
                </c:pt>
                <c:pt idx="2570">
                  <c:v>2013</c:v>
                </c:pt>
                <c:pt idx="2571">
                  <c:v>2012</c:v>
                </c:pt>
                <c:pt idx="2572">
                  <c:v>2009</c:v>
                </c:pt>
                <c:pt idx="2573">
                  <c:v>2004</c:v>
                </c:pt>
                <c:pt idx="2574">
                  <c:v>2006</c:v>
                </c:pt>
                <c:pt idx="2575">
                  <c:v>2011</c:v>
                </c:pt>
                <c:pt idx="2576">
                  <c:v>2015</c:v>
                </c:pt>
                <c:pt idx="2577">
                  <c:v>2013</c:v>
                </c:pt>
                <c:pt idx="2578">
                  <c:v>2011</c:v>
                </c:pt>
                <c:pt idx="2579">
                  <c:v>2008</c:v>
                </c:pt>
                <c:pt idx="2580">
                  <c:v>2008</c:v>
                </c:pt>
                <c:pt idx="2581">
                  <c:v>2007</c:v>
                </c:pt>
                <c:pt idx="2582">
                  <c:v>2006</c:v>
                </c:pt>
                <c:pt idx="2583">
                  <c:v>2009</c:v>
                </c:pt>
                <c:pt idx="2584">
                  <c:v>2010</c:v>
                </c:pt>
                <c:pt idx="2585">
                  <c:v>2007</c:v>
                </c:pt>
                <c:pt idx="2586">
                  <c:v>2006</c:v>
                </c:pt>
                <c:pt idx="2587">
                  <c:v>2004</c:v>
                </c:pt>
                <c:pt idx="2588">
                  <c:v>2007</c:v>
                </c:pt>
                <c:pt idx="2589">
                  <c:v>2010</c:v>
                </c:pt>
                <c:pt idx="2590">
                  <c:v>2011</c:v>
                </c:pt>
                <c:pt idx="2591">
                  <c:v>2006</c:v>
                </c:pt>
                <c:pt idx="2592">
                  <c:v>2010</c:v>
                </c:pt>
                <c:pt idx="2593">
                  <c:v>2011</c:v>
                </c:pt>
                <c:pt idx="2594">
                  <c:v>2007</c:v>
                </c:pt>
                <c:pt idx="2595">
                  <c:v>2011</c:v>
                </c:pt>
                <c:pt idx="2596">
                  <c:v>2007</c:v>
                </c:pt>
                <c:pt idx="2597">
                  <c:v>2004</c:v>
                </c:pt>
                <c:pt idx="2598">
                  <c:v>2006</c:v>
                </c:pt>
                <c:pt idx="2599">
                  <c:v>2004</c:v>
                </c:pt>
                <c:pt idx="2600">
                  <c:v>2007</c:v>
                </c:pt>
                <c:pt idx="2601">
                  <c:v>2007</c:v>
                </c:pt>
                <c:pt idx="2602">
                  <c:v>2006</c:v>
                </c:pt>
                <c:pt idx="2603">
                  <c:v>2008</c:v>
                </c:pt>
                <c:pt idx="2604">
                  <c:v>2017</c:v>
                </c:pt>
                <c:pt idx="2605">
                  <c:v>2011</c:v>
                </c:pt>
                <c:pt idx="2606">
                  <c:v>2008</c:v>
                </c:pt>
                <c:pt idx="2607">
                  <c:v>2006</c:v>
                </c:pt>
                <c:pt idx="2608">
                  <c:v>2010</c:v>
                </c:pt>
                <c:pt idx="2609">
                  <c:v>2006</c:v>
                </c:pt>
                <c:pt idx="2610">
                  <c:v>2012</c:v>
                </c:pt>
                <c:pt idx="2611">
                  <c:v>2014</c:v>
                </c:pt>
                <c:pt idx="2612">
                  <c:v>2007</c:v>
                </c:pt>
                <c:pt idx="2613">
                  <c:v>2006</c:v>
                </c:pt>
                <c:pt idx="2614">
                  <c:v>2006</c:v>
                </c:pt>
                <c:pt idx="2615">
                  <c:v>2008</c:v>
                </c:pt>
                <c:pt idx="2616">
                  <c:v>2007</c:v>
                </c:pt>
                <c:pt idx="2617">
                  <c:v>2009</c:v>
                </c:pt>
                <c:pt idx="2618">
                  <c:v>2007</c:v>
                </c:pt>
                <c:pt idx="2619">
                  <c:v>2009</c:v>
                </c:pt>
                <c:pt idx="2620">
                  <c:v>2009</c:v>
                </c:pt>
                <c:pt idx="2621">
                  <c:v>2004</c:v>
                </c:pt>
                <c:pt idx="2622">
                  <c:v>2008</c:v>
                </c:pt>
                <c:pt idx="2623">
                  <c:v>2006</c:v>
                </c:pt>
                <c:pt idx="2624">
                  <c:v>2005</c:v>
                </c:pt>
                <c:pt idx="2625">
                  <c:v>2007</c:v>
                </c:pt>
                <c:pt idx="2626">
                  <c:v>2007</c:v>
                </c:pt>
                <c:pt idx="2627">
                  <c:v>2007</c:v>
                </c:pt>
                <c:pt idx="2628">
                  <c:v>2010</c:v>
                </c:pt>
                <c:pt idx="2629">
                  <c:v>2011</c:v>
                </c:pt>
                <c:pt idx="2630">
                  <c:v>2008</c:v>
                </c:pt>
                <c:pt idx="2631">
                  <c:v>2006</c:v>
                </c:pt>
                <c:pt idx="2632">
                  <c:v>2006</c:v>
                </c:pt>
                <c:pt idx="2633">
                  <c:v>2008</c:v>
                </c:pt>
                <c:pt idx="2634">
                  <c:v>2008</c:v>
                </c:pt>
                <c:pt idx="2635">
                  <c:v>2009</c:v>
                </c:pt>
                <c:pt idx="2636">
                  <c:v>2010</c:v>
                </c:pt>
                <c:pt idx="2637">
                  <c:v>2009</c:v>
                </c:pt>
                <c:pt idx="2638">
                  <c:v>2010</c:v>
                </c:pt>
                <c:pt idx="2639">
                  <c:v>2009</c:v>
                </c:pt>
                <c:pt idx="2640">
                  <c:v>2011</c:v>
                </c:pt>
                <c:pt idx="2641">
                  <c:v>2012</c:v>
                </c:pt>
                <c:pt idx="2642">
                  <c:v>2013</c:v>
                </c:pt>
                <c:pt idx="2643">
                  <c:v>2007</c:v>
                </c:pt>
                <c:pt idx="2644">
                  <c:v>2007</c:v>
                </c:pt>
                <c:pt idx="2645">
                  <c:v>2015</c:v>
                </c:pt>
                <c:pt idx="2646">
                  <c:v>2011</c:v>
                </c:pt>
                <c:pt idx="2647">
                  <c:v>2009</c:v>
                </c:pt>
                <c:pt idx="2648">
                  <c:v>2008</c:v>
                </c:pt>
                <c:pt idx="2649">
                  <c:v>2009</c:v>
                </c:pt>
                <c:pt idx="2650">
                  <c:v>2010</c:v>
                </c:pt>
                <c:pt idx="2651">
                  <c:v>2017</c:v>
                </c:pt>
                <c:pt idx="2652">
                  <c:v>2016</c:v>
                </c:pt>
                <c:pt idx="2653">
                  <c:v>2020</c:v>
                </c:pt>
                <c:pt idx="2654">
                  <c:v>2018</c:v>
                </c:pt>
                <c:pt idx="2655">
                  <c:v>2013</c:v>
                </c:pt>
                <c:pt idx="2656">
                  <c:v>2022</c:v>
                </c:pt>
                <c:pt idx="2657">
                  <c:v>2019</c:v>
                </c:pt>
                <c:pt idx="2658">
                  <c:v>2023</c:v>
                </c:pt>
                <c:pt idx="2659">
                  <c:v>2020</c:v>
                </c:pt>
                <c:pt idx="2660">
                  <c:v>2032</c:v>
                </c:pt>
                <c:pt idx="2661">
                  <c:v>2036</c:v>
                </c:pt>
                <c:pt idx="2662">
                  <c:v>2053</c:v>
                </c:pt>
                <c:pt idx="2663">
                  <c:v>2046</c:v>
                </c:pt>
                <c:pt idx="2664">
                  <c:v>2070</c:v>
                </c:pt>
                <c:pt idx="2665">
                  <c:v>2075</c:v>
                </c:pt>
                <c:pt idx="2666">
                  <c:v>2088</c:v>
                </c:pt>
                <c:pt idx="2667">
                  <c:v>2103</c:v>
                </c:pt>
                <c:pt idx="2668">
                  <c:v>2107</c:v>
                </c:pt>
                <c:pt idx="2669">
                  <c:v>2091</c:v>
                </c:pt>
                <c:pt idx="2670">
                  <c:v>2091</c:v>
                </c:pt>
                <c:pt idx="2671">
                  <c:v>2089</c:v>
                </c:pt>
                <c:pt idx="2672">
                  <c:v>2087</c:v>
                </c:pt>
                <c:pt idx="2673">
                  <c:v>2076</c:v>
                </c:pt>
                <c:pt idx="2674">
                  <c:v>2062</c:v>
                </c:pt>
                <c:pt idx="2675">
                  <c:v>2067</c:v>
                </c:pt>
                <c:pt idx="2676">
                  <c:v>2074</c:v>
                </c:pt>
                <c:pt idx="2677">
                  <c:v>2066</c:v>
                </c:pt>
                <c:pt idx="2678">
                  <c:v>2064</c:v>
                </c:pt>
                <c:pt idx="2679">
                  <c:v>2060</c:v>
                </c:pt>
                <c:pt idx="2680">
                  <c:v>2061</c:v>
                </c:pt>
                <c:pt idx="2681">
                  <c:v>2049</c:v>
                </c:pt>
                <c:pt idx="2682">
                  <c:v>2048</c:v>
                </c:pt>
                <c:pt idx="2683">
                  <c:v>2033</c:v>
                </c:pt>
                <c:pt idx="2684">
                  <c:v>2023</c:v>
                </c:pt>
                <c:pt idx="2685">
                  <c:v>2025</c:v>
                </c:pt>
                <c:pt idx="2686">
                  <c:v>2024</c:v>
                </c:pt>
                <c:pt idx="2687">
                  <c:v>2023</c:v>
                </c:pt>
                <c:pt idx="2688">
                  <c:v>2024</c:v>
                </c:pt>
                <c:pt idx="2689">
                  <c:v>2020</c:v>
                </c:pt>
                <c:pt idx="2690">
                  <c:v>2019</c:v>
                </c:pt>
                <c:pt idx="2691">
                  <c:v>2015</c:v>
                </c:pt>
                <c:pt idx="2692">
                  <c:v>2013</c:v>
                </c:pt>
                <c:pt idx="2693">
                  <c:v>2011</c:v>
                </c:pt>
                <c:pt idx="2694">
                  <c:v>2011</c:v>
                </c:pt>
                <c:pt idx="2695">
                  <c:v>2011</c:v>
                </c:pt>
                <c:pt idx="2696">
                  <c:v>2010</c:v>
                </c:pt>
                <c:pt idx="2697">
                  <c:v>2010</c:v>
                </c:pt>
                <c:pt idx="2698">
                  <c:v>2011</c:v>
                </c:pt>
                <c:pt idx="2699">
                  <c:v>2015</c:v>
                </c:pt>
                <c:pt idx="2700">
                  <c:v>2011</c:v>
                </c:pt>
                <c:pt idx="2701">
                  <c:v>2010</c:v>
                </c:pt>
                <c:pt idx="2702">
                  <c:v>2007</c:v>
                </c:pt>
                <c:pt idx="2703">
                  <c:v>2008</c:v>
                </c:pt>
                <c:pt idx="2704">
                  <c:v>2010</c:v>
                </c:pt>
                <c:pt idx="2705">
                  <c:v>2010</c:v>
                </c:pt>
                <c:pt idx="2706">
                  <c:v>2010</c:v>
                </c:pt>
                <c:pt idx="2707">
                  <c:v>2014</c:v>
                </c:pt>
                <c:pt idx="2708">
                  <c:v>2008</c:v>
                </c:pt>
                <c:pt idx="2709">
                  <c:v>2007</c:v>
                </c:pt>
                <c:pt idx="2710">
                  <c:v>2006</c:v>
                </c:pt>
                <c:pt idx="2711">
                  <c:v>2008</c:v>
                </c:pt>
                <c:pt idx="2712">
                  <c:v>2011</c:v>
                </c:pt>
                <c:pt idx="2713">
                  <c:v>2007</c:v>
                </c:pt>
                <c:pt idx="2714">
                  <c:v>2007</c:v>
                </c:pt>
                <c:pt idx="2715">
                  <c:v>2007</c:v>
                </c:pt>
                <c:pt idx="2716">
                  <c:v>2012</c:v>
                </c:pt>
                <c:pt idx="2717">
                  <c:v>2011</c:v>
                </c:pt>
                <c:pt idx="2718">
                  <c:v>2012</c:v>
                </c:pt>
                <c:pt idx="2719">
                  <c:v>2007</c:v>
                </c:pt>
                <c:pt idx="2720">
                  <c:v>2008</c:v>
                </c:pt>
                <c:pt idx="2721">
                  <c:v>2008</c:v>
                </c:pt>
                <c:pt idx="2722">
                  <c:v>2016</c:v>
                </c:pt>
                <c:pt idx="2723">
                  <c:v>2008</c:v>
                </c:pt>
                <c:pt idx="2724">
                  <c:v>2010</c:v>
                </c:pt>
                <c:pt idx="2725">
                  <c:v>2006</c:v>
                </c:pt>
                <c:pt idx="2726">
                  <c:v>2008</c:v>
                </c:pt>
                <c:pt idx="2727">
                  <c:v>2013</c:v>
                </c:pt>
                <c:pt idx="2728">
                  <c:v>2017</c:v>
                </c:pt>
                <c:pt idx="2729">
                  <c:v>2006</c:v>
                </c:pt>
                <c:pt idx="2730">
                  <c:v>2006</c:v>
                </c:pt>
                <c:pt idx="2731">
                  <c:v>2005</c:v>
                </c:pt>
                <c:pt idx="2732">
                  <c:v>2011</c:v>
                </c:pt>
                <c:pt idx="2733">
                  <c:v>2008</c:v>
                </c:pt>
                <c:pt idx="2734">
                  <c:v>2007</c:v>
                </c:pt>
                <c:pt idx="2735">
                  <c:v>2008</c:v>
                </c:pt>
                <c:pt idx="2736">
                  <c:v>2011</c:v>
                </c:pt>
                <c:pt idx="2737">
                  <c:v>2009</c:v>
                </c:pt>
                <c:pt idx="2738">
                  <c:v>2011</c:v>
                </c:pt>
                <c:pt idx="2739">
                  <c:v>2010</c:v>
                </c:pt>
                <c:pt idx="2740">
                  <c:v>2009</c:v>
                </c:pt>
                <c:pt idx="2741">
                  <c:v>2008</c:v>
                </c:pt>
                <c:pt idx="2742">
                  <c:v>2008</c:v>
                </c:pt>
                <c:pt idx="2743">
                  <c:v>2007</c:v>
                </c:pt>
                <c:pt idx="2744">
                  <c:v>2007</c:v>
                </c:pt>
                <c:pt idx="2745">
                  <c:v>2011</c:v>
                </c:pt>
                <c:pt idx="2746">
                  <c:v>2012</c:v>
                </c:pt>
                <c:pt idx="2747">
                  <c:v>2010</c:v>
                </c:pt>
                <c:pt idx="2748">
                  <c:v>2007</c:v>
                </c:pt>
                <c:pt idx="2749">
                  <c:v>2010</c:v>
                </c:pt>
                <c:pt idx="2750">
                  <c:v>2010</c:v>
                </c:pt>
                <c:pt idx="2751">
                  <c:v>2010</c:v>
                </c:pt>
                <c:pt idx="2752">
                  <c:v>2013</c:v>
                </c:pt>
                <c:pt idx="2753">
                  <c:v>2010</c:v>
                </c:pt>
                <c:pt idx="2754">
                  <c:v>2006</c:v>
                </c:pt>
                <c:pt idx="2755">
                  <c:v>2006</c:v>
                </c:pt>
                <c:pt idx="2756">
                  <c:v>2011</c:v>
                </c:pt>
                <c:pt idx="2757">
                  <c:v>2010</c:v>
                </c:pt>
                <c:pt idx="2758">
                  <c:v>2005</c:v>
                </c:pt>
                <c:pt idx="2759">
                  <c:v>2009</c:v>
                </c:pt>
                <c:pt idx="2760">
                  <c:v>2007</c:v>
                </c:pt>
                <c:pt idx="2761">
                  <c:v>2011</c:v>
                </c:pt>
                <c:pt idx="2762">
                  <c:v>2008</c:v>
                </c:pt>
                <c:pt idx="2763">
                  <c:v>2007</c:v>
                </c:pt>
                <c:pt idx="2764">
                  <c:v>2010</c:v>
                </c:pt>
                <c:pt idx="2765">
                  <c:v>2009</c:v>
                </c:pt>
                <c:pt idx="2766">
                  <c:v>2007</c:v>
                </c:pt>
                <c:pt idx="2767">
                  <c:v>2008</c:v>
                </c:pt>
                <c:pt idx="2768">
                  <c:v>2005</c:v>
                </c:pt>
                <c:pt idx="2769">
                  <c:v>2011</c:v>
                </c:pt>
                <c:pt idx="2770">
                  <c:v>2006</c:v>
                </c:pt>
                <c:pt idx="2771">
                  <c:v>2009</c:v>
                </c:pt>
                <c:pt idx="2772">
                  <c:v>2009</c:v>
                </c:pt>
                <c:pt idx="2773">
                  <c:v>2008</c:v>
                </c:pt>
                <c:pt idx="2774">
                  <c:v>2011</c:v>
                </c:pt>
                <c:pt idx="2775">
                  <c:v>2009</c:v>
                </c:pt>
                <c:pt idx="2776">
                  <c:v>2008</c:v>
                </c:pt>
                <c:pt idx="2777">
                  <c:v>2005</c:v>
                </c:pt>
                <c:pt idx="2778">
                  <c:v>2010</c:v>
                </c:pt>
                <c:pt idx="2779">
                  <c:v>2006</c:v>
                </c:pt>
                <c:pt idx="2780">
                  <c:v>2008</c:v>
                </c:pt>
                <c:pt idx="2781">
                  <c:v>2006</c:v>
                </c:pt>
                <c:pt idx="2782">
                  <c:v>2017</c:v>
                </c:pt>
                <c:pt idx="2783">
                  <c:v>2010</c:v>
                </c:pt>
                <c:pt idx="2784">
                  <c:v>2006</c:v>
                </c:pt>
                <c:pt idx="2785">
                  <c:v>2007</c:v>
                </c:pt>
                <c:pt idx="2786">
                  <c:v>2004</c:v>
                </c:pt>
                <c:pt idx="2787">
                  <c:v>2007</c:v>
                </c:pt>
                <c:pt idx="2788">
                  <c:v>2009</c:v>
                </c:pt>
                <c:pt idx="2789">
                  <c:v>2007</c:v>
                </c:pt>
                <c:pt idx="2790">
                  <c:v>2007</c:v>
                </c:pt>
                <c:pt idx="2791">
                  <c:v>2006</c:v>
                </c:pt>
                <c:pt idx="2792">
                  <c:v>2008</c:v>
                </c:pt>
                <c:pt idx="2793">
                  <c:v>2008</c:v>
                </c:pt>
                <c:pt idx="2794">
                  <c:v>2009</c:v>
                </c:pt>
                <c:pt idx="2795">
                  <c:v>2008</c:v>
                </c:pt>
                <c:pt idx="2796">
                  <c:v>2011</c:v>
                </c:pt>
                <c:pt idx="2797">
                  <c:v>2010</c:v>
                </c:pt>
                <c:pt idx="2798">
                  <c:v>2009</c:v>
                </c:pt>
                <c:pt idx="2799">
                  <c:v>2007</c:v>
                </c:pt>
                <c:pt idx="2800">
                  <c:v>2008</c:v>
                </c:pt>
                <c:pt idx="2801">
                  <c:v>2006</c:v>
                </c:pt>
                <c:pt idx="2802">
                  <c:v>2005</c:v>
                </c:pt>
                <c:pt idx="2803">
                  <c:v>2010</c:v>
                </c:pt>
                <c:pt idx="2804">
                  <c:v>2007</c:v>
                </c:pt>
                <c:pt idx="2805">
                  <c:v>2005</c:v>
                </c:pt>
                <c:pt idx="2806">
                  <c:v>2009</c:v>
                </c:pt>
                <c:pt idx="2807">
                  <c:v>2011</c:v>
                </c:pt>
                <c:pt idx="2808">
                  <c:v>2010</c:v>
                </c:pt>
                <c:pt idx="2809">
                  <c:v>2011</c:v>
                </c:pt>
                <c:pt idx="2810">
                  <c:v>2015</c:v>
                </c:pt>
                <c:pt idx="2811">
                  <c:v>2011</c:v>
                </c:pt>
                <c:pt idx="2812">
                  <c:v>2007</c:v>
                </c:pt>
                <c:pt idx="2813">
                  <c:v>2010</c:v>
                </c:pt>
                <c:pt idx="2814">
                  <c:v>2009</c:v>
                </c:pt>
                <c:pt idx="2815">
                  <c:v>2009</c:v>
                </c:pt>
                <c:pt idx="2816">
                  <c:v>2009</c:v>
                </c:pt>
                <c:pt idx="2817">
                  <c:v>2009</c:v>
                </c:pt>
                <c:pt idx="2818">
                  <c:v>2013</c:v>
                </c:pt>
                <c:pt idx="2819">
                  <c:v>2011</c:v>
                </c:pt>
                <c:pt idx="2820">
                  <c:v>2006</c:v>
                </c:pt>
                <c:pt idx="2821">
                  <c:v>2009</c:v>
                </c:pt>
                <c:pt idx="2822">
                  <c:v>2011</c:v>
                </c:pt>
                <c:pt idx="2823">
                  <c:v>2009</c:v>
                </c:pt>
                <c:pt idx="2824">
                  <c:v>2005</c:v>
                </c:pt>
                <c:pt idx="2825">
                  <c:v>2010</c:v>
                </c:pt>
                <c:pt idx="2826">
                  <c:v>2012</c:v>
                </c:pt>
                <c:pt idx="2827">
                  <c:v>2011</c:v>
                </c:pt>
                <c:pt idx="2828">
                  <c:v>2012</c:v>
                </c:pt>
                <c:pt idx="2829">
                  <c:v>2015</c:v>
                </c:pt>
                <c:pt idx="2830">
                  <c:v>2011</c:v>
                </c:pt>
                <c:pt idx="2831">
                  <c:v>2012</c:v>
                </c:pt>
                <c:pt idx="2832">
                  <c:v>2010</c:v>
                </c:pt>
                <c:pt idx="2833">
                  <c:v>2006</c:v>
                </c:pt>
                <c:pt idx="2834">
                  <c:v>2009</c:v>
                </c:pt>
                <c:pt idx="2835">
                  <c:v>2008</c:v>
                </c:pt>
                <c:pt idx="2836">
                  <c:v>2008</c:v>
                </c:pt>
                <c:pt idx="2837">
                  <c:v>2005</c:v>
                </c:pt>
                <c:pt idx="2838">
                  <c:v>2006</c:v>
                </c:pt>
                <c:pt idx="2839">
                  <c:v>2007</c:v>
                </c:pt>
                <c:pt idx="2840">
                  <c:v>2009</c:v>
                </c:pt>
                <c:pt idx="2841">
                  <c:v>2008</c:v>
                </c:pt>
                <c:pt idx="2842">
                  <c:v>2006</c:v>
                </c:pt>
                <c:pt idx="2843">
                  <c:v>2000</c:v>
                </c:pt>
                <c:pt idx="2844">
                  <c:v>2004</c:v>
                </c:pt>
                <c:pt idx="2845">
                  <c:v>2006</c:v>
                </c:pt>
                <c:pt idx="2846">
                  <c:v>2005</c:v>
                </c:pt>
                <c:pt idx="2847">
                  <c:v>2012</c:v>
                </c:pt>
                <c:pt idx="2848">
                  <c:v>2010</c:v>
                </c:pt>
                <c:pt idx="2849">
                  <c:v>2010</c:v>
                </c:pt>
                <c:pt idx="2850">
                  <c:v>2007</c:v>
                </c:pt>
                <c:pt idx="2851">
                  <c:v>2008</c:v>
                </c:pt>
                <c:pt idx="2852">
                  <c:v>2004</c:v>
                </c:pt>
                <c:pt idx="2853">
                  <c:v>2008</c:v>
                </c:pt>
                <c:pt idx="2854">
                  <c:v>2008</c:v>
                </c:pt>
                <c:pt idx="2855">
                  <c:v>2007</c:v>
                </c:pt>
                <c:pt idx="2856">
                  <c:v>2010</c:v>
                </c:pt>
                <c:pt idx="2857">
                  <c:v>2012</c:v>
                </c:pt>
                <c:pt idx="2858">
                  <c:v>2010</c:v>
                </c:pt>
                <c:pt idx="2859">
                  <c:v>2010</c:v>
                </c:pt>
                <c:pt idx="2860">
                  <c:v>2007</c:v>
                </c:pt>
                <c:pt idx="2861">
                  <c:v>2006</c:v>
                </c:pt>
                <c:pt idx="2862">
                  <c:v>2008</c:v>
                </c:pt>
                <c:pt idx="2863">
                  <c:v>2008</c:v>
                </c:pt>
                <c:pt idx="2864">
                  <c:v>2008</c:v>
                </c:pt>
                <c:pt idx="2865">
                  <c:v>2008</c:v>
                </c:pt>
                <c:pt idx="2866">
                  <c:v>2008</c:v>
                </c:pt>
                <c:pt idx="2867">
                  <c:v>2009</c:v>
                </c:pt>
                <c:pt idx="2868">
                  <c:v>2008</c:v>
                </c:pt>
                <c:pt idx="2869">
                  <c:v>2009</c:v>
                </c:pt>
                <c:pt idx="2870">
                  <c:v>2011</c:v>
                </c:pt>
                <c:pt idx="2871">
                  <c:v>2010</c:v>
                </c:pt>
                <c:pt idx="2872">
                  <c:v>2008</c:v>
                </c:pt>
                <c:pt idx="2873">
                  <c:v>2007</c:v>
                </c:pt>
                <c:pt idx="2874">
                  <c:v>2009</c:v>
                </c:pt>
                <c:pt idx="2875">
                  <c:v>2013</c:v>
                </c:pt>
                <c:pt idx="2876">
                  <c:v>2014</c:v>
                </c:pt>
                <c:pt idx="2877">
                  <c:v>2010</c:v>
                </c:pt>
                <c:pt idx="2878">
                  <c:v>2009</c:v>
                </c:pt>
                <c:pt idx="2879">
                  <c:v>2008</c:v>
                </c:pt>
                <c:pt idx="2880">
                  <c:v>2007</c:v>
                </c:pt>
                <c:pt idx="2881">
                  <c:v>2011</c:v>
                </c:pt>
                <c:pt idx="2882">
                  <c:v>2010</c:v>
                </c:pt>
                <c:pt idx="2883">
                  <c:v>2008</c:v>
                </c:pt>
                <c:pt idx="2884">
                  <c:v>2013</c:v>
                </c:pt>
                <c:pt idx="2885">
                  <c:v>2003</c:v>
                </c:pt>
                <c:pt idx="2886">
                  <c:v>2008</c:v>
                </c:pt>
                <c:pt idx="2887">
                  <c:v>2008</c:v>
                </c:pt>
                <c:pt idx="2888">
                  <c:v>2006</c:v>
                </c:pt>
                <c:pt idx="2889">
                  <c:v>2008</c:v>
                </c:pt>
                <c:pt idx="2890">
                  <c:v>2003</c:v>
                </c:pt>
                <c:pt idx="2891">
                  <c:v>2008</c:v>
                </c:pt>
                <c:pt idx="2892">
                  <c:v>2006</c:v>
                </c:pt>
                <c:pt idx="2893">
                  <c:v>2014</c:v>
                </c:pt>
                <c:pt idx="2894">
                  <c:v>2008</c:v>
                </c:pt>
                <c:pt idx="2895">
                  <c:v>2008</c:v>
                </c:pt>
                <c:pt idx="2896">
                  <c:v>2009</c:v>
                </c:pt>
                <c:pt idx="2897">
                  <c:v>2006</c:v>
                </c:pt>
                <c:pt idx="2898">
                  <c:v>2007</c:v>
                </c:pt>
                <c:pt idx="2899">
                  <c:v>2006</c:v>
                </c:pt>
                <c:pt idx="2900">
                  <c:v>2009</c:v>
                </c:pt>
                <c:pt idx="2901">
                  <c:v>2009</c:v>
                </c:pt>
                <c:pt idx="2902">
                  <c:v>2006</c:v>
                </c:pt>
                <c:pt idx="2903">
                  <c:v>2009</c:v>
                </c:pt>
                <c:pt idx="2904">
                  <c:v>2007</c:v>
                </c:pt>
                <c:pt idx="2905">
                  <c:v>2009</c:v>
                </c:pt>
                <c:pt idx="2906">
                  <c:v>2013</c:v>
                </c:pt>
                <c:pt idx="2907">
                  <c:v>2006</c:v>
                </c:pt>
                <c:pt idx="2908">
                  <c:v>2010</c:v>
                </c:pt>
                <c:pt idx="2909">
                  <c:v>2009</c:v>
                </c:pt>
                <c:pt idx="2910">
                  <c:v>2009</c:v>
                </c:pt>
                <c:pt idx="2911">
                  <c:v>2010</c:v>
                </c:pt>
                <c:pt idx="2912">
                  <c:v>2011</c:v>
                </c:pt>
                <c:pt idx="2913">
                  <c:v>2011</c:v>
                </c:pt>
                <c:pt idx="2914">
                  <c:v>2010</c:v>
                </c:pt>
                <c:pt idx="2915">
                  <c:v>2009</c:v>
                </c:pt>
                <c:pt idx="2916">
                  <c:v>2010</c:v>
                </c:pt>
                <c:pt idx="2917">
                  <c:v>2009</c:v>
                </c:pt>
                <c:pt idx="2918">
                  <c:v>2008</c:v>
                </c:pt>
                <c:pt idx="2919">
                  <c:v>2008</c:v>
                </c:pt>
                <c:pt idx="2920">
                  <c:v>2009</c:v>
                </c:pt>
                <c:pt idx="2921">
                  <c:v>2012</c:v>
                </c:pt>
                <c:pt idx="2922">
                  <c:v>2011</c:v>
                </c:pt>
                <c:pt idx="2923">
                  <c:v>2006</c:v>
                </c:pt>
                <c:pt idx="2924">
                  <c:v>2008</c:v>
                </c:pt>
                <c:pt idx="2925">
                  <c:v>2006</c:v>
                </c:pt>
                <c:pt idx="2926">
                  <c:v>2005</c:v>
                </c:pt>
                <c:pt idx="2927">
                  <c:v>2008</c:v>
                </c:pt>
                <c:pt idx="2928">
                  <c:v>2007</c:v>
                </c:pt>
                <c:pt idx="2929">
                  <c:v>2011</c:v>
                </c:pt>
                <c:pt idx="2930">
                  <c:v>2011</c:v>
                </c:pt>
                <c:pt idx="2931">
                  <c:v>2008</c:v>
                </c:pt>
                <c:pt idx="2932">
                  <c:v>2007</c:v>
                </c:pt>
                <c:pt idx="2933">
                  <c:v>2012</c:v>
                </c:pt>
                <c:pt idx="2934">
                  <c:v>2010</c:v>
                </c:pt>
                <c:pt idx="2935">
                  <c:v>2009</c:v>
                </c:pt>
                <c:pt idx="2936">
                  <c:v>2010</c:v>
                </c:pt>
                <c:pt idx="2937">
                  <c:v>2008</c:v>
                </c:pt>
                <c:pt idx="2938">
                  <c:v>2006</c:v>
                </c:pt>
                <c:pt idx="2939">
                  <c:v>2016</c:v>
                </c:pt>
                <c:pt idx="2940">
                  <c:v>2010</c:v>
                </c:pt>
                <c:pt idx="2941">
                  <c:v>2010</c:v>
                </c:pt>
                <c:pt idx="2942">
                  <c:v>2008</c:v>
                </c:pt>
                <c:pt idx="2943">
                  <c:v>2008</c:v>
                </c:pt>
                <c:pt idx="2944">
                  <c:v>2009</c:v>
                </c:pt>
                <c:pt idx="2945">
                  <c:v>2007</c:v>
                </c:pt>
                <c:pt idx="2946">
                  <c:v>2008</c:v>
                </c:pt>
                <c:pt idx="2947">
                  <c:v>2014</c:v>
                </c:pt>
                <c:pt idx="2948">
                  <c:v>2014</c:v>
                </c:pt>
                <c:pt idx="2949">
                  <c:v>2009</c:v>
                </c:pt>
                <c:pt idx="2950">
                  <c:v>2003</c:v>
                </c:pt>
                <c:pt idx="2951">
                  <c:v>2005</c:v>
                </c:pt>
                <c:pt idx="2952">
                  <c:v>2015</c:v>
                </c:pt>
                <c:pt idx="2953">
                  <c:v>2007</c:v>
                </c:pt>
                <c:pt idx="2954">
                  <c:v>2002</c:v>
                </c:pt>
                <c:pt idx="2955">
                  <c:v>2014</c:v>
                </c:pt>
                <c:pt idx="2956">
                  <c:v>2010</c:v>
                </c:pt>
                <c:pt idx="2957">
                  <c:v>2007</c:v>
                </c:pt>
                <c:pt idx="2958">
                  <c:v>2006</c:v>
                </c:pt>
                <c:pt idx="2959">
                  <c:v>2006</c:v>
                </c:pt>
                <c:pt idx="2960">
                  <c:v>2011</c:v>
                </c:pt>
                <c:pt idx="2961">
                  <c:v>2008</c:v>
                </c:pt>
                <c:pt idx="2962">
                  <c:v>2010</c:v>
                </c:pt>
                <c:pt idx="2963">
                  <c:v>2008</c:v>
                </c:pt>
                <c:pt idx="2964">
                  <c:v>2007</c:v>
                </c:pt>
                <c:pt idx="2965">
                  <c:v>2010</c:v>
                </c:pt>
                <c:pt idx="2966">
                  <c:v>2013</c:v>
                </c:pt>
                <c:pt idx="2967">
                  <c:v>2010</c:v>
                </c:pt>
                <c:pt idx="2968">
                  <c:v>2010</c:v>
                </c:pt>
                <c:pt idx="2969">
                  <c:v>2012</c:v>
                </c:pt>
                <c:pt idx="2970">
                  <c:v>2011</c:v>
                </c:pt>
                <c:pt idx="2971">
                  <c:v>2011</c:v>
                </c:pt>
                <c:pt idx="2972">
                  <c:v>2009</c:v>
                </c:pt>
                <c:pt idx="2973">
                  <c:v>2005</c:v>
                </c:pt>
                <c:pt idx="2974">
                  <c:v>2009</c:v>
                </c:pt>
                <c:pt idx="2975">
                  <c:v>2012</c:v>
                </c:pt>
                <c:pt idx="2976">
                  <c:v>2008</c:v>
                </c:pt>
                <c:pt idx="2977">
                  <c:v>2005</c:v>
                </c:pt>
                <c:pt idx="2978">
                  <c:v>2004</c:v>
                </c:pt>
                <c:pt idx="2979">
                  <c:v>2011</c:v>
                </c:pt>
                <c:pt idx="2980">
                  <c:v>2011</c:v>
                </c:pt>
                <c:pt idx="2981">
                  <c:v>2008</c:v>
                </c:pt>
                <c:pt idx="2982">
                  <c:v>2012</c:v>
                </c:pt>
                <c:pt idx="2983">
                  <c:v>2012</c:v>
                </c:pt>
                <c:pt idx="2984">
                  <c:v>2006</c:v>
                </c:pt>
                <c:pt idx="2985">
                  <c:v>2006</c:v>
                </c:pt>
                <c:pt idx="2986">
                  <c:v>2008</c:v>
                </c:pt>
                <c:pt idx="2987">
                  <c:v>2007</c:v>
                </c:pt>
                <c:pt idx="2988">
                  <c:v>2010</c:v>
                </c:pt>
                <c:pt idx="2989">
                  <c:v>2011</c:v>
                </c:pt>
                <c:pt idx="2990">
                  <c:v>2007</c:v>
                </c:pt>
                <c:pt idx="2991">
                  <c:v>2006</c:v>
                </c:pt>
                <c:pt idx="2992">
                  <c:v>2010</c:v>
                </c:pt>
                <c:pt idx="2993">
                  <c:v>2013</c:v>
                </c:pt>
                <c:pt idx="2994">
                  <c:v>2016</c:v>
                </c:pt>
                <c:pt idx="2995">
                  <c:v>2016</c:v>
                </c:pt>
                <c:pt idx="2996">
                  <c:v>2008</c:v>
                </c:pt>
                <c:pt idx="2997">
                  <c:v>2006</c:v>
                </c:pt>
                <c:pt idx="2998">
                  <c:v>2008</c:v>
                </c:pt>
                <c:pt idx="2999">
                  <c:v>2010</c:v>
                </c:pt>
                <c:pt idx="3000">
                  <c:v>2011</c:v>
                </c:pt>
                <c:pt idx="3001">
                  <c:v>2010</c:v>
                </c:pt>
                <c:pt idx="3002">
                  <c:v>2007</c:v>
                </c:pt>
                <c:pt idx="3003">
                  <c:v>2004</c:v>
                </c:pt>
                <c:pt idx="3004">
                  <c:v>2006</c:v>
                </c:pt>
                <c:pt idx="3005">
                  <c:v>2006</c:v>
                </c:pt>
                <c:pt idx="3006">
                  <c:v>2008</c:v>
                </c:pt>
                <c:pt idx="3007">
                  <c:v>2008</c:v>
                </c:pt>
                <c:pt idx="3008">
                  <c:v>2002</c:v>
                </c:pt>
                <c:pt idx="3009">
                  <c:v>2010</c:v>
                </c:pt>
                <c:pt idx="3010">
                  <c:v>2017</c:v>
                </c:pt>
                <c:pt idx="3011">
                  <c:v>2017</c:v>
                </c:pt>
                <c:pt idx="3012">
                  <c:v>2007</c:v>
                </c:pt>
                <c:pt idx="3013">
                  <c:v>2009</c:v>
                </c:pt>
                <c:pt idx="3014">
                  <c:v>2009</c:v>
                </c:pt>
                <c:pt idx="3015">
                  <c:v>2007</c:v>
                </c:pt>
                <c:pt idx="3016">
                  <c:v>2012</c:v>
                </c:pt>
                <c:pt idx="3017">
                  <c:v>2009</c:v>
                </c:pt>
                <c:pt idx="3018">
                  <c:v>2005</c:v>
                </c:pt>
                <c:pt idx="3019">
                  <c:v>2012</c:v>
                </c:pt>
                <c:pt idx="3020">
                  <c:v>2014</c:v>
                </c:pt>
                <c:pt idx="3021">
                  <c:v>2010</c:v>
                </c:pt>
                <c:pt idx="3022">
                  <c:v>2006</c:v>
                </c:pt>
                <c:pt idx="3023">
                  <c:v>2010</c:v>
                </c:pt>
                <c:pt idx="3024">
                  <c:v>2009</c:v>
                </c:pt>
                <c:pt idx="3025">
                  <c:v>2010</c:v>
                </c:pt>
                <c:pt idx="3026">
                  <c:v>2010</c:v>
                </c:pt>
                <c:pt idx="3027">
                  <c:v>2009</c:v>
                </c:pt>
                <c:pt idx="3028">
                  <c:v>2008</c:v>
                </c:pt>
                <c:pt idx="3029">
                  <c:v>2006</c:v>
                </c:pt>
                <c:pt idx="3030">
                  <c:v>2006</c:v>
                </c:pt>
                <c:pt idx="3031">
                  <c:v>2005</c:v>
                </c:pt>
                <c:pt idx="3032">
                  <c:v>2006</c:v>
                </c:pt>
                <c:pt idx="3033">
                  <c:v>2009</c:v>
                </c:pt>
                <c:pt idx="3034">
                  <c:v>2012</c:v>
                </c:pt>
                <c:pt idx="3035">
                  <c:v>2011</c:v>
                </c:pt>
                <c:pt idx="3036">
                  <c:v>2014</c:v>
                </c:pt>
                <c:pt idx="3037">
                  <c:v>2012</c:v>
                </c:pt>
                <c:pt idx="3038">
                  <c:v>2012</c:v>
                </c:pt>
                <c:pt idx="3039">
                  <c:v>2013</c:v>
                </c:pt>
                <c:pt idx="3040">
                  <c:v>2010</c:v>
                </c:pt>
                <c:pt idx="3041">
                  <c:v>2010</c:v>
                </c:pt>
                <c:pt idx="3042">
                  <c:v>2011</c:v>
                </c:pt>
                <c:pt idx="3043">
                  <c:v>2015</c:v>
                </c:pt>
                <c:pt idx="3044">
                  <c:v>2014</c:v>
                </c:pt>
                <c:pt idx="3045">
                  <c:v>2014</c:v>
                </c:pt>
                <c:pt idx="3046">
                  <c:v>2012</c:v>
                </c:pt>
                <c:pt idx="3047">
                  <c:v>2013</c:v>
                </c:pt>
                <c:pt idx="3048">
                  <c:v>2012</c:v>
                </c:pt>
                <c:pt idx="3049">
                  <c:v>2009</c:v>
                </c:pt>
                <c:pt idx="3050">
                  <c:v>2013</c:v>
                </c:pt>
                <c:pt idx="3051">
                  <c:v>2015</c:v>
                </c:pt>
                <c:pt idx="3052">
                  <c:v>2016</c:v>
                </c:pt>
                <c:pt idx="3053">
                  <c:v>2013</c:v>
                </c:pt>
                <c:pt idx="3054">
                  <c:v>2010</c:v>
                </c:pt>
                <c:pt idx="3055">
                  <c:v>2008</c:v>
                </c:pt>
                <c:pt idx="3056">
                  <c:v>2010</c:v>
                </c:pt>
                <c:pt idx="3057">
                  <c:v>2014</c:v>
                </c:pt>
                <c:pt idx="3058">
                  <c:v>2014</c:v>
                </c:pt>
                <c:pt idx="3059">
                  <c:v>2015</c:v>
                </c:pt>
                <c:pt idx="3060">
                  <c:v>2009</c:v>
                </c:pt>
                <c:pt idx="3061">
                  <c:v>2012</c:v>
                </c:pt>
                <c:pt idx="3062">
                  <c:v>2008</c:v>
                </c:pt>
                <c:pt idx="3063">
                  <c:v>2010</c:v>
                </c:pt>
                <c:pt idx="3064">
                  <c:v>2018</c:v>
                </c:pt>
                <c:pt idx="3065">
                  <c:v>2014</c:v>
                </c:pt>
                <c:pt idx="3066">
                  <c:v>2017</c:v>
                </c:pt>
                <c:pt idx="3067">
                  <c:v>2008</c:v>
                </c:pt>
                <c:pt idx="3068">
                  <c:v>2012</c:v>
                </c:pt>
                <c:pt idx="3069">
                  <c:v>2017</c:v>
                </c:pt>
                <c:pt idx="3070">
                  <c:v>2016</c:v>
                </c:pt>
                <c:pt idx="3071">
                  <c:v>2010</c:v>
                </c:pt>
                <c:pt idx="3072">
                  <c:v>2017</c:v>
                </c:pt>
                <c:pt idx="3073">
                  <c:v>2018</c:v>
                </c:pt>
                <c:pt idx="3074">
                  <c:v>2024</c:v>
                </c:pt>
                <c:pt idx="3075">
                  <c:v>2022</c:v>
                </c:pt>
                <c:pt idx="3076">
                  <c:v>2025</c:v>
                </c:pt>
                <c:pt idx="3077">
                  <c:v>2030</c:v>
                </c:pt>
                <c:pt idx="3078">
                  <c:v>2025</c:v>
                </c:pt>
                <c:pt idx="3079">
                  <c:v>2023</c:v>
                </c:pt>
                <c:pt idx="3080">
                  <c:v>2033</c:v>
                </c:pt>
                <c:pt idx="3081">
                  <c:v>2035</c:v>
                </c:pt>
                <c:pt idx="3082">
                  <c:v>2032</c:v>
                </c:pt>
                <c:pt idx="3083">
                  <c:v>2039</c:v>
                </c:pt>
                <c:pt idx="3084">
                  <c:v>2054</c:v>
                </c:pt>
                <c:pt idx="3085">
                  <c:v>2078</c:v>
                </c:pt>
                <c:pt idx="3086">
                  <c:v>2098</c:v>
                </c:pt>
                <c:pt idx="3087">
                  <c:v>2124</c:v>
                </c:pt>
                <c:pt idx="3088">
                  <c:v>2155</c:v>
                </c:pt>
                <c:pt idx="3089">
                  <c:v>2168</c:v>
                </c:pt>
                <c:pt idx="3090">
                  <c:v>2177</c:v>
                </c:pt>
                <c:pt idx="3091">
                  <c:v>2170</c:v>
                </c:pt>
                <c:pt idx="3092">
                  <c:v>2141</c:v>
                </c:pt>
                <c:pt idx="3093">
                  <c:v>2131</c:v>
                </c:pt>
                <c:pt idx="3094">
                  <c:v>2135</c:v>
                </c:pt>
                <c:pt idx="3095">
                  <c:v>2132</c:v>
                </c:pt>
                <c:pt idx="3096">
                  <c:v>2109</c:v>
                </c:pt>
                <c:pt idx="3097">
                  <c:v>2096</c:v>
                </c:pt>
                <c:pt idx="3098">
                  <c:v>2102</c:v>
                </c:pt>
                <c:pt idx="3099">
                  <c:v>2113</c:v>
                </c:pt>
                <c:pt idx="3100">
                  <c:v>2112</c:v>
                </c:pt>
                <c:pt idx="3101">
                  <c:v>2102</c:v>
                </c:pt>
                <c:pt idx="3102">
                  <c:v>2093</c:v>
                </c:pt>
                <c:pt idx="3103">
                  <c:v>2092</c:v>
                </c:pt>
                <c:pt idx="3104">
                  <c:v>2085</c:v>
                </c:pt>
                <c:pt idx="3105">
                  <c:v>2069</c:v>
                </c:pt>
                <c:pt idx="3106">
                  <c:v>2056</c:v>
                </c:pt>
                <c:pt idx="3107">
                  <c:v>2049</c:v>
                </c:pt>
                <c:pt idx="3108">
                  <c:v>2039</c:v>
                </c:pt>
                <c:pt idx="3109">
                  <c:v>2031</c:v>
                </c:pt>
                <c:pt idx="3110">
                  <c:v>2025</c:v>
                </c:pt>
                <c:pt idx="3111">
                  <c:v>2025</c:v>
                </c:pt>
                <c:pt idx="3112">
                  <c:v>2028</c:v>
                </c:pt>
                <c:pt idx="3113">
                  <c:v>2015</c:v>
                </c:pt>
                <c:pt idx="3114">
                  <c:v>2017</c:v>
                </c:pt>
                <c:pt idx="3115">
                  <c:v>2015</c:v>
                </c:pt>
                <c:pt idx="3116">
                  <c:v>2027</c:v>
                </c:pt>
                <c:pt idx="3117">
                  <c:v>2020</c:v>
                </c:pt>
                <c:pt idx="3118">
                  <c:v>2018</c:v>
                </c:pt>
                <c:pt idx="3119">
                  <c:v>2011</c:v>
                </c:pt>
                <c:pt idx="3120">
                  <c:v>2015</c:v>
                </c:pt>
                <c:pt idx="3121">
                  <c:v>2005</c:v>
                </c:pt>
                <c:pt idx="3122">
                  <c:v>2012</c:v>
                </c:pt>
                <c:pt idx="3123">
                  <c:v>2019</c:v>
                </c:pt>
                <c:pt idx="3124">
                  <c:v>2019</c:v>
                </c:pt>
                <c:pt idx="3125">
                  <c:v>2017</c:v>
                </c:pt>
                <c:pt idx="3126">
                  <c:v>2014</c:v>
                </c:pt>
                <c:pt idx="3127">
                  <c:v>2022</c:v>
                </c:pt>
                <c:pt idx="3128">
                  <c:v>2017</c:v>
                </c:pt>
                <c:pt idx="3129">
                  <c:v>2015</c:v>
                </c:pt>
                <c:pt idx="3130">
                  <c:v>2014</c:v>
                </c:pt>
                <c:pt idx="3131">
                  <c:v>2012</c:v>
                </c:pt>
                <c:pt idx="3132">
                  <c:v>2017</c:v>
                </c:pt>
                <c:pt idx="3133">
                  <c:v>2017</c:v>
                </c:pt>
                <c:pt idx="3134">
                  <c:v>2016</c:v>
                </c:pt>
                <c:pt idx="3135">
                  <c:v>2011</c:v>
                </c:pt>
                <c:pt idx="3136">
                  <c:v>2008</c:v>
                </c:pt>
                <c:pt idx="3137">
                  <c:v>2012</c:v>
                </c:pt>
                <c:pt idx="3138">
                  <c:v>2018</c:v>
                </c:pt>
                <c:pt idx="3139">
                  <c:v>2014</c:v>
                </c:pt>
                <c:pt idx="3140">
                  <c:v>2015</c:v>
                </c:pt>
                <c:pt idx="3141">
                  <c:v>2012</c:v>
                </c:pt>
                <c:pt idx="3142">
                  <c:v>2013</c:v>
                </c:pt>
                <c:pt idx="3143">
                  <c:v>2017</c:v>
                </c:pt>
                <c:pt idx="3144">
                  <c:v>2019</c:v>
                </c:pt>
                <c:pt idx="3145">
                  <c:v>2017</c:v>
                </c:pt>
                <c:pt idx="3146">
                  <c:v>2019</c:v>
                </c:pt>
                <c:pt idx="3147">
                  <c:v>2015</c:v>
                </c:pt>
                <c:pt idx="3148">
                  <c:v>2013</c:v>
                </c:pt>
                <c:pt idx="3149">
                  <c:v>2012</c:v>
                </c:pt>
                <c:pt idx="3150">
                  <c:v>2009</c:v>
                </c:pt>
                <c:pt idx="3151">
                  <c:v>2009</c:v>
                </c:pt>
                <c:pt idx="3152">
                  <c:v>2016</c:v>
                </c:pt>
                <c:pt idx="3153">
                  <c:v>2020</c:v>
                </c:pt>
                <c:pt idx="3154">
                  <c:v>2017</c:v>
                </c:pt>
                <c:pt idx="3155">
                  <c:v>2019</c:v>
                </c:pt>
                <c:pt idx="3156">
                  <c:v>2022</c:v>
                </c:pt>
                <c:pt idx="3157">
                  <c:v>2025</c:v>
                </c:pt>
                <c:pt idx="3158">
                  <c:v>2023</c:v>
                </c:pt>
                <c:pt idx="3159">
                  <c:v>2024</c:v>
                </c:pt>
                <c:pt idx="3160">
                  <c:v>2026</c:v>
                </c:pt>
                <c:pt idx="3161">
                  <c:v>2036</c:v>
                </c:pt>
                <c:pt idx="3162">
                  <c:v>2035</c:v>
                </c:pt>
                <c:pt idx="3163">
                  <c:v>2032</c:v>
                </c:pt>
                <c:pt idx="3164">
                  <c:v>2037</c:v>
                </c:pt>
                <c:pt idx="3165">
                  <c:v>2033</c:v>
                </c:pt>
                <c:pt idx="3166">
                  <c:v>2040</c:v>
                </c:pt>
                <c:pt idx="3167">
                  <c:v>2035</c:v>
                </c:pt>
                <c:pt idx="3168">
                  <c:v>2035</c:v>
                </c:pt>
                <c:pt idx="3169">
                  <c:v>2034</c:v>
                </c:pt>
                <c:pt idx="3170">
                  <c:v>2031</c:v>
                </c:pt>
                <c:pt idx="3171">
                  <c:v>2034</c:v>
                </c:pt>
                <c:pt idx="3172">
                  <c:v>2028</c:v>
                </c:pt>
                <c:pt idx="3173">
                  <c:v>2035</c:v>
                </c:pt>
                <c:pt idx="3174">
                  <c:v>2036</c:v>
                </c:pt>
                <c:pt idx="3175">
                  <c:v>2023</c:v>
                </c:pt>
                <c:pt idx="3176">
                  <c:v>2033</c:v>
                </c:pt>
                <c:pt idx="3177">
                  <c:v>2029</c:v>
                </c:pt>
                <c:pt idx="3178">
                  <c:v>2041</c:v>
                </c:pt>
                <c:pt idx="3179">
                  <c:v>2027</c:v>
                </c:pt>
                <c:pt idx="3180">
                  <c:v>2017</c:v>
                </c:pt>
                <c:pt idx="3181">
                  <c:v>2025</c:v>
                </c:pt>
                <c:pt idx="3182">
                  <c:v>2034</c:v>
                </c:pt>
                <c:pt idx="3183">
                  <c:v>2012</c:v>
                </c:pt>
                <c:pt idx="3184">
                  <c:v>2025</c:v>
                </c:pt>
                <c:pt idx="3185">
                  <c:v>2016</c:v>
                </c:pt>
                <c:pt idx="3186">
                  <c:v>2018</c:v>
                </c:pt>
                <c:pt idx="3187">
                  <c:v>2016</c:v>
                </c:pt>
                <c:pt idx="3188">
                  <c:v>2015</c:v>
                </c:pt>
                <c:pt idx="3189">
                  <c:v>2017</c:v>
                </c:pt>
                <c:pt idx="3190">
                  <c:v>2022</c:v>
                </c:pt>
                <c:pt idx="3191">
                  <c:v>2011</c:v>
                </c:pt>
                <c:pt idx="3192">
                  <c:v>2020</c:v>
                </c:pt>
                <c:pt idx="3193">
                  <c:v>2022</c:v>
                </c:pt>
                <c:pt idx="3194">
                  <c:v>2022</c:v>
                </c:pt>
                <c:pt idx="3195">
                  <c:v>2017</c:v>
                </c:pt>
                <c:pt idx="3196">
                  <c:v>2021</c:v>
                </c:pt>
                <c:pt idx="3197">
                  <c:v>2018</c:v>
                </c:pt>
                <c:pt idx="3198">
                  <c:v>2020</c:v>
                </c:pt>
                <c:pt idx="3199">
                  <c:v>2019</c:v>
                </c:pt>
                <c:pt idx="3200">
                  <c:v>2022</c:v>
                </c:pt>
                <c:pt idx="3201">
                  <c:v>2026</c:v>
                </c:pt>
                <c:pt idx="3202">
                  <c:v>2019</c:v>
                </c:pt>
                <c:pt idx="3203">
                  <c:v>2026</c:v>
                </c:pt>
                <c:pt idx="3204">
                  <c:v>2031</c:v>
                </c:pt>
                <c:pt idx="3205">
                  <c:v>2037</c:v>
                </c:pt>
                <c:pt idx="3206">
                  <c:v>2046</c:v>
                </c:pt>
                <c:pt idx="3207">
                  <c:v>2063</c:v>
                </c:pt>
                <c:pt idx="3208">
                  <c:v>2071</c:v>
                </c:pt>
                <c:pt idx="3209">
                  <c:v>2080</c:v>
                </c:pt>
                <c:pt idx="3210">
                  <c:v>2096</c:v>
                </c:pt>
                <c:pt idx="3211">
                  <c:v>2110</c:v>
                </c:pt>
                <c:pt idx="3212">
                  <c:v>2109</c:v>
                </c:pt>
                <c:pt idx="3213">
                  <c:v>2095</c:v>
                </c:pt>
                <c:pt idx="3214">
                  <c:v>2092</c:v>
                </c:pt>
                <c:pt idx="3215">
                  <c:v>2084</c:v>
                </c:pt>
                <c:pt idx="3216">
                  <c:v>2086</c:v>
                </c:pt>
                <c:pt idx="3217">
                  <c:v>2088</c:v>
                </c:pt>
                <c:pt idx="3218">
                  <c:v>2082</c:v>
                </c:pt>
                <c:pt idx="3219">
                  <c:v>2067</c:v>
                </c:pt>
                <c:pt idx="3220">
                  <c:v>2059</c:v>
                </c:pt>
                <c:pt idx="3221">
                  <c:v>2071</c:v>
                </c:pt>
                <c:pt idx="3222">
                  <c:v>2080</c:v>
                </c:pt>
                <c:pt idx="3223">
                  <c:v>2065</c:v>
                </c:pt>
                <c:pt idx="3224">
                  <c:v>2061</c:v>
                </c:pt>
                <c:pt idx="3225">
                  <c:v>2048</c:v>
                </c:pt>
                <c:pt idx="3226">
                  <c:v>2053</c:v>
                </c:pt>
                <c:pt idx="3227">
                  <c:v>2043</c:v>
                </c:pt>
                <c:pt idx="3228">
                  <c:v>2044</c:v>
                </c:pt>
                <c:pt idx="3229">
                  <c:v>2029</c:v>
                </c:pt>
                <c:pt idx="3230">
                  <c:v>2021</c:v>
                </c:pt>
                <c:pt idx="3231">
                  <c:v>2018</c:v>
                </c:pt>
                <c:pt idx="3232">
                  <c:v>2035</c:v>
                </c:pt>
                <c:pt idx="3233">
                  <c:v>2029</c:v>
                </c:pt>
                <c:pt idx="3234">
                  <c:v>2022</c:v>
                </c:pt>
                <c:pt idx="3235">
                  <c:v>2013</c:v>
                </c:pt>
                <c:pt idx="3236">
                  <c:v>2020</c:v>
                </c:pt>
                <c:pt idx="3237">
                  <c:v>2017</c:v>
                </c:pt>
                <c:pt idx="3238">
                  <c:v>2012</c:v>
                </c:pt>
                <c:pt idx="3239">
                  <c:v>2010</c:v>
                </c:pt>
                <c:pt idx="3240">
                  <c:v>2022</c:v>
                </c:pt>
                <c:pt idx="3241">
                  <c:v>2020</c:v>
                </c:pt>
                <c:pt idx="3242">
                  <c:v>2012</c:v>
                </c:pt>
                <c:pt idx="3243">
                  <c:v>2017</c:v>
                </c:pt>
                <c:pt idx="3244">
                  <c:v>2017</c:v>
                </c:pt>
                <c:pt idx="3245">
                  <c:v>2011</c:v>
                </c:pt>
                <c:pt idx="3246">
                  <c:v>2011</c:v>
                </c:pt>
                <c:pt idx="3247">
                  <c:v>2014</c:v>
                </c:pt>
                <c:pt idx="3248">
                  <c:v>2012</c:v>
                </c:pt>
                <c:pt idx="3249">
                  <c:v>2008</c:v>
                </c:pt>
                <c:pt idx="3250">
                  <c:v>2009</c:v>
                </c:pt>
                <c:pt idx="3251">
                  <c:v>2013</c:v>
                </c:pt>
                <c:pt idx="3252">
                  <c:v>2017</c:v>
                </c:pt>
                <c:pt idx="3253">
                  <c:v>2011</c:v>
                </c:pt>
                <c:pt idx="3254">
                  <c:v>2011</c:v>
                </c:pt>
                <c:pt idx="3255">
                  <c:v>2009</c:v>
                </c:pt>
                <c:pt idx="3256">
                  <c:v>2011</c:v>
                </c:pt>
                <c:pt idx="3257">
                  <c:v>2014</c:v>
                </c:pt>
                <c:pt idx="3258">
                  <c:v>2010</c:v>
                </c:pt>
                <c:pt idx="3259">
                  <c:v>2007</c:v>
                </c:pt>
                <c:pt idx="3260">
                  <c:v>2011</c:v>
                </c:pt>
                <c:pt idx="3261">
                  <c:v>2014</c:v>
                </c:pt>
                <c:pt idx="3262">
                  <c:v>2009</c:v>
                </c:pt>
                <c:pt idx="3263">
                  <c:v>2013</c:v>
                </c:pt>
                <c:pt idx="3264">
                  <c:v>2012</c:v>
                </c:pt>
                <c:pt idx="3265">
                  <c:v>2010</c:v>
                </c:pt>
                <c:pt idx="3266">
                  <c:v>2008</c:v>
                </c:pt>
                <c:pt idx="3267">
                  <c:v>2011</c:v>
                </c:pt>
                <c:pt idx="3268">
                  <c:v>2017</c:v>
                </c:pt>
                <c:pt idx="3269">
                  <c:v>2012</c:v>
                </c:pt>
                <c:pt idx="3270">
                  <c:v>2008</c:v>
                </c:pt>
                <c:pt idx="3271">
                  <c:v>2014</c:v>
                </c:pt>
                <c:pt idx="3272">
                  <c:v>2017</c:v>
                </c:pt>
                <c:pt idx="3273">
                  <c:v>2012</c:v>
                </c:pt>
                <c:pt idx="3274">
                  <c:v>2009</c:v>
                </c:pt>
                <c:pt idx="3275">
                  <c:v>2011</c:v>
                </c:pt>
                <c:pt idx="3276">
                  <c:v>2015</c:v>
                </c:pt>
                <c:pt idx="3277">
                  <c:v>2013</c:v>
                </c:pt>
                <c:pt idx="3278">
                  <c:v>2013</c:v>
                </c:pt>
                <c:pt idx="3279">
                  <c:v>2009</c:v>
                </c:pt>
                <c:pt idx="3280">
                  <c:v>2007</c:v>
                </c:pt>
                <c:pt idx="3281">
                  <c:v>2013</c:v>
                </c:pt>
                <c:pt idx="3282">
                  <c:v>2013</c:v>
                </c:pt>
                <c:pt idx="3283">
                  <c:v>2010</c:v>
                </c:pt>
                <c:pt idx="3284">
                  <c:v>2013</c:v>
                </c:pt>
                <c:pt idx="3285">
                  <c:v>2012</c:v>
                </c:pt>
                <c:pt idx="3286">
                  <c:v>2009</c:v>
                </c:pt>
                <c:pt idx="3287">
                  <c:v>2010</c:v>
                </c:pt>
                <c:pt idx="3288">
                  <c:v>2011</c:v>
                </c:pt>
                <c:pt idx="3289">
                  <c:v>2015</c:v>
                </c:pt>
                <c:pt idx="3290">
                  <c:v>2008</c:v>
                </c:pt>
                <c:pt idx="3291">
                  <c:v>2006</c:v>
                </c:pt>
                <c:pt idx="3292">
                  <c:v>2015</c:v>
                </c:pt>
                <c:pt idx="3293">
                  <c:v>2018</c:v>
                </c:pt>
                <c:pt idx="3294">
                  <c:v>2012</c:v>
                </c:pt>
                <c:pt idx="3295">
                  <c:v>2007</c:v>
                </c:pt>
                <c:pt idx="3296">
                  <c:v>2012</c:v>
                </c:pt>
                <c:pt idx="3297">
                  <c:v>2003</c:v>
                </c:pt>
                <c:pt idx="3298">
                  <c:v>2017</c:v>
                </c:pt>
                <c:pt idx="3299">
                  <c:v>2015</c:v>
                </c:pt>
                <c:pt idx="3300">
                  <c:v>2007</c:v>
                </c:pt>
                <c:pt idx="3301">
                  <c:v>2010</c:v>
                </c:pt>
                <c:pt idx="3302">
                  <c:v>2008</c:v>
                </c:pt>
                <c:pt idx="3303">
                  <c:v>2008</c:v>
                </c:pt>
                <c:pt idx="3304">
                  <c:v>2013</c:v>
                </c:pt>
                <c:pt idx="3305">
                  <c:v>2009</c:v>
                </c:pt>
                <c:pt idx="3306">
                  <c:v>2018</c:v>
                </c:pt>
                <c:pt idx="3307">
                  <c:v>2013</c:v>
                </c:pt>
                <c:pt idx="3308">
                  <c:v>2010</c:v>
                </c:pt>
                <c:pt idx="3309">
                  <c:v>2009</c:v>
                </c:pt>
                <c:pt idx="3310">
                  <c:v>2008</c:v>
                </c:pt>
                <c:pt idx="3311">
                  <c:v>2010</c:v>
                </c:pt>
                <c:pt idx="3312">
                  <c:v>2013</c:v>
                </c:pt>
                <c:pt idx="3313">
                  <c:v>2011</c:v>
                </c:pt>
                <c:pt idx="3314">
                  <c:v>2011</c:v>
                </c:pt>
                <c:pt idx="3315">
                  <c:v>2008</c:v>
                </c:pt>
                <c:pt idx="3316">
                  <c:v>2009</c:v>
                </c:pt>
                <c:pt idx="3317">
                  <c:v>2009</c:v>
                </c:pt>
                <c:pt idx="3318">
                  <c:v>2009</c:v>
                </c:pt>
                <c:pt idx="3319">
                  <c:v>2011</c:v>
                </c:pt>
                <c:pt idx="3320">
                  <c:v>2012</c:v>
                </c:pt>
                <c:pt idx="3321">
                  <c:v>2009</c:v>
                </c:pt>
                <c:pt idx="3322">
                  <c:v>2009</c:v>
                </c:pt>
                <c:pt idx="3323">
                  <c:v>2010</c:v>
                </c:pt>
                <c:pt idx="3324">
                  <c:v>2011</c:v>
                </c:pt>
                <c:pt idx="3325">
                  <c:v>2011</c:v>
                </c:pt>
                <c:pt idx="3326">
                  <c:v>2007</c:v>
                </c:pt>
                <c:pt idx="3327">
                  <c:v>2005</c:v>
                </c:pt>
                <c:pt idx="3328">
                  <c:v>2008</c:v>
                </c:pt>
                <c:pt idx="3329">
                  <c:v>2009</c:v>
                </c:pt>
                <c:pt idx="3330">
                  <c:v>2008</c:v>
                </c:pt>
                <c:pt idx="3331">
                  <c:v>2013</c:v>
                </c:pt>
                <c:pt idx="3332">
                  <c:v>2019</c:v>
                </c:pt>
                <c:pt idx="3333">
                  <c:v>2015</c:v>
                </c:pt>
                <c:pt idx="3334">
                  <c:v>2009</c:v>
                </c:pt>
                <c:pt idx="3335">
                  <c:v>2007</c:v>
                </c:pt>
                <c:pt idx="3336">
                  <c:v>2008</c:v>
                </c:pt>
                <c:pt idx="3337">
                  <c:v>2009</c:v>
                </c:pt>
                <c:pt idx="3338">
                  <c:v>2011</c:v>
                </c:pt>
                <c:pt idx="3339">
                  <c:v>2010</c:v>
                </c:pt>
                <c:pt idx="3340">
                  <c:v>2008</c:v>
                </c:pt>
                <c:pt idx="3341">
                  <c:v>2018</c:v>
                </c:pt>
                <c:pt idx="3342">
                  <c:v>2016</c:v>
                </c:pt>
                <c:pt idx="3343">
                  <c:v>2011</c:v>
                </c:pt>
                <c:pt idx="3344">
                  <c:v>2011</c:v>
                </c:pt>
                <c:pt idx="3345">
                  <c:v>2013</c:v>
                </c:pt>
                <c:pt idx="3346">
                  <c:v>2010</c:v>
                </c:pt>
                <c:pt idx="3347">
                  <c:v>2011</c:v>
                </c:pt>
                <c:pt idx="3348">
                  <c:v>2019</c:v>
                </c:pt>
                <c:pt idx="3349">
                  <c:v>2011</c:v>
                </c:pt>
                <c:pt idx="3350">
                  <c:v>2007</c:v>
                </c:pt>
                <c:pt idx="3351">
                  <c:v>2010</c:v>
                </c:pt>
                <c:pt idx="3352">
                  <c:v>2007</c:v>
                </c:pt>
                <c:pt idx="3353">
                  <c:v>2014</c:v>
                </c:pt>
                <c:pt idx="3354">
                  <c:v>2009</c:v>
                </c:pt>
                <c:pt idx="3355">
                  <c:v>2009</c:v>
                </c:pt>
                <c:pt idx="3356">
                  <c:v>2009</c:v>
                </c:pt>
                <c:pt idx="3357">
                  <c:v>2011</c:v>
                </c:pt>
                <c:pt idx="3358">
                  <c:v>2010</c:v>
                </c:pt>
                <c:pt idx="3359">
                  <c:v>2009</c:v>
                </c:pt>
                <c:pt idx="3360">
                  <c:v>2008</c:v>
                </c:pt>
                <c:pt idx="3361">
                  <c:v>2011</c:v>
                </c:pt>
                <c:pt idx="3362">
                  <c:v>2007</c:v>
                </c:pt>
                <c:pt idx="3363">
                  <c:v>2010</c:v>
                </c:pt>
                <c:pt idx="3364">
                  <c:v>2007</c:v>
                </c:pt>
                <c:pt idx="3365">
                  <c:v>2006</c:v>
                </c:pt>
                <c:pt idx="3366">
                  <c:v>2007</c:v>
                </c:pt>
                <c:pt idx="3367">
                  <c:v>2014</c:v>
                </c:pt>
                <c:pt idx="3368">
                  <c:v>2011</c:v>
                </c:pt>
                <c:pt idx="3369">
                  <c:v>2009</c:v>
                </c:pt>
                <c:pt idx="3370">
                  <c:v>2012</c:v>
                </c:pt>
                <c:pt idx="3371">
                  <c:v>2012</c:v>
                </c:pt>
                <c:pt idx="3372">
                  <c:v>2012</c:v>
                </c:pt>
                <c:pt idx="3373">
                  <c:v>2012</c:v>
                </c:pt>
                <c:pt idx="3374">
                  <c:v>2015</c:v>
                </c:pt>
                <c:pt idx="3375">
                  <c:v>2014</c:v>
                </c:pt>
                <c:pt idx="3376">
                  <c:v>2016</c:v>
                </c:pt>
                <c:pt idx="3377">
                  <c:v>2009</c:v>
                </c:pt>
                <c:pt idx="3378">
                  <c:v>2012</c:v>
                </c:pt>
                <c:pt idx="3379">
                  <c:v>2012</c:v>
                </c:pt>
                <c:pt idx="3380">
                  <c:v>2009</c:v>
                </c:pt>
                <c:pt idx="3381">
                  <c:v>2011</c:v>
                </c:pt>
                <c:pt idx="3382">
                  <c:v>2012</c:v>
                </c:pt>
                <c:pt idx="3383">
                  <c:v>2012</c:v>
                </c:pt>
                <c:pt idx="3384">
                  <c:v>2010</c:v>
                </c:pt>
                <c:pt idx="3385">
                  <c:v>2011</c:v>
                </c:pt>
                <c:pt idx="3386">
                  <c:v>2007</c:v>
                </c:pt>
                <c:pt idx="3387">
                  <c:v>2011</c:v>
                </c:pt>
                <c:pt idx="3388">
                  <c:v>2014</c:v>
                </c:pt>
                <c:pt idx="3389">
                  <c:v>2011</c:v>
                </c:pt>
                <c:pt idx="3390">
                  <c:v>2012</c:v>
                </c:pt>
                <c:pt idx="3391">
                  <c:v>2013</c:v>
                </c:pt>
                <c:pt idx="3392">
                  <c:v>2010</c:v>
                </c:pt>
                <c:pt idx="3393">
                  <c:v>2009</c:v>
                </c:pt>
                <c:pt idx="3394">
                  <c:v>2009</c:v>
                </c:pt>
                <c:pt idx="3395">
                  <c:v>2015</c:v>
                </c:pt>
                <c:pt idx="3396">
                  <c:v>2012</c:v>
                </c:pt>
                <c:pt idx="3397">
                  <c:v>2006</c:v>
                </c:pt>
                <c:pt idx="3398">
                  <c:v>2009</c:v>
                </c:pt>
                <c:pt idx="3399">
                  <c:v>2016</c:v>
                </c:pt>
                <c:pt idx="3400">
                  <c:v>2013</c:v>
                </c:pt>
                <c:pt idx="3401">
                  <c:v>2014</c:v>
                </c:pt>
                <c:pt idx="3402">
                  <c:v>2009</c:v>
                </c:pt>
                <c:pt idx="3403">
                  <c:v>2011</c:v>
                </c:pt>
                <c:pt idx="3404">
                  <c:v>2007</c:v>
                </c:pt>
                <c:pt idx="3405">
                  <c:v>2009</c:v>
                </c:pt>
                <c:pt idx="3406">
                  <c:v>2007</c:v>
                </c:pt>
                <c:pt idx="3407">
                  <c:v>2009</c:v>
                </c:pt>
                <c:pt idx="3408">
                  <c:v>2010</c:v>
                </c:pt>
                <c:pt idx="3409">
                  <c:v>2016</c:v>
                </c:pt>
                <c:pt idx="3410">
                  <c:v>2011</c:v>
                </c:pt>
                <c:pt idx="3411">
                  <c:v>2016</c:v>
                </c:pt>
                <c:pt idx="3412">
                  <c:v>2009</c:v>
                </c:pt>
                <c:pt idx="3413">
                  <c:v>2008</c:v>
                </c:pt>
                <c:pt idx="3414">
                  <c:v>2011</c:v>
                </c:pt>
                <c:pt idx="3415">
                  <c:v>2009</c:v>
                </c:pt>
                <c:pt idx="3416">
                  <c:v>2014</c:v>
                </c:pt>
                <c:pt idx="3417">
                  <c:v>2009</c:v>
                </c:pt>
                <c:pt idx="3418">
                  <c:v>2014</c:v>
                </c:pt>
                <c:pt idx="3419">
                  <c:v>2017</c:v>
                </c:pt>
                <c:pt idx="3420">
                  <c:v>2011</c:v>
                </c:pt>
                <c:pt idx="3421">
                  <c:v>2011</c:v>
                </c:pt>
                <c:pt idx="3422">
                  <c:v>2008</c:v>
                </c:pt>
                <c:pt idx="3423">
                  <c:v>2008</c:v>
                </c:pt>
                <c:pt idx="3424">
                  <c:v>2009</c:v>
                </c:pt>
                <c:pt idx="3425">
                  <c:v>2015</c:v>
                </c:pt>
                <c:pt idx="3426">
                  <c:v>2011</c:v>
                </c:pt>
                <c:pt idx="3427">
                  <c:v>2010</c:v>
                </c:pt>
                <c:pt idx="3428">
                  <c:v>2015</c:v>
                </c:pt>
                <c:pt idx="3429">
                  <c:v>2017</c:v>
                </c:pt>
                <c:pt idx="3430">
                  <c:v>2017</c:v>
                </c:pt>
                <c:pt idx="3431">
                  <c:v>2008</c:v>
                </c:pt>
                <c:pt idx="3432">
                  <c:v>2011</c:v>
                </c:pt>
                <c:pt idx="3433">
                  <c:v>2009</c:v>
                </c:pt>
                <c:pt idx="3434">
                  <c:v>2007</c:v>
                </c:pt>
                <c:pt idx="3435">
                  <c:v>2009</c:v>
                </c:pt>
                <c:pt idx="3436">
                  <c:v>2010</c:v>
                </c:pt>
                <c:pt idx="3437">
                  <c:v>2008</c:v>
                </c:pt>
                <c:pt idx="3438">
                  <c:v>2010</c:v>
                </c:pt>
                <c:pt idx="3439">
                  <c:v>2013</c:v>
                </c:pt>
                <c:pt idx="3440">
                  <c:v>2012</c:v>
                </c:pt>
                <c:pt idx="3441">
                  <c:v>2008</c:v>
                </c:pt>
                <c:pt idx="3442">
                  <c:v>2010</c:v>
                </c:pt>
                <c:pt idx="3443">
                  <c:v>2010</c:v>
                </c:pt>
                <c:pt idx="3444">
                  <c:v>2013</c:v>
                </c:pt>
                <c:pt idx="3445">
                  <c:v>2013</c:v>
                </c:pt>
                <c:pt idx="3446">
                  <c:v>2013</c:v>
                </c:pt>
                <c:pt idx="3447">
                  <c:v>2011</c:v>
                </c:pt>
                <c:pt idx="3448">
                  <c:v>2011</c:v>
                </c:pt>
                <c:pt idx="3449">
                  <c:v>2008</c:v>
                </c:pt>
                <c:pt idx="3450">
                  <c:v>2011</c:v>
                </c:pt>
                <c:pt idx="3451">
                  <c:v>2010</c:v>
                </c:pt>
                <c:pt idx="3452">
                  <c:v>2010</c:v>
                </c:pt>
                <c:pt idx="3453">
                  <c:v>2008</c:v>
                </c:pt>
                <c:pt idx="3454">
                  <c:v>2007</c:v>
                </c:pt>
                <c:pt idx="3455">
                  <c:v>2009</c:v>
                </c:pt>
                <c:pt idx="3456">
                  <c:v>2008</c:v>
                </c:pt>
                <c:pt idx="3457">
                  <c:v>2007</c:v>
                </c:pt>
                <c:pt idx="3458">
                  <c:v>2010</c:v>
                </c:pt>
                <c:pt idx="3459">
                  <c:v>2011</c:v>
                </c:pt>
                <c:pt idx="3460">
                  <c:v>2016</c:v>
                </c:pt>
                <c:pt idx="3461">
                  <c:v>2012</c:v>
                </c:pt>
                <c:pt idx="3462">
                  <c:v>2013</c:v>
                </c:pt>
                <c:pt idx="3463">
                  <c:v>2012</c:v>
                </c:pt>
                <c:pt idx="3464">
                  <c:v>2007</c:v>
                </c:pt>
                <c:pt idx="3465">
                  <c:v>2011</c:v>
                </c:pt>
                <c:pt idx="3466">
                  <c:v>2016</c:v>
                </c:pt>
                <c:pt idx="3467">
                  <c:v>2016</c:v>
                </c:pt>
                <c:pt idx="3468">
                  <c:v>2011</c:v>
                </c:pt>
                <c:pt idx="3469">
                  <c:v>2009</c:v>
                </c:pt>
                <c:pt idx="3470">
                  <c:v>2006</c:v>
                </c:pt>
                <c:pt idx="3471">
                  <c:v>2008</c:v>
                </c:pt>
                <c:pt idx="3472">
                  <c:v>2008</c:v>
                </c:pt>
                <c:pt idx="3473">
                  <c:v>2009</c:v>
                </c:pt>
                <c:pt idx="3474">
                  <c:v>2016</c:v>
                </c:pt>
                <c:pt idx="3475">
                  <c:v>2003</c:v>
                </c:pt>
                <c:pt idx="3476">
                  <c:v>2006</c:v>
                </c:pt>
                <c:pt idx="3477">
                  <c:v>2010</c:v>
                </c:pt>
                <c:pt idx="3478">
                  <c:v>2007</c:v>
                </c:pt>
                <c:pt idx="3479">
                  <c:v>2015</c:v>
                </c:pt>
                <c:pt idx="3480">
                  <c:v>2003</c:v>
                </c:pt>
                <c:pt idx="3481">
                  <c:v>2011</c:v>
                </c:pt>
                <c:pt idx="3482">
                  <c:v>2012</c:v>
                </c:pt>
                <c:pt idx="3483">
                  <c:v>2014</c:v>
                </c:pt>
                <c:pt idx="3484">
                  <c:v>2009</c:v>
                </c:pt>
                <c:pt idx="3485">
                  <c:v>2009</c:v>
                </c:pt>
                <c:pt idx="3486">
                  <c:v>2011</c:v>
                </c:pt>
                <c:pt idx="3487">
                  <c:v>2011</c:v>
                </c:pt>
                <c:pt idx="3488">
                  <c:v>2009</c:v>
                </c:pt>
                <c:pt idx="3489">
                  <c:v>2010</c:v>
                </c:pt>
                <c:pt idx="3490">
                  <c:v>2013</c:v>
                </c:pt>
                <c:pt idx="3491">
                  <c:v>2009</c:v>
                </c:pt>
                <c:pt idx="3492">
                  <c:v>2010</c:v>
                </c:pt>
                <c:pt idx="3493">
                  <c:v>2011</c:v>
                </c:pt>
                <c:pt idx="3494">
                  <c:v>2014</c:v>
                </c:pt>
                <c:pt idx="3495">
                  <c:v>2016</c:v>
                </c:pt>
                <c:pt idx="3496">
                  <c:v>2014</c:v>
                </c:pt>
                <c:pt idx="3497">
                  <c:v>2015</c:v>
                </c:pt>
                <c:pt idx="3498">
                  <c:v>2012</c:v>
                </c:pt>
                <c:pt idx="3499">
                  <c:v>2014</c:v>
                </c:pt>
                <c:pt idx="3500">
                  <c:v>2019</c:v>
                </c:pt>
                <c:pt idx="3501">
                  <c:v>2015</c:v>
                </c:pt>
                <c:pt idx="3502">
                  <c:v>2013</c:v>
                </c:pt>
                <c:pt idx="3503">
                  <c:v>2010</c:v>
                </c:pt>
                <c:pt idx="3504">
                  <c:v>2010</c:v>
                </c:pt>
                <c:pt idx="3505">
                  <c:v>2013</c:v>
                </c:pt>
                <c:pt idx="3506">
                  <c:v>2009</c:v>
                </c:pt>
                <c:pt idx="3507">
                  <c:v>2008</c:v>
                </c:pt>
                <c:pt idx="3508">
                  <c:v>2009</c:v>
                </c:pt>
                <c:pt idx="3509">
                  <c:v>2013</c:v>
                </c:pt>
                <c:pt idx="3510">
                  <c:v>2011</c:v>
                </c:pt>
                <c:pt idx="3511">
                  <c:v>2012</c:v>
                </c:pt>
                <c:pt idx="3512">
                  <c:v>2011</c:v>
                </c:pt>
                <c:pt idx="3513">
                  <c:v>2012</c:v>
                </c:pt>
                <c:pt idx="3514">
                  <c:v>2011</c:v>
                </c:pt>
                <c:pt idx="3515">
                  <c:v>2017</c:v>
                </c:pt>
                <c:pt idx="3516">
                  <c:v>2013</c:v>
                </c:pt>
                <c:pt idx="3517">
                  <c:v>2011</c:v>
                </c:pt>
                <c:pt idx="3518">
                  <c:v>2016</c:v>
                </c:pt>
                <c:pt idx="3519">
                  <c:v>2011</c:v>
                </c:pt>
                <c:pt idx="3520">
                  <c:v>2011</c:v>
                </c:pt>
                <c:pt idx="3521">
                  <c:v>2008</c:v>
                </c:pt>
                <c:pt idx="3522">
                  <c:v>2015</c:v>
                </c:pt>
                <c:pt idx="3523">
                  <c:v>2008</c:v>
                </c:pt>
                <c:pt idx="3524">
                  <c:v>2009</c:v>
                </c:pt>
                <c:pt idx="3525">
                  <c:v>2009</c:v>
                </c:pt>
                <c:pt idx="3526">
                  <c:v>2005</c:v>
                </c:pt>
                <c:pt idx="3527">
                  <c:v>2009</c:v>
                </c:pt>
                <c:pt idx="3528">
                  <c:v>2012</c:v>
                </c:pt>
                <c:pt idx="3529">
                  <c:v>2005</c:v>
                </c:pt>
                <c:pt idx="3530">
                  <c:v>2015</c:v>
                </c:pt>
                <c:pt idx="3531">
                  <c:v>2010</c:v>
                </c:pt>
                <c:pt idx="3532">
                  <c:v>2017</c:v>
                </c:pt>
                <c:pt idx="3533">
                  <c:v>2005</c:v>
                </c:pt>
                <c:pt idx="3534">
                  <c:v>2015</c:v>
                </c:pt>
                <c:pt idx="3535">
                  <c:v>2008</c:v>
                </c:pt>
                <c:pt idx="3536">
                  <c:v>2008</c:v>
                </c:pt>
                <c:pt idx="3537">
                  <c:v>2007</c:v>
                </c:pt>
                <c:pt idx="3538">
                  <c:v>2006</c:v>
                </c:pt>
                <c:pt idx="3539">
                  <c:v>2010</c:v>
                </c:pt>
                <c:pt idx="3540">
                  <c:v>2014</c:v>
                </c:pt>
                <c:pt idx="3541">
                  <c:v>2011</c:v>
                </c:pt>
                <c:pt idx="3542">
                  <c:v>2015</c:v>
                </c:pt>
                <c:pt idx="3543">
                  <c:v>2011</c:v>
                </c:pt>
                <c:pt idx="3544">
                  <c:v>2011</c:v>
                </c:pt>
                <c:pt idx="3545">
                  <c:v>2009</c:v>
                </c:pt>
                <c:pt idx="3546">
                  <c:v>2009</c:v>
                </c:pt>
                <c:pt idx="3547">
                  <c:v>2010</c:v>
                </c:pt>
                <c:pt idx="3548">
                  <c:v>2009</c:v>
                </c:pt>
                <c:pt idx="3549">
                  <c:v>2009</c:v>
                </c:pt>
                <c:pt idx="3550">
                  <c:v>2009</c:v>
                </c:pt>
                <c:pt idx="3551">
                  <c:v>2011</c:v>
                </c:pt>
                <c:pt idx="3552">
                  <c:v>2012</c:v>
                </c:pt>
                <c:pt idx="3553">
                  <c:v>2013</c:v>
                </c:pt>
                <c:pt idx="3554">
                  <c:v>2011</c:v>
                </c:pt>
                <c:pt idx="3555">
                  <c:v>2009</c:v>
                </c:pt>
                <c:pt idx="3556">
                  <c:v>2008</c:v>
                </c:pt>
                <c:pt idx="3557">
                  <c:v>2011</c:v>
                </c:pt>
                <c:pt idx="3558">
                  <c:v>2014</c:v>
                </c:pt>
                <c:pt idx="3559">
                  <c:v>2010</c:v>
                </c:pt>
                <c:pt idx="3560">
                  <c:v>2011</c:v>
                </c:pt>
                <c:pt idx="3561">
                  <c:v>2013</c:v>
                </c:pt>
                <c:pt idx="3562">
                  <c:v>2013</c:v>
                </c:pt>
                <c:pt idx="3563">
                  <c:v>2016</c:v>
                </c:pt>
                <c:pt idx="3564">
                  <c:v>2015</c:v>
                </c:pt>
                <c:pt idx="3565">
                  <c:v>2012</c:v>
                </c:pt>
                <c:pt idx="3566">
                  <c:v>2012</c:v>
                </c:pt>
                <c:pt idx="3567">
                  <c:v>2011</c:v>
                </c:pt>
                <c:pt idx="3568">
                  <c:v>2013</c:v>
                </c:pt>
                <c:pt idx="3569">
                  <c:v>2010</c:v>
                </c:pt>
                <c:pt idx="3570">
                  <c:v>2007</c:v>
                </c:pt>
                <c:pt idx="3571">
                  <c:v>2010</c:v>
                </c:pt>
                <c:pt idx="3572">
                  <c:v>2015</c:v>
                </c:pt>
                <c:pt idx="3573">
                  <c:v>2013</c:v>
                </c:pt>
                <c:pt idx="3574">
                  <c:v>2009</c:v>
                </c:pt>
                <c:pt idx="3575">
                  <c:v>2013</c:v>
                </c:pt>
                <c:pt idx="3576">
                  <c:v>2017</c:v>
                </c:pt>
                <c:pt idx="3577">
                  <c:v>2015</c:v>
                </c:pt>
                <c:pt idx="3578">
                  <c:v>2007</c:v>
                </c:pt>
                <c:pt idx="3579">
                  <c:v>2009</c:v>
                </c:pt>
                <c:pt idx="3580">
                  <c:v>2014</c:v>
                </c:pt>
                <c:pt idx="3581">
                  <c:v>2010</c:v>
                </c:pt>
                <c:pt idx="3582">
                  <c:v>2014</c:v>
                </c:pt>
                <c:pt idx="3583">
                  <c:v>2010</c:v>
                </c:pt>
                <c:pt idx="3584">
                  <c:v>2011</c:v>
                </c:pt>
                <c:pt idx="3585">
                  <c:v>2011</c:v>
                </c:pt>
                <c:pt idx="3586">
                  <c:v>2010</c:v>
                </c:pt>
                <c:pt idx="3587">
                  <c:v>2014</c:v>
                </c:pt>
                <c:pt idx="3588">
                  <c:v>2005</c:v>
                </c:pt>
                <c:pt idx="3589">
                  <c:v>2008</c:v>
                </c:pt>
                <c:pt idx="3590">
                  <c:v>2009</c:v>
                </c:pt>
                <c:pt idx="3591">
                  <c:v>2010</c:v>
                </c:pt>
                <c:pt idx="3592">
                  <c:v>2009</c:v>
                </c:pt>
                <c:pt idx="3593">
                  <c:v>2012</c:v>
                </c:pt>
                <c:pt idx="3594">
                  <c:v>2010</c:v>
                </c:pt>
                <c:pt idx="3595">
                  <c:v>2016</c:v>
                </c:pt>
                <c:pt idx="3596">
                  <c:v>2014</c:v>
                </c:pt>
                <c:pt idx="3597">
                  <c:v>2008</c:v>
                </c:pt>
                <c:pt idx="3598">
                  <c:v>2011</c:v>
                </c:pt>
                <c:pt idx="3599">
                  <c:v>2013</c:v>
                </c:pt>
                <c:pt idx="3600">
                  <c:v>2014</c:v>
                </c:pt>
                <c:pt idx="3601">
                  <c:v>2008</c:v>
                </c:pt>
                <c:pt idx="3602">
                  <c:v>2011</c:v>
                </c:pt>
                <c:pt idx="3603">
                  <c:v>2018</c:v>
                </c:pt>
                <c:pt idx="3604">
                  <c:v>2020</c:v>
                </c:pt>
                <c:pt idx="3605">
                  <c:v>2015</c:v>
                </c:pt>
                <c:pt idx="3606">
                  <c:v>2014</c:v>
                </c:pt>
                <c:pt idx="3607">
                  <c:v>2012</c:v>
                </c:pt>
                <c:pt idx="3608">
                  <c:v>2015</c:v>
                </c:pt>
                <c:pt idx="3609">
                  <c:v>2014</c:v>
                </c:pt>
                <c:pt idx="3610">
                  <c:v>2009</c:v>
                </c:pt>
                <c:pt idx="3611">
                  <c:v>2010</c:v>
                </c:pt>
                <c:pt idx="3612">
                  <c:v>2011</c:v>
                </c:pt>
                <c:pt idx="3613">
                  <c:v>2016</c:v>
                </c:pt>
                <c:pt idx="3614">
                  <c:v>2014</c:v>
                </c:pt>
                <c:pt idx="3615">
                  <c:v>2015</c:v>
                </c:pt>
                <c:pt idx="3616">
                  <c:v>2014</c:v>
                </c:pt>
                <c:pt idx="3617">
                  <c:v>2010</c:v>
                </c:pt>
                <c:pt idx="3618">
                  <c:v>2011</c:v>
                </c:pt>
                <c:pt idx="3619">
                  <c:v>2014</c:v>
                </c:pt>
                <c:pt idx="3620">
                  <c:v>2013</c:v>
                </c:pt>
                <c:pt idx="3621">
                  <c:v>2013</c:v>
                </c:pt>
                <c:pt idx="3622">
                  <c:v>2013</c:v>
                </c:pt>
                <c:pt idx="3623">
                  <c:v>2009</c:v>
                </c:pt>
                <c:pt idx="3624">
                  <c:v>2007</c:v>
                </c:pt>
                <c:pt idx="3625">
                  <c:v>2011</c:v>
                </c:pt>
                <c:pt idx="3626">
                  <c:v>2012</c:v>
                </c:pt>
                <c:pt idx="3627">
                  <c:v>2008</c:v>
                </c:pt>
                <c:pt idx="3628">
                  <c:v>2009</c:v>
                </c:pt>
                <c:pt idx="3629">
                  <c:v>2011</c:v>
                </c:pt>
                <c:pt idx="3630">
                  <c:v>2009</c:v>
                </c:pt>
                <c:pt idx="3631">
                  <c:v>2015</c:v>
                </c:pt>
                <c:pt idx="3632">
                  <c:v>2012</c:v>
                </c:pt>
                <c:pt idx="3633">
                  <c:v>2011</c:v>
                </c:pt>
                <c:pt idx="3634">
                  <c:v>2011</c:v>
                </c:pt>
                <c:pt idx="3635">
                  <c:v>2015</c:v>
                </c:pt>
                <c:pt idx="3636">
                  <c:v>2015</c:v>
                </c:pt>
                <c:pt idx="3637">
                  <c:v>2006</c:v>
                </c:pt>
                <c:pt idx="3638">
                  <c:v>2009</c:v>
                </c:pt>
                <c:pt idx="3639">
                  <c:v>2011</c:v>
                </c:pt>
                <c:pt idx="3640">
                  <c:v>2012</c:v>
                </c:pt>
                <c:pt idx="3641">
                  <c:v>2016</c:v>
                </c:pt>
                <c:pt idx="3642">
                  <c:v>2015</c:v>
                </c:pt>
                <c:pt idx="3643">
                  <c:v>2014</c:v>
                </c:pt>
                <c:pt idx="3644">
                  <c:v>2012</c:v>
                </c:pt>
                <c:pt idx="3645">
                  <c:v>2010</c:v>
                </c:pt>
                <c:pt idx="3646">
                  <c:v>2008</c:v>
                </c:pt>
                <c:pt idx="3647">
                  <c:v>2016</c:v>
                </c:pt>
                <c:pt idx="3648">
                  <c:v>2008</c:v>
                </c:pt>
                <c:pt idx="3649">
                  <c:v>2018</c:v>
                </c:pt>
                <c:pt idx="3650">
                  <c:v>2011</c:v>
                </c:pt>
                <c:pt idx="3651">
                  <c:v>2015</c:v>
                </c:pt>
                <c:pt idx="3652">
                  <c:v>2015</c:v>
                </c:pt>
                <c:pt idx="3653">
                  <c:v>2017</c:v>
                </c:pt>
                <c:pt idx="3654">
                  <c:v>2013</c:v>
                </c:pt>
                <c:pt idx="3655">
                  <c:v>2018</c:v>
                </c:pt>
                <c:pt idx="3656">
                  <c:v>2015</c:v>
                </c:pt>
                <c:pt idx="3657">
                  <c:v>2011</c:v>
                </c:pt>
                <c:pt idx="3658">
                  <c:v>2011</c:v>
                </c:pt>
                <c:pt idx="3659">
                  <c:v>2019</c:v>
                </c:pt>
                <c:pt idx="3660">
                  <c:v>2021</c:v>
                </c:pt>
                <c:pt idx="3661">
                  <c:v>2023</c:v>
                </c:pt>
                <c:pt idx="3662">
                  <c:v>2023</c:v>
                </c:pt>
                <c:pt idx="3663">
                  <c:v>2024</c:v>
                </c:pt>
                <c:pt idx="3664">
                  <c:v>2019</c:v>
                </c:pt>
                <c:pt idx="3665">
                  <c:v>2018</c:v>
                </c:pt>
                <c:pt idx="3666">
                  <c:v>2021</c:v>
                </c:pt>
                <c:pt idx="3667">
                  <c:v>2030</c:v>
                </c:pt>
                <c:pt idx="3668">
                  <c:v>2033</c:v>
                </c:pt>
                <c:pt idx="3669">
                  <c:v>2028</c:v>
                </c:pt>
                <c:pt idx="3670">
                  <c:v>2029</c:v>
                </c:pt>
                <c:pt idx="3671">
                  <c:v>2025</c:v>
                </c:pt>
                <c:pt idx="3672">
                  <c:v>2032</c:v>
                </c:pt>
                <c:pt idx="3673">
                  <c:v>2045</c:v>
                </c:pt>
                <c:pt idx="3674">
                  <c:v>2050</c:v>
                </c:pt>
                <c:pt idx="3675">
                  <c:v>2039</c:v>
                </c:pt>
                <c:pt idx="3676">
                  <c:v>2032</c:v>
                </c:pt>
                <c:pt idx="3677">
                  <c:v>2031</c:v>
                </c:pt>
                <c:pt idx="3678">
                  <c:v>2030</c:v>
                </c:pt>
                <c:pt idx="3679">
                  <c:v>2030</c:v>
                </c:pt>
                <c:pt idx="3680">
                  <c:v>2028</c:v>
                </c:pt>
                <c:pt idx="3681">
                  <c:v>2030</c:v>
                </c:pt>
                <c:pt idx="3682">
                  <c:v>2034</c:v>
                </c:pt>
                <c:pt idx="3683">
                  <c:v>2038</c:v>
                </c:pt>
                <c:pt idx="3684">
                  <c:v>2037</c:v>
                </c:pt>
                <c:pt idx="3685">
                  <c:v>2036</c:v>
                </c:pt>
                <c:pt idx="3686">
                  <c:v>2036</c:v>
                </c:pt>
                <c:pt idx="3687">
                  <c:v>2028</c:v>
                </c:pt>
                <c:pt idx="3688">
                  <c:v>2029</c:v>
                </c:pt>
                <c:pt idx="3689">
                  <c:v>2041</c:v>
                </c:pt>
                <c:pt idx="3690">
                  <c:v>2034</c:v>
                </c:pt>
                <c:pt idx="3691">
                  <c:v>2032</c:v>
                </c:pt>
                <c:pt idx="3692">
                  <c:v>2022</c:v>
                </c:pt>
                <c:pt idx="3693">
                  <c:v>2021</c:v>
                </c:pt>
                <c:pt idx="3694">
                  <c:v>2016</c:v>
                </c:pt>
                <c:pt idx="3695">
                  <c:v>2028</c:v>
                </c:pt>
                <c:pt idx="3696">
                  <c:v>2027</c:v>
                </c:pt>
                <c:pt idx="3697">
                  <c:v>2026</c:v>
                </c:pt>
                <c:pt idx="3698">
                  <c:v>2019</c:v>
                </c:pt>
                <c:pt idx="3699">
                  <c:v>2020</c:v>
                </c:pt>
                <c:pt idx="3700">
                  <c:v>2019</c:v>
                </c:pt>
                <c:pt idx="3701">
                  <c:v>2028</c:v>
                </c:pt>
                <c:pt idx="3702">
                  <c:v>2026</c:v>
                </c:pt>
                <c:pt idx="3703">
                  <c:v>2026</c:v>
                </c:pt>
                <c:pt idx="3704">
                  <c:v>2020</c:v>
                </c:pt>
                <c:pt idx="3705">
                  <c:v>2033</c:v>
                </c:pt>
                <c:pt idx="3706">
                  <c:v>2030</c:v>
                </c:pt>
                <c:pt idx="3707">
                  <c:v>2023</c:v>
                </c:pt>
                <c:pt idx="3708">
                  <c:v>2033</c:v>
                </c:pt>
                <c:pt idx="3709">
                  <c:v>2037</c:v>
                </c:pt>
                <c:pt idx="3710">
                  <c:v>2032</c:v>
                </c:pt>
                <c:pt idx="3711">
                  <c:v>2039</c:v>
                </c:pt>
                <c:pt idx="3712">
                  <c:v>2053</c:v>
                </c:pt>
                <c:pt idx="3713">
                  <c:v>2052</c:v>
                </c:pt>
                <c:pt idx="3714">
                  <c:v>2053</c:v>
                </c:pt>
                <c:pt idx="3715">
                  <c:v>2054</c:v>
                </c:pt>
                <c:pt idx="3716">
                  <c:v>2059</c:v>
                </c:pt>
                <c:pt idx="3717">
                  <c:v>2062</c:v>
                </c:pt>
                <c:pt idx="3718">
                  <c:v>2061</c:v>
                </c:pt>
                <c:pt idx="3719">
                  <c:v>2052</c:v>
                </c:pt>
                <c:pt idx="3720">
                  <c:v>2058</c:v>
                </c:pt>
                <c:pt idx="3721">
                  <c:v>2048</c:v>
                </c:pt>
                <c:pt idx="3722">
                  <c:v>2044</c:v>
                </c:pt>
                <c:pt idx="3723">
                  <c:v>2045</c:v>
                </c:pt>
                <c:pt idx="3724">
                  <c:v>2044</c:v>
                </c:pt>
                <c:pt idx="3725">
                  <c:v>2037</c:v>
                </c:pt>
                <c:pt idx="3726">
                  <c:v>2047</c:v>
                </c:pt>
                <c:pt idx="3727">
                  <c:v>2044</c:v>
                </c:pt>
                <c:pt idx="3728">
                  <c:v>2041</c:v>
                </c:pt>
                <c:pt idx="3729">
                  <c:v>2038</c:v>
                </c:pt>
                <c:pt idx="3730">
                  <c:v>2036</c:v>
                </c:pt>
                <c:pt idx="3731">
                  <c:v>2041</c:v>
                </c:pt>
                <c:pt idx="3732">
                  <c:v>2041</c:v>
                </c:pt>
                <c:pt idx="3733">
                  <c:v>2038</c:v>
                </c:pt>
                <c:pt idx="3734">
                  <c:v>2037</c:v>
                </c:pt>
                <c:pt idx="3735">
                  <c:v>2034</c:v>
                </c:pt>
                <c:pt idx="3736">
                  <c:v>2027</c:v>
                </c:pt>
                <c:pt idx="3737">
                  <c:v>2026</c:v>
                </c:pt>
                <c:pt idx="3738">
                  <c:v>2022</c:v>
                </c:pt>
                <c:pt idx="3739">
                  <c:v>2018</c:v>
                </c:pt>
                <c:pt idx="3740">
                  <c:v>2017</c:v>
                </c:pt>
                <c:pt idx="3741">
                  <c:v>2016</c:v>
                </c:pt>
                <c:pt idx="3742">
                  <c:v>2020</c:v>
                </c:pt>
                <c:pt idx="3743">
                  <c:v>2020</c:v>
                </c:pt>
                <c:pt idx="3744">
                  <c:v>2020</c:v>
                </c:pt>
                <c:pt idx="3745">
                  <c:v>2013</c:v>
                </c:pt>
                <c:pt idx="3746">
                  <c:v>2019</c:v>
                </c:pt>
                <c:pt idx="3747">
                  <c:v>2022</c:v>
                </c:pt>
                <c:pt idx="3748">
                  <c:v>2020</c:v>
                </c:pt>
                <c:pt idx="3749">
                  <c:v>2018</c:v>
                </c:pt>
                <c:pt idx="3750">
                  <c:v>2015</c:v>
                </c:pt>
                <c:pt idx="3751">
                  <c:v>2015</c:v>
                </c:pt>
                <c:pt idx="3752">
                  <c:v>2017</c:v>
                </c:pt>
                <c:pt idx="3753">
                  <c:v>2016</c:v>
                </c:pt>
                <c:pt idx="3754">
                  <c:v>2011</c:v>
                </c:pt>
                <c:pt idx="3755">
                  <c:v>2018</c:v>
                </c:pt>
                <c:pt idx="3756">
                  <c:v>2016</c:v>
                </c:pt>
                <c:pt idx="3757">
                  <c:v>2020</c:v>
                </c:pt>
                <c:pt idx="3758">
                  <c:v>2014</c:v>
                </c:pt>
                <c:pt idx="3759">
                  <c:v>2012</c:v>
                </c:pt>
                <c:pt idx="3760">
                  <c:v>2015</c:v>
                </c:pt>
                <c:pt idx="3761">
                  <c:v>2011</c:v>
                </c:pt>
                <c:pt idx="3762">
                  <c:v>2015</c:v>
                </c:pt>
                <c:pt idx="3763">
                  <c:v>2010</c:v>
                </c:pt>
                <c:pt idx="3764">
                  <c:v>2012</c:v>
                </c:pt>
                <c:pt idx="3765">
                  <c:v>2009</c:v>
                </c:pt>
                <c:pt idx="3766">
                  <c:v>2015</c:v>
                </c:pt>
                <c:pt idx="3767">
                  <c:v>2016</c:v>
                </c:pt>
                <c:pt idx="3768">
                  <c:v>2020</c:v>
                </c:pt>
                <c:pt idx="3769">
                  <c:v>2010</c:v>
                </c:pt>
                <c:pt idx="3770">
                  <c:v>2015</c:v>
                </c:pt>
                <c:pt idx="3771">
                  <c:v>2022</c:v>
                </c:pt>
                <c:pt idx="3772">
                  <c:v>2014</c:v>
                </c:pt>
                <c:pt idx="3773">
                  <c:v>2010</c:v>
                </c:pt>
                <c:pt idx="3774">
                  <c:v>2011</c:v>
                </c:pt>
                <c:pt idx="3775">
                  <c:v>2014</c:v>
                </c:pt>
                <c:pt idx="3776">
                  <c:v>2018</c:v>
                </c:pt>
                <c:pt idx="3777">
                  <c:v>2014</c:v>
                </c:pt>
                <c:pt idx="3778">
                  <c:v>2011</c:v>
                </c:pt>
                <c:pt idx="3779">
                  <c:v>2015</c:v>
                </c:pt>
                <c:pt idx="3780">
                  <c:v>2015</c:v>
                </c:pt>
                <c:pt idx="3781">
                  <c:v>2018</c:v>
                </c:pt>
                <c:pt idx="3782">
                  <c:v>2014</c:v>
                </c:pt>
                <c:pt idx="3783">
                  <c:v>2008</c:v>
                </c:pt>
                <c:pt idx="3784">
                  <c:v>2013</c:v>
                </c:pt>
                <c:pt idx="3785">
                  <c:v>2018</c:v>
                </c:pt>
                <c:pt idx="3786">
                  <c:v>2017</c:v>
                </c:pt>
                <c:pt idx="3787">
                  <c:v>2013</c:v>
                </c:pt>
                <c:pt idx="3788">
                  <c:v>2018</c:v>
                </c:pt>
                <c:pt idx="3789">
                  <c:v>2016</c:v>
                </c:pt>
                <c:pt idx="3790">
                  <c:v>2011</c:v>
                </c:pt>
                <c:pt idx="3791">
                  <c:v>2014</c:v>
                </c:pt>
                <c:pt idx="3792">
                  <c:v>2014</c:v>
                </c:pt>
                <c:pt idx="3793">
                  <c:v>2013</c:v>
                </c:pt>
                <c:pt idx="3794">
                  <c:v>2014</c:v>
                </c:pt>
                <c:pt idx="3795">
                  <c:v>2021</c:v>
                </c:pt>
                <c:pt idx="3796">
                  <c:v>2023</c:v>
                </c:pt>
                <c:pt idx="3797">
                  <c:v>2019</c:v>
                </c:pt>
                <c:pt idx="3798">
                  <c:v>2019</c:v>
                </c:pt>
                <c:pt idx="3799">
                  <c:v>2018</c:v>
                </c:pt>
                <c:pt idx="3800">
                  <c:v>2016</c:v>
                </c:pt>
                <c:pt idx="3801">
                  <c:v>2018</c:v>
                </c:pt>
                <c:pt idx="3802">
                  <c:v>2017</c:v>
                </c:pt>
                <c:pt idx="3803">
                  <c:v>2015</c:v>
                </c:pt>
                <c:pt idx="3804">
                  <c:v>2016</c:v>
                </c:pt>
                <c:pt idx="3805">
                  <c:v>2010</c:v>
                </c:pt>
                <c:pt idx="3806">
                  <c:v>2018</c:v>
                </c:pt>
                <c:pt idx="3807">
                  <c:v>2018</c:v>
                </c:pt>
                <c:pt idx="3808">
                  <c:v>2015</c:v>
                </c:pt>
                <c:pt idx="3809">
                  <c:v>2016</c:v>
                </c:pt>
                <c:pt idx="3810">
                  <c:v>2026</c:v>
                </c:pt>
                <c:pt idx="3811">
                  <c:v>2023</c:v>
                </c:pt>
                <c:pt idx="3812">
                  <c:v>2013</c:v>
                </c:pt>
                <c:pt idx="3813">
                  <c:v>2014</c:v>
                </c:pt>
                <c:pt idx="3814">
                  <c:v>2010</c:v>
                </c:pt>
                <c:pt idx="3815">
                  <c:v>2021</c:v>
                </c:pt>
                <c:pt idx="3816">
                  <c:v>2019</c:v>
                </c:pt>
                <c:pt idx="3817">
                  <c:v>2011</c:v>
                </c:pt>
                <c:pt idx="3818">
                  <c:v>2015</c:v>
                </c:pt>
                <c:pt idx="3819">
                  <c:v>2012</c:v>
                </c:pt>
                <c:pt idx="3820">
                  <c:v>2007</c:v>
                </c:pt>
                <c:pt idx="3821">
                  <c:v>2010</c:v>
                </c:pt>
                <c:pt idx="3822">
                  <c:v>2011</c:v>
                </c:pt>
                <c:pt idx="3823">
                  <c:v>2021</c:v>
                </c:pt>
                <c:pt idx="3824">
                  <c:v>2017</c:v>
                </c:pt>
                <c:pt idx="3825">
                  <c:v>2011</c:v>
                </c:pt>
                <c:pt idx="3826">
                  <c:v>2017</c:v>
                </c:pt>
                <c:pt idx="3827">
                  <c:v>2012</c:v>
                </c:pt>
                <c:pt idx="3828">
                  <c:v>2016</c:v>
                </c:pt>
                <c:pt idx="3829">
                  <c:v>2014</c:v>
                </c:pt>
                <c:pt idx="3830">
                  <c:v>2012</c:v>
                </c:pt>
                <c:pt idx="3831">
                  <c:v>2018</c:v>
                </c:pt>
                <c:pt idx="3832">
                  <c:v>2015</c:v>
                </c:pt>
                <c:pt idx="3833">
                  <c:v>2016</c:v>
                </c:pt>
                <c:pt idx="3834">
                  <c:v>2011</c:v>
                </c:pt>
                <c:pt idx="3835">
                  <c:v>2010</c:v>
                </c:pt>
                <c:pt idx="3836">
                  <c:v>2010</c:v>
                </c:pt>
                <c:pt idx="3837">
                  <c:v>2010</c:v>
                </c:pt>
                <c:pt idx="3838">
                  <c:v>2013</c:v>
                </c:pt>
                <c:pt idx="3839">
                  <c:v>2017</c:v>
                </c:pt>
                <c:pt idx="3840">
                  <c:v>2019</c:v>
                </c:pt>
                <c:pt idx="3841">
                  <c:v>2015</c:v>
                </c:pt>
                <c:pt idx="3842">
                  <c:v>2013</c:v>
                </c:pt>
                <c:pt idx="3843">
                  <c:v>2016</c:v>
                </c:pt>
                <c:pt idx="3844">
                  <c:v>2010</c:v>
                </c:pt>
                <c:pt idx="3845">
                  <c:v>2010</c:v>
                </c:pt>
                <c:pt idx="3846">
                  <c:v>2016</c:v>
                </c:pt>
                <c:pt idx="3847">
                  <c:v>2019</c:v>
                </c:pt>
                <c:pt idx="3848">
                  <c:v>2018</c:v>
                </c:pt>
                <c:pt idx="3849">
                  <c:v>2017</c:v>
                </c:pt>
                <c:pt idx="3850">
                  <c:v>2017</c:v>
                </c:pt>
                <c:pt idx="3851">
                  <c:v>2019</c:v>
                </c:pt>
                <c:pt idx="3852">
                  <c:v>2017</c:v>
                </c:pt>
                <c:pt idx="3853">
                  <c:v>2016</c:v>
                </c:pt>
                <c:pt idx="3854">
                  <c:v>2016</c:v>
                </c:pt>
                <c:pt idx="3855">
                  <c:v>2014</c:v>
                </c:pt>
                <c:pt idx="3856">
                  <c:v>2013</c:v>
                </c:pt>
                <c:pt idx="3857">
                  <c:v>2015</c:v>
                </c:pt>
                <c:pt idx="3858">
                  <c:v>2020</c:v>
                </c:pt>
                <c:pt idx="3859">
                  <c:v>2019</c:v>
                </c:pt>
                <c:pt idx="3860">
                  <c:v>2016</c:v>
                </c:pt>
                <c:pt idx="3861">
                  <c:v>2018</c:v>
                </c:pt>
                <c:pt idx="3862">
                  <c:v>2017</c:v>
                </c:pt>
                <c:pt idx="3863">
                  <c:v>2010</c:v>
                </c:pt>
                <c:pt idx="3864">
                  <c:v>2011</c:v>
                </c:pt>
                <c:pt idx="3865">
                  <c:v>2014</c:v>
                </c:pt>
                <c:pt idx="3866">
                  <c:v>2013</c:v>
                </c:pt>
                <c:pt idx="3867">
                  <c:v>2014</c:v>
                </c:pt>
                <c:pt idx="3868">
                  <c:v>2021</c:v>
                </c:pt>
                <c:pt idx="3869">
                  <c:v>2014</c:v>
                </c:pt>
                <c:pt idx="3870">
                  <c:v>2015</c:v>
                </c:pt>
                <c:pt idx="3871">
                  <c:v>2016</c:v>
                </c:pt>
                <c:pt idx="3872">
                  <c:v>2012</c:v>
                </c:pt>
                <c:pt idx="3873">
                  <c:v>2016</c:v>
                </c:pt>
                <c:pt idx="3874">
                  <c:v>2011</c:v>
                </c:pt>
                <c:pt idx="3875">
                  <c:v>2018</c:v>
                </c:pt>
                <c:pt idx="3876">
                  <c:v>2024</c:v>
                </c:pt>
                <c:pt idx="3877">
                  <c:v>2010</c:v>
                </c:pt>
                <c:pt idx="3878">
                  <c:v>2020</c:v>
                </c:pt>
                <c:pt idx="3879">
                  <c:v>2019</c:v>
                </c:pt>
                <c:pt idx="3880">
                  <c:v>2015</c:v>
                </c:pt>
                <c:pt idx="3881">
                  <c:v>2011</c:v>
                </c:pt>
                <c:pt idx="3882">
                  <c:v>2017</c:v>
                </c:pt>
                <c:pt idx="3883">
                  <c:v>2012</c:v>
                </c:pt>
                <c:pt idx="3884">
                  <c:v>2011</c:v>
                </c:pt>
                <c:pt idx="3885">
                  <c:v>2014</c:v>
                </c:pt>
                <c:pt idx="3886">
                  <c:v>2017</c:v>
                </c:pt>
                <c:pt idx="3887">
                  <c:v>2018</c:v>
                </c:pt>
                <c:pt idx="3888">
                  <c:v>2009</c:v>
                </c:pt>
                <c:pt idx="3889">
                  <c:v>2015</c:v>
                </c:pt>
                <c:pt idx="3890">
                  <c:v>2012</c:v>
                </c:pt>
                <c:pt idx="3891">
                  <c:v>2013</c:v>
                </c:pt>
                <c:pt idx="3892">
                  <c:v>2018</c:v>
                </c:pt>
                <c:pt idx="3893">
                  <c:v>2019</c:v>
                </c:pt>
                <c:pt idx="3894">
                  <c:v>2018</c:v>
                </c:pt>
                <c:pt idx="3895">
                  <c:v>2015</c:v>
                </c:pt>
                <c:pt idx="3896">
                  <c:v>2017</c:v>
                </c:pt>
                <c:pt idx="3897">
                  <c:v>2017</c:v>
                </c:pt>
                <c:pt idx="3898">
                  <c:v>2012</c:v>
                </c:pt>
                <c:pt idx="3899">
                  <c:v>2011</c:v>
                </c:pt>
                <c:pt idx="3900">
                  <c:v>2016</c:v>
                </c:pt>
                <c:pt idx="3901">
                  <c:v>2019</c:v>
                </c:pt>
                <c:pt idx="3902">
                  <c:v>2020</c:v>
                </c:pt>
                <c:pt idx="3903">
                  <c:v>2011</c:v>
                </c:pt>
                <c:pt idx="3904">
                  <c:v>2014</c:v>
                </c:pt>
                <c:pt idx="3905">
                  <c:v>2015</c:v>
                </c:pt>
                <c:pt idx="3906">
                  <c:v>2013</c:v>
                </c:pt>
                <c:pt idx="3907">
                  <c:v>2012</c:v>
                </c:pt>
                <c:pt idx="3908">
                  <c:v>2013</c:v>
                </c:pt>
                <c:pt idx="3909">
                  <c:v>2017</c:v>
                </c:pt>
                <c:pt idx="3910">
                  <c:v>2020</c:v>
                </c:pt>
                <c:pt idx="3911">
                  <c:v>2019</c:v>
                </c:pt>
                <c:pt idx="3912">
                  <c:v>2016</c:v>
                </c:pt>
                <c:pt idx="3913">
                  <c:v>2018</c:v>
                </c:pt>
                <c:pt idx="3914">
                  <c:v>2015</c:v>
                </c:pt>
                <c:pt idx="3915">
                  <c:v>2012</c:v>
                </c:pt>
                <c:pt idx="3916">
                  <c:v>2014</c:v>
                </c:pt>
                <c:pt idx="3917">
                  <c:v>2010</c:v>
                </c:pt>
                <c:pt idx="3918">
                  <c:v>2016</c:v>
                </c:pt>
                <c:pt idx="3919">
                  <c:v>2018</c:v>
                </c:pt>
                <c:pt idx="3920">
                  <c:v>2018</c:v>
                </c:pt>
                <c:pt idx="3921">
                  <c:v>2018</c:v>
                </c:pt>
                <c:pt idx="3922">
                  <c:v>2017</c:v>
                </c:pt>
                <c:pt idx="3923">
                  <c:v>2017</c:v>
                </c:pt>
                <c:pt idx="3924">
                  <c:v>2013</c:v>
                </c:pt>
                <c:pt idx="3925">
                  <c:v>2014</c:v>
                </c:pt>
                <c:pt idx="3926">
                  <c:v>2012</c:v>
                </c:pt>
                <c:pt idx="3927">
                  <c:v>2012</c:v>
                </c:pt>
                <c:pt idx="3928">
                  <c:v>2010</c:v>
                </c:pt>
                <c:pt idx="3929">
                  <c:v>2011</c:v>
                </c:pt>
                <c:pt idx="3930">
                  <c:v>2014</c:v>
                </c:pt>
                <c:pt idx="3931">
                  <c:v>2022</c:v>
                </c:pt>
                <c:pt idx="3932">
                  <c:v>2018</c:v>
                </c:pt>
                <c:pt idx="3933">
                  <c:v>2010</c:v>
                </c:pt>
                <c:pt idx="3934">
                  <c:v>2009</c:v>
                </c:pt>
                <c:pt idx="3935">
                  <c:v>2014</c:v>
                </c:pt>
                <c:pt idx="3936">
                  <c:v>2010</c:v>
                </c:pt>
                <c:pt idx="3937">
                  <c:v>2017</c:v>
                </c:pt>
                <c:pt idx="3938">
                  <c:v>2016</c:v>
                </c:pt>
                <c:pt idx="3939">
                  <c:v>2015</c:v>
                </c:pt>
                <c:pt idx="3940">
                  <c:v>2015</c:v>
                </c:pt>
                <c:pt idx="3941">
                  <c:v>2015</c:v>
                </c:pt>
                <c:pt idx="3942">
                  <c:v>2012</c:v>
                </c:pt>
                <c:pt idx="3943">
                  <c:v>2014</c:v>
                </c:pt>
                <c:pt idx="3944">
                  <c:v>2014</c:v>
                </c:pt>
                <c:pt idx="3945">
                  <c:v>2016</c:v>
                </c:pt>
                <c:pt idx="3946">
                  <c:v>2016</c:v>
                </c:pt>
                <c:pt idx="3947">
                  <c:v>2017</c:v>
                </c:pt>
                <c:pt idx="3948">
                  <c:v>2018</c:v>
                </c:pt>
                <c:pt idx="3949">
                  <c:v>2014</c:v>
                </c:pt>
                <c:pt idx="3950">
                  <c:v>2013</c:v>
                </c:pt>
                <c:pt idx="3951">
                  <c:v>2011</c:v>
                </c:pt>
                <c:pt idx="3952">
                  <c:v>2013</c:v>
                </c:pt>
                <c:pt idx="3953">
                  <c:v>2016</c:v>
                </c:pt>
                <c:pt idx="3954">
                  <c:v>2015</c:v>
                </c:pt>
                <c:pt idx="3955">
                  <c:v>2013</c:v>
                </c:pt>
                <c:pt idx="3956">
                  <c:v>2011</c:v>
                </c:pt>
                <c:pt idx="3957">
                  <c:v>2012</c:v>
                </c:pt>
                <c:pt idx="3958">
                  <c:v>2015</c:v>
                </c:pt>
                <c:pt idx="3959">
                  <c:v>2013</c:v>
                </c:pt>
                <c:pt idx="3960">
                  <c:v>2019</c:v>
                </c:pt>
                <c:pt idx="3961">
                  <c:v>2015</c:v>
                </c:pt>
                <c:pt idx="3962">
                  <c:v>2011</c:v>
                </c:pt>
                <c:pt idx="3963">
                  <c:v>2013</c:v>
                </c:pt>
                <c:pt idx="3964">
                  <c:v>2013</c:v>
                </c:pt>
                <c:pt idx="3965">
                  <c:v>2017</c:v>
                </c:pt>
                <c:pt idx="3966">
                  <c:v>2017</c:v>
                </c:pt>
                <c:pt idx="3967">
                  <c:v>2017</c:v>
                </c:pt>
                <c:pt idx="3968">
                  <c:v>2019</c:v>
                </c:pt>
                <c:pt idx="3969">
                  <c:v>2015</c:v>
                </c:pt>
                <c:pt idx="3970">
                  <c:v>2015</c:v>
                </c:pt>
                <c:pt idx="3971">
                  <c:v>2016</c:v>
                </c:pt>
                <c:pt idx="3972">
                  <c:v>2022</c:v>
                </c:pt>
                <c:pt idx="3973">
                  <c:v>2012</c:v>
                </c:pt>
                <c:pt idx="3974">
                  <c:v>2014</c:v>
                </c:pt>
                <c:pt idx="3975">
                  <c:v>2013</c:v>
                </c:pt>
                <c:pt idx="3976">
                  <c:v>2016</c:v>
                </c:pt>
                <c:pt idx="3977">
                  <c:v>2016</c:v>
                </c:pt>
                <c:pt idx="3978">
                  <c:v>2016</c:v>
                </c:pt>
                <c:pt idx="3979">
                  <c:v>2009</c:v>
                </c:pt>
                <c:pt idx="3980">
                  <c:v>2018</c:v>
                </c:pt>
                <c:pt idx="3981">
                  <c:v>2019</c:v>
                </c:pt>
                <c:pt idx="3982">
                  <c:v>2012</c:v>
                </c:pt>
                <c:pt idx="3983">
                  <c:v>2017</c:v>
                </c:pt>
                <c:pt idx="3984">
                  <c:v>2017</c:v>
                </c:pt>
                <c:pt idx="3985">
                  <c:v>2020</c:v>
                </c:pt>
                <c:pt idx="3986">
                  <c:v>2011</c:v>
                </c:pt>
                <c:pt idx="3987">
                  <c:v>2014</c:v>
                </c:pt>
                <c:pt idx="3988">
                  <c:v>2021</c:v>
                </c:pt>
                <c:pt idx="3989">
                  <c:v>2015</c:v>
                </c:pt>
                <c:pt idx="3990">
                  <c:v>2010</c:v>
                </c:pt>
                <c:pt idx="3991">
                  <c:v>2017</c:v>
                </c:pt>
                <c:pt idx="3992">
                  <c:v>2012</c:v>
                </c:pt>
                <c:pt idx="3993">
                  <c:v>2011</c:v>
                </c:pt>
                <c:pt idx="3994">
                  <c:v>2011</c:v>
                </c:pt>
                <c:pt idx="3995">
                  <c:v>2015</c:v>
                </c:pt>
                <c:pt idx="3996">
                  <c:v>2011</c:v>
                </c:pt>
                <c:pt idx="3997">
                  <c:v>2010</c:v>
                </c:pt>
                <c:pt idx="3998">
                  <c:v>2015</c:v>
                </c:pt>
                <c:pt idx="3999">
                  <c:v>2023</c:v>
                </c:pt>
                <c:pt idx="4000">
                  <c:v>2019</c:v>
                </c:pt>
                <c:pt idx="4001">
                  <c:v>2016</c:v>
                </c:pt>
                <c:pt idx="4002">
                  <c:v>2024</c:v>
                </c:pt>
                <c:pt idx="4003">
                  <c:v>2027</c:v>
                </c:pt>
                <c:pt idx="4004">
                  <c:v>2014</c:v>
                </c:pt>
                <c:pt idx="4005">
                  <c:v>2018</c:v>
                </c:pt>
                <c:pt idx="4006">
                  <c:v>2023</c:v>
                </c:pt>
                <c:pt idx="4007">
                  <c:v>2020</c:v>
                </c:pt>
                <c:pt idx="4008">
                  <c:v>2015</c:v>
                </c:pt>
                <c:pt idx="4009">
                  <c:v>2011</c:v>
                </c:pt>
                <c:pt idx="4010">
                  <c:v>2010</c:v>
                </c:pt>
                <c:pt idx="4011">
                  <c:v>2012</c:v>
                </c:pt>
                <c:pt idx="4012">
                  <c:v>2013</c:v>
                </c:pt>
                <c:pt idx="4013">
                  <c:v>2011</c:v>
                </c:pt>
                <c:pt idx="4014">
                  <c:v>2011</c:v>
                </c:pt>
                <c:pt idx="4015">
                  <c:v>2014</c:v>
                </c:pt>
                <c:pt idx="4016">
                  <c:v>2016</c:v>
                </c:pt>
                <c:pt idx="4017">
                  <c:v>2017</c:v>
                </c:pt>
                <c:pt idx="4018">
                  <c:v>2018</c:v>
                </c:pt>
                <c:pt idx="4019">
                  <c:v>2022</c:v>
                </c:pt>
                <c:pt idx="4020">
                  <c:v>2017</c:v>
                </c:pt>
                <c:pt idx="4021">
                  <c:v>2011</c:v>
                </c:pt>
                <c:pt idx="4022">
                  <c:v>2015</c:v>
                </c:pt>
                <c:pt idx="4023">
                  <c:v>2021</c:v>
                </c:pt>
                <c:pt idx="4024">
                  <c:v>2019</c:v>
                </c:pt>
                <c:pt idx="4025">
                  <c:v>2015</c:v>
                </c:pt>
                <c:pt idx="4026">
                  <c:v>2018</c:v>
                </c:pt>
                <c:pt idx="4027">
                  <c:v>2022</c:v>
                </c:pt>
                <c:pt idx="4028">
                  <c:v>2018</c:v>
                </c:pt>
                <c:pt idx="4029">
                  <c:v>2017</c:v>
                </c:pt>
                <c:pt idx="4030">
                  <c:v>2016</c:v>
                </c:pt>
                <c:pt idx="4031">
                  <c:v>2012</c:v>
                </c:pt>
                <c:pt idx="4032">
                  <c:v>2018</c:v>
                </c:pt>
                <c:pt idx="4033">
                  <c:v>2020</c:v>
                </c:pt>
                <c:pt idx="4034">
                  <c:v>2016</c:v>
                </c:pt>
                <c:pt idx="4035">
                  <c:v>2016</c:v>
                </c:pt>
                <c:pt idx="4036">
                  <c:v>2013</c:v>
                </c:pt>
                <c:pt idx="4037">
                  <c:v>2016</c:v>
                </c:pt>
                <c:pt idx="4038">
                  <c:v>2020</c:v>
                </c:pt>
                <c:pt idx="4039">
                  <c:v>2012</c:v>
                </c:pt>
                <c:pt idx="4040">
                  <c:v>2010</c:v>
                </c:pt>
                <c:pt idx="4041">
                  <c:v>2015</c:v>
                </c:pt>
                <c:pt idx="4042">
                  <c:v>2012</c:v>
                </c:pt>
                <c:pt idx="4043">
                  <c:v>2017</c:v>
                </c:pt>
                <c:pt idx="4044">
                  <c:v>2019</c:v>
                </c:pt>
                <c:pt idx="4045">
                  <c:v>2018</c:v>
                </c:pt>
                <c:pt idx="4046">
                  <c:v>2012</c:v>
                </c:pt>
                <c:pt idx="4047">
                  <c:v>2016</c:v>
                </c:pt>
                <c:pt idx="4048">
                  <c:v>2019</c:v>
                </c:pt>
                <c:pt idx="4049">
                  <c:v>2018</c:v>
                </c:pt>
                <c:pt idx="4050">
                  <c:v>2020</c:v>
                </c:pt>
                <c:pt idx="4051">
                  <c:v>2020</c:v>
                </c:pt>
                <c:pt idx="4052">
                  <c:v>2016</c:v>
                </c:pt>
                <c:pt idx="4053">
                  <c:v>2019</c:v>
                </c:pt>
                <c:pt idx="4054">
                  <c:v>2018</c:v>
                </c:pt>
                <c:pt idx="4055">
                  <c:v>2014</c:v>
                </c:pt>
                <c:pt idx="4056">
                  <c:v>2020</c:v>
                </c:pt>
                <c:pt idx="4057">
                  <c:v>2015</c:v>
                </c:pt>
                <c:pt idx="4058">
                  <c:v>2019</c:v>
                </c:pt>
                <c:pt idx="4059">
                  <c:v>2018</c:v>
                </c:pt>
                <c:pt idx="4060">
                  <c:v>2020</c:v>
                </c:pt>
                <c:pt idx="4061">
                  <c:v>2018</c:v>
                </c:pt>
                <c:pt idx="4062">
                  <c:v>2021</c:v>
                </c:pt>
                <c:pt idx="4063">
                  <c:v>2016</c:v>
                </c:pt>
                <c:pt idx="4064">
                  <c:v>2022</c:v>
                </c:pt>
                <c:pt idx="4065">
                  <c:v>2017</c:v>
                </c:pt>
                <c:pt idx="4066">
                  <c:v>2023</c:v>
                </c:pt>
                <c:pt idx="4067">
                  <c:v>2021</c:v>
                </c:pt>
                <c:pt idx="4068">
                  <c:v>2020</c:v>
                </c:pt>
                <c:pt idx="4069">
                  <c:v>2024</c:v>
                </c:pt>
                <c:pt idx="4070">
                  <c:v>2021</c:v>
                </c:pt>
                <c:pt idx="4071">
                  <c:v>2025</c:v>
                </c:pt>
                <c:pt idx="4072">
                  <c:v>2021</c:v>
                </c:pt>
                <c:pt idx="4073">
                  <c:v>2019</c:v>
                </c:pt>
                <c:pt idx="4074">
                  <c:v>2021</c:v>
                </c:pt>
                <c:pt idx="4075">
                  <c:v>2022</c:v>
                </c:pt>
                <c:pt idx="4076">
                  <c:v>2020</c:v>
                </c:pt>
                <c:pt idx="4077">
                  <c:v>2029</c:v>
                </c:pt>
                <c:pt idx="4078">
                  <c:v>2038</c:v>
                </c:pt>
                <c:pt idx="4079">
                  <c:v>2041</c:v>
                </c:pt>
                <c:pt idx="4080">
                  <c:v>2039</c:v>
                </c:pt>
                <c:pt idx="4081">
                  <c:v>2042</c:v>
                </c:pt>
                <c:pt idx="4082">
                  <c:v>2052</c:v>
                </c:pt>
                <c:pt idx="4083">
                  <c:v>2066</c:v>
                </c:pt>
                <c:pt idx="4084">
                  <c:v>2077</c:v>
                </c:pt>
                <c:pt idx="4085">
                  <c:v>2088</c:v>
                </c:pt>
                <c:pt idx="4086">
                  <c:v>2108</c:v>
                </c:pt>
                <c:pt idx="4087">
                  <c:v>2118</c:v>
                </c:pt>
                <c:pt idx="4088">
                  <c:v>2130</c:v>
                </c:pt>
                <c:pt idx="4089">
                  <c:v>2141</c:v>
                </c:pt>
                <c:pt idx="4090">
                  <c:v>2124</c:v>
                </c:pt>
                <c:pt idx="4091">
                  <c:v>2125</c:v>
                </c:pt>
                <c:pt idx="4092">
                  <c:v>2104</c:v>
                </c:pt>
                <c:pt idx="4093">
                  <c:v>2094</c:v>
                </c:pt>
                <c:pt idx="4094">
                  <c:v>2089</c:v>
                </c:pt>
                <c:pt idx="4095">
                  <c:v>2075</c:v>
                </c:pt>
                <c:pt idx="4096">
                  <c:v>2068</c:v>
                </c:pt>
                <c:pt idx="4097">
                  <c:v>2062</c:v>
                </c:pt>
                <c:pt idx="4098">
                  <c:v>2071</c:v>
                </c:pt>
                <c:pt idx="4099">
                  <c:v>2079</c:v>
                </c:pt>
                <c:pt idx="4100">
                  <c:v>2077</c:v>
                </c:pt>
                <c:pt idx="4101">
                  <c:v>2071</c:v>
                </c:pt>
                <c:pt idx="4102">
                  <c:v>2072</c:v>
                </c:pt>
                <c:pt idx="4103">
                  <c:v>2089</c:v>
                </c:pt>
                <c:pt idx="4104">
                  <c:v>2083</c:v>
                </c:pt>
                <c:pt idx="4105">
                  <c:v>2084</c:v>
                </c:pt>
                <c:pt idx="4106">
                  <c:v>2042</c:v>
                </c:pt>
                <c:pt idx="4107">
                  <c:v>2055</c:v>
                </c:pt>
                <c:pt idx="4108">
                  <c:v>2046</c:v>
                </c:pt>
                <c:pt idx="4109">
                  <c:v>2032</c:v>
                </c:pt>
                <c:pt idx="4110">
                  <c:v>2052</c:v>
                </c:pt>
                <c:pt idx="4111">
                  <c:v>2046</c:v>
                </c:pt>
                <c:pt idx="4112">
                  <c:v>2029</c:v>
                </c:pt>
                <c:pt idx="4113">
                  <c:v>2034</c:v>
                </c:pt>
                <c:pt idx="4114">
                  <c:v>2021</c:v>
                </c:pt>
                <c:pt idx="4115">
                  <c:v>2023</c:v>
                </c:pt>
                <c:pt idx="4116">
                  <c:v>2027</c:v>
                </c:pt>
                <c:pt idx="4117">
                  <c:v>2019</c:v>
                </c:pt>
                <c:pt idx="4118">
                  <c:v>2022</c:v>
                </c:pt>
                <c:pt idx="4119">
                  <c:v>2030</c:v>
                </c:pt>
                <c:pt idx="4120">
                  <c:v>2027</c:v>
                </c:pt>
                <c:pt idx="4121">
                  <c:v>2021</c:v>
                </c:pt>
                <c:pt idx="4122">
                  <c:v>2021</c:v>
                </c:pt>
                <c:pt idx="4123">
                  <c:v>2025</c:v>
                </c:pt>
                <c:pt idx="4124">
                  <c:v>2019</c:v>
                </c:pt>
                <c:pt idx="4125">
                  <c:v>2021</c:v>
                </c:pt>
                <c:pt idx="4126">
                  <c:v>2017</c:v>
                </c:pt>
                <c:pt idx="4127">
                  <c:v>2020</c:v>
                </c:pt>
                <c:pt idx="4128">
                  <c:v>2020</c:v>
                </c:pt>
                <c:pt idx="4129">
                  <c:v>2014</c:v>
                </c:pt>
                <c:pt idx="4130">
                  <c:v>2018</c:v>
                </c:pt>
                <c:pt idx="4131">
                  <c:v>2017</c:v>
                </c:pt>
                <c:pt idx="4132">
                  <c:v>2017</c:v>
                </c:pt>
                <c:pt idx="4133">
                  <c:v>2014</c:v>
                </c:pt>
                <c:pt idx="4134">
                  <c:v>2015</c:v>
                </c:pt>
                <c:pt idx="4135">
                  <c:v>2015</c:v>
                </c:pt>
                <c:pt idx="4136">
                  <c:v>2011</c:v>
                </c:pt>
                <c:pt idx="4137">
                  <c:v>2014</c:v>
                </c:pt>
                <c:pt idx="4138">
                  <c:v>2016</c:v>
                </c:pt>
                <c:pt idx="4139">
                  <c:v>2013</c:v>
                </c:pt>
                <c:pt idx="4140">
                  <c:v>2013</c:v>
                </c:pt>
                <c:pt idx="4141">
                  <c:v>2018</c:v>
                </c:pt>
                <c:pt idx="4142">
                  <c:v>2016</c:v>
                </c:pt>
                <c:pt idx="4143">
                  <c:v>2018</c:v>
                </c:pt>
                <c:pt idx="4144">
                  <c:v>2018</c:v>
                </c:pt>
                <c:pt idx="4145">
                  <c:v>2016</c:v>
                </c:pt>
                <c:pt idx="4146">
                  <c:v>2018</c:v>
                </c:pt>
                <c:pt idx="4147">
                  <c:v>2019</c:v>
                </c:pt>
                <c:pt idx="4148">
                  <c:v>2017</c:v>
                </c:pt>
                <c:pt idx="4149">
                  <c:v>2017</c:v>
                </c:pt>
                <c:pt idx="4150">
                  <c:v>2010</c:v>
                </c:pt>
                <c:pt idx="4151">
                  <c:v>2016</c:v>
                </c:pt>
                <c:pt idx="4152">
                  <c:v>2020</c:v>
                </c:pt>
                <c:pt idx="4153">
                  <c:v>2011</c:v>
                </c:pt>
                <c:pt idx="4154">
                  <c:v>2020</c:v>
                </c:pt>
                <c:pt idx="4155">
                  <c:v>2024</c:v>
                </c:pt>
                <c:pt idx="4156">
                  <c:v>2014</c:v>
                </c:pt>
                <c:pt idx="4157">
                  <c:v>2017</c:v>
                </c:pt>
                <c:pt idx="4158">
                  <c:v>2017</c:v>
                </c:pt>
                <c:pt idx="4159">
                  <c:v>2021</c:v>
                </c:pt>
                <c:pt idx="4160">
                  <c:v>2016</c:v>
                </c:pt>
                <c:pt idx="4161">
                  <c:v>2017</c:v>
                </c:pt>
                <c:pt idx="4162">
                  <c:v>2012</c:v>
                </c:pt>
                <c:pt idx="4163">
                  <c:v>2014</c:v>
                </c:pt>
                <c:pt idx="4164">
                  <c:v>2018</c:v>
                </c:pt>
                <c:pt idx="4165">
                  <c:v>2012</c:v>
                </c:pt>
                <c:pt idx="4166">
                  <c:v>2018</c:v>
                </c:pt>
                <c:pt idx="4167">
                  <c:v>2014</c:v>
                </c:pt>
                <c:pt idx="4168">
                  <c:v>2015</c:v>
                </c:pt>
                <c:pt idx="4169">
                  <c:v>2022</c:v>
                </c:pt>
                <c:pt idx="4170">
                  <c:v>2016</c:v>
                </c:pt>
                <c:pt idx="4171">
                  <c:v>2014</c:v>
                </c:pt>
                <c:pt idx="4172">
                  <c:v>2012</c:v>
                </c:pt>
                <c:pt idx="4173">
                  <c:v>2009</c:v>
                </c:pt>
                <c:pt idx="4174">
                  <c:v>2020</c:v>
                </c:pt>
                <c:pt idx="4175">
                  <c:v>2015</c:v>
                </c:pt>
                <c:pt idx="4176">
                  <c:v>2016</c:v>
                </c:pt>
                <c:pt idx="4177">
                  <c:v>2019</c:v>
                </c:pt>
                <c:pt idx="4178">
                  <c:v>2022</c:v>
                </c:pt>
                <c:pt idx="4179">
                  <c:v>2022</c:v>
                </c:pt>
                <c:pt idx="4180">
                  <c:v>2020</c:v>
                </c:pt>
                <c:pt idx="4181">
                  <c:v>2012</c:v>
                </c:pt>
                <c:pt idx="4182">
                  <c:v>2016</c:v>
                </c:pt>
                <c:pt idx="4183">
                  <c:v>2017</c:v>
                </c:pt>
                <c:pt idx="4184">
                  <c:v>2015</c:v>
                </c:pt>
                <c:pt idx="4185">
                  <c:v>2025</c:v>
                </c:pt>
                <c:pt idx="4186">
                  <c:v>2023</c:v>
                </c:pt>
                <c:pt idx="4187">
                  <c:v>2024</c:v>
                </c:pt>
                <c:pt idx="4188">
                  <c:v>2022</c:v>
                </c:pt>
                <c:pt idx="4189">
                  <c:v>2020</c:v>
                </c:pt>
                <c:pt idx="4190">
                  <c:v>2022</c:v>
                </c:pt>
                <c:pt idx="4191">
                  <c:v>2023</c:v>
                </c:pt>
                <c:pt idx="4192">
                  <c:v>2023</c:v>
                </c:pt>
                <c:pt idx="4193">
                  <c:v>2020</c:v>
                </c:pt>
                <c:pt idx="4194">
                  <c:v>2018</c:v>
                </c:pt>
                <c:pt idx="4195">
                  <c:v>2018</c:v>
                </c:pt>
                <c:pt idx="4196">
                  <c:v>2019</c:v>
                </c:pt>
                <c:pt idx="4197">
                  <c:v>2021</c:v>
                </c:pt>
                <c:pt idx="4198">
                  <c:v>2027</c:v>
                </c:pt>
                <c:pt idx="4199">
                  <c:v>2027</c:v>
                </c:pt>
                <c:pt idx="4200">
                  <c:v>2020</c:v>
                </c:pt>
                <c:pt idx="4201">
                  <c:v>2022</c:v>
                </c:pt>
                <c:pt idx="4202">
                  <c:v>2019</c:v>
                </c:pt>
                <c:pt idx="4203">
                  <c:v>2014</c:v>
                </c:pt>
                <c:pt idx="4204">
                  <c:v>2021</c:v>
                </c:pt>
                <c:pt idx="4205">
                  <c:v>2022</c:v>
                </c:pt>
                <c:pt idx="4206">
                  <c:v>2024</c:v>
                </c:pt>
                <c:pt idx="4207">
                  <c:v>2021</c:v>
                </c:pt>
                <c:pt idx="4208">
                  <c:v>2018</c:v>
                </c:pt>
                <c:pt idx="4209">
                  <c:v>2017</c:v>
                </c:pt>
                <c:pt idx="4210">
                  <c:v>2018</c:v>
                </c:pt>
                <c:pt idx="4211">
                  <c:v>2023</c:v>
                </c:pt>
                <c:pt idx="4212">
                  <c:v>2025</c:v>
                </c:pt>
                <c:pt idx="4213">
                  <c:v>2022</c:v>
                </c:pt>
                <c:pt idx="4214">
                  <c:v>2014</c:v>
                </c:pt>
                <c:pt idx="4215">
                  <c:v>2019</c:v>
                </c:pt>
                <c:pt idx="4216">
                  <c:v>2019</c:v>
                </c:pt>
                <c:pt idx="4217">
                  <c:v>2017</c:v>
                </c:pt>
                <c:pt idx="4218">
                  <c:v>2017</c:v>
                </c:pt>
                <c:pt idx="4219">
                  <c:v>2018</c:v>
                </c:pt>
                <c:pt idx="4220">
                  <c:v>2021</c:v>
                </c:pt>
                <c:pt idx="4221">
                  <c:v>2015</c:v>
                </c:pt>
                <c:pt idx="4222">
                  <c:v>2021</c:v>
                </c:pt>
                <c:pt idx="4223">
                  <c:v>2023</c:v>
                </c:pt>
                <c:pt idx="4224">
                  <c:v>2018</c:v>
                </c:pt>
                <c:pt idx="4225">
                  <c:v>2016</c:v>
                </c:pt>
                <c:pt idx="4226">
                  <c:v>2017</c:v>
                </c:pt>
                <c:pt idx="4227">
                  <c:v>2017</c:v>
                </c:pt>
                <c:pt idx="4228">
                  <c:v>2007</c:v>
                </c:pt>
                <c:pt idx="4229">
                  <c:v>2014</c:v>
                </c:pt>
                <c:pt idx="4230">
                  <c:v>2008</c:v>
                </c:pt>
                <c:pt idx="4231">
                  <c:v>2016</c:v>
                </c:pt>
                <c:pt idx="4232">
                  <c:v>2017</c:v>
                </c:pt>
                <c:pt idx="4233">
                  <c:v>2016</c:v>
                </c:pt>
                <c:pt idx="4234">
                  <c:v>2018</c:v>
                </c:pt>
                <c:pt idx="4235">
                  <c:v>2015</c:v>
                </c:pt>
                <c:pt idx="4236">
                  <c:v>2019</c:v>
                </c:pt>
                <c:pt idx="4237">
                  <c:v>2019</c:v>
                </c:pt>
                <c:pt idx="4238">
                  <c:v>2011</c:v>
                </c:pt>
                <c:pt idx="4239">
                  <c:v>2012</c:v>
                </c:pt>
                <c:pt idx="4240">
                  <c:v>2019</c:v>
                </c:pt>
                <c:pt idx="4241">
                  <c:v>2016</c:v>
                </c:pt>
                <c:pt idx="4242">
                  <c:v>2013</c:v>
                </c:pt>
                <c:pt idx="4243">
                  <c:v>2017</c:v>
                </c:pt>
                <c:pt idx="4244">
                  <c:v>2015</c:v>
                </c:pt>
                <c:pt idx="4245">
                  <c:v>2015</c:v>
                </c:pt>
                <c:pt idx="4246">
                  <c:v>2020</c:v>
                </c:pt>
                <c:pt idx="4247">
                  <c:v>2017</c:v>
                </c:pt>
                <c:pt idx="4248">
                  <c:v>2016</c:v>
                </c:pt>
                <c:pt idx="4249">
                  <c:v>2013</c:v>
                </c:pt>
                <c:pt idx="4250">
                  <c:v>2013</c:v>
                </c:pt>
                <c:pt idx="4251">
                  <c:v>2017</c:v>
                </c:pt>
                <c:pt idx="4252">
                  <c:v>2016</c:v>
                </c:pt>
                <c:pt idx="4253">
                  <c:v>2017</c:v>
                </c:pt>
                <c:pt idx="4254">
                  <c:v>2019</c:v>
                </c:pt>
                <c:pt idx="4255">
                  <c:v>2016</c:v>
                </c:pt>
                <c:pt idx="4256">
                  <c:v>2012</c:v>
                </c:pt>
                <c:pt idx="4257">
                  <c:v>2008</c:v>
                </c:pt>
                <c:pt idx="4258">
                  <c:v>2013</c:v>
                </c:pt>
                <c:pt idx="4259">
                  <c:v>2016</c:v>
                </c:pt>
                <c:pt idx="4260">
                  <c:v>2016</c:v>
                </c:pt>
                <c:pt idx="4261">
                  <c:v>2014</c:v>
                </c:pt>
                <c:pt idx="4262">
                  <c:v>2012</c:v>
                </c:pt>
                <c:pt idx="4263">
                  <c:v>2011</c:v>
                </c:pt>
                <c:pt idx="4264">
                  <c:v>2011</c:v>
                </c:pt>
                <c:pt idx="4265">
                  <c:v>2018</c:v>
                </c:pt>
                <c:pt idx="4266">
                  <c:v>2015</c:v>
                </c:pt>
                <c:pt idx="4267">
                  <c:v>2019</c:v>
                </c:pt>
                <c:pt idx="4268">
                  <c:v>2022</c:v>
                </c:pt>
                <c:pt idx="4269">
                  <c:v>2017</c:v>
                </c:pt>
                <c:pt idx="4270">
                  <c:v>2016</c:v>
                </c:pt>
                <c:pt idx="4271">
                  <c:v>2018</c:v>
                </c:pt>
                <c:pt idx="4272">
                  <c:v>2015</c:v>
                </c:pt>
                <c:pt idx="4273">
                  <c:v>2019</c:v>
                </c:pt>
                <c:pt idx="4274">
                  <c:v>2018</c:v>
                </c:pt>
                <c:pt idx="4275">
                  <c:v>2016</c:v>
                </c:pt>
                <c:pt idx="4276">
                  <c:v>2015</c:v>
                </c:pt>
                <c:pt idx="4277">
                  <c:v>2014</c:v>
                </c:pt>
                <c:pt idx="4278">
                  <c:v>2019</c:v>
                </c:pt>
                <c:pt idx="4279">
                  <c:v>2021</c:v>
                </c:pt>
                <c:pt idx="4280">
                  <c:v>2020</c:v>
                </c:pt>
                <c:pt idx="4281">
                  <c:v>2017</c:v>
                </c:pt>
                <c:pt idx="4282">
                  <c:v>2019</c:v>
                </c:pt>
                <c:pt idx="4283">
                  <c:v>2024</c:v>
                </c:pt>
                <c:pt idx="4284">
                  <c:v>2014</c:v>
                </c:pt>
                <c:pt idx="4285">
                  <c:v>2015</c:v>
                </c:pt>
                <c:pt idx="4286">
                  <c:v>2018</c:v>
                </c:pt>
                <c:pt idx="4287">
                  <c:v>2018</c:v>
                </c:pt>
                <c:pt idx="4288">
                  <c:v>2014</c:v>
                </c:pt>
                <c:pt idx="4289">
                  <c:v>2015</c:v>
                </c:pt>
                <c:pt idx="4290">
                  <c:v>2018</c:v>
                </c:pt>
                <c:pt idx="4291">
                  <c:v>2020</c:v>
                </c:pt>
                <c:pt idx="4292">
                  <c:v>2017</c:v>
                </c:pt>
                <c:pt idx="4293">
                  <c:v>2016</c:v>
                </c:pt>
                <c:pt idx="4294">
                  <c:v>2016</c:v>
                </c:pt>
                <c:pt idx="4295">
                  <c:v>2010</c:v>
                </c:pt>
                <c:pt idx="4296">
                  <c:v>2018</c:v>
                </c:pt>
                <c:pt idx="4297">
                  <c:v>2018</c:v>
                </c:pt>
                <c:pt idx="4298">
                  <c:v>2019</c:v>
                </c:pt>
                <c:pt idx="4299">
                  <c:v>2016</c:v>
                </c:pt>
                <c:pt idx="4300">
                  <c:v>2013</c:v>
                </c:pt>
                <c:pt idx="4301">
                  <c:v>2019</c:v>
                </c:pt>
                <c:pt idx="4302">
                  <c:v>2020</c:v>
                </c:pt>
                <c:pt idx="4303">
                  <c:v>2018</c:v>
                </c:pt>
                <c:pt idx="4304">
                  <c:v>2014</c:v>
                </c:pt>
                <c:pt idx="4305">
                  <c:v>2018</c:v>
                </c:pt>
                <c:pt idx="4306">
                  <c:v>2016</c:v>
                </c:pt>
                <c:pt idx="4307">
                  <c:v>2012</c:v>
                </c:pt>
                <c:pt idx="4308">
                  <c:v>2013</c:v>
                </c:pt>
                <c:pt idx="4309">
                  <c:v>2017</c:v>
                </c:pt>
                <c:pt idx="4310">
                  <c:v>2017</c:v>
                </c:pt>
                <c:pt idx="4311">
                  <c:v>2019</c:v>
                </c:pt>
                <c:pt idx="4312">
                  <c:v>2021</c:v>
                </c:pt>
                <c:pt idx="4313">
                  <c:v>2022</c:v>
                </c:pt>
                <c:pt idx="4314">
                  <c:v>2021</c:v>
                </c:pt>
                <c:pt idx="4315">
                  <c:v>2015</c:v>
                </c:pt>
                <c:pt idx="4316">
                  <c:v>2010</c:v>
                </c:pt>
                <c:pt idx="4317">
                  <c:v>2009</c:v>
                </c:pt>
                <c:pt idx="4318">
                  <c:v>2013</c:v>
                </c:pt>
                <c:pt idx="4319">
                  <c:v>2016</c:v>
                </c:pt>
                <c:pt idx="4320">
                  <c:v>2019</c:v>
                </c:pt>
                <c:pt idx="4321">
                  <c:v>2017</c:v>
                </c:pt>
                <c:pt idx="4322">
                  <c:v>2011</c:v>
                </c:pt>
                <c:pt idx="4323">
                  <c:v>2011</c:v>
                </c:pt>
                <c:pt idx="4324">
                  <c:v>2013</c:v>
                </c:pt>
                <c:pt idx="4325">
                  <c:v>2016</c:v>
                </c:pt>
                <c:pt idx="4326">
                  <c:v>2016</c:v>
                </c:pt>
                <c:pt idx="4327">
                  <c:v>2020</c:v>
                </c:pt>
                <c:pt idx="4328">
                  <c:v>2018</c:v>
                </c:pt>
                <c:pt idx="4329">
                  <c:v>2013</c:v>
                </c:pt>
                <c:pt idx="4330">
                  <c:v>2014</c:v>
                </c:pt>
                <c:pt idx="4331">
                  <c:v>2014</c:v>
                </c:pt>
                <c:pt idx="4332">
                  <c:v>2009</c:v>
                </c:pt>
                <c:pt idx="4333">
                  <c:v>2016</c:v>
                </c:pt>
                <c:pt idx="4334">
                  <c:v>2020</c:v>
                </c:pt>
                <c:pt idx="4335">
                  <c:v>2022</c:v>
                </c:pt>
                <c:pt idx="4336">
                  <c:v>2013</c:v>
                </c:pt>
                <c:pt idx="4337">
                  <c:v>2017</c:v>
                </c:pt>
                <c:pt idx="4338">
                  <c:v>2012</c:v>
                </c:pt>
                <c:pt idx="4339">
                  <c:v>2008</c:v>
                </c:pt>
                <c:pt idx="4340">
                  <c:v>2022</c:v>
                </c:pt>
                <c:pt idx="4341">
                  <c:v>2021</c:v>
                </c:pt>
                <c:pt idx="4342">
                  <c:v>2012</c:v>
                </c:pt>
                <c:pt idx="4343">
                  <c:v>2009</c:v>
                </c:pt>
                <c:pt idx="4344">
                  <c:v>2008</c:v>
                </c:pt>
                <c:pt idx="4345">
                  <c:v>2023</c:v>
                </c:pt>
                <c:pt idx="4346">
                  <c:v>2017</c:v>
                </c:pt>
                <c:pt idx="4347">
                  <c:v>2012</c:v>
                </c:pt>
                <c:pt idx="4348">
                  <c:v>2014</c:v>
                </c:pt>
                <c:pt idx="4349">
                  <c:v>2011</c:v>
                </c:pt>
                <c:pt idx="4350">
                  <c:v>2012</c:v>
                </c:pt>
                <c:pt idx="4351">
                  <c:v>2014</c:v>
                </c:pt>
                <c:pt idx="4352">
                  <c:v>2014</c:v>
                </c:pt>
                <c:pt idx="4353">
                  <c:v>2013</c:v>
                </c:pt>
                <c:pt idx="4354">
                  <c:v>2011</c:v>
                </c:pt>
                <c:pt idx="4355">
                  <c:v>2012</c:v>
                </c:pt>
                <c:pt idx="4356">
                  <c:v>2016</c:v>
                </c:pt>
                <c:pt idx="4357">
                  <c:v>2016</c:v>
                </c:pt>
                <c:pt idx="4358">
                  <c:v>2016</c:v>
                </c:pt>
                <c:pt idx="4359">
                  <c:v>2018</c:v>
                </c:pt>
                <c:pt idx="4360">
                  <c:v>2019</c:v>
                </c:pt>
                <c:pt idx="4361">
                  <c:v>2015</c:v>
                </c:pt>
                <c:pt idx="4362">
                  <c:v>2017</c:v>
                </c:pt>
                <c:pt idx="4363">
                  <c:v>2013</c:v>
                </c:pt>
                <c:pt idx="4364">
                  <c:v>2013</c:v>
                </c:pt>
                <c:pt idx="4365">
                  <c:v>2017</c:v>
                </c:pt>
                <c:pt idx="4366">
                  <c:v>2013</c:v>
                </c:pt>
                <c:pt idx="4367">
                  <c:v>2012</c:v>
                </c:pt>
                <c:pt idx="4368">
                  <c:v>2010</c:v>
                </c:pt>
                <c:pt idx="4369">
                  <c:v>2014</c:v>
                </c:pt>
                <c:pt idx="4370">
                  <c:v>2018</c:v>
                </c:pt>
                <c:pt idx="4371">
                  <c:v>2017</c:v>
                </c:pt>
                <c:pt idx="4372">
                  <c:v>2016</c:v>
                </c:pt>
                <c:pt idx="4373">
                  <c:v>2016</c:v>
                </c:pt>
                <c:pt idx="4374">
                  <c:v>2018</c:v>
                </c:pt>
                <c:pt idx="4375">
                  <c:v>2017</c:v>
                </c:pt>
                <c:pt idx="4376">
                  <c:v>2019</c:v>
                </c:pt>
                <c:pt idx="4377">
                  <c:v>2015</c:v>
                </c:pt>
                <c:pt idx="4378">
                  <c:v>2013</c:v>
                </c:pt>
                <c:pt idx="4379">
                  <c:v>2014</c:v>
                </c:pt>
                <c:pt idx="4380">
                  <c:v>2017</c:v>
                </c:pt>
                <c:pt idx="4381">
                  <c:v>2018</c:v>
                </c:pt>
                <c:pt idx="4382">
                  <c:v>2018</c:v>
                </c:pt>
                <c:pt idx="4383">
                  <c:v>2017</c:v>
                </c:pt>
                <c:pt idx="4384">
                  <c:v>2017</c:v>
                </c:pt>
                <c:pt idx="4385">
                  <c:v>2009</c:v>
                </c:pt>
                <c:pt idx="4386">
                  <c:v>2011</c:v>
                </c:pt>
                <c:pt idx="4387">
                  <c:v>2016</c:v>
                </c:pt>
                <c:pt idx="4388">
                  <c:v>2010</c:v>
                </c:pt>
                <c:pt idx="4389">
                  <c:v>2016</c:v>
                </c:pt>
                <c:pt idx="4390">
                  <c:v>2015</c:v>
                </c:pt>
                <c:pt idx="4391">
                  <c:v>2010</c:v>
                </c:pt>
                <c:pt idx="4392">
                  <c:v>2012</c:v>
                </c:pt>
                <c:pt idx="4393">
                  <c:v>2017</c:v>
                </c:pt>
                <c:pt idx="4394">
                  <c:v>2018</c:v>
                </c:pt>
                <c:pt idx="4395">
                  <c:v>2018</c:v>
                </c:pt>
                <c:pt idx="4396">
                  <c:v>2012</c:v>
                </c:pt>
                <c:pt idx="4397">
                  <c:v>2019</c:v>
                </c:pt>
                <c:pt idx="4398">
                  <c:v>2021</c:v>
                </c:pt>
                <c:pt idx="4399">
                  <c:v>2015</c:v>
                </c:pt>
                <c:pt idx="4400">
                  <c:v>2016</c:v>
                </c:pt>
                <c:pt idx="4401">
                  <c:v>2021</c:v>
                </c:pt>
                <c:pt idx="4402">
                  <c:v>2024</c:v>
                </c:pt>
                <c:pt idx="4403">
                  <c:v>2015</c:v>
                </c:pt>
                <c:pt idx="4404">
                  <c:v>2010</c:v>
                </c:pt>
                <c:pt idx="4405">
                  <c:v>2008</c:v>
                </c:pt>
                <c:pt idx="4406">
                  <c:v>2015</c:v>
                </c:pt>
                <c:pt idx="4407">
                  <c:v>2018</c:v>
                </c:pt>
                <c:pt idx="4408">
                  <c:v>2012</c:v>
                </c:pt>
                <c:pt idx="4409">
                  <c:v>2012</c:v>
                </c:pt>
                <c:pt idx="4410">
                  <c:v>2012</c:v>
                </c:pt>
                <c:pt idx="4411">
                  <c:v>2016</c:v>
                </c:pt>
                <c:pt idx="4412">
                  <c:v>2015</c:v>
                </c:pt>
                <c:pt idx="4413">
                  <c:v>2011</c:v>
                </c:pt>
                <c:pt idx="4414">
                  <c:v>2016</c:v>
                </c:pt>
                <c:pt idx="4415">
                  <c:v>2016</c:v>
                </c:pt>
                <c:pt idx="4416">
                  <c:v>2014</c:v>
                </c:pt>
                <c:pt idx="4417">
                  <c:v>2012</c:v>
                </c:pt>
                <c:pt idx="4418">
                  <c:v>2014</c:v>
                </c:pt>
                <c:pt idx="4419">
                  <c:v>2012</c:v>
                </c:pt>
                <c:pt idx="4420">
                  <c:v>2012</c:v>
                </c:pt>
                <c:pt idx="4421">
                  <c:v>2016</c:v>
                </c:pt>
                <c:pt idx="4422">
                  <c:v>2010</c:v>
                </c:pt>
                <c:pt idx="4423">
                  <c:v>2012</c:v>
                </c:pt>
                <c:pt idx="4424">
                  <c:v>2014</c:v>
                </c:pt>
                <c:pt idx="4425">
                  <c:v>2012</c:v>
                </c:pt>
                <c:pt idx="4426">
                  <c:v>2012</c:v>
                </c:pt>
                <c:pt idx="4427">
                  <c:v>2017</c:v>
                </c:pt>
                <c:pt idx="4428">
                  <c:v>2021</c:v>
                </c:pt>
                <c:pt idx="4429">
                  <c:v>2016</c:v>
                </c:pt>
                <c:pt idx="4430">
                  <c:v>2015</c:v>
                </c:pt>
                <c:pt idx="4431">
                  <c:v>2015</c:v>
                </c:pt>
                <c:pt idx="4432">
                  <c:v>2013</c:v>
                </c:pt>
                <c:pt idx="4433">
                  <c:v>2016</c:v>
                </c:pt>
                <c:pt idx="4434">
                  <c:v>2015</c:v>
                </c:pt>
                <c:pt idx="4435">
                  <c:v>2015</c:v>
                </c:pt>
                <c:pt idx="4436">
                  <c:v>2018</c:v>
                </c:pt>
                <c:pt idx="4437">
                  <c:v>2018</c:v>
                </c:pt>
                <c:pt idx="4438">
                  <c:v>2017</c:v>
                </c:pt>
                <c:pt idx="4439">
                  <c:v>2019</c:v>
                </c:pt>
                <c:pt idx="4440">
                  <c:v>2013</c:v>
                </c:pt>
                <c:pt idx="4441">
                  <c:v>2014</c:v>
                </c:pt>
                <c:pt idx="4442">
                  <c:v>2016</c:v>
                </c:pt>
                <c:pt idx="4443">
                  <c:v>2012</c:v>
                </c:pt>
                <c:pt idx="4444">
                  <c:v>2015</c:v>
                </c:pt>
                <c:pt idx="4445">
                  <c:v>2018</c:v>
                </c:pt>
                <c:pt idx="4446">
                  <c:v>2016</c:v>
                </c:pt>
                <c:pt idx="4447">
                  <c:v>2013</c:v>
                </c:pt>
                <c:pt idx="4448">
                  <c:v>2015</c:v>
                </c:pt>
                <c:pt idx="4449">
                  <c:v>2016</c:v>
                </c:pt>
                <c:pt idx="4450">
                  <c:v>2022</c:v>
                </c:pt>
                <c:pt idx="4451">
                  <c:v>2020</c:v>
                </c:pt>
                <c:pt idx="4452">
                  <c:v>2015</c:v>
                </c:pt>
                <c:pt idx="4453">
                  <c:v>2011</c:v>
                </c:pt>
                <c:pt idx="4454">
                  <c:v>2015</c:v>
                </c:pt>
                <c:pt idx="4455">
                  <c:v>2018</c:v>
                </c:pt>
                <c:pt idx="4456">
                  <c:v>2015</c:v>
                </c:pt>
                <c:pt idx="4457">
                  <c:v>2016</c:v>
                </c:pt>
                <c:pt idx="4458">
                  <c:v>2018</c:v>
                </c:pt>
                <c:pt idx="4459">
                  <c:v>2019</c:v>
                </c:pt>
                <c:pt idx="4460">
                  <c:v>2015</c:v>
                </c:pt>
                <c:pt idx="4461">
                  <c:v>2012</c:v>
                </c:pt>
                <c:pt idx="4462">
                  <c:v>2018</c:v>
                </c:pt>
                <c:pt idx="4463">
                  <c:v>2019</c:v>
                </c:pt>
                <c:pt idx="4464">
                  <c:v>2015</c:v>
                </c:pt>
                <c:pt idx="4465">
                  <c:v>2015</c:v>
                </c:pt>
                <c:pt idx="4466">
                  <c:v>2018</c:v>
                </c:pt>
                <c:pt idx="4467">
                  <c:v>2015</c:v>
                </c:pt>
                <c:pt idx="4468">
                  <c:v>2017</c:v>
                </c:pt>
                <c:pt idx="4469">
                  <c:v>2017</c:v>
                </c:pt>
                <c:pt idx="4470">
                  <c:v>2020</c:v>
                </c:pt>
                <c:pt idx="4471">
                  <c:v>2018</c:v>
                </c:pt>
                <c:pt idx="4472">
                  <c:v>2017</c:v>
                </c:pt>
                <c:pt idx="4473">
                  <c:v>2019</c:v>
                </c:pt>
                <c:pt idx="4474">
                  <c:v>2018</c:v>
                </c:pt>
                <c:pt idx="4475">
                  <c:v>2013</c:v>
                </c:pt>
                <c:pt idx="4476">
                  <c:v>2012</c:v>
                </c:pt>
                <c:pt idx="4477">
                  <c:v>2013</c:v>
                </c:pt>
                <c:pt idx="4478">
                  <c:v>2015</c:v>
                </c:pt>
                <c:pt idx="4479">
                  <c:v>2014</c:v>
                </c:pt>
                <c:pt idx="4480">
                  <c:v>2010</c:v>
                </c:pt>
                <c:pt idx="4481">
                  <c:v>2013</c:v>
                </c:pt>
                <c:pt idx="4482">
                  <c:v>2016</c:v>
                </c:pt>
                <c:pt idx="4483">
                  <c:v>2017</c:v>
                </c:pt>
                <c:pt idx="4484">
                  <c:v>2014</c:v>
                </c:pt>
                <c:pt idx="4485">
                  <c:v>2013</c:v>
                </c:pt>
                <c:pt idx="4486">
                  <c:v>2014</c:v>
                </c:pt>
                <c:pt idx="4487">
                  <c:v>2015</c:v>
                </c:pt>
                <c:pt idx="4488">
                  <c:v>2011</c:v>
                </c:pt>
                <c:pt idx="4489">
                  <c:v>2015</c:v>
                </c:pt>
                <c:pt idx="4490">
                  <c:v>2014</c:v>
                </c:pt>
                <c:pt idx="4491">
                  <c:v>2014</c:v>
                </c:pt>
                <c:pt idx="4492">
                  <c:v>2018</c:v>
                </c:pt>
                <c:pt idx="4493">
                  <c:v>2010</c:v>
                </c:pt>
                <c:pt idx="4494">
                  <c:v>2009</c:v>
                </c:pt>
                <c:pt idx="4495">
                  <c:v>2010</c:v>
                </c:pt>
                <c:pt idx="4496">
                  <c:v>2013</c:v>
                </c:pt>
                <c:pt idx="4497">
                  <c:v>2018</c:v>
                </c:pt>
                <c:pt idx="4498">
                  <c:v>2016</c:v>
                </c:pt>
                <c:pt idx="4499">
                  <c:v>2016</c:v>
                </c:pt>
                <c:pt idx="4500">
                  <c:v>2012</c:v>
                </c:pt>
                <c:pt idx="4501">
                  <c:v>2017</c:v>
                </c:pt>
                <c:pt idx="4502">
                  <c:v>2015</c:v>
                </c:pt>
                <c:pt idx="4503">
                  <c:v>2015</c:v>
                </c:pt>
                <c:pt idx="4504">
                  <c:v>2011</c:v>
                </c:pt>
                <c:pt idx="4505">
                  <c:v>2009</c:v>
                </c:pt>
                <c:pt idx="4506">
                  <c:v>2017</c:v>
                </c:pt>
                <c:pt idx="4507">
                  <c:v>2010</c:v>
                </c:pt>
                <c:pt idx="4508">
                  <c:v>2018</c:v>
                </c:pt>
                <c:pt idx="4509">
                  <c:v>2012</c:v>
                </c:pt>
                <c:pt idx="4510">
                  <c:v>2030</c:v>
                </c:pt>
                <c:pt idx="4511">
                  <c:v>2013</c:v>
                </c:pt>
                <c:pt idx="4512">
                  <c:v>2020</c:v>
                </c:pt>
                <c:pt idx="4513">
                  <c:v>2014</c:v>
                </c:pt>
                <c:pt idx="4514">
                  <c:v>2010</c:v>
                </c:pt>
                <c:pt idx="4515">
                  <c:v>2012</c:v>
                </c:pt>
                <c:pt idx="4516">
                  <c:v>2019</c:v>
                </c:pt>
                <c:pt idx="4517">
                  <c:v>2014</c:v>
                </c:pt>
                <c:pt idx="4518">
                  <c:v>2018</c:v>
                </c:pt>
                <c:pt idx="4519">
                  <c:v>2016</c:v>
                </c:pt>
                <c:pt idx="4520">
                  <c:v>2021</c:v>
                </c:pt>
                <c:pt idx="4521">
                  <c:v>2011</c:v>
                </c:pt>
                <c:pt idx="4522">
                  <c:v>2019</c:v>
                </c:pt>
                <c:pt idx="4523">
                  <c:v>2013</c:v>
                </c:pt>
                <c:pt idx="4524">
                  <c:v>2018</c:v>
                </c:pt>
                <c:pt idx="4525">
                  <c:v>2015</c:v>
                </c:pt>
                <c:pt idx="4526">
                  <c:v>2010</c:v>
                </c:pt>
                <c:pt idx="4527">
                  <c:v>2017</c:v>
                </c:pt>
                <c:pt idx="4528">
                  <c:v>2012</c:v>
                </c:pt>
                <c:pt idx="4529">
                  <c:v>2015</c:v>
                </c:pt>
                <c:pt idx="4530">
                  <c:v>2009</c:v>
                </c:pt>
                <c:pt idx="4531">
                  <c:v>2012</c:v>
                </c:pt>
                <c:pt idx="4532">
                  <c:v>2016</c:v>
                </c:pt>
                <c:pt idx="4533">
                  <c:v>2016</c:v>
                </c:pt>
                <c:pt idx="4534">
                  <c:v>2012</c:v>
                </c:pt>
                <c:pt idx="4535">
                  <c:v>2014</c:v>
                </c:pt>
                <c:pt idx="4536">
                  <c:v>2021</c:v>
                </c:pt>
                <c:pt idx="4537">
                  <c:v>2013</c:v>
                </c:pt>
                <c:pt idx="4538">
                  <c:v>2014</c:v>
                </c:pt>
                <c:pt idx="4539">
                  <c:v>2016</c:v>
                </c:pt>
                <c:pt idx="4540">
                  <c:v>2018</c:v>
                </c:pt>
                <c:pt idx="4541">
                  <c:v>2016</c:v>
                </c:pt>
                <c:pt idx="4542">
                  <c:v>2017</c:v>
                </c:pt>
                <c:pt idx="4543">
                  <c:v>2019</c:v>
                </c:pt>
                <c:pt idx="4544">
                  <c:v>2016</c:v>
                </c:pt>
                <c:pt idx="4545">
                  <c:v>2015</c:v>
                </c:pt>
                <c:pt idx="4546">
                  <c:v>2016</c:v>
                </c:pt>
                <c:pt idx="4547">
                  <c:v>2019</c:v>
                </c:pt>
                <c:pt idx="4548">
                  <c:v>2016</c:v>
                </c:pt>
                <c:pt idx="4549">
                  <c:v>2018</c:v>
                </c:pt>
                <c:pt idx="4550">
                  <c:v>2015</c:v>
                </c:pt>
                <c:pt idx="4551">
                  <c:v>2015</c:v>
                </c:pt>
                <c:pt idx="4552">
                  <c:v>2021</c:v>
                </c:pt>
                <c:pt idx="4553">
                  <c:v>2015</c:v>
                </c:pt>
                <c:pt idx="4554">
                  <c:v>2015</c:v>
                </c:pt>
                <c:pt idx="4555">
                  <c:v>2012</c:v>
                </c:pt>
                <c:pt idx="4556">
                  <c:v>2009</c:v>
                </c:pt>
                <c:pt idx="4557">
                  <c:v>2017</c:v>
                </c:pt>
                <c:pt idx="4558">
                  <c:v>2015</c:v>
                </c:pt>
                <c:pt idx="4559">
                  <c:v>2015</c:v>
                </c:pt>
                <c:pt idx="4560">
                  <c:v>2016</c:v>
                </c:pt>
                <c:pt idx="4561">
                  <c:v>2011</c:v>
                </c:pt>
                <c:pt idx="4562">
                  <c:v>2013</c:v>
                </c:pt>
                <c:pt idx="4563">
                  <c:v>2014</c:v>
                </c:pt>
                <c:pt idx="4564">
                  <c:v>2011</c:v>
                </c:pt>
                <c:pt idx="4565">
                  <c:v>2011</c:v>
                </c:pt>
                <c:pt idx="4566">
                  <c:v>2011</c:v>
                </c:pt>
                <c:pt idx="4567">
                  <c:v>2010</c:v>
                </c:pt>
                <c:pt idx="4568">
                  <c:v>2017</c:v>
                </c:pt>
                <c:pt idx="4569">
                  <c:v>2014</c:v>
                </c:pt>
                <c:pt idx="4570">
                  <c:v>2021</c:v>
                </c:pt>
                <c:pt idx="4571">
                  <c:v>2021</c:v>
                </c:pt>
                <c:pt idx="4572">
                  <c:v>2015</c:v>
                </c:pt>
                <c:pt idx="4573">
                  <c:v>2017</c:v>
                </c:pt>
                <c:pt idx="4574">
                  <c:v>2014</c:v>
                </c:pt>
                <c:pt idx="4575">
                  <c:v>2020</c:v>
                </c:pt>
                <c:pt idx="4576">
                  <c:v>2015</c:v>
                </c:pt>
                <c:pt idx="4577">
                  <c:v>2012</c:v>
                </c:pt>
                <c:pt idx="4578">
                  <c:v>2015</c:v>
                </c:pt>
                <c:pt idx="4579">
                  <c:v>2016</c:v>
                </c:pt>
                <c:pt idx="4580">
                  <c:v>2017</c:v>
                </c:pt>
                <c:pt idx="4581">
                  <c:v>2018</c:v>
                </c:pt>
                <c:pt idx="4582">
                  <c:v>2019</c:v>
                </c:pt>
                <c:pt idx="4583">
                  <c:v>2020</c:v>
                </c:pt>
                <c:pt idx="4584">
                  <c:v>2015</c:v>
                </c:pt>
                <c:pt idx="4585">
                  <c:v>2013</c:v>
                </c:pt>
                <c:pt idx="4586">
                  <c:v>2017</c:v>
                </c:pt>
                <c:pt idx="4587">
                  <c:v>2010</c:v>
                </c:pt>
                <c:pt idx="4588">
                  <c:v>2014</c:v>
                </c:pt>
                <c:pt idx="4589">
                  <c:v>2020</c:v>
                </c:pt>
                <c:pt idx="4590">
                  <c:v>2015</c:v>
                </c:pt>
                <c:pt idx="4591">
                  <c:v>2016</c:v>
                </c:pt>
                <c:pt idx="4592">
                  <c:v>2015</c:v>
                </c:pt>
                <c:pt idx="4593">
                  <c:v>2014</c:v>
                </c:pt>
                <c:pt idx="4594">
                  <c:v>2011</c:v>
                </c:pt>
                <c:pt idx="4595">
                  <c:v>2012</c:v>
                </c:pt>
                <c:pt idx="4596">
                  <c:v>2015</c:v>
                </c:pt>
                <c:pt idx="4597">
                  <c:v>2013</c:v>
                </c:pt>
                <c:pt idx="4598">
                  <c:v>2013</c:v>
                </c:pt>
                <c:pt idx="4599">
                  <c:v>2014</c:v>
                </c:pt>
                <c:pt idx="4600">
                  <c:v>2015</c:v>
                </c:pt>
                <c:pt idx="4601">
                  <c:v>2015</c:v>
                </c:pt>
                <c:pt idx="4602">
                  <c:v>2014</c:v>
                </c:pt>
                <c:pt idx="4603">
                  <c:v>2017</c:v>
                </c:pt>
                <c:pt idx="4604">
                  <c:v>2013</c:v>
                </c:pt>
                <c:pt idx="4605">
                  <c:v>2015</c:v>
                </c:pt>
                <c:pt idx="4606">
                  <c:v>2019</c:v>
                </c:pt>
                <c:pt idx="4607">
                  <c:v>2020</c:v>
                </c:pt>
                <c:pt idx="4608">
                  <c:v>2018</c:v>
                </c:pt>
                <c:pt idx="4609">
                  <c:v>2015</c:v>
                </c:pt>
                <c:pt idx="4610">
                  <c:v>2015</c:v>
                </c:pt>
                <c:pt idx="4611">
                  <c:v>2011</c:v>
                </c:pt>
                <c:pt idx="4612">
                  <c:v>2008</c:v>
                </c:pt>
                <c:pt idx="4613">
                  <c:v>2007</c:v>
                </c:pt>
                <c:pt idx="4614">
                  <c:v>2007</c:v>
                </c:pt>
                <c:pt idx="4615">
                  <c:v>2013</c:v>
                </c:pt>
                <c:pt idx="4616">
                  <c:v>2015</c:v>
                </c:pt>
                <c:pt idx="4617">
                  <c:v>2012</c:v>
                </c:pt>
                <c:pt idx="4618">
                  <c:v>2019</c:v>
                </c:pt>
                <c:pt idx="4619">
                  <c:v>2019</c:v>
                </c:pt>
                <c:pt idx="4620">
                  <c:v>2011</c:v>
                </c:pt>
                <c:pt idx="4621">
                  <c:v>2016</c:v>
                </c:pt>
                <c:pt idx="4622">
                  <c:v>2019</c:v>
                </c:pt>
                <c:pt idx="4623">
                  <c:v>2022</c:v>
                </c:pt>
                <c:pt idx="4624">
                  <c:v>2012</c:v>
                </c:pt>
                <c:pt idx="4625">
                  <c:v>2018</c:v>
                </c:pt>
                <c:pt idx="4626">
                  <c:v>2013</c:v>
                </c:pt>
                <c:pt idx="4627">
                  <c:v>2016</c:v>
                </c:pt>
                <c:pt idx="4628">
                  <c:v>2012</c:v>
                </c:pt>
                <c:pt idx="4629">
                  <c:v>2017</c:v>
                </c:pt>
                <c:pt idx="4630">
                  <c:v>2015</c:v>
                </c:pt>
                <c:pt idx="4631">
                  <c:v>2021</c:v>
                </c:pt>
                <c:pt idx="4632">
                  <c:v>2021</c:v>
                </c:pt>
                <c:pt idx="4633">
                  <c:v>2012</c:v>
                </c:pt>
                <c:pt idx="4634">
                  <c:v>2014</c:v>
                </c:pt>
                <c:pt idx="4635">
                  <c:v>2015</c:v>
                </c:pt>
                <c:pt idx="4636">
                  <c:v>2020</c:v>
                </c:pt>
                <c:pt idx="4637">
                  <c:v>2014</c:v>
                </c:pt>
                <c:pt idx="4638">
                  <c:v>2015</c:v>
                </c:pt>
                <c:pt idx="4639">
                  <c:v>2016</c:v>
                </c:pt>
                <c:pt idx="4640">
                  <c:v>2018</c:v>
                </c:pt>
                <c:pt idx="4641">
                  <c:v>2014</c:v>
                </c:pt>
                <c:pt idx="4642">
                  <c:v>2011</c:v>
                </c:pt>
                <c:pt idx="4643">
                  <c:v>2010</c:v>
                </c:pt>
                <c:pt idx="4644">
                  <c:v>2014</c:v>
                </c:pt>
                <c:pt idx="4645">
                  <c:v>2013</c:v>
                </c:pt>
                <c:pt idx="4646">
                  <c:v>2013</c:v>
                </c:pt>
                <c:pt idx="4647">
                  <c:v>2019</c:v>
                </c:pt>
                <c:pt idx="4648">
                  <c:v>2015</c:v>
                </c:pt>
                <c:pt idx="4649">
                  <c:v>2015</c:v>
                </c:pt>
                <c:pt idx="4650">
                  <c:v>2016</c:v>
                </c:pt>
                <c:pt idx="4651">
                  <c:v>2022</c:v>
                </c:pt>
                <c:pt idx="4652">
                  <c:v>2026</c:v>
                </c:pt>
                <c:pt idx="4653">
                  <c:v>2018</c:v>
                </c:pt>
                <c:pt idx="4654">
                  <c:v>2018</c:v>
                </c:pt>
                <c:pt idx="4655">
                  <c:v>2019</c:v>
                </c:pt>
                <c:pt idx="4656">
                  <c:v>2016</c:v>
                </c:pt>
                <c:pt idx="4657">
                  <c:v>2014</c:v>
                </c:pt>
                <c:pt idx="4658">
                  <c:v>2018</c:v>
                </c:pt>
                <c:pt idx="4659">
                  <c:v>2019</c:v>
                </c:pt>
                <c:pt idx="4660">
                  <c:v>2015</c:v>
                </c:pt>
                <c:pt idx="4661">
                  <c:v>2022</c:v>
                </c:pt>
                <c:pt idx="4662">
                  <c:v>2019</c:v>
                </c:pt>
                <c:pt idx="4663">
                  <c:v>2024</c:v>
                </c:pt>
                <c:pt idx="4664">
                  <c:v>2028</c:v>
                </c:pt>
                <c:pt idx="4665">
                  <c:v>2032</c:v>
                </c:pt>
                <c:pt idx="4666">
                  <c:v>2036</c:v>
                </c:pt>
                <c:pt idx="4667">
                  <c:v>2038</c:v>
                </c:pt>
                <c:pt idx="4668">
                  <c:v>2048</c:v>
                </c:pt>
                <c:pt idx="4669">
                  <c:v>2050</c:v>
                </c:pt>
                <c:pt idx="4670">
                  <c:v>2051</c:v>
                </c:pt>
                <c:pt idx="4671">
                  <c:v>2046</c:v>
                </c:pt>
                <c:pt idx="4672">
                  <c:v>2048</c:v>
                </c:pt>
                <c:pt idx="4673">
                  <c:v>2049</c:v>
                </c:pt>
                <c:pt idx="4674">
                  <c:v>2046</c:v>
                </c:pt>
                <c:pt idx="4675">
                  <c:v>2036</c:v>
                </c:pt>
                <c:pt idx="4676">
                  <c:v>2031</c:v>
                </c:pt>
                <c:pt idx="4677">
                  <c:v>2034</c:v>
                </c:pt>
                <c:pt idx="4678">
                  <c:v>2036</c:v>
                </c:pt>
                <c:pt idx="4679">
                  <c:v>2029</c:v>
                </c:pt>
                <c:pt idx="4680">
                  <c:v>2018</c:v>
                </c:pt>
                <c:pt idx="4681">
                  <c:v>2027</c:v>
                </c:pt>
                <c:pt idx="4682">
                  <c:v>2029</c:v>
                </c:pt>
                <c:pt idx="4683">
                  <c:v>2028</c:v>
                </c:pt>
                <c:pt idx="4684">
                  <c:v>2033</c:v>
                </c:pt>
                <c:pt idx="4685">
                  <c:v>2033</c:v>
                </c:pt>
                <c:pt idx="4686">
                  <c:v>2033</c:v>
                </c:pt>
                <c:pt idx="4687">
                  <c:v>2034</c:v>
                </c:pt>
                <c:pt idx="4688">
                  <c:v>2037</c:v>
                </c:pt>
                <c:pt idx="4689">
                  <c:v>2033</c:v>
                </c:pt>
                <c:pt idx="4690">
                  <c:v>2032</c:v>
                </c:pt>
                <c:pt idx="4691">
                  <c:v>2041</c:v>
                </c:pt>
                <c:pt idx="4692">
                  <c:v>2020</c:v>
                </c:pt>
                <c:pt idx="4693">
                  <c:v>2025</c:v>
                </c:pt>
                <c:pt idx="4694">
                  <c:v>2034</c:v>
                </c:pt>
                <c:pt idx="4695">
                  <c:v>2022</c:v>
                </c:pt>
                <c:pt idx="4696">
                  <c:v>2020</c:v>
                </c:pt>
                <c:pt idx="4697">
                  <c:v>2021</c:v>
                </c:pt>
                <c:pt idx="4698">
                  <c:v>2017</c:v>
                </c:pt>
                <c:pt idx="4699">
                  <c:v>2022</c:v>
                </c:pt>
                <c:pt idx="4700">
                  <c:v>2022</c:v>
                </c:pt>
                <c:pt idx="4701">
                  <c:v>2021</c:v>
                </c:pt>
                <c:pt idx="4702">
                  <c:v>2019</c:v>
                </c:pt>
                <c:pt idx="4703">
                  <c:v>2018</c:v>
                </c:pt>
                <c:pt idx="4704">
                  <c:v>2017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69E-464E-B6B9-32DCD5185E87}"/>
            </c:ext>
          </c:extLst>
        </c:ser>
        <c:ser>
          <c:idx val="1"/>
          <c:order val="3"/>
          <c:tx>
            <c:strRef>
              <c:f>'SSS784 下_Sn-Ge(1'!$A$1</c:f>
              <c:strCache>
                <c:ptCount val="1"/>
                <c:pt idx="0">
                  <c:v>SSS784_下_Sn-Ge(1.0%)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'SSS784 下_Sn-Ge(1'!$A$2:$A$4706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下_Sn-Ge(1'!$C$2:$C$4706</c:f>
              <c:numCache>
                <c:formatCode>General</c:formatCode>
                <c:ptCount val="4705"/>
                <c:pt idx="0">
                  <c:v>1623</c:v>
                </c:pt>
                <c:pt idx="1">
                  <c:v>1639</c:v>
                </c:pt>
                <c:pt idx="2">
                  <c:v>1623</c:v>
                </c:pt>
                <c:pt idx="3">
                  <c:v>1612</c:v>
                </c:pt>
                <c:pt idx="4">
                  <c:v>1621</c:v>
                </c:pt>
                <c:pt idx="5">
                  <c:v>1636</c:v>
                </c:pt>
                <c:pt idx="6">
                  <c:v>1630</c:v>
                </c:pt>
                <c:pt idx="7">
                  <c:v>1621</c:v>
                </c:pt>
                <c:pt idx="8">
                  <c:v>1632</c:v>
                </c:pt>
                <c:pt idx="9">
                  <c:v>1625</c:v>
                </c:pt>
                <c:pt idx="10">
                  <c:v>1640</c:v>
                </c:pt>
                <c:pt idx="11">
                  <c:v>1627</c:v>
                </c:pt>
                <c:pt idx="12">
                  <c:v>1625</c:v>
                </c:pt>
                <c:pt idx="13">
                  <c:v>1621</c:v>
                </c:pt>
                <c:pt idx="14">
                  <c:v>1628</c:v>
                </c:pt>
                <c:pt idx="15">
                  <c:v>1631</c:v>
                </c:pt>
                <c:pt idx="16">
                  <c:v>1613</c:v>
                </c:pt>
                <c:pt idx="17">
                  <c:v>1625</c:v>
                </c:pt>
                <c:pt idx="18">
                  <c:v>1618</c:v>
                </c:pt>
                <c:pt idx="19">
                  <c:v>1628</c:v>
                </c:pt>
                <c:pt idx="20">
                  <c:v>1628</c:v>
                </c:pt>
                <c:pt idx="21">
                  <c:v>1622</c:v>
                </c:pt>
                <c:pt idx="22">
                  <c:v>1622</c:v>
                </c:pt>
                <c:pt idx="23">
                  <c:v>1617</c:v>
                </c:pt>
                <c:pt idx="24">
                  <c:v>1615</c:v>
                </c:pt>
                <c:pt idx="25">
                  <c:v>1624</c:v>
                </c:pt>
                <c:pt idx="26">
                  <c:v>1627</c:v>
                </c:pt>
                <c:pt idx="27">
                  <c:v>1631</c:v>
                </c:pt>
                <c:pt idx="28">
                  <c:v>1631</c:v>
                </c:pt>
                <c:pt idx="29">
                  <c:v>1633</c:v>
                </c:pt>
                <c:pt idx="30">
                  <c:v>1638</c:v>
                </c:pt>
                <c:pt idx="31">
                  <c:v>1635</c:v>
                </c:pt>
                <c:pt idx="32">
                  <c:v>1627</c:v>
                </c:pt>
                <c:pt idx="33">
                  <c:v>1638</c:v>
                </c:pt>
                <c:pt idx="34">
                  <c:v>1630</c:v>
                </c:pt>
                <c:pt idx="35">
                  <c:v>1623</c:v>
                </c:pt>
                <c:pt idx="36">
                  <c:v>1626</c:v>
                </c:pt>
                <c:pt idx="37">
                  <c:v>1621</c:v>
                </c:pt>
                <c:pt idx="38">
                  <c:v>1632</c:v>
                </c:pt>
                <c:pt idx="39">
                  <c:v>1640</c:v>
                </c:pt>
                <c:pt idx="40">
                  <c:v>1627</c:v>
                </c:pt>
                <c:pt idx="41">
                  <c:v>1617</c:v>
                </c:pt>
                <c:pt idx="42">
                  <c:v>1624</c:v>
                </c:pt>
                <c:pt idx="43">
                  <c:v>1607</c:v>
                </c:pt>
                <c:pt idx="44">
                  <c:v>1627</c:v>
                </c:pt>
                <c:pt idx="45">
                  <c:v>1628</c:v>
                </c:pt>
                <c:pt idx="46">
                  <c:v>1645</c:v>
                </c:pt>
                <c:pt idx="47">
                  <c:v>1643</c:v>
                </c:pt>
                <c:pt idx="48">
                  <c:v>1605</c:v>
                </c:pt>
                <c:pt idx="49">
                  <c:v>1620</c:v>
                </c:pt>
                <c:pt idx="50">
                  <c:v>1611</c:v>
                </c:pt>
                <c:pt idx="51">
                  <c:v>1619</c:v>
                </c:pt>
                <c:pt idx="52">
                  <c:v>1621</c:v>
                </c:pt>
                <c:pt idx="53">
                  <c:v>1627</c:v>
                </c:pt>
                <c:pt idx="54">
                  <c:v>1619</c:v>
                </c:pt>
                <c:pt idx="55">
                  <c:v>1623</c:v>
                </c:pt>
                <c:pt idx="56">
                  <c:v>1629</c:v>
                </c:pt>
                <c:pt idx="57">
                  <c:v>1600</c:v>
                </c:pt>
                <c:pt idx="58">
                  <c:v>1627</c:v>
                </c:pt>
                <c:pt idx="59">
                  <c:v>1621</c:v>
                </c:pt>
                <c:pt idx="60">
                  <c:v>1618</c:v>
                </c:pt>
                <c:pt idx="61">
                  <c:v>1610</c:v>
                </c:pt>
                <c:pt idx="62">
                  <c:v>1621</c:v>
                </c:pt>
                <c:pt idx="63">
                  <c:v>1627</c:v>
                </c:pt>
                <c:pt idx="64">
                  <c:v>1626</c:v>
                </c:pt>
                <c:pt idx="65">
                  <c:v>1609</c:v>
                </c:pt>
                <c:pt idx="66">
                  <c:v>1617</c:v>
                </c:pt>
                <c:pt idx="67">
                  <c:v>1602</c:v>
                </c:pt>
                <c:pt idx="68">
                  <c:v>1618</c:v>
                </c:pt>
                <c:pt idx="69">
                  <c:v>1620</c:v>
                </c:pt>
                <c:pt idx="70">
                  <c:v>1624</c:v>
                </c:pt>
                <c:pt idx="71">
                  <c:v>1617</c:v>
                </c:pt>
                <c:pt idx="72">
                  <c:v>1620</c:v>
                </c:pt>
                <c:pt idx="73">
                  <c:v>1624</c:v>
                </c:pt>
                <c:pt idx="74">
                  <c:v>1633</c:v>
                </c:pt>
                <c:pt idx="75">
                  <c:v>1639</c:v>
                </c:pt>
                <c:pt idx="76">
                  <c:v>1634</c:v>
                </c:pt>
                <c:pt idx="77">
                  <c:v>1621</c:v>
                </c:pt>
                <c:pt idx="78">
                  <c:v>1599</c:v>
                </c:pt>
                <c:pt idx="79">
                  <c:v>1610</c:v>
                </c:pt>
                <c:pt idx="80">
                  <c:v>1617</c:v>
                </c:pt>
                <c:pt idx="81">
                  <c:v>1623</c:v>
                </c:pt>
                <c:pt idx="82">
                  <c:v>1614</c:v>
                </c:pt>
                <c:pt idx="83">
                  <c:v>1606</c:v>
                </c:pt>
                <c:pt idx="84">
                  <c:v>1613</c:v>
                </c:pt>
                <c:pt idx="85">
                  <c:v>1618</c:v>
                </c:pt>
                <c:pt idx="86">
                  <c:v>1618</c:v>
                </c:pt>
                <c:pt idx="87">
                  <c:v>1616</c:v>
                </c:pt>
                <c:pt idx="88">
                  <c:v>1615</c:v>
                </c:pt>
                <c:pt idx="89">
                  <c:v>1621</c:v>
                </c:pt>
                <c:pt idx="90">
                  <c:v>1613</c:v>
                </c:pt>
                <c:pt idx="91">
                  <c:v>1609</c:v>
                </c:pt>
                <c:pt idx="92">
                  <c:v>1604</c:v>
                </c:pt>
                <c:pt idx="93">
                  <c:v>1595</c:v>
                </c:pt>
                <c:pt idx="94">
                  <c:v>1609</c:v>
                </c:pt>
                <c:pt idx="95">
                  <c:v>1624</c:v>
                </c:pt>
                <c:pt idx="96">
                  <c:v>1610</c:v>
                </c:pt>
                <c:pt idx="97">
                  <c:v>1595</c:v>
                </c:pt>
                <c:pt idx="98">
                  <c:v>1607</c:v>
                </c:pt>
                <c:pt idx="99">
                  <c:v>1615</c:v>
                </c:pt>
                <c:pt idx="100">
                  <c:v>1613</c:v>
                </c:pt>
                <c:pt idx="101">
                  <c:v>1625</c:v>
                </c:pt>
                <c:pt idx="102">
                  <c:v>1614</c:v>
                </c:pt>
                <c:pt idx="103">
                  <c:v>1617</c:v>
                </c:pt>
                <c:pt idx="104">
                  <c:v>1609</c:v>
                </c:pt>
                <c:pt idx="105">
                  <c:v>1607</c:v>
                </c:pt>
                <c:pt idx="106">
                  <c:v>1609</c:v>
                </c:pt>
                <c:pt idx="107">
                  <c:v>1603</c:v>
                </c:pt>
                <c:pt idx="108">
                  <c:v>1604</c:v>
                </c:pt>
                <c:pt idx="109">
                  <c:v>1622</c:v>
                </c:pt>
                <c:pt idx="110">
                  <c:v>1610</c:v>
                </c:pt>
                <c:pt idx="111">
                  <c:v>1620</c:v>
                </c:pt>
                <c:pt idx="112">
                  <c:v>1614</c:v>
                </c:pt>
                <c:pt idx="113">
                  <c:v>1616</c:v>
                </c:pt>
                <c:pt idx="114">
                  <c:v>1616</c:v>
                </c:pt>
                <c:pt idx="115">
                  <c:v>1614</c:v>
                </c:pt>
                <c:pt idx="116">
                  <c:v>1621</c:v>
                </c:pt>
                <c:pt idx="117">
                  <c:v>1619</c:v>
                </c:pt>
                <c:pt idx="118">
                  <c:v>1600</c:v>
                </c:pt>
                <c:pt idx="119">
                  <c:v>1607</c:v>
                </c:pt>
                <c:pt idx="120">
                  <c:v>1609</c:v>
                </c:pt>
                <c:pt idx="121">
                  <c:v>1614</c:v>
                </c:pt>
                <c:pt idx="122">
                  <c:v>1603</c:v>
                </c:pt>
                <c:pt idx="123">
                  <c:v>1603</c:v>
                </c:pt>
                <c:pt idx="124">
                  <c:v>1614</c:v>
                </c:pt>
                <c:pt idx="125">
                  <c:v>1600</c:v>
                </c:pt>
                <c:pt idx="126">
                  <c:v>1606</c:v>
                </c:pt>
                <c:pt idx="127">
                  <c:v>1597</c:v>
                </c:pt>
                <c:pt idx="128">
                  <c:v>1584</c:v>
                </c:pt>
                <c:pt idx="129">
                  <c:v>1598</c:v>
                </c:pt>
                <c:pt idx="130">
                  <c:v>1611</c:v>
                </c:pt>
                <c:pt idx="131">
                  <c:v>1595</c:v>
                </c:pt>
                <c:pt idx="132">
                  <c:v>1601</c:v>
                </c:pt>
                <c:pt idx="133">
                  <c:v>1608</c:v>
                </c:pt>
                <c:pt idx="134">
                  <c:v>1602</c:v>
                </c:pt>
                <c:pt idx="135">
                  <c:v>1601</c:v>
                </c:pt>
                <c:pt idx="136">
                  <c:v>1604</c:v>
                </c:pt>
                <c:pt idx="137">
                  <c:v>1599</c:v>
                </c:pt>
                <c:pt idx="138">
                  <c:v>1602</c:v>
                </c:pt>
                <c:pt idx="139">
                  <c:v>1610</c:v>
                </c:pt>
                <c:pt idx="140">
                  <c:v>1611</c:v>
                </c:pt>
                <c:pt idx="141">
                  <c:v>1606</c:v>
                </c:pt>
                <c:pt idx="142">
                  <c:v>1602</c:v>
                </c:pt>
                <c:pt idx="143">
                  <c:v>1614</c:v>
                </c:pt>
                <c:pt idx="144">
                  <c:v>1614</c:v>
                </c:pt>
                <c:pt idx="145">
                  <c:v>1613</c:v>
                </c:pt>
                <c:pt idx="146">
                  <c:v>1611</c:v>
                </c:pt>
                <c:pt idx="147">
                  <c:v>1604</c:v>
                </c:pt>
                <c:pt idx="148">
                  <c:v>1605</c:v>
                </c:pt>
                <c:pt idx="149">
                  <c:v>1613</c:v>
                </c:pt>
                <c:pt idx="150">
                  <c:v>1611</c:v>
                </c:pt>
                <c:pt idx="151">
                  <c:v>1600</c:v>
                </c:pt>
                <c:pt idx="152">
                  <c:v>1608</c:v>
                </c:pt>
                <c:pt idx="153">
                  <c:v>1606</c:v>
                </c:pt>
                <c:pt idx="154">
                  <c:v>1597</c:v>
                </c:pt>
                <c:pt idx="155">
                  <c:v>1601</c:v>
                </c:pt>
                <c:pt idx="156">
                  <c:v>1601</c:v>
                </c:pt>
                <c:pt idx="157">
                  <c:v>1607</c:v>
                </c:pt>
                <c:pt idx="158">
                  <c:v>1602</c:v>
                </c:pt>
                <c:pt idx="159">
                  <c:v>1620</c:v>
                </c:pt>
                <c:pt idx="160">
                  <c:v>1628</c:v>
                </c:pt>
                <c:pt idx="161">
                  <c:v>1616</c:v>
                </c:pt>
                <c:pt idx="162">
                  <c:v>1607</c:v>
                </c:pt>
                <c:pt idx="163">
                  <c:v>1604</c:v>
                </c:pt>
                <c:pt idx="164">
                  <c:v>1602</c:v>
                </c:pt>
                <c:pt idx="165">
                  <c:v>1596</c:v>
                </c:pt>
                <c:pt idx="166">
                  <c:v>1594</c:v>
                </c:pt>
                <c:pt idx="167">
                  <c:v>1607</c:v>
                </c:pt>
                <c:pt idx="168">
                  <c:v>1597</c:v>
                </c:pt>
                <c:pt idx="169">
                  <c:v>1599</c:v>
                </c:pt>
                <c:pt idx="170">
                  <c:v>1607</c:v>
                </c:pt>
                <c:pt idx="171">
                  <c:v>1595</c:v>
                </c:pt>
                <c:pt idx="172">
                  <c:v>1607</c:v>
                </c:pt>
                <c:pt idx="173">
                  <c:v>1601</c:v>
                </c:pt>
                <c:pt idx="174">
                  <c:v>1587</c:v>
                </c:pt>
                <c:pt idx="175">
                  <c:v>1600</c:v>
                </c:pt>
                <c:pt idx="176">
                  <c:v>1603</c:v>
                </c:pt>
                <c:pt idx="177">
                  <c:v>1600</c:v>
                </c:pt>
                <c:pt idx="178">
                  <c:v>1577</c:v>
                </c:pt>
                <c:pt idx="179">
                  <c:v>1630</c:v>
                </c:pt>
                <c:pt idx="180">
                  <c:v>1611</c:v>
                </c:pt>
                <c:pt idx="181">
                  <c:v>1604</c:v>
                </c:pt>
                <c:pt idx="182">
                  <c:v>1605</c:v>
                </c:pt>
                <c:pt idx="183">
                  <c:v>1611</c:v>
                </c:pt>
                <c:pt idx="184">
                  <c:v>1617</c:v>
                </c:pt>
                <c:pt idx="185">
                  <c:v>1621</c:v>
                </c:pt>
                <c:pt idx="186">
                  <c:v>1602</c:v>
                </c:pt>
                <c:pt idx="187">
                  <c:v>1610</c:v>
                </c:pt>
                <c:pt idx="188">
                  <c:v>1593</c:v>
                </c:pt>
                <c:pt idx="189">
                  <c:v>1600</c:v>
                </c:pt>
                <c:pt idx="190">
                  <c:v>1605</c:v>
                </c:pt>
                <c:pt idx="191">
                  <c:v>1612</c:v>
                </c:pt>
                <c:pt idx="192">
                  <c:v>1591</c:v>
                </c:pt>
                <c:pt idx="193">
                  <c:v>1603</c:v>
                </c:pt>
                <c:pt idx="194">
                  <c:v>1601</c:v>
                </c:pt>
                <c:pt idx="195">
                  <c:v>1596</c:v>
                </c:pt>
                <c:pt idx="196">
                  <c:v>1581</c:v>
                </c:pt>
                <c:pt idx="197">
                  <c:v>1585</c:v>
                </c:pt>
                <c:pt idx="198">
                  <c:v>1592</c:v>
                </c:pt>
                <c:pt idx="199">
                  <c:v>1595</c:v>
                </c:pt>
                <c:pt idx="200">
                  <c:v>1594</c:v>
                </c:pt>
                <c:pt idx="201">
                  <c:v>1595</c:v>
                </c:pt>
                <c:pt idx="202">
                  <c:v>1601</c:v>
                </c:pt>
                <c:pt idx="203">
                  <c:v>1602</c:v>
                </c:pt>
                <c:pt idx="204">
                  <c:v>1597</c:v>
                </c:pt>
                <c:pt idx="205">
                  <c:v>1602</c:v>
                </c:pt>
                <c:pt idx="206">
                  <c:v>1609</c:v>
                </c:pt>
                <c:pt idx="207">
                  <c:v>1598</c:v>
                </c:pt>
                <c:pt idx="208">
                  <c:v>1592</c:v>
                </c:pt>
                <c:pt idx="209">
                  <c:v>1598</c:v>
                </c:pt>
                <c:pt idx="210">
                  <c:v>1598</c:v>
                </c:pt>
                <c:pt idx="211">
                  <c:v>1590</c:v>
                </c:pt>
                <c:pt idx="212">
                  <c:v>1582</c:v>
                </c:pt>
                <c:pt idx="213">
                  <c:v>1586</c:v>
                </c:pt>
                <c:pt idx="214">
                  <c:v>1594</c:v>
                </c:pt>
                <c:pt idx="215">
                  <c:v>1607</c:v>
                </c:pt>
                <c:pt idx="216">
                  <c:v>1600</c:v>
                </c:pt>
                <c:pt idx="217">
                  <c:v>1603</c:v>
                </c:pt>
                <c:pt idx="218">
                  <c:v>1610</c:v>
                </c:pt>
                <c:pt idx="219">
                  <c:v>1592</c:v>
                </c:pt>
                <c:pt idx="220">
                  <c:v>1593</c:v>
                </c:pt>
                <c:pt idx="221">
                  <c:v>1601</c:v>
                </c:pt>
                <c:pt idx="222">
                  <c:v>1602</c:v>
                </c:pt>
                <c:pt idx="223">
                  <c:v>1604</c:v>
                </c:pt>
                <c:pt idx="224">
                  <c:v>1611</c:v>
                </c:pt>
                <c:pt idx="225">
                  <c:v>1588</c:v>
                </c:pt>
                <c:pt idx="226">
                  <c:v>1592</c:v>
                </c:pt>
                <c:pt idx="227">
                  <c:v>1586</c:v>
                </c:pt>
                <c:pt idx="228">
                  <c:v>1598</c:v>
                </c:pt>
                <c:pt idx="229">
                  <c:v>1575</c:v>
                </c:pt>
                <c:pt idx="230">
                  <c:v>1595</c:v>
                </c:pt>
                <c:pt idx="231">
                  <c:v>1588</c:v>
                </c:pt>
                <c:pt idx="232">
                  <c:v>1608</c:v>
                </c:pt>
                <c:pt idx="233">
                  <c:v>1578</c:v>
                </c:pt>
                <c:pt idx="234">
                  <c:v>1601</c:v>
                </c:pt>
                <c:pt idx="235">
                  <c:v>1590</c:v>
                </c:pt>
                <c:pt idx="236">
                  <c:v>1596</c:v>
                </c:pt>
                <c:pt idx="237">
                  <c:v>1600</c:v>
                </c:pt>
                <c:pt idx="238">
                  <c:v>1577</c:v>
                </c:pt>
                <c:pt idx="239">
                  <c:v>1583</c:v>
                </c:pt>
                <c:pt idx="240">
                  <c:v>1606</c:v>
                </c:pt>
                <c:pt idx="241">
                  <c:v>1605</c:v>
                </c:pt>
                <c:pt idx="242">
                  <c:v>1591</c:v>
                </c:pt>
                <c:pt idx="243">
                  <c:v>1583</c:v>
                </c:pt>
                <c:pt idx="244">
                  <c:v>1597</c:v>
                </c:pt>
                <c:pt idx="245">
                  <c:v>1596</c:v>
                </c:pt>
                <c:pt idx="246">
                  <c:v>1606</c:v>
                </c:pt>
                <c:pt idx="247">
                  <c:v>1601</c:v>
                </c:pt>
                <c:pt idx="248">
                  <c:v>1593</c:v>
                </c:pt>
                <c:pt idx="249">
                  <c:v>1607</c:v>
                </c:pt>
                <c:pt idx="250">
                  <c:v>1605</c:v>
                </c:pt>
                <c:pt idx="251">
                  <c:v>1583</c:v>
                </c:pt>
                <c:pt idx="252">
                  <c:v>1580</c:v>
                </c:pt>
                <c:pt idx="253">
                  <c:v>1599</c:v>
                </c:pt>
                <c:pt idx="254">
                  <c:v>1604</c:v>
                </c:pt>
                <c:pt idx="255">
                  <c:v>1592</c:v>
                </c:pt>
                <c:pt idx="256">
                  <c:v>1594</c:v>
                </c:pt>
                <c:pt idx="257">
                  <c:v>1594</c:v>
                </c:pt>
                <c:pt idx="258">
                  <c:v>1583</c:v>
                </c:pt>
                <c:pt idx="259">
                  <c:v>1577</c:v>
                </c:pt>
                <c:pt idx="260">
                  <c:v>1578</c:v>
                </c:pt>
                <c:pt idx="261">
                  <c:v>1580</c:v>
                </c:pt>
                <c:pt idx="262">
                  <c:v>1588</c:v>
                </c:pt>
                <c:pt idx="263">
                  <c:v>1586</c:v>
                </c:pt>
                <c:pt idx="264">
                  <c:v>1584</c:v>
                </c:pt>
                <c:pt idx="265">
                  <c:v>1583</c:v>
                </c:pt>
                <c:pt idx="266">
                  <c:v>1576</c:v>
                </c:pt>
                <c:pt idx="267">
                  <c:v>1585</c:v>
                </c:pt>
                <c:pt idx="268">
                  <c:v>1589</c:v>
                </c:pt>
                <c:pt idx="269">
                  <c:v>1580</c:v>
                </c:pt>
                <c:pt idx="270">
                  <c:v>1584</c:v>
                </c:pt>
                <c:pt idx="271">
                  <c:v>1578</c:v>
                </c:pt>
                <c:pt idx="272">
                  <c:v>1572</c:v>
                </c:pt>
                <c:pt idx="273">
                  <c:v>1571</c:v>
                </c:pt>
                <c:pt idx="274">
                  <c:v>1582</c:v>
                </c:pt>
                <c:pt idx="275">
                  <c:v>1578</c:v>
                </c:pt>
                <c:pt idx="276">
                  <c:v>1584</c:v>
                </c:pt>
                <c:pt idx="277">
                  <c:v>1583</c:v>
                </c:pt>
                <c:pt idx="278">
                  <c:v>1588</c:v>
                </c:pt>
                <c:pt idx="279">
                  <c:v>1580</c:v>
                </c:pt>
                <c:pt idx="280">
                  <c:v>1581</c:v>
                </c:pt>
                <c:pt idx="281">
                  <c:v>1575</c:v>
                </c:pt>
                <c:pt idx="282">
                  <c:v>1579</c:v>
                </c:pt>
                <c:pt idx="283">
                  <c:v>1584</c:v>
                </c:pt>
                <c:pt idx="284">
                  <c:v>1589</c:v>
                </c:pt>
                <c:pt idx="285">
                  <c:v>1584</c:v>
                </c:pt>
                <c:pt idx="286">
                  <c:v>1575</c:v>
                </c:pt>
                <c:pt idx="287">
                  <c:v>1584</c:v>
                </c:pt>
                <c:pt idx="288">
                  <c:v>1580</c:v>
                </c:pt>
                <c:pt idx="289">
                  <c:v>1588</c:v>
                </c:pt>
                <c:pt idx="290">
                  <c:v>1580</c:v>
                </c:pt>
                <c:pt idx="291">
                  <c:v>1591</c:v>
                </c:pt>
                <c:pt idx="292">
                  <c:v>1582</c:v>
                </c:pt>
                <c:pt idx="293">
                  <c:v>1580</c:v>
                </c:pt>
                <c:pt idx="294">
                  <c:v>1581</c:v>
                </c:pt>
                <c:pt idx="295">
                  <c:v>1588</c:v>
                </c:pt>
                <c:pt idx="296">
                  <c:v>1592</c:v>
                </c:pt>
                <c:pt idx="297">
                  <c:v>1581</c:v>
                </c:pt>
                <c:pt idx="298">
                  <c:v>1584</c:v>
                </c:pt>
                <c:pt idx="299">
                  <c:v>1577</c:v>
                </c:pt>
                <c:pt idx="300">
                  <c:v>1580</c:v>
                </c:pt>
                <c:pt idx="301">
                  <c:v>1585</c:v>
                </c:pt>
                <c:pt idx="302">
                  <c:v>1586</c:v>
                </c:pt>
                <c:pt idx="303">
                  <c:v>1588</c:v>
                </c:pt>
                <c:pt idx="304">
                  <c:v>1578</c:v>
                </c:pt>
                <c:pt idx="305">
                  <c:v>1582</c:v>
                </c:pt>
                <c:pt idx="306">
                  <c:v>1580</c:v>
                </c:pt>
                <c:pt idx="307">
                  <c:v>1580</c:v>
                </c:pt>
                <c:pt idx="308">
                  <c:v>1590</c:v>
                </c:pt>
                <c:pt idx="309">
                  <c:v>1588</c:v>
                </c:pt>
                <c:pt idx="310">
                  <c:v>1577</c:v>
                </c:pt>
                <c:pt idx="311">
                  <c:v>1572</c:v>
                </c:pt>
                <c:pt idx="312">
                  <c:v>1578</c:v>
                </c:pt>
                <c:pt idx="313">
                  <c:v>1577</c:v>
                </c:pt>
                <c:pt idx="314">
                  <c:v>1582</c:v>
                </c:pt>
                <c:pt idx="315">
                  <c:v>1591</c:v>
                </c:pt>
                <c:pt idx="316">
                  <c:v>1582</c:v>
                </c:pt>
                <c:pt idx="317">
                  <c:v>1581</c:v>
                </c:pt>
                <c:pt idx="318">
                  <c:v>1582</c:v>
                </c:pt>
                <c:pt idx="319">
                  <c:v>1579</c:v>
                </c:pt>
                <c:pt idx="320">
                  <c:v>1576</c:v>
                </c:pt>
                <c:pt idx="321">
                  <c:v>1572</c:v>
                </c:pt>
                <c:pt idx="322">
                  <c:v>1577</c:v>
                </c:pt>
                <c:pt idx="323">
                  <c:v>1578</c:v>
                </c:pt>
                <c:pt idx="324">
                  <c:v>1571</c:v>
                </c:pt>
                <c:pt idx="325">
                  <c:v>1578</c:v>
                </c:pt>
                <c:pt idx="326">
                  <c:v>1578</c:v>
                </c:pt>
                <c:pt idx="327">
                  <c:v>1571</c:v>
                </c:pt>
                <c:pt idx="328">
                  <c:v>1575</c:v>
                </c:pt>
                <c:pt idx="329">
                  <c:v>1563</c:v>
                </c:pt>
                <c:pt idx="330">
                  <c:v>1568</c:v>
                </c:pt>
                <c:pt idx="331">
                  <c:v>1579</c:v>
                </c:pt>
                <c:pt idx="332">
                  <c:v>1584</c:v>
                </c:pt>
                <c:pt idx="333">
                  <c:v>1581</c:v>
                </c:pt>
                <c:pt idx="334">
                  <c:v>1567</c:v>
                </c:pt>
                <c:pt idx="335">
                  <c:v>1583</c:v>
                </c:pt>
                <c:pt idx="336">
                  <c:v>1583</c:v>
                </c:pt>
                <c:pt idx="337">
                  <c:v>1566</c:v>
                </c:pt>
                <c:pt idx="338">
                  <c:v>1573</c:v>
                </c:pt>
                <c:pt idx="339">
                  <c:v>1574</c:v>
                </c:pt>
                <c:pt idx="340">
                  <c:v>1574</c:v>
                </c:pt>
                <c:pt idx="341">
                  <c:v>1572</c:v>
                </c:pt>
                <c:pt idx="342">
                  <c:v>1580</c:v>
                </c:pt>
                <c:pt idx="343">
                  <c:v>1581</c:v>
                </c:pt>
                <c:pt idx="344">
                  <c:v>1575</c:v>
                </c:pt>
                <c:pt idx="345">
                  <c:v>1568</c:v>
                </c:pt>
                <c:pt idx="346">
                  <c:v>1575</c:v>
                </c:pt>
                <c:pt idx="347">
                  <c:v>1570</c:v>
                </c:pt>
                <c:pt idx="348">
                  <c:v>1578</c:v>
                </c:pt>
                <c:pt idx="349">
                  <c:v>1550</c:v>
                </c:pt>
                <c:pt idx="350">
                  <c:v>1567</c:v>
                </c:pt>
                <c:pt idx="351">
                  <c:v>1575</c:v>
                </c:pt>
                <c:pt idx="352">
                  <c:v>1585</c:v>
                </c:pt>
                <c:pt idx="353">
                  <c:v>1575</c:v>
                </c:pt>
                <c:pt idx="354">
                  <c:v>1578</c:v>
                </c:pt>
                <c:pt idx="355">
                  <c:v>1565</c:v>
                </c:pt>
                <c:pt idx="356">
                  <c:v>1564</c:v>
                </c:pt>
                <c:pt idx="357">
                  <c:v>1569</c:v>
                </c:pt>
                <c:pt idx="358">
                  <c:v>1574</c:v>
                </c:pt>
                <c:pt idx="359">
                  <c:v>1575</c:v>
                </c:pt>
                <c:pt idx="360">
                  <c:v>1587</c:v>
                </c:pt>
                <c:pt idx="361">
                  <c:v>1580</c:v>
                </c:pt>
                <c:pt idx="362">
                  <c:v>1580</c:v>
                </c:pt>
                <c:pt idx="363">
                  <c:v>1561</c:v>
                </c:pt>
                <c:pt idx="364">
                  <c:v>1567</c:v>
                </c:pt>
                <c:pt idx="365">
                  <c:v>1584</c:v>
                </c:pt>
                <c:pt idx="366">
                  <c:v>1569</c:v>
                </c:pt>
                <c:pt idx="367">
                  <c:v>1561</c:v>
                </c:pt>
                <c:pt idx="368">
                  <c:v>1575</c:v>
                </c:pt>
                <c:pt idx="369">
                  <c:v>1578</c:v>
                </c:pt>
                <c:pt idx="370">
                  <c:v>1581</c:v>
                </c:pt>
                <c:pt idx="371">
                  <c:v>1583</c:v>
                </c:pt>
                <c:pt idx="372">
                  <c:v>1573</c:v>
                </c:pt>
                <c:pt idx="373">
                  <c:v>1575</c:v>
                </c:pt>
                <c:pt idx="374">
                  <c:v>1580</c:v>
                </c:pt>
                <c:pt idx="375">
                  <c:v>1572</c:v>
                </c:pt>
                <c:pt idx="376">
                  <c:v>1565</c:v>
                </c:pt>
                <c:pt idx="377">
                  <c:v>1567</c:v>
                </c:pt>
                <c:pt idx="378">
                  <c:v>1571</c:v>
                </c:pt>
                <c:pt idx="379">
                  <c:v>1570</c:v>
                </c:pt>
                <c:pt idx="380">
                  <c:v>1569</c:v>
                </c:pt>
                <c:pt idx="381">
                  <c:v>1571</c:v>
                </c:pt>
                <c:pt idx="382">
                  <c:v>1570</c:v>
                </c:pt>
                <c:pt idx="383">
                  <c:v>1562</c:v>
                </c:pt>
                <c:pt idx="384">
                  <c:v>1570</c:v>
                </c:pt>
                <c:pt idx="385">
                  <c:v>1573</c:v>
                </c:pt>
                <c:pt idx="386">
                  <c:v>1561</c:v>
                </c:pt>
                <c:pt idx="387">
                  <c:v>1572</c:v>
                </c:pt>
                <c:pt idx="388">
                  <c:v>1569</c:v>
                </c:pt>
                <c:pt idx="389">
                  <c:v>1559</c:v>
                </c:pt>
                <c:pt idx="390">
                  <c:v>1570</c:v>
                </c:pt>
                <c:pt idx="391">
                  <c:v>1563</c:v>
                </c:pt>
                <c:pt idx="392">
                  <c:v>1560</c:v>
                </c:pt>
                <c:pt idx="393">
                  <c:v>1572</c:v>
                </c:pt>
                <c:pt idx="394">
                  <c:v>1579</c:v>
                </c:pt>
                <c:pt idx="395">
                  <c:v>1579</c:v>
                </c:pt>
                <c:pt idx="396">
                  <c:v>1573</c:v>
                </c:pt>
                <c:pt idx="397">
                  <c:v>1561</c:v>
                </c:pt>
                <c:pt idx="398">
                  <c:v>1570</c:v>
                </c:pt>
                <c:pt idx="399">
                  <c:v>1561</c:v>
                </c:pt>
                <c:pt idx="400">
                  <c:v>1565</c:v>
                </c:pt>
                <c:pt idx="401">
                  <c:v>1571</c:v>
                </c:pt>
                <c:pt idx="402">
                  <c:v>1574</c:v>
                </c:pt>
                <c:pt idx="403">
                  <c:v>1567</c:v>
                </c:pt>
                <c:pt idx="404">
                  <c:v>1573</c:v>
                </c:pt>
                <c:pt idx="405">
                  <c:v>1579</c:v>
                </c:pt>
                <c:pt idx="406">
                  <c:v>1575</c:v>
                </c:pt>
                <c:pt idx="407">
                  <c:v>1566</c:v>
                </c:pt>
                <c:pt idx="408">
                  <c:v>1566</c:v>
                </c:pt>
                <c:pt idx="409">
                  <c:v>1570</c:v>
                </c:pt>
                <c:pt idx="410">
                  <c:v>1568</c:v>
                </c:pt>
                <c:pt idx="411">
                  <c:v>1569</c:v>
                </c:pt>
                <c:pt idx="412">
                  <c:v>1559</c:v>
                </c:pt>
                <c:pt idx="413">
                  <c:v>1573</c:v>
                </c:pt>
                <c:pt idx="414">
                  <c:v>1550</c:v>
                </c:pt>
                <c:pt idx="415">
                  <c:v>1560</c:v>
                </c:pt>
                <c:pt idx="416">
                  <c:v>1571</c:v>
                </c:pt>
                <c:pt idx="417">
                  <c:v>1575</c:v>
                </c:pt>
                <c:pt idx="418">
                  <c:v>1572</c:v>
                </c:pt>
                <c:pt idx="419">
                  <c:v>1572</c:v>
                </c:pt>
                <c:pt idx="420">
                  <c:v>1566</c:v>
                </c:pt>
                <c:pt idx="421">
                  <c:v>1562</c:v>
                </c:pt>
                <c:pt idx="422">
                  <c:v>1556</c:v>
                </c:pt>
                <c:pt idx="423">
                  <c:v>1572</c:v>
                </c:pt>
                <c:pt idx="424">
                  <c:v>1556</c:v>
                </c:pt>
                <c:pt idx="425">
                  <c:v>1555</c:v>
                </c:pt>
                <c:pt idx="426">
                  <c:v>1562</c:v>
                </c:pt>
                <c:pt idx="427">
                  <c:v>1563</c:v>
                </c:pt>
                <c:pt idx="428">
                  <c:v>1554</c:v>
                </c:pt>
                <c:pt idx="429">
                  <c:v>1560</c:v>
                </c:pt>
                <c:pt idx="430">
                  <c:v>1571</c:v>
                </c:pt>
                <c:pt idx="431">
                  <c:v>1572</c:v>
                </c:pt>
                <c:pt idx="432">
                  <c:v>1567</c:v>
                </c:pt>
                <c:pt idx="433">
                  <c:v>1554</c:v>
                </c:pt>
                <c:pt idx="434">
                  <c:v>1554</c:v>
                </c:pt>
                <c:pt idx="435">
                  <c:v>1555</c:v>
                </c:pt>
                <c:pt idx="436">
                  <c:v>1559</c:v>
                </c:pt>
                <c:pt idx="437">
                  <c:v>1569</c:v>
                </c:pt>
                <c:pt idx="438">
                  <c:v>1565</c:v>
                </c:pt>
                <c:pt idx="439">
                  <c:v>1558</c:v>
                </c:pt>
                <c:pt idx="440">
                  <c:v>1568</c:v>
                </c:pt>
                <c:pt idx="441">
                  <c:v>1566</c:v>
                </c:pt>
                <c:pt idx="442">
                  <c:v>1561</c:v>
                </c:pt>
                <c:pt idx="443">
                  <c:v>1563</c:v>
                </c:pt>
                <c:pt idx="444">
                  <c:v>1567</c:v>
                </c:pt>
                <c:pt idx="445">
                  <c:v>1570</c:v>
                </c:pt>
                <c:pt idx="446">
                  <c:v>1562</c:v>
                </c:pt>
                <c:pt idx="447">
                  <c:v>1562</c:v>
                </c:pt>
                <c:pt idx="448">
                  <c:v>1562</c:v>
                </c:pt>
                <c:pt idx="449">
                  <c:v>1553</c:v>
                </c:pt>
                <c:pt idx="450">
                  <c:v>1559</c:v>
                </c:pt>
                <c:pt idx="451">
                  <c:v>1563</c:v>
                </c:pt>
                <c:pt idx="452">
                  <c:v>1564</c:v>
                </c:pt>
                <c:pt idx="453">
                  <c:v>1560</c:v>
                </c:pt>
                <c:pt idx="454">
                  <c:v>1556</c:v>
                </c:pt>
                <c:pt idx="455">
                  <c:v>1556</c:v>
                </c:pt>
                <c:pt idx="456">
                  <c:v>1548</c:v>
                </c:pt>
                <c:pt idx="457">
                  <c:v>1568</c:v>
                </c:pt>
                <c:pt idx="458">
                  <c:v>1559</c:v>
                </c:pt>
                <c:pt idx="459">
                  <c:v>1572</c:v>
                </c:pt>
                <c:pt idx="460">
                  <c:v>1564</c:v>
                </c:pt>
                <c:pt idx="461">
                  <c:v>1550</c:v>
                </c:pt>
                <c:pt idx="462">
                  <c:v>1557</c:v>
                </c:pt>
                <c:pt idx="463">
                  <c:v>1570</c:v>
                </c:pt>
                <c:pt idx="464">
                  <c:v>1564</c:v>
                </c:pt>
                <c:pt idx="465">
                  <c:v>1562</c:v>
                </c:pt>
                <c:pt idx="466">
                  <c:v>1547</c:v>
                </c:pt>
                <c:pt idx="467">
                  <c:v>1568</c:v>
                </c:pt>
                <c:pt idx="468">
                  <c:v>1544</c:v>
                </c:pt>
                <c:pt idx="469">
                  <c:v>1561</c:v>
                </c:pt>
                <c:pt idx="470">
                  <c:v>1559</c:v>
                </c:pt>
                <c:pt idx="471">
                  <c:v>1553</c:v>
                </c:pt>
                <c:pt idx="472">
                  <c:v>1561</c:v>
                </c:pt>
                <c:pt idx="473">
                  <c:v>1566</c:v>
                </c:pt>
                <c:pt idx="474">
                  <c:v>1558</c:v>
                </c:pt>
                <c:pt idx="475">
                  <c:v>1557</c:v>
                </c:pt>
                <c:pt idx="476">
                  <c:v>1561</c:v>
                </c:pt>
                <c:pt idx="477">
                  <c:v>1559</c:v>
                </c:pt>
                <c:pt idx="478">
                  <c:v>1561</c:v>
                </c:pt>
                <c:pt idx="479">
                  <c:v>1558</c:v>
                </c:pt>
                <c:pt idx="480">
                  <c:v>1556</c:v>
                </c:pt>
                <c:pt idx="481">
                  <c:v>1558</c:v>
                </c:pt>
                <c:pt idx="482">
                  <c:v>1554</c:v>
                </c:pt>
                <c:pt idx="483">
                  <c:v>1559</c:v>
                </c:pt>
                <c:pt idx="484">
                  <c:v>1556</c:v>
                </c:pt>
                <c:pt idx="485">
                  <c:v>1558</c:v>
                </c:pt>
                <c:pt idx="486">
                  <c:v>1558</c:v>
                </c:pt>
                <c:pt idx="487">
                  <c:v>1555</c:v>
                </c:pt>
                <c:pt idx="488">
                  <c:v>1551</c:v>
                </c:pt>
                <c:pt idx="489">
                  <c:v>1551</c:v>
                </c:pt>
                <c:pt idx="490">
                  <c:v>1559</c:v>
                </c:pt>
                <c:pt idx="491">
                  <c:v>1556</c:v>
                </c:pt>
                <c:pt idx="492">
                  <c:v>1554</c:v>
                </c:pt>
                <c:pt idx="493">
                  <c:v>1561</c:v>
                </c:pt>
                <c:pt idx="494">
                  <c:v>1560</c:v>
                </c:pt>
                <c:pt idx="495">
                  <c:v>1558</c:v>
                </c:pt>
                <c:pt idx="496">
                  <c:v>1552</c:v>
                </c:pt>
                <c:pt idx="497">
                  <c:v>1550</c:v>
                </c:pt>
                <c:pt idx="498">
                  <c:v>1561</c:v>
                </c:pt>
                <c:pt idx="499">
                  <c:v>1560</c:v>
                </c:pt>
                <c:pt idx="500">
                  <c:v>1554</c:v>
                </c:pt>
                <c:pt idx="501">
                  <c:v>1559</c:v>
                </c:pt>
                <c:pt idx="502">
                  <c:v>1560</c:v>
                </c:pt>
                <c:pt idx="503">
                  <c:v>1556</c:v>
                </c:pt>
                <c:pt idx="504">
                  <c:v>1553</c:v>
                </c:pt>
                <c:pt idx="505">
                  <c:v>1559</c:v>
                </c:pt>
                <c:pt idx="506">
                  <c:v>1565</c:v>
                </c:pt>
                <c:pt idx="507">
                  <c:v>1572</c:v>
                </c:pt>
                <c:pt idx="508">
                  <c:v>1556</c:v>
                </c:pt>
                <c:pt idx="509">
                  <c:v>1550</c:v>
                </c:pt>
                <c:pt idx="510">
                  <c:v>1552</c:v>
                </c:pt>
                <c:pt idx="511">
                  <c:v>1560</c:v>
                </c:pt>
                <c:pt idx="512">
                  <c:v>1554</c:v>
                </c:pt>
                <c:pt idx="513">
                  <c:v>1556</c:v>
                </c:pt>
                <c:pt idx="514">
                  <c:v>1564</c:v>
                </c:pt>
                <c:pt idx="515">
                  <c:v>1550</c:v>
                </c:pt>
                <c:pt idx="516">
                  <c:v>1553</c:v>
                </c:pt>
                <c:pt idx="517">
                  <c:v>1557</c:v>
                </c:pt>
                <c:pt idx="518">
                  <c:v>1551</c:v>
                </c:pt>
                <c:pt idx="519">
                  <c:v>1552</c:v>
                </c:pt>
                <c:pt idx="520">
                  <c:v>1567</c:v>
                </c:pt>
                <c:pt idx="521">
                  <c:v>1552</c:v>
                </c:pt>
                <c:pt idx="522">
                  <c:v>1556</c:v>
                </c:pt>
                <c:pt idx="523">
                  <c:v>1566</c:v>
                </c:pt>
                <c:pt idx="524">
                  <c:v>1550</c:v>
                </c:pt>
                <c:pt idx="525">
                  <c:v>1537</c:v>
                </c:pt>
                <c:pt idx="526">
                  <c:v>1551</c:v>
                </c:pt>
                <c:pt idx="527">
                  <c:v>1557</c:v>
                </c:pt>
                <c:pt idx="528">
                  <c:v>1561</c:v>
                </c:pt>
                <c:pt idx="529">
                  <c:v>1557</c:v>
                </c:pt>
                <c:pt idx="530">
                  <c:v>1560</c:v>
                </c:pt>
                <c:pt idx="531">
                  <c:v>1565</c:v>
                </c:pt>
                <c:pt idx="532">
                  <c:v>1558</c:v>
                </c:pt>
                <c:pt idx="533">
                  <c:v>1550</c:v>
                </c:pt>
                <c:pt idx="534">
                  <c:v>1553</c:v>
                </c:pt>
                <c:pt idx="535">
                  <c:v>1574</c:v>
                </c:pt>
                <c:pt idx="536">
                  <c:v>1546</c:v>
                </c:pt>
                <c:pt idx="537">
                  <c:v>1550</c:v>
                </c:pt>
                <c:pt idx="538">
                  <c:v>1550</c:v>
                </c:pt>
                <c:pt idx="539">
                  <c:v>1559</c:v>
                </c:pt>
                <c:pt idx="540">
                  <c:v>1548</c:v>
                </c:pt>
                <c:pt idx="541">
                  <c:v>1553</c:v>
                </c:pt>
                <c:pt idx="542">
                  <c:v>1551</c:v>
                </c:pt>
                <c:pt idx="543">
                  <c:v>1550</c:v>
                </c:pt>
                <c:pt idx="544">
                  <c:v>1549</c:v>
                </c:pt>
                <c:pt idx="545">
                  <c:v>1549</c:v>
                </c:pt>
                <c:pt idx="546">
                  <c:v>1558</c:v>
                </c:pt>
                <c:pt idx="547">
                  <c:v>1559</c:v>
                </c:pt>
                <c:pt idx="548">
                  <c:v>1554</c:v>
                </c:pt>
                <c:pt idx="549">
                  <c:v>1553</c:v>
                </c:pt>
                <c:pt idx="550">
                  <c:v>1556</c:v>
                </c:pt>
                <c:pt idx="551">
                  <c:v>1553</c:v>
                </c:pt>
                <c:pt idx="552">
                  <c:v>1550</c:v>
                </c:pt>
                <c:pt idx="553">
                  <c:v>1553</c:v>
                </c:pt>
                <c:pt idx="554">
                  <c:v>1551</c:v>
                </c:pt>
                <c:pt idx="555">
                  <c:v>1550</c:v>
                </c:pt>
                <c:pt idx="556">
                  <c:v>1546</c:v>
                </c:pt>
                <c:pt idx="557">
                  <c:v>1546</c:v>
                </c:pt>
                <c:pt idx="558">
                  <c:v>1562</c:v>
                </c:pt>
                <c:pt idx="559">
                  <c:v>1554</c:v>
                </c:pt>
                <c:pt idx="560">
                  <c:v>1555</c:v>
                </c:pt>
                <c:pt idx="561">
                  <c:v>1551</c:v>
                </c:pt>
                <c:pt idx="562">
                  <c:v>1548</c:v>
                </c:pt>
                <c:pt idx="563">
                  <c:v>1550</c:v>
                </c:pt>
                <c:pt idx="564">
                  <c:v>1552</c:v>
                </c:pt>
                <c:pt idx="565">
                  <c:v>1559</c:v>
                </c:pt>
                <c:pt idx="566">
                  <c:v>1552</c:v>
                </c:pt>
                <c:pt idx="567">
                  <c:v>1537</c:v>
                </c:pt>
                <c:pt idx="568">
                  <c:v>1553</c:v>
                </c:pt>
                <c:pt idx="569">
                  <c:v>1548</c:v>
                </c:pt>
                <c:pt idx="570">
                  <c:v>1556</c:v>
                </c:pt>
                <c:pt idx="571">
                  <c:v>1542</c:v>
                </c:pt>
                <c:pt idx="572">
                  <c:v>1559</c:v>
                </c:pt>
                <c:pt idx="573">
                  <c:v>1536</c:v>
                </c:pt>
                <c:pt idx="574">
                  <c:v>1550</c:v>
                </c:pt>
                <c:pt idx="575">
                  <c:v>1544</c:v>
                </c:pt>
                <c:pt idx="576">
                  <c:v>1552</c:v>
                </c:pt>
                <c:pt idx="577">
                  <c:v>1553</c:v>
                </c:pt>
                <c:pt idx="578">
                  <c:v>1551</c:v>
                </c:pt>
                <c:pt idx="579">
                  <c:v>1560</c:v>
                </c:pt>
                <c:pt idx="580">
                  <c:v>1559</c:v>
                </c:pt>
                <c:pt idx="581">
                  <c:v>1538</c:v>
                </c:pt>
                <c:pt idx="582">
                  <c:v>1550</c:v>
                </c:pt>
                <c:pt idx="583">
                  <c:v>1548</c:v>
                </c:pt>
                <c:pt idx="584">
                  <c:v>1543</c:v>
                </c:pt>
                <c:pt idx="585">
                  <c:v>1547</c:v>
                </c:pt>
                <c:pt idx="586">
                  <c:v>1548</c:v>
                </c:pt>
                <c:pt idx="587">
                  <c:v>1560</c:v>
                </c:pt>
                <c:pt idx="588">
                  <c:v>1553</c:v>
                </c:pt>
                <c:pt idx="589">
                  <c:v>1561</c:v>
                </c:pt>
                <c:pt idx="590">
                  <c:v>1551</c:v>
                </c:pt>
                <c:pt idx="591">
                  <c:v>1549</c:v>
                </c:pt>
                <c:pt idx="592">
                  <c:v>1545</c:v>
                </c:pt>
                <c:pt idx="593">
                  <c:v>1548</c:v>
                </c:pt>
                <c:pt idx="594">
                  <c:v>1541</c:v>
                </c:pt>
                <c:pt idx="595">
                  <c:v>1546</c:v>
                </c:pt>
                <c:pt idx="596">
                  <c:v>1550</c:v>
                </c:pt>
                <c:pt idx="597">
                  <c:v>1554</c:v>
                </c:pt>
                <c:pt idx="598">
                  <c:v>1549</c:v>
                </c:pt>
                <c:pt idx="599">
                  <c:v>1539</c:v>
                </c:pt>
                <c:pt idx="600">
                  <c:v>1543</c:v>
                </c:pt>
                <c:pt idx="601">
                  <c:v>1546</c:v>
                </c:pt>
                <c:pt idx="602">
                  <c:v>1552</c:v>
                </c:pt>
                <c:pt idx="603">
                  <c:v>1552</c:v>
                </c:pt>
                <c:pt idx="604">
                  <c:v>1544</c:v>
                </c:pt>
                <c:pt idx="605">
                  <c:v>1545</c:v>
                </c:pt>
                <c:pt idx="606">
                  <c:v>1549</c:v>
                </c:pt>
                <c:pt idx="607">
                  <c:v>1553</c:v>
                </c:pt>
                <c:pt idx="608">
                  <c:v>1552</c:v>
                </c:pt>
                <c:pt idx="609">
                  <c:v>1553</c:v>
                </c:pt>
                <c:pt idx="610">
                  <c:v>1553</c:v>
                </c:pt>
                <c:pt idx="611">
                  <c:v>1553</c:v>
                </c:pt>
                <c:pt idx="612">
                  <c:v>1551</c:v>
                </c:pt>
                <c:pt idx="613">
                  <c:v>1554</c:v>
                </c:pt>
                <c:pt idx="614">
                  <c:v>1550</c:v>
                </c:pt>
                <c:pt idx="615">
                  <c:v>1545</c:v>
                </c:pt>
                <c:pt idx="616">
                  <c:v>1552</c:v>
                </c:pt>
                <c:pt idx="617">
                  <c:v>1561</c:v>
                </c:pt>
                <c:pt idx="618">
                  <c:v>1551</c:v>
                </c:pt>
                <c:pt idx="619">
                  <c:v>1553</c:v>
                </c:pt>
                <c:pt idx="620">
                  <c:v>1554</c:v>
                </c:pt>
                <c:pt idx="621">
                  <c:v>1549</c:v>
                </c:pt>
                <c:pt idx="622">
                  <c:v>1561</c:v>
                </c:pt>
                <c:pt idx="623">
                  <c:v>1562</c:v>
                </c:pt>
                <c:pt idx="624">
                  <c:v>1557</c:v>
                </c:pt>
                <c:pt idx="625">
                  <c:v>1554</c:v>
                </c:pt>
                <c:pt idx="626">
                  <c:v>1545</c:v>
                </c:pt>
                <c:pt idx="627">
                  <c:v>1552</c:v>
                </c:pt>
                <c:pt idx="628">
                  <c:v>1557</c:v>
                </c:pt>
                <c:pt idx="629">
                  <c:v>1553</c:v>
                </c:pt>
                <c:pt idx="630">
                  <c:v>1544</c:v>
                </c:pt>
                <c:pt idx="631">
                  <c:v>1548</c:v>
                </c:pt>
                <c:pt idx="632">
                  <c:v>1568</c:v>
                </c:pt>
                <c:pt idx="633">
                  <c:v>1538</c:v>
                </c:pt>
                <c:pt idx="634">
                  <c:v>1548</c:v>
                </c:pt>
                <c:pt idx="635">
                  <c:v>1561</c:v>
                </c:pt>
                <c:pt idx="636">
                  <c:v>1559</c:v>
                </c:pt>
                <c:pt idx="637">
                  <c:v>1540</c:v>
                </c:pt>
                <c:pt idx="638">
                  <c:v>1548</c:v>
                </c:pt>
                <c:pt idx="639">
                  <c:v>1548</c:v>
                </c:pt>
                <c:pt idx="640">
                  <c:v>1556</c:v>
                </c:pt>
                <c:pt idx="641">
                  <c:v>1562</c:v>
                </c:pt>
                <c:pt idx="642">
                  <c:v>1555</c:v>
                </c:pt>
                <c:pt idx="643">
                  <c:v>1544</c:v>
                </c:pt>
                <c:pt idx="644">
                  <c:v>1549</c:v>
                </c:pt>
                <c:pt idx="645">
                  <c:v>1562</c:v>
                </c:pt>
                <c:pt idx="646">
                  <c:v>1548</c:v>
                </c:pt>
                <c:pt idx="647">
                  <c:v>1561</c:v>
                </c:pt>
                <c:pt idx="648">
                  <c:v>1552</c:v>
                </c:pt>
                <c:pt idx="649">
                  <c:v>1551</c:v>
                </c:pt>
                <c:pt idx="650">
                  <c:v>1554</c:v>
                </c:pt>
                <c:pt idx="651">
                  <c:v>1553</c:v>
                </c:pt>
                <c:pt idx="652">
                  <c:v>1574</c:v>
                </c:pt>
                <c:pt idx="653">
                  <c:v>1567</c:v>
                </c:pt>
                <c:pt idx="654">
                  <c:v>1551</c:v>
                </c:pt>
                <c:pt idx="655">
                  <c:v>1559</c:v>
                </c:pt>
                <c:pt idx="656">
                  <c:v>1560</c:v>
                </c:pt>
                <c:pt idx="657">
                  <c:v>1559</c:v>
                </c:pt>
                <c:pt idx="658">
                  <c:v>1557</c:v>
                </c:pt>
                <c:pt idx="659">
                  <c:v>1553</c:v>
                </c:pt>
                <c:pt idx="660">
                  <c:v>1547</c:v>
                </c:pt>
                <c:pt idx="661">
                  <c:v>1538</c:v>
                </c:pt>
                <c:pt idx="662">
                  <c:v>1539</c:v>
                </c:pt>
                <c:pt idx="663">
                  <c:v>1550</c:v>
                </c:pt>
                <c:pt idx="664">
                  <c:v>1559</c:v>
                </c:pt>
                <c:pt idx="665">
                  <c:v>1560</c:v>
                </c:pt>
                <c:pt idx="666">
                  <c:v>1553</c:v>
                </c:pt>
                <c:pt idx="667">
                  <c:v>1551</c:v>
                </c:pt>
                <c:pt idx="668">
                  <c:v>1547</c:v>
                </c:pt>
                <c:pt idx="669">
                  <c:v>1538</c:v>
                </c:pt>
                <c:pt idx="670">
                  <c:v>1542</c:v>
                </c:pt>
                <c:pt idx="671">
                  <c:v>1547</c:v>
                </c:pt>
                <c:pt idx="672">
                  <c:v>1544</c:v>
                </c:pt>
                <c:pt idx="673">
                  <c:v>1547</c:v>
                </c:pt>
                <c:pt idx="674">
                  <c:v>1540</c:v>
                </c:pt>
                <c:pt idx="675">
                  <c:v>1547</c:v>
                </c:pt>
                <c:pt idx="676">
                  <c:v>1550</c:v>
                </c:pt>
                <c:pt idx="677">
                  <c:v>1544</c:v>
                </c:pt>
                <c:pt idx="678">
                  <c:v>1538</c:v>
                </c:pt>
                <c:pt idx="679">
                  <c:v>1545</c:v>
                </c:pt>
                <c:pt idx="680">
                  <c:v>1546</c:v>
                </c:pt>
                <c:pt idx="681">
                  <c:v>1544</c:v>
                </c:pt>
                <c:pt idx="682">
                  <c:v>1546</c:v>
                </c:pt>
                <c:pt idx="683">
                  <c:v>1549</c:v>
                </c:pt>
                <c:pt idx="684">
                  <c:v>1538</c:v>
                </c:pt>
                <c:pt idx="685">
                  <c:v>1542</c:v>
                </c:pt>
                <c:pt idx="686">
                  <c:v>1549</c:v>
                </c:pt>
                <c:pt idx="687">
                  <c:v>1540</c:v>
                </c:pt>
                <c:pt idx="688">
                  <c:v>1549</c:v>
                </c:pt>
                <c:pt idx="689">
                  <c:v>1548</c:v>
                </c:pt>
                <c:pt idx="690">
                  <c:v>1540</c:v>
                </c:pt>
                <c:pt idx="691">
                  <c:v>1538</c:v>
                </c:pt>
                <c:pt idx="692">
                  <c:v>1545</c:v>
                </c:pt>
                <c:pt idx="693">
                  <c:v>1550</c:v>
                </c:pt>
                <c:pt idx="694">
                  <c:v>1544</c:v>
                </c:pt>
                <c:pt idx="695">
                  <c:v>1545</c:v>
                </c:pt>
                <c:pt idx="696">
                  <c:v>1548</c:v>
                </c:pt>
                <c:pt idx="697">
                  <c:v>1546</c:v>
                </c:pt>
                <c:pt idx="698">
                  <c:v>1538</c:v>
                </c:pt>
                <c:pt idx="699">
                  <c:v>1539</c:v>
                </c:pt>
                <c:pt idx="700">
                  <c:v>1531</c:v>
                </c:pt>
                <c:pt idx="701">
                  <c:v>1539</c:v>
                </c:pt>
                <c:pt idx="702">
                  <c:v>1545</c:v>
                </c:pt>
                <c:pt idx="703">
                  <c:v>1533</c:v>
                </c:pt>
                <c:pt idx="704">
                  <c:v>1542</c:v>
                </c:pt>
                <c:pt idx="705">
                  <c:v>1539</c:v>
                </c:pt>
                <c:pt idx="706">
                  <c:v>1540</c:v>
                </c:pt>
                <c:pt idx="707">
                  <c:v>1549</c:v>
                </c:pt>
                <c:pt idx="708">
                  <c:v>1530</c:v>
                </c:pt>
                <c:pt idx="709">
                  <c:v>1525</c:v>
                </c:pt>
                <c:pt idx="710">
                  <c:v>1539</c:v>
                </c:pt>
                <c:pt idx="711">
                  <c:v>1541</c:v>
                </c:pt>
                <c:pt idx="712">
                  <c:v>1540</c:v>
                </c:pt>
                <c:pt idx="713">
                  <c:v>1546</c:v>
                </c:pt>
                <c:pt idx="714">
                  <c:v>1540</c:v>
                </c:pt>
                <c:pt idx="715">
                  <c:v>1534</c:v>
                </c:pt>
                <c:pt idx="716">
                  <c:v>1536</c:v>
                </c:pt>
                <c:pt idx="717">
                  <c:v>1541</c:v>
                </c:pt>
                <c:pt idx="718">
                  <c:v>1544</c:v>
                </c:pt>
                <c:pt idx="719">
                  <c:v>1548</c:v>
                </c:pt>
                <c:pt idx="720">
                  <c:v>1539</c:v>
                </c:pt>
                <c:pt idx="721">
                  <c:v>1541</c:v>
                </c:pt>
                <c:pt idx="722">
                  <c:v>1544</c:v>
                </c:pt>
                <c:pt idx="723">
                  <c:v>1540</c:v>
                </c:pt>
                <c:pt idx="724">
                  <c:v>1545</c:v>
                </c:pt>
                <c:pt idx="725">
                  <c:v>1548</c:v>
                </c:pt>
                <c:pt idx="726">
                  <c:v>1544</c:v>
                </c:pt>
                <c:pt idx="727">
                  <c:v>1543</c:v>
                </c:pt>
                <c:pt idx="728">
                  <c:v>1540</c:v>
                </c:pt>
                <c:pt idx="729">
                  <c:v>1540</c:v>
                </c:pt>
                <c:pt idx="730">
                  <c:v>1539</c:v>
                </c:pt>
                <c:pt idx="731">
                  <c:v>1535</c:v>
                </c:pt>
                <c:pt idx="732">
                  <c:v>1537</c:v>
                </c:pt>
                <c:pt idx="733">
                  <c:v>1531</c:v>
                </c:pt>
                <c:pt idx="734">
                  <c:v>1540</c:v>
                </c:pt>
                <c:pt idx="735">
                  <c:v>1539</c:v>
                </c:pt>
                <c:pt idx="736">
                  <c:v>1545</c:v>
                </c:pt>
                <c:pt idx="737">
                  <c:v>1539</c:v>
                </c:pt>
                <c:pt idx="738">
                  <c:v>1533</c:v>
                </c:pt>
                <c:pt idx="739">
                  <c:v>1541</c:v>
                </c:pt>
                <c:pt idx="740">
                  <c:v>1542</c:v>
                </c:pt>
                <c:pt idx="741">
                  <c:v>1543</c:v>
                </c:pt>
                <c:pt idx="742">
                  <c:v>1545</c:v>
                </c:pt>
                <c:pt idx="743">
                  <c:v>1537</c:v>
                </c:pt>
                <c:pt idx="744">
                  <c:v>1530</c:v>
                </c:pt>
                <c:pt idx="745">
                  <c:v>1553</c:v>
                </c:pt>
                <c:pt idx="746">
                  <c:v>1547</c:v>
                </c:pt>
                <c:pt idx="747">
                  <c:v>1533</c:v>
                </c:pt>
                <c:pt idx="748">
                  <c:v>1533</c:v>
                </c:pt>
                <c:pt idx="749">
                  <c:v>1535</c:v>
                </c:pt>
                <c:pt idx="750">
                  <c:v>1531</c:v>
                </c:pt>
                <c:pt idx="751">
                  <c:v>1539</c:v>
                </c:pt>
                <c:pt idx="752">
                  <c:v>1531</c:v>
                </c:pt>
                <c:pt idx="753">
                  <c:v>1547</c:v>
                </c:pt>
                <c:pt idx="754">
                  <c:v>1530</c:v>
                </c:pt>
                <c:pt idx="755">
                  <c:v>1542</c:v>
                </c:pt>
                <c:pt idx="756">
                  <c:v>1548</c:v>
                </c:pt>
                <c:pt idx="757">
                  <c:v>1547</c:v>
                </c:pt>
                <c:pt idx="758">
                  <c:v>1533</c:v>
                </c:pt>
                <c:pt idx="759">
                  <c:v>1534</c:v>
                </c:pt>
                <c:pt idx="760">
                  <c:v>1544</c:v>
                </c:pt>
                <c:pt idx="761">
                  <c:v>1537</c:v>
                </c:pt>
                <c:pt idx="762">
                  <c:v>1535</c:v>
                </c:pt>
                <c:pt idx="763">
                  <c:v>1537</c:v>
                </c:pt>
                <c:pt idx="764">
                  <c:v>1527</c:v>
                </c:pt>
                <c:pt idx="765">
                  <c:v>1532</c:v>
                </c:pt>
                <c:pt idx="766">
                  <c:v>1535</c:v>
                </c:pt>
                <c:pt idx="767">
                  <c:v>1539</c:v>
                </c:pt>
                <c:pt idx="768">
                  <c:v>1548</c:v>
                </c:pt>
                <c:pt idx="769">
                  <c:v>1543</c:v>
                </c:pt>
                <c:pt idx="770">
                  <c:v>1543</c:v>
                </c:pt>
                <c:pt idx="771">
                  <c:v>1542</c:v>
                </c:pt>
                <c:pt idx="772">
                  <c:v>1534</c:v>
                </c:pt>
                <c:pt idx="773">
                  <c:v>1539</c:v>
                </c:pt>
                <c:pt idx="774">
                  <c:v>1543</c:v>
                </c:pt>
                <c:pt idx="775">
                  <c:v>1546</c:v>
                </c:pt>
                <c:pt idx="776">
                  <c:v>1540</c:v>
                </c:pt>
                <c:pt idx="777">
                  <c:v>1532</c:v>
                </c:pt>
                <c:pt idx="778">
                  <c:v>1539</c:v>
                </c:pt>
                <c:pt idx="779">
                  <c:v>1538</c:v>
                </c:pt>
                <c:pt idx="780">
                  <c:v>1539</c:v>
                </c:pt>
                <c:pt idx="781">
                  <c:v>1545</c:v>
                </c:pt>
                <c:pt idx="782">
                  <c:v>1540</c:v>
                </c:pt>
                <c:pt idx="783">
                  <c:v>1537</c:v>
                </c:pt>
                <c:pt idx="784">
                  <c:v>1537</c:v>
                </c:pt>
                <c:pt idx="785">
                  <c:v>1538</c:v>
                </c:pt>
                <c:pt idx="786">
                  <c:v>1537</c:v>
                </c:pt>
                <c:pt idx="787">
                  <c:v>1535</c:v>
                </c:pt>
                <c:pt idx="788">
                  <c:v>1544</c:v>
                </c:pt>
                <c:pt idx="789">
                  <c:v>1544</c:v>
                </c:pt>
                <c:pt idx="790">
                  <c:v>1545</c:v>
                </c:pt>
                <c:pt idx="791">
                  <c:v>1538</c:v>
                </c:pt>
                <c:pt idx="792">
                  <c:v>1535</c:v>
                </c:pt>
                <c:pt idx="793">
                  <c:v>1538</c:v>
                </c:pt>
                <c:pt idx="794">
                  <c:v>1538</c:v>
                </c:pt>
                <c:pt idx="795">
                  <c:v>1537</c:v>
                </c:pt>
                <c:pt idx="796">
                  <c:v>1548</c:v>
                </c:pt>
                <c:pt idx="797">
                  <c:v>1540</c:v>
                </c:pt>
                <c:pt idx="798">
                  <c:v>1543</c:v>
                </c:pt>
                <c:pt idx="799">
                  <c:v>1539</c:v>
                </c:pt>
                <c:pt idx="800">
                  <c:v>1546</c:v>
                </c:pt>
                <c:pt idx="801">
                  <c:v>1549</c:v>
                </c:pt>
                <c:pt idx="802">
                  <c:v>1546</c:v>
                </c:pt>
                <c:pt idx="803">
                  <c:v>1549</c:v>
                </c:pt>
                <c:pt idx="804">
                  <c:v>1545</c:v>
                </c:pt>
                <c:pt idx="805">
                  <c:v>1537</c:v>
                </c:pt>
                <c:pt idx="806">
                  <c:v>1535</c:v>
                </c:pt>
                <c:pt idx="807">
                  <c:v>1536</c:v>
                </c:pt>
                <c:pt idx="808">
                  <c:v>1540</c:v>
                </c:pt>
                <c:pt idx="809">
                  <c:v>1531</c:v>
                </c:pt>
                <c:pt idx="810">
                  <c:v>1537</c:v>
                </c:pt>
                <c:pt idx="811">
                  <c:v>1545</c:v>
                </c:pt>
                <c:pt idx="812">
                  <c:v>1538</c:v>
                </c:pt>
                <c:pt idx="813">
                  <c:v>1539</c:v>
                </c:pt>
                <c:pt idx="814">
                  <c:v>1522</c:v>
                </c:pt>
                <c:pt idx="815">
                  <c:v>1531</c:v>
                </c:pt>
                <c:pt idx="816">
                  <c:v>1528</c:v>
                </c:pt>
                <c:pt idx="817">
                  <c:v>1527</c:v>
                </c:pt>
                <c:pt idx="818">
                  <c:v>1535</c:v>
                </c:pt>
                <c:pt idx="819">
                  <c:v>1543</c:v>
                </c:pt>
                <c:pt idx="820">
                  <c:v>1540</c:v>
                </c:pt>
                <c:pt idx="821">
                  <c:v>1530</c:v>
                </c:pt>
                <c:pt idx="822">
                  <c:v>1529</c:v>
                </c:pt>
                <c:pt idx="823">
                  <c:v>1531</c:v>
                </c:pt>
                <c:pt idx="824">
                  <c:v>1536</c:v>
                </c:pt>
                <c:pt idx="825">
                  <c:v>1530</c:v>
                </c:pt>
                <c:pt idx="826">
                  <c:v>1543</c:v>
                </c:pt>
                <c:pt idx="827">
                  <c:v>1539</c:v>
                </c:pt>
                <c:pt idx="828">
                  <c:v>1537</c:v>
                </c:pt>
                <c:pt idx="829">
                  <c:v>1527</c:v>
                </c:pt>
                <c:pt idx="830">
                  <c:v>1535</c:v>
                </c:pt>
                <c:pt idx="831">
                  <c:v>1539</c:v>
                </c:pt>
                <c:pt idx="832">
                  <c:v>1541</c:v>
                </c:pt>
                <c:pt idx="833">
                  <c:v>1533</c:v>
                </c:pt>
                <c:pt idx="834">
                  <c:v>1536</c:v>
                </c:pt>
                <c:pt idx="835">
                  <c:v>1540</c:v>
                </c:pt>
                <c:pt idx="836">
                  <c:v>1532</c:v>
                </c:pt>
                <c:pt idx="837">
                  <c:v>1535</c:v>
                </c:pt>
                <c:pt idx="838">
                  <c:v>1543</c:v>
                </c:pt>
                <c:pt idx="839">
                  <c:v>1535</c:v>
                </c:pt>
                <c:pt idx="840">
                  <c:v>1525</c:v>
                </c:pt>
                <c:pt idx="841">
                  <c:v>1529</c:v>
                </c:pt>
                <c:pt idx="842">
                  <c:v>1526</c:v>
                </c:pt>
                <c:pt idx="843">
                  <c:v>1532</c:v>
                </c:pt>
                <c:pt idx="844">
                  <c:v>1539</c:v>
                </c:pt>
                <c:pt idx="845">
                  <c:v>1542</c:v>
                </c:pt>
                <c:pt idx="846">
                  <c:v>1537</c:v>
                </c:pt>
                <c:pt idx="847">
                  <c:v>1531</c:v>
                </c:pt>
                <c:pt idx="848">
                  <c:v>1529</c:v>
                </c:pt>
                <c:pt idx="849">
                  <c:v>1526</c:v>
                </c:pt>
                <c:pt idx="850">
                  <c:v>1538</c:v>
                </c:pt>
                <c:pt idx="851">
                  <c:v>1538</c:v>
                </c:pt>
                <c:pt idx="852">
                  <c:v>1536</c:v>
                </c:pt>
                <c:pt idx="853">
                  <c:v>1538</c:v>
                </c:pt>
                <c:pt idx="854">
                  <c:v>1534</c:v>
                </c:pt>
                <c:pt idx="855">
                  <c:v>1531</c:v>
                </c:pt>
                <c:pt idx="856">
                  <c:v>1526</c:v>
                </c:pt>
                <c:pt idx="857">
                  <c:v>1529</c:v>
                </c:pt>
                <c:pt idx="858">
                  <c:v>1531</c:v>
                </c:pt>
                <c:pt idx="859">
                  <c:v>1537</c:v>
                </c:pt>
                <c:pt idx="860">
                  <c:v>1541</c:v>
                </c:pt>
                <c:pt idx="861">
                  <c:v>1539</c:v>
                </c:pt>
                <c:pt idx="862">
                  <c:v>1535</c:v>
                </c:pt>
                <c:pt idx="863">
                  <c:v>1529</c:v>
                </c:pt>
                <c:pt idx="864">
                  <c:v>1539</c:v>
                </c:pt>
                <c:pt idx="865">
                  <c:v>1537</c:v>
                </c:pt>
                <c:pt idx="866">
                  <c:v>1531</c:v>
                </c:pt>
                <c:pt idx="867">
                  <c:v>1530</c:v>
                </c:pt>
                <c:pt idx="868">
                  <c:v>1528</c:v>
                </c:pt>
                <c:pt idx="869">
                  <c:v>1532</c:v>
                </c:pt>
                <c:pt idx="870">
                  <c:v>1532</c:v>
                </c:pt>
                <c:pt idx="871">
                  <c:v>1536</c:v>
                </c:pt>
                <c:pt idx="872">
                  <c:v>1528</c:v>
                </c:pt>
                <c:pt idx="873">
                  <c:v>1533</c:v>
                </c:pt>
                <c:pt idx="874">
                  <c:v>1539</c:v>
                </c:pt>
                <c:pt idx="875">
                  <c:v>1534</c:v>
                </c:pt>
                <c:pt idx="876">
                  <c:v>1531</c:v>
                </c:pt>
                <c:pt idx="877">
                  <c:v>1535</c:v>
                </c:pt>
                <c:pt idx="878">
                  <c:v>1525</c:v>
                </c:pt>
                <c:pt idx="879">
                  <c:v>1528</c:v>
                </c:pt>
                <c:pt idx="880">
                  <c:v>1521</c:v>
                </c:pt>
                <c:pt idx="881">
                  <c:v>1530</c:v>
                </c:pt>
                <c:pt idx="882">
                  <c:v>1531</c:v>
                </c:pt>
                <c:pt idx="883">
                  <c:v>1534</c:v>
                </c:pt>
                <c:pt idx="884">
                  <c:v>1536</c:v>
                </c:pt>
                <c:pt idx="885">
                  <c:v>1536</c:v>
                </c:pt>
                <c:pt idx="886">
                  <c:v>1533</c:v>
                </c:pt>
                <c:pt idx="887">
                  <c:v>1531</c:v>
                </c:pt>
                <c:pt idx="888">
                  <c:v>1533</c:v>
                </c:pt>
                <c:pt idx="889">
                  <c:v>1529</c:v>
                </c:pt>
                <c:pt idx="890">
                  <c:v>1528</c:v>
                </c:pt>
                <c:pt idx="891">
                  <c:v>1532</c:v>
                </c:pt>
                <c:pt idx="892">
                  <c:v>1533</c:v>
                </c:pt>
                <c:pt idx="893">
                  <c:v>1540</c:v>
                </c:pt>
                <c:pt idx="894">
                  <c:v>1538</c:v>
                </c:pt>
                <c:pt idx="895">
                  <c:v>1528</c:v>
                </c:pt>
                <c:pt idx="896">
                  <c:v>1527</c:v>
                </c:pt>
                <c:pt idx="897">
                  <c:v>1526</c:v>
                </c:pt>
                <c:pt idx="898">
                  <c:v>1523</c:v>
                </c:pt>
                <c:pt idx="899">
                  <c:v>1519</c:v>
                </c:pt>
                <c:pt idx="900">
                  <c:v>1526</c:v>
                </c:pt>
                <c:pt idx="901">
                  <c:v>1532</c:v>
                </c:pt>
                <c:pt idx="902">
                  <c:v>1528</c:v>
                </c:pt>
                <c:pt idx="903">
                  <c:v>1524</c:v>
                </c:pt>
                <c:pt idx="904">
                  <c:v>1537</c:v>
                </c:pt>
                <c:pt idx="905">
                  <c:v>1531</c:v>
                </c:pt>
                <c:pt idx="906">
                  <c:v>1523</c:v>
                </c:pt>
                <c:pt idx="907">
                  <c:v>1530</c:v>
                </c:pt>
                <c:pt idx="908">
                  <c:v>1532</c:v>
                </c:pt>
                <c:pt idx="909">
                  <c:v>1530</c:v>
                </c:pt>
                <c:pt idx="910">
                  <c:v>1536</c:v>
                </c:pt>
                <c:pt idx="911">
                  <c:v>1534</c:v>
                </c:pt>
                <c:pt idx="912">
                  <c:v>1532</c:v>
                </c:pt>
                <c:pt idx="913">
                  <c:v>1522</c:v>
                </c:pt>
                <c:pt idx="914">
                  <c:v>1529</c:v>
                </c:pt>
                <c:pt idx="915">
                  <c:v>1537</c:v>
                </c:pt>
                <c:pt idx="916">
                  <c:v>1532</c:v>
                </c:pt>
                <c:pt idx="917">
                  <c:v>1528</c:v>
                </c:pt>
                <c:pt idx="918">
                  <c:v>1531</c:v>
                </c:pt>
                <c:pt idx="919">
                  <c:v>1536</c:v>
                </c:pt>
                <c:pt idx="920">
                  <c:v>1522</c:v>
                </c:pt>
                <c:pt idx="921">
                  <c:v>1528</c:v>
                </c:pt>
                <c:pt idx="922">
                  <c:v>1530</c:v>
                </c:pt>
                <c:pt idx="923">
                  <c:v>1537</c:v>
                </c:pt>
                <c:pt idx="924">
                  <c:v>1533</c:v>
                </c:pt>
                <c:pt idx="925">
                  <c:v>1519</c:v>
                </c:pt>
                <c:pt idx="926">
                  <c:v>1536</c:v>
                </c:pt>
                <c:pt idx="927">
                  <c:v>1519</c:v>
                </c:pt>
                <c:pt idx="928">
                  <c:v>1528</c:v>
                </c:pt>
                <c:pt idx="929">
                  <c:v>1536</c:v>
                </c:pt>
                <c:pt idx="930">
                  <c:v>1538</c:v>
                </c:pt>
                <c:pt idx="931">
                  <c:v>1533</c:v>
                </c:pt>
                <c:pt idx="932">
                  <c:v>1536</c:v>
                </c:pt>
                <c:pt idx="933">
                  <c:v>1528</c:v>
                </c:pt>
                <c:pt idx="934">
                  <c:v>1528</c:v>
                </c:pt>
                <c:pt idx="935">
                  <c:v>1527</c:v>
                </c:pt>
                <c:pt idx="936">
                  <c:v>1530</c:v>
                </c:pt>
                <c:pt idx="937">
                  <c:v>1521</c:v>
                </c:pt>
                <c:pt idx="938">
                  <c:v>1528</c:v>
                </c:pt>
                <c:pt idx="939">
                  <c:v>1532</c:v>
                </c:pt>
                <c:pt idx="940">
                  <c:v>1527</c:v>
                </c:pt>
                <c:pt idx="941">
                  <c:v>1536</c:v>
                </c:pt>
                <c:pt idx="942">
                  <c:v>1537</c:v>
                </c:pt>
                <c:pt idx="943">
                  <c:v>1541</c:v>
                </c:pt>
                <c:pt idx="944">
                  <c:v>1533</c:v>
                </c:pt>
                <c:pt idx="945">
                  <c:v>1530</c:v>
                </c:pt>
                <c:pt idx="946">
                  <c:v>1529</c:v>
                </c:pt>
                <c:pt idx="947">
                  <c:v>1525</c:v>
                </c:pt>
                <c:pt idx="948">
                  <c:v>1532</c:v>
                </c:pt>
                <c:pt idx="949">
                  <c:v>1532</c:v>
                </c:pt>
                <c:pt idx="950">
                  <c:v>1527</c:v>
                </c:pt>
                <c:pt idx="951">
                  <c:v>1525</c:v>
                </c:pt>
                <c:pt idx="952">
                  <c:v>1525</c:v>
                </c:pt>
                <c:pt idx="953">
                  <c:v>1525</c:v>
                </c:pt>
                <c:pt idx="954">
                  <c:v>1524</c:v>
                </c:pt>
                <c:pt idx="955">
                  <c:v>1527</c:v>
                </c:pt>
                <c:pt idx="956">
                  <c:v>1527</c:v>
                </c:pt>
                <c:pt idx="957">
                  <c:v>1527</c:v>
                </c:pt>
                <c:pt idx="958">
                  <c:v>1532</c:v>
                </c:pt>
                <c:pt idx="959">
                  <c:v>1530</c:v>
                </c:pt>
                <c:pt idx="960">
                  <c:v>1531</c:v>
                </c:pt>
                <c:pt idx="961">
                  <c:v>1533</c:v>
                </c:pt>
                <c:pt idx="962">
                  <c:v>1526</c:v>
                </c:pt>
                <c:pt idx="963">
                  <c:v>1526</c:v>
                </c:pt>
                <c:pt idx="964">
                  <c:v>1532</c:v>
                </c:pt>
                <c:pt idx="965">
                  <c:v>1527</c:v>
                </c:pt>
                <c:pt idx="966">
                  <c:v>1523</c:v>
                </c:pt>
                <c:pt idx="967">
                  <c:v>1530</c:v>
                </c:pt>
                <c:pt idx="968">
                  <c:v>1531</c:v>
                </c:pt>
                <c:pt idx="969">
                  <c:v>1523</c:v>
                </c:pt>
                <c:pt idx="970">
                  <c:v>1524</c:v>
                </c:pt>
                <c:pt idx="971">
                  <c:v>1530</c:v>
                </c:pt>
                <c:pt idx="972">
                  <c:v>1530</c:v>
                </c:pt>
                <c:pt idx="973">
                  <c:v>1530</c:v>
                </c:pt>
                <c:pt idx="974">
                  <c:v>1532</c:v>
                </c:pt>
                <c:pt idx="975">
                  <c:v>1536</c:v>
                </c:pt>
                <c:pt idx="976">
                  <c:v>1538</c:v>
                </c:pt>
                <c:pt idx="977">
                  <c:v>1531</c:v>
                </c:pt>
                <c:pt idx="978">
                  <c:v>1533</c:v>
                </c:pt>
                <c:pt idx="979">
                  <c:v>1522</c:v>
                </c:pt>
                <c:pt idx="980">
                  <c:v>1532</c:v>
                </c:pt>
                <c:pt idx="981">
                  <c:v>1522</c:v>
                </c:pt>
                <c:pt idx="982">
                  <c:v>1530</c:v>
                </c:pt>
                <c:pt idx="983">
                  <c:v>1531</c:v>
                </c:pt>
                <c:pt idx="984">
                  <c:v>1517</c:v>
                </c:pt>
                <c:pt idx="985">
                  <c:v>1525</c:v>
                </c:pt>
                <c:pt idx="986">
                  <c:v>1530</c:v>
                </c:pt>
                <c:pt idx="987">
                  <c:v>1528</c:v>
                </c:pt>
                <c:pt idx="988">
                  <c:v>1529</c:v>
                </c:pt>
                <c:pt idx="989">
                  <c:v>1534</c:v>
                </c:pt>
                <c:pt idx="990">
                  <c:v>1527</c:v>
                </c:pt>
                <c:pt idx="991">
                  <c:v>1518</c:v>
                </c:pt>
                <c:pt idx="992">
                  <c:v>1522</c:v>
                </c:pt>
                <c:pt idx="993">
                  <c:v>1531</c:v>
                </c:pt>
                <c:pt idx="994">
                  <c:v>1523</c:v>
                </c:pt>
                <c:pt idx="995">
                  <c:v>1534</c:v>
                </c:pt>
                <c:pt idx="996">
                  <c:v>1531</c:v>
                </c:pt>
                <c:pt idx="997">
                  <c:v>1530</c:v>
                </c:pt>
                <c:pt idx="998">
                  <c:v>1520</c:v>
                </c:pt>
                <c:pt idx="999">
                  <c:v>1526</c:v>
                </c:pt>
                <c:pt idx="1000">
                  <c:v>1530</c:v>
                </c:pt>
                <c:pt idx="1001">
                  <c:v>1530</c:v>
                </c:pt>
                <c:pt idx="1002">
                  <c:v>1527</c:v>
                </c:pt>
                <c:pt idx="1003">
                  <c:v>1534</c:v>
                </c:pt>
                <c:pt idx="1004">
                  <c:v>1529</c:v>
                </c:pt>
                <c:pt idx="1005">
                  <c:v>1528</c:v>
                </c:pt>
                <c:pt idx="1006">
                  <c:v>1524</c:v>
                </c:pt>
                <c:pt idx="1007">
                  <c:v>1522</c:v>
                </c:pt>
                <c:pt idx="1008">
                  <c:v>1525</c:v>
                </c:pt>
                <c:pt idx="1009">
                  <c:v>1534</c:v>
                </c:pt>
                <c:pt idx="1010">
                  <c:v>1529</c:v>
                </c:pt>
                <c:pt idx="1011">
                  <c:v>1525</c:v>
                </c:pt>
                <c:pt idx="1012">
                  <c:v>1527</c:v>
                </c:pt>
                <c:pt idx="1013">
                  <c:v>1527</c:v>
                </c:pt>
                <c:pt idx="1014">
                  <c:v>1525</c:v>
                </c:pt>
                <c:pt idx="1015">
                  <c:v>1521</c:v>
                </c:pt>
                <c:pt idx="1016">
                  <c:v>1526</c:v>
                </c:pt>
                <c:pt idx="1017">
                  <c:v>1529</c:v>
                </c:pt>
                <c:pt idx="1018">
                  <c:v>1522</c:v>
                </c:pt>
                <c:pt idx="1019">
                  <c:v>1525</c:v>
                </c:pt>
                <c:pt idx="1020">
                  <c:v>1528</c:v>
                </c:pt>
                <c:pt idx="1021">
                  <c:v>1534</c:v>
                </c:pt>
                <c:pt idx="1022">
                  <c:v>1526</c:v>
                </c:pt>
                <c:pt idx="1023">
                  <c:v>1524</c:v>
                </c:pt>
                <c:pt idx="1024">
                  <c:v>1526</c:v>
                </c:pt>
                <c:pt idx="1025">
                  <c:v>1523</c:v>
                </c:pt>
                <c:pt idx="1026">
                  <c:v>1523</c:v>
                </c:pt>
                <c:pt idx="1027">
                  <c:v>1523</c:v>
                </c:pt>
                <c:pt idx="1028">
                  <c:v>1531</c:v>
                </c:pt>
                <c:pt idx="1029">
                  <c:v>1530</c:v>
                </c:pt>
                <c:pt idx="1030">
                  <c:v>1523</c:v>
                </c:pt>
                <c:pt idx="1031">
                  <c:v>1515</c:v>
                </c:pt>
                <c:pt idx="1032">
                  <c:v>1528</c:v>
                </c:pt>
                <c:pt idx="1033">
                  <c:v>1536</c:v>
                </c:pt>
                <c:pt idx="1034">
                  <c:v>1527</c:v>
                </c:pt>
                <c:pt idx="1035">
                  <c:v>1529</c:v>
                </c:pt>
                <c:pt idx="1036">
                  <c:v>1541</c:v>
                </c:pt>
                <c:pt idx="1037">
                  <c:v>1522</c:v>
                </c:pt>
                <c:pt idx="1038">
                  <c:v>1519</c:v>
                </c:pt>
                <c:pt idx="1039">
                  <c:v>1523</c:v>
                </c:pt>
                <c:pt idx="1040">
                  <c:v>1523</c:v>
                </c:pt>
                <c:pt idx="1041">
                  <c:v>1528</c:v>
                </c:pt>
                <c:pt idx="1042">
                  <c:v>1522</c:v>
                </c:pt>
                <c:pt idx="1043">
                  <c:v>1525</c:v>
                </c:pt>
                <c:pt idx="1044">
                  <c:v>1524</c:v>
                </c:pt>
                <c:pt idx="1045">
                  <c:v>1522</c:v>
                </c:pt>
                <c:pt idx="1046">
                  <c:v>1534</c:v>
                </c:pt>
                <c:pt idx="1047">
                  <c:v>1539</c:v>
                </c:pt>
                <c:pt idx="1048">
                  <c:v>1533</c:v>
                </c:pt>
                <c:pt idx="1049">
                  <c:v>1536</c:v>
                </c:pt>
                <c:pt idx="1050">
                  <c:v>1526</c:v>
                </c:pt>
                <c:pt idx="1051">
                  <c:v>1531</c:v>
                </c:pt>
                <c:pt idx="1052">
                  <c:v>1527</c:v>
                </c:pt>
                <c:pt idx="1053">
                  <c:v>1525</c:v>
                </c:pt>
                <c:pt idx="1054">
                  <c:v>1528</c:v>
                </c:pt>
                <c:pt idx="1055">
                  <c:v>1522</c:v>
                </c:pt>
                <c:pt idx="1056">
                  <c:v>1530</c:v>
                </c:pt>
                <c:pt idx="1057">
                  <c:v>1526</c:v>
                </c:pt>
                <c:pt idx="1058">
                  <c:v>1523</c:v>
                </c:pt>
                <c:pt idx="1059">
                  <c:v>1524</c:v>
                </c:pt>
                <c:pt idx="1060">
                  <c:v>1523</c:v>
                </c:pt>
                <c:pt idx="1061">
                  <c:v>1525</c:v>
                </c:pt>
                <c:pt idx="1062">
                  <c:v>1517</c:v>
                </c:pt>
                <c:pt idx="1063">
                  <c:v>1520</c:v>
                </c:pt>
                <c:pt idx="1064">
                  <c:v>1522</c:v>
                </c:pt>
                <c:pt idx="1065">
                  <c:v>1521</c:v>
                </c:pt>
                <c:pt idx="1066">
                  <c:v>1523</c:v>
                </c:pt>
                <c:pt idx="1067">
                  <c:v>1529</c:v>
                </c:pt>
                <c:pt idx="1068">
                  <c:v>1524</c:v>
                </c:pt>
                <c:pt idx="1069">
                  <c:v>1520</c:v>
                </c:pt>
                <c:pt idx="1070">
                  <c:v>1520</c:v>
                </c:pt>
                <c:pt idx="1071">
                  <c:v>1525</c:v>
                </c:pt>
                <c:pt idx="1072">
                  <c:v>1523</c:v>
                </c:pt>
                <c:pt idx="1073">
                  <c:v>1524</c:v>
                </c:pt>
                <c:pt idx="1074">
                  <c:v>1526</c:v>
                </c:pt>
                <c:pt idx="1075">
                  <c:v>1529</c:v>
                </c:pt>
                <c:pt idx="1076">
                  <c:v>1525</c:v>
                </c:pt>
                <c:pt idx="1077">
                  <c:v>1528</c:v>
                </c:pt>
                <c:pt idx="1078">
                  <c:v>1526</c:v>
                </c:pt>
                <c:pt idx="1079">
                  <c:v>1524</c:v>
                </c:pt>
                <c:pt idx="1080">
                  <c:v>1524</c:v>
                </c:pt>
                <c:pt idx="1081">
                  <c:v>1525</c:v>
                </c:pt>
                <c:pt idx="1082">
                  <c:v>1528</c:v>
                </c:pt>
                <c:pt idx="1083">
                  <c:v>1526</c:v>
                </c:pt>
                <c:pt idx="1084">
                  <c:v>1520</c:v>
                </c:pt>
                <c:pt idx="1085">
                  <c:v>1522</c:v>
                </c:pt>
                <c:pt idx="1086">
                  <c:v>1522</c:v>
                </c:pt>
                <c:pt idx="1087">
                  <c:v>1521</c:v>
                </c:pt>
                <c:pt idx="1088">
                  <c:v>1523</c:v>
                </c:pt>
                <c:pt idx="1089">
                  <c:v>1516</c:v>
                </c:pt>
                <c:pt idx="1090">
                  <c:v>1521</c:v>
                </c:pt>
                <c:pt idx="1091">
                  <c:v>1515</c:v>
                </c:pt>
                <c:pt idx="1092">
                  <c:v>1515</c:v>
                </c:pt>
                <c:pt idx="1093">
                  <c:v>1521</c:v>
                </c:pt>
                <c:pt idx="1094">
                  <c:v>1522</c:v>
                </c:pt>
                <c:pt idx="1095">
                  <c:v>1524</c:v>
                </c:pt>
                <c:pt idx="1096">
                  <c:v>1532</c:v>
                </c:pt>
                <c:pt idx="1097">
                  <c:v>1516</c:v>
                </c:pt>
                <c:pt idx="1098">
                  <c:v>1520</c:v>
                </c:pt>
                <c:pt idx="1099">
                  <c:v>1528</c:v>
                </c:pt>
                <c:pt idx="1100">
                  <c:v>1530</c:v>
                </c:pt>
                <c:pt idx="1101">
                  <c:v>1515</c:v>
                </c:pt>
                <c:pt idx="1102">
                  <c:v>1520</c:v>
                </c:pt>
                <c:pt idx="1103">
                  <c:v>1522</c:v>
                </c:pt>
                <c:pt idx="1104">
                  <c:v>1524</c:v>
                </c:pt>
                <c:pt idx="1105">
                  <c:v>1520</c:v>
                </c:pt>
                <c:pt idx="1106">
                  <c:v>1525</c:v>
                </c:pt>
                <c:pt idx="1107">
                  <c:v>1527</c:v>
                </c:pt>
                <c:pt idx="1108">
                  <c:v>1515</c:v>
                </c:pt>
                <c:pt idx="1109">
                  <c:v>1522</c:v>
                </c:pt>
                <c:pt idx="1110">
                  <c:v>1527</c:v>
                </c:pt>
                <c:pt idx="1111">
                  <c:v>1523</c:v>
                </c:pt>
                <c:pt idx="1112">
                  <c:v>1521</c:v>
                </c:pt>
                <c:pt idx="1113">
                  <c:v>1522</c:v>
                </c:pt>
                <c:pt idx="1114">
                  <c:v>1522</c:v>
                </c:pt>
                <c:pt idx="1115">
                  <c:v>1529</c:v>
                </c:pt>
                <c:pt idx="1116">
                  <c:v>1524</c:v>
                </c:pt>
                <c:pt idx="1117">
                  <c:v>1527</c:v>
                </c:pt>
                <c:pt idx="1118">
                  <c:v>1522</c:v>
                </c:pt>
                <c:pt idx="1119">
                  <c:v>1520</c:v>
                </c:pt>
                <c:pt idx="1120">
                  <c:v>1520</c:v>
                </c:pt>
                <c:pt idx="1121">
                  <c:v>1518</c:v>
                </c:pt>
                <c:pt idx="1122">
                  <c:v>1516</c:v>
                </c:pt>
                <c:pt idx="1123">
                  <c:v>1521</c:v>
                </c:pt>
                <c:pt idx="1124">
                  <c:v>1519</c:v>
                </c:pt>
                <c:pt idx="1125">
                  <c:v>1521</c:v>
                </c:pt>
                <c:pt idx="1126">
                  <c:v>1521</c:v>
                </c:pt>
                <c:pt idx="1127">
                  <c:v>1523</c:v>
                </c:pt>
                <c:pt idx="1128">
                  <c:v>1527</c:v>
                </c:pt>
                <c:pt idx="1129">
                  <c:v>1523</c:v>
                </c:pt>
                <c:pt idx="1130">
                  <c:v>1520</c:v>
                </c:pt>
                <c:pt idx="1131">
                  <c:v>1522</c:v>
                </c:pt>
                <c:pt idx="1132">
                  <c:v>1526</c:v>
                </c:pt>
                <c:pt idx="1133">
                  <c:v>1527</c:v>
                </c:pt>
                <c:pt idx="1134">
                  <c:v>1522</c:v>
                </c:pt>
                <c:pt idx="1135">
                  <c:v>1518</c:v>
                </c:pt>
                <c:pt idx="1136">
                  <c:v>1521</c:v>
                </c:pt>
                <c:pt idx="1137">
                  <c:v>1522</c:v>
                </c:pt>
                <c:pt idx="1138">
                  <c:v>1522</c:v>
                </c:pt>
                <c:pt idx="1139">
                  <c:v>1515</c:v>
                </c:pt>
                <c:pt idx="1140">
                  <c:v>1518</c:v>
                </c:pt>
                <c:pt idx="1141">
                  <c:v>1518</c:v>
                </c:pt>
                <c:pt idx="1142">
                  <c:v>1519</c:v>
                </c:pt>
                <c:pt idx="1143">
                  <c:v>1519</c:v>
                </c:pt>
                <c:pt idx="1144">
                  <c:v>1520</c:v>
                </c:pt>
                <c:pt idx="1145">
                  <c:v>1528</c:v>
                </c:pt>
                <c:pt idx="1146">
                  <c:v>1529</c:v>
                </c:pt>
                <c:pt idx="1147">
                  <c:v>1532</c:v>
                </c:pt>
                <c:pt idx="1148">
                  <c:v>1523</c:v>
                </c:pt>
                <c:pt idx="1149">
                  <c:v>1522</c:v>
                </c:pt>
                <c:pt idx="1150">
                  <c:v>1527</c:v>
                </c:pt>
                <c:pt idx="1151">
                  <c:v>1526</c:v>
                </c:pt>
                <c:pt idx="1152">
                  <c:v>1522</c:v>
                </c:pt>
                <c:pt idx="1153">
                  <c:v>1523</c:v>
                </c:pt>
                <c:pt idx="1154">
                  <c:v>1528</c:v>
                </c:pt>
                <c:pt idx="1155">
                  <c:v>1523</c:v>
                </c:pt>
                <c:pt idx="1156">
                  <c:v>1520</c:v>
                </c:pt>
                <c:pt idx="1157">
                  <c:v>1528</c:v>
                </c:pt>
                <c:pt idx="1158">
                  <c:v>1528</c:v>
                </c:pt>
                <c:pt idx="1159">
                  <c:v>1528</c:v>
                </c:pt>
                <c:pt idx="1160">
                  <c:v>1524</c:v>
                </c:pt>
                <c:pt idx="1161">
                  <c:v>1515</c:v>
                </c:pt>
                <c:pt idx="1162">
                  <c:v>1522</c:v>
                </c:pt>
                <c:pt idx="1163">
                  <c:v>1517</c:v>
                </c:pt>
                <c:pt idx="1164">
                  <c:v>1522</c:v>
                </c:pt>
                <c:pt idx="1165">
                  <c:v>1521</c:v>
                </c:pt>
                <c:pt idx="1166">
                  <c:v>1523</c:v>
                </c:pt>
                <c:pt idx="1167">
                  <c:v>1526</c:v>
                </c:pt>
                <c:pt idx="1168">
                  <c:v>1519</c:v>
                </c:pt>
                <c:pt idx="1169">
                  <c:v>1526</c:v>
                </c:pt>
                <c:pt idx="1170">
                  <c:v>1536</c:v>
                </c:pt>
                <c:pt idx="1171">
                  <c:v>1518</c:v>
                </c:pt>
                <c:pt idx="1172">
                  <c:v>1523</c:v>
                </c:pt>
                <c:pt idx="1173">
                  <c:v>1522</c:v>
                </c:pt>
                <c:pt idx="1174">
                  <c:v>1527</c:v>
                </c:pt>
                <c:pt idx="1175">
                  <c:v>1529</c:v>
                </c:pt>
                <c:pt idx="1176">
                  <c:v>1524</c:v>
                </c:pt>
                <c:pt idx="1177">
                  <c:v>1520</c:v>
                </c:pt>
                <c:pt idx="1178">
                  <c:v>1528</c:v>
                </c:pt>
                <c:pt idx="1179">
                  <c:v>1519</c:v>
                </c:pt>
                <c:pt idx="1180">
                  <c:v>1522</c:v>
                </c:pt>
                <c:pt idx="1181">
                  <c:v>1519</c:v>
                </c:pt>
                <c:pt idx="1182">
                  <c:v>1519</c:v>
                </c:pt>
                <c:pt idx="1183">
                  <c:v>1523</c:v>
                </c:pt>
                <c:pt idx="1184">
                  <c:v>1527</c:v>
                </c:pt>
                <c:pt idx="1185">
                  <c:v>1526</c:v>
                </c:pt>
                <c:pt idx="1186">
                  <c:v>1522</c:v>
                </c:pt>
                <c:pt idx="1187">
                  <c:v>1523</c:v>
                </c:pt>
                <c:pt idx="1188">
                  <c:v>1522</c:v>
                </c:pt>
                <c:pt idx="1189">
                  <c:v>1521</c:v>
                </c:pt>
                <c:pt idx="1190">
                  <c:v>1520</c:v>
                </c:pt>
                <c:pt idx="1191">
                  <c:v>1523</c:v>
                </c:pt>
                <c:pt idx="1192">
                  <c:v>1530</c:v>
                </c:pt>
                <c:pt idx="1193">
                  <c:v>1531</c:v>
                </c:pt>
                <c:pt idx="1194">
                  <c:v>1524</c:v>
                </c:pt>
                <c:pt idx="1195">
                  <c:v>1518</c:v>
                </c:pt>
                <c:pt idx="1196">
                  <c:v>1518</c:v>
                </c:pt>
                <c:pt idx="1197">
                  <c:v>1523</c:v>
                </c:pt>
                <c:pt idx="1198">
                  <c:v>1531</c:v>
                </c:pt>
                <c:pt idx="1199">
                  <c:v>1528</c:v>
                </c:pt>
                <c:pt idx="1200">
                  <c:v>1529</c:v>
                </c:pt>
                <c:pt idx="1201">
                  <c:v>1525</c:v>
                </c:pt>
                <c:pt idx="1202">
                  <c:v>1523</c:v>
                </c:pt>
                <c:pt idx="1203">
                  <c:v>1534</c:v>
                </c:pt>
                <c:pt idx="1204">
                  <c:v>1541</c:v>
                </c:pt>
                <c:pt idx="1205">
                  <c:v>1540</c:v>
                </c:pt>
                <c:pt idx="1206">
                  <c:v>1545</c:v>
                </c:pt>
                <c:pt idx="1207">
                  <c:v>1557</c:v>
                </c:pt>
                <c:pt idx="1208">
                  <c:v>1565</c:v>
                </c:pt>
                <c:pt idx="1209">
                  <c:v>1578</c:v>
                </c:pt>
                <c:pt idx="1210">
                  <c:v>1596</c:v>
                </c:pt>
                <c:pt idx="1211">
                  <c:v>1588</c:v>
                </c:pt>
                <c:pt idx="1212">
                  <c:v>1617</c:v>
                </c:pt>
                <c:pt idx="1213">
                  <c:v>1636</c:v>
                </c:pt>
                <c:pt idx="1214">
                  <c:v>1659</c:v>
                </c:pt>
                <c:pt idx="1215">
                  <c:v>1677</c:v>
                </c:pt>
                <c:pt idx="1216">
                  <c:v>1656</c:v>
                </c:pt>
                <c:pt idx="1217">
                  <c:v>1693</c:v>
                </c:pt>
                <c:pt idx="1218">
                  <c:v>1682</c:v>
                </c:pt>
                <c:pt idx="1219">
                  <c:v>1648</c:v>
                </c:pt>
                <c:pt idx="1220">
                  <c:v>1644</c:v>
                </c:pt>
                <c:pt idx="1221">
                  <c:v>1618</c:v>
                </c:pt>
                <c:pt idx="1222">
                  <c:v>1611</c:v>
                </c:pt>
                <c:pt idx="1223">
                  <c:v>1594</c:v>
                </c:pt>
                <c:pt idx="1224">
                  <c:v>1578</c:v>
                </c:pt>
                <c:pt idx="1225">
                  <c:v>1569</c:v>
                </c:pt>
                <c:pt idx="1226">
                  <c:v>1552</c:v>
                </c:pt>
                <c:pt idx="1227">
                  <c:v>1556</c:v>
                </c:pt>
                <c:pt idx="1228">
                  <c:v>1550</c:v>
                </c:pt>
                <c:pt idx="1229">
                  <c:v>1548</c:v>
                </c:pt>
                <c:pt idx="1230">
                  <c:v>1540</c:v>
                </c:pt>
                <c:pt idx="1231">
                  <c:v>1532</c:v>
                </c:pt>
                <c:pt idx="1232">
                  <c:v>1529</c:v>
                </c:pt>
                <c:pt idx="1233">
                  <c:v>1526</c:v>
                </c:pt>
                <c:pt idx="1234">
                  <c:v>1528</c:v>
                </c:pt>
                <c:pt idx="1235">
                  <c:v>1528</c:v>
                </c:pt>
                <c:pt idx="1236">
                  <c:v>1530</c:v>
                </c:pt>
                <c:pt idx="1237">
                  <c:v>1539</c:v>
                </c:pt>
                <c:pt idx="1238">
                  <c:v>1530</c:v>
                </c:pt>
                <c:pt idx="1239">
                  <c:v>1520</c:v>
                </c:pt>
                <c:pt idx="1240">
                  <c:v>1527</c:v>
                </c:pt>
                <c:pt idx="1241">
                  <c:v>1532</c:v>
                </c:pt>
                <c:pt idx="1242">
                  <c:v>1526</c:v>
                </c:pt>
                <c:pt idx="1243">
                  <c:v>1525</c:v>
                </c:pt>
                <c:pt idx="1244">
                  <c:v>1525</c:v>
                </c:pt>
                <c:pt idx="1245">
                  <c:v>1531</c:v>
                </c:pt>
                <c:pt idx="1246">
                  <c:v>1532</c:v>
                </c:pt>
                <c:pt idx="1247">
                  <c:v>1527</c:v>
                </c:pt>
                <c:pt idx="1248">
                  <c:v>1522</c:v>
                </c:pt>
                <c:pt idx="1249">
                  <c:v>1525</c:v>
                </c:pt>
                <c:pt idx="1250">
                  <c:v>1530</c:v>
                </c:pt>
                <c:pt idx="1251">
                  <c:v>1530</c:v>
                </c:pt>
                <c:pt idx="1252">
                  <c:v>1522</c:v>
                </c:pt>
                <c:pt idx="1253">
                  <c:v>1530</c:v>
                </c:pt>
                <c:pt idx="1254">
                  <c:v>1526</c:v>
                </c:pt>
                <c:pt idx="1255">
                  <c:v>1525</c:v>
                </c:pt>
                <c:pt idx="1256">
                  <c:v>1529</c:v>
                </c:pt>
                <c:pt idx="1257">
                  <c:v>1530</c:v>
                </c:pt>
                <c:pt idx="1258">
                  <c:v>1519</c:v>
                </c:pt>
                <c:pt idx="1259">
                  <c:v>1527</c:v>
                </c:pt>
                <c:pt idx="1260">
                  <c:v>1525</c:v>
                </c:pt>
                <c:pt idx="1261">
                  <c:v>1527</c:v>
                </c:pt>
                <c:pt idx="1262">
                  <c:v>1519</c:v>
                </c:pt>
                <c:pt idx="1263">
                  <c:v>1521</c:v>
                </c:pt>
                <c:pt idx="1264">
                  <c:v>1524</c:v>
                </c:pt>
                <c:pt idx="1265">
                  <c:v>1522</c:v>
                </c:pt>
                <c:pt idx="1266">
                  <c:v>1520</c:v>
                </c:pt>
                <c:pt idx="1267">
                  <c:v>1525</c:v>
                </c:pt>
                <c:pt idx="1268">
                  <c:v>1535</c:v>
                </c:pt>
                <c:pt idx="1269">
                  <c:v>1522</c:v>
                </c:pt>
                <c:pt idx="1270">
                  <c:v>1521</c:v>
                </c:pt>
                <c:pt idx="1271">
                  <c:v>1523</c:v>
                </c:pt>
                <c:pt idx="1272">
                  <c:v>1529</c:v>
                </c:pt>
                <c:pt idx="1273">
                  <c:v>1525</c:v>
                </c:pt>
                <c:pt idx="1274">
                  <c:v>1522</c:v>
                </c:pt>
                <c:pt idx="1275">
                  <c:v>1517</c:v>
                </c:pt>
                <c:pt idx="1276">
                  <c:v>1531</c:v>
                </c:pt>
                <c:pt idx="1277">
                  <c:v>1522</c:v>
                </c:pt>
                <c:pt idx="1278">
                  <c:v>1535</c:v>
                </c:pt>
                <c:pt idx="1279">
                  <c:v>1533</c:v>
                </c:pt>
                <c:pt idx="1280">
                  <c:v>1537</c:v>
                </c:pt>
                <c:pt idx="1281">
                  <c:v>1532</c:v>
                </c:pt>
                <c:pt idx="1282">
                  <c:v>1531</c:v>
                </c:pt>
                <c:pt idx="1283">
                  <c:v>1535</c:v>
                </c:pt>
                <c:pt idx="1284">
                  <c:v>1536</c:v>
                </c:pt>
                <c:pt idx="1285">
                  <c:v>1547</c:v>
                </c:pt>
                <c:pt idx="1286">
                  <c:v>1552</c:v>
                </c:pt>
                <c:pt idx="1287">
                  <c:v>1567</c:v>
                </c:pt>
                <c:pt idx="1288">
                  <c:v>1572</c:v>
                </c:pt>
                <c:pt idx="1289">
                  <c:v>1583</c:v>
                </c:pt>
                <c:pt idx="1290">
                  <c:v>1608</c:v>
                </c:pt>
                <c:pt idx="1291">
                  <c:v>1632</c:v>
                </c:pt>
                <c:pt idx="1292">
                  <c:v>1669</c:v>
                </c:pt>
                <c:pt idx="1293">
                  <c:v>1724</c:v>
                </c:pt>
                <c:pt idx="1294">
                  <c:v>1788</c:v>
                </c:pt>
                <c:pt idx="1295">
                  <c:v>1878</c:v>
                </c:pt>
                <c:pt idx="1296">
                  <c:v>1945</c:v>
                </c:pt>
                <c:pt idx="1297">
                  <c:v>2025</c:v>
                </c:pt>
                <c:pt idx="1298">
                  <c:v>2091</c:v>
                </c:pt>
                <c:pt idx="1299">
                  <c:v>2063</c:v>
                </c:pt>
                <c:pt idx="1300">
                  <c:v>1994</c:v>
                </c:pt>
                <c:pt idx="1301">
                  <c:v>1949</c:v>
                </c:pt>
                <c:pt idx="1302">
                  <c:v>1887</c:v>
                </c:pt>
                <c:pt idx="1303">
                  <c:v>1811</c:v>
                </c:pt>
                <c:pt idx="1304">
                  <c:v>1748</c:v>
                </c:pt>
                <c:pt idx="1305">
                  <c:v>1708</c:v>
                </c:pt>
                <c:pt idx="1306">
                  <c:v>1654</c:v>
                </c:pt>
                <c:pt idx="1307">
                  <c:v>1597</c:v>
                </c:pt>
                <c:pt idx="1308">
                  <c:v>1576</c:v>
                </c:pt>
                <c:pt idx="1309">
                  <c:v>1574</c:v>
                </c:pt>
                <c:pt idx="1310">
                  <c:v>1568</c:v>
                </c:pt>
                <c:pt idx="1311">
                  <c:v>1549</c:v>
                </c:pt>
                <c:pt idx="1312">
                  <c:v>1542</c:v>
                </c:pt>
                <c:pt idx="1313">
                  <c:v>1546</c:v>
                </c:pt>
                <c:pt idx="1314">
                  <c:v>1538</c:v>
                </c:pt>
                <c:pt idx="1315">
                  <c:v>1533</c:v>
                </c:pt>
                <c:pt idx="1316">
                  <c:v>1528</c:v>
                </c:pt>
                <c:pt idx="1317">
                  <c:v>1539</c:v>
                </c:pt>
                <c:pt idx="1318">
                  <c:v>1528</c:v>
                </c:pt>
                <c:pt idx="1319">
                  <c:v>1527</c:v>
                </c:pt>
                <c:pt idx="1320">
                  <c:v>1518</c:v>
                </c:pt>
                <c:pt idx="1321">
                  <c:v>1523</c:v>
                </c:pt>
                <c:pt idx="1322">
                  <c:v>1522</c:v>
                </c:pt>
                <c:pt idx="1323">
                  <c:v>1525</c:v>
                </c:pt>
                <c:pt idx="1324">
                  <c:v>1525</c:v>
                </c:pt>
                <c:pt idx="1325">
                  <c:v>1526</c:v>
                </c:pt>
                <c:pt idx="1326">
                  <c:v>1529</c:v>
                </c:pt>
                <c:pt idx="1327">
                  <c:v>1523</c:v>
                </c:pt>
                <c:pt idx="1328">
                  <c:v>1523</c:v>
                </c:pt>
                <c:pt idx="1329">
                  <c:v>1524</c:v>
                </c:pt>
                <c:pt idx="1330">
                  <c:v>1521</c:v>
                </c:pt>
                <c:pt idx="1331">
                  <c:v>1526</c:v>
                </c:pt>
                <c:pt idx="1332">
                  <c:v>1523</c:v>
                </c:pt>
                <c:pt idx="1333">
                  <c:v>1517</c:v>
                </c:pt>
                <c:pt idx="1334">
                  <c:v>1518</c:v>
                </c:pt>
                <c:pt idx="1335">
                  <c:v>1531</c:v>
                </c:pt>
                <c:pt idx="1336">
                  <c:v>1524</c:v>
                </c:pt>
                <c:pt idx="1337">
                  <c:v>1523</c:v>
                </c:pt>
                <c:pt idx="1338">
                  <c:v>1516</c:v>
                </c:pt>
                <c:pt idx="1339">
                  <c:v>1516</c:v>
                </c:pt>
                <c:pt idx="1340">
                  <c:v>1519</c:v>
                </c:pt>
                <c:pt idx="1341">
                  <c:v>1520</c:v>
                </c:pt>
                <c:pt idx="1342">
                  <c:v>1518</c:v>
                </c:pt>
                <c:pt idx="1343">
                  <c:v>1516</c:v>
                </c:pt>
                <c:pt idx="1344">
                  <c:v>1518</c:v>
                </c:pt>
                <c:pt idx="1345">
                  <c:v>1520</c:v>
                </c:pt>
                <c:pt idx="1346">
                  <c:v>1519</c:v>
                </c:pt>
                <c:pt idx="1347">
                  <c:v>1515</c:v>
                </c:pt>
                <c:pt idx="1348">
                  <c:v>1521</c:v>
                </c:pt>
                <c:pt idx="1349">
                  <c:v>1517</c:v>
                </c:pt>
                <c:pt idx="1350">
                  <c:v>1519</c:v>
                </c:pt>
                <c:pt idx="1351">
                  <c:v>1524</c:v>
                </c:pt>
                <c:pt idx="1352">
                  <c:v>1521</c:v>
                </c:pt>
                <c:pt idx="1353">
                  <c:v>1524</c:v>
                </c:pt>
                <c:pt idx="1354">
                  <c:v>1522</c:v>
                </c:pt>
                <c:pt idx="1355">
                  <c:v>1518</c:v>
                </c:pt>
                <c:pt idx="1356">
                  <c:v>1520</c:v>
                </c:pt>
                <c:pt idx="1357">
                  <c:v>1517</c:v>
                </c:pt>
                <c:pt idx="1358">
                  <c:v>1518</c:v>
                </c:pt>
                <c:pt idx="1359">
                  <c:v>1520</c:v>
                </c:pt>
                <c:pt idx="1360">
                  <c:v>1516</c:v>
                </c:pt>
                <c:pt idx="1361">
                  <c:v>1512</c:v>
                </c:pt>
                <c:pt idx="1362">
                  <c:v>1513</c:v>
                </c:pt>
                <c:pt idx="1363">
                  <c:v>1516</c:v>
                </c:pt>
                <c:pt idx="1364">
                  <c:v>1518</c:v>
                </c:pt>
                <c:pt idx="1365">
                  <c:v>1521</c:v>
                </c:pt>
                <c:pt idx="1366">
                  <c:v>1520</c:v>
                </c:pt>
                <c:pt idx="1367">
                  <c:v>1518</c:v>
                </c:pt>
                <c:pt idx="1368">
                  <c:v>1521</c:v>
                </c:pt>
                <c:pt idx="1369">
                  <c:v>1519</c:v>
                </c:pt>
                <c:pt idx="1370">
                  <c:v>1518</c:v>
                </c:pt>
                <c:pt idx="1371">
                  <c:v>1518</c:v>
                </c:pt>
                <c:pt idx="1372">
                  <c:v>1520</c:v>
                </c:pt>
                <c:pt idx="1373">
                  <c:v>1521</c:v>
                </c:pt>
                <c:pt idx="1374">
                  <c:v>1517</c:v>
                </c:pt>
                <c:pt idx="1375">
                  <c:v>1511</c:v>
                </c:pt>
                <c:pt idx="1376">
                  <c:v>1517</c:v>
                </c:pt>
                <c:pt idx="1377">
                  <c:v>1515</c:v>
                </c:pt>
                <c:pt idx="1378">
                  <c:v>1519</c:v>
                </c:pt>
                <c:pt idx="1379">
                  <c:v>1521</c:v>
                </c:pt>
                <c:pt idx="1380">
                  <c:v>1519</c:v>
                </c:pt>
                <c:pt idx="1381">
                  <c:v>1520</c:v>
                </c:pt>
                <c:pt idx="1382">
                  <c:v>1510</c:v>
                </c:pt>
                <c:pt idx="1383">
                  <c:v>1513</c:v>
                </c:pt>
                <c:pt idx="1384">
                  <c:v>1519</c:v>
                </c:pt>
                <c:pt idx="1385">
                  <c:v>1519</c:v>
                </c:pt>
                <c:pt idx="1386">
                  <c:v>1511</c:v>
                </c:pt>
                <c:pt idx="1387">
                  <c:v>1518</c:v>
                </c:pt>
                <c:pt idx="1388">
                  <c:v>1518</c:v>
                </c:pt>
                <c:pt idx="1389">
                  <c:v>1519</c:v>
                </c:pt>
                <c:pt idx="1390">
                  <c:v>1515</c:v>
                </c:pt>
                <c:pt idx="1391">
                  <c:v>1517</c:v>
                </c:pt>
                <c:pt idx="1392">
                  <c:v>1518</c:v>
                </c:pt>
                <c:pt idx="1393">
                  <c:v>1516</c:v>
                </c:pt>
                <c:pt idx="1394">
                  <c:v>1517</c:v>
                </c:pt>
                <c:pt idx="1395">
                  <c:v>1520</c:v>
                </c:pt>
                <c:pt idx="1396">
                  <c:v>1515</c:v>
                </c:pt>
                <c:pt idx="1397">
                  <c:v>1521</c:v>
                </c:pt>
                <c:pt idx="1398">
                  <c:v>1524</c:v>
                </c:pt>
                <c:pt idx="1399">
                  <c:v>1515</c:v>
                </c:pt>
                <c:pt idx="1400">
                  <c:v>1518</c:v>
                </c:pt>
                <c:pt idx="1401">
                  <c:v>1513</c:v>
                </c:pt>
                <c:pt idx="1402">
                  <c:v>1513</c:v>
                </c:pt>
                <c:pt idx="1403">
                  <c:v>1519</c:v>
                </c:pt>
                <c:pt idx="1404">
                  <c:v>1518</c:v>
                </c:pt>
                <c:pt idx="1405">
                  <c:v>1519</c:v>
                </c:pt>
                <c:pt idx="1406">
                  <c:v>1518</c:v>
                </c:pt>
                <c:pt idx="1407">
                  <c:v>1513</c:v>
                </c:pt>
                <c:pt idx="1408">
                  <c:v>1517</c:v>
                </c:pt>
                <c:pt idx="1409">
                  <c:v>1515</c:v>
                </c:pt>
                <c:pt idx="1410">
                  <c:v>1515</c:v>
                </c:pt>
                <c:pt idx="1411">
                  <c:v>1515</c:v>
                </c:pt>
                <c:pt idx="1412">
                  <c:v>1516</c:v>
                </c:pt>
                <c:pt idx="1413">
                  <c:v>1514</c:v>
                </c:pt>
                <c:pt idx="1414">
                  <c:v>1518</c:v>
                </c:pt>
                <c:pt idx="1415">
                  <c:v>1521</c:v>
                </c:pt>
                <c:pt idx="1416">
                  <c:v>1520</c:v>
                </c:pt>
                <c:pt idx="1417">
                  <c:v>1513</c:v>
                </c:pt>
                <c:pt idx="1418">
                  <c:v>1514</c:v>
                </c:pt>
                <c:pt idx="1419">
                  <c:v>1514</c:v>
                </c:pt>
                <c:pt idx="1420">
                  <c:v>1517</c:v>
                </c:pt>
                <c:pt idx="1421">
                  <c:v>1517</c:v>
                </c:pt>
                <c:pt idx="1422">
                  <c:v>1517</c:v>
                </c:pt>
                <c:pt idx="1423">
                  <c:v>1518</c:v>
                </c:pt>
                <c:pt idx="1424">
                  <c:v>1517</c:v>
                </c:pt>
                <c:pt idx="1425">
                  <c:v>1516</c:v>
                </c:pt>
                <c:pt idx="1426">
                  <c:v>1519</c:v>
                </c:pt>
                <c:pt idx="1427">
                  <c:v>1518</c:v>
                </c:pt>
                <c:pt idx="1428">
                  <c:v>1518</c:v>
                </c:pt>
                <c:pt idx="1429">
                  <c:v>1518</c:v>
                </c:pt>
                <c:pt idx="1430">
                  <c:v>1516</c:v>
                </c:pt>
                <c:pt idx="1431">
                  <c:v>1517</c:v>
                </c:pt>
                <c:pt idx="1432">
                  <c:v>1519</c:v>
                </c:pt>
                <c:pt idx="1433">
                  <c:v>1518</c:v>
                </c:pt>
                <c:pt idx="1434">
                  <c:v>1513</c:v>
                </c:pt>
                <c:pt idx="1435">
                  <c:v>1521</c:v>
                </c:pt>
                <c:pt idx="1436">
                  <c:v>1520</c:v>
                </c:pt>
                <c:pt idx="1437">
                  <c:v>1520</c:v>
                </c:pt>
                <c:pt idx="1438">
                  <c:v>1518</c:v>
                </c:pt>
                <c:pt idx="1439">
                  <c:v>1517</c:v>
                </c:pt>
                <c:pt idx="1440">
                  <c:v>1512</c:v>
                </c:pt>
                <c:pt idx="1441">
                  <c:v>1515</c:v>
                </c:pt>
                <c:pt idx="1442">
                  <c:v>1509</c:v>
                </c:pt>
                <c:pt idx="1443">
                  <c:v>1515</c:v>
                </c:pt>
                <c:pt idx="1444">
                  <c:v>1515</c:v>
                </c:pt>
                <c:pt idx="1445">
                  <c:v>1517</c:v>
                </c:pt>
                <c:pt idx="1446">
                  <c:v>1522</c:v>
                </c:pt>
                <c:pt idx="1447">
                  <c:v>1509</c:v>
                </c:pt>
                <c:pt idx="1448">
                  <c:v>1511</c:v>
                </c:pt>
                <c:pt idx="1449">
                  <c:v>1518</c:v>
                </c:pt>
                <c:pt idx="1450">
                  <c:v>1519</c:v>
                </c:pt>
                <c:pt idx="1451">
                  <c:v>1518</c:v>
                </c:pt>
                <c:pt idx="1452">
                  <c:v>1516</c:v>
                </c:pt>
                <c:pt idx="1453">
                  <c:v>1519</c:v>
                </c:pt>
                <c:pt idx="1454">
                  <c:v>1512</c:v>
                </c:pt>
                <c:pt idx="1455">
                  <c:v>1513</c:v>
                </c:pt>
                <c:pt idx="1456">
                  <c:v>1517</c:v>
                </c:pt>
                <c:pt idx="1457">
                  <c:v>1517</c:v>
                </c:pt>
                <c:pt idx="1458">
                  <c:v>1523</c:v>
                </c:pt>
                <c:pt idx="1459">
                  <c:v>1516</c:v>
                </c:pt>
                <c:pt idx="1460">
                  <c:v>1513</c:v>
                </c:pt>
                <c:pt idx="1461">
                  <c:v>1519</c:v>
                </c:pt>
                <c:pt idx="1462">
                  <c:v>1520</c:v>
                </c:pt>
                <c:pt idx="1463">
                  <c:v>1522</c:v>
                </c:pt>
                <c:pt idx="1464">
                  <c:v>1525</c:v>
                </c:pt>
                <c:pt idx="1465">
                  <c:v>1521</c:v>
                </c:pt>
                <c:pt idx="1466">
                  <c:v>1518</c:v>
                </c:pt>
                <c:pt idx="1467">
                  <c:v>1519</c:v>
                </c:pt>
                <c:pt idx="1468">
                  <c:v>1520</c:v>
                </c:pt>
                <c:pt idx="1469">
                  <c:v>1518</c:v>
                </c:pt>
                <c:pt idx="1470">
                  <c:v>1517</c:v>
                </c:pt>
                <c:pt idx="1471">
                  <c:v>1517</c:v>
                </c:pt>
                <c:pt idx="1472">
                  <c:v>1513</c:v>
                </c:pt>
                <c:pt idx="1473">
                  <c:v>1510</c:v>
                </c:pt>
                <c:pt idx="1474">
                  <c:v>1513</c:v>
                </c:pt>
                <c:pt idx="1475">
                  <c:v>1513</c:v>
                </c:pt>
                <c:pt idx="1476">
                  <c:v>1513</c:v>
                </c:pt>
                <c:pt idx="1477">
                  <c:v>1512</c:v>
                </c:pt>
                <c:pt idx="1478">
                  <c:v>1513</c:v>
                </c:pt>
                <c:pt idx="1479">
                  <c:v>1518</c:v>
                </c:pt>
                <c:pt idx="1480">
                  <c:v>1517</c:v>
                </c:pt>
                <c:pt idx="1481">
                  <c:v>1516</c:v>
                </c:pt>
                <c:pt idx="1482">
                  <c:v>1516</c:v>
                </c:pt>
                <c:pt idx="1483">
                  <c:v>1514</c:v>
                </c:pt>
                <c:pt idx="1484">
                  <c:v>1516</c:v>
                </c:pt>
                <c:pt idx="1485">
                  <c:v>1518</c:v>
                </c:pt>
                <c:pt idx="1486">
                  <c:v>1517</c:v>
                </c:pt>
                <c:pt idx="1487">
                  <c:v>1512</c:v>
                </c:pt>
                <c:pt idx="1488">
                  <c:v>1515</c:v>
                </c:pt>
                <c:pt idx="1489">
                  <c:v>1513</c:v>
                </c:pt>
                <c:pt idx="1490">
                  <c:v>1509</c:v>
                </c:pt>
                <c:pt idx="1491">
                  <c:v>1515</c:v>
                </c:pt>
                <c:pt idx="1492">
                  <c:v>1519</c:v>
                </c:pt>
                <c:pt idx="1493">
                  <c:v>1513</c:v>
                </c:pt>
                <c:pt idx="1494">
                  <c:v>1518</c:v>
                </c:pt>
                <c:pt idx="1495">
                  <c:v>1517</c:v>
                </c:pt>
                <c:pt idx="1496">
                  <c:v>1518</c:v>
                </c:pt>
                <c:pt idx="1497">
                  <c:v>1512</c:v>
                </c:pt>
                <c:pt idx="1498">
                  <c:v>1511</c:v>
                </c:pt>
                <c:pt idx="1499">
                  <c:v>1509</c:v>
                </c:pt>
                <c:pt idx="1500">
                  <c:v>1516</c:v>
                </c:pt>
                <c:pt idx="1501">
                  <c:v>1510</c:v>
                </c:pt>
                <c:pt idx="1502">
                  <c:v>1514</c:v>
                </c:pt>
                <c:pt idx="1503">
                  <c:v>1519</c:v>
                </c:pt>
                <c:pt idx="1504">
                  <c:v>1509</c:v>
                </c:pt>
                <c:pt idx="1505">
                  <c:v>1514</c:v>
                </c:pt>
                <c:pt idx="1506">
                  <c:v>1520</c:v>
                </c:pt>
                <c:pt idx="1507">
                  <c:v>1517</c:v>
                </c:pt>
                <c:pt idx="1508">
                  <c:v>1512</c:v>
                </c:pt>
                <c:pt idx="1509">
                  <c:v>1508</c:v>
                </c:pt>
                <c:pt idx="1510">
                  <c:v>1514</c:v>
                </c:pt>
                <c:pt idx="1511">
                  <c:v>1512</c:v>
                </c:pt>
                <c:pt idx="1512">
                  <c:v>1516</c:v>
                </c:pt>
                <c:pt idx="1513">
                  <c:v>1519</c:v>
                </c:pt>
                <c:pt idx="1514">
                  <c:v>1521</c:v>
                </c:pt>
                <c:pt idx="1515">
                  <c:v>1515</c:v>
                </c:pt>
                <c:pt idx="1516">
                  <c:v>1515</c:v>
                </c:pt>
                <c:pt idx="1517">
                  <c:v>1513</c:v>
                </c:pt>
                <c:pt idx="1518">
                  <c:v>1516</c:v>
                </c:pt>
                <c:pt idx="1519">
                  <c:v>1512</c:v>
                </c:pt>
                <c:pt idx="1520">
                  <c:v>1516</c:v>
                </c:pt>
                <c:pt idx="1521">
                  <c:v>1513</c:v>
                </c:pt>
                <c:pt idx="1522">
                  <c:v>1515</c:v>
                </c:pt>
                <c:pt idx="1523">
                  <c:v>1513</c:v>
                </c:pt>
                <c:pt idx="1524">
                  <c:v>1516</c:v>
                </c:pt>
                <c:pt idx="1525">
                  <c:v>1520</c:v>
                </c:pt>
                <c:pt idx="1526">
                  <c:v>1517</c:v>
                </c:pt>
                <c:pt idx="1527">
                  <c:v>1514</c:v>
                </c:pt>
                <c:pt idx="1528">
                  <c:v>1510</c:v>
                </c:pt>
                <c:pt idx="1529">
                  <c:v>1511</c:v>
                </c:pt>
                <c:pt idx="1530">
                  <c:v>1514</c:v>
                </c:pt>
                <c:pt idx="1531">
                  <c:v>1516</c:v>
                </c:pt>
                <c:pt idx="1532">
                  <c:v>1517</c:v>
                </c:pt>
                <c:pt idx="1533">
                  <c:v>1518</c:v>
                </c:pt>
                <c:pt idx="1534">
                  <c:v>1513</c:v>
                </c:pt>
                <c:pt idx="1535">
                  <c:v>1508</c:v>
                </c:pt>
                <c:pt idx="1536">
                  <c:v>1515</c:v>
                </c:pt>
                <c:pt idx="1537">
                  <c:v>1521</c:v>
                </c:pt>
                <c:pt idx="1538">
                  <c:v>1517</c:v>
                </c:pt>
                <c:pt idx="1539">
                  <c:v>1513</c:v>
                </c:pt>
                <c:pt idx="1540">
                  <c:v>1509</c:v>
                </c:pt>
                <c:pt idx="1541">
                  <c:v>1507</c:v>
                </c:pt>
                <c:pt idx="1542">
                  <c:v>1509</c:v>
                </c:pt>
                <c:pt idx="1543">
                  <c:v>1507</c:v>
                </c:pt>
                <c:pt idx="1544">
                  <c:v>1515</c:v>
                </c:pt>
                <c:pt idx="1545">
                  <c:v>1516</c:v>
                </c:pt>
                <c:pt idx="1546">
                  <c:v>1511</c:v>
                </c:pt>
                <c:pt idx="1547">
                  <c:v>1509</c:v>
                </c:pt>
                <c:pt idx="1548">
                  <c:v>1515</c:v>
                </c:pt>
                <c:pt idx="1549">
                  <c:v>1519</c:v>
                </c:pt>
                <c:pt idx="1550">
                  <c:v>1515</c:v>
                </c:pt>
                <c:pt idx="1551">
                  <c:v>1512</c:v>
                </c:pt>
                <c:pt idx="1552">
                  <c:v>1512</c:v>
                </c:pt>
                <c:pt idx="1553">
                  <c:v>1514</c:v>
                </c:pt>
                <c:pt idx="1554">
                  <c:v>1515</c:v>
                </c:pt>
                <c:pt idx="1555">
                  <c:v>1518</c:v>
                </c:pt>
                <c:pt idx="1556">
                  <c:v>1523</c:v>
                </c:pt>
                <c:pt idx="1557">
                  <c:v>1517</c:v>
                </c:pt>
                <c:pt idx="1558">
                  <c:v>1510</c:v>
                </c:pt>
                <c:pt idx="1559">
                  <c:v>1512</c:v>
                </c:pt>
                <c:pt idx="1560">
                  <c:v>1512</c:v>
                </c:pt>
                <c:pt idx="1561">
                  <c:v>1508</c:v>
                </c:pt>
                <c:pt idx="1562">
                  <c:v>1512</c:v>
                </c:pt>
                <c:pt idx="1563">
                  <c:v>1518</c:v>
                </c:pt>
                <c:pt idx="1564">
                  <c:v>1520</c:v>
                </c:pt>
                <c:pt idx="1565">
                  <c:v>1507</c:v>
                </c:pt>
                <c:pt idx="1566">
                  <c:v>1512</c:v>
                </c:pt>
                <c:pt idx="1567">
                  <c:v>1514</c:v>
                </c:pt>
                <c:pt idx="1568">
                  <c:v>1510</c:v>
                </c:pt>
                <c:pt idx="1569">
                  <c:v>1514</c:v>
                </c:pt>
                <c:pt idx="1570">
                  <c:v>1511</c:v>
                </c:pt>
                <c:pt idx="1571">
                  <c:v>1511</c:v>
                </c:pt>
                <c:pt idx="1572">
                  <c:v>1518</c:v>
                </c:pt>
                <c:pt idx="1573">
                  <c:v>1516</c:v>
                </c:pt>
                <c:pt idx="1574">
                  <c:v>1515</c:v>
                </c:pt>
                <c:pt idx="1575">
                  <c:v>1517</c:v>
                </c:pt>
                <c:pt idx="1576">
                  <c:v>1512</c:v>
                </c:pt>
                <c:pt idx="1577">
                  <c:v>1506</c:v>
                </c:pt>
                <c:pt idx="1578">
                  <c:v>1510</c:v>
                </c:pt>
                <c:pt idx="1579">
                  <c:v>1509</c:v>
                </c:pt>
                <c:pt idx="1580">
                  <c:v>1513</c:v>
                </c:pt>
                <c:pt idx="1581">
                  <c:v>1511</c:v>
                </c:pt>
                <c:pt idx="1582">
                  <c:v>1514</c:v>
                </c:pt>
                <c:pt idx="1583">
                  <c:v>1513</c:v>
                </c:pt>
                <c:pt idx="1584">
                  <c:v>1515</c:v>
                </c:pt>
                <c:pt idx="1585">
                  <c:v>1513</c:v>
                </c:pt>
                <c:pt idx="1586">
                  <c:v>1513</c:v>
                </c:pt>
                <c:pt idx="1587">
                  <c:v>1511</c:v>
                </c:pt>
                <c:pt idx="1588">
                  <c:v>1513</c:v>
                </c:pt>
                <c:pt idx="1589">
                  <c:v>1515</c:v>
                </c:pt>
                <c:pt idx="1590">
                  <c:v>1513</c:v>
                </c:pt>
                <c:pt idx="1591">
                  <c:v>1511</c:v>
                </c:pt>
                <c:pt idx="1592">
                  <c:v>1511</c:v>
                </c:pt>
                <c:pt idx="1593">
                  <c:v>1512</c:v>
                </c:pt>
                <c:pt idx="1594">
                  <c:v>1514</c:v>
                </c:pt>
                <c:pt idx="1595">
                  <c:v>1515</c:v>
                </c:pt>
                <c:pt idx="1596">
                  <c:v>1513</c:v>
                </c:pt>
                <c:pt idx="1597">
                  <c:v>1514</c:v>
                </c:pt>
                <c:pt idx="1598">
                  <c:v>1511</c:v>
                </c:pt>
                <c:pt idx="1599">
                  <c:v>1508</c:v>
                </c:pt>
                <c:pt idx="1600">
                  <c:v>1507</c:v>
                </c:pt>
                <c:pt idx="1601">
                  <c:v>1509</c:v>
                </c:pt>
                <c:pt idx="1602">
                  <c:v>1517</c:v>
                </c:pt>
                <c:pt idx="1603">
                  <c:v>1517</c:v>
                </c:pt>
                <c:pt idx="1604">
                  <c:v>1511</c:v>
                </c:pt>
                <c:pt idx="1605">
                  <c:v>1513</c:v>
                </c:pt>
                <c:pt idx="1606">
                  <c:v>1516</c:v>
                </c:pt>
                <c:pt idx="1607">
                  <c:v>1518</c:v>
                </c:pt>
                <c:pt idx="1608">
                  <c:v>1518</c:v>
                </c:pt>
                <c:pt idx="1609">
                  <c:v>1512</c:v>
                </c:pt>
                <c:pt idx="1610">
                  <c:v>1510</c:v>
                </c:pt>
                <c:pt idx="1611">
                  <c:v>1507</c:v>
                </c:pt>
                <c:pt idx="1612">
                  <c:v>1516</c:v>
                </c:pt>
                <c:pt idx="1613">
                  <c:v>1516</c:v>
                </c:pt>
                <c:pt idx="1614">
                  <c:v>1514</c:v>
                </c:pt>
                <c:pt idx="1615">
                  <c:v>1509</c:v>
                </c:pt>
                <c:pt idx="1616">
                  <c:v>1514</c:v>
                </c:pt>
                <c:pt idx="1617">
                  <c:v>1516</c:v>
                </c:pt>
                <c:pt idx="1618">
                  <c:v>1514</c:v>
                </c:pt>
                <c:pt idx="1619">
                  <c:v>1518</c:v>
                </c:pt>
                <c:pt idx="1620">
                  <c:v>1511</c:v>
                </c:pt>
                <c:pt idx="1621">
                  <c:v>1509</c:v>
                </c:pt>
                <c:pt idx="1622">
                  <c:v>1511</c:v>
                </c:pt>
                <c:pt idx="1623">
                  <c:v>1509</c:v>
                </c:pt>
                <c:pt idx="1624">
                  <c:v>1514</c:v>
                </c:pt>
                <c:pt idx="1625">
                  <c:v>1511</c:v>
                </c:pt>
                <c:pt idx="1626">
                  <c:v>1509</c:v>
                </c:pt>
                <c:pt idx="1627">
                  <c:v>1515</c:v>
                </c:pt>
                <c:pt idx="1628">
                  <c:v>1513</c:v>
                </c:pt>
                <c:pt idx="1629">
                  <c:v>1507</c:v>
                </c:pt>
                <c:pt idx="1630">
                  <c:v>1514</c:v>
                </c:pt>
                <c:pt idx="1631">
                  <c:v>1510</c:v>
                </c:pt>
                <c:pt idx="1632">
                  <c:v>1514</c:v>
                </c:pt>
                <c:pt idx="1633">
                  <c:v>1511</c:v>
                </c:pt>
                <c:pt idx="1634">
                  <c:v>1512</c:v>
                </c:pt>
                <c:pt idx="1635">
                  <c:v>1507</c:v>
                </c:pt>
                <c:pt idx="1636">
                  <c:v>1511</c:v>
                </c:pt>
                <c:pt idx="1637">
                  <c:v>1508</c:v>
                </c:pt>
                <c:pt idx="1638">
                  <c:v>1511</c:v>
                </c:pt>
                <c:pt idx="1639">
                  <c:v>1512</c:v>
                </c:pt>
                <c:pt idx="1640">
                  <c:v>1517</c:v>
                </c:pt>
                <c:pt idx="1641">
                  <c:v>1518</c:v>
                </c:pt>
                <c:pt idx="1642">
                  <c:v>1513</c:v>
                </c:pt>
                <c:pt idx="1643">
                  <c:v>1509</c:v>
                </c:pt>
                <c:pt idx="1644">
                  <c:v>1512</c:v>
                </c:pt>
                <c:pt idx="1645">
                  <c:v>1516</c:v>
                </c:pt>
                <c:pt idx="1646">
                  <c:v>1517</c:v>
                </c:pt>
                <c:pt idx="1647">
                  <c:v>1515</c:v>
                </c:pt>
                <c:pt idx="1648">
                  <c:v>1514</c:v>
                </c:pt>
                <c:pt idx="1649">
                  <c:v>1511</c:v>
                </c:pt>
                <c:pt idx="1650">
                  <c:v>1511</c:v>
                </c:pt>
                <c:pt idx="1651">
                  <c:v>1511</c:v>
                </c:pt>
                <c:pt idx="1652">
                  <c:v>1510</c:v>
                </c:pt>
                <c:pt idx="1653">
                  <c:v>1512</c:v>
                </c:pt>
                <c:pt idx="1654">
                  <c:v>1512</c:v>
                </c:pt>
                <c:pt idx="1655">
                  <c:v>1513</c:v>
                </c:pt>
                <c:pt idx="1656">
                  <c:v>1514</c:v>
                </c:pt>
                <c:pt idx="1657">
                  <c:v>1515</c:v>
                </c:pt>
                <c:pt idx="1658">
                  <c:v>1517</c:v>
                </c:pt>
                <c:pt idx="1659">
                  <c:v>1510</c:v>
                </c:pt>
                <c:pt idx="1660">
                  <c:v>1510</c:v>
                </c:pt>
                <c:pt idx="1661">
                  <c:v>1513</c:v>
                </c:pt>
                <c:pt idx="1662">
                  <c:v>1512</c:v>
                </c:pt>
                <c:pt idx="1663">
                  <c:v>1508</c:v>
                </c:pt>
                <c:pt idx="1664">
                  <c:v>1509</c:v>
                </c:pt>
                <c:pt idx="1665">
                  <c:v>1515</c:v>
                </c:pt>
                <c:pt idx="1666">
                  <c:v>1513</c:v>
                </c:pt>
                <c:pt idx="1667">
                  <c:v>1514</c:v>
                </c:pt>
                <c:pt idx="1668">
                  <c:v>1509</c:v>
                </c:pt>
                <c:pt idx="1669">
                  <c:v>1510</c:v>
                </c:pt>
                <c:pt idx="1670">
                  <c:v>1514</c:v>
                </c:pt>
                <c:pt idx="1671">
                  <c:v>1516</c:v>
                </c:pt>
                <c:pt idx="1672">
                  <c:v>1512</c:v>
                </c:pt>
                <c:pt idx="1673">
                  <c:v>1516</c:v>
                </c:pt>
                <c:pt idx="1674">
                  <c:v>1511</c:v>
                </c:pt>
                <c:pt idx="1675">
                  <c:v>1511</c:v>
                </c:pt>
                <c:pt idx="1676">
                  <c:v>1508</c:v>
                </c:pt>
                <c:pt idx="1677">
                  <c:v>1507</c:v>
                </c:pt>
                <c:pt idx="1678">
                  <c:v>1511</c:v>
                </c:pt>
                <c:pt idx="1679">
                  <c:v>1512</c:v>
                </c:pt>
                <c:pt idx="1680">
                  <c:v>1510</c:v>
                </c:pt>
                <c:pt idx="1681">
                  <c:v>1507</c:v>
                </c:pt>
                <c:pt idx="1682">
                  <c:v>1515</c:v>
                </c:pt>
                <c:pt idx="1683">
                  <c:v>1508</c:v>
                </c:pt>
                <c:pt idx="1684">
                  <c:v>1506</c:v>
                </c:pt>
                <c:pt idx="1685">
                  <c:v>1510</c:v>
                </c:pt>
                <c:pt idx="1686">
                  <c:v>1510</c:v>
                </c:pt>
                <c:pt idx="1687">
                  <c:v>1506</c:v>
                </c:pt>
                <c:pt idx="1688">
                  <c:v>1507</c:v>
                </c:pt>
                <c:pt idx="1689">
                  <c:v>1510</c:v>
                </c:pt>
                <c:pt idx="1690">
                  <c:v>1510</c:v>
                </c:pt>
                <c:pt idx="1691">
                  <c:v>1508</c:v>
                </c:pt>
                <c:pt idx="1692">
                  <c:v>1512</c:v>
                </c:pt>
                <c:pt idx="1693">
                  <c:v>1516</c:v>
                </c:pt>
                <c:pt idx="1694">
                  <c:v>1512</c:v>
                </c:pt>
                <c:pt idx="1695">
                  <c:v>1513</c:v>
                </c:pt>
                <c:pt idx="1696">
                  <c:v>1511</c:v>
                </c:pt>
                <c:pt idx="1697">
                  <c:v>1516</c:v>
                </c:pt>
                <c:pt idx="1698">
                  <c:v>1514</c:v>
                </c:pt>
                <c:pt idx="1699">
                  <c:v>1511</c:v>
                </c:pt>
                <c:pt idx="1700">
                  <c:v>1512</c:v>
                </c:pt>
                <c:pt idx="1701">
                  <c:v>1515</c:v>
                </c:pt>
                <c:pt idx="1702">
                  <c:v>1518</c:v>
                </c:pt>
                <c:pt idx="1703">
                  <c:v>1515</c:v>
                </c:pt>
                <c:pt idx="1704">
                  <c:v>1512</c:v>
                </c:pt>
                <c:pt idx="1705">
                  <c:v>1515</c:v>
                </c:pt>
                <c:pt idx="1706">
                  <c:v>1519</c:v>
                </c:pt>
                <c:pt idx="1707">
                  <c:v>1510</c:v>
                </c:pt>
                <c:pt idx="1708">
                  <c:v>1508</c:v>
                </c:pt>
                <c:pt idx="1709">
                  <c:v>1509</c:v>
                </c:pt>
                <c:pt idx="1710">
                  <c:v>1506</c:v>
                </c:pt>
                <c:pt idx="1711">
                  <c:v>1511</c:v>
                </c:pt>
                <c:pt idx="1712">
                  <c:v>1513</c:v>
                </c:pt>
                <c:pt idx="1713">
                  <c:v>1509</c:v>
                </c:pt>
                <c:pt idx="1714">
                  <c:v>1512</c:v>
                </c:pt>
                <c:pt idx="1715">
                  <c:v>1516</c:v>
                </c:pt>
                <c:pt idx="1716">
                  <c:v>1511</c:v>
                </c:pt>
                <c:pt idx="1717">
                  <c:v>1512</c:v>
                </c:pt>
                <c:pt idx="1718">
                  <c:v>1512</c:v>
                </c:pt>
                <c:pt idx="1719">
                  <c:v>1508</c:v>
                </c:pt>
                <c:pt idx="1720">
                  <c:v>1514</c:v>
                </c:pt>
                <c:pt idx="1721">
                  <c:v>1513</c:v>
                </c:pt>
                <c:pt idx="1722">
                  <c:v>1512</c:v>
                </c:pt>
                <c:pt idx="1723">
                  <c:v>1512</c:v>
                </c:pt>
                <c:pt idx="1724">
                  <c:v>1511</c:v>
                </c:pt>
                <c:pt idx="1725">
                  <c:v>1512</c:v>
                </c:pt>
                <c:pt idx="1726">
                  <c:v>1510</c:v>
                </c:pt>
                <c:pt idx="1727">
                  <c:v>1509</c:v>
                </c:pt>
                <c:pt idx="1728">
                  <c:v>1517</c:v>
                </c:pt>
                <c:pt idx="1729">
                  <c:v>1513</c:v>
                </c:pt>
                <c:pt idx="1730">
                  <c:v>1514</c:v>
                </c:pt>
                <c:pt idx="1731">
                  <c:v>1504</c:v>
                </c:pt>
                <c:pt idx="1732">
                  <c:v>1514</c:v>
                </c:pt>
                <c:pt idx="1733">
                  <c:v>1504</c:v>
                </c:pt>
                <c:pt idx="1734">
                  <c:v>1515</c:v>
                </c:pt>
                <c:pt idx="1735">
                  <c:v>1515</c:v>
                </c:pt>
                <c:pt idx="1736">
                  <c:v>1511</c:v>
                </c:pt>
                <c:pt idx="1737">
                  <c:v>1512</c:v>
                </c:pt>
                <c:pt idx="1738">
                  <c:v>1511</c:v>
                </c:pt>
                <c:pt idx="1739">
                  <c:v>1512</c:v>
                </c:pt>
                <c:pt idx="1740">
                  <c:v>1510</c:v>
                </c:pt>
                <c:pt idx="1741">
                  <c:v>1517</c:v>
                </c:pt>
                <c:pt idx="1742">
                  <c:v>1512</c:v>
                </c:pt>
                <c:pt idx="1743">
                  <c:v>1514</c:v>
                </c:pt>
                <c:pt idx="1744">
                  <c:v>1509</c:v>
                </c:pt>
                <c:pt idx="1745">
                  <c:v>1509</c:v>
                </c:pt>
                <c:pt idx="1746">
                  <c:v>1508</c:v>
                </c:pt>
                <c:pt idx="1747">
                  <c:v>1512</c:v>
                </c:pt>
                <c:pt idx="1748">
                  <c:v>1514</c:v>
                </c:pt>
                <c:pt idx="1749">
                  <c:v>1513</c:v>
                </c:pt>
                <c:pt idx="1750">
                  <c:v>1518</c:v>
                </c:pt>
                <c:pt idx="1751">
                  <c:v>1517</c:v>
                </c:pt>
                <c:pt idx="1752">
                  <c:v>1509</c:v>
                </c:pt>
                <c:pt idx="1753">
                  <c:v>1508</c:v>
                </c:pt>
                <c:pt idx="1754">
                  <c:v>1514</c:v>
                </c:pt>
                <c:pt idx="1755">
                  <c:v>1515</c:v>
                </c:pt>
                <c:pt idx="1756">
                  <c:v>1506</c:v>
                </c:pt>
                <c:pt idx="1757">
                  <c:v>1508</c:v>
                </c:pt>
                <c:pt idx="1758">
                  <c:v>1508</c:v>
                </c:pt>
                <c:pt idx="1759">
                  <c:v>1512</c:v>
                </c:pt>
                <c:pt idx="1760">
                  <c:v>1516</c:v>
                </c:pt>
                <c:pt idx="1761">
                  <c:v>1514</c:v>
                </c:pt>
                <c:pt idx="1762">
                  <c:v>1511</c:v>
                </c:pt>
                <c:pt idx="1763">
                  <c:v>1512</c:v>
                </c:pt>
                <c:pt idx="1764">
                  <c:v>1515</c:v>
                </c:pt>
                <c:pt idx="1765">
                  <c:v>1512</c:v>
                </c:pt>
                <c:pt idx="1766">
                  <c:v>1508</c:v>
                </c:pt>
                <c:pt idx="1767">
                  <c:v>1509</c:v>
                </c:pt>
                <c:pt idx="1768">
                  <c:v>1512</c:v>
                </c:pt>
                <c:pt idx="1769">
                  <c:v>1510</c:v>
                </c:pt>
                <c:pt idx="1770">
                  <c:v>1508</c:v>
                </c:pt>
                <c:pt idx="1771">
                  <c:v>1510</c:v>
                </c:pt>
                <c:pt idx="1772">
                  <c:v>1513</c:v>
                </c:pt>
                <c:pt idx="1773">
                  <c:v>1515</c:v>
                </c:pt>
                <c:pt idx="1774">
                  <c:v>1512</c:v>
                </c:pt>
                <c:pt idx="1775">
                  <c:v>1513</c:v>
                </c:pt>
                <c:pt idx="1776">
                  <c:v>1511</c:v>
                </c:pt>
                <c:pt idx="1777">
                  <c:v>1511</c:v>
                </c:pt>
                <c:pt idx="1778">
                  <c:v>1514</c:v>
                </c:pt>
                <c:pt idx="1779">
                  <c:v>1514</c:v>
                </c:pt>
                <c:pt idx="1780">
                  <c:v>1512</c:v>
                </c:pt>
                <c:pt idx="1781">
                  <c:v>1512</c:v>
                </c:pt>
                <c:pt idx="1782">
                  <c:v>1508</c:v>
                </c:pt>
                <c:pt idx="1783">
                  <c:v>1518</c:v>
                </c:pt>
                <c:pt idx="1784">
                  <c:v>1511</c:v>
                </c:pt>
                <c:pt idx="1785">
                  <c:v>1510</c:v>
                </c:pt>
                <c:pt idx="1786">
                  <c:v>1518</c:v>
                </c:pt>
                <c:pt idx="1787">
                  <c:v>1506</c:v>
                </c:pt>
                <c:pt idx="1788">
                  <c:v>1515</c:v>
                </c:pt>
                <c:pt idx="1789">
                  <c:v>1511</c:v>
                </c:pt>
                <c:pt idx="1790">
                  <c:v>1516</c:v>
                </c:pt>
                <c:pt idx="1791">
                  <c:v>1507</c:v>
                </c:pt>
                <c:pt idx="1792">
                  <c:v>1515</c:v>
                </c:pt>
                <c:pt idx="1793">
                  <c:v>1511</c:v>
                </c:pt>
                <c:pt idx="1794">
                  <c:v>1514</c:v>
                </c:pt>
                <c:pt idx="1795">
                  <c:v>1507</c:v>
                </c:pt>
                <c:pt idx="1796">
                  <c:v>1509</c:v>
                </c:pt>
                <c:pt idx="1797">
                  <c:v>1511</c:v>
                </c:pt>
                <c:pt idx="1798">
                  <c:v>1510</c:v>
                </c:pt>
                <c:pt idx="1799">
                  <c:v>1512</c:v>
                </c:pt>
                <c:pt idx="1800">
                  <c:v>1512</c:v>
                </c:pt>
                <c:pt idx="1801">
                  <c:v>1516</c:v>
                </c:pt>
                <c:pt idx="1802">
                  <c:v>1515</c:v>
                </c:pt>
                <c:pt idx="1803">
                  <c:v>1514</c:v>
                </c:pt>
                <c:pt idx="1804">
                  <c:v>1510</c:v>
                </c:pt>
                <c:pt idx="1805">
                  <c:v>1516</c:v>
                </c:pt>
                <c:pt idx="1806">
                  <c:v>1515</c:v>
                </c:pt>
                <c:pt idx="1807">
                  <c:v>1509</c:v>
                </c:pt>
                <c:pt idx="1808">
                  <c:v>1509</c:v>
                </c:pt>
                <c:pt idx="1809">
                  <c:v>1508</c:v>
                </c:pt>
                <c:pt idx="1810">
                  <c:v>1510</c:v>
                </c:pt>
                <c:pt idx="1811">
                  <c:v>1512</c:v>
                </c:pt>
                <c:pt idx="1812">
                  <c:v>1511</c:v>
                </c:pt>
                <c:pt idx="1813">
                  <c:v>1512</c:v>
                </c:pt>
                <c:pt idx="1814">
                  <c:v>1509</c:v>
                </c:pt>
                <c:pt idx="1815">
                  <c:v>1508</c:v>
                </c:pt>
                <c:pt idx="1816">
                  <c:v>1509</c:v>
                </c:pt>
                <c:pt idx="1817">
                  <c:v>1508</c:v>
                </c:pt>
                <c:pt idx="1818">
                  <c:v>1512</c:v>
                </c:pt>
                <c:pt idx="1819">
                  <c:v>1514</c:v>
                </c:pt>
                <c:pt idx="1820">
                  <c:v>1511</c:v>
                </c:pt>
                <c:pt idx="1821">
                  <c:v>1510</c:v>
                </c:pt>
                <c:pt idx="1822">
                  <c:v>1511</c:v>
                </c:pt>
                <c:pt idx="1823">
                  <c:v>1508</c:v>
                </c:pt>
                <c:pt idx="1824">
                  <c:v>1507</c:v>
                </c:pt>
                <c:pt idx="1825">
                  <c:v>1507</c:v>
                </c:pt>
                <c:pt idx="1826">
                  <c:v>1508</c:v>
                </c:pt>
                <c:pt idx="1827">
                  <c:v>1508</c:v>
                </c:pt>
                <c:pt idx="1828">
                  <c:v>1507</c:v>
                </c:pt>
                <c:pt idx="1829">
                  <c:v>1514</c:v>
                </c:pt>
                <c:pt idx="1830">
                  <c:v>1512</c:v>
                </c:pt>
                <c:pt idx="1831">
                  <c:v>1510</c:v>
                </c:pt>
                <c:pt idx="1832">
                  <c:v>1507</c:v>
                </c:pt>
                <c:pt idx="1833">
                  <c:v>1505</c:v>
                </c:pt>
                <c:pt idx="1834">
                  <c:v>1508</c:v>
                </c:pt>
                <c:pt idx="1835">
                  <c:v>1508</c:v>
                </c:pt>
                <c:pt idx="1836">
                  <c:v>1514</c:v>
                </c:pt>
                <c:pt idx="1837">
                  <c:v>1512</c:v>
                </c:pt>
                <c:pt idx="1838">
                  <c:v>1516</c:v>
                </c:pt>
                <c:pt idx="1839">
                  <c:v>1519</c:v>
                </c:pt>
                <c:pt idx="1840">
                  <c:v>1513</c:v>
                </c:pt>
                <c:pt idx="1841">
                  <c:v>1510</c:v>
                </c:pt>
                <c:pt idx="1842">
                  <c:v>1508</c:v>
                </c:pt>
                <c:pt idx="1843">
                  <c:v>1509</c:v>
                </c:pt>
                <c:pt idx="1844">
                  <c:v>1511</c:v>
                </c:pt>
                <c:pt idx="1845">
                  <c:v>1507</c:v>
                </c:pt>
                <c:pt idx="1846">
                  <c:v>1508</c:v>
                </c:pt>
                <c:pt idx="1847">
                  <c:v>1516</c:v>
                </c:pt>
                <c:pt idx="1848">
                  <c:v>1511</c:v>
                </c:pt>
                <c:pt idx="1849">
                  <c:v>1506</c:v>
                </c:pt>
                <c:pt idx="1850">
                  <c:v>1516</c:v>
                </c:pt>
                <c:pt idx="1851">
                  <c:v>1511</c:v>
                </c:pt>
                <c:pt idx="1852">
                  <c:v>1509</c:v>
                </c:pt>
                <c:pt idx="1853">
                  <c:v>1507</c:v>
                </c:pt>
                <c:pt idx="1854">
                  <c:v>1510</c:v>
                </c:pt>
                <c:pt idx="1855">
                  <c:v>1515</c:v>
                </c:pt>
                <c:pt idx="1856">
                  <c:v>1508</c:v>
                </c:pt>
                <c:pt idx="1857">
                  <c:v>1509</c:v>
                </c:pt>
                <c:pt idx="1858">
                  <c:v>1512</c:v>
                </c:pt>
                <c:pt idx="1859">
                  <c:v>1519</c:v>
                </c:pt>
                <c:pt idx="1860">
                  <c:v>1506</c:v>
                </c:pt>
                <c:pt idx="1861">
                  <c:v>1508</c:v>
                </c:pt>
                <c:pt idx="1862">
                  <c:v>1516</c:v>
                </c:pt>
                <c:pt idx="1863">
                  <c:v>1516</c:v>
                </c:pt>
                <c:pt idx="1864">
                  <c:v>1518</c:v>
                </c:pt>
                <c:pt idx="1865">
                  <c:v>1510</c:v>
                </c:pt>
                <c:pt idx="1866">
                  <c:v>1514</c:v>
                </c:pt>
                <c:pt idx="1867">
                  <c:v>1513</c:v>
                </c:pt>
                <c:pt idx="1868">
                  <c:v>1513</c:v>
                </c:pt>
                <c:pt idx="1869">
                  <c:v>1514</c:v>
                </c:pt>
                <c:pt idx="1870">
                  <c:v>1508</c:v>
                </c:pt>
                <c:pt idx="1871">
                  <c:v>1508</c:v>
                </c:pt>
                <c:pt idx="1872">
                  <c:v>1509</c:v>
                </c:pt>
                <c:pt idx="1873">
                  <c:v>1511</c:v>
                </c:pt>
                <c:pt idx="1874">
                  <c:v>1513</c:v>
                </c:pt>
                <c:pt idx="1875">
                  <c:v>1512</c:v>
                </c:pt>
                <c:pt idx="1876">
                  <c:v>1510</c:v>
                </c:pt>
                <c:pt idx="1877">
                  <c:v>1509</c:v>
                </c:pt>
                <c:pt idx="1878">
                  <c:v>1506</c:v>
                </c:pt>
                <c:pt idx="1879">
                  <c:v>1506</c:v>
                </c:pt>
                <c:pt idx="1880">
                  <c:v>1510</c:v>
                </c:pt>
                <c:pt idx="1881">
                  <c:v>1512</c:v>
                </c:pt>
                <c:pt idx="1882">
                  <c:v>1516</c:v>
                </c:pt>
                <c:pt idx="1883">
                  <c:v>1513</c:v>
                </c:pt>
                <c:pt idx="1884">
                  <c:v>1510</c:v>
                </c:pt>
                <c:pt idx="1885">
                  <c:v>1513</c:v>
                </c:pt>
                <c:pt idx="1886">
                  <c:v>1516</c:v>
                </c:pt>
                <c:pt idx="1887">
                  <c:v>1513</c:v>
                </c:pt>
                <c:pt idx="1888">
                  <c:v>1511</c:v>
                </c:pt>
                <c:pt idx="1889">
                  <c:v>1509</c:v>
                </c:pt>
                <c:pt idx="1890">
                  <c:v>1512</c:v>
                </c:pt>
                <c:pt idx="1891">
                  <c:v>1511</c:v>
                </c:pt>
                <c:pt idx="1892">
                  <c:v>1511</c:v>
                </c:pt>
                <c:pt idx="1893">
                  <c:v>1509</c:v>
                </c:pt>
                <c:pt idx="1894">
                  <c:v>1508</c:v>
                </c:pt>
                <c:pt idx="1895">
                  <c:v>1511</c:v>
                </c:pt>
                <c:pt idx="1896">
                  <c:v>1514</c:v>
                </c:pt>
                <c:pt idx="1897">
                  <c:v>1513</c:v>
                </c:pt>
                <c:pt idx="1898">
                  <c:v>1511</c:v>
                </c:pt>
                <c:pt idx="1899">
                  <c:v>1514</c:v>
                </c:pt>
                <c:pt idx="1900">
                  <c:v>1508</c:v>
                </c:pt>
                <c:pt idx="1901">
                  <c:v>1511</c:v>
                </c:pt>
                <c:pt idx="1902">
                  <c:v>1514</c:v>
                </c:pt>
                <c:pt idx="1903">
                  <c:v>1509</c:v>
                </c:pt>
                <c:pt idx="1904">
                  <c:v>1509</c:v>
                </c:pt>
                <c:pt idx="1905">
                  <c:v>1502</c:v>
                </c:pt>
                <c:pt idx="1906">
                  <c:v>1508</c:v>
                </c:pt>
                <c:pt idx="1907">
                  <c:v>1512</c:v>
                </c:pt>
                <c:pt idx="1908">
                  <c:v>1516</c:v>
                </c:pt>
                <c:pt idx="1909">
                  <c:v>1518</c:v>
                </c:pt>
                <c:pt idx="1910">
                  <c:v>1511</c:v>
                </c:pt>
                <c:pt idx="1911">
                  <c:v>1512</c:v>
                </c:pt>
                <c:pt idx="1912">
                  <c:v>1511</c:v>
                </c:pt>
                <c:pt idx="1913">
                  <c:v>1511</c:v>
                </c:pt>
                <c:pt idx="1914">
                  <c:v>1509</c:v>
                </c:pt>
                <c:pt idx="1915">
                  <c:v>1507</c:v>
                </c:pt>
                <c:pt idx="1916">
                  <c:v>1510</c:v>
                </c:pt>
                <c:pt idx="1917">
                  <c:v>1517</c:v>
                </c:pt>
                <c:pt idx="1918">
                  <c:v>1507</c:v>
                </c:pt>
                <c:pt idx="1919">
                  <c:v>1516</c:v>
                </c:pt>
                <c:pt idx="1920">
                  <c:v>1513</c:v>
                </c:pt>
                <c:pt idx="1921">
                  <c:v>1510</c:v>
                </c:pt>
                <c:pt idx="1922">
                  <c:v>1507</c:v>
                </c:pt>
                <c:pt idx="1923">
                  <c:v>1508</c:v>
                </c:pt>
                <c:pt idx="1924">
                  <c:v>1510</c:v>
                </c:pt>
                <c:pt idx="1925">
                  <c:v>1511</c:v>
                </c:pt>
                <c:pt idx="1926">
                  <c:v>1509</c:v>
                </c:pt>
                <c:pt idx="1927">
                  <c:v>1515</c:v>
                </c:pt>
                <c:pt idx="1928">
                  <c:v>1510</c:v>
                </c:pt>
                <c:pt idx="1929">
                  <c:v>1508</c:v>
                </c:pt>
                <c:pt idx="1930">
                  <c:v>1510</c:v>
                </c:pt>
                <c:pt idx="1931">
                  <c:v>1511</c:v>
                </c:pt>
                <c:pt idx="1932">
                  <c:v>1512</c:v>
                </c:pt>
                <c:pt idx="1933">
                  <c:v>1511</c:v>
                </c:pt>
                <c:pt idx="1934">
                  <c:v>1510</c:v>
                </c:pt>
                <c:pt idx="1935">
                  <c:v>1506</c:v>
                </c:pt>
                <c:pt idx="1936">
                  <c:v>1506</c:v>
                </c:pt>
                <c:pt idx="1937">
                  <c:v>1509</c:v>
                </c:pt>
                <c:pt idx="1938">
                  <c:v>1508</c:v>
                </c:pt>
                <c:pt idx="1939">
                  <c:v>1507</c:v>
                </c:pt>
                <c:pt idx="1940">
                  <c:v>1507</c:v>
                </c:pt>
                <c:pt idx="1941">
                  <c:v>1511</c:v>
                </c:pt>
                <c:pt idx="1942">
                  <c:v>1510</c:v>
                </c:pt>
                <c:pt idx="1943">
                  <c:v>1512</c:v>
                </c:pt>
                <c:pt idx="1944">
                  <c:v>1512</c:v>
                </c:pt>
                <c:pt idx="1945">
                  <c:v>1514</c:v>
                </c:pt>
                <c:pt idx="1946">
                  <c:v>1512</c:v>
                </c:pt>
                <c:pt idx="1947">
                  <c:v>1508</c:v>
                </c:pt>
                <c:pt idx="1948">
                  <c:v>1509</c:v>
                </c:pt>
                <c:pt idx="1949">
                  <c:v>1511</c:v>
                </c:pt>
                <c:pt idx="1950">
                  <c:v>1511</c:v>
                </c:pt>
                <c:pt idx="1951">
                  <c:v>1510</c:v>
                </c:pt>
                <c:pt idx="1952">
                  <c:v>1514</c:v>
                </c:pt>
                <c:pt idx="1953">
                  <c:v>1515</c:v>
                </c:pt>
                <c:pt idx="1954">
                  <c:v>1511</c:v>
                </c:pt>
                <c:pt idx="1955">
                  <c:v>1508</c:v>
                </c:pt>
                <c:pt idx="1956">
                  <c:v>1510</c:v>
                </c:pt>
                <c:pt idx="1957">
                  <c:v>1507</c:v>
                </c:pt>
                <c:pt idx="1958">
                  <c:v>1518</c:v>
                </c:pt>
                <c:pt idx="1959">
                  <c:v>1516</c:v>
                </c:pt>
                <c:pt idx="1960">
                  <c:v>1510</c:v>
                </c:pt>
                <c:pt idx="1961">
                  <c:v>1520</c:v>
                </c:pt>
                <c:pt idx="1962">
                  <c:v>1516</c:v>
                </c:pt>
                <c:pt idx="1963">
                  <c:v>1510</c:v>
                </c:pt>
                <c:pt idx="1964">
                  <c:v>1507</c:v>
                </c:pt>
                <c:pt idx="1965">
                  <c:v>1514</c:v>
                </c:pt>
                <c:pt idx="1966">
                  <c:v>1510</c:v>
                </c:pt>
                <c:pt idx="1967">
                  <c:v>1518</c:v>
                </c:pt>
                <c:pt idx="1968">
                  <c:v>1509</c:v>
                </c:pt>
                <c:pt idx="1969">
                  <c:v>1512</c:v>
                </c:pt>
                <c:pt idx="1970">
                  <c:v>1517</c:v>
                </c:pt>
                <c:pt idx="1971">
                  <c:v>1517</c:v>
                </c:pt>
                <c:pt idx="1972">
                  <c:v>1510</c:v>
                </c:pt>
                <c:pt idx="1973">
                  <c:v>1508</c:v>
                </c:pt>
                <c:pt idx="1974">
                  <c:v>1514</c:v>
                </c:pt>
                <c:pt idx="1975">
                  <c:v>1513</c:v>
                </c:pt>
                <c:pt idx="1976">
                  <c:v>1507</c:v>
                </c:pt>
                <c:pt idx="1977">
                  <c:v>1512</c:v>
                </c:pt>
                <c:pt idx="1978">
                  <c:v>1513</c:v>
                </c:pt>
                <c:pt idx="1979">
                  <c:v>1515</c:v>
                </c:pt>
                <c:pt idx="1980">
                  <c:v>1517</c:v>
                </c:pt>
                <c:pt idx="1981">
                  <c:v>1516</c:v>
                </c:pt>
                <c:pt idx="1982">
                  <c:v>1517</c:v>
                </c:pt>
                <c:pt idx="1983">
                  <c:v>1520</c:v>
                </c:pt>
                <c:pt idx="1984">
                  <c:v>1523</c:v>
                </c:pt>
                <c:pt idx="1985">
                  <c:v>1529</c:v>
                </c:pt>
                <c:pt idx="1986">
                  <c:v>1521</c:v>
                </c:pt>
                <c:pt idx="1987">
                  <c:v>1523</c:v>
                </c:pt>
                <c:pt idx="1988">
                  <c:v>1536</c:v>
                </c:pt>
                <c:pt idx="1989">
                  <c:v>1536</c:v>
                </c:pt>
                <c:pt idx="1990">
                  <c:v>1539</c:v>
                </c:pt>
                <c:pt idx="1991">
                  <c:v>1551</c:v>
                </c:pt>
                <c:pt idx="1992">
                  <c:v>1549</c:v>
                </c:pt>
                <c:pt idx="1993">
                  <c:v>1549</c:v>
                </c:pt>
                <c:pt idx="1994">
                  <c:v>1568</c:v>
                </c:pt>
                <c:pt idx="1995">
                  <c:v>1579</c:v>
                </c:pt>
                <c:pt idx="1996">
                  <c:v>1565</c:v>
                </c:pt>
                <c:pt idx="1997">
                  <c:v>1561</c:v>
                </c:pt>
                <c:pt idx="1998">
                  <c:v>1554</c:v>
                </c:pt>
                <c:pt idx="1999">
                  <c:v>1552</c:v>
                </c:pt>
                <c:pt idx="2000">
                  <c:v>1552</c:v>
                </c:pt>
                <c:pt idx="2001">
                  <c:v>1547</c:v>
                </c:pt>
                <c:pt idx="2002">
                  <c:v>1544</c:v>
                </c:pt>
                <c:pt idx="2003">
                  <c:v>1543</c:v>
                </c:pt>
                <c:pt idx="2004">
                  <c:v>1532</c:v>
                </c:pt>
                <c:pt idx="2005">
                  <c:v>1530</c:v>
                </c:pt>
                <c:pt idx="2006">
                  <c:v>1526</c:v>
                </c:pt>
                <c:pt idx="2007">
                  <c:v>1528</c:v>
                </c:pt>
                <c:pt idx="2008">
                  <c:v>1518</c:v>
                </c:pt>
                <c:pt idx="2009">
                  <c:v>1518</c:v>
                </c:pt>
                <c:pt idx="2010">
                  <c:v>1521</c:v>
                </c:pt>
                <c:pt idx="2011">
                  <c:v>1514</c:v>
                </c:pt>
                <c:pt idx="2012">
                  <c:v>1514</c:v>
                </c:pt>
                <c:pt idx="2013">
                  <c:v>1520</c:v>
                </c:pt>
                <c:pt idx="2014">
                  <c:v>1517</c:v>
                </c:pt>
                <c:pt idx="2015">
                  <c:v>1515</c:v>
                </c:pt>
                <c:pt idx="2016">
                  <c:v>1518</c:v>
                </c:pt>
                <c:pt idx="2017">
                  <c:v>1515</c:v>
                </c:pt>
                <c:pt idx="2018">
                  <c:v>1511</c:v>
                </c:pt>
                <c:pt idx="2019">
                  <c:v>1515</c:v>
                </c:pt>
                <c:pt idx="2020">
                  <c:v>1514</c:v>
                </c:pt>
                <c:pt idx="2021">
                  <c:v>1520</c:v>
                </c:pt>
                <c:pt idx="2022">
                  <c:v>1509</c:v>
                </c:pt>
                <c:pt idx="2023">
                  <c:v>1515</c:v>
                </c:pt>
                <c:pt idx="2024">
                  <c:v>1520</c:v>
                </c:pt>
                <c:pt idx="2025">
                  <c:v>1516</c:v>
                </c:pt>
                <c:pt idx="2026">
                  <c:v>1518</c:v>
                </c:pt>
                <c:pt idx="2027">
                  <c:v>1515</c:v>
                </c:pt>
                <c:pt idx="2028">
                  <c:v>1516</c:v>
                </c:pt>
                <c:pt idx="2029">
                  <c:v>1512</c:v>
                </c:pt>
                <c:pt idx="2030">
                  <c:v>1516</c:v>
                </c:pt>
                <c:pt idx="2031">
                  <c:v>1511</c:v>
                </c:pt>
                <c:pt idx="2032">
                  <c:v>1516</c:v>
                </c:pt>
                <c:pt idx="2033">
                  <c:v>1519</c:v>
                </c:pt>
                <c:pt idx="2034">
                  <c:v>1515</c:v>
                </c:pt>
                <c:pt idx="2035">
                  <c:v>1515</c:v>
                </c:pt>
                <c:pt idx="2036">
                  <c:v>1513</c:v>
                </c:pt>
                <c:pt idx="2037">
                  <c:v>1516</c:v>
                </c:pt>
                <c:pt idx="2038">
                  <c:v>1517</c:v>
                </c:pt>
                <c:pt idx="2039">
                  <c:v>1523</c:v>
                </c:pt>
                <c:pt idx="2040">
                  <c:v>1530</c:v>
                </c:pt>
                <c:pt idx="2041">
                  <c:v>1529</c:v>
                </c:pt>
                <c:pt idx="2042">
                  <c:v>1536</c:v>
                </c:pt>
                <c:pt idx="2043">
                  <c:v>1546</c:v>
                </c:pt>
                <c:pt idx="2044">
                  <c:v>1540</c:v>
                </c:pt>
                <c:pt idx="2045">
                  <c:v>1545</c:v>
                </c:pt>
                <c:pt idx="2046">
                  <c:v>1550</c:v>
                </c:pt>
                <c:pt idx="2047">
                  <c:v>1558</c:v>
                </c:pt>
                <c:pt idx="2048">
                  <c:v>1570</c:v>
                </c:pt>
                <c:pt idx="2049">
                  <c:v>1598</c:v>
                </c:pt>
                <c:pt idx="2050">
                  <c:v>1629</c:v>
                </c:pt>
                <c:pt idx="2051">
                  <c:v>1655</c:v>
                </c:pt>
                <c:pt idx="2052">
                  <c:v>1689</c:v>
                </c:pt>
                <c:pt idx="2053">
                  <c:v>1740</c:v>
                </c:pt>
                <c:pt idx="2054">
                  <c:v>1805</c:v>
                </c:pt>
                <c:pt idx="2055">
                  <c:v>1853</c:v>
                </c:pt>
                <c:pt idx="2056">
                  <c:v>1839</c:v>
                </c:pt>
                <c:pt idx="2057">
                  <c:v>1800</c:v>
                </c:pt>
                <c:pt idx="2058">
                  <c:v>1746</c:v>
                </c:pt>
                <c:pt idx="2059">
                  <c:v>1720</c:v>
                </c:pt>
                <c:pt idx="2060">
                  <c:v>1695</c:v>
                </c:pt>
                <c:pt idx="2061">
                  <c:v>1692</c:v>
                </c:pt>
                <c:pt idx="2062">
                  <c:v>1694</c:v>
                </c:pt>
                <c:pt idx="2063">
                  <c:v>1663</c:v>
                </c:pt>
                <c:pt idx="2064">
                  <c:v>1629</c:v>
                </c:pt>
                <c:pt idx="2065">
                  <c:v>1598</c:v>
                </c:pt>
                <c:pt idx="2066">
                  <c:v>1583</c:v>
                </c:pt>
                <c:pt idx="2067">
                  <c:v>1565</c:v>
                </c:pt>
                <c:pt idx="2068">
                  <c:v>1555</c:v>
                </c:pt>
                <c:pt idx="2069">
                  <c:v>1537</c:v>
                </c:pt>
                <c:pt idx="2070">
                  <c:v>1530</c:v>
                </c:pt>
                <c:pt idx="2071">
                  <c:v>1525</c:v>
                </c:pt>
                <c:pt idx="2072">
                  <c:v>1522</c:v>
                </c:pt>
                <c:pt idx="2073">
                  <c:v>1521</c:v>
                </c:pt>
                <c:pt idx="2074">
                  <c:v>1534</c:v>
                </c:pt>
                <c:pt idx="2075">
                  <c:v>1520</c:v>
                </c:pt>
                <c:pt idx="2076">
                  <c:v>1520</c:v>
                </c:pt>
                <c:pt idx="2077">
                  <c:v>1515</c:v>
                </c:pt>
                <c:pt idx="2078">
                  <c:v>1511</c:v>
                </c:pt>
                <c:pt idx="2079">
                  <c:v>1515</c:v>
                </c:pt>
                <c:pt idx="2080">
                  <c:v>1512</c:v>
                </c:pt>
                <c:pt idx="2081">
                  <c:v>1523</c:v>
                </c:pt>
                <c:pt idx="2082">
                  <c:v>1511</c:v>
                </c:pt>
                <c:pt idx="2083">
                  <c:v>1517</c:v>
                </c:pt>
                <c:pt idx="2084">
                  <c:v>1510</c:v>
                </c:pt>
                <c:pt idx="2085">
                  <c:v>1514</c:v>
                </c:pt>
                <c:pt idx="2086">
                  <c:v>1511</c:v>
                </c:pt>
                <c:pt idx="2087">
                  <c:v>1512</c:v>
                </c:pt>
                <c:pt idx="2088">
                  <c:v>1516</c:v>
                </c:pt>
                <c:pt idx="2089">
                  <c:v>1514</c:v>
                </c:pt>
                <c:pt idx="2090">
                  <c:v>1511</c:v>
                </c:pt>
                <c:pt idx="2091">
                  <c:v>1512</c:v>
                </c:pt>
                <c:pt idx="2092">
                  <c:v>1514</c:v>
                </c:pt>
                <c:pt idx="2093">
                  <c:v>1517</c:v>
                </c:pt>
                <c:pt idx="2094">
                  <c:v>1516</c:v>
                </c:pt>
                <c:pt idx="2095">
                  <c:v>1513</c:v>
                </c:pt>
                <c:pt idx="2096">
                  <c:v>1508</c:v>
                </c:pt>
                <c:pt idx="2097">
                  <c:v>1513</c:v>
                </c:pt>
                <c:pt idx="2098">
                  <c:v>1507</c:v>
                </c:pt>
                <c:pt idx="2099">
                  <c:v>1510</c:v>
                </c:pt>
                <c:pt idx="2100">
                  <c:v>1510</c:v>
                </c:pt>
                <c:pt idx="2101">
                  <c:v>1513</c:v>
                </c:pt>
                <c:pt idx="2102">
                  <c:v>1514</c:v>
                </c:pt>
                <c:pt idx="2103">
                  <c:v>1513</c:v>
                </c:pt>
                <c:pt idx="2104">
                  <c:v>1513</c:v>
                </c:pt>
                <c:pt idx="2105">
                  <c:v>1510</c:v>
                </c:pt>
                <c:pt idx="2106">
                  <c:v>1510</c:v>
                </c:pt>
                <c:pt idx="2107">
                  <c:v>1510</c:v>
                </c:pt>
                <c:pt idx="2108">
                  <c:v>1509</c:v>
                </c:pt>
                <c:pt idx="2109">
                  <c:v>1510</c:v>
                </c:pt>
                <c:pt idx="2110">
                  <c:v>1509</c:v>
                </c:pt>
                <c:pt idx="2111">
                  <c:v>1508</c:v>
                </c:pt>
                <c:pt idx="2112">
                  <c:v>1509</c:v>
                </c:pt>
                <c:pt idx="2113">
                  <c:v>1509</c:v>
                </c:pt>
                <c:pt idx="2114">
                  <c:v>1506</c:v>
                </c:pt>
                <c:pt idx="2115">
                  <c:v>1509</c:v>
                </c:pt>
                <c:pt idx="2116">
                  <c:v>1510</c:v>
                </c:pt>
                <c:pt idx="2117">
                  <c:v>1508</c:v>
                </c:pt>
                <c:pt idx="2118">
                  <c:v>1509</c:v>
                </c:pt>
                <c:pt idx="2119">
                  <c:v>1515</c:v>
                </c:pt>
                <c:pt idx="2120">
                  <c:v>1518</c:v>
                </c:pt>
                <c:pt idx="2121">
                  <c:v>1515</c:v>
                </c:pt>
                <c:pt idx="2122">
                  <c:v>1511</c:v>
                </c:pt>
                <c:pt idx="2123">
                  <c:v>1510</c:v>
                </c:pt>
                <c:pt idx="2124">
                  <c:v>1509</c:v>
                </c:pt>
                <c:pt idx="2125">
                  <c:v>1513</c:v>
                </c:pt>
                <c:pt idx="2126">
                  <c:v>1510</c:v>
                </c:pt>
                <c:pt idx="2127">
                  <c:v>1508</c:v>
                </c:pt>
                <c:pt idx="2128">
                  <c:v>1515</c:v>
                </c:pt>
                <c:pt idx="2129">
                  <c:v>1512</c:v>
                </c:pt>
                <c:pt idx="2130">
                  <c:v>1511</c:v>
                </c:pt>
                <c:pt idx="2131">
                  <c:v>1512</c:v>
                </c:pt>
                <c:pt idx="2132">
                  <c:v>1510</c:v>
                </c:pt>
                <c:pt idx="2133">
                  <c:v>1514</c:v>
                </c:pt>
                <c:pt idx="2134">
                  <c:v>1509</c:v>
                </c:pt>
                <c:pt idx="2135">
                  <c:v>1507</c:v>
                </c:pt>
                <c:pt idx="2136">
                  <c:v>1506</c:v>
                </c:pt>
                <c:pt idx="2137">
                  <c:v>1512</c:v>
                </c:pt>
                <c:pt idx="2138">
                  <c:v>1511</c:v>
                </c:pt>
                <c:pt idx="2139">
                  <c:v>1510</c:v>
                </c:pt>
                <c:pt idx="2140">
                  <c:v>1508</c:v>
                </c:pt>
                <c:pt idx="2141">
                  <c:v>1507</c:v>
                </c:pt>
                <c:pt idx="2142">
                  <c:v>1509</c:v>
                </c:pt>
                <c:pt idx="2143">
                  <c:v>1505</c:v>
                </c:pt>
                <c:pt idx="2144">
                  <c:v>1509</c:v>
                </c:pt>
                <c:pt idx="2145">
                  <c:v>1508</c:v>
                </c:pt>
                <c:pt idx="2146">
                  <c:v>1503</c:v>
                </c:pt>
                <c:pt idx="2147">
                  <c:v>1504</c:v>
                </c:pt>
                <c:pt idx="2148">
                  <c:v>1508</c:v>
                </c:pt>
                <c:pt idx="2149">
                  <c:v>1511</c:v>
                </c:pt>
                <c:pt idx="2150">
                  <c:v>1505</c:v>
                </c:pt>
                <c:pt idx="2151">
                  <c:v>1506</c:v>
                </c:pt>
                <c:pt idx="2152">
                  <c:v>1507</c:v>
                </c:pt>
                <c:pt idx="2153">
                  <c:v>1508</c:v>
                </c:pt>
                <c:pt idx="2154">
                  <c:v>1508</c:v>
                </c:pt>
                <c:pt idx="2155">
                  <c:v>1507</c:v>
                </c:pt>
                <c:pt idx="2156">
                  <c:v>1512</c:v>
                </c:pt>
                <c:pt idx="2157">
                  <c:v>1509</c:v>
                </c:pt>
                <c:pt idx="2158">
                  <c:v>1510</c:v>
                </c:pt>
                <c:pt idx="2159">
                  <c:v>1513</c:v>
                </c:pt>
                <c:pt idx="2160">
                  <c:v>1510</c:v>
                </c:pt>
                <c:pt idx="2161">
                  <c:v>1510</c:v>
                </c:pt>
                <c:pt idx="2162">
                  <c:v>1510</c:v>
                </c:pt>
                <c:pt idx="2163">
                  <c:v>1509</c:v>
                </c:pt>
                <c:pt idx="2164">
                  <c:v>1510</c:v>
                </c:pt>
                <c:pt idx="2165">
                  <c:v>1511</c:v>
                </c:pt>
                <c:pt idx="2166">
                  <c:v>1510</c:v>
                </c:pt>
                <c:pt idx="2167">
                  <c:v>1507</c:v>
                </c:pt>
                <c:pt idx="2168">
                  <c:v>1508</c:v>
                </c:pt>
                <c:pt idx="2169">
                  <c:v>1506</c:v>
                </c:pt>
                <c:pt idx="2170">
                  <c:v>1506</c:v>
                </c:pt>
                <c:pt idx="2171">
                  <c:v>1512</c:v>
                </c:pt>
                <c:pt idx="2172">
                  <c:v>1516</c:v>
                </c:pt>
                <c:pt idx="2173">
                  <c:v>1512</c:v>
                </c:pt>
                <c:pt idx="2174">
                  <c:v>1507</c:v>
                </c:pt>
                <c:pt idx="2175">
                  <c:v>1508</c:v>
                </c:pt>
                <c:pt idx="2176">
                  <c:v>1512</c:v>
                </c:pt>
                <c:pt idx="2177">
                  <c:v>1511</c:v>
                </c:pt>
                <c:pt idx="2178">
                  <c:v>1511</c:v>
                </c:pt>
                <c:pt idx="2179">
                  <c:v>1510</c:v>
                </c:pt>
                <c:pt idx="2180">
                  <c:v>1508</c:v>
                </c:pt>
                <c:pt idx="2181">
                  <c:v>1510</c:v>
                </c:pt>
                <c:pt idx="2182">
                  <c:v>1508</c:v>
                </c:pt>
                <c:pt idx="2183">
                  <c:v>1510</c:v>
                </c:pt>
                <c:pt idx="2184">
                  <c:v>1513</c:v>
                </c:pt>
                <c:pt idx="2185">
                  <c:v>1509</c:v>
                </c:pt>
                <c:pt idx="2186">
                  <c:v>1508</c:v>
                </c:pt>
                <c:pt idx="2187">
                  <c:v>1508</c:v>
                </c:pt>
                <c:pt idx="2188">
                  <c:v>1507</c:v>
                </c:pt>
                <c:pt idx="2189">
                  <c:v>1503</c:v>
                </c:pt>
                <c:pt idx="2190">
                  <c:v>1509</c:v>
                </c:pt>
                <c:pt idx="2191">
                  <c:v>1511</c:v>
                </c:pt>
                <c:pt idx="2192">
                  <c:v>1510</c:v>
                </c:pt>
                <c:pt idx="2193">
                  <c:v>1510</c:v>
                </c:pt>
                <c:pt idx="2194">
                  <c:v>1507</c:v>
                </c:pt>
                <c:pt idx="2195">
                  <c:v>1509</c:v>
                </c:pt>
                <c:pt idx="2196">
                  <c:v>1511</c:v>
                </c:pt>
                <c:pt idx="2197">
                  <c:v>1515</c:v>
                </c:pt>
                <c:pt idx="2198">
                  <c:v>1507</c:v>
                </c:pt>
                <c:pt idx="2199">
                  <c:v>1510</c:v>
                </c:pt>
                <c:pt idx="2200">
                  <c:v>1507</c:v>
                </c:pt>
                <c:pt idx="2201">
                  <c:v>1508</c:v>
                </c:pt>
                <c:pt idx="2202">
                  <c:v>1506</c:v>
                </c:pt>
                <c:pt idx="2203">
                  <c:v>1505</c:v>
                </c:pt>
                <c:pt idx="2204">
                  <c:v>1509</c:v>
                </c:pt>
                <c:pt idx="2205">
                  <c:v>1510</c:v>
                </c:pt>
                <c:pt idx="2206">
                  <c:v>1512</c:v>
                </c:pt>
                <c:pt idx="2207">
                  <c:v>1508</c:v>
                </c:pt>
                <c:pt idx="2208">
                  <c:v>1510</c:v>
                </c:pt>
                <c:pt idx="2209">
                  <c:v>1508</c:v>
                </c:pt>
                <c:pt idx="2210">
                  <c:v>1509</c:v>
                </c:pt>
                <c:pt idx="2211">
                  <c:v>1509</c:v>
                </c:pt>
                <c:pt idx="2212">
                  <c:v>1508</c:v>
                </c:pt>
                <c:pt idx="2213">
                  <c:v>1514</c:v>
                </c:pt>
                <c:pt idx="2214">
                  <c:v>1508</c:v>
                </c:pt>
                <c:pt idx="2215">
                  <c:v>1509</c:v>
                </c:pt>
                <c:pt idx="2216">
                  <c:v>1506</c:v>
                </c:pt>
                <c:pt idx="2217">
                  <c:v>1506</c:v>
                </c:pt>
                <c:pt idx="2218">
                  <c:v>1509</c:v>
                </c:pt>
                <c:pt idx="2219">
                  <c:v>1510</c:v>
                </c:pt>
                <c:pt idx="2220">
                  <c:v>1509</c:v>
                </c:pt>
                <c:pt idx="2221">
                  <c:v>1509</c:v>
                </c:pt>
                <c:pt idx="2222">
                  <c:v>1509</c:v>
                </c:pt>
                <c:pt idx="2223">
                  <c:v>1507</c:v>
                </c:pt>
                <c:pt idx="2224">
                  <c:v>1505</c:v>
                </c:pt>
                <c:pt idx="2225">
                  <c:v>1507</c:v>
                </c:pt>
                <c:pt idx="2226">
                  <c:v>1508</c:v>
                </c:pt>
                <c:pt idx="2227">
                  <c:v>1506</c:v>
                </c:pt>
                <c:pt idx="2228">
                  <c:v>1506</c:v>
                </c:pt>
                <c:pt idx="2229">
                  <c:v>1507</c:v>
                </c:pt>
                <c:pt idx="2230">
                  <c:v>1511</c:v>
                </c:pt>
                <c:pt idx="2231">
                  <c:v>1510</c:v>
                </c:pt>
                <c:pt idx="2232">
                  <c:v>1507</c:v>
                </c:pt>
                <c:pt idx="2233">
                  <c:v>1509</c:v>
                </c:pt>
                <c:pt idx="2234">
                  <c:v>1508</c:v>
                </c:pt>
                <c:pt idx="2235">
                  <c:v>1506</c:v>
                </c:pt>
                <c:pt idx="2236">
                  <c:v>1514</c:v>
                </c:pt>
                <c:pt idx="2237">
                  <c:v>1511</c:v>
                </c:pt>
                <c:pt idx="2238">
                  <c:v>1505</c:v>
                </c:pt>
                <c:pt idx="2239">
                  <c:v>1505</c:v>
                </c:pt>
                <c:pt idx="2240">
                  <c:v>1509</c:v>
                </c:pt>
                <c:pt idx="2241">
                  <c:v>1509</c:v>
                </c:pt>
                <c:pt idx="2242">
                  <c:v>1508</c:v>
                </c:pt>
                <c:pt idx="2243">
                  <c:v>1508</c:v>
                </c:pt>
                <c:pt idx="2244">
                  <c:v>1508</c:v>
                </c:pt>
                <c:pt idx="2245">
                  <c:v>1507</c:v>
                </c:pt>
                <c:pt idx="2246">
                  <c:v>1508</c:v>
                </c:pt>
                <c:pt idx="2247">
                  <c:v>1505</c:v>
                </c:pt>
                <c:pt idx="2248">
                  <c:v>1505</c:v>
                </c:pt>
                <c:pt idx="2249">
                  <c:v>1505</c:v>
                </c:pt>
                <c:pt idx="2250">
                  <c:v>1511</c:v>
                </c:pt>
                <c:pt idx="2251">
                  <c:v>1506</c:v>
                </c:pt>
                <c:pt idx="2252">
                  <c:v>1505</c:v>
                </c:pt>
                <c:pt idx="2253">
                  <c:v>1508</c:v>
                </c:pt>
                <c:pt idx="2254">
                  <c:v>1514</c:v>
                </c:pt>
                <c:pt idx="2255">
                  <c:v>1511</c:v>
                </c:pt>
                <c:pt idx="2256">
                  <c:v>1507</c:v>
                </c:pt>
                <c:pt idx="2257">
                  <c:v>1508</c:v>
                </c:pt>
                <c:pt idx="2258">
                  <c:v>1505</c:v>
                </c:pt>
                <c:pt idx="2259">
                  <c:v>1510</c:v>
                </c:pt>
                <c:pt idx="2260">
                  <c:v>1510</c:v>
                </c:pt>
                <c:pt idx="2261">
                  <c:v>1502</c:v>
                </c:pt>
                <c:pt idx="2262">
                  <c:v>1511</c:v>
                </c:pt>
                <c:pt idx="2263">
                  <c:v>1510</c:v>
                </c:pt>
                <c:pt idx="2264">
                  <c:v>1510</c:v>
                </c:pt>
                <c:pt idx="2265">
                  <c:v>1507</c:v>
                </c:pt>
                <c:pt idx="2266">
                  <c:v>1507</c:v>
                </c:pt>
                <c:pt idx="2267">
                  <c:v>1509</c:v>
                </c:pt>
                <c:pt idx="2268">
                  <c:v>1513</c:v>
                </c:pt>
                <c:pt idx="2269">
                  <c:v>1509</c:v>
                </c:pt>
                <c:pt idx="2270">
                  <c:v>1509</c:v>
                </c:pt>
                <c:pt idx="2271">
                  <c:v>1508</c:v>
                </c:pt>
                <c:pt idx="2272">
                  <c:v>1512</c:v>
                </c:pt>
                <c:pt idx="2273">
                  <c:v>1509</c:v>
                </c:pt>
                <c:pt idx="2274">
                  <c:v>1513</c:v>
                </c:pt>
                <c:pt idx="2275">
                  <c:v>1506</c:v>
                </c:pt>
                <c:pt idx="2276">
                  <c:v>1504</c:v>
                </c:pt>
                <c:pt idx="2277">
                  <c:v>1506</c:v>
                </c:pt>
                <c:pt idx="2278">
                  <c:v>1507</c:v>
                </c:pt>
                <c:pt idx="2279">
                  <c:v>1509</c:v>
                </c:pt>
                <c:pt idx="2280">
                  <c:v>1507</c:v>
                </c:pt>
                <c:pt idx="2281">
                  <c:v>1509</c:v>
                </c:pt>
                <c:pt idx="2282">
                  <c:v>1509</c:v>
                </c:pt>
                <c:pt idx="2283">
                  <c:v>1506</c:v>
                </c:pt>
                <c:pt idx="2284">
                  <c:v>1505</c:v>
                </c:pt>
                <c:pt idx="2285">
                  <c:v>1506</c:v>
                </c:pt>
                <c:pt idx="2286">
                  <c:v>1508</c:v>
                </c:pt>
                <c:pt idx="2287">
                  <c:v>1508</c:v>
                </c:pt>
                <c:pt idx="2288">
                  <c:v>1508</c:v>
                </c:pt>
                <c:pt idx="2289">
                  <c:v>1507</c:v>
                </c:pt>
                <c:pt idx="2290">
                  <c:v>1505</c:v>
                </c:pt>
                <c:pt idx="2291">
                  <c:v>1509</c:v>
                </c:pt>
                <c:pt idx="2292">
                  <c:v>1512</c:v>
                </c:pt>
                <c:pt idx="2293">
                  <c:v>1506</c:v>
                </c:pt>
                <c:pt idx="2294">
                  <c:v>1506</c:v>
                </c:pt>
                <c:pt idx="2295">
                  <c:v>1507</c:v>
                </c:pt>
                <c:pt idx="2296">
                  <c:v>1508</c:v>
                </c:pt>
                <c:pt idx="2297">
                  <c:v>1509</c:v>
                </c:pt>
                <c:pt idx="2298">
                  <c:v>1508</c:v>
                </c:pt>
                <c:pt idx="2299">
                  <c:v>1507</c:v>
                </c:pt>
                <c:pt idx="2300">
                  <c:v>1508</c:v>
                </c:pt>
                <c:pt idx="2301">
                  <c:v>1508</c:v>
                </c:pt>
                <c:pt idx="2302">
                  <c:v>1510</c:v>
                </c:pt>
                <c:pt idx="2303">
                  <c:v>1507</c:v>
                </c:pt>
                <c:pt idx="2304">
                  <c:v>1507</c:v>
                </c:pt>
                <c:pt idx="2305">
                  <c:v>1514</c:v>
                </c:pt>
                <c:pt idx="2306">
                  <c:v>1516</c:v>
                </c:pt>
                <c:pt idx="2307">
                  <c:v>1512</c:v>
                </c:pt>
                <c:pt idx="2308">
                  <c:v>1510</c:v>
                </c:pt>
                <c:pt idx="2309">
                  <c:v>1510</c:v>
                </c:pt>
                <c:pt idx="2310">
                  <c:v>1514</c:v>
                </c:pt>
                <c:pt idx="2311">
                  <c:v>1509</c:v>
                </c:pt>
                <c:pt idx="2312">
                  <c:v>1506</c:v>
                </c:pt>
                <c:pt idx="2313">
                  <c:v>1507</c:v>
                </c:pt>
                <c:pt idx="2314">
                  <c:v>1509</c:v>
                </c:pt>
                <c:pt idx="2315">
                  <c:v>1508</c:v>
                </c:pt>
                <c:pt idx="2316">
                  <c:v>1507</c:v>
                </c:pt>
                <c:pt idx="2317">
                  <c:v>1507</c:v>
                </c:pt>
                <c:pt idx="2318">
                  <c:v>1511</c:v>
                </c:pt>
                <c:pt idx="2319">
                  <c:v>1508</c:v>
                </c:pt>
                <c:pt idx="2320">
                  <c:v>1507</c:v>
                </c:pt>
                <c:pt idx="2321">
                  <c:v>1506</c:v>
                </c:pt>
                <c:pt idx="2322">
                  <c:v>1510</c:v>
                </c:pt>
                <c:pt idx="2323">
                  <c:v>1507</c:v>
                </c:pt>
                <c:pt idx="2324">
                  <c:v>1508</c:v>
                </c:pt>
                <c:pt idx="2325">
                  <c:v>1514</c:v>
                </c:pt>
                <c:pt idx="2326">
                  <c:v>1506</c:v>
                </c:pt>
                <c:pt idx="2327">
                  <c:v>1509</c:v>
                </c:pt>
                <c:pt idx="2328">
                  <c:v>1513</c:v>
                </c:pt>
                <c:pt idx="2329">
                  <c:v>1508</c:v>
                </c:pt>
                <c:pt idx="2330">
                  <c:v>1507</c:v>
                </c:pt>
                <c:pt idx="2331">
                  <c:v>1507</c:v>
                </c:pt>
                <c:pt idx="2332">
                  <c:v>1506</c:v>
                </c:pt>
                <c:pt idx="2333">
                  <c:v>1508</c:v>
                </c:pt>
                <c:pt idx="2334">
                  <c:v>1514</c:v>
                </c:pt>
                <c:pt idx="2335">
                  <c:v>1509</c:v>
                </c:pt>
                <c:pt idx="2336">
                  <c:v>1507</c:v>
                </c:pt>
                <c:pt idx="2337">
                  <c:v>1507</c:v>
                </c:pt>
                <c:pt idx="2338">
                  <c:v>1507</c:v>
                </c:pt>
                <c:pt idx="2339">
                  <c:v>1509</c:v>
                </c:pt>
                <c:pt idx="2340">
                  <c:v>1509</c:v>
                </c:pt>
                <c:pt idx="2341">
                  <c:v>1508</c:v>
                </c:pt>
                <c:pt idx="2342">
                  <c:v>1510</c:v>
                </c:pt>
                <c:pt idx="2343">
                  <c:v>1510</c:v>
                </c:pt>
                <c:pt idx="2344">
                  <c:v>1508</c:v>
                </c:pt>
                <c:pt idx="2345">
                  <c:v>1506</c:v>
                </c:pt>
                <c:pt idx="2346">
                  <c:v>1507</c:v>
                </c:pt>
                <c:pt idx="2347">
                  <c:v>1507</c:v>
                </c:pt>
                <c:pt idx="2348">
                  <c:v>1508</c:v>
                </c:pt>
                <c:pt idx="2349">
                  <c:v>1509</c:v>
                </c:pt>
                <c:pt idx="2350">
                  <c:v>1510</c:v>
                </c:pt>
                <c:pt idx="2351">
                  <c:v>1509</c:v>
                </c:pt>
                <c:pt idx="2352">
                  <c:v>1509</c:v>
                </c:pt>
                <c:pt idx="2353">
                  <c:v>1509</c:v>
                </c:pt>
                <c:pt idx="2354">
                  <c:v>1506</c:v>
                </c:pt>
                <c:pt idx="2355">
                  <c:v>1507</c:v>
                </c:pt>
                <c:pt idx="2356">
                  <c:v>1513</c:v>
                </c:pt>
                <c:pt idx="2357">
                  <c:v>1507</c:v>
                </c:pt>
                <c:pt idx="2358">
                  <c:v>1508</c:v>
                </c:pt>
                <c:pt idx="2359">
                  <c:v>1514</c:v>
                </c:pt>
                <c:pt idx="2360">
                  <c:v>1510</c:v>
                </c:pt>
                <c:pt idx="2361">
                  <c:v>1509</c:v>
                </c:pt>
                <c:pt idx="2362">
                  <c:v>1510</c:v>
                </c:pt>
                <c:pt idx="2363">
                  <c:v>1512</c:v>
                </c:pt>
                <c:pt idx="2364">
                  <c:v>1509</c:v>
                </c:pt>
                <c:pt idx="2365">
                  <c:v>1507</c:v>
                </c:pt>
                <c:pt idx="2366">
                  <c:v>1506</c:v>
                </c:pt>
                <c:pt idx="2367">
                  <c:v>1510</c:v>
                </c:pt>
                <c:pt idx="2368">
                  <c:v>1509</c:v>
                </c:pt>
                <c:pt idx="2369">
                  <c:v>1508</c:v>
                </c:pt>
                <c:pt idx="2370">
                  <c:v>1503</c:v>
                </c:pt>
                <c:pt idx="2371">
                  <c:v>1507</c:v>
                </c:pt>
                <c:pt idx="2372">
                  <c:v>1511</c:v>
                </c:pt>
                <c:pt idx="2373">
                  <c:v>1506</c:v>
                </c:pt>
                <c:pt idx="2374">
                  <c:v>1508</c:v>
                </c:pt>
                <c:pt idx="2375">
                  <c:v>1507</c:v>
                </c:pt>
                <c:pt idx="2376">
                  <c:v>1514</c:v>
                </c:pt>
                <c:pt idx="2377">
                  <c:v>1509</c:v>
                </c:pt>
                <c:pt idx="2378">
                  <c:v>1502</c:v>
                </c:pt>
                <c:pt idx="2379">
                  <c:v>1504</c:v>
                </c:pt>
                <c:pt idx="2380">
                  <c:v>1512</c:v>
                </c:pt>
                <c:pt idx="2381">
                  <c:v>1510</c:v>
                </c:pt>
                <c:pt idx="2382">
                  <c:v>1510</c:v>
                </c:pt>
                <c:pt idx="2383">
                  <c:v>1507</c:v>
                </c:pt>
                <c:pt idx="2384">
                  <c:v>1508</c:v>
                </c:pt>
                <c:pt idx="2385">
                  <c:v>1513</c:v>
                </c:pt>
                <c:pt idx="2386">
                  <c:v>1507</c:v>
                </c:pt>
                <c:pt idx="2387">
                  <c:v>1508</c:v>
                </c:pt>
                <c:pt idx="2388">
                  <c:v>1514</c:v>
                </c:pt>
                <c:pt idx="2389">
                  <c:v>1505</c:v>
                </c:pt>
                <c:pt idx="2390">
                  <c:v>1507</c:v>
                </c:pt>
                <c:pt idx="2391">
                  <c:v>1509</c:v>
                </c:pt>
                <c:pt idx="2392">
                  <c:v>1510</c:v>
                </c:pt>
                <c:pt idx="2393">
                  <c:v>1511</c:v>
                </c:pt>
                <c:pt idx="2394">
                  <c:v>1510</c:v>
                </c:pt>
                <c:pt idx="2395">
                  <c:v>1509</c:v>
                </c:pt>
                <c:pt idx="2396">
                  <c:v>1507</c:v>
                </c:pt>
                <c:pt idx="2397">
                  <c:v>1505</c:v>
                </c:pt>
                <c:pt idx="2398">
                  <c:v>1507</c:v>
                </c:pt>
                <c:pt idx="2399">
                  <c:v>1510</c:v>
                </c:pt>
                <c:pt idx="2400">
                  <c:v>1508</c:v>
                </c:pt>
                <c:pt idx="2401">
                  <c:v>1507</c:v>
                </c:pt>
                <c:pt idx="2402">
                  <c:v>1507</c:v>
                </c:pt>
                <c:pt idx="2403">
                  <c:v>1512</c:v>
                </c:pt>
                <c:pt idx="2404">
                  <c:v>1512</c:v>
                </c:pt>
                <c:pt idx="2405">
                  <c:v>1508</c:v>
                </c:pt>
                <c:pt idx="2406">
                  <c:v>1507</c:v>
                </c:pt>
                <c:pt idx="2407">
                  <c:v>1509</c:v>
                </c:pt>
                <c:pt idx="2408">
                  <c:v>1510</c:v>
                </c:pt>
                <c:pt idx="2409">
                  <c:v>1510</c:v>
                </c:pt>
                <c:pt idx="2410">
                  <c:v>1509</c:v>
                </c:pt>
                <c:pt idx="2411">
                  <c:v>1509</c:v>
                </c:pt>
                <c:pt idx="2412">
                  <c:v>1508</c:v>
                </c:pt>
                <c:pt idx="2413">
                  <c:v>1512</c:v>
                </c:pt>
                <c:pt idx="2414">
                  <c:v>1514</c:v>
                </c:pt>
                <c:pt idx="2415">
                  <c:v>1510</c:v>
                </c:pt>
                <c:pt idx="2416">
                  <c:v>1507</c:v>
                </c:pt>
                <c:pt idx="2417">
                  <c:v>1509</c:v>
                </c:pt>
                <c:pt idx="2418">
                  <c:v>1512</c:v>
                </c:pt>
                <c:pt idx="2419">
                  <c:v>1508</c:v>
                </c:pt>
                <c:pt idx="2420">
                  <c:v>1509</c:v>
                </c:pt>
                <c:pt idx="2421">
                  <c:v>1510</c:v>
                </c:pt>
                <c:pt idx="2422">
                  <c:v>1503</c:v>
                </c:pt>
                <c:pt idx="2423">
                  <c:v>1506</c:v>
                </c:pt>
                <c:pt idx="2424">
                  <c:v>1505</c:v>
                </c:pt>
                <c:pt idx="2425">
                  <c:v>1508</c:v>
                </c:pt>
                <c:pt idx="2426">
                  <c:v>1514</c:v>
                </c:pt>
                <c:pt idx="2427">
                  <c:v>1509</c:v>
                </c:pt>
                <c:pt idx="2428">
                  <c:v>1509</c:v>
                </c:pt>
                <c:pt idx="2429">
                  <c:v>1512</c:v>
                </c:pt>
                <c:pt idx="2430">
                  <c:v>1510</c:v>
                </c:pt>
                <c:pt idx="2431">
                  <c:v>1516</c:v>
                </c:pt>
                <c:pt idx="2432">
                  <c:v>1510</c:v>
                </c:pt>
                <c:pt idx="2433">
                  <c:v>1510</c:v>
                </c:pt>
                <c:pt idx="2434">
                  <c:v>1505</c:v>
                </c:pt>
                <c:pt idx="2435">
                  <c:v>1504</c:v>
                </c:pt>
                <c:pt idx="2436">
                  <c:v>1509</c:v>
                </c:pt>
                <c:pt idx="2437">
                  <c:v>1509</c:v>
                </c:pt>
                <c:pt idx="2438">
                  <c:v>1506</c:v>
                </c:pt>
                <c:pt idx="2439">
                  <c:v>1507</c:v>
                </c:pt>
                <c:pt idx="2440">
                  <c:v>1505</c:v>
                </c:pt>
                <c:pt idx="2441">
                  <c:v>1512</c:v>
                </c:pt>
                <c:pt idx="2442">
                  <c:v>1510</c:v>
                </c:pt>
                <c:pt idx="2443">
                  <c:v>1512</c:v>
                </c:pt>
                <c:pt idx="2444">
                  <c:v>1515</c:v>
                </c:pt>
                <c:pt idx="2445">
                  <c:v>1514</c:v>
                </c:pt>
                <c:pt idx="2446">
                  <c:v>1511</c:v>
                </c:pt>
                <c:pt idx="2447">
                  <c:v>1509</c:v>
                </c:pt>
                <c:pt idx="2448">
                  <c:v>1509</c:v>
                </c:pt>
                <c:pt idx="2449">
                  <c:v>1507</c:v>
                </c:pt>
                <c:pt idx="2450">
                  <c:v>1506</c:v>
                </c:pt>
                <c:pt idx="2451">
                  <c:v>1508</c:v>
                </c:pt>
                <c:pt idx="2452">
                  <c:v>1509</c:v>
                </c:pt>
                <c:pt idx="2453">
                  <c:v>1509</c:v>
                </c:pt>
                <c:pt idx="2454">
                  <c:v>1508</c:v>
                </c:pt>
                <c:pt idx="2455">
                  <c:v>1509</c:v>
                </c:pt>
                <c:pt idx="2456">
                  <c:v>1508</c:v>
                </c:pt>
                <c:pt idx="2457">
                  <c:v>1511</c:v>
                </c:pt>
                <c:pt idx="2458">
                  <c:v>1512</c:v>
                </c:pt>
                <c:pt idx="2459">
                  <c:v>1512</c:v>
                </c:pt>
                <c:pt idx="2460">
                  <c:v>1513</c:v>
                </c:pt>
                <c:pt idx="2461">
                  <c:v>1509</c:v>
                </c:pt>
                <c:pt idx="2462">
                  <c:v>1505</c:v>
                </c:pt>
                <c:pt idx="2463">
                  <c:v>1508</c:v>
                </c:pt>
                <c:pt idx="2464">
                  <c:v>1510</c:v>
                </c:pt>
                <c:pt idx="2465">
                  <c:v>1511</c:v>
                </c:pt>
                <c:pt idx="2466">
                  <c:v>1510</c:v>
                </c:pt>
                <c:pt idx="2467">
                  <c:v>1508</c:v>
                </c:pt>
                <c:pt idx="2468">
                  <c:v>1507</c:v>
                </c:pt>
                <c:pt idx="2469">
                  <c:v>1508</c:v>
                </c:pt>
                <c:pt idx="2470">
                  <c:v>1510</c:v>
                </c:pt>
                <c:pt idx="2471">
                  <c:v>1509</c:v>
                </c:pt>
                <c:pt idx="2472">
                  <c:v>1508</c:v>
                </c:pt>
                <c:pt idx="2473">
                  <c:v>1506</c:v>
                </c:pt>
                <c:pt idx="2474">
                  <c:v>1516</c:v>
                </c:pt>
                <c:pt idx="2475">
                  <c:v>1512</c:v>
                </c:pt>
                <c:pt idx="2476">
                  <c:v>1513</c:v>
                </c:pt>
                <c:pt idx="2477">
                  <c:v>1509</c:v>
                </c:pt>
                <c:pt idx="2478">
                  <c:v>1506</c:v>
                </c:pt>
                <c:pt idx="2479">
                  <c:v>1511</c:v>
                </c:pt>
                <c:pt idx="2480">
                  <c:v>1511</c:v>
                </c:pt>
                <c:pt idx="2481">
                  <c:v>1508</c:v>
                </c:pt>
                <c:pt idx="2482">
                  <c:v>1507</c:v>
                </c:pt>
                <c:pt idx="2483">
                  <c:v>1507</c:v>
                </c:pt>
                <c:pt idx="2484">
                  <c:v>1508</c:v>
                </c:pt>
                <c:pt idx="2485">
                  <c:v>1511</c:v>
                </c:pt>
                <c:pt idx="2486">
                  <c:v>1509</c:v>
                </c:pt>
                <c:pt idx="2487">
                  <c:v>1507</c:v>
                </c:pt>
                <c:pt idx="2488">
                  <c:v>1508</c:v>
                </c:pt>
                <c:pt idx="2489">
                  <c:v>1509</c:v>
                </c:pt>
                <c:pt idx="2490">
                  <c:v>1505</c:v>
                </c:pt>
                <c:pt idx="2491">
                  <c:v>1518</c:v>
                </c:pt>
                <c:pt idx="2492">
                  <c:v>1506</c:v>
                </c:pt>
                <c:pt idx="2493">
                  <c:v>1508</c:v>
                </c:pt>
                <c:pt idx="2494">
                  <c:v>1514</c:v>
                </c:pt>
                <c:pt idx="2495">
                  <c:v>1507</c:v>
                </c:pt>
                <c:pt idx="2496">
                  <c:v>1510</c:v>
                </c:pt>
                <c:pt idx="2497">
                  <c:v>1513</c:v>
                </c:pt>
                <c:pt idx="2498">
                  <c:v>1510</c:v>
                </c:pt>
                <c:pt idx="2499">
                  <c:v>1513</c:v>
                </c:pt>
                <c:pt idx="2500">
                  <c:v>1508</c:v>
                </c:pt>
                <c:pt idx="2501">
                  <c:v>1507</c:v>
                </c:pt>
                <c:pt idx="2502">
                  <c:v>1510</c:v>
                </c:pt>
                <c:pt idx="2503">
                  <c:v>1505</c:v>
                </c:pt>
                <c:pt idx="2504">
                  <c:v>1505</c:v>
                </c:pt>
                <c:pt idx="2505">
                  <c:v>1507</c:v>
                </c:pt>
                <c:pt idx="2506">
                  <c:v>1509</c:v>
                </c:pt>
                <c:pt idx="2507">
                  <c:v>1504</c:v>
                </c:pt>
                <c:pt idx="2508">
                  <c:v>1506</c:v>
                </c:pt>
                <c:pt idx="2509">
                  <c:v>1505</c:v>
                </c:pt>
                <c:pt idx="2510">
                  <c:v>1508</c:v>
                </c:pt>
                <c:pt idx="2511">
                  <c:v>1516</c:v>
                </c:pt>
                <c:pt idx="2512">
                  <c:v>1516</c:v>
                </c:pt>
                <c:pt idx="2513">
                  <c:v>1511</c:v>
                </c:pt>
                <c:pt idx="2514">
                  <c:v>1510</c:v>
                </c:pt>
                <c:pt idx="2515">
                  <c:v>1508</c:v>
                </c:pt>
                <c:pt idx="2516">
                  <c:v>1506</c:v>
                </c:pt>
                <c:pt idx="2517">
                  <c:v>1509</c:v>
                </c:pt>
                <c:pt idx="2518">
                  <c:v>1510</c:v>
                </c:pt>
                <c:pt idx="2519">
                  <c:v>1510</c:v>
                </c:pt>
                <c:pt idx="2520">
                  <c:v>1510</c:v>
                </c:pt>
                <c:pt idx="2521">
                  <c:v>1509</c:v>
                </c:pt>
                <c:pt idx="2522">
                  <c:v>1510</c:v>
                </c:pt>
                <c:pt idx="2523">
                  <c:v>1508</c:v>
                </c:pt>
                <c:pt idx="2524">
                  <c:v>1507</c:v>
                </c:pt>
                <c:pt idx="2525">
                  <c:v>1505</c:v>
                </c:pt>
                <c:pt idx="2526">
                  <c:v>1507</c:v>
                </c:pt>
                <c:pt idx="2527">
                  <c:v>1510</c:v>
                </c:pt>
                <c:pt idx="2528">
                  <c:v>1509</c:v>
                </c:pt>
                <c:pt idx="2529">
                  <c:v>1510</c:v>
                </c:pt>
                <c:pt idx="2530">
                  <c:v>1509</c:v>
                </c:pt>
                <c:pt idx="2531">
                  <c:v>1504</c:v>
                </c:pt>
                <c:pt idx="2532">
                  <c:v>1513</c:v>
                </c:pt>
                <c:pt idx="2533">
                  <c:v>1512</c:v>
                </c:pt>
                <c:pt idx="2534">
                  <c:v>1509</c:v>
                </c:pt>
                <c:pt idx="2535">
                  <c:v>1508</c:v>
                </c:pt>
                <c:pt idx="2536">
                  <c:v>1509</c:v>
                </c:pt>
                <c:pt idx="2537">
                  <c:v>1513</c:v>
                </c:pt>
                <c:pt idx="2538">
                  <c:v>1517</c:v>
                </c:pt>
                <c:pt idx="2539">
                  <c:v>1508</c:v>
                </c:pt>
                <c:pt idx="2540">
                  <c:v>1510</c:v>
                </c:pt>
                <c:pt idx="2541">
                  <c:v>1512</c:v>
                </c:pt>
                <c:pt idx="2542">
                  <c:v>1506</c:v>
                </c:pt>
                <c:pt idx="2543">
                  <c:v>1519</c:v>
                </c:pt>
                <c:pt idx="2544">
                  <c:v>1512</c:v>
                </c:pt>
                <c:pt idx="2545">
                  <c:v>1505</c:v>
                </c:pt>
                <c:pt idx="2546">
                  <c:v>1507</c:v>
                </c:pt>
                <c:pt idx="2547">
                  <c:v>1506</c:v>
                </c:pt>
                <c:pt idx="2548">
                  <c:v>1510</c:v>
                </c:pt>
                <c:pt idx="2549">
                  <c:v>1508</c:v>
                </c:pt>
                <c:pt idx="2550">
                  <c:v>1510</c:v>
                </c:pt>
                <c:pt idx="2551">
                  <c:v>1509</c:v>
                </c:pt>
                <c:pt idx="2552">
                  <c:v>1513</c:v>
                </c:pt>
                <c:pt idx="2553">
                  <c:v>1508</c:v>
                </c:pt>
                <c:pt idx="2554">
                  <c:v>1507</c:v>
                </c:pt>
                <c:pt idx="2555">
                  <c:v>1509</c:v>
                </c:pt>
                <c:pt idx="2556">
                  <c:v>1512</c:v>
                </c:pt>
                <c:pt idx="2557">
                  <c:v>1509</c:v>
                </c:pt>
                <c:pt idx="2558">
                  <c:v>1509</c:v>
                </c:pt>
                <c:pt idx="2559">
                  <c:v>1507</c:v>
                </c:pt>
                <c:pt idx="2560">
                  <c:v>1506</c:v>
                </c:pt>
                <c:pt idx="2561">
                  <c:v>1509</c:v>
                </c:pt>
                <c:pt idx="2562">
                  <c:v>1510</c:v>
                </c:pt>
                <c:pt idx="2563">
                  <c:v>1510</c:v>
                </c:pt>
                <c:pt idx="2564">
                  <c:v>1509</c:v>
                </c:pt>
                <c:pt idx="2565">
                  <c:v>1511</c:v>
                </c:pt>
                <c:pt idx="2566">
                  <c:v>1514</c:v>
                </c:pt>
                <c:pt idx="2567">
                  <c:v>1508</c:v>
                </c:pt>
                <c:pt idx="2568">
                  <c:v>1509</c:v>
                </c:pt>
                <c:pt idx="2569">
                  <c:v>1505</c:v>
                </c:pt>
                <c:pt idx="2570">
                  <c:v>1505</c:v>
                </c:pt>
                <c:pt idx="2571">
                  <c:v>1510</c:v>
                </c:pt>
                <c:pt idx="2572">
                  <c:v>1511</c:v>
                </c:pt>
                <c:pt idx="2573">
                  <c:v>1510</c:v>
                </c:pt>
                <c:pt idx="2574">
                  <c:v>1511</c:v>
                </c:pt>
                <c:pt idx="2575">
                  <c:v>1510</c:v>
                </c:pt>
                <c:pt idx="2576">
                  <c:v>1507</c:v>
                </c:pt>
                <c:pt idx="2577">
                  <c:v>1512</c:v>
                </c:pt>
                <c:pt idx="2578">
                  <c:v>1513</c:v>
                </c:pt>
                <c:pt idx="2579">
                  <c:v>1511</c:v>
                </c:pt>
                <c:pt idx="2580">
                  <c:v>1507</c:v>
                </c:pt>
                <c:pt idx="2581">
                  <c:v>1508</c:v>
                </c:pt>
                <c:pt idx="2582">
                  <c:v>1513</c:v>
                </c:pt>
                <c:pt idx="2583">
                  <c:v>1510</c:v>
                </c:pt>
                <c:pt idx="2584">
                  <c:v>1510</c:v>
                </c:pt>
                <c:pt idx="2585">
                  <c:v>1513</c:v>
                </c:pt>
                <c:pt idx="2586">
                  <c:v>1514</c:v>
                </c:pt>
                <c:pt idx="2587">
                  <c:v>1507</c:v>
                </c:pt>
                <c:pt idx="2588">
                  <c:v>1512</c:v>
                </c:pt>
                <c:pt idx="2589">
                  <c:v>1513</c:v>
                </c:pt>
                <c:pt idx="2590">
                  <c:v>1506</c:v>
                </c:pt>
                <c:pt idx="2591">
                  <c:v>1508</c:v>
                </c:pt>
                <c:pt idx="2592">
                  <c:v>1508</c:v>
                </c:pt>
                <c:pt idx="2593">
                  <c:v>1508</c:v>
                </c:pt>
                <c:pt idx="2594">
                  <c:v>1506</c:v>
                </c:pt>
                <c:pt idx="2595">
                  <c:v>1509</c:v>
                </c:pt>
                <c:pt idx="2596">
                  <c:v>1510</c:v>
                </c:pt>
                <c:pt idx="2597">
                  <c:v>1508</c:v>
                </c:pt>
                <c:pt idx="2598">
                  <c:v>1504</c:v>
                </c:pt>
                <c:pt idx="2599">
                  <c:v>1509</c:v>
                </c:pt>
                <c:pt idx="2600">
                  <c:v>1508</c:v>
                </c:pt>
                <c:pt idx="2601">
                  <c:v>1512</c:v>
                </c:pt>
                <c:pt idx="2602">
                  <c:v>1506</c:v>
                </c:pt>
                <c:pt idx="2603">
                  <c:v>1503</c:v>
                </c:pt>
                <c:pt idx="2604">
                  <c:v>1512</c:v>
                </c:pt>
                <c:pt idx="2605">
                  <c:v>1506</c:v>
                </c:pt>
                <c:pt idx="2606">
                  <c:v>1508</c:v>
                </c:pt>
                <c:pt idx="2607">
                  <c:v>1510</c:v>
                </c:pt>
                <c:pt idx="2608">
                  <c:v>1508</c:v>
                </c:pt>
                <c:pt idx="2609">
                  <c:v>1507</c:v>
                </c:pt>
                <c:pt idx="2610">
                  <c:v>1509</c:v>
                </c:pt>
                <c:pt idx="2611">
                  <c:v>1512</c:v>
                </c:pt>
                <c:pt idx="2612">
                  <c:v>1512</c:v>
                </c:pt>
                <c:pt idx="2613">
                  <c:v>1511</c:v>
                </c:pt>
                <c:pt idx="2614">
                  <c:v>1513</c:v>
                </c:pt>
                <c:pt idx="2615">
                  <c:v>1509</c:v>
                </c:pt>
                <c:pt idx="2616">
                  <c:v>1507</c:v>
                </c:pt>
                <c:pt idx="2617">
                  <c:v>1509</c:v>
                </c:pt>
                <c:pt idx="2618">
                  <c:v>1508</c:v>
                </c:pt>
                <c:pt idx="2619">
                  <c:v>1506</c:v>
                </c:pt>
                <c:pt idx="2620">
                  <c:v>1509</c:v>
                </c:pt>
                <c:pt idx="2621">
                  <c:v>1512</c:v>
                </c:pt>
                <c:pt idx="2622">
                  <c:v>1514</c:v>
                </c:pt>
                <c:pt idx="2623">
                  <c:v>1508</c:v>
                </c:pt>
                <c:pt idx="2624">
                  <c:v>1511</c:v>
                </c:pt>
                <c:pt idx="2625">
                  <c:v>1515</c:v>
                </c:pt>
                <c:pt idx="2626">
                  <c:v>1511</c:v>
                </c:pt>
                <c:pt idx="2627">
                  <c:v>1509</c:v>
                </c:pt>
                <c:pt idx="2628">
                  <c:v>1514</c:v>
                </c:pt>
                <c:pt idx="2629">
                  <c:v>1510</c:v>
                </c:pt>
                <c:pt idx="2630">
                  <c:v>1509</c:v>
                </c:pt>
                <c:pt idx="2631">
                  <c:v>1509</c:v>
                </c:pt>
                <c:pt idx="2632">
                  <c:v>1512</c:v>
                </c:pt>
                <c:pt idx="2633">
                  <c:v>1512</c:v>
                </c:pt>
                <c:pt idx="2634">
                  <c:v>1509</c:v>
                </c:pt>
                <c:pt idx="2635">
                  <c:v>1510</c:v>
                </c:pt>
                <c:pt idx="2636">
                  <c:v>1510</c:v>
                </c:pt>
                <c:pt idx="2637">
                  <c:v>1509</c:v>
                </c:pt>
                <c:pt idx="2638">
                  <c:v>1512</c:v>
                </c:pt>
                <c:pt idx="2639">
                  <c:v>1511</c:v>
                </c:pt>
                <c:pt idx="2640">
                  <c:v>1510</c:v>
                </c:pt>
                <c:pt idx="2641">
                  <c:v>1509</c:v>
                </c:pt>
                <c:pt idx="2642">
                  <c:v>1512</c:v>
                </c:pt>
                <c:pt idx="2643">
                  <c:v>1511</c:v>
                </c:pt>
                <c:pt idx="2644">
                  <c:v>1508</c:v>
                </c:pt>
                <c:pt idx="2645">
                  <c:v>1510</c:v>
                </c:pt>
                <c:pt idx="2646">
                  <c:v>1511</c:v>
                </c:pt>
                <c:pt idx="2647">
                  <c:v>1514</c:v>
                </c:pt>
                <c:pt idx="2648">
                  <c:v>1511</c:v>
                </c:pt>
                <c:pt idx="2649">
                  <c:v>1515</c:v>
                </c:pt>
                <c:pt idx="2650">
                  <c:v>1515</c:v>
                </c:pt>
                <c:pt idx="2651">
                  <c:v>1510</c:v>
                </c:pt>
                <c:pt idx="2652">
                  <c:v>1515</c:v>
                </c:pt>
                <c:pt idx="2653">
                  <c:v>1513</c:v>
                </c:pt>
                <c:pt idx="2654">
                  <c:v>1510</c:v>
                </c:pt>
                <c:pt idx="2655">
                  <c:v>1510</c:v>
                </c:pt>
                <c:pt idx="2656">
                  <c:v>1509</c:v>
                </c:pt>
                <c:pt idx="2657">
                  <c:v>1511</c:v>
                </c:pt>
                <c:pt idx="2658">
                  <c:v>1522</c:v>
                </c:pt>
                <c:pt idx="2659">
                  <c:v>1519</c:v>
                </c:pt>
                <c:pt idx="2660">
                  <c:v>1526</c:v>
                </c:pt>
                <c:pt idx="2661">
                  <c:v>1518</c:v>
                </c:pt>
                <c:pt idx="2662">
                  <c:v>1523</c:v>
                </c:pt>
                <c:pt idx="2663">
                  <c:v>1529</c:v>
                </c:pt>
                <c:pt idx="2664">
                  <c:v>1552</c:v>
                </c:pt>
                <c:pt idx="2665">
                  <c:v>1546</c:v>
                </c:pt>
                <c:pt idx="2666">
                  <c:v>1552</c:v>
                </c:pt>
                <c:pt idx="2667">
                  <c:v>1568</c:v>
                </c:pt>
                <c:pt idx="2668">
                  <c:v>1581</c:v>
                </c:pt>
                <c:pt idx="2669">
                  <c:v>1589</c:v>
                </c:pt>
                <c:pt idx="2670">
                  <c:v>1582</c:v>
                </c:pt>
                <c:pt idx="2671">
                  <c:v>1581</c:v>
                </c:pt>
                <c:pt idx="2672">
                  <c:v>1555</c:v>
                </c:pt>
                <c:pt idx="2673">
                  <c:v>1548</c:v>
                </c:pt>
                <c:pt idx="2674">
                  <c:v>1551</c:v>
                </c:pt>
                <c:pt idx="2675">
                  <c:v>1547</c:v>
                </c:pt>
                <c:pt idx="2676">
                  <c:v>1548</c:v>
                </c:pt>
                <c:pt idx="2677">
                  <c:v>1553</c:v>
                </c:pt>
                <c:pt idx="2678">
                  <c:v>1553</c:v>
                </c:pt>
                <c:pt idx="2679">
                  <c:v>1549</c:v>
                </c:pt>
                <c:pt idx="2680">
                  <c:v>1538</c:v>
                </c:pt>
                <c:pt idx="2681">
                  <c:v>1531</c:v>
                </c:pt>
                <c:pt idx="2682">
                  <c:v>1523</c:v>
                </c:pt>
                <c:pt idx="2683">
                  <c:v>1522</c:v>
                </c:pt>
                <c:pt idx="2684">
                  <c:v>1518</c:v>
                </c:pt>
                <c:pt idx="2685">
                  <c:v>1515</c:v>
                </c:pt>
                <c:pt idx="2686">
                  <c:v>1521</c:v>
                </c:pt>
                <c:pt idx="2687">
                  <c:v>1518</c:v>
                </c:pt>
                <c:pt idx="2688">
                  <c:v>1516</c:v>
                </c:pt>
                <c:pt idx="2689">
                  <c:v>1513</c:v>
                </c:pt>
                <c:pt idx="2690">
                  <c:v>1512</c:v>
                </c:pt>
                <c:pt idx="2691">
                  <c:v>1514</c:v>
                </c:pt>
                <c:pt idx="2692">
                  <c:v>1512</c:v>
                </c:pt>
                <c:pt idx="2693">
                  <c:v>1511</c:v>
                </c:pt>
                <c:pt idx="2694">
                  <c:v>1510</c:v>
                </c:pt>
                <c:pt idx="2695">
                  <c:v>1514</c:v>
                </c:pt>
                <c:pt idx="2696">
                  <c:v>1514</c:v>
                </c:pt>
                <c:pt idx="2697">
                  <c:v>1510</c:v>
                </c:pt>
                <c:pt idx="2698">
                  <c:v>1509</c:v>
                </c:pt>
                <c:pt idx="2699">
                  <c:v>1507</c:v>
                </c:pt>
                <c:pt idx="2700">
                  <c:v>1511</c:v>
                </c:pt>
                <c:pt idx="2701">
                  <c:v>1509</c:v>
                </c:pt>
                <c:pt idx="2702">
                  <c:v>1509</c:v>
                </c:pt>
                <c:pt idx="2703">
                  <c:v>1508</c:v>
                </c:pt>
                <c:pt idx="2704">
                  <c:v>1514</c:v>
                </c:pt>
                <c:pt idx="2705">
                  <c:v>1513</c:v>
                </c:pt>
                <c:pt idx="2706">
                  <c:v>1517</c:v>
                </c:pt>
                <c:pt idx="2707">
                  <c:v>1509</c:v>
                </c:pt>
                <c:pt idx="2708">
                  <c:v>1513</c:v>
                </c:pt>
                <c:pt idx="2709">
                  <c:v>1508</c:v>
                </c:pt>
                <c:pt idx="2710">
                  <c:v>1508</c:v>
                </c:pt>
                <c:pt idx="2711">
                  <c:v>1511</c:v>
                </c:pt>
                <c:pt idx="2712">
                  <c:v>1510</c:v>
                </c:pt>
                <c:pt idx="2713">
                  <c:v>1512</c:v>
                </c:pt>
                <c:pt idx="2714">
                  <c:v>1512</c:v>
                </c:pt>
                <c:pt idx="2715">
                  <c:v>1512</c:v>
                </c:pt>
                <c:pt idx="2716">
                  <c:v>1512</c:v>
                </c:pt>
                <c:pt idx="2717">
                  <c:v>1511</c:v>
                </c:pt>
                <c:pt idx="2718">
                  <c:v>1516</c:v>
                </c:pt>
                <c:pt idx="2719">
                  <c:v>1508</c:v>
                </c:pt>
                <c:pt idx="2720">
                  <c:v>1508</c:v>
                </c:pt>
                <c:pt idx="2721">
                  <c:v>1522</c:v>
                </c:pt>
                <c:pt idx="2722">
                  <c:v>1505</c:v>
                </c:pt>
                <c:pt idx="2723">
                  <c:v>1511</c:v>
                </c:pt>
                <c:pt idx="2724">
                  <c:v>1510</c:v>
                </c:pt>
                <c:pt idx="2725">
                  <c:v>1506</c:v>
                </c:pt>
                <c:pt idx="2726">
                  <c:v>1507</c:v>
                </c:pt>
                <c:pt idx="2727">
                  <c:v>1513</c:v>
                </c:pt>
                <c:pt idx="2728">
                  <c:v>1516</c:v>
                </c:pt>
                <c:pt idx="2729">
                  <c:v>1506</c:v>
                </c:pt>
                <c:pt idx="2730">
                  <c:v>1510</c:v>
                </c:pt>
                <c:pt idx="2731">
                  <c:v>1511</c:v>
                </c:pt>
                <c:pt idx="2732">
                  <c:v>1506</c:v>
                </c:pt>
                <c:pt idx="2733">
                  <c:v>1507</c:v>
                </c:pt>
                <c:pt idx="2734">
                  <c:v>1511</c:v>
                </c:pt>
                <c:pt idx="2735">
                  <c:v>1511</c:v>
                </c:pt>
                <c:pt idx="2736">
                  <c:v>1513</c:v>
                </c:pt>
                <c:pt idx="2737">
                  <c:v>1509</c:v>
                </c:pt>
                <c:pt idx="2738">
                  <c:v>1510</c:v>
                </c:pt>
                <c:pt idx="2739">
                  <c:v>1511</c:v>
                </c:pt>
                <c:pt idx="2740">
                  <c:v>1515</c:v>
                </c:pt>
                <c:pt idx="2741">
                  <c:v>1514</c:v>
                </c:pt>
                <c:pt idx="2742">
                  <c:v>1508</c:v>
                </c:pt>
                <c:pt idx="2743">
                  <c:v>1508</c:v>
                </c:pt>
                <c:pt idx="2744">
                  <c:v>1508</c:v>
                </c:pt>
                <c:pt idx="2745">
                  <c:v>1508</c:v>
                </c:pt>
                <c:pt idx="2746">
                  <c:v>1511</c:v>
                </c:pt>
                <c:pt idx="2747">
                  <c:v>1510</c:v>
                </c:pt>
                <c:pt idx="2748">
                  <c:v>1509</c:v>
                </c:pt>
                <c:pt idx="2749">
                  <c:v>1507</c:v>
                </c:pt>
                <c:pt idx="2750">
                  <c:v>1505</c:v>
                </c:pt>
                <c:pt idx="2751">
                  <c:v>1506</c:v>
                </c:pt>
                <c:pt idx="2752">
                  <c:v>1509</c:v>
                </c:pt>
                <c:pt idx="2753">
                  <c:v>1513</c:v>
                </c:pt>
                <c:pt idx="2754">
                  <c:v>1513</c:v>
                </c:pt>
                <c:pt idx="2755">
                  <c:v>1509</c:v>
                </c:pt>
                <c:pt idx="2756">
                  <c:v>1509</c:v>
                </c:pt>
                <c:pt idx="2757">
                  <c:v>1510</c:v>
                </c:pt>
                <c:pt idx="2758">
                  <c:v>1508</c:v>
                </c:pt>
                <c:pt idx="2759">
                  <c:v>1506</c:v>
                </c:pt>
                <c:pt idx="2760">
                  <c:v>1509</c:v>
                </c:pt>
                <c:pt idx="2761">
                  <c:v>1508</c:v>
                </c:pt>
                <c:pt idx="2762">
                  <c:v>1508</c:v>
                </c:pt>
                <c:pt idx="2763">
                  <c:v>1507</c:v>
                </c:pt>
                <c:pt idx="2764">
                  <c:v>1506</c:v>
                </c:pt>
                <c:pt idx="2765">
                  <c:v>1510</c:v>
                </c:pt>
                <c:pt idx="2766">
                  <c:v>1514</c:v>
                </c:pt>
                <c:pt idx="2767">
                  <c:v>1511</c:v>
                </c:pt>
                <c:pt idx="2768">
                  <c:v>1510</c:v>
                </c:pt>
                <c:pt idx="2769">
                  <c:v>1510</c:v>
                </c:pt>
                <c:pt idx="2770">
                  <c:v>1512</c:v>
                </c:pt>
                <c:pt idx="2771">
                  <c:v>1512</c:v>
                </c:pt>
                <c:pt idx="2772">
                  <c:v>1510</c:v>
                </c:pt>
                <c:pt idx="2773">
                  <c:v>1516</c:v>
                </c:pt>
                <c:pt idx="2774">
                  <c:v>1509</c:v>
                </c:pt>
                <c:pt idx="2775">
                  <c:v>1514</c:v>
                </c:pt>
                <c:pt idx="2776">
                  <c:v>1508</c:v>
                </c:pt>
                <c:pt idx="2777">
                  <c:v>1519</c:v>
                </c:pt>
                <c:pt idx="2778">
                  <c:v>1507</c:v>
                </c:pt>
                <c:pt idx="2779">
                  <c:v>1511</c:v>
                </c:pt>
                <c:pt idx="2780">
                  <c:v>1516</c:v>
                </c:pt>
                <c:pt idx="2781">
                  <c:v>1517</c:v>
                </c:pt>
                <c:pt idx="2782">
                  <c:v>1514</c:v>
                </c:pt>
                <c:pt idx="2783">
                  <c:v>1513</c:v>
                </c:pt>
                <c:pt idx="2784">
                  <c:v>1507</c:v>
                </c:pt>
                <c:pt idx="2785">
                  <c:v>1507</c:v>
                </c:pt>
                <c:pt idx="2786">
                  <c:v>1506</c:v>
                </c:pt>
                <c:pt idx="2787">
                  <c:v>1507</c:v>
                </c:pt>
                <c:pt idx="2788">
                  <c:v>1509</c:v>
                </c:pt>
                <c:pt idx="2789">
                  <c:v>1507</c:v>
                </c:pt>
                <c:pt idx="2790">
                  <c:v>1508</c:v>
                </c:pt>
                <c:pt idx="2791">
                  <c:v>1508</c:v>
                </c:pt>
                <c:pt idx="2792">
                  <c:v>1510</c:v>
                </c:pt>
                <c:pt idx="2793">
                  <c:v>1511</c:v>
                </c:pt>
                <c:pt idx="2794">
                  <c:v>1512</c:v>
                </c:pt>
                <c:pt idx="2795">
                  <c:v>1514</c:v>
                </c:pt>
                <c:pt idx="2796">
                  <c:v>1513</c:v>
                </c:pt>
                <c:pt idx="2797">
                  <c:v>1517</c:v>
                </c:pt>
                <c:pt idx="2798">
                  <c:v>1509</c:v>
                </c:pt>
                <c:pt idx="2799">
                  <c:v>1512</c:v>
                </c:pt>
                <c:pt idx="2800">
                  <c:v>1518</c:v>
                </c:pt>
                <c:pt idx="2801">
                  <c:v>1514</c:v>
                </c:pt>
                <c:pt idx="2802">
                  <c:v>1510</c:v>
                </c:pt>
                <c:pt idx="2803">
                  <c:v>1509</c:v>
                </c:pt>
                <c:pt idx="2804">
                  <c:v>1508</c:v>
                </c:pt>
                <c:pt idx="2805">
                  <c:v>1511</c:v>
                </c:pt>
                <c:pt idx="2806">
                  <c:v>1512</c:v>
                </c:pt>
                <c:pt idx="2807">
                  <c:v>1508</c:v>
                </c:pt>
                <c:pt idx="2808">
                  <c:v>1509</c:v>
                </c:pt>
                <c:pt idx="2809">
                  <c:v>1512</c:v>
                </c:pt>
                <c:pt idx="2810">
                  <c:v>1518</c:v>
                </c:pt>
                <c:pt idx="2811">
                  <c:v>1513</c:v>
                </c:pt>
                <c:pt idx="2812">
                  <c:v>1507</c:v>
                </c:pt>
                <c:pt idx="2813">
                  <c:v>1508</c:v>
                </c:pt>
                <c:pt idx="2814">
                  <c:v>1508</c:v>
                </c:pt>
                <c:pt idx="2815">
                  <c:v>1508</c:v>
                </c:pt>
                <c:pt idx="2816">
                  <c:v>1509</c:v>
                </c:pt>
                <c:pt idx="2817">
                  <c:v>1513</c:v>
                </c:pt>
                <c:pt idx="2818">
                  <c:v>1511</c:v>
                </c:pt>
                <c:pt idx="2819">
                  <c:v>1516</c:v>
                </c:pt>
                <c:pt idx="2820">
                  <c:v>1510</c:v>
                </c:pt>
                <c:pt idx="2821">
                  <c:v>1509</c:v>
                </c:pt>
                <c:pt idx="2822">
                  <c:v>1511</c:v>
                </c:pt>
                <c:pt idx="2823">
                  <c:v>1516</c:v>
                </c:pt>
                <c:pt idx="2824">
                  <c:v>1512</c:v>
                </c:pt>
                <c:pt idx="2825">
                  <c:v>1513</c:v>
                </c:pt>
                <c:pt idx="2826">
                  <c:v>1506</c:v>
                </c:pt>
                <c:pt idx="2827">
                  <c:v>1508</c:v>
                </c:pt>
                <c:pt idx="2828">
                  <c:v>1509</c:v>
                </c:pt>
                <c:pt idx="2829">
                  <c:v>1506</c:v>
                </c:pt>
                <c:pt idx="2830">
                  <c:v>1509</c:v>
                </c:pt>
                <c:pt idx="2831">
                  <c:v>1512</c:v>
                </c:pt>
                <c:pt idx="2832">
                  <c:v>1509</c:v>
                </c:pt>
                <c:pt idx="2833">
                  <c:v>1510</c:v>
                </c:pt>
                <c:pt idx="2834">
                  <c:v>1514</c:v>
                </c:pt>
                <c:pt idx="2835">
                  <c:v>1508</c:v>
                </c:pt>
                <c:pt idx="2836">
                  <c:v>1506</c:v>
                </c:pt>
                <c:pt idx="2837">
                  <c:v>1512</c:v>
                </c:pt>
                <c:pt idx="2838">
                  <c:v>1509</c:v>
                </c:pt>
                <c:pt idx="2839">
                  <c:v>1511</c:v>
                </c:pt>
                <c:pt idx="2840">
                  <c:v>1510</c:v>
                </c:pt>
                <c:pt idx="2841">
                  <c:v>1506</c:v>
                </c:pt>
                <c:pt idx="2842">
                  <c:v>1511</c:v>
                </c:pt>
                <c:pt idx="2843">
                  <c:v>1515</c:v>
                </c:pt>
                <c:pt idx="2844">
                  <c:v>1511</c:v>
                </c:pt>
                <c:pt idx="2845">
                  <c:v>1511</c:v>
                </c:pt>
                <c:pt idx="2846">
                  <c:v>1512</c:v>
                </c:pt>
                <c:pt idx="2847">
                  <c:v>1511</c:v>
                </c:pt>
                <c:pt idx="2848">
                  <c:v>1511</c:v>
                </c:pt>
                <c:pt idx="2849">
                  <c:v>1507</c:v>
                </c:pt>
                <c:pt idx="2850">
                  <c:v>1508</c:v>
                </c:pt>
                <c:pt idx="2851">
                  <c:v>1514</c:v>
                </c:pt>
                <c:pt idx="2852">
                  <c:v>1513</c:v>
                </c:pt>
                <c:pt idx="2853">
                  <c:v>1513</c:v>
                </c:pt>
                <c:pt idx="2854">
                  <c:v>1514</c:v>
                </c:pt>
                <c:pt idx="2855">
                  <c:v>1511</c:v>
                </c:pt>
                <c:pt idx="2856">
                  <c:v>1513</c:v>
                </c:pt>
                <c:pt idx="2857">
                  <c:v>1510</c:v>
                </c:pt>
                <c:pt idx="2858">
                  <c:v>1512</c:v>
                </c:pt>
                <c:pt idx="2859">
                  <c:v>1514</c:v>
                </c:pt>
                <c:pt idx="2860">
                  <c:v>1510</c:v>
                </c:pt>
                <c:pt idx="2861">
                  <c:v>1511</c:v>
                </c:pt>
                <c:pt idx="2862">
                  <c:v>1511</c:v>
                </c:pt>
                <c:pt idx="2863">
                  <c:v>1510</c:v>
                </c:pt>
                <c:pt idx="2864">
                  <c:v>1511</c:v>
                </c:pt>
                <c:pt idx="2865">
                  <c:v>1515</c:v>
                </c:pt>
                <c:pt idx="2866">
                  <c:v>1513</c:v>
                </c:pt>
                <c:pt idx="2867">
                  <c:v>1512</c:v>
                </c:pt>
                <c:pt idx="2868">
                  <c:v>1511</c:v>
                </c:pt>
                <c:pt idx="2869">
                  <c:v>1512</c:v>
                </c:pt>
                <c:pt idx="2870">
                  <c:v>1514</c:v>
                </c:pt>
                <c:pt idx="2871">
                  <c:v>1513</c:v>
                </c:pt>
                <c:pt idx="2872">
                  <c:v>1510</c:v>
                </c:pt>
                <c:pt idx="2873">
                  <c:v>1511</c:v>
                </c:pt>
                <c:pt idx="2874">
                  <c:v>1511</c:v>
                </c:pt>
                <c:pt idx="2875">
                  <c:v>1508</c:v>
                </c:pt>
                <c:pt idx="2876">
                  <c:v>1514</c:v>
                </c:pt>
                <c:pt idx="2877">
                  <c:v>1511</c:v>
                </c:pt>
                <c:pt idx="2878">
                  <c:v>1516</c:v>
                </c:pt>
                <c:pt idx="2879">
                  <c:v>1512</c:v>
                </c:pt>
                <c:pt idx="2880">
                  <c:v>1516</c:v>
                </c:pt>
                <c:pt idx="2881">
                  <c:v>1510</c:v>
                </c:pt>
                <c:pt idx="2882">
                  <c:v>1513</c:v>
                </c:pt>
                <c:pt idx="2883">
                  <c:v>1510</c:v>
                </c:pt>
                <c:pt idx="2884">
                  <c:v>1507</c:v>
                </c:pt>
                <c:pt idx="2885">
                  <c:v>1509</c:v>
                </c:pt>
                <c:pt idx="2886">
                  <c:v>1506</c:v>
                </c:pt>
                <c:pt idx="2887">
                  <c:v>1508</c:v>
                </c:pt>
                <c:pt idx="2888">
                  <c:v>1510</c:v>
                </c:pt>
                <c:pt idx="2889">
                  <c:v>1511</c:v>
                </c:pt>
                <c:pt idx="2890">
                  <c:v>1511</c:v>
                </c:pt>
                <c:pt idx="2891">
                  <c:v>1515</c:v>
                </c:pt>
                <c:pt idx="2892">
                  <c:v>1508</c:v>
                </c:pt>
                <c:pt idx="2893">
                  <c:v>1510</c:v>
                </c:pt>
                <c:pt idx="2894">
                  <c:v>1519</c:v>
                </c:pt>
                <c:pt idx="2895">
                  <c:v>1518</c:v>
                </c:pt>
                <c:pt idx="2896">
                  <c:v>1512</c:v>
                </c:pt>
                <c:pt idx="2897">
                  <c:v>1509</c:v>
                </c:pt>
                <c:pt idx="2898">
                  <c:v>1509</c:v>
                </c:pt>
                <c:pt idx="2899">
                  <c:v>1513</c:v>
                </c:pt>
                <c:pt idx="2900">
                  <c:v>1508</c:v>
                </c:pt>
                <c:pt idx="2901">
                  <c:v>1508</c:v>
                </c:pt>
                <c:pt idx="2902">
                  <c:v>1513</c:v>
                </c:pt>
                <c:pt idx="2903">
                  <c:v>1511</c:v>
                </c:pt>
                <c:pt idx="2904">
                  <c:v>1513</c:v>
                </c:pt>
                <c:pt idx="2905">
                  <c:v>1506</c:v>
                </c:pt>
                <c:pt idx="2906">
                  <c:v>1507</c:v>
                </c:pt>
                <c:pt idx="2907">
                  <c:v>1507</c:v>
                </c:pt>
                <c:pt idx="2908">
                  <c:v>1512</c:v>
                </c:pt>
                <c:pt idx="2909">
                  <c:v>1510</c:v>
                </c:pt>
                <c:pt idx="2910">
                  <c:v>1510</c:v>
                </c:pt>
                <c:pt idx="2911">
                  <c:v>1512</c:v>
                </c:pt>
                <c:pt idx="2912">
                  <c:v>1512</c:v>
                </c:pt>
                <c:pt idx="2913">
                  <c:v>1516</c:v>
                </c:pt>
                <c:pt idx="2914">
                  <c:v>1518</c:v>
                </c:pt>
                <c:pt idx="2915">
                  <c:v>1514</c:v>
                </c:pt>
                <c:pt idx="2916">
                  <c:v>1511</c:v>
                </c:pt>
                <c:pt idx="2917">
                  <c:v>1511</c:v>
                </c:pt>
                <c:pt idx="2918">
                  <c:v>1510</c:v>
                </c:pt>
                <c:pt idx="2919">
                  <c:v>1511</c:v>
                </c:pt>
                <c:pt idx="2920">
                  <c:v>1509</c:v>
                </c:pt>
                <c:pt idx="2921">
                  <c:v>1511</c:v>
                </c:pt>
                <c:pt idx="2922">
                  <c:v>1513</c:v>
                </c:pt>
                <c:pt idx="2923">
                  <c:v>1512</c:v>
                </c:pt>
                <c:pt idx="2924">
                  <c:v>1511</c:v>
                </c:pt>
                <c:pt idx="2925">
                  <c:v>1510</c:v>
                </c:pt>
                <c:pt idx="2926">
                  <c:v>1513</c:v>
                </c:pt>
                <c:pt idx="2927">
                  <c:v>1510</c:v>
                </c:pt>
                <c:pt idx="2928">
                  <c:v>1510</c:v>
                </c:pt>
                <c:pt idx="2929">
                  <c:v>1507</c:v>
                </c:pt>
                <c:pt idx="2930">
                  <c:v>1511</c:v>
                </c:pt>
                <c:pt idx="2931">
                  <c:v>1512</c:v>
                </c:pt>
                <c:pt idx="2932">
                  <c:v>1507</c:v>
                </c:pt>
                <c:pt idx="2933">
                  <c:v>1512</c:v>
                </c:pt>
                <c:pt idx="2934">
                  <c:v>1514</c:v>
                </c:pt>
                <c:pt idx="2935">
                  <c:v>1512</c:v>
                </c:pt>
                <c:pt idx="2936">
                  <c:v>1513</c:v>
                </c:pt>
                <c:pt idx="2937">
                  <c:v>1510</c:v>
                </c:pt>
                <c:pt idx="2938">
                  <c:v>1508</c:v>
                </c:pt>
                <c:pt idx="2939">
                  <c:v>1510</c:v>
                </c:pt>
                <c:pt idx="2940">
                  <c:v>1509</c:v>
                </c:pt>
                <c:pt idx="2941">
                  <c:v>1511</c:v>
                </c:pt>
                <c:pt idx="2942">
                  <c:v>1509</c:v>
                </c:pt>
                <c:pt idx="2943">
                  <c:v>1511</c:v>
                </c:pt>
                <c:pt idx="2944">
                  <c:v>1509</c:v>
                </c:pt>
                <c:pt idx="2945">
                  <c:v>1506</c:v>
                </c:pt>
                <c:pt idx="2946">
                  <c:v>1515</c:v>
                </c:pt>
                <c:pt idx="2947">
                  <c:v>1510</c:v>
                </c:pt>
                <c:pt idx="2948">
                  <c:v>1507</c:v>
                </c:pt>
                <c:pt idx="2949">
                  <c:v>1514</c:v>
                </c:pt>
                <c:pt idx="2950">
                  <c:v>1518</c:v>
                </c:pt>
                <c:pt idx="2951">
                  <c:v>1510</c:v>
                </c:pt>
                <c:pt idx="2952">
                  <c:v>1509</c:v>
                </c:pt>
                <c:pt idx="2953">
                  <c:v>1506</c:v>
                </c:pt>
                <c:pt idx="2954">
                  <c:v>1509</c:v>
                </c:pt>
                <c:pt idx="2955">
                  <c:v>1516</c:v>
                </c:pt>
                <c:pt idx="2956">
                  <c:v>1517</c:v>
                </c:pt>
                <c:pt idx="2957">
                  <c:v>1511</c:v>
                </c:pt>
                <c:pt idx="2958">
                  <c:v>1510</c:v>
                </c:pt>
                <c:pt idx="2959">
                  <c:v>1517</c:v>
                </c:pt>
                <c:pt idx="2960">
                  <c:v>1510</c:v>
                </c:pt>
                <c:pt idx="2961">
                  <c:v>1508</c:v>
                </c:pt>
                <c:pt idx="2962">
                  <c:v>1507</c:v>
                </c:pt>
                <c:pt idx="2963">
                  <c:v>1509</c:v>
                </c:pt>
                <c:pt idx="2964">
                  <c:v>1510</c:v>
                </c:pt>
                <c:pt idx="2965">
                  <c:v>1508</c:v>
                </c:pt>
                <c:pt idx="2966">
                  <c:v>1510</c:v>
                </c:pt>
                <c:pt idx="2967">
                  <c:v>1514</c:v>
                </c:pt>
                <c:pt idx="2968">
                  <c:v>1513</c:v>
                </c:pt>
                <c:pt idx="2969">
                  <c:v>1516</c:v>
                </c:pt>
                <c:pt idx="2970">
                  <c:v>1517</c:v>
                </c:pt>
                <c:pt idx="2971">
                  <c:v>1518</c:v>
                </c:pt>
                <c:pt idx="2972">
                  <c:v>1511</c:v>
                </c:pt>
                <c:pt idx="2973">
                  <c:v>1506</c:v>
                </c:pt>
                <c:pt idx="2974">
                  <c:v>1509</c:v>
                </c:pt>
                <c:pt idx="2975">
                  <c:v>1511</c:v>
                </c:pt>
                <c:pt idx="2976">
                  <c:v>1514</c:v>
                </c:pt>
                <c:pt idx="2977">
                  <c:v>1517</c:v>
                </c:pt>
                <c:pt idx="2978">
                  <c:v>1513</c:v>
                </c:pt>
                <c:pt idx="2979">
                  <c:v>1510</c:v>
                </c:pt>
                <c:pt idx="2980">
                  <c:v>1510</c:v>
                </c:pt>
                <c:pt idx="2981">
                  <c:v>1513</c:v>
                </c:pt>
                <c:pt idx="2982">
                  <c:v>1513</c:v>
                </c:pt>
                <c:pt idx="2983">
                  <c:v>1508</c:v>
                </c:pt>
                <c:pt idx="2984">
                  <c:v>1511</c:v>
                </c:pt>
                <c:pt idx="2985">
                  <c:v>1513</c:v>
                </c:pt>
                <c:pt idx="2986">
                  <c:v>1514</c:v>
                </c:pt>
                <c:pt idx="2987">
                  <c:v>1517</c:v>
                </c:pt>
                <c:pt idx="2988">
                  <c:v>1509</c:v>
                </c:pt>
                <c:pt idx="2989">
                  <c:v>1508</c:v>
                </c:pt>
                <c:pt idx="2990">
                  <c:v>1509</c:v>
                </c:pt>
                <c:pt idx="2991">
                  <c:v>1507</c:v>
                </c:pt>
                <c:pt idx="2992">
                  <c:v>1508</c:v>
                </c:pt>
                <c:pt idx="2993">
                  <c:v>1515</c:v>
                </c:pt>
                <c:pt idx="2994">
                  <c:v>1516</c:v>
                </c:pt>
                <c:pt idx="2995">
                  <c:v>1511</c:v>
                </c:pt>
                <c:pt idx="2996">
                  <c:v>1512</c:v>
                </c:pt>
                <c:pt idx="2997">
                  <c:v>1508</c:v>
                </c:pt>
                <c:pt idx="2998">
                  <c:v>1517</c:v>
                </c:pt>
                <c:pt idx="2999">
                  <c:v>1518</c:v>
                </c:pt>
                <c:pt idx="3000">
                  <c:v>1520</c:v>
                </c:pt>
                <c:pt idx="3001">
                  <c:v>1510</c:v>
                </c:pt>
                <c:pt idx="3002">
                  <c:v>1515</c:v>
                </c:pt>
                <c:pt idx="3003">
                  <c:v>1509</c:v>
                </c:pt>
                <c:pt idx="3004">
                  <c:v>1510</c:v>
                </c:pt>
                <c:pt idx="3005">
                  <c:v>1508</c:v>
                </c:pt>
                <c:pt idx="3006">
                  <c:v>1511</c:v>
                </c:pt>
                <c:pt idx="3007">
                  <c:v>1508</c:v>
                </c:pt>
                <c:pt idx="3008">
                  <c:v>1514</c:v>
                </c:pt>
                <c:pt idx="3009">
                  <c:v>1507</c:v>
                </c:pt>
                <c:pt idx="3010">
                  <c:v>1512</c:v>
                </c:pt>
                <c:pt idx="3011">
                  <c:v>1514</c:v>
                </c:pt>
                <c:pt idx="3012">
                  <c:v>1507</c:v>
                </c:pt>
                <c:pt idx="3013">
                  <c:v>1518</c:v>
                </c:pt>
                <c:pt idx="3014">
                  <c:v>1510</c:v>
                </c:pt>
                <c:pt idx="3015">
                  <c:v>1515</c:v>
                </c:pt>
                <c:pt idx="3016">
                  <c:v>1514</c:v>
                </c:pt>
                <c:pt idx="3017">
                  <c:v>1513</c:v>
                </c:pt>
                <c:pt idx="3018">
                  <c:v>1510</c:v>
                </c:pt>
                <c:pt idx="3019">
                  <c:v>1512</c:v>
                </c:pt>
                <c:pt idx="3020">
                  <c:v>1515</c:v>
                </c:pt>
                <c:pt idx="3021">
                  <c:v>1508</c:v>
                </c:pt>
                <c:pt idx="3022">
                  <c:v>1508</c:v>
                </c:pt>
                <c:pt idx="3023">
                  <c:v>1507</c:v>
                </c:pt>
                <c:pt idx="3024">
                  <c:v>1512</c:v>
                </c:pt>
                <c:pt idx="3025">
                  <c:v>1515</c:v>
                </c:pt>
                <c:pt idx="3026">
                  <c:v>1516</c:v>
                </c:pt>
                <c:pt idx="3027">
                  <c:v>1513</c:v>
                </c:pt>
                <c:pt idx="3028">
                  <c:v>1509</c:v>
                </c:pt>
                <c:pt idx="3029">
                  <c:v>1512</c:v>
                </c:pt>
                <c:pt idx="3030">
                  <c:v>1513</c:v>
                </c:pt>
                <c:pt idx="3031">
                  <c:v>1516</c:v>
                </c:pt>
                <c:pt idx="3032">
                  <c:v>1514</c:v>
                </c:pt>
                <c:pt idx="3033">
                  <c:v>1510</c:v>
                </c:pt>
                <c:pt idx="3034">
                  <c:v>1515</c:v>
                </c:pt>
                <c:pt idx="3035">
                  <c:v>1517</c:v>
                </c:pt>
                <c:pt idx="3036">
                  <c:v>1514</c:v>
                </c:pt>
                <c:pt idx="3037">
                  <c:v>1516</c:v>
                </c:pt>
                <c:pt idx="3038">
                  <c:v>1513</c:v>
                </c:pt>
                <c:pt idx="3039">
                  <c:v>1511</c:v>
                </c:pt>
                <c:pt idx="3040">
                  <c:v>1513</c:v>
                </c:pt>
                <c:pt idx="3041">
                  <c:v>1515</c:v>
                </c:pt>
                <c:pt idx="3042">
                  <c:v>1518</c:v>
                </c:pt>
                <c:pt idx="3043">
                  <c:v>1514</c:v>
                </c:pt>
                <c:pt idx="3044">
                  <c:v>1510</c:v>
                </c:pt>
                <c:pt idx="3045">
                  <c:v>1513</c:v>
                </c:pt>
                <c:pt idx="3046">
                  <c:v>1513</c:v>
                </c:pt>
                <c:pt idx="3047">
                  <c:v>1513</c:v>
                </c:pt>
                <c:pt idx="3048">
                  <c:v>1511</c:v>
                </c:pt>
                <c:pt idx="3049">
                  <c:v>1511</c:v>
                </c:pt>
                <c:pt idx="3050">
                  <c:v>1516</c:v>
                </c:pt>
                <c:pt idx="3051">
                  <c:v>1514</c:v>
                </c:pt>
                <c:pt idx="3052">
                  <c:v>1510</c:v>
                </c:pt>
                <c:pt idx="3053">
                  <c:v>1513</c:v>
                </c:pt>
                <c:pt idx="3054">
                  <c:v>1512</c:v>
                </c:pt>
                <c:pt idx="3055">
                  <c:v>1512</c:v>
                </c:pt>
                <c:pt idx="3056">
                  <c:v>1510</c:v>
                </c:pt>
                <c:pt idx="3057">
                  <c:v>1514</c:v>
                </c:pt>
                <c:pt idx="3058">
                  <c:v>1516</c:v>
                </c:pt>
                <c:pt idx="3059">
                  <c:v>1514</c:v>
                </c:pt>
                <c:pt idx="3060">
                  <c:v>1514</c:v>
                </c:pt>
                <c:pt idx="3061">
                  <c:v>1514</c:v>
                </c:pt>
                <c:pt idx="3062">
                  <c:v>1505</c:v>
                </c:pt>
                <c:pt idx="3063">
                  <c:v>1515</c:v>
                </c:pt>
                <c:pt idx="3064">
                  <c:v>1512</c:v>
                </c:pt>
                <c:pt idx="3065">
                  <c:v>1516</c:v>
                </c:pt>
                <c:pt idx="3066">
                  <c:v>1517</c:v>
                </c:pt>
                <c:pt idx="3067">
                  <c:v>1521</c:v>
                </c:pt>
                <c:pt idx="3068">
                  <c:v>1517</c:v>
                </c:pt>
                <c:pt idx="3069">
                  <c:v>1514</c:v>
                </c:pt>
                <c:pt idx="3070">
                  <c:v>1514</c:v>
                </c:pt>
                <c:pt idx="3071">
                  <c:v>1522</c:v>
                </c:pt>
                <c:pt idx="3072">
                  <c:v>1519</c:v>
                </c:pt>
                <c:pt idx="3073">
                  <c:v>1519</c:v>
                </c:pt>
                <c:pt idx="3074">
                  <c:v>1519</c:v>
                </c:pt>
                <c:pt idx="3075">
                  <c:v>1516</c:v>
                </c:pt>
                <c:pt idx="3076">
                  <c:v>1523</c:v>
                </c:pt>
                <c:pt idx="3077">
                  <c:v>1527</c:v>
                </c:pt>
                <c:pt idx="3078">
                  <c:v>1528</c:v>
                </c:pt>
                <c:pt idx="3079">
                  <c:v>1521</c:v>
                </c:pt>
                <c:pt idx="3080">
                  <c:v>1526</c:v>
                </c:pt>
                <c:pt idx="3081">
                  <c:v>1538</c:v>
                </c:pt>
                <c:pt idx="3082">
                  <c:v>1533</c:v>
                </c:pt>
                <c:pt idx="3083">
                  <c:v>1541</c:v>
                </c:pt>
                <c:pt idx="3084">
                  <c:v>1555</c:v>
                </c:pt>
                <c:pt idx="3085">
                  <c:v>1558</c:v>
                </c:pt>
                <c:pt idx="3086">
                  <c:v>1563</c:v>
                </c:pt>
                <c:pt idx="3087">
                  <c:v>1576</c:v>
                </c:pt>
                <c:pt idx="3088">
                  <c:v>1581</c:v>
                </c:pt>
                <c:pt idx="3089">
                  <c:v>1603</c:v>
                </c:pt>
                <c:pt idx="3090">
                  <c:v>1641</c:v>
                </c:pt>
                <c:pt idx="3091">
                  <c:v>1671</c:v>
                </c:pt>
                <c:pt idx="3092">
                  <c:v>1715</c:v>
                </c:pt>
                <c:pt idx="3093">
                  <c:v>1730</c:v>
                </c:pt>
                <c:pt idx="3094">
                  <c:v>1679</c:v>
                </c:pt>
                <c:pt idx="3095">
                  <c:v>1634</c:v>
                </c:pt>
                <c:pt idx="3096">
                  <c:v>1606</c:v>
                </c:pt>
                <c:pt idx="3097">
                  <c:v>1585</c:v>
                </c:pt>
                <c:pt idx="3098">
                  <c:v>1585</c:v>
                </c:pt>
                <c:pt idx="3099">
                  <c:v>1584</c:v>
                </c:pt>
                <c:pt idx="3100">
                  <c:v>1590</c:v>
                </c:pt>
                <c:pt idx="3101">
                  <c:v>1609</c:v>
                </c:pt>
                <c:pt idx="3102">
                  <c:v>1609</c:v>
                </c:pt>
                <c:pt idx="3103">
                  <c:v>1599</c:v>
                </c:pt>
                <c:pt idx="3104">
                  <c:v>1585</c:v>
                </c:pt>
                <c:pt idx="3105">
                  <c:v>1576</c:v>
                </c:pt>
                <c:pt idx="3106">
                  <c:v>1568</c:v>
                </c:pt>
                <c:pt idx="3107">
                  <c:v>1545</c:v>
                </c:pt>
                <c:pt idx="3108">
                  <c:v>1530</c:v>
                </c:pt>
                <c:pt idx="3109">
                  <c:v>1535</c:v>
                </c:pt>
                <c:pt idx="3110">
                  <c:v>1533</c:v>
                </c:pt>
                <c:pt idx="3111">
                  <c:v>1533</c:v>
                </c:pt>
                <c:pt idx="3112">
                  <c:v>1523</c:v>
                </c:pt>
                <c:pt idx="3113">
                  <c:v>1518</c:v>
                </c:pt>
                <c:pt idx="3114">
                  <c:v>1517</c:v>
                </c:pt>
                <c:pt idx="3115">
                  <c:v>1517</c:v>
                </c:pt>
                <c:pt idx="3116">
                  <c:v>1524</c:v>
                </c:pt>
                <c:pt idx="3117">
                  <c:v>1518</c:v>
                </c:pt>
                <c:pt idx="3118">
                  <c:v>1520</c:v>
                </c:pt>
                <c:pt idx="3119">
                  <c:v>1515</c:v>
                </c:pt>
                <c:pt idx="3120">
                  <c:v>1511</c:v>
                </c:pt>
                <c:pt idx="3121">
                  <c:v>1524</c:v>
                </c:pt>
                <c:pt idx="3122">
                  <c:v>1513</c:v>
                </c:pt>
                <c:pt idx="3123">
                  <c:v>1517</c:v>
                </c:pt>
                <c:pt idx="3124">
                  <c:v>1515</c:v>
                </c:pt>
                <c:pt idx="3125">
                  <c:v>1515</c:v>
                </c:pt>
                <c:pt idx="3126">
                  <c:v>1517</c:v>
                </c:pt>
                <c:pt idx="3127">
                  <c:v>1517</c:v>
                </c:pt>
                <c:pt idx="3128">
                  <c:v>1514</c:v>
                </c:pt>
                <c:pt idx="3129">
                  <c:v>1523</c:v>
                </c:pt>
                <c:pt idx="3130">
                  <c:v>1518</c:v>
                </c:pt>
                <c:pt idx="3131">
                  <c:v>1509</c:v>
                </c:pt>
                <c:pt idx="3132">
                  <c:v>1514</c:v>
                </c:pt>
                <c:pt idx="3133">
                  <c:v>1515</c:v>
                </c:pt>
                <c:pt idx="3134">
                  <c:v>1522</c:v>
                </c:pt>
                <c:pt idx="3135">
                  <c:v>1520</c:v>
                </c:pt>
                <c:pt idx="3136">
                  <c:v>1516</c:v>
                </c:pt>
                <c:pt idx="3137">
                  <c:v>1514</c:v>
                </c:pt>
                <c:pt idx="3138">
                  <c:v>1514</c:v>
                </c:pt>
                <c:pt idx="3139">
                  <c:v>1517</c:v>
                </c:pt>
                <c:pt idx="3140">
                  <c:v>1513</c:v>
                </c:pt>
                <c:pt idx="3141">
                  <c:v>1526</c:v>
                </c:pt>
                <c:pt idx="3142">
                  <c:v>1515</c:v>
                </c:pt>
                <c:pt idx="3143">
                  <c:v>1511</c:v>
                </c:pt>
                <c:pt idx="3144">
                  <c:v>1517</c:v>
                </c:pt>
                <c:pt idx="3145">
                  <c:v>1519</c:v>
                </c:pt>
                <c:pt idx="3146">
                  <c:v>1523</c:v>
                </c:pt>
                <c:pt idx="3147">
                  <c:v>1521</c:v>
                </c:pt>
                <c:pt idx="3148">
                  <c:v>1516</c:v>
                </c:pt>
                <c:pt idx="3149">
                  <c:v>1517</c:v>
                </c:pt>
                <c:pt idx="3150">
                  <c:v>1513</c:v>
                </c:pt>
                <c:pt idx="3151">
                  <c:v>1516</c:v>
                </c:pt>
                <c:pt idx="3152">
                  <c:v>1518</c:v>
                </c:pt>
                <c:pt idx="3153">
                  <c:v>1517</c:v>
                </c:pt>
                <c:pt idx="3154">
                  <c:v>1516</c:v>
                </c:pt>
                <c:pt idx="3155">
                  <c:v>1520</c:v>
                </c:pt>
                <c:pt idx="3156">
                  <c:v>1520</c:v>
                </c:pt>
                <c:pt idx="3157">
                  <c:v>1518</c:v>
                </c:pt>
                <c:pt idx="3158">
                  <c:v>1520</c:v>
                </c:pt>
                <c:pt idx="3159">
                  <c:v>1519</c:v>
                </c:pt>
                <c:pt idx="3160">
                  <c:v>1525</c:v>
                </c:pt>
                <c:pt idx="3161">
                  <c:v>1525</c:v>
                </c:pt>
                <c:pt idx="3162">
                  <c:v>1525</c:v>
                </c:pt>
                <c:pt idx="3163">
                  <c:v>1523</c:v>
                </c:pt>
                <c:pt idx="3164">
                  <c:v>1530</c:v>
                </c:pt>
                <c:pt idx="3165">
                  <c:v>1527</c:v>
                </c:pt>
                <c:pt idx="3166">
                  <c:v>1525</c:v>
                </c:pt>
                <c:pt idx="3167">
                  <c:v>1526</c:v>
                </c:pt>
                <c:pt idx="3168">
                  <c:v>1527</c:v>
                </c:pt>
                <c:pt idx="3169">
                  <c:v>1530</c:v>
                </c:pt>
                <c:pt idx="3170">
                  <c:v>1531</c:v>
                </c:pt>
                <c:pt idx="3171">
                  <c:v>1523</c:v>
                </c:pt>
                <c:pt idx="3172">
                  <c:v>1524</c:v>
                </c:pt>
                <c:pt idx="3173">
                  <c:v>1523</c:v>
                </c:pt>
                <c:pt idx="3174">
                  <c:v>1522</c:v>
                </c:pt>
                <c:pt idx="3175">
                  <c:v>1521</c:v>
                </c:pt>
                <c:pt idx="3176">
                  <c:v>1531</c:v>
                </c:pt>
                <c:pt idx="3177">
                  <c:v>1536</c:v>
                </c:pt>
                <c:pt idx="3178">
                  <c:v>1532</c:v>
                </c:pt>
                <c:pt idx="3179">
                  <c:v>1524</c:v>
                </c:pt>
                <c:pt idx="3180">
                  <c:v>1525</c:v>
                </c:pt>
                <c:pt idx="3181">
                  <c:v>1528</c:v>
                </c:pt>
                <c:pt idx="3182">
                  <c:v>1517</c:v>
                </c:pt>
                <c:pt idx="3183">
                  <c:v>1523</c:v>
                </c:pt>
                <c:pt idx="3184">
                  <c:v>1524</c:v>
                </c:pt>
                <c:pt idx="3185">
                  <c:v>1516</c:v>
                </c:pt>
                <c:pt idx="3186">
                  <c:v>1524</c:v>
                </c:pt>
                <c:pt idx="3187">
                  <c:v>1525</c:v>
                </c:pt>
                <c:pt idx="3188">
                  <c:v>1516</c:v>
                </c:pt>
                <c:pt idx="3189">
                  <c:v>1522</c:v>
                </c:pt>
                <c:pt idx="3190">
                  <c:v>1517</c:v>
                </c:pt>
                <c:pt idx="3191">
                  <c:v>1512</c:v>
                </c:pt>
                <c:pt idx="3192">
                  <c:v>1521</c:v>
                </c:pt>
                <c:pt idx="3193">
                  <c:v>1516</c:v>
                </c:pt>
                <c:pt idx="3194">
                  <c:v>1520</c:v>
                </c:pt>
                <c:pt idx="3195">
                  <c:v>1522</c:v>
                </c:pt>
                <c:pt idx="3196">
                  <c:v>1521</c:v>
                </c:pt>
                <c:pt idx="3197">
                  <c:v>1519</c:v>
                </c:pt>
                <c:pt idx="3198">
                  <c:v>1521</c:v>
                </c:pt>
                <c:pt idx="3199">
                  <c:v>1522</c:v>
                </c:pt>
                <c:pt idx="3200">
                  <c:v>1524</c:v>
                </c:pt>
                <c:pt idx="3201">
                  <c:v>1528</c:v>
                </c:pt>
                <c:pt idx="3202">
                  <c:v>1520</c:v>
                </c:pt>
                <c:pt idx="3203">
                  <c:v>1521</c:v>
                </c:pt>
                <c:pt idx="3204">
                  <c:v>1529</c:v>
                </c:pt>
                <c:pt idx="3205">
                  <c:v>1523</c:v>
                </c:pt>
                <c:pt idx="3206">
                  <c:v>1530</c:v>
                </c:pt>
                <c:pt idx="3207">
                  <c:v>1539</c:v>
                </c:pt>
                <c:pt idx="3208">
                  <c:v>1544</c:v>
                </c:pt>
                <c:pt idx="3209">
                  <c:v>1552</c:v>
                </c:pt>
                <c:pt idx="3210">
                  <c:v>1567</c:v>
                </c:pt>
                <c:pt idx="3211">
                  <c:v>1574</c:v>
                </c:pt>
                <c:pt idx="3212">
                  <c:v>1572</c:v>
                </c:pt>
                <c:pt idx="3213">
                  <c:v>1583</c:v>
                </c:pt>
                <c:pt idx="3214">
                  <c:v>1590</c:v>
                </c:pt>
                <c:pt idx="3215">
                  <c:v>1583</c:v>
                </c:pt>
                <c:pt idx="3216">
                  <c:v>1562</c:v>
                </c:pt>
                <c:pt idx="3217">
                  <c:v>1551</c:v>
                </c:pt>
                <c:pt idx="3218">
                  <c:v>1541</c:v>
                </c:pt>
                <c:pt idx="3219">
                  <c:v>1543</c:v>
                </c:pt>
                <c:pt idx="3220">
                  <c:v>1550</c:v>
                </c:pt>
                <c:pt idx="3221">
                  <c:v>1552</c:v>
                </c:pt>
                <c:pt idx="3222">
                  <c:v>1556</c:v>
                </c:pt>
                <c:pt idx="3223">
                  <c:v>1558</c:v>
                </c:pt>
                <c:pt idx="3224">
                  <c:v>1557</c:v>
                </c:pt>
                <c:pt idx="3225">
                  <c:v>1550</c:v>
                </c:pt>
                <c:pt idx="3226">
                  <c:v>1539</c:v>
                </c:pt>
                <c:pt idx="3227">
                  <c:v>1526</c:v>
                </c:pt>
                <c:pt idx="3228">
                  <c:v>1535</c:v>
                </c:pt>
                <c:pt idx="3229">
                  <c:v>1533</c:v>
                </c:pt>
                <c:pt idx="3230">
                  <c:v>1523</c:v>
                </c:pt>
                <c:pt idx="3231">
                  <c:v>1530</c:v>
                </c:pt>
                <c:pt idx="3232">
                  <c:v>1513</c:v>
                </c:pt>
                <c:pt idx="3233">
                  <c:v>1519</c:v>
                </c:pt>
                <c:pt idx="3234">
                  <c:v>1515</c:v>
                </c:pt>
                <c:pt idx="3235">
                  <c:v>1517</c:v>
                </c:pt>
                <c:pt idx="3236">
                  <c:v>1519</c:v>
                </c:pt>
                <c:pt idx="3237">
                  <c:v>1514</c:v>
                </c:pt>
                <c:pt idx="3238">
                  <c:v>1511</c:v>
                </c:pt>
                <c:pt idx="3239">
                  <c:v>1522</c:v>
                </c:pt>
                <c:pt idx="3240">
                  <c:v>1510</c:v>
                </c:pt>
                <c:pt idx="3241">
                  <c:v>1514</c:v>
                </c:pt>
                <c:pt idx="3242">
                  <c:v>1517</c:v>
                </c:pt>
                <c:pt idx="3243">
                  <c:v>1522</c:v>
                </c:pt>
                <c:pt idx="3244">
                  <c:v>1512</c:v>
                </c:pt>
                <c:pt idx="3245">
                  <c:v>1516</c:v>
                </c:pt>
                <c:pt idx="3246">
                  <c:v>1512</c:v>
                </c:pt>
                <c:pt idx="3247">
                  <c:v>1517</c:v>
                </c:pt>
                <c:pt idx="3248">
                  <c:v>1514</c:v>
                </c:pt>
                <c:pt idx="3249">
                  <c:v>1515</c:v>
                </c:pt>
                <c:pt idx="3250">
                  <c:v>1519</c:v>
                </c:pt>
                <c:pt idx="3251">
                  <c:v>1519</c:v>
                </c:pt>
                <c:pt idx="3252">
                  <c:v>1514</c:v>
                </c:pt>
                <c:pt idx="3253">
                  <c:v>1515</c:v>
                </c:pt>
                <c:pt idx="3254">
                  <c:v>1514</c:v>
                </c:pt>
                <c:pt idx="3255">
                  <c:v>1512</c:v>
                </c:pt>
                <c:pt idx="3256">
                  <c:v>1514</c:v>
                </c:pt>
                <c:pt idx="3257">
                  <c:v>1512</c:v>
                </c:pt>
                <c:pt idx="3258">
                  <c:v>1517</c:v>
                </c:pt>
                <c:pt idx="3259">
                  <c:v>1517</c:v>
                </c:pt>
                <c:pt idx="3260">
                  <c:v>1516</c:v>
                </c:pt>
                <c:pt idx="3261">
                  <c:v>1514</c:v>
                </c:pt>
                <c:pt idx="3262">
                  <c:v>1514</c:v>
                </c:pt>
                <c:pt idx="3263">
                  <c:v>1517</c:v>
                </c:pt>
                <c:pt idx="3264">
                  <c:v>1521</c:v>
                </c:pt>
                <c:pt idx="3265">
                  <c:v>1518</c:v>
                </c:pt>
                <c:pt idx="3266">
                  <c:v>1512</c:v>
                </c:pt>
                <c:pt idx="3267">
                  <c:v>1517</c:v>
                </c:pt>
                <c:pt idx="3268">
                  <c:v>1516</c:v>
                </c:pt>
                <c:pt idx="3269">
                  <c:v>1514</c:v>
                </c:pt>
                <c:pt idx="3270">
                  <c:v>1514</c:v>
                </c:pt>
                <c:pt idx="3271">
                  <c:v>1515</c:v>
                </c:pt>
                <c:pt idx="3272">
                  <c:v>1513</c:v>
                </c:pt>
                <c:pt idx="3273">
                  <c:v>1515</c:v>
                </c:pt>
                <c:pt idx="3274">
                  <c:v>1516</c:v>
                </c:pt>
                <c:pt idx="3275">
                  <c:v>1517</c:v>
                </c:pt>
                <c:pt idx="3276">
                  <c:v>1516</c:v>
                </c:pt>
                <c:pt idx="3277">
                  <c:v>1516</c:v>
                </c:pt>
                <c:pt idx="3278">
                  <c:v>1513</c:v>
                </c:pt>
                <c:pt idx="3279">
                  <c:v>1509</c:v>
                </c:pt>
                <c:pt idx="3280">
                  <c:v>1513</c:v>
                </c:pt>
                <c:pt idx="3281">
                  <c:v>1518</c:v>
                </c:pt>
                <c:pt idx="3282">
                  <c:v>1520</c:v>
                </c:pt>
                <c:pt idx="3283">
                  <c:v>1519</c:v>
                </c:pt>
                <c:pt idx="3284">
                  <c:v>1512</c:v>
                </c:pt>
                <c:pt idx="3285">
                  <c:v>1512</c:v>
                </c:pt>
                <c:pt idx="3286">
                  <c:v>1515</c:v>
                </c:pt>
                <c:pt idx="3287">
                  <c:v>1522</c:v>
                </c:pt>
                <c:pt idx="3288">
                  <c:v>1517</c:v>
                </c:pt>
                <c:pt idx="3289">
                  <c:v>1520</c:v>
                </c:pt>
                <c:pt idx="3290">
                  <c:v>1511</c:v>
                </c:pt>
                <c:pt idx="3291">
                  <c:v>1513</c:v>
                </c:pt>
                <c:pt idx="3292">
                  <c:v>1518</c:v>
                </c:pt>
                <c:pt idx="3293">
                  <c:v>1515</c:v>
                </c:pt>
                <c:pt idx="3294">
                  <c:v>1510</c:v>
                </c:pt>
                <c:pt idx="3295">
                  <c:v>1516</c:v>
                </c:pt>
                <c:pt idx="3296">
                  <c:v>1514</c:v>
                </c:pt>
                <c:pt idx="3297">
                  <c:v>1514</c:v>
                </c:pt>
                <c:pt idx="3298">
                  <c:v>1511</c:v>
                </c:pt>
                <c:pt idx="3299">
                  <c:v>1517</c:v>
                </c:pt>
                <c:pt idx="3300">
                  <c:v>1511</c:v>
                </c:pt>
                <c:pt idx="3301">
                  <c:v>1514</c:v>
                </c:pt>
                <c:pt idx="3302">
                  <c:v>1511</c:v>
                </c:pt>
                <c:pt idx="3303">
                  <c:v>1517</c:v>
                </c:pt>
                <c:pt idx="3304">
                  <c:v>1511</c:v>
                </c:pt>
                <c:pt idx="3305">
                  <c:v>1516</c:v>
                </c:pt>
                <c:pt idx="3306">
                  <c:v>1518</c:v>
                </c:pt>
                <c:pt idx="3307">
                  <c:v>1515</c:v>
                </c:pt>
                <c:pt idx="3308">
                  <c:v>1512</c:v>
                </c:pt>
                <c:pt idx="3309">
                  <c:v>1511</c:v>
                </c:pt>
                <c:pt idx="3310">
                  <c:v>1509</c:v>
                </c:pt>
                <c:pt idx="3311">
                  <c:v>1515</c:v>
                </c:pt>
                <c:pt idx="3312">
                  <c:v>1509</c:v>
                </c:pt>
                <c:pt idx="3313">
                  <c:v>1511</c:v>
                </c:pt>
                <c:pt idx="3314">
                  <c:v>1510</c:v>
                </c:pt>
                <c:pt idx="3315">
                  <c:v>1513</c:v>
                </c:pt>
                <c:pt idx="3316">
                  <c:v>1517</c:v>
                </c:pt>
                <c:pt idx="3317">
                  <c:v>1508</c:v>
                </c:pt>
                <c:pt idx="3318">
                  <c:v>1510</c:v>
                </c:pt>
                <c:pt idx="3319">
                  <c:v>1515</c:v>
                </c:pt>
                <c:pt idx="3320">
                  <c:v>1513</c:v>
                </c:pt>
                <c:pt idx="3321">
                  <c:v>1512</c:v>
                </c:pt>
                <c:pt idx="3322">
                  <c:v>1512</c:v>
                </c:pt>
                <c:pt idx="3323">
                  <c:v>1517</c:v>
                </c:pt>
                <c:pt idx="3324">
                  <c:v>1519</c:v>
                </c:pt>
                <c:pt idx="3325">
                  <c:v>1517</c:v>
                </c:pt>
                <c:pt idx="3326">
                  <c:v>1518</c:v>
                </c:pt>
                <c:pt idx="3327">
                  <c:v>1514</c:v>
                </c:pt>
                <c:pt idx="3328">
                  <c:v>1514</c:v>
                </c:pt>
                <c:pt idx="3329">
                  <c:v>1516</c:v>
                </c:pt>
                <c:pt idx="3330">
                  <c:v>1514</c:v>
                </c:pt>
                <c:pt idx="3331">
                  <c:v>1512</c:v>
                </c:pt>
                <c:pt idx="3332">
                  <c:v>1517</c:v>
                </c:pt>
                <c:pt idx="3333">
                  <c:v>1518</c:v>
                </c:pt>
                <c:pt idx="3334">
                  <c:v>1513</c:v>
                </c:pt>
                <c:pt idx="3335">
                  <c:v>1513</c:v>
                </c:pt>
                <c:pt idx="3336">
                  <c:v>1513</c:v>
                </c:pt>
                <c:pt idx="3337">
                  <c:v>1509</c:v>
                </c:pt>
                <c:pt idx="3338">
                  <c:v>1512</c:v>
                </c:pt>
                <c:pt idx="3339">
                  <c:v>1509</c:v>
                </c:pt>
                <c:pt idx="3340">
                  <c:v>1509</c:v>
                </c:pt>
                <c:pt idx="3341">
                  <c:v>1509</c:v>
                </c:pt>
                <c:pt idx="3342">
                  <c:v>1512</c:v>
                </c:pt>
                <c:pt idx="3343">
                  <c:v>1509</c:v>
                </c:pt>
                <c:pt idx="3344">
                  <c:v>1508</c:v>
                </c:pt>
                <c:pt idx="3345">
                  <c:v>1518</c:v>
                </c:pt>
                <c:pt idx="3346">
                  <c:v>1520</c:v>
                </c:pt>
                <c:pt idx="3347">
                  <c:v>1516</c:v>
                </c:pt>
                <c:pt idx="3348">
                  <c:v>1510</c:v>
                </c:pt>
                <c:pt idx="3349">
                  <c:v>1518</c:v>
                </c:pt>
                <c:pt idx="3350">
                  <c:v>1518</c:v>
                </c:pt>
                <c:pt idx="3351">
                  <c:v>1514</c:v>
                </c:pt>
                <c:pt idx="3352">
                  <c:v>1520</c:v>
                </c:pt>
                <c:pt idx="3353">
                  <c:v>1512</c:v>
                </c:pt>
                <c:pt idx="3354">
                  <c:v>1515</c:v>
                </c:pt>
                <c:pt idx="3355">
                  <c:v>1509</c:v>
                </c:pt>
                <c:pt idx="3356">
                  <c:v>1516</c:v>
                </c:pt>
                <c:pt idx="3357">
                  <c:v>1526</c:v>
                </c:pt>
                <c:pt idx="3358">
                  <c:v>1516</c:v>
                </c:pt>
                <c:pt idx="3359">
                  <c:v>1517</c:v>
                </c:pt>
                <c:pt idx="3360">
                  <c:v>1509</c:v>
                </c:pt>
                <c:pt idx="3361">
                  <c:v>1524</c:v>
                </c:pt>
                <c:pt idx="3362">
                  <c:v>1512</c:v>
                </c:pt>
                <c:pt idx="3363">
                  <c:v>1517</c:v>
                </c:pt>
                <c:pt idx="3364">
                  <c:v>1514</c:v>
                </c:pt>
                <c:pt idx="3365">
                  <c:v>1510</c:v>
                </c:pt>
                <c:pt idx="3366">
                  <c:v>1508</c:v>
                </c:pt>
                <c:pt idx="3367">
                  <c:v>1515</c:v>
                </c:pt>
                <c:pt idx="3368">
                  <c:v>1519</c:v>
                </c:pt>
                <c:pt idx="3369">
                  <c:v>1517</c:v>
                </c:pt>
                <c:pt idx="3370">
                  <c:v>1515</c:v>
                </c:pt>
                <c:pt idx="3371">
                  <c:v>1514</c:v>
                </c:pt>
                <c:pt idx="3372">
                  <c:v>1511</c:v>
                </c:pt>
                <c:pt idx="3373">
                  <c:v>1510</c:v>
                </c:pt>
                <c:pt idx="3374">
                  <c:v>1515</c:v>
                </c:pt>
                <c:pt idx="3375">
                  <c:v>1516</c:v>
                </c:pt>
                <c:pt idx="3376">
                  <c:v>1521</c:v>
                </c:pt>
                <c:pt idx="3377">
                  <c:v>1518</c:v>
                </c:pt>
                <c:pt idx="3378">
                  <c:v>1518</c:v>
                </c:pt>
                <c:pt idx="3379">
                  <c:v>1517</c:v>
                </c:pt>
                <c:pt idx="3380">
                  <c:v>1516</c:v>
                </c:pt>
                <c:pt idx="3381">
                  <c:v>1514</c:v>
                </c:pt>
                <c:pt idx="3382">
                  <c:v>1509</c:v>
                </c:pt>
                <c:pt idx="3383">
                  <c:v>1513</c:v>
                </c:pt>
                <c:pt idx="3384">
                  <c:v>1516</c:v>
                </c:pt>
                <c:pt idx="3385">
                  <c:v>1518</c:v>
                </c:pt>
                <c:pt idx="3386">
                  <c:v>1519</c:v>
                </c:pt>
                <c:pt idx="3387">
                  <c:v>1518</c:v>
                </c:pt>
                <c:pt idx="3388">
                  <c:v>1513</c:v>
                </c:pt>
                <c:pt idx="3389">
                  <c:v>1515</c:v>
                </c:pt>
                <c:pt idx="3390">
                  <c:v>1517</c:v>
                </c:pt>
                <c:pt idx="3391">
                  <c:v>1521</c:v>
                </c:pt>
                <c:pt idx="3392">
                  <c:v>1520</c:v>
                </c:pt>
                <c:pt idx="3393">
                  <c:v>1515</c:v>
                </c:pt>
                <c:pt idx="3394">
                  <c:v>1516</c:v>
                </c:pt>
                <c:pt idx="3395">
                  <c:v>1522</c:v>
                </c:pt>
                <c:pt idx="3396">
                  <c:v>1522</c:v>
                </c:pt>
                <c:pt idx="3397">
                  <c:v>1517</c:v>
                </c:pt>
                <c:pt idx="3398">
                  <c:v>1516</c:v>
                </c:pt>
                <c:pt idx="3399">
                  <c:v>1512</c:v>
                </c:pt>
                <c:pt idx="3400">
                  <c:v>1517</c:v>
                </c:pt>
                <c:pt idx="3401">
                  <c:v>1521</c:v>
                </c:pt>
                <c:pt idx="3402">
                  <c:v>1523</c:v>
                </c:pt>
                <c:pt idx="3403">
                  <c:v>1512</c:v>
                </c:pt>
                <c:pt idx="3404">
                  <c:v>1517</c:v>
                </c:pt>
                <c:pt idx="3405">
                  <c:v>1515</c:v>
                </c:pt>
                <c:pt idx="3406">
                  <c:v>1515</c:v>
                </c:pt>
                <c:pt idx="3407">
                  <c:v>1520</c:v>
                </c:pt>
                <c:pt idx="3408">
                  <c:v>1517</c:v>
                </c:pt>
                <c:pt idx="3409">
                  <c:v>1519</c:v>
                </c:pt>
                <c:pt idx="3410">
                  <c:v>1517</c:v>
                </c:pt>
                <c:pt idx="3411">
                  <c:v>1512</c:v>
                </c:pt>
                <c:pt idx="3412">
                  <c:v>1509</c:v>
                </c:pt>
                <c:pt idx="3413">
                  <c:v>1517</c:v>
                </c:pt>
                <c:pt idx="3414">
                  <c:v>1516</c:v>
                </c:pt>
                <c:pt idx="3415">
                  <c:v>1515</c:v>
                </c:pt>
                <c:pt idx="3416">
                  <c:v>1515</c:v>
                </c:pt>
                <c:pt idx="3417">
                  <c:v>1515</c:v>
                </c:pt>
                <c:pt idx="3418">
                  <c:v>1517</c:v>
                </c:pt>
                <c:pt idx="3419">
                  <c:v>1515</c:v>
                </c:pt>
                <c:pt idx="3420">
                  <c:v>1510</c:v>
                </c:pt>
                <c:pt idx="3421">
                  <c:v>1515</c:v>
                </c:pt>
                <c:pt idx="3422">
                  <c:v>1511</c:v>
                </c:pt>
                <c:pt idx="3423">
                  <c:v>1511</c:v>
                </c:pt>
                <c:pt idx="3424">
                  <c:v>1517</c:v>
                </c:pt>
                <c:pt idx="3425">
                  <c:v>1511</c:v>
                </c:pt>
                <c:pt idx="3426">
                  <c:v>1518</c:v>
                </c:pt>
                <c:pt idx="3427">
                  <c:v>1516</c:v>
                </c:pt>
                <c:pt idx="3428">
                  <c:v>1514</c:v>
                </c:pt>
                <c:pt idx="3429">
                  <c:v>1515</c:v>
                </c:pt>
                <c:pt idx="3430">
                  <c:v>1517</c:v>
                </c:pt>
                <c:pt idx="3431">
                  <c:v>1515</c:v>
                </c:pt>
                <c:pt idx="3432">
                  <c:v>1514</c:v>
                </c:pt>
                <c:pt idx="3433">
                  <c:v>1515</c:v>
                </c:pt>
                <c:pt idx="3434">
                  <c:v>1519</c:v>
                </c:pt>
                <c:pt idx="3435">
                  <c:v>1524</c:v>
                </c:pt>
                <c:pt idx="3436">
                  <c:v>1518</c:v>
                </c:pt>
                <c:pt idx="3437">
                  <c:v>1518</c:v>
                </c:pt>
                <c:pt idx="3438">
                  <c:v>1520</c:v>
                </c:pt>
                <c:pt idx="3439">
                  <c:v>1525</c:v>
                </c:pt>
                <c:pt idx="3440">
                  <c:v>1522</c:v>
                </c:pt>
                <c:pt idx="3441">
                  <c:v>1512</c:v>
                </c:pt>
                <c:pt idx="3442">
                  <c:v>1516</c:v>
                </c:pt>
                <c:pt idx="3443">
                  <c:v>1513</c:v>
                </c:pt>
                <c:pt idx="3444">
                  <c:v>1512</c:v>
                </c:pt>
                <c:pt idx="3445">
                  <c:v>1516</c:v>
                </c:pt>
                <c:pt idx="3446">
                  <c:v>1517</c:v>
                </c:pt>
                <c:pt idx="3447">
                  <c:v>1518</c:v>
                </c:pt>
                <c:pt idx="3448">
                  <c:v>1517</c:v>
                </c:pt>
                <c:pt idx="3449">
                  <c:v>1517</c:v>
                </c:pt>
                <c:pt idx="3450">
                  <c:v>1513</c:v>
                </c:pt>
                <c:pt idx="3451">
                  <c:v>1510</c:v>
                </c:pt>
                <c:pt idx="3452">
                  <c:v>1510</c:v>
                </c:pt>
                <c:pt idx="3453">
                  <c:v>1516</c:v>
                </c:pt>
                <c:pt idx="3454">
                  <c:v>1514</c:v>
                </c:pt>
                <c:pt idx="3455">
                  <c:v>1514</c:v>
                </c:pt>
                <c:pt idx="3456">
                  <c:v>1509</c:v>
                </c:pt>
                <c:pt idx="3457">
                  <c:v>1515</c:v>
                </c:pt>
                <c:pt idx="3458">
                  <c:v>1516</c:v>
                </c:pt>
                <c:pt idx="3459">
                  <c:v>1516</c:v>
                </c:pt>
                <c:pt idx="3460">
                  <c:v>1518</c:v>
                </c:pt>
                <c:pt idx="3461">
                  <c:v>1512</c:v>
                </c:pt>
                <c:pt idx="3462">
                  <c:v>1513</c:v>
                </c:pt>
                <c:pt idx="3463">
                  <c:v>1516</c:v>
                </c:pt>
                <c:pt idx="3464">
                  <c:v>1519</c:v>
                </c:pt>
                <c:pt idx="3465">
                  <c:v>1528</c:v>
                </c:pt>
                <c:pt idx="3466">
                  <c:v>1517</c:v>
                </c:pt>
                <c:pt idx="3467">
                  <c:v>1517</c:v>
                </c:pt>
                <c:pt idx="3468">
                  <c:v>1520</c:v>
                </c:pt>
                <c:pt idx="3469">
                  <c:v>1518</c:v>
                </c:pt>
                <c:pt idx="3470">
                  <c:v>1517</c:v>
                </c:pt>
                <c:pt idx="3471">
                  <c:v>1512</c:v>
                </c:pt>
                <c:pt idx="3472">
                  <c:v>1515</c:v>
                </c:pt>
                <c:pt idx="3473">
                  <c:v>1507</c:v>
                </c:pt>
                <c:pt idx="3474">
                  <c:v>1515</c:v>
                </c:pt>
                <c:pt idx="3475">
                  <c:v>1519</c:v>
                </c:pt>
                <c:pt idx="3476">
                  <c:v>1517</c:v>
                </c:pt>
                <c:pt idx="3477">
                  <c:v>1519</c:v>
                </c:pt>
                <c:pt idx="3478">
                  <c:v>1512</c:v>
                </c:pt>
                <c:pt idx="3479">
                  <c:v>1520</c:v>
                </c:pt>
                <c:pt idx="3480">
                  <c:v>1515</c:v>
                </c:pt>
                <c:pt idx="3481">
                  <c:v>1512</c:v>
                </c:pt>
                <c:pt idx="3482">
                  <c:v>1514</c:v>
                </c:pt>
                <c:pt idx="3483">
                  <c:v>1509</c:v>
                </c:pt>
                <c:pt idx="3484">
                  <c:v>1513</c:v>
                </c:pt>
                <c:pt idx="3485">
                  <c:v>1518</c:v>
                </c:pt>
                <c:pt idx="3486">
                  <c:v>1514</c:v>
                </c:pt>
                <c:pt idx="3487">
                  <c:v>1521</c:v>
                </c:pt>
                <c:pt idx="3488">
                  <c:v>1515</c:v>
                </c:pt>
                <c:pt idx="3489">
                  <c:v>1509</c:v>
                </c:pt>
                <c:pt idx="3490">
                  <c:v>1514</c:v>
                </c:pt>
                <c:pt idx="3491">
                  <c:v>1517</c:v>
                </c:pt>
                <c:pt idx="3492">
                  <c:v>1513</c:v>
                </c:pt>
                <c:pt idx="3493">
                  <c:v>1512</c:v>
                </c:pt>
                <c:pt idx="3494">
                  <c:v>1516</c:v>
                </c:pt>
                <c:pt idx="3495">
                  <c:v>1515</c:v>
                </c:pt>
                <c:pt idx="3496">
                  <c:v>1515</c:v>
                </c:pt>
                <c:pt idx="3497">
                  <c:v>1514</c:v>
                </c:pt>
                <c:pt idx="3498">
                  <c:v>1511</c:v>
                </c:pt>
                <c:pt idx="3499">
                  <c:v>1514</c:v>
                </c:pt>
                <c:pt idx="3500">
                  <c:v>1519</c:v>
                </c:pt>
                <c:pt idx="3501">
                  <c:v>1516</c:v>
                </c:pt>
                <c:pt idx="3502">
                  <c:v>1514</c:v>
                </c:pt>
                <c:pt idx="3503">
                  <c:v>1511</c:v>
                </c:pt>
                <c:pt idx="3504">
                  <c:v>1520</c:v>
                </c:pt>
                <c:pt idx="3505">
                  <c:v>1523</c:v>
                </c:pt>
                <c:pt idx="3506">
                  <c:v>1519</c:v>
                </c:pt>
                <c:pt idx="3507">
                  <c:v>1515</c:v>
                </c:pt>
                <c:pt idx="3508">
                  <c:v>1512</c:v>
                </c:pt>
                <c:pt idx="3509">
                  <c:v>1516</c:v>
                </c:pt>
                <c:pt idx="3510">
                  <c:v>1517</c:v>
                </c:pt>
                <c:pt idx="3511">
                  <c:v>1517</c:v>
                </c:pt>
                <c:pt idx="3512">
                  <c:v>1518</c:v>
                </c:pt>
                <c:pt idx="3513">
                  <c:v>1521</c:v>
                </c:pt>
                <c:pt idx="3514">
                  <c:v>1518</c:v>
                </c:pt>
                <c:pt idx="3515">
                  <c:v>1513</c:v>
                </c:pt>
                <c:pt idx="3516">
                  <c:v>1511</c:v>
                </c:pt>
                <c:pt idx="3517">
                  <c:v>1511</c:v>
                </c:pt>
                <c:pt idx="3518">
                  <c:v>1510</c:v>
                </c:pt>
                <c:pt idx="3519">
                  <c:v>1521</c:v>
                </c:pt>
                <c:pt idx="3520">
                  <c:v>1513</c:v>
                </c:pt>
                <c:pt idx="3521">
                  <c:v>1515</c:v>
                </c:pt>
                <c:pt idx="3522">
                  <c:v>1513</c:v>
                </c:pt>
                <c:pt idx="3523">
                  <c:v>1514</c:v>
                </c:pt>
                <c:pt idx="3524">
                  <c:v>1512</c:v>
                </c:pt>
                <c:pt idx="3525">
                  <c:v>1519</c:v>
                </c:pt>
                <c:pt idx="3526">
                  <c:v>1512</c:v>
                </c:pt>
                <c:pt idx="3527">
                  <c:v>1527</c:v>
                </c:pt>
                <c:pt idx="3528">
                  <c:v>1512</c:v>
                </c:pt>
                <c:pt idx="3529">
                  <c:v>1515</c:v>
                </c:pt>
                <c:pt idx="3530">
                  <c:v>1515</c:v>
                </c:pt>
                <c:pt idx="3531">
                  <c:v>1515</c:v>
                </c:pt>
                <c:pt idx="3532">
                  <c:v>1519</c:v>
                </c:pt>
                <c:pt idx="3533">
                  <c:v>1522</c:v>
                </c:pt>
                <c:pt idx="3534">
                  <c:v>1518</c:v>
                </c:pt>
                <c:pt idx="3535">
                  <c:v>1524</c:v>
                </c:pt>
                <c:pt idx="3536">
                  <c:v>1516</c:v>
                </c:pt>
                <c:pt idx="3537">
                  <c:v>1511</c:v>
                </c:pt>
                <c:pt idx="3538">
                  <c:v>1519</c:v>
                </c:pt>
                <c:pt idx="3539">
                  <c:v>1515</c:v>
                </c:pt>
                <c:pt idx="3540">
                  <c:v>1512</c:v>
                </c:pt>
                <c:pt idx="3541">
                  <c:v>1514</c:v>
                </c:pt>
                <c:pt idx="3542">
                  <c:v>1513</c:v>
                </c:pt>
                <c:pt idx="3543">
                  <c:v>1512</c:v>
                </c:pt>
                <c:pt idx="3544">
                  <c:v>1517</c:v>
                </c:pt>
                <c:pt idx="3545">
                  <c:v>1517</c:v>
                </c:pt>
                <c:pt idx="3546">
                  <c:v>1513</c:v>
                </c:pt>
                <c:pt idx="3547">
                  <c:v>1514</c:v>
                </c:pt>
                <c:pt idx="3548">
                  <c:v>1511</c:v>
                </c:pt>
                <c:pt idx="3549">
                  <c:v>1513</c:v>
                </c:pt>
                <c:pt idx="3550">
                  <c:v>1517</c:v>
                </c:pt>
                <c:pt idx="3551">
                  <c:v>1519</c:v>
                </c:pt>
                <c:pt idx="3552">
                  <c:v>1521</c:v>
                </c:pt>
                <c:pt idx="3553">
                  <c:v>1523</c:v>
                </c:pt>
                <c:pt idx="3554">
                  <c:v>1520</c:v>
                </c:pt>
                <c:pt idx="3555">
                  <c:v>1520</c:v>
                </c:pt>
                <c:pt idx="3556">
                  <c:v>1520</c:v>
                </c:pt>
                <c:pt idx="3557">
                  <c:v>1519</c:v>
                </c:pt>
                <c:pt idx="3558">
                  <c:v>1510</c:v>
                </c:pt>
                <c:pt idx="3559">
                  <c:v>1508</c:v>
                </c:pt>
                <c:pt idx="3560">
                  <c:v>1514</c:v>
                </c:pt>
                <c:pt idx="3561">
                  <c:v>1519</c:v>
                </c:pt>
                <c:pt idx="3562">
                  <c:v>1518</c:v>
                </c:pt>
                <c:pt idx="3563">
                  <c:v>1522</c:v>
                </c:pt>
                <c:pt idx="3564">
                  <c:v>1523</c:v>
                </c:pt>
                <c:pt idx="3565">
                  <c:v>1518</c:v>
                </c:pt>
                <c:pt idx="3566">
                  <c:v>1517</c:v>
                </c:pt>
                <c:pt idx="3567">
                  <c:v>1518</c:v>
                </c:pt>
                <c:pt idx="3568">
                  <c:v>1522</c:v>
                </c:pt>
                <c:pt idx="3569">
                  <c:v>1521</c:v>
                </c:pt>
                <c:pt idx="3570">
                  <c:v>1520</c:v>
                </c:pt>
                <c:pt idx="3571">
                  <c:v>1516</c:v>
                </c:pt>
                <c:pt idx="3572">
                  <c:v>1515</c:v>
                </c:pt>
                <c:pt idx="3573">
                  <c:v>1522</c:v>
                </c:pt>
                <c:pt idx="3574">
                  <c:v>1516</c:v>
                </c:pt>
                <c:pt idx="3575">
                  <c:v>1509</c:v>
                </c:pt>
                <c:pt idx="3576">
                  <c:v>1514</c:v>
                </c:pt>
                <c:pt idx="3577">
                  <c:v>1513</c:v>
                </c:pt>
                <c:pt idx="3578">
                  <c:v>1510</c:v>
                </c:pt>
                <c:pt idx="3579">
                  <c:v>1517</c:v>
                </c:pt>
                <c:pt idx="3580">
                  <c:v>1508</c:v>
                </c:pt>
                <c:pt idx="3581">
                  <c:v>1513</c:v>
                </c:pt>
                <c:pt idx="3582">
                  <c:v>1516</c:v>
                </c:pt>
                <c:pt idx="3583">
                  <c:v>1516</c:v>
                </c:pt>
                <c:pt idx="3584">
                  <c:v>1516</c:v>
                </c:pt>
                <c:pt idx="3585">
                  <c:v>1520</c:v>
                </c:pt>
                <c:pt idx="3586">
                  <c:v>1517</c:v>
                </c:pt>
                <c:pt idx="3587">
                  <c:v>1514</c:v>
                </c:pt>
                <c:pt idx="3588">
                  <c:v>1520</c:v>
                </c:pt>
                <c:pt idx="3589">
                  <c:v>1519</c:v>
                </c:pt>
                <c:pt idx="3590">
                  <c:v>1528</c:v>
                </c:pt>
                <c:pt idx="3591">
                  <c:v>1516</c:v>
                </c:pt>
                <c:pt idx="3592">
                  <c:v>1511</c:v>
                </c:pt>
                <c:pt idx="3593">
                  <c:v>1513</c:v>
                </c:pt>
                <c:pt idx="3594">
                  <c:v>1523</c:v>
                </c:pt>
                <c:pt idx="3595">
                  <c:v>1523</c:v>
                </c:pt>
                <c:pt idx="3596">
                  <c:v>1518</c:v>
                </c:pt>
                <c:pt idx="3597">
                  <c:v>1516</c:v>
                </c:pt>
                <c:pt idx="3598">
                  <c:v>1518</c:v>
                </c:pt>
                <c:pt idx="3599">
                  <c:v>1513</c:v>
                </c:pt>
                <c:pt idx="3600">
                  <c:v>1521</c:v>
                </c:pt>
                <c:pt idx="3601">
                  <c:v>1517</c:v>
                </c:pt>
                <c:pt idx="3602">
                  <c:v>1521</c:v>
                </c:pt>
                <c:pt idx="3603">
                  <c:v>1516</c:v>
                </c:pt>
                <c:pt idx="3604">
                  <c:v>1513</c:v>
                </c:pt>
                <c:pt idx="3605">
                  <c:v>1518</c:v>
                </c:pt>
                <c:pt idx="3606">
                  <c:v>1521</c:v>
                </c:pt>
                <c:pt idx="3607">
                  <c:v>1515</c:v>
                </c:pt>
                <c:pt idx="3608">
                  <c:v>1513</c:v>
                </c:pt>
                <c:pt idx="3609">
                  <c:v>1516</c:v>
                </c:pt>
                <c:pt idx="3610">
                  <c:v>1516</c:v>
                </c:pt>
                <c:pt idx="3611">
                  <c:v>1516</c:v>
                </c:pt>
                <c:pt idx="3612">
                  <c:v>1518</c:v>
                </c:pt>
                <c:pt idx="3613">
                  <c:v>1520</c:v>
                </c:pt>
                <c:pt idx="3614">
                  <c:v>1520</c:v>
                </c:pt>
                <c:pt idx="3615">
                  <c:v>1521</c:v>
                </c:pt>
                <c:pt idx="3616">
                  <c:v>1520</c:v>
                </c:pt>
                <c:pt idx="3617">
                  <c:v>1519</c:v>
                </c:pt>
                <c:pt idx="3618">
                  <c:v>1527</c:v>
                </c:pt>
                <c:pt idx="3619">
                  <c:v>1527</c:v>
                </c:pt>
                <c:pt idx="3620">
                  <c:v>1518</c:v>
                </c:pt>
                <c:pt idx="3621">
                  <c:v>1517</c:v>
                </c:pt>
                <c:pt idx="3622">
                  <c:v>1521</c:v>
                </c:pt>
                <c:pt idx="3623">
                  <c:v>1520</c:v>
                </c:pt>
                <c:pt idx="3624">
                  <c:v>1520</c:v>
                </c:pt>
                <c:pt idx="3625">
                  <c:v>1520</c:v>
                </c:pt>
                <c:pt idx="3626">
                  <c:v>1518</c:v>
                </c:pt>
                <c:pt idx="3627">
                  <c:v>1523</c:v>
                </c:pt>
                <c:pt idx="3628">
                  <c:v>1520</c:v>
                </c:pt>
                <c:pt idx="3629">
                  <c:v>1521</c:v>
                </c:pt>
                <c:pt idx="3630">
                  <c:v>1517</c:v>
                </c:pt>
                <c:pt idx="3631">
                  <c:v>1514</c:v>
                </c:pt>
                <c:pt idx="3632">
                  <c:v>1522</c:v>
                </c:pt>
                <c:pt idx="3633">
                  <c:v>1524</c:v>
                </c:pt>
                <c:pt idx="3634">
                  <c:v>1513</c:v>
                </c:pt>
                <c:pt idx="3635">
                  <c:v>1516</c:v>
                </c:pt>
                <c:pt idx="3636">
                  <c:v>1519</c:v>
                </c:pt>
                <c:pt idx="3637">
                  <c:v>1520</c:v>
                </c:pt>
                <c:pt idx="3638">
                  <c:v>1521</c:v>
                </c:pt>
                <c:pt idx="3639">
                  <c:v>1521</c:v>
                </c:pt>
                <c:pt idx="3640">
                  <c:v>1518</c:v>
                </c:pt>
                <c:pt idx="3641">
                  <c:v>1519</c:v>
                </c:pt>
                <c:pt idx="3642">
                  <c:v>1518</c:v>
                </c:pt>
                <c:pt idx="3643">
                  <c:v>1517</c:v>
                </c:pt>
                <c:pt idx="3644">
                  <c:v>1520</c:v>
                </c:pt>
                <c:pt idx="3645">
                  <c:v>1519</c:v>
                </c:pt>
                <c:pt idx="3646">
                  <c:v>1526</c:v>
                </c:pt>
                <c:pt idx="3647">
                  <c:v>1514</c:v>
                </c:pt>
                <c:pt idx="3648">
                  <c:v>1512</c:v>
                </c:pt>
                <c:pt idx="3649">
                  <c:v>1508</c:v>
                </c:pt>
                <c:pt idx="3650">
                  <c:v>1516</c:v>
                </c:pt>
                <c:pt idx="3651">
                  <c:v>1521</c:v>
                </c:pt>
                <c:pt idx="3652">
                  <c:v>1520</c:v>
                </c:pt>
                <c:pt idx="3653">
                  <c:v>1519</c:v>
                </c:pt>
                <c:pt idx="3654">
                  <c:v>1519</c:v>
                </c:pt>
                <c:pt idx="3655">
                  <c:v>1526</c:v>
                </c:pt>
                <c:pt idx="3656">
                  <c:v>1517</c:v>
                </c:pt>
                <c:pt idx="3657">
                  <c:v>1517</c:v>
                </c:pt>
                <c:pt idx="3658">
                  <c:v>1524</c:v>
                </c:pt>
                <c:pt idx="3659">
                  <c:v>1519</c:v>
                </c:pt>
                <c:pt idx="3660">
                  <c:v>1517</c:v>
                </c:pt>
                <c:pt idx="3661">
                  <c:v>1517</c:v>
                </c:pt>
                <c:pt idx="3662">
                  <c:v>1516</c:v>
                </c:pt>
                <c:pt idx="3663">
                  <c:v>1520</c:v>
                </c:pt>
                <c:pt idx="3664">
                  <c:v>1520</c:v>
                </c:pt>
                <c:pt idx="3665">
                  <c:v>1521</c:v>
                </c:pt>
                <c:pt idx="3666">
                  <c:v>1523</c:v>
                </c:pt>
                <c:pt idx="3667">
                  <c:v>1531</c:v>
                </c:pt>
                <c:pt idx="3668">
                  <c:v>1534</c:v>
                </c:pt>
                <c:pt idx="3669">
                  <c:v>1535</c:v>
                </c:pt>
                <c:pt idx="3670">
                  <c:v>1535</c:v>
                </c:pt>
                <c:pt idx="3671">
                  <c:v>1532</c:v>
                </c:pt>
                <c:pt idx="3672">
                  <c:v>1529</c:v>
                </c:pt>
                <c:pt idx="3673">
                  <c:v>1531</c:v>
                </c:pt>
                <c:pt idx="3674">
                  <c:v>1532</c:v>
                </c:pt>
                <c:pt idx="3675">
                  <c:v>1527</c:v>
                </c:pt>
                <c:pt idx="3676">
                  <c:v>1528</c:v>
                </c:pt>
                <c:pt idx="3677">
                  <c:v>1534</c:v>
                </c:pt>
                <c:pt idx="3678">
                  <c:v>1533</c:v>
                </c:pt>
                <c:pt idx="3679">
                  <c:v>1537</c:v>
                </c:pt>
                <c:pt idx="3680">
                  <c:v>1537</c:v>
                </c:pt>
                <c:pt idx="3681">
                  <c:v>1540</c:v>
                </c:pt>
                <c:pt idx="3682">
                  <c:v>1536</c:v>
                </c:pt>
                <c:pt idx="3683">
                  <c:v>1527</c:v>
                </c:pt>
                <c:pt idx="3684">
                  <c:v>1530</c:v>
                </c:pt>
                <c:pt idx="3685">
                  <c:v>1530</c:v>
                </c:pt>
                <c:pt idx="3686">
                  <c:v>1526</c:v>
                </c:pt>
                <c:pt idx="3687">
                  <c:v>1524</c:v>
                </c:pt>
                <c:pt idx="3688">
                  <c:v>1525</c:v>
                </c:pt>
                <c:pt idx="3689">
                  <c:v>1531</c:v>
                </c:pt>
                <c:pt idx="3690">
                  <c:v>1531</c:v>
                </c:pt>
                <c:pt idx="3691">
                  <c:v>1522</c:v>
                </c:pt>
                <c:pt idx="3692">
                  <c:v>1523</c:v>
                </c:pt>
                <c:pt idx="3693">
                  <c:v>1529</c:v>
                </c:pt>
                <c:pt idx="3694">
                  <c:v>1523</c:v>
                </c:pt>
                <c:pt idx="3695">
                  <c:v>1524</c:v>
                </c:pt>
                <c:pt idx="3696">
                  <c:v>1522</c:v>
                </c:pt>
                <c:pt idx="3697">
                  <c:v>1524</c:v>
                </c:pt>
                <c:pt idx="3698">
                  <c:v>1522</c:v>
                </c:pt>
                <c:pt idx="3699">
                  <c:v>1524</c:v>
                </c:pt>
                <c:pt idx="3700">
                  <c:v>1528</c:v>
                </c:pt>
                <c:pt idx="3701">
                  <c:v>1520</c:v>
                </c:pt>
                <c:pt idx="3702">
                  <c:v>1522</c:v>
                </c:pt>
                <c:pt idx="3703">
                  <c:v>1524</c:v>
                </c:pt>
                <c:pt idx="3704">
                  <c:v>1522</c:v>
                </c:pt>
                <c:pt idx="3705">
                  <c:v>1515</c:v>
                </c:pt>
                <c:pt idx="3706">
                  <c:v>1535</c:v>
                </c:pt>
                <c:pt idx="3707">
                  <c:v>1526</c:v>
                </c:pt>
                <c:pt idx="3708">
                  <c:v>1528</c:v>
                </c:pt>
                <c:pt idx="3709">
                  <c:v>1532</c:v>
                </c:pt>
                <c:pt idx="3710">
                  <c:v>1537</c:v>
                </c:pt>
                <c:pt idx="3711">
                  <c:v>1546</c:v>
                </c:pt>
                <c:pt idx="3712">
                  <c:v>1537</c:v>
                </c:pt>
                <c:pt idx="3713">
                  <c:v>1538</c:v>
                </c:pt>
                <c:pt idx="3714">
                  <c:v>1545</c:v>
                </c:pt>
                <c:pt idx="3715">
                  <c:v>1542</c:v>
                </c:pt>
                <c:pt idx="3716">
                  <c:v>1547</c:v>
                </c:pt>
                <c:pt idx="3717">
                  <c:v>1539</c:v>
                </c:pt>
                <c:pt idx="3718">
                  <c:v>1552</c:v>
                </c:pt>
                <c:pt idx="3719">
                  <c:v>1563</c:v>
                </c:pt>
                <c:pt idx="3720">
                  <c:v>1550</c:v>
                </c:pt>
                <c:pt idx="3721">
                  <c:v>1545</c:v>
                </c:pt>
                <c:pt idx="3722">
                  <c:v>1532</c:v>
                </c:pt>
                <c:pt idx="3723">
                  <c:v>1533</c:v>
                </c:pt>
                <c:pt idx="3724">
                  <c:v>1538</c:v>
                </c:pt>
                <c:pt idx="3725">
                  <c:v>1539</c:v>
                </c:pt>
                <c:pt idx="3726">
                  <c:v>1534</c:v>
                </c:pt>
                <c:pt idx="3727">
                  <c:v>1536</c:v>
                </c:pt>
                <c:pt idx="3728">
                  <c:v>1542</c:v>
                </c:pt>
                <c:pt idx="3729">
                  <c:v>1537</c:v>
                </c:pt>
                <c:pt idx="3730">
                  <c:v>1539</c:v>
                </c:pt>
                <c:pt idx="3731">
                  <c:v>1540</c:v>
                </c:pt>
                <c:pt idx="3732">
                  <c:v>1534</c:v>
                </c:pt>
                <c:pt idx="3733">
                  <c:v>1533</c:v>
                </c:pt>
                <c:pt idx="3734">
                  <c:v>1532</c:v>
                </c:pt>
                <c:pt idx="3735">
                  <c:v>1526</c:v>
                </c:pt>
                <c:pt idx="3736">
                  <c:v>1523</c:v>
                </c:pt>
                <c:pt idx="3737">
                  <c:v>1524</c:v>
                </c:pt>
                <c:pt idx="3738">
                  <c:v>1523</c:v>
                </c:pt>
                <c:pt idx="3739">
                  <c:v>1527</c:v>
                </c:pt>
                <c:pt idx="3740">
                  <c:v>1523</c:v>
                </c:pt>
                <c:pt idx="3741">
                  <c:v>1525</c:v>
                </c:pt>
                <c:pt idx="3742">
                  <c:v>1524</c:v>
                </c:pt>
                <c:pt idx="3743">
                  <c:v>1520</c:v>
                </c:pt>
                <c:pt idx="3744">
                  <c:v>1513</c:v>
                </c:pt>
                <c:pt idx="3745">
                  <c:v>1518</c:v>
                </c:pt>
                <c:pt idx="3746">
                  <c:v>1522</c:v>
                </c:pt>
                <c:pt idx="3747">
                  <c:v>1523</c:v>
                </c:pt>
                <c:pt idx="3748">
                  <c:v>1521</c:v>
                </c:pt>
                <c:pt idx="3749">
                  <c:v>1529</c:v>
                </c:pt>
                <c:pt idx="3750">
                  <c:v>1516</c:v>
                </c:pt>
                <c:pt idx="3751">
                  <c:v>1517</c:v>
                </c:pt>
                <c:pt idx="3752">
                  <c:v>1516</c:v>
                </c:pt>
                <c:pt idx="3753">
                  <c:v>1526</c:v>
                </c:pt>
                <c:pt idx="3754">
                  <c:v>1518</c:v>
                </c:pt>
                <c:pt idx="3755">
                  <c:v>1523</c:v>
                </c:pt>
                <c:pt idx="3756">
                  <c:v>1519</c:v>
                </c:pt>
                <c:pt idx="3757">
                  <c:v>1522</c:v>
                </c:pt>
                <c:pt idx="3758">
                  <c:v>1522</c:v>
                </c:pt>
                <c:pt idx="3759">
                  <c:v>1529</c:v>
                </c:pt>
                <c:pt idx="3760">
                  <c:v>1511</c:v>
                </c:pt>
                <c:pt idx="3761">
                  <c:v>1515</c:v>
                </c:pt>
                <c:pt idx="3762">
                  <c:v>1521</c:v>
                </c:pt>
                <c:pt idx="3763">
                  <c:v>1525</c:v>
                </c:pt>
                <c:pt idx="3764">
                  <c:v>1519</c:v>
                </c:pt>
                <c:pt idx="3765">
                  <c:v>1519</c:v>
                </c:pt>
                <c:pt idx="3766">
                  <c:v>1516</c:v>
                </c:pt>
                <c:pt idx="3767">
                  <c:v>1521</c:v>
                </c:pt>
                <c:pt idx="3768">
                  <c:v>1533</c:v>
                </c:pt>
                <c:pt idx="3769">
                  <c:v>1520</c:v>
                </c:pt>
                <c:pt idx="3770">
                  <c:v>1522</c:v>
                </c:pt>
                <c:pt idx="3771">
                  <c:v>1524</c:v>
                </c:pt>
                <c:pt idx="3772">
                  <c:v>1521</c:v>
                </c:pt>
                <c:pt idx="3773">
                  <c:v>1526</c:v>
                </c:pt>
                <c:pt idx="3774">
                  <c:v>1527</c:v>
                </c:pt>
                <c:pt idx="3775">
                  <c:v>1523</c:v>
                </c:pt>
                <c:pt idx="3776">
                  <c:v>1519</c:v>
                </c:pt>
                <c:pt idx="3777">
                  <c:v>1515</c:v>
                </c:pt>
                <c:pt idx="3778">
                  <c:v>1510</c:v>
                </c:pt>
                <c:pt idx="3779">
                  <c:v>1510</c:v>
                </c:pt>
                <c:pt idx="3780">
                  <c:v>1516</c:v>
                </c:pt>
                <c:pt idx="3781">
                  <c:v>1523</c:v>
                </c:pt>
                <c:pt idx="3782">
                  <c:v>1522</c:v>
                </c:pt>
                <c:pt idx="3783">
                  <c:v>1521</c:v>
                </c:pt>
                <c:pt idx="3784">
                  <c:v>1519</c:v>
                </c:pt>
                <c:pt idx="3785">
                  <c:v>1523</c:v>
                </c:pt>
                <c:pt idx="3786">
                  <c:v>1521</c:v>
                </c:pt>
                <c:pt idx="3787">
                  <c:v>1520</c:v>
                </c:pt>
                <c:pt idx="3788">
                  <c:v>1523</c:v>
                </c:pt>
                <c:pt idx="3789">
                  <c:v>1522</c:v>
                </c:pt>
                <c:pt idx="3790">
                  <c:v>1518</c:v>
                </c:pt>
                <c:pt idx="3791">
                  <c:v>1517</c:v>
                </c:pt>
                <c:pt idx="3792">
                  <c:v>1524</c:v>
                </c:pt>
                <c:pt idx="3793">
                  <c:v>1527</c:v>
                </c:pt>
                <c:pt idx="3794">
                  <c:v>1520</c:v>
                </c:pt>
                <c:pt idx="3795">
                  <c:v>1517</c:v>
                </c:pt>
                <c:pt idx="3796">
                  <c:v>1519</c:v>
                </c:pt>
                <c:pt idx="3797">
                  <c:v>1516</c:v>
                </c:pt>
                <c:pt idx="3798">
                  <c:v>1517</c:v>
                </c:pt>
                <c:pt idx="3799">
                  <c:v>1520</c:v>
                </c:pt>
                <c:pt idx="3800">
                  <c:v>1515</c:v>
                </c:pt>
                <c:pt idx="3801">
                  <c:v>1517</c:v>
                </c:pt>
                <c:pt idx="3802">
                  <c:v>1518</c:v>
                </c:pt>
                <c:pt idx="3803">
                  <c:v>1521</c:v>
                </c:pt>
                <c:pt idx="3804">
                  <c:v>1526</c:v>
                </c:pt>
                <c:pt idx="3805">
                  <c:v>1520</c:v>
                </c:pt>
                <c:pt idx="3806">
                  <c:v>1512</c:v>
                </c:pt>
                <c:pt idx="3807">
                  <c:v>1524</c:v>
                </c:pt>
                <c:pt idx="3808">
                  <c:v>1518</c:v>
                </c:pt>
                <c:pt idx="3809">
                  <c:v>1522</c:v>
                </c:pt>
                <c:pt idx="3810">
                  <c:v>1520</c:v>
                </c:pt>
                <c:pt idx="3811">
                  <c:v>1522</c:v>
                </c:pt>
                <c:pt idx="3812">
                  <c:v>1519</c:v>
                </c:pt>
                <c:pt idx="3813">
                  <c:v>1533</c:v>
                </c:pt>
                <c:pt idx="3814">
                  <c:v>1522</c:v>
                </c:pt>
                <c:pt idx="3815">
                  <c:v>1517</c:v>
                </c:pt>
                <c:pt idx="3816">
                  <c:v>1515</c:v>
                </c:pt>
                <c:pt idx="3817">
                  <c:v>1525</c:v>
                </c:pt>
                <c:pt idx="3818">
                  <c:v>1522</c:v>
                </c:pt>
                <c:pt idx="3819">
                  <c:v>1521</c:v>
                </c:pt>
                <c:pt idx="3820">
                  <c:v>1519</c:v>
                </c:pt>
                <c:pt idx="3821">
                  <c:v>1530</c:v>
                </c:pt>
                <c:pt idx="3822">
                  <c:v>1514</c:v>
                </c:pt>
                <c:pt idx="3823">
                  <c:v>1521</c:v>
                </c:pt>
                <c:pt idx="3824">
                  <c:v>1524</c:v>
                </c:pt>
                <c:pt idx="3825">
                  <c:v>1526</c:v>
                </c:pt>
                <c:pt idx="3826">
                  <c:v>1524</c:v>
                </c:pt>
                <c:pt idx="3827">
                  <c:v>1520</c:v>
                </c:pt>
                <c:pt idx="3828">
                  <c:v>1519</c:v>
                </c:pt>
                <c:pt idx="3829">
                  <c:v>1521</c:v>
                </c:pt>
                <c:pt idx="3830">
                  <c:v>1522</c:v>
                </c:pt>
                <c:pt idx="3831">
                  <c:v>1524</c:v>
                </c:pt>
                <c:pt idx="3832">
                  <c:v>1519</c:v>
                </c:pt>
                <c:pt idx="3833">
                  <c:v>1521</c:v>
                </c:pt>
                <c:pt idx="3834">
                  <c:v>1519</c:v>
                </c:pt>
                <c:pt idx="3835">
                  <c:v>1523</c:v>
                </c:pt>
                <c:pt idx="3836">
                  <c:v>1520</c:v>
                </c:pt>
                <c:pt idx="3837">
                  <c:v>1520</c:v>
                </c:pt>
                <c:pt idx="3838">
                  <c:v>1529</c:v>
                </c:pt>
                <c:pt idx="3839">
                  <c:v>1522</c:v>
                </c:pt>
                <c:pt idx="3840">
                  <c:v>1518</c:v>
                </c:pt>
                <c:pt idx="3841">
                  <c:v>1521</c:v>
                </c:pt>
                <c:pt idx="3842">
                  <c:v>1525</c:v>
                </c:pt>
                <c:pt idx="3843">
                  <c:v>1522</c:v>
                </c:pt>
                <c:pt idx="3844">
                  <c:v>1521</c:v>
                </c:pt>
                <c:pt idx="3845">
                  <c:v>1525</c:v>
                </c:pt>
                <c:pt idx="3846">
                  <c:v>1527</c:v>
                </c:pt>
                <c:pt idx="3847">
                  <c:v>1521</c:v>
                </c:pt>
                <c:pt idx="3848">
                  <c:v>1517</c:v>
                </c:pt>
                <c:pt idx="3849">
                  <c:v>1520</c:v>
                </c:pt>
                <c:pt idx="3850">
                  <c:v>1521</c:v>
                </c:pt>
                <c:pt idx="3851">
                  <c:v>1519</c:v>
                </c:pt>
                <c:pt idx="3852">
                  <c:v>1519</c:v>
                </c:pt>
                <c:pt idx="3853">
                  <c:v>1526</c:v>
                </c:pt>
                <c:pt idx="3854">
                  <c:v>1523</c:v>
                </c:pt>
                <c:pt idx="3855">
                  <c:v>1514</c:v>
                </c:pt>
                <c:pt idx="3856">
                  <c:v>1516</c:v>
                </c:pt>
                <c:pt idx="3857">
                  <c:v>1522</c:v>
                </c:pt>
                <c:pt idx="3858">
                  <c:v>1530</c:v>
                </c:pt>
                <c:pt idx="3859">
                  <c:v>1525</c:v>
                </c:pt>
                <c:pt idx="3860">
                  <c:v>1518</c:v>
                </c:pt>
                <c:pt idx="3861">
                  <c:v>1523</c:v>
                </c:pt>
                <c:pt idx="3862">
                  <c:v>1519</c:v>
                </c:pt>
                <c:pt idx="3863">
                  <c:v>1519</c:v>
                </c:pt>
                <c:pt idx="3864">
                  <c:v>1523</c:v>
                </c:pt>
                <c:pt idx="3865">
                  <c:v>1532</c:v>
                </c:pt>
                <c:pt idx="3866">
                  <c:v>1516</c:v>
                </c:pt>
                <c:pt idx="3867">
                  <c:v>1522</c:v>
                </c:pt>
                <c:pt idx="3868">
                  <c:v>1526</c:v>
                </c:pt>
                <c:pt idx="3869">
                  <c:v>1520</c:v>
                </c:pt>
                <c:pt idx="3870">
                  <c:v>1529</c:v>
                </c:pt>
                <c:pt idx="3871">
                  <c:v>1528</c:v>
                </c:pt>
                <c:pt idx="3872">
                  <c:v>1526</c:v>
                </c:pt>
                <c:pt idx="3873">
                  <c:v>1522</c:v>
                </c:pt>
                <c:pt idx="3874">
                  <c:v>1519</c:v>
                </c:pt>
                <c:pt idx="3875">
                  <c:v>1520</c:v>
                </c:pt>
                <c:pt idx="3876">
                  <c:v>1522</c:v>
                </c:pt>
                <c:pt idx="3877">
                  <c:v>1523</c:v>
                </c:pt>
                <c:pt idx="3878">
                  <c:v>1523</c:v>
                </c:pt>
                <c:pt idx="3879">
                  <c:v>1514</c:v>
                </c:pt>
                <c:pt idx="3880">
                  <c:v>1524</c:v>
                </c:pt>
                <c:pt idx="3881">
                  <c:v>1526</c:v>
                </c:pt>
                <c:pt idx="3882">
                  <c:v>1519</c:v>
                </c:pt>
                <c:pt idx="3883">
                  <c:v>1525</c:v>
                </c:pt>
                <c:pt idx="3884">
                  <c:v>1517</c:v>
                </c:pt>
                <c:pt idx="3885">
                  <c:v>1529</c:v>
                </c:pt>
                <c:pt idx="3886">
                  <c:v>1524</c:v>
                </c:pt>
                <c:pt idx="3887">
                  <c:v>1521</c:v>
                </c:pt>
                <c:pt idx="3888">
                  <c:v>1521</c:v>
                </c:pt>
                <c:pt idx="3889">
                  <c:v>1521</c:v>
                </c:pt>
                <c:pt idx="3890">
                  <c:v>1523</c:v>
                </c:pt>
                <c:pt idx="3891">
                  <c:v>1529</c:v>
                </c:pt>
                <c:pt idx="3892">
                  <c:v>1527</c:v>
                </c:pt>
                <c:pt idx="3893">
                  <c:v>1526</c:v>
                </c:pt>
                <c:pt idx="3894">
                  <c:v>1532</c:v>
                </c:pt>
                <c:pt idx="3895">
                  <c:v>1529</c:v>
                </c:pt>
                <c:pt idx="3896">
                  <c:v>1527</c:v>
                </c:pt>
                <c:pt idx="3897">
                  <c:v>1523</c:v>
                </c:pt>
                <c:pt idx="3898">
                  <c:v>1522</c:v>
                </c:pt>
                <c:pt idx="3899">
                  <c:v>1517</c:v>
                </c:pt>
                <c:pt idx="3900">
                  <c:v>1517</c:v>
                </c:pt>
                <c:pt idx="3901">
                  <c:v>1514</c:v>
                </c:pt>
                <c:pt idx="3902">
                  <c:v>1522</c:v>
                </c:pt>
                <c:pt idx="3903">
                  <c:v>1521</c:v>
                </c:pt>
                <c:pt idx="3904">
                  <c:v>1510</c:v>
                </c:pt>
                <c:pt idx="3905">
                  <c:v>1515</c:v>
                </c:pt>
                <c:pt idx="3906">
                  <c:v>1522</c:v>
                </c:pt>
                <c:pt idx="3907">
                  <c:v>1525</c:v>
                </c:pt>
                <c:pt idx="3908">
                  <c:v>1522</c:v>
                </c:pt>
                <c:pt idx="3909">
                  <c:v>1517</c:v>
                </c:pt>
                <c:pt idx="3910">
                  <c:v>1517</c:v>
                </c:pt>
                <c:pt idx="3911">
                  <c:v>1520</c:v>
                </c:pt>
                <c:pt idx="3912">
                  <c:v>1525</c:v>
                </c:pt>
                <c:pt idx="3913">
                  <c:v>1521</c:v>
                </c:pt>
                <c:pt idx="3914">
                  <c:v>1520</c:v>
                </c:pt>
                <c:pt idx="3915">
                  <c:v>1527</c:v>
                </c:pt>
                <c:pt idx="3916">
                  <c:v>1524</c:v>
                </c:pt>
                <c:pt idx="3917">
                  <c:v>1523</c:v>
                </c:pt>
                <c:pt idx="3918">
                  <c:v>1521</c:v>
                </c:pt>
                <c:pt idx="3919">
                  <c:v>1518</c:v>
                </c:pt>
                <c:pt idx="3920">
                  <c:v>1516</c:v>
                </c:pt>
                <c:pt idx="3921">
                  <c:v>1525</c:v>
                </c:pt>
                <c:pt idx="3922">
                  <c:v>1526</c:v>
                </c:pt>
                <c:pt idx="3923">
                  <c:v>1529</c:v>
                </c:pt>
                <c:pt idx="3924">
                  <c:v>1523</c:v>
                </c:pt>
                <c:pt idx="3925">
                  <c:v>1521</c:v>
                </c:pt>
                <c:pt idx="3926">
                  <c:v>1518</c:v>
                </c:pt>
                <c:pt idx="3927">
                  <c:v>1529</c:v>
                </c:pt>
                <c:pt idx="3928">
                  <c:v>1528</c:v>
                </c:pt>
                <c:pt idx="3929">
                  <c:v>1522</c:v>
                </c:pt>
                <c:pt idx="3930">
                  <c:v>1527</c:v>
                </c:pt>
                <c:pt idx="3931">
                  <c:v>1526</c:v>
                </c:pt>
                <c:pt idx="3932">
                  <c:v>1521</c:v>
                </c:pt>
                <c:pt idx="3933">
                  <c:v>1518</c:v>
                </c:pt>
                <c:pt idx="3934">
                  <c:v>1528</c:v>
                </c:pt>
                <c:pt idx="3935">
                  <c:v>1518</c:v>
                </c:pt>
                <c:pt idx="3936">
                  <c:v>1519</c:v>
                </c:pt>
                <c:pt idx="3937">
                  <c:v>1518</c:v>
                </c:pt>
                <c:pt idx="3938">
                  <c:v>1518</c:v>
                </c:pt>
                <c:pt idx="3939">
                  <c:v>1530</c:v>
                </c:pt>
                <c:pt idx="3940">
                  <c:v>1523</c:v>
                </c:pt>
                <c:pt idx="3941">
                  <c:v>1511</c:v>
                </c:pt>
                <c:pt idx="3942">
                  <c:v>1522</c:v>
                </c:pt>
                <c:pt idx="3943">
                  <c:v>1518</c:v>
                </c:pt>
                <c:pt idx="3944">
                  <c:v>1517</c:v>
                </c:pt>
                <c:pt idx="3945">
                  <c:v>1520</c:v>
                </c:pt>
                <c:pt idx="3946">
                  <c:v>1522</c:v>
                </c:pt>
                <c:pt idx="3947">
                  <c:v>1530</c:v>
                </c:pt>
                <c:pt idx="3948">
                  <c:v>1529</c:v>
                </c:pt>
                <c:pt idx="3949">
                  <c:v>1520</c:v>
                </c:pt>
                <c:pt idx="3950">
                  <c:v>1519</c:v>
                </c:pt>
                <c:pt idx="3951">
                  <c:v>1521</c:v>
                </c:pt>
                <c:pt idx="3952">
                  <c:v>1526</c:v>
                </c:pt>
                <c:pt idx="3953">
                  <c:v>1526</c:v>
                </c:pt>
                <c:pt idx="3954">
                  <c:v>1518</c:v>
                </c:pt>
                <c:pt idx="3955">
                  <c:v>1520</c:v>
                </c:pt>
                <c:pt idx="3956">
                  <c:v>1522</c:v>
                </c:pt>
                <c:pt idx="3957">
                  <c:v>1525</c:v>
                </c:pt>
                <c:pt idx="3958">
                  <c:v>1522</c:v>
                </c:pt>
                <c:pt idx="3959">
                  <c:v>1526</c:v>
                </c:pt>
                <c:pt idx="3960">
                  <c:v>1529</c:v>
                </c:pt>
                <c:pt idx="3961">
                  <c:v>1525</c:v>
                </c:pt>
                <c:pt idx="3962">
                  <c:v>1521</c:v>
                </c:pt>
                <c:pt idx="3963">
                  <c:v>1522</c:v>
                </c:pt>
                <c:pt idx="3964">
                  <c:v>1523</c:v>
                </c:pt>
                <c:pt idx="3965">
                  <c:v>1519</c:v>
                </c:pt>
                <c:pt idx="3966">
                  <c:v>1520</c:v>
                </c:pt>
                <c:pt idx="3967">
                  <c:v>1517</c:v>
                </c:pt>
                <c:pt idx="3968">
                  <c:v>1517</c:v>
                </c:pt>
                <c:pt idx="3969">
                  <c:v>1520</c:v>
                </c:pt>
                <c:pt idx="3970">
                  <c:v>1521</c:v>
                </c:pt>
                <c:pt idx="3971">
                  <c:v>1520</c:v>
                </c:pt>
                <c:pt idx="3972">
                  <c:v>1523</c:v>
                </c:pt>
                <c:pt idx="3973">
                  <c:v>1528</c:v>
                </c:pt>
                <c:pt idx="3974">
                  <c:v>1530</c:v>
                </c:pt>
                <c:pt idx="3975">
                  <c:v>1529</c:v>
                </c:pt>
                <c:pt idx="3976">
                  <c:v>1520</c:v>
                </c:pt>
                <c:pt idx="3977">
                  <c:v>1517</c:v>
                </c:pt>
                <c:pt idx="3978">
                  <c:v>1522</c:v>
                </c:pt>
                <c:pt idx="3979">
                  <c:v>1523</c:v>
                </c:pt>
                <c:pt idx="3980">
                  <c:v>1522</c:v>
                </c:pt>
                <c:pt idx="3981">
                  <c:v>1525</c:v>
                </c:pt>
                <c:pt idx="3982">
                  <c:v>1522</c:v>
                </c:pt>
                <c:pt idx="3983">
                  <c:v>1523</c:v>
                </c:pt>
                <c:pt idx="3984">
                  <c:v>1518</c:v>
                </c:pt>
                <c:pt idx="3985">
                  <c:v>1522</c:v>
                </c:pt>
                <c:pt idx="3986">
                  <c:v>1524</c:v>
                </c:pt>
                <c:pt idx="3987">
                  <c:v>1520</c:v>
                </c:pt>
                <c:pt idx="3988">
                  <c:v>1520</c:v>
                </c:pt>
                <c:pt idx="3989">
                  <c:v>1519</c:v>
                </c:pt>
                <c:pt idx="3990">
                  <c:v>1526</c:v>
                </c:pt>
                <c:pt idx="3991">
                  <c:v>1518</c:v>
                </c:pt>
                <c:pt idx="3992">
                  <c:v>1518</c:v>
                </c:pt>
                <c:pt idx="3993">
                  <c:v>1522</c:v>
                </c:pt>
                <c:pt idx="3994">
                  <c:v>1514</c:v>
                </c:pt>
                <c:pt idx="3995">
                  <c:v>1518</c:v>
                </c:pt>
                <c:pt idx="3996">
                  <c:v>1517</c:v>
                </c:pt>
                <c:pt idx="3997">
                  <c:v>1517</c:v>
                </c:pt>
                <c:pt idx="3998">
                  <c:v>1512</c:v>
                </c:pt>
                <c:pt idx="3999">
                  <c:v>1518</c:v>
                </c:pt>
                <c:pt idx="4000">
                  <c:v>1531</c:v>
                </c:pt>
                <c:pt idx="4001">
                  <c:v>1522</c:v>
                </c:pt>
                <c:pt idx="4002">
                  <c:v>1520</c:v>
                </c:pt>
                <c:pt idx="4003">
                  <c:v>1520</c:v>
                </c:pt>
                <c:pt idx="4004">
                  <c:v>1526</c:v>
                </c:pt>
                <c:pt idx="4005">
                  <c:v>1519</c:v>
                </c:pt>
                <c:pt idx="4006">
                  <c:v>1523</c:v>
                </c:pt>
                <c:pt idx="4007">
                  <c:v>1520</c:v>
                </c:pt>
                <c:pt idx="4008">
                  <c:v>1518</c:v>
                </c:pt>
                <c:pt idx="4009">
                  <c:v>1521</c:v>
                </c:pt>
                <c:pt idx="4010">
                  <c:v>1516</c:v>
                </c:pt>
                <c:pt idx="4011">
                  <c:v>1516</c:v>
                </c:pt>
                <c:pt idx="4012">
                  <c:v>1519</c:v>
                </c:pt>
                <c:pt idx="4013">
                  <c:v>1524</c:v>
                </c:pt>
                <c:pt idx="4014">
                  <c:v>1526</c:v>
                </c:pt>
                <c:pt idx="4015">
                  <c:v>1525</c:v>
                </c:pt>
                <c:pt idx="4016">
                  <c:v>1519</c:v>
                </c:pt>
                <c:pt idx="4017">
                  <c:v>1521</c:v>
                </c:pt>
                <c:pt idx="4018">
                  <c:v>1520</c:v>
                </c:pt>
                <c:pt idx="4019">
                  <c:v>1517</c:v>
                </c:pt>
                <c:pt idx="4020">
                  <c:v>1520</c:v>
                </c:pt>
                <c:pt idx="4021">
                  <c:v>1519</c:v>
                </c:pt>
                <c:pt idx="4022">
                  <c:v>1520</c:v>
                </c:pt>
                <c:pt idx="4023">
                  <c:v>1525</c:v>
                </c:pt>
                <c:pt idx="4024">
                  <c:v>1528</c:v>
                </c:pt>
                <c:pt idx="4025">
                  <c:v>1524</c:v>
                </c:pt>
                <c:pt idx="4026">
                  <c:v>1520</c:v>
                </c:pt>
                <c:pt idx="4027">
                  <c:v>1520</c:v>
                </c:pt>
                <c:pt idx="4028">
                  <c:v>1524</c:v>
                </c:pt>
                <c:pt idx="4029">
                  <c:v>1522</c:v>
                </c:pt>
                <c:pt idx="4030">
                  <c:v>1522</c:v>
                </c:pt>
                <c:pt idx="4031">
                  <c:v>1526</c:v>
                </c:pt>
                <c:pt idx="4032">
                  <c:v>1529</c:v>
                </c:pt>
                <c:pt idx="4033">
                  <c:v>1522</c:v>
                </c:pt>
                <c:pt idx="4034">
                  <c:v>1518</c:v>
                </c:pt>
                <c:pt idx="4035">
                  <c:v>1521</c:v>
                </c:pt>
                <c:pt idx="4036">
                  <c:v>1528</c:v>
                </c:pt>
                <c:pt idx="4037">
                  <c:v>1525</c:v>
                </c:pt>
                <c:pt idx="4038">
                  <c:v>1525</c:v>
                </c:pt>
                <c:pt idx="4039">
                  <c:v>1520</c:v>
                </c:pt>
                <c:pt idx="4040">
                  <c:v>1528</c:v>
                </c:pt>
                <c:pt idx="4041">
                  <c:v>1517</c:v>
                </c:pt>
                <c:pt idx="4042">
                  <c:v>1522</c:v>
                </c:pt>
                <c:pt idx="4043">
                  <c:v>1521</c:v>
                </c:pt>
                <c:pt idx="4044">
                  <c:v>1523</c:v>
                </c:pt>
                <c:pt idx="4045">
                  <c:v>1520</c:v>
                </c:pt>
                <c:pt idx="4046">
                  <c:v>1525</c:v>
                </c:pt>
                <c:pt idx="4047">
                  <c:v>1530</c:v>
                </c:pt>
                <c:pt idx="4048">
                  <c:v>1526</c:v>
                </c:pt>
                <c:pt idx="4049">
                  <c:v>1518</c:v>
                </c:pt>
                <c:pt idx="4050">
                  <c:v>1524</c:v>
                </c:pt>
                <c:pt idx="4051">
                  <c:v>1524</c:v>
                </c:pt>
                <c:pt idx="4052">
                  <c:v>1520</c:v>
                </c:pt>
                <c:pt idx="4053">
                  <c:v>1530</c:v>
                </c:pt>
                <c:pt idx="4054">
                  <c:v>1521</c:v>
                </c:pt>
                <c:pt idx="4055">
                  <c:v>1524</c:v>
                </c:pt>
                <c:pt idx="4056">
                  <c:v>1527</c:v>
                </c:pt>
                <c:pt idx="4057">
                  <c:v>1520</c:v>
                </c:pt>
                <c:pt idx="4058">
                  <c:v>1526</c:v>
                </c:pt>
                <c:pt idx="4059">
                  <c:v>1523</c:v>
                </c:pt>
                <c:pt idx="4060">
                  <c:v>1523</c:v>
                </c:pt>
                <c:pt idx="4061">
                  <c:v>1526</c:v>
                </c:pt>
                <c:pt idx="4062">
                  <c:v>1524</c:v>
                </c:pt>
                <c:pt idx="4063">
                  <c:v>1520</c:v>
                </c:pt>
                <c:pt idx="4064">
                  <c:v>1526</c:v>
                </c:pt>
                <c:pt idx="4065">
                  <c:v>1525</c:v>
                </c:pt>
                <c:pt idx="4066">
                  <c:v>1526</c:v>
                </c:pt>
                <c:pt idx="4067">
                  <c:v>1526</c:v>
                </c:pt>
                <c:pt idx="4068">
                  <c:v>1524</c:v>
                </c:pt>
                <c:pt idx="4069">
                  <c:v>1534</c:v>
                </c:pt>
                <c:pt idx="4070">
                  <c:v>1529</c:v>
                </c:pt>
                <c:pt idx="4071">
                  <c:v>1535</c:v>
                </c:pt>
                <c:pt idx="4072">
                  <c:v>1527</c:v>
                </c:pt>
                <c:pt idx="4073">
                  <c:v>1526</c:v>
                </c:pt>
                <c:pt idx="4074">
                  <c:v>1533</c:v>
                </c:pt>
                <c:pt idx="4075">
                  <c:v>1533</c:v>
                </c:pt>
                <c:pt idx="4076">
                  <c:v>1535</c:v>
                </c:pt>
                <c:pt idx="4077">
                  <c:v>1533</c:v>
                </c:pt>
                <c:pt idx="4078">
                  <c:v>1538</c:v>
                </c:pt>
                <c:pt idx="4079">
                  <c:v>1540</c:v>
                </c:pt>
                <c:pt idx="4080">
                  <c:v>1537</c:v>
                </c:pt>
                <c:pt idx="4081">
                  <c:v>1537</c:v>
                </c:pt>
                <c:pt idx="4082">
                  <c:v>1534</c:v>
                </c:pt>
                <c:pt idx="4083">
                  <c:v>1542</c:v>
                </c:pt>
                <c:pt idx="4084">
                  <c:v>1560</c:v>
                </c:pt>
                <c:pt idx="4085">
                  <c:v>1554</c:v>
                </c:pt>
                <c:pt idx="4086">
                  <c:v>1555</c:v>
                </c:pt>
                <c:pt idx="4087">
                  <c:v>1572</c:v>
                </c:pt>
                <c:pt idx="4088">
                  <c:v>1580</c:v>
                </c:pt>
                <c:pt idx="4089">
                  <c:v>1585</c:v>
                </c:pt>
                <c:pt idx="4090">
                  <c:v>1587</c:v>
                </c:pt>
                <c:pt idx="4091">
                  <c:v>1608</c:v>
                </c:pt>
                <c:pt idx="4092">
                  <c:v>1599</c:v>
                </c:pt>
                <c:pt idx="4093">
                  <c:v>1593</c:v>
                </c:pt>
                <c:pt idx="4094">
                  <c:v>1581</c:v>
                </c:pt>
                <c:pt idx="4095">
                  <c:v>1575</c:v>
                </c:pt>
                <c:pt idx="4096">
                  <c:v>1564</c:v>
                </c:pt>
                <c:pt idx="4097">
                  <c:v>1554</c:v>
                </c:pt>
                <c:pt idx="4098">
                  <c:v>1552</c:v>
                </c:pt>
                <c:pt idx="4099">
                  <c:v>1564</c:v>
                </c:pt>
                <c:pt idx="4100">
                  <c:v>1564</c:v>
                </c:pt>
                <c:pt idx="4101">
                  <c:v>1565</c:v>
                </c:pt>
                <c:pt idx="4102">
                  <c:v>1559</c:v>
                </c:pt>
                <c:pt idx="4103">
                  <c:v>1562</c:v>
                </c:pt>
                <c:pt idx="4104">
                  <c:v>1573</c:v>
                </c:pt>
                <c:pt idx="4105">
                  <c:v>1562</c:v>
                </c:pt>
                <c:pt idx="4106">
                  <c:v>1559</c:v>
                </c:pt>
                <c:pt idx="4107">
                  <c:v>1548</c:v>
                </c:pt>
                <c:pt idx="4108">
                  <c:v>1556</c:v>
                </c:pt>
                <c:pt idx="4109">
                  <c:v>1543</c:v>
                </c:pt>
                <c:pt idx="4110">
                  <c:v>1533</c:v>
                </c:pt>
                <c:pt idx="4111">
                  <c:v>1531</c:v>
                </c:pt>
                <c:pt idx="4112">
                  <c:v>1537</c:v>
                </c:pt>
                <c:pt idx="4113">
                  <c:v>1543</c:v>
                </c:pt>
                <c:pt idx="4114">
                  <c:v>1543</c:v>
                </c:pt>
                <c:pt idx="4115">
                  <c:v>1548</c:v>
                </c:pt>
                <c:pt idx="4116">
                  <c:v>1527</c:v>
                </c:pt>
                <c:pt idx="4117">
                  <c:v>1530</c:v>
                </c:pt>
                <c:pt idx="4118">
                  <c:v>1526</c:v>
                </c:pt>
                <c:pt idx="4119">
                  <c:v>1526</c:v>
                </c:pt>
                <c:pt idx="4120">
                  <c:v>1531</c:v>
                </c:pt>
                <c:pt idx="4121">
                  <c:v>1527</c:v>
                </c:pt>
                <c:pt idx="4122">
                  <c:v>1520</c:v>
                </c:pt>
                <c:pt idx="4123">
                  <c:v>1522</c:v>
                </c:pt>
                <c:pt idx="4124">
                  <c:v>1528</c:v>
                </c:pt>
                <c:pt idx="4125">
                  <c:v>1523</c:v>
                </c:pt>
                <c:pt idx="4126">
                  <c:v>1524</c:v>
                </c:pt>
                <c:pt idx="4127">
                  <c:v>1526</c:v>
                </c:pt>
                <c:pt idx="4128">
                  <c:v>1524</c:v>
                </c:pt>
                <c:pt idx="4129">
                  <c:v>1518</c:v>
                </c:pt>
                <c:pt idx="4130">
                  <c:v>1523</c:v>
                </c:pt>
                <c:pt idx="4131">
                  <c:v>1521</c:v>
                </c:pt>
                <c:pt idx="4132">
                  <c:v>1520</c:v>
                </c:pt>
                <c:pt idx="4133">
                  <c:v>1522</c:v>
                </c:pt>
                <c:pt idx="4134">
                  <c:v>1528</c:v>
                </c:pt>
                <c:pt idx="4135">
                  <c:v>1527</c:v>
                </c:pt>
                <c:pt idx="4136">
                  <c:v>1522</c:v>
                </c:pt>
                <c:pt idx="4137">
                  <c:v>1529</c:v>
                </c:pt>
                <c:pt idx="4138">
                  <c:v>1526</c:v>
                </c:pt>
                <c:pt idx="4139">
                  <c:v>1520</c:v>
                </c:pt>
                <c:pt idx="4140">
                  <c:v>1521</c:v>
                </c:pt>
                <c:pt idx="4141">
                  <c:v>1523</c:v>
                </c:pt>
                <c:pt idx="4142">
                  <c:v>1519</c:v>
                </c:pt>
                <c:pt idx="4143">
                  <c:v>1523</c:v>
                </c:pt>
                <c:pt idx="4144">
                  <c:v>1524</c:v>
                </c:pt>
                <c:pt idx="4145">
                  <c:v>1527</c:v>
                </c:pt>
                <c:pt idx="4146">
                  <c:v>1523</c:v>
                </c:pt>
                <c:pt idx="4147">
                  <c:v>1518</c:v>
                </c:pt>
                <c:pt idx="4148">
                  <c:v>1521</c:v>
                </c:pt>
                <c:pt idx="4149">
                  <c:v>1522</c:v>
                </c:pt>
                <c:pt idx="4150">
                  <c:v>1527</c:v>
                </c:pt>
                <c:pt idx="4151">
                  <c:v>1525</c:v>
                </c:pt>
                <c:pt idx="4152">
                  <c:v>1524</c:v>
                </c:pt>
                <c:pt idx="4153">
                  <c:v>1522</c:v>
                </c:pt>
                <c:pt idx="4154">
                  <c:v>1525</c:v>
                </c:pt>
                <c:pt idx="4155">
                  <c:v>1521</c:v>
                </c:pt>
                <c:pt idx="4156">
                  <c:v>1516</c:v>
                </c:pt>
                <c:pt idx="4157">
                  <c:v>1518</c:v>
                </c:pt>
                <c:pt idx="4158">
                  <c:v>1528</c:v>
                </c:pt>
                <c:pt idx="4159">
                  <c:v>1525</c:v>
                </c:pt>
                <c:pt idx="4160">
                  <c:v>1521</c:v>
                </c:pt>
                <c:pt idx="4161">
                  <c:v>1525</c:v>
                </c:pt>
                <c:pt idx="4162">
                  <c:v>1524</c:v>
                </c:pt>
                <c:pt idx="4163">
                  <c:v>1518</c:v>
                </c:pt>
                <c:pt idx="4164">
                  <c:v>1526</c:v>
                </c:pt>
                <c:pt idx="4165">
                  <c:v>1522</c:v>
                </c:pt>
                <c:pt idx="4166">
                  <c:v>1522</c:v>
                </c:pt>
                <c:pt idx="4167">
                  <c:v>1522</c:v>
                </c:pt>
                <c:pt idx="4168">
                  <c:v>1528</c:v>
                </c:pt>
                <c:pt idx="4169">
                  <c:v>1524</c:v>
                </c:pt>
                <c:pt idx="4170">
                  <c:v>1526</c:v>
                </c:pt>
                <c:pt idx="4171">
                  <c:v>1526</c:v>
                </c:pt>
                <c:pt idx="4172">
                  <c:v>1522</c:v>
                </c:pt>
                <c:pt idx="4173">
                  <c:v>1522</c:v>
                </c:pt>
                <c:pt idx="4174">
                  <c:v>1522</c:v>
                </c:pt>
                <c:pt idx="4175">
                  <c:v>1517</c:v>
                </c:pt>
                <c:pt idx="4176">
                  <c:v>1521</c:v>
                </c:pt>
                <c:pt idx="4177">
                  <c:v>1513</c:v>
                </c:pt>
                <c:pt idx="4178">
                  <c:v>1522</c:v>
                </c:pt>
                <c:pt idx="4179">
                  <c:v>1526</c:v>
                </c:pt>
                <c:pt idx="4180">
                  <c:v>1523</c:v>
                </c:pt>
                <c:pt idx="4181">
                  <c:v>1521</c:v>
                </c:pt>
                <c:pt idx="4182">
                  <c:v>1525</c:v>
                </c:pt>
                <c:pt idx="4183">
                  <c:v>1526</c:v>
                </c:pt>
                <c:pt idx="4184">
                  <c:v>1532</c:v>
                </c:pt>
                <c:pt idx="4185">
                  <c:v>1532</c:v>
                </c:pt>
                <c:pt idx="4186">
                  <c:v>1527</c:v>
                </c:pt>
                <c:pt idx="4187">
                  <c:v>1521</c:v>
                </c:pt>
                <c:pt idx="4188">
                  <c:v>1520</c:v>
                </c:pt>
                <c:pt idx="4189">
                  <c:v>1524</c:v>
                </c:pt>
                <c:pt idx="4190">
                  <c:v>1529</c:v>
                </c:pt>
                <c:pt idx="4191">
                  <c:v>1527</c:v>
                </c:pt>
                <c:pt idx="4192">
                  <c:v>1531</c:v>
                </c:pt>
                <c:pt idx="4193">
                  <c:v>1531</c:v>
                </c:pt>
                <c:pt idx="4194">
                  <c:v>1529</c:v>
                </c:pt>
                <c:pt idx="4195">
                  <c:v>1524</c:v>
                </c:pt>
                <c:pt idx="4196">
                  <c:v>1527</c:v>
                </c:pt>
                <c:pt idx="4197">
                  <c:v>1534</c:v>
                </c:pt>
                <c:pt idx="4198">
                  <c:v>1537</c:v>
                </c:pt>
                <c:pt idx="4199">
                  <c:v>1534</c:v>
                </c:pt>
                <c:pt idx="4200">
                  <c:v>1535</c:v>
                </c:pt>
                <c:pt idx="4201">
                  <c:v>1534</c:v>
                </c:pt>
                <c:pt idx="4202">
                  <c:v>1538</c:v>
                </c:pt>
                <c:pt idx="4203">
                  <c:v>1529</c:v>
                </c:pt>
                <c:pt idx="4204">
                  <c:v>1535</c:v>
                </c:pt>
                <c:pt idx="4205">
                  <c:v>1539</c:v>
                </c:pt>
                <c:pt idx="4206">
                  <c:v>1535</c:v>
                </c:pt>
                <c:pt idx="4207">
                  <c:v>1533</c:v>
                </c:pt>
                <c:pt idx="4208">
                  <c:v>1540</c:v>
                </c:pt>
                <c:pt idx="4209">
                  <c:v>1526</c:v>
                </c:pt>
                <c:pt idx="4210">
                  <c:v>1523</c:v>
                </c:pt>
                <c:pt idx="4211">
                  <c:v>1526</c:v>
                </c:pt>
                <c:pt idx="4212">
                  <c:v>1524</c:v>
                </c:pt>
                <c:pt idx="4213">
                  <c:v>1530</c:v>
                </c:pt>
                <c:pt idx="4214">
                  <c:v>1534</c:v>
                </c:pt>
                <c:pt idx="4215">
                  <c:v>1536</c:v>
                </c:pt>
                <c:pt idx="4216">
                  <c:v>1533</c:v>
                </c:pt>
                <c:pt idx="4217">
                  <c:v>1531</c:v>
                </c:pt>
                <c:pt idx="4218">
                  <c:v>1526</c:v>
                </c:pt>
                <c:pt idx="4219">
                  <c:v>1523</c:v>
                </c:pt>
                <c:pt idx="4220">
                  <c:v>1523</c:v>
                </c:pt>
                <c:pt idx="4221">
                  <c:v>1525</c:v>
                </c:pt>
                <c:pt idx="4222">
                  <c:v>1526</c:v>
                </c:pt>
                <c:pt idx="4223">
                  <c:v>1526</c:v>
                </c:pt>
                <c:pt idx="4224">
                  <c:v>1528</c:v>
                </c:pt>
                <c:pt idx="4225">
                  <c:v>1524</c:v>
                </c:pt>
                <c:pt idx="4226">
                  <c:v>1520</c:v>
                </c:pt>
                <c:pt idx="4227">
                  <c:v>1529</c:v>
                </c:pt>
                <c:pt idx="4228">
                  <c:v>1531</c:v>
                </c:pt>
                <c:pt idx="4229">
                  <c:v>1530</c:v>
                </c:pt>
                <c:pt idx="4230">
                  <c:v>1524</c:v>
                </c:pt>
                <c:pt idx="4231">
                  <c:v>1529</c:v>
                </c:pt>
                <c:pt idx="4232">
                  <c:v>1521</c:v>
                </c:pt>
                <c:pt idx="4233">
                  <c:v>1526</c:v>
                </c:pt>
                <c:pt idx="4234">
                  <c:v>1533</c:v>
                </c:pt>
                <c:pt idx="4235">
                  <c:v>1530</c:v>
                </c:pt>
                <c:pt idx="4236">
                  <c:v>1527</c:v>
                </c:pt>
                <c:pt idx="4237">
                  <c:v>1532</c:v>
                </c:pt>
                <c:pt idx="4238">
                  <c:v>1528</c:v>
                </c:pt>
                <c:pt idx="4239">
                  <c:v>1520</c:v>
                </c:pt>
                <c:pt idx="4240">
                  <c:v>1528</c:v>
                </c:pt>
                <c:pt idx="4241">
                  <c:v>1532</c:v>
                </c:pt>
                <c:pt idx="4242">
                  <c:v>1525</c:v>
                </c:pt>
                <c:pt idx="4243">
                  <c:v>1515</c:v>
                </c:pt>
                <c:pt idx="4244">
                  <c:v>1518</c:v>
                </c:pt>
                <c:pt idx="4245">
                  <c:v>1514</c:v>
                </c:pt>
                <c:pt idx="4246">
                  <c:v>1525</c:v>
                </c:pt>
                <c:pt idx="4247">
                  <c:v>1522</c:v>
                </c:pt>
                <c:pt idx="4248">
                  <c:v>1524</c:v>
                </c:pt>
                <c:pt idx="4249">
                  <c:v>1526</c:v>
                </c:pt>
                <c:pt idx="4250">
                  <c:v>1524</c:v>
                </c:pt>
                <c:pt idx="4251">
                  <c:v>1524</c:v>
                </c:pt>
                <c:pt idx="4252">
                  <c:v>1521</c:v>
                </c:pt>
                <c:pt idx="4253">
                  <c:v>1524</c:v>
                </c:pt>
                <c:pt idx="4254">
                  <c:v>1527</c:v>
                </c:pt>
                <c:pt idx="4255">
                  <c:v>1525</c:v>
                </c:pt>
                <c:pt idx="4256">
                  <c:v>1520</c:v>
                </c:pt>
                <c:pt idx="4257">
                  <c:v>1518</c:v>
                </c:pt>
                <c:pt idx="4258">
                  <c:v>1518</c:v>
                </c:pt>
                <c:pt idx="4259">
                  <c:v>1519</c:v>
                </c:pt>
                <c:pt idx="4260">
                  <c:v>1525</c:v>
                </c:pt>
                <c:pt idx="4261">
                  <c:v>1526</c:v>
                </c:pt>
                <c:pt idx="4262">
                  <c:v>1524</c:v>
                </c:pt>
                <c:pt idx="4263">
                  <c:v>1523</c:v>
                </c:pt>
                <c:pt idx="4264">
                  <c:v>1522</c:v>
                </c:pt>
                <c:pt idx="4265">
                  <c:v>1521</c:v>
                </c:pt>
                <c:pt idx="4266">
                  <c:v>1523</c:v>
                </c:pt>
                <c:pt idx="4267">
                  <c:v>1520</c:v>
                </c:pt>
                <c:pt idx="4268">
                  <c:v>1522</c:v>
                </c:pt>
                <c:pt idx="4269">
                  <c:v>1525</c:v>
                </c:pt>
                <c:pt idx="4270">
                  <c:v>1522</c:v>
                </c:pt>
                <c:pt idx="4271">
                  <c:v>1521</c:v>
                </c:pt>
                <c:pt idx="4272">
                  <c:v>1513</c:v>
                </c:pt>
                <c:pt idx="4273">
                  <c:v>1522</c:v>
                </c:pt>
                <c:pt idx="4274">
                  <c:v>1523</c:v>
                </c:pt>
                <c:pt idx="4275">
                  <c:v>1524</c:v>
                </c:pt>
                <c:pt idx="4276">
                  <c:v>1528</c:v>
                </c:pt>
                <c:pt idx="4277">
                  <c:v>1522</c:v>
                </c:pt>
                <c:pt idx="4278">
                  <c:v>1520</c:v>
                </c:pt>
                <c:pt idx="4279">
                  <c:v>1528</c:v>
                </c:pt>
                <c:pt idx="4280">
                  <c:v>1523</c:v>
                </c:pt>
                <c:pt idx="4281">
                  <c:v>1520</c:v>
                </c:pt>
                <c:pt idx="4282">
                  <c:v>1522</c:v>
                </c:pt>
                <c:pt idx="4283">
                  <c:v>1516</c:v>
                </c:pt>
                <c:pt idx="4284">
                  <c:v>1533</c:v>
                </c:pt>
                <c:pt idx="4285">
                  <c:v>1517</c:v>
                </c:pt>
                <c:pt idx="4286">
                  <c:v>1528</c:v>
                </c:pt>
                <c:pt idx="4287">
                  <c:v>1514</c:v>
                </c:pt>
                <c:pt idx="4288">
                  <c:v>1517</c:v>
                </c:pt>
                <c:pt idx="4289">
                  <c:v>1519</c:v>
                </c:pt>
                <c:pt idx="4290">
                  <c:v>1522</c:v>
                </c:pt>
                <c:pt idx="4291">
                  <c:v>1515</c:v>
                </c:pt>
                <c:pt idx="4292">
                  <c:v>1521</c:v>
                </c:pt>
                <c:pt idx="4293">
                  <c:v>1526</c:v>
                </c:pt>
                <c:pt idx="4294">
                  <c:v>1531</c:v>
                </c:pt>
                <c:pt idx="4295">
                  <c:v>1520</c:v>
                </c:pt>
                <c:pt idx="4296">
                  <c:v>1521</c:v>
                </c:pt>
                <c:pt idx="4297">
                  <c:v>1523</c:v>
                </c:pt>
                <c:pt idx="4298">
                  <c:v>1521</c:v>
                </c:pt>
                <c:pt idx="4299">
                  <c:v>1519</c:v>
                </c:pt>
                <c:pt idx="4300">
                  <c:v>1525</c:v>
                </c:pt>
                <c:pt idx="4301">
                  <c:v>1526</c:v>
                </c:pt>
                <c:pt idx="4302">
                  <c:v>1524</c:v>
                </c:pt>
                <c:pt idx="4303">
                  <c:v>1525</c:v>
                </c:pt>
                <c:pt idx="4304">
                  <c:v>1521</c:v>
                </c:pt>
                <c:pt idx="4305">
                  <c:v>1516</c:v>
                </c:pt>
                <c:pt idx="4306">
                  <c:v>1521</c:v>
                </c:pt>
                <c:pt idx="4307">
                  <c:v>1525</c:v>
                </c:pt>
                <c:pt idx="4308">
                  <c:v>1520</c:v>
                </c:pt>
                <c:pt idx="4309">
                  <c:v>1526</c:v>
                </c:pt>
                <c:pt idx="4310">
                  <c:v>1526</c:v>
                </c:pt>
                <c:pt idx="4311">
                  <c:v>1525</c:v>
                </c:pt>
                <c:pt idx="4312">
                  <c:v>1523</c:v>
                </c:pt>
                <c:pt idx="4313">
                  <c:v>1523</c:v>
                </c:pt>
                <c:pt idx="4314">
                  <c:v>1524</c:v>
                </c:pt>
                <c:pt idx="4315">
                  <c:v>1520</c:v>
                </c:pt>
                <c:pt idx="4316">
                  <c:v>1525</c:v>
                </c:pt>
                <c:pt idx="4317">
                  <c:v>1524</c:v>
                </c:pt>
                <c:pt idx="4318">
                  <c:v>1521</c:v>
                </c:pt>
                <c:pt idx="4319">
                  <c:v>1520</c:v>
                </c:pt>
                <c:pt idx="4320">
                  <c:v>1521</c:v>
                </c:pt>
                <c:pt idx="4321">
                  <c:v>1518</c:v>
                </c:pt>
                <c:pt idx="4322">
                  <c:v>1517</c:v>
                </c:pt>
                <c:pt idx="4323">
                  <c:v>1520</c:v>
                </c:pt>
                <c:pt idx="4324">
                  <c:v>1520</c:v>
                </c:pt>
                <c:pt idx="4325">
                  <c:v>1521</c:v>
                </c:pt>
                <c:pt idx="4326">
                  <c:v>1523</c:v>
                </c:pt>
                <c:pt idx="4327">
                  <c:v>1521</c:v>
                </c:pt>
                <c:pt idx="4328">
                  <c:v>1512</c:v>
                </c:pt>
                <c:pt idx="4329">
                  <c:v>1518</c:v>
                </c:pt>
                <c:pt idx="4330">
                  <c:v>1527</c:v>
                </c:pt>
                <c:pt idx="4331">
                  <c:v>1528</c:v>
                </c:pt>
                <c:pt idx="4332">
                  <c:v>1520</c:v>
                </c:pt>
                <c:pt idx="4333">
                  <c:v>1522</c:v>
                </c:pt>
                <c:pt idx="4334">
                  <c:v>1533</c:v>
                </c:pt>
                <c:pt idx="4335">
                  <c:v>1518</c:v>
                </c:pt>
                <c:pt idx="4336">
                  <c:v>1521</c:v>
                </c:pt>
                <c:pt idx="4337">
                  <c:v>1516</c:v>
                </c:pt>
                <c:pt idx="4338">
                  <c:v>1525</c:v>
                </c:pt>
                <c:pt idx="4339">
                  <c:v>1521</c:v>
                </c:pt>
                <c:pt idx="4340">
                  <c:v>1521</c:v>
                </c:pt>
                <c:pt idx="4341">
                  <c:v>1521</c:v>
                </c:pt>
                <c:pt idx="4342">
                  <c:v>1518</c:v>
                </c:pt>
                <c:pt idx="4343">
                  <c:v>1519</c:v>
                </c:pt>
                <c:pt idx="4344">
                  <c:v>1515</c:v>
                </c:pt>
                <c:pt idx="4345">
                  <c:v>1523</c:v>
                </c:pt>
                <c:pt idx="4346">
                  <c:v>1529</c:v>
                </c:pt>
                <c:pt idx="4347">
                  <c:v>1519</c:v>
                </c:pt>
                <c:pt idx="4348">
                  <c:v>1519</c:v>
                </c:pt>
                <c:pt idx="4349">
                  <c:v>1524</c:v>
                </c:pt>
                <c:pt idx="4350">
                  <c:v>1515</c:v>
                </c:pt>
                <c:pt idx="4351">
                  <c:v>1515</c:v>
                </c:pt>
                <c:pt idx="4352">
                  <c:v>1520</c:v>
                </c:pt>
                <c:pt idx="4353">
                  <c:v>1522</c:v>
                </c:pt>
                <c:pt idx="4354">
                  <c:v>1523</c:v>
                </c:pt>
                <c:pt idx="4355">
                  <c:v>1525</c:v>
                </c:pt>
                <c:pt idx="4356">
                  <c:v>1522</c:v>
                </c:pt>
                <c:pt idx="4357">
                  <c:v>1520</c:v>
                </c:pt>
                <c:pt idx="4358">
                  <c:v>1522</c:v>
                </c:pt>
                <c:pt idx="4359">
                  <c:v>1521</c:v>
                </c:pt>
                <c:pt idx="4360">
                  <c:v>1526</c:v>
                </c:pt>
                <c:pt idx="4361">
                  <c:v>1525</c:v>
                </c:pt>
                <c:pt idx="4362">
                  <c:v>1525</c:v>
                </c:pt>
                <c:pt idx="4363">
                  <c:v>1523</c:v>
                </c:pt>
                <c:pt idx="4364">
                  <c:v>1526</c:v>
                </c:pt>
                <c:pt idx="4365">
                  <c:v>1531</c:v>
                </c:pt>
                <c:pt idx="4366">
                  <c:v>1523</c:v>
                </c:pt>
                <c:pt idx="4367">
                  <c:v>1524</c:v>
                </c:pt>
                <c:pt idx="4368">
                  <c:v>1525</c:v>
                </c:pt>
                <c:pt idx="4369">
                  <c:v>1523</c:v>
                </c:pt>
                <c:pt idx="4370">
                  <c:v>1527</c:v>
                </c:pt>
                <c:pt idx="4371">
                  <c:v>1524</c:v>
                </c:pt>
                <c:pt idx="4372">
                  <c:v>1522</c:v>
                </c:pt>
                <c:pt idx="4373">
                  <c:v>1522</c:v>
                </c:pt>
                <c:pt idx="4374">
                  <c:v>1522</c:v>
                </c:pt>
                <c:pt idx="4375">
                  <c:v>1521</c:v>
                </c:pt>
                <c:pt idx="4376">
                  <c:v>1518</c:v>
                </c:pt>
                <c:pt idx="4377">
                  <c:v>1520</c:v>
                </c:pt>
                <c:pt idx="4378">
                  <c:v>1519</c:v>
                </c:pt>
                <c:pt idx="4379">
                  <c:v>1522</c:v>
                </c:pt>
                <c:pt idx="4380">
                  <c:v>1524</c:v>
                </c:pt>
                <c:pt idx="4381">
                  <c:v>1523</c:v>
                </c:pt>
                <c:pt idx="4382">
                  <c:v>1524</c:v>
                </c:pt>
                <c:pt idx="4383">
                  <c:v>1521</c:v>
                </c:pt>
                <c:pt idx="4384">
                  <c:v>1520</c:v>
                </c:pt>
                <c:pt idx="4385">
                  <c:v>1518</c:v>
                </c:pt>
                <c:pt idx="4386">
                  <c:v>1523</c:v>
                </c:pt>
                <c:pt idx="4387">
                  <c:v>1518</c:v>
                </c:pt>
                <c:pt idx="4388">
                  <c:v>1517</c:v>
                </c:pt>
                <c:pt idx="4389">
                  <c:v>1523</c:v>
                </c:pt>
                <c:pt idx="4390">
                  <c:v>1524</c:v>
                </c:pt>
                <c:pt idx="4391">
                  <c:v>1526</c:v>
                </c:pt>
                <c:pt idx="4392">
                  <c:v>1522</c:v>
                </c:pt>
                <c:pt idx="4393">
                  <c:v>1520</c:v>
                </c:pt>
                <c:pt idx="4394">
                  <c:v>1526</c:v>
                </c:pt>
                <c:pt idx="4395">
                  <c:v>1522</c:v>
                </c:pt>
                <c:pt idx="4396">
                  <c:v>1518</c:v>
                </c:pt>
                <c:pt idx="4397">
                  <c:v>1514</c:v>
                </c:pt>
                <c:pt idx="4398">
                  <c:v>1519</c:v>
                </c:pt>
                <c:pt idx="4399">
                  <c:v>1520</c:v>
                </c:pt>
                <c:pt idx="4400">
                  <c:v>1520</c:v>
                </c:pt>
                <c:pt idx="4401">
                  <c:v>1530</c:v>
                </c:pt>
                <c:pt idx="4402">
                  <c:v>1520</c:v>
                </c:pt>
                <c:pt idx="4403">
                  <c:v>1525</c:v>
                </c:pt>
                <c:pt idx="4404">
                  <c:v>1523</c:v>
                </c:pt>
                <c:pt idx="4405">
                  <c:v>1519</c:v>
                </c:pt>
                <c:pt idx="4406">
                  <c:v>1529</c:v>
                </c:pt>
                <c:pt idx="4407">
                  <c:v>1527</c:v>
                </c:pt>
                <c:pt idx="4408">
                  <c:v>1519</c:v>
                </c:pt>
                <c:pt idx="4409">
                  <c:v>1520</c:v>
                </c:pt>
                <c:pt idx="4410">
                  <c:v>1514</c:v>
                </c:pt>
                <c:pt idx="4411">
                  <c:v>1524</c:v>
                </c:pt>
                <c:pt idx="4412">
                  <c:v>1522</c:v>
                </c:pt>
                <c:pt idx="4413">
                  <c:v>1518</c:v>
                </c:pt>
                <c:pt idx="4414">
                  <c:v>1521</c:v>
                </c:pt>
                <c:pt idx="4415">
                  <c:v>1519</c:v>
                </c:pt>
                <c:pt idx="4416">
                  <c:v>1519</c:v>
                </c:pt>
                <c:pt idx="4417">
                  <c:v>1523</c:v>
                </c:pt>
                <c:pt idx="4418">
                  <c:v>1524</c:v>
                </c:pt>
                <c:pt idx="4419">
                  <c:v>1518</c:v>
                </c:pt>
                <c:pt idx="4420">
                  <c:v>1515</c:v>
                </c:pt>
                <c:pt idx="4421">
                  <c:v>1522</c:v>
                </c:pt>
                <c:pt idx="4422">
                  <c:v>1526</c:v>
                </c:pt>
                <c:pt idx="4423">
                  <c:v>1525</c:v>
                </c:pt>
                <c:pt idx="4424">
                  <c:v>1523</c:v>
                </c:pt>
                <c:pt idx="4425">
                  <c:v>1521</c:v>
                </c:pt>
                <c:pt idx="4426">
                  <c:v>1521</c:v>
                </c:pt>
                <c:pt idx="4427">
                  <c:v>1521</c:v>
                </c:pt>
                <c:pt idx="4428">
                  <c:v>1520</c:v>
                </c:pt>
                <c:pt idx="4429">
                  <c:v>1519</c:v>
                </c:pt>
                <c:pt idx="4430">
                  <c:v>1519</c:v>
                </c:pt>
                <c:pt idx="4431">
                  <c:v>1526</c:v>
                </c:pt>
                <c:pt idx="4432">
                  <c:v>1525</c:v>
                </c:pt>
                <c:pt idx="4433">
                  <c:v>1527</c:v>
                </c:pt>
                <c:pt idx="4434">
                  <c:v>1520</c:v>
                </c:pt>
                <c:pt idx="4435">
                  <c:v>1518</c:v>
                </c:pt>
                <c:pt idx="4436">
                  <c:v>1520</c:v>
                </c:pt>
                <c:pt idx="4437">
                  <c:v>1521</c:v>
                </c:pt>
                <c:pt idx="4438">
                  <c:v>1519</c:v>
                </c:pt>
                <c:pt idx="4439">
                  <c:v>1524</c:v>
                </c:pt>
                <c:pt idx="4440">
                  <c:v>1521</c:v>
                </c:pt>
                <c:pt idx="4441">
                  <c:v>1517</c:v>
                </c:pt>
                <c:pt idx="4442">
                  <c:v>1523</c:v>
                </c:pt>
                <c:pt idx="4443">
                  <c:v>1525</c:v>
                </c:pt>
                <c:pt idx="4444">
                  <c:v>1519</c:v>
                </c:pt>
                <c:pt idx="4445">
                  <c:v>1518</c:v>
                </c:pt>
                <c:pt idx="4446">
                  <c:v>1520</c:v>
                </c:pt>
                <c:pt idx="4447">
                  <c:v>1518</c:v>
                </c:pt>
                <c:pt idx="4448">
                  <c:v>1517</c:v>
                </c:pt>
                <c:pt idx="4449">
                  <c:v>1520</c:v>
                </c:pt>
                <c:pt idx="4450">
                  <c:v>1518</c:v>
                </c:pt>
                <c:pt idx="4451">
                  <c:v>1519</c:v>
                </c:pt>
                <c:pt idx="4452">
                  <c:v>1522</c:v>
                </c:pt>
                <c:pt idx="4453">
                  <c:v>1518</c:v>
                </c:pt>
                <c:pt idx="4454">
                  <c:v>1529</c:v>
                </c:pt>
                <c:pt idx="4455">
                  <c:v>1518</c:v>
                </c:pt>
                <c:pt idx="4456">
                  <c:v>1531</c:v>
                </c:pt>
                <c:pt idx="4457">
                  <c:v>1528</c:v>
                </c:pt>
                <c:pt idx="4458">
                  <c:v>1520</c:v>
                </c:pt>
                <c:pt idx="4459">
                  <c:v>1524</c:v>
                </c:pt>
                <c:pt idx="4460">
                  <c:v>1524</c:v>
                </c:pt>
                <c:pt idx="4461">
                  <c:v>1518</c:v>
                </c:pt>
                <c:pt idx="4462">
                  <c:v>1526</c:v>
                </c:pt>
                <c:pt idx="4463">
                  <c:v>1521</c:v>
                </c:pt>
                <c:pt idx="4464">
                  <c:v>1523</c:v>
                </c:pt>
                <c:pt idx="4465">
                  <c:v>1519</c:v>
                </c:pt>
                <c:pt idx="4466">
                  <c:v>1516</c:v>
                </c:pt>
                <c:pt idx="4467">
                  <c:v>1520</c:v>
                </c:pt>
                <c:pt idx="4468">
                  <c:v>1521</c:v>
                </c:pt>
                <c:pt idx="4469">
                  <c:v>1515</c:v>
                </c:pt>
                <c:pt idx="4470">
                  <c:v>1518</c:v>
                </c:pt>
                <c:pt idx="4471">
                  <c:v>1518</c:v>
                </c:pt>
                <c:pt idx="4472">
                  <c:v>1513</c:v>
                </c:pt>
                <c:pt idx="4473">
                  <c:v>1515</c:v>
                </c:pt>
                <c:pt idx="4474">
                  <c:v>1527</c:v>
                </c:pt>
                <c:pt idx="4475">
                  <c:v>1527</c:v>
                </c:pt>
                <c:pt idx="4476">
                  <c:v>1522</c:v>
                </c:pt>
                <c:pt idx="4477">
                  <c:v>1523</c:v>
                </c:pt>
                <c:pt idx="4478">
                  <c:v>1522</c:v>
                </c:pt>
                <c:pt idx="4479">
                  <c:v>1518</c:v>
                </c:pt>
                <c:pt idx="4480">
                  <c:v>1521</c:v>
                </c:pt>
                <c:pt idx="4481">
                  <c:v>1519</c:v>
                </c:pt>
                <c:pt idx="4482">
                  <c:v>1522</c:v>
                </c:pt>
                <c:pt idx="4483">
                  <c:v>1521</c:v>
                </c:pt>
                <c:pt idx="4484">
                  <c:v>1520</c:v>
                </c:pt>
                <c:pt idx="4485">
                  <c:v>1527</c:v>
                </c:pt>
                <c:pt idx="4486">
                  <c:v>1523</c:v>
                </c:pt>
                <c:pt idx="4487">
                  <c:v>1521</c:v>
                </c:pt>
                <c:pt idx="4488">
                  <c:v>1519</c:v>
                </c:pt>
                <c:pt idx="4489">
                  <c:v>1518</c:v>
                </c:pt>
                <c:pt idx="4490">
                  <c:v>1520</c:v>
                </c:pt>
                <c:pt idx="4491">
                  <c:v>1520</c:v>
                </c:pt>
                <c:pt idx="4492">
                  <c:v>1518</c:v>
                </c:pt>
                <c:pt idx="4493">
                  <c:v>1517</c:v>
                </c:pt>
                <c:pt idx="4494">
                  <c:v>1513</c:v>
                </c:pt>
                <c:pt idx="4495">
                  <c:v>1522</c:v>
                </c:pt>
                <c:pt idx="4496">
                  <c:v>1529</c:v>
                </c:pt>
                <c:pt idx="4497">
                  <c:v>1523</c:v>
                </c:pt>
                <c:pt idx="4498">
                  <c:v>1520</c:v>
                </c:pt>
                <c:pt idx="4499">
                  <c:v>1520</c:v>
                </c:pt>
                <c:pt idx="4500">
                  <c:v>1521</c:v>
                </c:pt>
                <c:pt idx="4501">
                  <c:v>1519</c:v>
                </c:pt>
                <c:pt idx="4502">
                  <c:v>1517</c:v>
                </c:pt>
                <c:pt idx="4503">
                  <c:v>1520</c:v>
                </c:pt>
                <c:pt idx="4504">
                  <c:v>1515</c:v>
                </c:pt>
                <c:pt idx="4505">
                  <c:v>1520</c:v>
                </c:pt>
                <c:pt idx="4506">
                  <c:v>1523</c:v>
                </c:pt>
                <c:pt idx="4507">
                  <c:v>1513</c:v>
                </c:pt>
                <c:pt idx="4508">
                  <c:v>1512</c:v>
                </c:pt>
                <c:pt idx="4509">
                  <c:v>1529</c:v>
                </c:pt>
                <c:pt idx="4510">
                  <c:v>1525</c:v>
                </c:pt>
                <c:pt idx="4511">
                  <c:v>1530</c:v>
                </c:pt>
                <c:pt idx="4512">
                  <c:v>1519</c:v>
                </c:pt>
                <c:pt idx="4513">
                  <c:v>1520</c:v>
                </c:pt>
                <c:pt idx="4514">
                  <c:v>1533</c:v>
                </c:pt>
                <c:pt idx="4515">
                  <c:v>1512</c:v>
                </c:pt>
                <c:pt idx="4516">
                  <c:v>1517</c:v>
                </c:pt>
                <c:pt idx="4517">
                  <c:v>1512</c:v>
                </c:pt>
                <c:pt idx="4518">
                  <c:v>1521</c:v>
                </c:pt>
                <c:pt idx="4519">
                  <c:v>1509</c:v>
                </c:pt>
                <c:pt idx="4520">
                  <c:v>1523</c:v>
                </c:pt>
                <c:pt idx="4521">
                  <c:v>1531</c:v>
                </c:pt>
                <c:pt idx="4522">
                  <c:v>1524</c:v>
                </c:pt>
                <c:pt idx="4523">
                  <c:v>1518</c:v>
                </c:pt>
                <c:pt idx="4524">
                  <c:v>1521</c:v>
                </c:pt>
                <c:pt idx="4525">
                  <c:v>1517</c:v>
                </c:pt>
                <c:pt idx="4526">
                  <c:v>1520</c:v>
                </c:pt>
                <c:pt idx="4527">
                  <c:v>1520</c:v>
                </c:pt>
                <c:pt idx="4528">
                  <c:v>1526</c:v>
                </c:pt>
                <c:pt idx="4529">
                  <c:v>1522</c:v>
                </c:pt>
                <c:pt idx="4530">
                  <c:v>1515</c:v>
                </c:pt>
                <c:pt idx="4531">
                  <c:v>1518</c:v>
                </c:pt>
                <c:pt idx="4532">
                  <c:v>1526</c:v>
                </c:pt>
                <c:pt idx="4533">
                  <c:v>1522</c:v>
                </c:pt>
                <c:pt idx="4534">
                  <c:v>1525</c:v>
                </c:pt>
                <c:pt idx="4535">
                  <c:v>1527</c:v>
                </c:pt>
                <c:pt idx="4536">
                  <c:v>1527</c:v>
                </c:pt>
                <c:pt idx="4537">
                  <c:v>1520</c:v>
                </c:pt>
                <c:pt idx="4538">
                  <c:v>1520</c:v>
                </c:pt>
                <c:pt idx="4539">
                  <c:v>1524</c:v>
                </c:pt>
                <c:pt idx="4540">
                  <c:v>1520</c:v>
                </c:pt>
                <c:pt idx="4541">
                  <c:v>1519</c:v>
                </c:pt>
                <c:pt idx="4542">
                  <c:v>1520</c:v>
                </c:pt>
                <c:pt idx="4543">
                  <c:v>1519</c:v>
                </c:pt>
                <c:pt idx="4544">
                  <c:v>1521</c:v>
                </c:pt>
                <c:pt idx="4545">
                  <c:v>1517</c:v>
                </c:pt>
                <c:pt idx="4546">
                  <c:v>1519</c:v>
                </c:pt>
                <c:pt idx="4547">
                  <c:v>1520</c:v>
                </c:pt>
                <c:pt idx="4548">
                  <c:v>1520</c:v>
                </c:pt>
                <c:pt idx="4549">
                  <c:v>1521</c:v>
                </c:pt>
                <c:pt idx="4550">
                  <c:v>1518</c:v>
                </c:pt>
                <c:pt idx="4551">
                  <c:v>1526</c:v>
                </c:pt>
                <c:pt idx="4552">
                  <c:v>1525</c:v>
                </c:pt>
                <c:pt idx="4553">
                  <c:v>1518</c:v>
                </c:pt>
                <c:pt idx="4554">
                  <c:v>1519</c:v>
                </c:pt>
                <c:pt idx="4555">
                  <c:v>1526</c:v>
                </c:pt>
                <c:pt idx="4556">
                  <c:v>1522</c:v>
                </c:pt>
                <c:pt idx="4557">
                  <c:v>1516</c:v>
                </c:pt>
                <c:pt idx="4558">
                  <c:v>1520</c:v>
                </c:pt>
                <c:pt idx="4559">
                  <c:v>1522</c:v>
                </c:pt>
                <c:pt idx="4560">
                  <c:v>1522</c:v>
                </c:pt>
                <c:pt idx="4561">
                  <c:v>1520</c:v>
                </c:pt>
                <c:pt idx="4562">
                  <c:v>1524</c:v>
                </c:pt>
                <c:pt idx="4563">
                  <c:v>1522</c:v>
                </c:pt>
                <c:pt idx="4564">
                  <c:v>1529</c:v>
                </c:pt>
                <c:pt idx="4565">
                  <c:v>1525</c:v>
                </c:pt>
                <c:pt idx="4566">
                  <c:v>1528</c:v>
                </c:pt>
                <c:pt idx="4567">
                  <c:v>1522</c:v>
                </c:pt>
                <c:pt idx="4568">
                  <c:v>1518</c:v>
                </c:pt>
                <c:pt idx="4569">
                  <c:v>1523</c:v>
                </c:pt>
                <c:pt idx="4570">
                  <c:v>1524</c:v>
                </c:pt>
                <c:pt idx="4571">
                  <c:v>1528</c:v>
                </c:pt>
                <c:pt idx="4572">
                  <c:v>1518</c:v>
                </c:pt>
                <c:pt idx="4573">
                  <c:v>1521</c:v>
                </c:pt>
                <c:pt idx="4574">
                  <c:v>1524</c:v>
                </c:pt>
                <c:pt idx="4575">
                  <c:v>1522</c:v>
                </c:pt>
                <c:pt idx="4576">
                  <c:v>1522</c:v>
                </c:pt>
                <c:pt idx="4577">
                  <c:v>1522</c:v>
                </c:pt>
                <c:pt idx="4578">
                  <c:v>1518</c:v>
                </c:pt>
                <c:pt idx="4579">
                  <c:v>1514</c:v>
                </c:pt>
                <c:pt idx="4580">
                  <c:v>1509</c:v>
                </c:pt>
                <c:pt idx="4581">
                  <c:v>1516</c:v>
                </c:pt>
                <c:pt idx="4582">
                  <c:v>1525</c:v>
                </c:pt>
                <c:pt idx="4583">
                  <c:v>1524</c:v>
                </c:pt>
                <c:pt idx="4584">
                  <c:v>1530</c:v>
                </c:pt>
                <c:pt idx="4585">
                  <c:v>1522</c:v>
                </c:pt>
                <c:pt idx="4586">
                  <c:v>1511</c:v>
                </c:pt>
                <c:pt idx="4587">
                  <c:v>1513</c:v>
                </c:pt>
                <c:pt idx="4588">
                  <c:v>1519</c:v>
                </c:pt>
                <c:pt idx="4589">
                  <c:v>1519</c:v>
                </c:pt>
                <c:pt idx="4590">
                  <c:v>1521</c:v>
                </c:pt>
                <c:pt idx="4591">
                  <c:v>1519</c:v>
                </c:pt>
                <c:pt idx="4592">
                  <c:v>1522</c:v>
                </c:pt>
                <c:pt idx="4593">
                  <c:v>1521</c:v>
                </c:pt>
                <c:pt idx="4594">
                  <c:v>1521</c:v>
                </c:pt>
                <c:pt idx="4595">
                  <c:v>1523</c:v>
                </c:pt>
                <c:pt idx="4596">
                  <c:v>1524</c:v>
                </c:pt>
                <c:pt idx="4597">
                  <c:v>1523</c:v>
                </c:pt>
                <c:pt idx="4598">
                  <c:v>1523</c:v>
                </c:pt>
                <c:pt idx="4599">
                  <c:v>1520</c:v>
                </c:pt>
                <c:pt idx="4600">
                  <c:v>1515</c:v>
                </c:pt>
                <c:pt idx="4601">
                  <c:v>1519</c:v>
                </c:pt>
                <c:pt idx="4602">
                  <c:v>1520</c:v>
                </c:pt>
                <c:pt idx="4603">
                  <c:v>1523</c:v>
                </c:pt>
                <c:pt idx="4604">
                  <c:v>1524</c:v>
                </c:pt>
                <c:pt idx="4605">
                  <c:v>1523</c:v>
                </c:pt>
                <c:pt idx="4606">
                  <c:v>1523</c:v>
                </c:pt>
                <c:pt idx="4607">
                  <c:v>1525</c:v>
                </c:pt>
                <c:pt idx="4608">
                  <c:v>1526</c:v>
                </c:pt>
                <c:pt idx="4609">
                  <c:v>1522</c:v>
                </c:pt>
                <c:pt idx="4610">
                  <c:v>1530</c:v>
                </c:pt>
                <c:pt idx="4611">
                  <c:v>1522</c:v>
                </c:pt>
                <c:pt idx="4612">
                  <c:v>1525</c:v>
                </c:pt>
                <c:pt idx="4613">
                  <c:v>1523</c:v>
                </c:pt>
                <c:pt idx="4614">
                  <c:v>1524</c:v>
                </c:pt>
                <c:pt idx="4615">
                  <c:v>1521</c:v>
                </c:pt>
                <c:pt idx="4616">
                  <c:v>1532</c:v>
                </c:pt>
                <c:pt idx="4617">
                  <c:v>1526</c:v>
                </c:pt>
                <c:pt idx="4618">
                  <c:v>1525</c:v>
                </c:pt>
                <c:pt idx="4619">
                  <c:v>1520</c:v>
                </c:pt>
                <c:pt idx="4620">
                  <c:v>1522</c:v>
                </c:pt>
                <c:pt idx="4621">
                  <c:v>1518</c:v>
                </c:pt>
                <c:pt idx="4622">
                  <c:v>1531</c:v>
                </c:pt>
                <c:pt idx="4623">
                  <c:v>1525</c:v>
                </c:pt>
                <c:pt idx="4624">
                  <c:v>1525</c:v>
                </c:pt>
                <c:pt idx="4625">
                  <c:v>1525</c:v>
                </c:pt>
                <c:pt idx="4626">
                  <c:v>1520</c:v>
                </c:pt>
                <c:pt idx="4627">
                  <c:v>1526</c:v>
                </c:pt>
                <c:pt idx="4628">
                  <c:v>1517</c:v>
                </c:pt>
                <c:pt idx="4629">
                  <c:v>1519</c:v>
                </c:pt>
                <c:pt idx="4630">
                  <c:v>1516</c:v>
                </c:pt>
                <c:pt idx="4631">
                  <c:v>1523</c:v>
                </c:pt>
                <c:pt idx="4632">
                  <c:v>1514</c:v>
                </c:pt>
                <c:pt idx="4633">
                  <c:v>1520</c:v>
                </c:pt>
                <c:pt idx="4634">
                  <c:v>1521</c:v>
                </c:pt>
                <c:pt idx="4635">
                  <c:v>1516</c:v>
                </c:pt>
                <c:pt idx="4636">
                  <c:v>1521</c:v>
                </c:pt>
                <c:pt idx="4637">
                  <c:v>1522</c:v>
                </c:pt>
                <c:pt idx="4638">
                  <c:v>1516</c:v>
                </c:pt>
                <c:pt idx="4639">
                  <c:v>1525</c:v>
                </c:pt>
                <c:pt idx="4640">
                  <c:v>1518</c:v>
                </c:pt>
                <c:pt idx="4641">
                  <c:v>1524</c:v>
                </c:pt>
                <c:pt idx="4642">
                  <c:v>1522</c:v>
                </c:pt>
                <c:pt idx="4643">
                  <c:v>1526</c:v>
                </c:pt>
                <c:pt idx="4644">
                  <c:v>1520</c:v>
                </c:pt>
                <c:pt idx="4645">
                  <c:v>1527</c:v>
                </c:pt>
                <c:pt idx="4646">
                  <c:v>1521</c:v>
                </c:pt>
                <c:pt idx="4647">
                  <c:v>1523</c:v>
                </c:pt>
                <c:pt idx="4648">
                  <c:v>1518</c:v>
                </c:pt>
                <c:pt idx="4649">
                  <c:v>1521</c:v>
                </c:pt>
                <c:pt idx="4650">
                  <c:v>1526</c:v>
                </c:pt>
                <c:pt idx="4651">
                  <c:v>1533</c:v>
                </c:pt>
                <c:pt idx="4652">
                  <c:v>1530</c:v>
                </c:pt>
                <c:pt idx="4653">
                  <c:v>1526</c:v>
                </c:pt>
                <c:pt idx="4654">
                  <c:v>1516</c:v>
                </c:pt>
                <c:pt idx="4655">
                  <c:v>1514</c:v>
                </c:pt>
                <c:pt idx="4656">
                  <c:v>1517</c:v>
                </c:pt>
                <c:pt idx="4657">
                  <c:v>1524</c:v>
                </c:pt>
                <c:pt idx="4658">
                  <c:v>1525</c:v>
                </c:pt>
                <c:pt idx="4659">
                  <c:v>1530</c:v>
                </c:pt>
                <c:pt idx="4660">
                  <c:v>1530</c:v>
                </c:pt>
                <c:pt idx="4661">
                  <c:v>1529</c:v>
                </c:pt>
                <c:pt idx="4662">
                  <c:v>1530</c:v>
                </c:pt>
                <c:pt idx="4663">
                  <c:v>1525</c:v>
                </c:pt>
                <c:pt idx="4664">
                  <c:v>1527</c:v>
                </c:pt>
                <c:pt idx="4665">
                  <c:v>1532</c:v>
                </c:pt>
                <c:pt idx="4666">
                  <c:v>1531</c:v>
                </c:pt>
                <c:pt idx="4667">
                  <c:v>1529</c:v>
                </c:pt>
                <c:pt idx="4668">
                  <c:v>1532</c:v>
                </c:pt>
                <c:pt idx="4669">
                  <c:v>1532</c:v>
                </c:pt>
                <c:pt idx="4670">
                  <c:v>1542</c:v>
                </c:pt>
                <c:pt idx="4671">
                  <c:v>1554</c:v>
                </c:pt>
                <c:pt idx="4672">
                  <c:v>1539</c:v>
                </c:pt>
                <c:pt idx="4673">
                  <c:v>1539</c:v>
                </c:pt>
                <c:pt idx="4674">
                  <c:v>1536</c:v>
                </c:pt>
                <c:pt idx="4675">
                  <c:v>1543</c:v>
                </c:pt>
                <c:pt idx="4676">
                  <c:v>1534</c:v>
                </c:pt>
                <c:pt idx="4677">
                  <c:v>1533</c:v>
                </c:pt>
                <c:pt idx="4678">
                  <c:v>1523</c:v>
                </c:pt>
                <c:pt idx="4679">
                  <c:v>1532</c:v>
                </c:pt>
                <c:pt idx="4680">
                  <c:v>1532</c:v>
                </c:pt>
                <c:pt idx="4681">
                  <c:v>1530</c:v>
                </c:pt>
                <c:pt idx="4682">
                  <c:v>1531</c:v>
                </c:pt>
                <c:pt idx="4683">
                  <c:v>1529</c:v>
                </c:pt>
                <c:pt idx="4684">
                  <c:v>1539</c:v>
                </c:pt>
                <c:pt idx="4685">
                  <c:v>1545</c:v>
                </c:pt>
                <c:pt idx="4686">
                  <c:v>1539</c:v>
                </c:pt>
                <c:pt idx="4687">
                  <c:v>1526</c:v>
                </c:pt>
                <c:pt idx="4688">
                  <c:v>1520</c:v>
                </c:pt>
                <c:pt idx="4689">
                  <c:v>1523</c:v>
                </c:pt>
                <c:pt idx="4690">
                  <c:v>1532</c:v>
                </c:pt>
                <c:pt idx="4691">
                  <c:v>1516</c:v>
                </c:pt>
                <c:pt idx="4692">
                  <c:v>1534</c:v>
                </c:pt>
                <c:pt idx="4693">
                  <c:v>1530</c:v>
                </c:pt>
                <c:pt idx="4694">
                  <c:v>1524</c:v>
                </c:pt>
                <c:pt idx="4695">
                  <c:v>1525</c:v>
                </c:pt>
                <c:pt idx="4696">
                  <c:v>1529</c:v>
                </c:pt>
                <c:pt idx="4697">
                  <c:v>1531</c:v>
                </c:pt>
                <c:pt idx="4698">
                  <c:v>1527</c:v>
                </c:pt>
                <c:pt idx="4699">
                  <c:v>1531</c:v>
                </c:pt>
                <c:pt idx="4700">
                  <c:v>1525</c:v>
                </c:pt>
                <c:pt idx="4701">
                  <c:v>1528</c:v>
                </c:pt>
                <c:pt idx="4702">
                  <c:v>1526</c:v>
                </c:pt>
                <c:pt idx="4703">
                  <c:v>1524</c:v>
                </c:pt>
                <c:pt idx="4704">
                  <c:v>1522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69E-464E-B6B9-32DCD5185E87}"/>
            </c:ext>
          </c:extLst>
        </c:ser>
        <c:ser>
          <c:idx val="0"/>
          <c:order val="4"/>
          <c:tx>
            <c:strRef>
              <c:f>'SSS783 上_Sn-Ge(0'!$A$1</c:f>
              <c:strCache>
                <c:ptCount val="1"/>
                <c:pt idx="0">
                  <c:v>SSS783_上_Sn-Ge(0.5%)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xVal>
            <c:numRef>
              <c:f>'SSS783 上_Sn-Ge(0'!$A$2:$A$4706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上_Sn-Ge(0'!$C$2:$C$4706</c:f>
              <c:numCache>
                <c:formatCode>General</c:formatCode>
                <c:ptCount val="4705"/>
                <c:pt idx="0">
                  <c:v>1140</c:v>
                </c:pt>
                <c:pt idx="1">
                  <c:v>1118</c:v>
                </c:pt>
                <c:pt idx="2">
                  <c:v>1124</c:v>
                </c:pt>
                <c:pt idx="3">
                  <c:v>1116</c:v>
                </c:pt>
                <c:pt idx="4">
                  <c:v>1135</c:v>
                </c:pt>
                <c:pt idx="5">
                  <c:v>1124</c:v>
                </c:pt>
                <c:pt idx="6">
                  <c:v>1126</c:v>
                </c:pt>
                <c:pt idx="7">
                  <c:v>1112</c:v>
                </c:pt>
                <c:pt idx="8">
                  <c:v>1112</c:v>
                </c:pt>
                <c:pt idx="9">
                  <c:v>1114</c:v>
                </c:pt>
                <c:pt idx="10">
                  <c:v>1123</c:v>
                </c:pt>
                <c:pt idx="11">
                  <c:v>1115</c:v>
                </c:pt>
                <c:pt idx="12">
                  <c:v>1110</c:v>
                </c:pt>
                <c:pt idx="13">
                  <c:v>1117</c:v>
                </c:pt>
                <c:pt idx="14">
                  <c:v>1145</c:v>
                </c:pt>
                <c:pt idx="15">
                  <c:v>1140</c:v>
                </c:pt>
                <c:pt idx="16">
                  <c:v>1130</c:v>
                </c:pt>
                <c:pt idx="17">
                  <c:v>1121</c:v>
                </c:pt>
                <c:pt idx="18">
                  <c:v>1115</c:v>
                </c:pt>
                <c:pt idx="19">
                  <c:v>1115</c:v>
                </c:pt>
                <c:pt idx="20">
                  <c:v>1135</c:v>
                </c:pt>
                <c:pt idx="21">
                  <c:v>1130</c:v>
                </c:pt>
                <c:pt idx="22">
                  <c:v>1131</c:v>
                </c:pt>
                <c:pt idx="23">
                  <c:v>1124</c:v>
                </c:pt>
                <c:pt idx="24">
                  <c:v>1127</c:v>
                </c:pt>
                <c:pt idx="25">
                  <c:v>1126</c:v>
                </c:pt>
                <c:pt idx="26">
                  <c:v>1118</c:v>
                </c:pt>
                <c:pt idx="27">
                  <c:v>1115</c:v>
                </c:pt>
                <c:pt idx="28">
                  <c:v>1120</c:v>
                </c:pt>
                <c:pt idx="29">
                  <c:v>1125</c:v>
                </c:pt>
                <c:pt idx="30">
                  <c:v>1114</c:v>
                </c:pt>
                <c:pt idx="31">
                  <c:v>1111</c:v>
                </c:pt>
                <c:pt idx="32">
                  <c:v>1125</c:v>
                </c:pt>
                <c:pt idx="33">
                  <c:v>1121</c:v>
                </c:pt>
                <c:pt idx="34">
                  <c:v>1134</c:v>
                </c:pt>
                <c:pt idx="35">
                  <c:v>1141</c:v>
                </c:pt>
                <c:pt idx="36">
                  <c:v>1134</c:v>
                </c:pt>
                <c:pt idx="37">
                  <c:v>1122</c:v>
                </c:pt>
                <c:pt idx="38">
                  <c:v>1116</c:v>
                </c:pt>
                <c:pt idx="39">
                  <c:v>1128</c:v>
                </c:pt>
                <c:pt idx="40">
                  <c:v>1124</c:v>
                </c:pt>
                <c:pt idx="41">
                  <c:v>1116</c:v>
                </c:pt>
                <c:pt idx="42">
                  <c:v>1130</c:v>
                </c:pt>
                <c:pt idx="43">
                  <c:v>1119</c:v>
                </c:pt>
                <c:pt idx="44">
                  <c:v>1127</c:v>
                </c:pt>
                <c:pt idx="45">
                  <c:v>1109</c:v>
                </c:pt>
                <c:pt idx="46">
                  <c:v>1124</c:v>
                </c:pt>
                <c:pt idx="47">
                  <c:v>1106</c:v>
                </c:pt>
                <c:pt idx="48">
                  <c:v>1133</c:v>
                </c:pt>
                <c:pt idx="49">
                  <c:v>1136</c:v>
                </c:pt>
                <c:pt idx="50">
                  <c:v>1119</c:v>
                </c:pt>
                <c:pt idx="51">
                  <c:v>1117</c:v>
                </c:pt>
                <c:pt idx="52">
                  <c:v>1130</c:v>
                </c:pt>
                <c:pt idx="53">
                  <c:v>1117</c:v>
                </c:pt>
                <c:pt idx="54">
                  <c:v>1123</c:v>
                </c:pt>
                <c:pt idx="55">
                  <c:v>1135</c:v>
                </c:pt>
                <c:pt idx="56">
                  <c:v>1120</c:v>
                </c:pt>
                <c:pt idx="57">
                  <c:v>1113</c:v>
                </c:pt>
                <c:pt idx="58">
                  <c:v>1124</c:v>
                </c:pt>
                <c:pt idx="59">
                  <c:v>1132</c:v>
                </c:pt>
                <c:pt idx="60">
                  <c:v>1119</c:v>
                </c:pt>
                <c:pt idx="61">
                  <c:v>1113</c:v>
                </c:pt>
                <c:pt idx="62">
                  <c:v>1132</c:v>
                </c:pt>
                <c:pt idx="63">
                  <c:v>1105</c:v>
                </c:pt>
                <c:pt idx="64">
                  <c:v>1132</c:v>
                </c:pt>
                <c:pt idx="65">
                  <c:v>1115</c:v>
                </c:pt>
                <c:pt idx="66">
                  <c:v>1119</c:v>
                </c:pt>
                <c:pt idx="67">
                  <c:v>1121</c:v>
                </c:pt>
                <c:pt idx="68">
                  <c:v>1125</c:v>
                </c:pt>
                <c:pt idx="69">
                  <c:v>1126</c:v>
                </c:pt>
                <c:pt idx="70">
                  <c:v>1119</c:v>
                </c:pt>
                <c:pt idx="71">
                  <c:v>1114</c:v>
                </c:pt>
                <c:pt idx="72">
                  <c:v>1108</c:v>
                </c:pt>
                <c:pt idx="73">
                  <c:v>1114</c:v>
                </c:pt>
                <c:pt idx="74">
                  <c:v>1139</c:v>
                </c:pt>
                <c:pt idx="75">
                  <c:v>1132</c:v>
                </c:pt>
                <c:pt idx="76">
                  <c:v>1104</c:v>
                </c:pt>
                <c:pt idx="77">
                  <c:v>1106</c:v>
                </c:pt>
                <c:pt idx="78">
                  <c:v>1118</c:v>
                </c:pt>
                <c:pt idx="79">
                  <c:v>1116</c:v>
                </c:pt>
                <c:pt idx="80">
                  <c:v>1119</c:v>
                </c:pt>
                <c:pt idx="81">
                  <c:v>1119</c:v>
                </c:pt>
                <c:pt idx="82">
                  <c:v>1112</c:v>
                </c:pt>
                <c:pt idx="83">
                  <c:v>1112</c:v>
                </c:pt>
                <c:pt idx="84">
                  <c:v>1119</c:v>
                </c:pt>
                <c:pt idx="85">
                  <c:v>1110</c:v>
                </c:pt>
                <c:pt idx="86">
                  <c:v>1123</c:v>
                </c:pt>
                <c:pt idx="87">
                  <c:v>1123</c:v>
                </c:pt>
                <c:pt idx="88">
                  <c:v>1115</c:v>
                </c:pt>
                <c:pt idx="89">
                  <c:v>1121</c:v>
                </c:pt>
                <c:pt idx="90">
                  <c:v>1117</c:v>
                </c:pt>
                <c:pt idx="91">
                  <c:v>1109</c:v>
                </c:pt>
                <c:pt idx="92">
                  <c:v>1114</c:v>
                </c:pt>
                <c:pt idx="93">
                  <c:v>1134</c:v>
                </c:pt>
                <c:pt idx="94">
                  <c:v>1136</c:v>
                </c:pt>
                <c:pt idx="95">
                  <c:v>1118</c:v>
                </c:pt>
                <c:pt idx="96">
                  <c:v>1111</c:v>
                </c:pt>
                <c:pt idx="97">
                  <c:v>1122</c:v>
                </c:pt>
                <c:pt idx="98">
                  <c:v>1119</c:v>
                </c:pt>
                <c:pt idx="99">
                  <c:v>1114</c:v>
                </c:pt>
                <c:pt idx="100">
                  <c:v>1121</c:v>
                </c:pt>
                <c:pt idx="101">
                  <c:v>1106</c:v>
                </c:pt>
                <c:pt idx="102">
                  <c:v>1102</c:v>
                </c:pt>
                <c:pt idx="103">
                  <c:v>1122</c:v>
                </c:pt>
                <c:pt idx="104">
                  <c:v>1111</c:v>
                </c:pt>
                <c:pt idx="105">
                  <c:v>1105</c:v>
                </c:pt>
                <c:pt idx="106">
                  <c:v>1106</c:v>
                </c:pt>
                <c:pt idx="107">
                  <c:v>1099</c:v>
                </c:pt>
                <c:pt idx="108">
                  <c:v>1118</c:v>
                </c:pt>
                <c:pt idx="109">
                  <c:v>1124</c:v>
                </c:pt>
                <c:pt idx="110">
                  <c:v>1116</c:v>
                </c:pt>
                <c:pt idx="111">
                  <c:v>1109</c:v>
                </c:pt>
                <c:pt idx="112">
                  <c:v>1109</c:v>
                </c:pt>
                <c:pt idx="113">
                  <c:v>1115</c:v>
                </c:pt>
                <c:pt idx="114">
                  <c:v>1095</c:v>
                </c:pt>
                <c:pt idx="115">
                  <c:v>1113</c:v>
                </c:pt>
                <c:pt idx="116">
                  <c:v>1100</c:v>
                </c:pt>
                <c:pt idx="117">
                  <c:v>1102</c:v>
                </c:pt>
                <c:pt idx="118">
                  <c:v>1126</c:v>
                </c:pt>
                <c:pt idx="119">
                  <c:v>1096</c:v>
                </c:pt>
                <c:pt idx="120">
                  <c:v>1097</c:v>
                </c:pt>
                <c:pt idx="121">
                  <c:v>1122</c:v>
                </c:pt>
                <c:pt idx="122">
                  <c:v>1107</c:v>
                </c:pt>
                <c:pt idx="123">
                  <c:v>1103</c:v>
                </c:pt>
                <c:pt idx="124">
                  <c:v>1113</c:v>
                </c:pt>
                <c:pt idx="125">
                  <c:v>1102</c:v>
                </c:pt>
                <c:pt idx="126">
                  <c:v>1116</c:v>
                </c:pt>
                <c:pt idx="127">
                  <c:v>1138</c:v>
                </c:pt>
                <c:pt idx="128">
                  <c:v>1105</c:v>
                </c:pt>
                <c:pt idx="129">
                  <c:v>1115</c:v>
                </c:pt>
                <c:pt idx="130">
                  <c:v>1117</c:v>
                </c:pt>
                <c:pt idx="131">
                  <c:v>1108</c:v>
                </c:pt>
                <c:pt idx="132">
                  <c:v>1109</c:v>
                </c:pt>
                <c:pt idx="133">
                  <c:v>1131</c:v>
                </c:pt>
                <c:pt idx="134">
                  <c:v>1108</c:v>
                </c:pt>
                <c:pt idx="135">
                  <c:v>1101</c:v>
                </c:pt>
                <c:pt idx="136">
                  <c:v>1116</c:v>
                </c:pt>
                <c:pt idx="137">
                  <c:v>1109</c:v>
                </c:pt>
                <c:pt idx="138">
                  <c:v>1109</c:v>
                </c:pt>
                <c:pt idx="139">
                  <c:v>1106</c:v>
                </c:pt>
                <c:pt idx="140">
                  <c:v>1112</c:v>
                </c:pt>
                <c:pt idx="141">
                  <c:v>1116</c:v>
                </c:pt>
                <c:pt idx="142">
                  <c:v>1115</c:v>
                </c:pt>
                <c:pt idx="143">
                  <c:v>1101</c:v>
                </c:pt>
                <c:pt idx="144">
                  <c:v>1108</c:v>
                </c:pt>
                <c:pt idx="145">
                  <c:v>1124</c:v>
                </c:pt>
                <c:pt idx="146">
                  <c:v>1115</c:v>
                </c:pt>
                <c:pt idx="147">
                  <c:v>1110</c:v>
                </c:pt>
                <c:pt idx="148">
                  <c:v>1101</c:v>
                </c:pt>
                <c:pt idx="149">
                  <c:v>1106</c:v>
                </c:pt>
                <c:pt idx="150">
                  <c:v>1101</c:v>
                </c:pt>
                <c:pt idx="151">
                  <c:v>1095</c:v>
                </c:pt>
                <c:pt idx="152">
                  <c:v>1090</c:v>
                </c:pt>
                <c:pt idx="153">
                  <c:v>1092</c:v>
                </c:pt>
                <c:pt idx="154">
                  <c:v>1104</c:v>
                </c:pt>
                <c:pt idx="155">
                  <c:v>1107</c:v>
                </c:pt>
                <c:pt idx="156">
                  <c:v>1112</c:v>
                </c:pt>
                <c:pt idx="157">
                  <c:v>1115</c:v>
                </c:pt>
                <c:pt idx="158">
                  <c:v>1084</c:v>
                </c:pt>
                <c:pt idx="159">
                  <c:v>1105</c:v>
                </c:pt>
                <c:pt idx="160">
                  <c:v>1107</c:v>
                </c:pt>
                <c:pt idx="161">
                  <c:v>1098</c:v>
                </c:pt>
                <c:pt idx="162">
                  <c:v>1100</c:v>
                </c:pt>
                <c:pt idx="163">
                  <c:v>1107</c:v>
                </c:pt>
                <c:pt idx="164">
                  <c:v>1097</c:v>
                </c:pt>
                <c:pt idx="165">
                  <c:v>1104</c:v>
                </c:pt>
                <c:pt idx="166">
                  <c:v>1104</c:v>
                </c:pt>
                <c:pt idx="167">
                  <c:v>1118</c:v>
                </c:pt>
                <c:pt idx="168">
                  <c:v>1096</c:v>
                </c:pt>
                <c:pt idx="169">
                  <c:v>1099</c:v>
                </c:pt>
                <c:pt idx="170">
                  <c:v>1107</c:v>
                </c:pt>
                <c:pt idx="171">
                  <c:v>1092</c:v>
                </c:pt>
                <c:pt idx="172">
                  <c:v>1109</c:v>
                </c:pt>
                <c:pt idx="173">
                  <c:v>1119</c:v>
                </c:pt>
                <c:pt idx="174">
                  <c:v>1106</c:v>
                </c:pt>
                <c:pt idx="175">
                  <c:v>1105</c:v>
                </c:pt>
                <c:pt idx="176">
                  <c:v>1099</c:v>
                </c:pt>
                <c:pt idx="177">
                  <c:v>1091</c:v>
                </c:pt>
                <c:pt idx="178">
                  <c:v>1094</c:v>
                </c:pt>
                <c:pt idx="179">
                  <c:v>1100</c:v>
                </c:pt>
                <c:pt idx="180">
                  <c:v>1100</c:v>
                </c:pt>
                <c:pt idx="181">
                  <c:v>1090</c:v>
                </c:pt>
                <c:pt idx="182">
                  <c:v>1089</c:v>
                </c:pt>
                <c:pt idx="183">
                  <c:v>1104</c:v>
                </c:pt>
                <c:pt idx="184">
                  <c:v>1103</c:v>
                </c:pt>
                <c:pt idx="185">
                  <c:v>1099</c:v>
                </c:pt>
                <c:pt idx="186">
                  <c:v>1119</c:v>
                </c:pt>
                <c:pt idx="187">
                  <c:v>1107</c:v>
                </c:pt>
                <c:pt idx="188">
                  <c:v>1108</c:v>
                </c:pt>
                <c:pt idx="189">
                  <c:v>1114</c:v>
                </c:pt>
                <c:pt idx="190">
                  <c:v>1099</c:v>
                </c:pt>
                <c:pt idx="191">
                  <c:v>1099</c:v>
                </c:pt>
                <c:pt idx="192">
                  <c:v>1105</c:v>
                </c:pt>
                <c:pt idx="193">
                  <c:v>1098</c:v>
                </c:pt>
                <c:pt idx="194">
                  <c:v>1096</c:v>
                </c:pt>
                <c:pt idx="195">
                  <c:v>1092</c:v>
                </c:pt>
                <c:pt idx="196">
                  <c:v>1083</c:v>
                </c:pt>
                <c:pt idx="197">
                  <c:v>1102</c:v>
                </c:pt>
                <c:pt idx="198">
                  <c:v>1115</c:v>
                </c:pt>
                <c:pt idx="199">
                  <c:v>1117</c:v>
                </c:pt>
                <c:pt idx="200">
                  <c:v>1103</c:v>
                </c:pt>
                <c:pt idx="201">
                  <c:v>1095</c:v>
                </c:pt>
                <c:pt idx="202">
                  <c:v>1103</c:v>
                </c:pt>
                <c:pt idx="203">
                  <c:v>1097</c:v>
                </c:pt>
                <c:pt idx="204">
                  <c:v>1089</c:v>
                </c:pt>
                <c:pt idx="205">
                  <c:v>1088</c:v>
                </c:pt>
                <c:pt idx="206">
                  <c:v>1095</c:v>
                </c:pt>
                <c:pt idx="207">
                  <c:v>1103</c:v>
                </c:pt>
                <c:pt idx="208">
                  <c:v>1107</c:v>
                </c:pt>
                <c:pt idx="209">
                  <c:v>1094</c:v>
                </c:pt>
                <c:pt idx="210">
                  <c:v>1089</c:v>
                </c:pt>
                <c:pt idx="211">
                  <c:v>1093</c:v>
                </c:pt>
                <c:pt idx="212">
                  <c:v>1096</c:v>
                </c:pt>
                <c:pt idx="213">
                  <c:v>1084</c:v>
                </c:pt>
                <c:pt idx="214">
                  <c:v>1086</c:v>
                </c:pt>
                <c:pt idx="215">
                  <c:v>1104</c:v>
                </c:pt>
                <c:pt idx="216">
                  <c:v>1106</c:v>
                </c:pt>
                <c:pt idx="217">
                  <c:v>1112</c:v>
                </c:pt>
                <c:pt idx="218">
                  <c:v>1096</c:v>
                </c:pt>
                <c:pt idx="219">
                  <c:v>1092</c:v>
                </c:pt>
                <c:pt idx="220">
                  <c:v>1091</c:v>
                </c:pt>
                <c:pt idx="221">
                  <c:v>1090</c:v>
                </c:pt>
                <c:pt idx="222">
                  <c:v>1109</c:v>
                </c:pt>
                <c:pt idx="223">
                  <c:v>1086</c:v>
                </c:pt>
                <c:pt idx="224">
                  <c:v>1098</c:v>
                </c:pt>
                <c:pt idx="225">
                  <c:v>1087</c:v>
                </c:pt>
                <c:pt idx="226">
                  <c:v>1088</c:v>
                </c:pt>
                <c:pt idx="227">
                  <c:v>1097</c:v>
                </c:pt>
                <c:pt idx="228">
                  <c:v>1096</c:v>
                </c:pt>
                <c:pt idx="229">
                  <c:v>1099</c:v>
                </c:pt>
                <c:pt idx="230">
                  <c:v>1092</c:v>
                </c:pt>
                <c:pt idx="231">
                  <c:v>1089</c:v>
                </c:pt>
                <c:pt idx="232">
                  <c:v>1105</c:v>
                </c:pt>
                <c:pt idx="233">
                  <c:v>1089</c:v>
                </c:pt>
                <c:pt idx="234">
                  <c:v>1106</c:v>
                </c:pt>
                <c:pt idx="235">
                  <c:v>1089</c:v>
                </c:pt>
                <c:pt idx="236">
                  <c:v>1095</c:v>
                </c:pt>
                <c:pt idx="237">
                  <c:v>1081</c:v>
                </c:pt>
                <c:pt idx="238">
                  <c:v>1081</c:v>
                </c:pt>
                <c:pt idx="239">
                  <c:v>1085</c:v>
                </c:pt>
                <c:pt idx="240">
                  <c:v>1084</c:v>
                </c:pt>
                <c:pt idx="241">
                  <c:v>1074</c:v>
                </c:pt>
                <c:pt idx="242">
                  <c:v>1081</c:v>
                </c:pt>
                <c:pt idx="243">
                  <c:v>1088</c:v>
                </c:pt>
                <c:pt idx="244">
                  <c:v>1088</c:v>
                </c:pt>
                <c:pt idx="245">
                  <c:v>1093</c:v>
                </c:pt>
                <c:pt idx="246">
                  <c:v>1092</c:v>
                </c:pt>
                <c:pt idx="247">
                  <c:v>1096</c:v>
                </c:pt>
                <c:pt idx="248">
                  <c:v>1099</c:v>
                </c:pt>
                <c:pt idx="249">
                  <c:v>1096</c:v>
                </c:pt>
                <c:pt idx="250">
                  <c:v>1090</c:v>
                </c:pt>
                <c:pt idx="251">
                  <c:v>1078</c:v>
                </c:pt>
                <c:pt idx="252">
                  <c:v>1096</c:v>
                </c:pt>
                <c:pt idx="253">
                  <c:v>1095</c:v>
                </c:pt>
                <c:pt idx="254">
                  <c:v>1083</c:v>
                </c:pt>
                <c:pt idx="255">
                  <c:v>1091</c:v>
                </c:pt>
                <c:pt idx="256">
                  <c:v>1098</c:v>
                </c:pt>
                <c:pt idx="257">
                  <c:v>1088</c:v>
                </c:pt>
                <c:pt idx="258">
                  <c:v>1086</c:v>
                </c:pt>
                <c:pt idx="259">
                  <c:v>1087</c:v>
                </c:pt>
                <c:pt idx="260">
                  <c:v>1091</c:v>
                </c:pt>
                <c:pt idx="261">
                  <c:v>1092</c:v>
                </c:pt>
                <c:pt idx="262">
                  <c:v>1091</c:v>
                </c:pt>
                <c:pt idx="263">
                  <c:v>1093</c:v>
                </c:pt>
                <c:pt idx="264">
                  <c:v>1091</c:v>
                </c:pt>
                <c:pt idx="265">
                  <c:v>1081</c:v>
                </c:pt>
                <c:pt idx="266">
                  <c:v>1074</c:v>
                </c:pt>
                <c:pt idx="267">
                  <c:v>1085</c:v>
                </c:pt>
                <c:pt idx="268">
                  <c:v>1093</c:v>
                </c:pt>
                <c:pt idx="269">
                  <c:v>1087</c:v>
                </c:pt>
                <c:pt idx="270">
                  <c:v>1082</c:v>
                </c:pt>
                <c:pt idx="271">
                  <c:v>1075</c:v>
                </c:pt>
                <c:pt idx="272">
                  <c:v>1084</c:v>
                </c:pt>
                <c:pt idx="273">
                  <c:v>1090</c:v>
                </c:pt>
                <c:pt idx="274">
                  <c:v>1097</c:v>
                </c:pt>
                <c:pt idx="275">
                  <c:v>1092</c:v>
                </c:pt>
                <c:pt idx="276">
                  <c:v>1072</c:v>
                </c:pt>
                <c:pt idx="277">
                  <c:v>1067</c:v>
                </c:pt>
                <c:pt idx="278">
                  <c:v>1088</c:v>
                </c:pt>
                <c:pt idx="279">
                  <c:v>1091</c:v>
                </c:pt>
                <c:pt idx="280">
                  <c:v>1097</c:v>
                </c:pt>
                <c:pt idx="281">
                  <c:v>1086</c:v>
                </c:pt>
                <c:pt idx="282">
                  <c:v>1087</c:v>
                </c:pt>
                <c:pt idx="283">
                  <c:v>1075</c:v>
                </c:pt>
                <c:pt idx="284">
                  <c:v>1083</c:v>
                </c:pt>
                <c:pt idx="285">
                  <c:v>1100</c:v>
                </c:pt>
                <c:pt idx="286">
                  <c:v>1082</c:v>
                </c:pt>
                <c:pt idx="287">
                  <c:v>1086</c:v>
                </c:pt>
                <c:pt idx="288">
                  <c:v>1081</c:v>
                </c:pt>
                <c:pt idx="289">
                  <c:v>1095</c:v>
                </c:pt>
                <c:pt idx="290">
                  <c:v>1077</c:v>
                </c:pt>
                <c:pt idx="291">
                  <c:v>1076</c:v>
                </c:pt>
                <c:pt idx="292">
                  <c:v>1087</c:v>
                </c:pt>
                <c:pt idx="293">
                  <c:v>1100</c:v>
                </c:pt>
                <c:pt idx="294">
                  <c:v>1107</c:v>
                </c:pt>
                <c:pt idx="295">
                  <c:v>1079</c:v>
                </c:pt>
                <c:pt idx="296">
                  <c:v>1081</c:v>
                </c:pt>
                <c:pt idx="297">
                  <c:v>1082</c:v>
                </c:pt>
                <c:pt idx="298">
                  <c:v>1091</c:v>
                </c:pt>
                <c:pt idx="299">
                  <c:v>1078</c:v>
                </c:pt>
                <c:pt idx="300">
                  <c:v>1086</c:v>
                </c:pt>
                <c:pt idx="301">
                  <c:v>1075</c:v>
                </c:pt>
                <c:pt idx="302">
                  <c:v>1075</c:v>
                </c:pt>
                <c:pt idx="303">
                  <c:v>1083</c:v>
                </c:pt>
                <c:pt idx="304">
                  <c:v>1083</c:v>
                </c:pt>
                <c:pt idx="305">
                  <c:v>1067</c:v>
                </c:pt>
                <c:pt idx="306">
                  <c:v>1079</c:v>
                </c:pt>
                <c:pt idx="307">
                  <c:v>1081</c:v>
                </c:pt>
                <c:pt idx="308">
                  <c:v>1080</c:v>
                </c:pt>
                <c:pt idx="309">
                  <c:v>1080</c:v>
                </c:pt>
                <c:pt idx="310">
                  <c:v>1081</c:v>
                </c:pt>
                <c:pt idx="311">
                  <c:v>1071</c:v>
                </c:pt>
                <c:pt idx="312">
                  <c:v>1076</c:v>
                </c:pt>
                <c:pt idx="313">
                  <c:v>1093</c:v>
                </c:pt>
                <c:pt idx="314">
                  <c:v>1095</c:v>
                </c:pt>
                <c:pt idx="315">
                  <c:v>1089</c:v>
                </c:pt>
                <c:pt idx="316">
                  <c:v>1088</c:v>
                </c:pt>
                <c:pt idx="317">
                  <c:v>1087</c:v>
                </c:pt>
                <c:pt idx="318">
                  <c:v>1076</c:v>
                </c:pt>
                <c:pt idx="319">
                  <c:v>1069</c:v>
                </c:pt>
                <c:pt idx="320">
                  <c:v>1065</c:v>
                </c:pt>
                <c:pt idx="321">
                  <c:v>1075</c:v>
                </c:pt>
                <c:pt idx="322">
                  <c:v>1077</c:v>
                </c:pt>
                <c:pt idx="323">
                  <c:v>1071</c:v>
                </c:pt>
                <c:pt idx="324">
                  <c:v>1082</c:v>
                </c:pt>
                <c:pt idx="325">
                  <c:v>1082</c:v>
                </c:pt>
                <c:pt idx="326">
                  <c:v>1077</c:v>
                </c:pt>
                <c:pt idx="327">
                  <c:v>1071</c:v>
                </c:pt>
                <c:pt idx="328">
                  <c:v>1080</c:v>
                </c:pt>
                <c:pt idx="329">
                  <c:v>1078</c:v>
                </c:pt>
                <c:pt idx="330">
                  <c:v>1085</c:v>
                </c:pt>
                <c:pt idx="331">
                  <c:v>1081</c:v>
                </c:pt>
                <c:pt idx="332">
                  <c:v>1078</c:v>
                </c:pt>
                <c:pt idx="333">
                  <c:v>1079</c:v>
                </c:pt>
                <c:pt idx="334">
                  <c:v>1069</c:v>
                </c:pt>
                <c:pt idx="335">
                  <c:v>1092</c:v>
                </c:pt>
                <c:pt idx="336">
                  <c:v>1076</c:v>
                </c:pt>
                <c:pt idx="337">
                  <c:v>1087</c:v>
                </c:pt>
                <c:pt idx="338">
                  <c:v>1075</c:v>
                </c:pt>
                <c:pt idx="339">
                  <c:v>1083</c:v>
                </c:pt>
                <c:pt idx="340">
                  <c:v>1087</c:v>
                </c:pt>
                <c:pt idx="341">
                  <c:v>1090</c:v>
                </c:pt>
                <c:pt idx="342">
                  <c:v>1079</c:v>
                </c:pt>
                <c:pt idx="343">
                  <c:v>1074</c:v>
                </c:pt>
                <c:pt idx="344">
                  <c:v>1079</c:v>
                </c:pt>
                <c:pt idx="345">
                  <c:v>1086</c:v>
                </c:pt>
                <c:pt idx="346">
                  <c:v>1087</c:v>
                </c:pt>
                <c:pt idx="347">
                  <c:v>1089</c:v>
                </c:pt>
                <c:pt idx="348">
                  <c:v>1067</c:v>
                </c:pt>
                <c:pt idx="349">
                  <c:v>1080</c:v>
                </c:pt>
                <c:pt idx="350">
                  <c:v>1080</c:v>
                </c:pt>
                <c:pt idx="351">
                  <c:v>1066</c:v>
                </c:pt>
                <c:pt idx="352">
                  <c:v>1079</c:v>
                </c:pt>
                <c:pt idx="353">
                  <c:v>1063</c:v>
                </c:pt>
                <c:pt idx="354">
                  <c:v>1077</c:v>
                </c:pt>
                <c:pt idx="355">
                  <c:v>1080</c:v>
                </c:pt>
                <c:pt idx="356">
                  <c:v>1071</c:v>
                </c:pt>
                <c:pt idx="357">
                  <c:v>1076</c:v>
                </c:pt>
                <c:pt idx="358">
                  <c:v>1085</c:v>
                </c:pt>
                <c:pt idx="359">
                  <c:v>1077</c:v>
                </c:pt>
                <c:pt idx="360">
                  <c:v>1069</c:v>
                </c:pt>
                <c:pt idx="361">
                  <c:v>1076</c:v>
                </c:pt>
                <c:pt idx="362">
                  <c:v>1071</c:v>
                </c:pt>
                <c:pt idx="363">
                  <c:v>1064</c:v>
                </c:pt>
                <c:pt idx="364">
                  <c:v>1075</c:v>
                </c:pt>
                <c:pt idx="365">
                  <c:v>1071</c:v>
                </c:pt>
                <c:pt idx="366">
                  <c:v>1063</c:v>
                </c:pt>
                <c:pt idx="367">
                  <c:v>1071</c:v>
                </c:pt>
                <c:pt idx="368">
                  <c:v>1081</c:v>
                </c:pt>
                <c:pt idx="369">
                  <c:v>1080</c:v>
                </c:pt>
                <c:pt idx="370">
                  <c:v>1078</c:v>
                </c:pt>
                <c:pt idx="371">
                  <c:v>1068</c:v>
                </c:pt>
                <c:pt idx="372">
                  <c:v>1059</c:v>
                </c:pt>
                <c:pt idx="373">
                  <c:v>1074</c:v>
                </c:pt>
                <c:pt idx="374">
                  <c:v>1087</c:v>
                </c:pt>
                <c:pt idx="375">
                  <c:v>1080</c:v>
                </c:pt>
                <c:pt idx="376">
                  <c:v>1068</c:v>
                </c:pt>
                <c:pt idx="377">
                  <c:v>1066</c:v>
                </c:pt>
                <c:pt idx="378">
                  <c:v>1076</c:v>
                </c:pt>
                <c:pt idx="379">
                  <c:v>1071</c:v>
                </c:pt>
                <c:pt idx="380">
                  <c:v>1075</c:v>
                </c:pt>
                <c:pt idx="381">
                  <c:v>1075</c:v>
                </c:pt>
                <c:pt idx="382">
                  <c:v>1082</c:v>
                </c:pt>
                <c:pt idx="383">
                  <c:v>1077</c:v>
                </c:pt>
                <c:pt idx="384">
                  <c:v>1073</c:v>
                </c:pt>
                <c:pt idx="385">
                  <c:v>1072</c:v>
                </c:pt>
                <c:pt idx="386">
                  <c:v>1065</c:v>
                </c:pt>
                <c:pt idx="387">
                  <c:v>1059</c:v>
                </c:pt>
                <c:pt idx="388">
                  <c:v>1073</c:v>
                </c:pt>
                <c:pt idx="389">
                  <c:v>1075</c:v>
                </c:pt>
                <c:pt idx="390">
                  <c:v>1064</c:v>
                </c:pt>
                <c:pt idx="391">
                  <c:v>1069</c:v>
                </c:pt>
                <c:pt idx="392">
                  <c:v>1066</c:v>
                </c:pt>
                <c:pt idx="393">
                  <c:v>1077</c:v>
                </c:pt>
                <c:pt idx="394">
                  <c:v>1067</c:v>
                </c:pt>
                <c:pt idx="395">
                  <c:v>1069</c:v>
                </c:pt>
                <c:pt idx="396">
                  <c:v>1066</c:v>
                </c:pt>
                <c:pt idx="397">
                  <c:v>1065</c:v>
                </c:pt>
                <c:pt idx="398">
                  <c:v>1065</c:v>
                </c:pt>
                <c:pt idx="399">
                  <c:v>1077</c:v>
                </c:pt>
                <c:pt idx="400">
                  <c:v>1077</c:v>
                </c:pt>
                <c:pt idx="401">
                  <c:v>1085</c:v>
                </c:pt>
                <c:pt idx="402">
                  <c:v>1068</c:v>
                </c:pt>
                <c:pt idx="403">
                  <c:v>1062</c:v>
                </c:pt>
                <c:pt idx="404">
                  <c:v>1070</c:v>
                </c:pt>
                <c:pt idx="405">
                  <c:v>1066</c:v>
                </c:pt>
                <c:pt idx="406">
                  <c:v>1067</c:v>
                </c:pt>
                <c:pt idx="407">
                  <c:v>1068</c:v>
                </c:pt>
                <c:pt idx="408">
                  <c:v>1067</c:v>
                </c:pt>
                <c:pt idx="409">
                  <c:v>1065</c:v>
                </c:pt>
                <c:pt idx="410">
                  <c:v>1047</c:v>
                </c:pt>
                <c:pt idx="411">
                  <c:v>1080</c:v>
                </c:pt>
                <c:pt idx="412">
                  <c:v>1070</c:v>
                </c:pt>
                <c:pt idx="413">
                  <c:v>1066</c:v>
                </c:pt>
                <c:pt idx="414">
                  <c:v>1078</c:v>
                </c:pt>
                <c:pt idx="415">
                  <c:v>1065</c:v>
                </c:pt>
                <c:pt idx="416">
                  <c:v>1063</c:v>
                </c:pt>
                <c:pt idx="417">
                  <c:v>1069</c:v>
                </c:pt>
                <c:pt idx="418">
                  <c:v>1067</c:v>
                </c:pt>
                <c:pt idx="419">
                  <c:v>1077</c:v>
                </c:pt>
                <c:pt idx="420">
                  <c:v>1066</c:v>
                </c:pt>
                <c:pt idx="421">
                  <c:v>1064</c:v>
                </c:pt>
                <c:pt idx="422">
                  <c:v>1066</c:v>
                </c:pt>
                <c:pt idx="423">
                  <c:v>1082</c:v>
                </c:pt>
                <c:pt idx="424">
                  <c:v>1068</c:v>
                </c:pt>
                <c:pt idx="425">
                  <c:v>1064</c:v>
                </c:pt>
                <c:pt idx="426">
                  <c:v>1064</c:v>
                </c:pt>
                <c:pt idx="427">
                  <c:v>1060</c:v>
                </c:pt>
                <c:pt idx="428">
                  <c:v>1062</c:v>
                </c:pt>
                <c:pt idx="429">
                  <c:v>1064</c:v>
                </c:pt>
                <c:pt idx="430">
                  <c:v>1062</c:v>
                </c:pt>
                <c:pt idx="431">
                  <c:v>1060</c:v>
                </c:pt>
                <c:pt idx="432">
                  <c:v>1056</c:v>
                </c:pt>
                <c:pt idx="433">
                  <c:v>1060</c:v>
                </c:pt>
                <c:pt idx="434">
                  <c:v>1066</c:v>
                </c:pt>
                <c:pt idx="435">
                  <c:v>1065</c:v>
                </c:pt>
                <c:pt idx="436">
                  <c:v>1069</c:v>
                </c:pt>
                <c:pt idx="437">
                  <c:v>1070</c:v>
                </c:pt>
                <c:pt idx="438">
                  <c:v>1065</c:v>
                </c:pt>
                <c:pt idx="439">
                  <c:v>1071</c:v>
                </c:pt>
                <c:pt idx="440">
                  <c:v>1074</c:v>
                </c:pt>
                <c:pt idx="441">
                  <c:v>1066</c:v>
                </c:pt>
                <c:pt idx="442">
                  <c:v>1059</c:v>
                </c:pt>
                <c:pt idx="443">
                  <c:v>1062</c:v>
                </c:pt>
                <c:pt idx="444">
                  <c:v>1072</c:v>
                </c:pt>
                <c:pt idx="445">
                  <c:v>1065</c:v>
                </c:pt>
                <c:pt idx="446">
                  <c:v>1059</c:v>
                </c:pt>
                <c:pt idx="447">
                  <c:v>1063</c:v>
                </c:pt>
                <c:pt idx="448">
                  <c:v>1064</c:v>
                </c:pt>
                <c:pt idx="449">
                  <c:v>1063</c:v>
                </c:pt>
                <c:pt idx="450">
                  <c:v>1059</c:v>
                </c:pt>
                <c:pt idx="451">
                  <c:v>1063</c:v>
                </c:pt>
                <c:pt idx="452">
                  <c:v>1062</c:v>
                </c:pt>
                <c:pt idx="453">
                  <c:v>1073</c:v>
                </c:pt>
                <c:pt idx="454">
                  <c:v>1063</c:v>
                </c:pt>
                <c:pt idx="455">
                  <c:v>1064</c:v>
                </c:pt>
                <c:pt idx="456">
                  <c:v>1072</c:v>
                </c:pt>
                <c:pt idx="457">
                  <c:v>1077</c:v>
                </c:pt>
                <c:pt idx="458">
                  <c:v>1063</c:v>
                </c:pt>
                <c:pt idx="459">
                  <c:v>1073</c:v>
                </c:pt>
                <c:pt idx="460">
                  <c:v>1071</c:v>
                </c:pt>
                <c:pt idx="461">
                  <c:v>1062</c:v>
                </c:pt>
                <c:pt idx="462">
                  <c:v>1072</c:v>
                </c:pt>
                <c:pt idx="463">
                  <c:v>1066</c:v>
                </c:pt>
                <c:pt idx="464">
                  <c:v>1063</c:v>
                </c:pt>
                <c:pt idx="465">
                  <c:v>1065</c:v>
                </c:pt>
                <c:pt idx="466">
                  <c:v>1061</c:v>
                </c:pt>
                <c:pt idx="467">
                  <c:v>1058</c:v>
                </c:pt>
                <c:pt idx="468">
                  <c:v>1054</c:v>
                </c:pt>
                <c:pt idx="469">
                  <c:v>1070</c:v>
                </c:pt>
                <c:pt idx="470">
                  <c:v>1064</c:v>
                </c:pt>
                <c:pt idx="471">
                  <c:v>1073</c:v>
                </c:pt>
                <c:pt idx="472">
                  <c:v>1060</c:v>
                </c:pt>
                <c:pt idx="473">
                  <c:v>1069</c:v>
                </c:pt>
                <c:pt idx="474">
                  <c:v>1064</c:v>
                </c:pt>
                <c:pt idx="475">
                  <c:v>1074</c:v>
                </c:pt>
                <c:pt idx="476">
                  <c:v>1076</c:v>
                </c:pt>
                <c:pt idx="477">
                  <c:v>1073</c:v>
                </c:pt>
                <c:pt idx="478">
                  <c:v>1064</c:v>
                </c:pt>
                <c:pt idx="479">
                  <c:v>1063</c:v>
                </c:pt>
                <c:pt idx="480">
                  <c:v>1063</c:v>
                </c:pt>
                <c:pt idx="481">
                  <c:v>1055</c:v>
                </c:pt>
                <c:pt idx="482">
                  <c:v>1057</c:v>
                </c:pt>
                <c:pt idx="483">
                  <c:v>1065</c:v>
                </c:pt>
                <c:pt idx="484">
                  <c:v>1071</c:v>
                </c:pt>
                <c:pt idx="485">
                  <c:v>1061</c:v>
                </c:pt>
                <c:pt idx="486">
                  <c:v>1064</c:v>
                </c:pt>
                <c:pt idx="487">
                  <c:v>1062</c:v>
                </c:pt>
                <c:pt idx="488">
                  <c:v>1056</c:v>
                </c:pt>
                <c:pt idx="489">
                  <c:v>1055</c:v>
                </c:pt>
                <c:pt idx="490">
                  <c:v>1050</c:v>
                </c:pt>
                <c:pt idx="491">
                  <c:v>1059</c:v>
                </c:pt>
                <c:pt idx="492">
                  <c:v>1066</c:v>
                </c:pt>
                <c:pt idx="493">
                  <c:v>1065</c:v>
                </c:pt>
                <c:pt idx="494">
                  <c:v>1064</c:v>
                </c:pt>
                <c:pt idx="495">
                  <c:v>1056</c:v>
                </c:pt>
                <c:pt idx="496">
                  <c:v>1057</c:v>
                </c:pt>
                <c:pt idx="497">
                  <c:v>1059</c:v>
                </c:pt>
                <c:pt idx="498">
                  <c:v>1060</c:v>
                </c:pt>
                <c:pt idx="499">
                  <c:v>1056</c:v>
                </c:pt>
                <c:pt idx="500">
                  <c:v>1061</c:v>
                </c:pt>
                <c:pt idx="501">
                  <c:v>1062</c:v>
                </c:pt>
                <c:pt idx="502">
                  <c:v>1055</c:v>
                </c:pt>
                <c:pt idx="503">
                  <c:v>1049</c:v>
                </c:pt>
                <c:pt idx="504">
                  <c:v>1059</c:v>
                </c:pt>
                <c:pt idx="505">
                  <c:v>1059</c:v>
                </c:pt>
                <c:pt idx="506">
                  <c:v>1064</c:v>
                </c:pt>
                <c:pt idx="507">
                  <c:v>1060</c:v>
                </c:pt>
                <c:pt idx="508">
                  <c:v>1069</c:v>
                </c:pt>
                <c:pt idx="509">
                  <c:v>1062</c:v>
                </c:pt>
                <c:pt idx="510">
                  <c:v>1066</c:v>
                </c:pt>
                <c:pt idx="511">
                  <c:v>1055</c:v>
                </c:pt>
                <c:pt idx="512">
                  <c:v>1067</c:v>
                </c:pt>
                <c:pt idx="513">
                  <c:v>1061</c:v>
                </c:pt>
                <c:pt idx="514">
                  <c:v>1058</c:v>
                </c:pt>
                <c:pt idx="515">
                  <c:v>1056</c:v>
                </c:pt>
                <c:pt idx="516">
                  <c:v>1058</c:v>
                </c:pt>
                <c:pt idx="517">
                  <c:v>1072</c:v>
                </c:pt>
                <c:pt idx="518">
                  <c:v>1072</c:v>
                </c:pt>
                <c:pt idx="519">
                  <c:v>1052</c:v>
                </c:pt>
                <c:pt idx="520">
                  <c:v>1056</c:v>
                </c:pt>
                <c:pt idx="521">
                  <c:v>1051</c:v>
                </c:pt>
                <c:pt idx="522">
                  <c:v>1057</c:v>
                </c:pt>
                <c:pt idx="523">
                  <c:v>1058</c:v>
                </c:pt>
                <c:pt idx="524">
                  <c:v>1061</c:v>
                </c:pt>
                <c:pt idx="525">
                  <c:v>1053</c:v>
                </c:pt>
                <c:pt idx="526">
                  <c:v>1067</c:v>
                </c:pt>
                <c:pt idx="527">
                  <c:v>1065</c:v>
                </c:pt>
                <c:pt idx="528">
                  <c:v>1050</c:v>
                </c:pt>
                <c:pt idx="529">
                  <c:v>1062</c:v>
                </c:pt>
                <c:pt idx="530">
                  <c:v>1057</c:v>
                </c:pt>
                <c:pt idx="531">
                  <c:v>1058</c:v>
                </c:pt>
                <c:pt idx="532">
                  <c:v>1063</c:v>
                </c:pt>
                <c:pt idx="533">
                  <c:v>1052</c:v>
                </c:pt>
                <c:pt idx="534">
                  <c:v>1054</c:v>
                </c:pt>
                <c:pt idx="535">
                  <c:v>1066</c:v>
                </c:pt>
                <c:pt idx="536">
                  <c:v>1063</c:v>
                </c:pt>
                <c:pt idx="537">
                  <c:v>1051</c:v>
                </c:pt>
                <c:pt idx="538">
                  <c:v>1056</c:v>
                </c:pt>
                <c:pt idx="539">
                  <c:v>1051</c:v>
                </c:pt>
                <c:pt idx="540">
                  <c:v>1060</c:v>
                </c:pt>
                <c:pt idx="541">
                  <c:v>1060</c:v>
                </c:pt>
                <c:pt idx="542">
                  <c:v>1054</c:v>
                </c:pt>
                <c:pt idx="543">
                  <c:v>1048</c:v>
                </c:pt>
                <c:pt idx="544">
                  <c:v>1048</c:v>
                </c:pt>
                <c:pt idx="545">
                  <c:v>1051</c:v>
                </c:pt>
                <c:pt idx="546">
                  <c:v>1051</c:v>
                </c:pt>
                <c:pt idx="547">
                  <c:v>1052</c:v>
                </c:pt>
                <c:pt idx="548">
                  <c:v>1047</c:v>
                </c:pt>
                <c:pt idx="549">
                  <c:v>1047</c:v>
                </c:pt>
                <c:pt idx="550">
                  <c:v>1047</c:v>
                </c:pt>
                <c:pt idx="551">
                  <c:v>1049</c:v>
                </c:pt>
                <c:pt idx="552">
                  <c:v>1051</c:v>
                </c:pt>
                <c:pt idx="553">
                  <c:v>1049</c:v>
                </c:pt>
                <c:pt idx="554">
                  <c:v>1046</c:v>
                </c:pt>
                <c:pt idx="555">
                  <c:v>1058</c:v>
                </c:pt>
                <c:pt idx="556">
                  <c:v>1063</c:v>
                </c:pt>
                <c:pt idx="557">
                  <c:v>1054</c:v>
                </c:pt>
                <c:pt idx="558">
                  <c:v>1047</c:v>
                </c:pt>
                <c:pt idx="559">
                  <c:v>1053</c:v>
                </c:pt>
                <c:pt idx="560">
                  <c:v>1066</c:v>
                </c:pt>
                <c:pt idx="561">
                  <c:v>1064</c:v>
                </c:pt>
                <c:pt idx="562">
                  <c:v>1057</c:v>
                </c:pt>
                <c:pt idx="563">
                  <c:v>1061</c:v>
                </c:pt>
                <c:pt idx="564">
                  <c:v>1053</c:v>
                </c:pt>
                <c:pt idx="565">
                  <c:v>1048</c:v>
                </c:pt>
                <c:pt idx="566">
                  <c:v>1049</c:v>
                </c:pt>
                <c:pt idx="567">
                  <c:v>1044</c:v>
                </c:pt>
                <c:pt idx="568">
                  <c:v>1047</c:v>
                </c:pt>
                <c:pt idx="569">
                  <c:v>1062</c:v>
                </c:pt>
                <c:pt idx="570">
                  <c:v>1060</c:v>
                </c:pt>
                <c:pt idx="571">
                  <c:v>1052</c:v>
                </c:pt>
                <c:pt idx="572">
                  <c:v>1055</c:v>
                </c:pt>
                <c:pt idx="573">
                  <c:v>1046</c:v>
                </c:pt>
                <c:pt idx="574">
                  <c:v>1056</c:v>
                </c:pt>
                <c:pt idx="575">
                  <c:v>1050</c:v>
                </c:pt>
                <c:pt idx="576">
                  <c:v>1060</c:v>
                </c:pt>
                <c:pt idx="577">
                  <c:v>1073</c:v>
                </c:pt>
                <c:pt idx="578">
                  <c:v>1042</c:v>
                </c:pt>
                <c:pt idx="579">
                  <c:v>1054</c:v>
                </c:pt>
                <c:pt idx="580">
                  <c:v>1051</c:v>
                </c:pt>
                <c:pt idx="581">
                  <c:v>1048</c:v>
                </c:pt>
                <c:pt idx="582">
                  <c:v>1059</c:v>
                </c:pt>
                <c:pt idx="583">
                  <c:v>1043</c:v>
                </c:pt>
                <c:pt idx="584">
                  <c:v>1051</c:v>
                </c:pt>
                <c:pt idx="585">
                  <c:v>1038</c:v>
                </c:pt>
                <c:pt idx="586">
                  <c:v>1056</c:v>
                </c:pt>
                <c:pt idx="587">
                  <c:v>1048</c:v>
                </c:pt>
                <c:pt idx="588">
                  <c:v>1067</c:v>
                </c:pt>
                <c:pt idx="589">
                  <c:v>1061</c:v>
                </c:pt>
                <c:pt idx="590">
                  <c:v>1055</c:v>
                </c:pt>
                <c:pt idx="591">
                  <c:v>1050</c:v>
                </c:pt>
                <c:pt idx="592">
                  <c:v>1047</c:v>
                </c:pt>
                <c:pt idx="593">
                  <c:v>1039</c:v>
                </c:pt>
                <c:pt idx="594">
                  <c:v>1040</c:v>
                </c:pt>
                <c:pt idx="595">
                  <c:v>1040</c:v>
                </c:pt>
                <c:pt idx="596">
                  <c:v>1044</c:v>
                </c:pt>
                <c:pt idx="597">
                  <c:v>1047</c:v>
                </c:pt>
                <c:pt idx="598">
                  <c:v>1047</c:v>
                </c:pt>
                <c:pt idx="599">
                  <c:v>1047</c:v>
                </c:pt>
                <c:pt idx="600">
                  <c:v>1049</c:v>
                </c:pt>
                <c:pt idx="601">
                  <c:v>1053</c:v>
                </c:pt>
                <c:pt idx="602">
                  <c:v>1054</c:v>
                </c:pt>
                <c:pt idx="603">
                  <c:v>1048</c:v>
                </c:pt>
                <c:pt idx="604">
                  <c:v>1047</c:v>
                </c:pt>
                <c:pt idx="605">
                  <c:v>1046</c:v>
                </c:pt>
                <c:pt idx="606">
                  <c:v>1045</c:v>
                </c:pt>
                <c:pt idx="607">
                  <c:v>1056</c:v>
                </c:pt>
                <c:pt idx="608">
                  <c:v>1057</c:v>
                </c:pt>
                <c:pt idx="609">
                  <c:v>1056</c:v>
                </c:pt>
                <c:pt idx="610">
                  <c:v>1053</c:v>
                </c:pt>
                <c:pt idx="611">
                  <c:v>1051</c:v>
                </c:pt>
                <c:pt idx="612">
                  <c:v>1057</c:v>
                </c:pt>
                <c:pt idx="613">
                  <c:v>1052</c:v>
                </c:pt>
                <c:pt idx="614">
                  <c:v>1050</c:v>
                </c:pt>
                <c:pt idx="615">
                  <c:v>1048</c:v>
                </c:pt>
                <c:pt idx="616">
                  <c:v>1050</c:v>
                </c:pt>
                <c:pt idx="617">
                  <c:v>1057</c:v>
                </c:pt>
                <c:pt idx="618">
                  <c:v>1052</c:v>
                </c:pt>
                <c:pt idx="619">
                  <c:v>1050</c:v>
                </c:pt>
                <c:pt idx="620">
                  <c:v>1056</c:v>
                </c:pt>
                <c:pt idx="621">
                  <c:v>1057</c:v>
                </c:pt>
                <c:pt idx="622">
                  <c:v>1051</c:v>
                </c:pt>
                <c:pt idx="623">
                  <c:v>1053</c:v>
                </c:pt>
                <c:pt idx="624">
                  <c:v>1049</c:v>
                </c:pt>
                <c:pt idx="625">
                  <c:v>1041</c:v>
                </c:pt>
                <c:pt idx="626">
                  <c:v>1068</c:v>
                </c:pt>
                <c:pt idx="627">
                  <c:v>1047</c:v>
                </c:pt>
                <c:pt idx="628">
                  <c:v>1052</c:v>
                </c:pt>
                <c:pt idx="629">
                  <c:v>1050</c:v>
                </c:pt>
                <c:pt idx="630">
                  <c:v>1039</c:v>
                </c:pt>
                <c:pt idx="631">
                  <c:v>1046</c:v>
                </c:pt>
                <c:pt idx="632">
                  <c:v>1048</c:v>
                </c:pt>
                <c:pt idx="633">
                  <c:v>1058</c:v>
                </c:pt>
                <c:pt idx="634">
                  <c:v>1057</c:v>
                </c:pt>
                <c:pt idx="635">
                  <c:v>1056</c:v>
                </c:pt>
                <c:pt idx="636">
                  <c:v>1040</c:v>
                </c:pt>
                <c:pt idx="637">
                  <c:v>1059</c:v>
                </c:pt>
                <c:pt idx="638">
                  <c:v>1046</c:v>
                </c:pt>
                <c:pt idx="639">
                  <c:v>1050</c:v>
                </c:pt>
                <c:pt idx="640">
                  <c:v>1048</c:v>
                </c:pt>
                <c:pt idx="641">
                  <c:v>1050</c:v>
                </c:pt>
                <c:pt idx="642">
                  <c:v>1057</c:v>
                </c:pt>
                <c:pt idx="643">
                  <c:v>1049</c:v>
                </c:pt>
                <c:pt idx="644">
                  <c:v>1047</c:v>
                </c:pt>
                <c:pt idx="645">
                  <c:v>1062</c:v>
                </c:pt>
                <c:pt idx="646">
                  <c:v>1067</c:v>
                </c:pt>
                <c:pt idx="647">
                  <c:v>1055</c:v>
                </c:pt>
                <c:pt idx="648">
                  <c:v>1065</c:v>
                </c:pt>
                <c:pt idx="649">
                  <c:v>1055</c:v>
                </c:pt>
                <c:pt idx="650">
                  <c:v>1047</c:v>
                </c:pt>
                <c:pt idx="651">
                  <c:v>1055</c:v>
                </c:pt>
                <c:pt idx="652">
                  <c:v>1058</c:v>
                </c:pt>
                <c:pt idx="653">
                  <c:v>1059</c:v>
                </c:pt>
                <c:pt idx="654">
                  <c:v>1054</c:v>
                </c:pt>
                <c:pt idx="655">
                  <c:v>1057</c:v>
                </c:pt>
                <c:pt idx="656">
                  <c:v>1059</c:v>
                </c:pt>
                <c:pt idx="657">
                  <c:v>1070</c:v>
                </c:pt>
                <c:pt idx="658">
                  <c:v>1069</c:v>
                </c:pt>
                <c:pt idx="659">
                  <c:v>1051</c:v>
                </c:pt>
                <c:pt idx="660">
                  <c:v>1051</c:v>
                </c:pt>
                <c:pt idx="661">
                  <c:v>1050</c:v>
                </c:pt>
                <c:pt idx="662">
                  <c:v>1049</c:v>
                </c:pt>
                <c:pt idx="663">
                  <c:v>1043</c:v>
                </c:pt>
                <c:pt idx="664">
                  <c:v>1043</c:v>
                </c:pt>
                <c:pt idx="665">
                  <c:v>1047</c:v>
                </c:pt>
                <c:pt idx="666">
                  <c:v>1054</c:v>
                </c:pt>
                <c:pt idx="667">
                  <c:v>1055</c:v>
                </c:pt>
                <c:pt idx="668">
                  <c:v>1057</c:v>
                </c:pt>
                <c:pt idx="669">
                  <c:v>1054</c:v>
                </c:pt>
                <c:pt idx="670">
                  <c:v>1055</c:v>
                </c:pt>
                <c:pt idx="671">
                  <c:v>1052</c:v>
                </c:pt>
                <c:pt idx="672">
                  <c:v>1052</c:v>
                </c:pt>
                <c:pt idx="673">
                  <c:v>1048</c:v>
                </c:pt>
                <c:pt idx="674">
                  <c:v>1051</c:v>
                </c:pt>
                <c:pt idx="675">
                  <c:v>1054</c:v>
                </c:pt>
                <c:pt idx="676">
                  <c:v>1043</c:v>
                </c:pt>
                <c:pt idx="677">
                  <c:v>1046</c:v>
                </c:pt>
                <c:pt idx="678">
                  <c:v>1052</c:v>
                </c:pt>
                <c:pt idx="679">
                  <c:v>1052</c:v>
                </c:pt>
                <c:pt idx="680">
                  <c:v>1052</c:v>
                </c:pt>
                <c:pt idx="681">
                  <c:v>1048</c:v>
                </c:pt>
                <c:pt idx="682">
                  <c:v>1044</c:v>
                </c:pt>
                <c:pt idx="683">
                  <c:v>1060</c:v>
                </c:pt>
                <c:pt idx="684">
                  <c:v>1064</c:v>
                </c:pt>
                <c:pt idx="685">
                  <c:v>1047</c:v>
                </c:pt>
                <c:pt idx="686">
                  <c:v>1048</c:v>
                </c:pt>
                <c:pt idx="687">
                  <c:v>1055</c:v>
                </c:pt>
                <c:pt idx="688">
                  <c:v>1051</c:v>
                </c:pt>
                <c:pt idx="689">
                  <c:v>1047</c:v>
                </c:pt>
                <c:pt idx="690">
                  <c:v>1051</c:v>
                </c:pt>
                <c:pt idx="691">
                  <c:v>1050</c:v>
                </c:pt>
                <c:pt idx="692">
                  <c:v>1035</c:v>
                </c:pt>
                <c:pt idx="693">
                  <c:v>1051</c:v>
                </c:pt>
                <c:pt idx="694">
                  <c:v>1037</c:v>
                </c:pt>
                <c:pt idx="695">
                  <c:v>1048</c:v>
                </c:pt>
                <c:pt idx="696">
                  <c:v>1050</c:v>
                </c:pt>
                <c:pt idx="697">
                  <c:v>1045</c:v>
                </c:pt>
                <c:pt idx="698">
                  <c:v>1045</c:v>
                </c:pt>
                <c:pt idx="699">
                  <c:v>1051</c:v>
                </c:pt>
                <c:pt idx="700">
                  <c:v>1048</c:v>
                </c:pt>
                <c:pt idx="701">
                  <c:v>1045</c:v>
                </c:pt>
                <c:pt idx="702">
                  <c:v>1048</c:v>
                </c:pt>
                <c:pt idx="703">
                  <c:v>1043</c:v>
                </c:pt>
                <c:pt idx="704">
                  <c:v>1048</c:v>
                </c:pt>
                <c:pt idx="705">
                  <c:v>1047</c:v>
                </c:pt>
                <c:pt idx="706">
                  <c:v>1041</c:v>
                </c:pt>
                <c:pt idx="707">
                  <c:v>1041</c:v>
                </c:pt>
                <c:pt idx="708">
                  <c:v>1039</c:v>
                </c:pt>
                <c:pt idx="709">
                  <c:v>1051</c:v>
                </c:pt>
                <c:pt idx="710">
                  <c:v>1051</c:v>
                </c:pt>
                <c:pt idx="711">
                  <c:v>1048</c:v>
                </c:pt>
                <c:pt idx="712">
                  <c:v>1040</c:v>
                </c:pt>
                <c:pt idx="713">
                  <c:v>1037</c:v>
                </c:pt>
                <c:pt idx="714">
                  <c:v>1044</c:v>
                </c:pt>
                <c:pt idx="715">
                  <c:v>1045</c:v>
                </c:pt>
                <c:pt idx="716">
                  <c:v>1043</c:v>
                </c:pt>
                <c:pt idx="717">
                  <c:v>1041</c:v>
                </c:pt>
                <c:pt idx="718">
                  <c:v>1042</c:v>
                </c:pt>
                <c:pt idx="719">
                  <c:v>1041</c:v>
                </c:pt>
                <c:pt idx="720">
                  <c:v>1035</c:v>
                </c:pt>
                <c:pt idx="721">
                  <c:v>1044</c:v>
                </c:pt>
                <c:pt idx="722">
                  <c:v>1047</c:v>
                </c:pt>
                <c:pt idx="723">
                  <c:v>1047</c:v>
                </c:pt>
                <c:pt idx="724">
                  <c:v>1043</c:v>
                </c:pt>
                <c:pt idx="725">
                  <c:v>1042</c:v>
                </c:pt>
                <c:pt idx="726">
                  <c:v>1045</c:v>
                </c:pt>
                <c:pt idx="727">
                  <c:v>1044</c:v>
                </c:pt>
                <c:pt idx="728">
                  <c:v>1049</c:v>
                </c:pt>
                <c:pt idx="729">
                  <c:v>1048</c:v>
                </c:pt>
                <c:pt idx="730">
                  <c:v>1044</c:v>
                </c:pt>
                <c:pt idx="731">
                  <c:v>1041</c:v>
                </c:pt>
                <c:pt idx="732">
                  <c:v>1042</c:v>
                </c:pt>
                <c:pt idx="733">
                  <c:v>1048</c:v>
                </c:pt>
                <c:pt idx="734">
                  <c:v>1047</c:v>
                </c:pt>
                <c:pt idx="735">
                  <c:v>1042</c:v>
                </c:pt>
                <c:pt idx="736">
                  <c:v>1032</c:v>
                </c:pt>
                <c:pt idx="737">
                  <c:v>1039</c:v>
                </c:pt>
                <c:pt idx="738">
                  <c:v>1043</c:v>
                </c:pt>
                <c:pt idx="739">
                  <c:v>1051</c:v>
                </c:pt>
                <c:pt idx="740">
                  <c:v>1039</c:v>
                </c:pt>
                <c:pt idx="741">
                  <c:v>1041</c:v>
                </c:pt>
                <c:pt idx="742">
                  <c:v>1040</c:v>
                </c:pt>
                <c:pt idx="743">
                  <c:v>1042</c:v>
                </c:pt>
                <c:pt idx="744">
                  <c:v>1039</c:v>
                </c:pt>
                <c:pt idx="745">
                  <c:v>1039</c:v>
                </c:pt>
                <c:pt idx="746">
                  <c:v>1033</c:v>
                </c:pt>
                <c:pt idx="747">
                  <c:v>1046</c:v>
                </c:pt>
                <c:pt idx="748">
                  <c:v>1045</c:v>
                </c:pt>
                <c:pt idx="749">
                  <c:v>1042</c:v>
                </c:pt>
                <c:pt idx="750">
                  <c:v>1047</c:v>
                </c:pt>
                <c:pt idx="751">
                  <c:v>1046</c:v>
                </c:pt>
                <c:pt idx="752">
                  <c:v>1042</c:v>
                </c:pt>
                <c:pt idx="753">
                  <c:v>1054</c:v>
                </c:pt>
                <c:pt idx="754">
                  <c:v>1040</c:v>
                </c:pt>
                <c:pt idx="755">
                  <c:v>1054</c:v>
                </c:pt>
                <c:pt idx="756">
                  <c:v>1045</c:v>
                </c:pt>
                <c:pt idx="757">
                  <c:v>1042</c:v>
                </c:pt>
                <c:pt idx="758">
                  <c:v>1036</c:v>
                </c:pt>
                <c:pt idx="759">
                  <c:v>1043</c:v>
                </c:pt>
                <c:pt idx="760">
                  <c:v>1042</c:v>
                </c:pt>
                <c:pt idx="761">
                  <c:v>1037</c:v>
                </c:pt>
                <c:pt idx="762">
                  <c:v>1036</c:v>
                </c:pt>
                <c:pt idx="763">
                  <c:v>1046</c:v>
                </c:pt>
                <c:pt idx="764">
                  <c:v>1044</c:v>
                </c:pt>
                <c:pt idx="765">
                  <c:v>1042</c:v>
                </c:pt>
                <c:pt idx="766">
                  <c:v>1033</c:v>
                </c:pt>
                <c:pt idx="767">
                  <c:v>1035</c:v>
                </c:pt>
                <c:pt idx="768">
                  <c:v>1041</c:v>
                </c:pt>
                <c:pt idx="769">
                  <c:v>1044</c:v>
                </c:pt>
                <c:pt idx="770">
                  <c:v>1037</c:v>
                </c:pt>
                <c:pt idx="771">
                  <c:v>1043</c:v>
                </c:pt>
                <c:pt idx="772">
                  <c:v>1037</c:v>
                </c:pt>
                <c:pt idx="773">
                  <c:v>1036</c:v>
                </c:pt>
                <c:pt idx="774">
                  <c:v>1042</c:v>
                </c:pt>
                <c:pt idx="775">
                  <c:v>1047</c:v>
                </c:pt>
                <c:pt idx="776">
                  <c:v>1044</c:v>
                </c:pt>
                <c:pt idx="777">
                  <c:v>1043</c:v>
                </c:pt>
                <c:pt idx="778">
                  <c:v>1045</c:v>
                </c:pt>
                <c:pt idx="779">
                  <c:v>1044</c:v>
                </c:pt>
                <c:pt idx="780">
                  <c:v>1038</c:v>
                </c:pt>
                <c:pt idx="781">
                  <c:v>1039</c:v>
                </c:pt>
                <c:pt idx="782">
                  <c:v>1038</c:v>
                </c:pt>
                <c:pt idx="783">
                  <c:v>1039</c:v>
                </c:pt>
                <c:pt idx="784">
                  <c:v>1041</c:v>
                </c:pt>
                <c:pt idx="785">
                  <c:v>1038</c:v>
                </c:pt>
                <c:pt idx="786">
                  <c:v>1039</c:v>
                </c:pt>
                <c:pt idx="787">
                  <c:v>1047</c:v>
                </c:pt>
                <c:pt idx="788">
                  <c:v>1041</c:v>
                </c:pt>
                <c:pt idx="789">
                  <c:v>1034</c:v>
                </c:pt>
                <c:pt idx="790">
                  <c:v>1050</c:v>
                </c:pt>
                <c:pt idx="791">
                  <c:v>1049</c:v>
                </c:pt>
                <c:pt idx="792">
                  <c:v>1043</c:v>
                </c:pt>
                <c:pt idx="793">
                  <c:v>1038</c:v>
                </c:pt>
                <c:pt idx="794">
                  <c:v>1037</c:v>
                </c:pt>
                <c:pt idx="795">
                  <c:v>1041</c:v>
                </c:pt>
                <c:pt idx="796">
                  <c:v>1044</c:v>
                </c:pt>
                <c:pt idx="797">
                  <c:v>1042</c:v>
                </c:pt>
                <c:pt idx="798">
                  <c:v>1040</c:v>
                </c:pt>
                <c:pt idx="799">
                  <c:v>1038</c:v>
                </c:pt>
                <c:pt idx="800">
                  <c:v>1049</c:v>
                </c:pt>
                <c:pt idx="801">
                  <c:v>1044</c:v>
                </c:pt>
                <c:pt idx="802">
                  <c:v>1051</c:v>
                </c:pt>
                <c:pt idx="803">
                  <c:v>1039</c:v>
                </c:pt>
                <c:pt idx="804">
                  <c:v>1049</c:v>
                </c:pt>
                <c:pt idx="805">
                  <c:v>1028</c:v>
                </c:pt>
                <c:pt idx="806">
                  <c:v>1047</c:v>
                </c:pt>
                <c:pt idx="807">
                  <c:v>1038</c:v>
                </c:pt>
                <c:pt idx="808">
                  <c:v>1031</c:v>
                </c:pt>
                <c:pt idx="809">
                  <c:v>1029</c:v>
                </c:pt>
                <c:pt idx="810">
                  <c:v>1045</c:v>
                </c:pt>
                <c:pt idx="811">
                  <c:v>1037</c:v>
                </c:pt>
                <c:pt idx="812">
                  <c:v>1030</c:v>
                </c:pt>
                <c:pt idx="813">
                  <c:v>1045</c:v>
                </c:pt>
                <c:pt idx="814">
                  <c:v>1039</c:v>
                </c:pt>
                <c:pt idx="815">
                  <c:v>1047</c:v>
                </c:pt>
                <c:pt idx="816">
                  <c:v>1038</c:v>
                </c:pt>
                <c:pt idx="817">
                  <c:v>1041</c:v>
                </c:pt>
                <c:pt idx="818">
                  <c:v>1034</c:v>
                </c:pt>
                <c:pt idx="819">
                  <c:v>1047</c:v>
                </c:pt>
                <c:pt idx="820">
                  <c:v>1043</c:v>
                </c:pt>
                <c:pt idx="821">
                  <c:v>1039</c:v>
                </c:pt>
                <c:pt idx="822">
                  <c:v>1035</c:v>
                </c:pt>
                <c:pt idx="823">
                  <c:v>1039</c:v>
                </c:pt>
                <c:pt idx="824">
                  <c:v>1036</c:v>
                </c:pt>
                <c:pt idx="825">
                  <c:v>1032</c:v>
                </c:pt>
                <c:pt idx="826">
                  <c:v>1032</c:v>
                </c:pt>
                <c:pt idx="827">
                  <c:v>1037</c:v>
                </c:pt>
                <c:pt idx="828">
                  <c:v>1036</c:v>
                </c:pt>
                <c:pt idx="829">
                  <c:v>1035</c:v>
                </c:pt>
                <c:pt idx="830">
                  <c:v>1039</c:v>
                </c:pt>
                <c:pt idx="831">
                  <c:v>1042</c:v>
                </c:pt>
                <c:pt idx="832">
                  <c:v>1042</c:v>
                </c:pt>
                <c:pt idx="833">
                  <c:v>1039</c:v>
                </c:pt>
                <c:pt idx="834">
                  <c:v>1038</c:v>
                </c:pt>
                <c:pt idx="835">
                  <c:v>1035</c:v>
                </c:pt>
                <c:pt idx="836">
                  <c:v>1035</c:v>
                </c:pt>
                <c:pt idx="837">
                  <c:v>1039</c:v>
                </c:pt>
                <c:pt idx="838">
                  <c:v>1035</c:v>
                </c:pt>
                <c:pt idx="839">
                  <c:v>1038</c:v>
                </c:pt>
                <c:pt idx="840">
                  <c:v>1036</c:v>
                </c:pt>
                <c:pt idx="841">
                  <c:v>1037</c:v>
                </c:pt>
                <c:pt idx="842">
                  <c:v>1041</c:v>
                </c:pt>
                <c:pt idx="843">
                  <c:v>1039</c:v>
                </c:pt>
                <c:pt idx="844">
                  <c:v>1037</c:v>
                </c:pt>
                <c:pt idx="845">
                  <c:v>1033</c:v>
                </c:pt>
                <c:pt idx="846">
                  <c:v>1032</c:v>
                </c:pt>
                <c:pt idx="847">
                  <c:v>1039</c:v>
                </c:pt>
                <c:pt idx="848">
                  <c:v>1039</c:v>
                </c:pt>
                <c:pt idx="849">
                  <c:v>1037</c:v>
                </c:pt>
                <c:pt idx="850">
                  <c:v>1032</c:v>
                </c:pt>
                <c:pt idx="851">
                  <c:v>1024</c:v>
                </c:pt>
                <c:pt idx="852">
                  <c:v>1031</c:v>
                </c:pt>
                <c:pt idx="853">
                  <c:v>1038</c:v>
                </c:pt>
                <c:pt idx="854">
                  <c:v>1043</c:v>
                </c:pt>
                <c:pt idx="855">
                  <c:v>1036</c:v>
                </c:pt>
                <c:pt idx="856">
                  <c:v>1032</c:v>
                </c:pt>
                <c:pt idx="857">
                  <c:v>1034</c:v>
                </c:pt>
                <c:pt idx="858">
                  <c:v>1032</c:v>
                </c:pt>
                <c:pt idx="859">
                  <c:v>1030</c:v>
                </c:pt>
                <c:pt idx="860">
                  <c:v>1041</c:v>
                </c:pt>
                <c:pt idx="861">
                  <c:v>1026</c:v>
                </c:pt>
                <c:pt idx="862">
                  <c:v>1034</c:v>
                </c:pt>
                <c:pt idx="863">
                  <c:v>1037</c:v>
                </c:pt>
                <c:pt idx="864">
                  <c:v>1043</c:v>
                </c:pt>
                <c:pt idx="865">
                  <c:v>1039</c:v>
                </c:pt>
                <c:pt idx="866">
                  <c:v>1040</c:v>
                </c:pt>
                <c:pt idx="867">
                  <c:v>1033</c:v>
                </c:pt>
                <c:pt idx="868">
                  <c:v>1042</c:v>
                </c:pt>
                <c:pt idx="869">
                  <c:v>1032</c:v>
                </c:pt>
                <c:pt idx="870">
                  <c:v>1031</c:v>
                </c:pt>
                <c:pt idx="871">
                  <c:v>1029</c:v>
                </c:pt>
                <c:pt idx="872">
                  <c:v>1031</c:v>
                </c:pt>
                <c:pt idx="873">
                  <c:v>1034</c:v>
                </c:pt>
                <c:pt idx="874">
                  <c:v>1034</c:v>
                </c:pt>
                <c:pt idx="875">
                  <c:v>1026</c:v>
                </c:pt>
                <c:pt idx="876">
                  <c:v>1036</c:v>
                </c:pt>
                <c:pt idx="877">
                  <c:v>1031</c:v>
                </c:pt>
                <c:pt idx="878">
                  <c:v>1033</c:v>
                </c:pt>
                <c:pt idx="879">
                  <c:v>1042</c:v>
                </c:pt>
                <c:pt idx="880">
                  <c:v>1032</c:v>
                </c:pt>
                <c:pt idx="881">
                  <c:v>1040</c:v>
                </c:pt>
                <c:pt idx="882">
                  <c:v>1036</c:v>
                </c:pt>
                <c:pt idx="883">
                  <c:v>1029</c:v>
                </c:pt>
                <c:pt idx="884">
                  <c:v>1028</c:v>
                </c:pt>
                <c:pt idx="885">
                  <c:v>1036</c:v>
                </c:pt>
                <c:pt idx="886">
                  <c:v>1032</c:v>
                </c:pt>
                <c:pt idx="887">
                  <c:v>1033</c:v>
                </c:pt>
                <c:pt idx="888">
                  <c:v>1033</c:v>
                </c:pt>
                <c:pt idx="889">
                  <c:v>1029</c:v>
                </c:pt>
                <c:pt idx="890">
                  <c:v>1036</c:v>
                </c:pt>
                <c:pt idx="891">
                  <c:v>1040</c:v>
                </c:pt>
                <c:pt idx="892">
                  <c:v>1027</c:v>
                </c:pt>
                <c:pt idx="893">
                  <c:v>1029</c:v>
                </c:pt>
                <c:pt idx="894">
                  <c:v>1035</c:v>
                </c:pt>
                <c:pt idx="895">
                  <c:v>1034</c:v>
                </c:pt>
                <c:pt idx="896">
                  <c:v>1040</c:v>
                </c:pt>
                <c:pt idx="897">
                  <c:v>1044</c:v>
                </c:pt>
                <c:pt idx="898">
                  <c:v>1040</c:v>
                </c:pt>
                <c:pt idx="899">
                  <c:v>1035</c:v>
                </c:pt>
                <c:pt idx="900">
                  <c:v>1035</c:v>
                </c:pt>
                <c:pt idx="901">
                  <c:v>1043</c:v>
                </c:pt>
                <c:pt idx="902">
                  <c:v>1040</c:v>
                </c:pt>
                <c:pt idx="903">
                  <c:v>1036</c:v>
                </c:pt>
                <c:pt idx="904">
                  <c:v>1040</c:v>
                </c:pt>
                <c:pt idx="905">
                  <c:v>1032</c:v>
                </c:pt>
                <c:pt idx="906">
                  <c:v>1033</c:v>
                </c:pt>
                <c:pt idx="907">
                  <c:v>1032</c:v>
                </c:pt>
                <c:pt idx="908">
                  <c:v>1031</c:v>
                </c:pt>
                <c:pt idx="909">
                  <c:v>1031</c:v>
                </c:pt>
                <c:pt idx="910">
                  <c:v>1035</c:v>
                </c:pt>
                <c:pt idx="911">
                  <c:v>1033</c:v>
                </c:pt>
                <c:pt idx="912">
                  <c:v>1042</c:v>
                </c:pt>
                <c:pt idx="913">
                  <c:v>1036</c:v>
                </c:pt>
                <c:pt idx="914">
                  <c:v>1032</c:v>
                </c:pt>
                <c:pt idx="915">
                  <c:v>1032</c:v>
                </c:pt>
                <c:pt idx="916">
                  <c:v>1031</c:v>
                </c:pt>
                <c:pt idx="917">
                  <c:v>1033</c:v>
                </c:pt>
                <c:pt idx="918">
                  <c:v>1030</c:v>
                </c:pt>
                <c:pt idx="919">
                  <c:v>1038</c:v>
                </c:pt>
                <c:pt idx="920">
                  <c:v>1032</c:v>
                </c:pt>
                <c:pt idx="921">
                  <c:v>1026</c:v>
                </c:pt>
                <c:pt idx="922">
                  <c:v>1031</c:v>
                </c:pt>
                <c:pt idx="923">
                  <c:v>1036</c:v>
                </c:pt>
                <c:pt idx="924">
                  <c:v>1022</c:v>
                </c:pt>
                <c:pt idx="925">
                  <c:v>1023</c:v>
                </c:pt>
                <c:pt idx="926">
                  <c:v>1036</c:v>
                </c:pt>
                <c:pt idx="927">
                  <c:v>1035</c:v>
                </c:pt>
                <c:pt idx="928">
                  <c:v>1020</c:v>
                </c:pt>
                <c:pt idx="929">
                  <c:v>1027</c:v>
                </c:pt>
                <c:pt idx="930">
                  <c:v>1037</c:v>
                </c:pt>
                <c:pt idx="931">
                  <c:v>1028</c:v>
                </c:pt>
                <c:pt idx="932">
                  <c:v>1033</c:v>
                </c:pt>
                <c:pt idx="933">
                  <c:v>1030</c:v>
                </c:pt>
                <c:pt idx="934">
                  <c:v>1031</c:v>
                </c:pt>
                <c:pt idx="935">
                  <c:v>1033</c:v>
                </c:pt>
                <c:pt idx="936">
                  <c:v>1035</c:v>
                </c:pt>
                <c:pt idx="937">
                  <c:v>1051</c:v>
                </c:pt>
                <c:pt idx="938">
                  <c:v>1037</c:v>
                </c:pt>
                <c:pt idx="939">
                  <c:v>1037</c:v>
                </c:pt>
                <c:pt idx="940">
                  <c:v>1029</c:v>
                </c:pt>
                <c:pt idx="941">
                  <c:v>1036</c:v>
                </c:pt>
                <c:pt idx="942">
                  <c:v>1028</c:v>
                </c:pt>
                <c:pt idx="943">
                  <c:v>1031</c:v>
                </c:pt>
                <c:pt idx="944">
                  <c:v>1032</c:v>
                </c:pt>
                <c:pt idx="945">
                  <c:v>1023</c:v>
                </c:pt>
                <c:pt idx="946">
                  <c:v>1026</c:v>
                </c:pt>
                <c:pt idx="947">
                  <c:v>1023</c:v>
                </c:pt>
                <c:pt idx="948">
                  <c:v>1028</c:v>
                </c:pt>
                <c:pt idx="949">
                  <c:v>1027</c:v>
                </c:pt>
                <c:pt idx="950">
                  <c:v>1028</c:v>
                </c:pt>
                <c:pt idx="951">
                  <c:v>1026</c:v>
                </c:pt>
                <c:pt idx="952">
                  <c:v>1032</c:v>
                </c:pt>
                <c:pt idx="953">
                  <c:v>1031</c:v>
                </c:pt>
                <c:pt idx="954">
                  <c:v>1031</c:v>
                </c:pt>
                <c:pt idx="955">
                  <c:v>1028</c:v>
                </c:pt>
                <c:pt idx="956">
                  <c:v>1027</c:v>
                </c:pt>
                <c:pt idx="957">
                  <c:v>1032</c:v>
                </c:pt>
                <c:pt idx="958">
                  <c:v>1034</c:v>
                </c:pt>
                <c:pt idx="959">
                  <c:v>1039</c:v>
                </c:pt>
                <c:pt idx="960">
                  <c:v>1032</c:v>
                </c:pt>
                <c:pt idx="961">
                  <c:v>1030</c:v>
                </c:pt>
                <c:pt idx="962">
                  <c:v>1032</c:v>
                </c:pt>
                <c:pt idx="963">
                  <c:v>1039</c:v>
                </c:pt>
                <c:pt idx="964">
                  <c:v>1039</c:v>
                </c:pt>
                <c:pt idx="965">
                  <c:v>1042</c:v>
                </c:pt>
                <c:pt idx="966">
                  <c:v>1035</c:v>
                </c:pt>
                <c:pt idx="967">
                  <c:v>1031</c:v>
                </c:pt>
                <c:pt idx="968">
                  <c:v>1026</c:v>
                </c:pt>
                <c:pt idx="969">
                  <c:v>1042</c:v>
                </c:pt>
                <c:pt idx="970">
                  <c:v>1038</c:v>
                </c:pt>
                <c:pt idx="971">
                  <c:v>1033</c:v>
                </c:pt>
                <c:pt idx="972">
                  <c:v>1025</c:v>
                </c:pt>
                <c:pt idx="973">
                  <c:v>1034</c:v>
                </c:pt>
                <c:pt idx="974">
                  <c:v>1030</c:v>
                </c:pt>
                <c:pt idx="975">
                  <c:v>1023</c:v>
                </c:pt>
                <c:pt idx="976">
                  <c:v>1031</c:v>
                </c:pt>
                <c:pt idx="977">
                  <c:v>1034</c:v>
                </c:pt>
                <c:pt idx="978">
                  <c:v>1024</c:v>
                </c:pt>
                <c:pt idx="979">
                  <c:v>1028</c:v>
                </c:pt>
                <c:pt idx="980">
                  <c:v>1025</c:v>
                </c:pt>
                <c:pt idx="981">
                  <c:v>1025</c:v>
                </c:pt>
                <c:pt idx="982">
                  <c:v>1020</c:v>
                </c:pt>
                <c:pt idx="983">
                  <c:v>1035</c:v>
                </c:pt>
                <c:pt idx="984">
                  <c:v>1042</c:v>
                </c:pt>
                <c:pt idx="985">
                  <c:v>1026</c:v>
                </c:pt>
                <c:pt idx="986">
                  <c:v>1028</c:v>
                </c:pt>
                <c:pt idx="987">
                  <c:v>1011</c:v>
                </c:pt>
                <c:pt idx="988">
                  <c:v>1026</c:v>
                </c:pt>
                <c:pt idx="989">
                  <c:v>1022</c:v>
                </c:pt>
                <c:pt idx="990">
                  <c:v>1037</c:v>
                </c:pt>
                <c:pt idx="991">
                  <c:v>1023</c:v>
                </c:pt>
                <c:pt idx="992">
                  <c:v>1030</c:v>
                </c:pt>
                <c:pt idx="993">
                  <c:v>1033</c:v>
                </c:pt>
                <c:pt idx="994">
                  <c:v>1031</c:v>
                </c:pt>
                <c:pt idx="995">
                  <c:v>1033</c:v>
                </c:pt>
                <c:pt idx="996">
                  <c:v>1027</c:v>
                </c:pt>
                <c:pt idx="997">
                  <c:v>1032</c:v>
                </c:pt>
                <c:pt idx="998">
                  <c:v>1030</c:v>
                </c:pt>
                <c:pt idx="999">
                  <c:v>1021</c:v>
                </c:pt>
                <c:pt idx="1000">
                  <c:v>1027</c:v>
                </c:pt>
                <c:pt idx="1001">
                  <c:v>1031</c:v>
                </c:pt>
                <c:pt idx="1002">
                  <c:v>1034</c:v>
                </c:pt>
                <c:pt idx="1003">
                  <c:v>1033</c:v>
                </c:pt>
                <c:pt idx="1004">
                  <c:v>1035</c:v>
                </c:pt>
                <c:pt idx="1005">
                  <c:v>1034</c:v>
                </c:pt>
                <c:pt idx="1006">
                  <c:v>1030</c:v>
                </c:pt>
                <c:pt idx="1007">
                  <c:v>1030</c:v>
                </c:pt>
                <c:pt idx="1008">
                  <c:v>1031</c:v>
                </c:pt>
                <c:pt idx="1009">
                  <c:v>1033</c:v>
                </c:pt>
                <c:pt idx="1010">
                  <c:v>1039</c:v>
                </c:pt>
                <c:pt idx="1011">
                  <c:v>1037</c:v>
                </c:pt>
                <c:pt idx="1012">
                  <c:v>1028</c:v>
                </c:pt>
                <c:pt idx="1013">
                  <c:v>1021</c:v>
                </c:pt>
                <c:pt idx="1014">
                  <c:v>1026</c:v>
                </c:pt>
                <c:pt idx="1015">
                  <c:v>1035</c:v>
                </c:pt>
                <c:pt idx="1016">
                  <c:v>1036</c:v>
                </c:pt>
                <c:pt idx="1017">
                  <c:v>1036</c:v>
                </c:pt>
                <c:pt idx="1018">
                  <c:v>1034</c:v>
                </c:pt>
                <c:pt idx="1019">
                  <c:v>1024</c:v>
                </c:pt>
                <c:pt idx="1020">
                  <c:v>1032</c:v>
                </c:pt>
                <c:pt idx="1021">
                  <c:v>1037</c:v>
                </c:pt>
                <c:pt idx="1022">
                  <c:v>1029</c:v>
                </c:pt>
                <c:pt idx="1023">
                  <c:v>1026</c:v>
                </c:pt>
                <c:pt idx="1024">
                  <c:v>1029</c:v>
                </c:pt>
                <c:pt idx="1025">
                  <c:v>1026</c:v>
                </c:pt>
                <c:pt idx="1026">
                  <c:v>1033</c:v>
                </c:pt>
                <c:pt idx="1027">
                  <c:v>1028</c:v>
                </c:pt>
                <c:pt idx="1028">
                  <c:v>1022</c:v>
                </c:pt>
                <c:pt idx="1029">
                  <c:v>1028</c:v>
                </c:pt>
                <c:pt idx="1030">
                  <c:v>1033</c:v>
                </c:pt>
                <c:pt idx="1031">
                  <c:v>1034</c:v>
                </c:pt>
                <c:pt idx="1032">
                  <c:v>1034</c:v>
                </c:pt>
                <c:pt idx="1033">
                  <c:v>1037</c:v>
                </c:pt>
                <c:pt idx="1034">
                  <c:v>1026</c:v>
                </c:pt>
                <c:pt idx="1035">
                  <c:v>1033</c:v>
                </c:pt>
                <c:pt idx="1036">
                  <c:v>1022</c:v>
                </c:pt>
                <c:pt idx="1037">
                  <c:v>1034</c:v>
                </c:pt>
                <c:pt idx="1038">
                  <c:v>1026</c:v>
                </c:pt>
                <c:pt idx="1039">
                  <c:v>1029</c:v>
                </c:pt>
                <c:pt idx="1040">
                  <c:v>1030</c:v>
                </c:pt>
                <c:pt idx="1041">
                  <c:v>1031</c:v>
                </c:pt>
                <c:pt idx="1042">
                  <c:v>1022</c:v>
                </c:pt>
                <c:pt idx="1043">
                  <c:v>1026</c:v>
                </c:pt>
                <c:pt idx="1044">
                  <c:v>1029</c:v>
                </c:pt>
                <c:pt idx="1045">
                  <c:v>1023</c:v>
                </c:pt>
                <c:pt idx="1046">
                  <c:v>1021</c:v>
                </c:pt>
                <c:pt idx="1047">
                  <c:v>1025</c:v>
                </c:pt>
                <c:pt idx="1048">
                  <c:v>1020</c:v>
                </c:pt>
                <c:pt idx="1049">
                  <c:v>1033</c:v>
                </c:pt>
                <c:pt idx="1050">
                  <c:v>1029</c:v>
                </c:pt>
                <c:pt idx="1051">
                  <c:v>1019</c:v>
                </c:pt>
                <c:pt idx="1052">
                  <c:v>1025</c:v>
                </c:pt>
                <c:pt idx="1053">
                  <c:v>1024</c:v>
                </c:pt>
                <c:pt idx="1054">
                  <c:v>1024</c:v>
                </c:pt>
                <c:pt idx="1055">
                  <c:v>1024</c:v>
                </c:pt>
                <c:pt idx="1056">
                  <c:v>1028</c:v>
                </c:pt>
                <c:pt idx="1057">
                  <c:v>1022</c:v>
                </c:pt>
                <c:pt idx="1058">
                  <c:v>1027</c:v>
                </c:pt>
                <c:pt idx="1059">
                  <c:v>1028</c:v>
                </c:pt>
                <c:pt idx="1060">
                  <c:v>1025</c:v>
                </c:pt>
                <c:pt idx="1061">
                  <c:v>1032</c:v>
                </c:pt>
                <c:pt idx="1062">
                  <c:v>1029</c:v>
                </c:pt>
                <c:pt idx="1063">
                  <c:v>1021</c:v>
                </c:pt>
                <c:pt idx="1064">
                  <c:v>1024</c:v>
                </c:pt>
                <c:pt idx="1065">
                  <c:v>1019</c:v>
                </c:pt>
                <c:pt idx="1066">
                  <c:v>1023</c:v>
                </c:pt>
                <c:pt idx="1067">
                  <c:v>1021</c:v>
                </c:pt>
                <c:pt idx="1068">
                  <c:v>1020</c:v>
                </c:pt>
                <c:pt idx="1069">
                  <c:v>1018</c:v>
                </c:pt>
                <c:pt idx="1070">
                  <c:v>1019</c:v>
                </c:pt>
                <c:pt idx="1071">
                  <c:v>1027</c:v>
                </c:pt>
                <c:pt idx="1072">
                  <c:v>1028</c:v>
                </c:pt>
                <c:pt idx="1073">
                  <c:v>1025</c:v>
                </c:pt>
                <c:pt idx="1074">
                  <c:v>1024</c:v>
                </c:pt>
                <c:pt idx="1075">
                  <c:v>1031</c:v>
                </c:pt>
                <c:pt idx="1076">
                  <c:v>1030</c:v>
                </c:pt>
                <c:pt idx="1077">
                  <c:v>1022</c:v>
                </c:pt>
                <c:pt idx="1078">
                  <c:v>1020</c:v>
                </c:pt>
                <c:pt idx="1079">
                  <c:v>1021</c:v>
                </c:pt>
                <c:pt idx="1080">
                  <c:v>1028</c:v>
                </c:pt>
                <c:pt idx="1081">
                  <c:v>1026</c:v>
                </c:pt>
                <c:pt idx="1082">
                  <c:v>1023</c:v>
                </c:pt>
                <c:pt idx="1083">
                  <c:v>1018</c:v>
                </c:pt>
                <c:pt idx="1084">
                  <c:v>1018</c:v>
                </c:pt>
                <c:pt idx="1085">
                  <c:v>1020</c:v>
                </c:pt>
                <c:pt idx="1086">
                  <c:v>1025</c:v>
                </c:pt>
                <c:pt idx="1087">
                  <c:v>1031</c:v>
                </c:pt>
                <c:pt idx="1088">
                  <c:v>1027</c:v>
                </c:pt>
                <c:pt idx="1089">
                  <c:v>1024</c:v>
                </c:pt>
                <c:pt idx="1090">
                  <c:v>1026</c:v>
                </c:pt>
                <c:pt idx="1091">
                  <c:v>1029</c:v>
                </c:pt>
                <c:pt idx="1092">
                  <c:v>1022</c:v>
                </c:pt>
                <c:pt idx="1093">
                  <c:v>1029</c:v>
                </c:pt>
                <c:pt idx="1094">
                  <c:v>1026</c:v>
                </c:pt>
                <c:pt idx="1095">
                  <c:v>1026</c:v>
                </c:pt>
                <c:pt idx="1096">
                  <c:v>1026</c:v>
                </c:pt>
                <c:pt idx="1097">
                  <c:v>1021</c:v>
                </c:pt>
                <c:pt idx="1098">
                  <c:v>1021</c:v>
                </c:pt>
                <c:pt idx="1099">
                  <c:v>1030</c:v>
                </c:pt>
                <c:pt idx="1100">
                  <c:v>1022</c:v>
                </c:pt>
                <c:pt idx="1101">
                  <c:v>1025</c:v>
                </c:pt>
                <c:pt idx="1102">
                  <c:v>1029</c:v>
                </c:pt>
                <c:pt idx="1103">
                  <c:v>1023</c:v>
                </c:pt>
                <c:pt idx="1104">
                  <c:v>1024</c:v>
                </c:pt>
                <c:pt idx="1105">
                  <c:v>1030</c:v>
                </c:pt>
                <c:pt idx="1106">
                  <c:v>1029</c:v>
                </c:pt>
                <c:pt idx="1107">
                  <c:v>1030</c:v>
                </c:pt>
                <c:pt idx="1108">
                  <c:v>1023</c:v>
                </c:pt>
                <c:pt idx="1109">
                  <c:v>1029</c:v>
                </c:pt>
                <c:pt idx="1110">
                  <c:v>1028</c:v>
                </c:pt>
                <c:pt idx="1111">
                  <c:v>1030</c:v>
                </c:pt>
                <c:pt idx="1112">
                  <c:v>1028</c:v>
                </c:pt>
                <c:pt idx="1113">
                  <c:v>1029</c:v>
                </c:pt>
                <c:pt idx="1114">
                  <c:v>1033</c:v>
                </c:pt>
                <c:pt idx="1115">
                  <c:v>1019</c:v>
                </c:pt>
                <c:pt idx="1116">
                  <c:v>1017</c:v>
                </c:pt>
                <c:pt idx="1117">
                  <c:v>1029</c:v>
                </c:pt>
                <c:pt idx="1118">
                  <c:v>1019</c:v>
                </c:pt>
                <c:pt idx="1119">
                  <c:v>1022</c:v>
                </c:pt>
                <c:pt idx="1120">
                  <c:v>1027</c:v>
                </c:pt>
                <c:pt idx="1121">
                  <c:v>1032</c:v>
                </c:pt>
                <c:pt idx="1122">
                  <c:v>1022</c:v>
                </c:pt>
                <c:pt idx="1123">
                  <c:v>1021</c:v>
                </c:pt>
                <c:pt idx="1124">
                  <c:v>1024</c:v>
                </c:pt>
                <c:pt idx="1125">
                  <c:v>1027</c:v>
                </c:pt>
                <c:pt idx="1126">
                  <c:v>1026</c:v>
                </c:pt>
                <c:pt idx="1127">
                  <c:v>1022</c:v>
                </c:pt>
                <c:pt idx="1128">
                  <c:v>1028</c:v>
                </c:pt>
                <c:pt idx="1129">
                  <c:v>1032</c:v>
                </c:pt>
                <c:pt idx="1130">
                  <c:v>1025</c:v>
                </c:pt>
                <c:pt idx="1131">
                  <c:v>1025</c:v>
                </c:pt>
                <c:pt idx="1132">
                  <c:v>1026</c:v>
                </c:pt>
                <c:pt idx="1133">
                  <c:v>1027</c:v>
                </c:pt>
                <c:pt idx="1134">
                  <c:v>1029</c:v>
                </c:pt>
                <c:pt idx="1135">
                  <c:v>1027</c:v>
                </c:pt>
                <c:pt idx="1136">
                  <c:v>1023</c:v>
                </c:pt>
                <c:pt idx="1137">
                  <c:v>1026</c:v>
                </c:pt>
                <c:pt idx="1138">
                  <c:v>1026</c:v>
                </c:pt>
                <c:pt idx="1139">
                  <c:v>1022</c:v>
                </c:pt>
                <c:pt idx="1140">
                  <c:v>1023</c:v>
                </c:pt>
                <c:pt idx="1141">
                  <c:v>1027</c:v>
                </c:pt>
                <c:pt idx="1142">
                  <c:v>1022</c:v>
                </c:pt>
                <c:pt idx="1143">
                  <c:v>1016</c:v>
                </c:pt>
                <c:pt idx="1144">
                  <c:v>1015</c:v>
                </c:pt>
                <c:pt idx="1145">
                  <c:v>1026</c:v>
                </c:pt>
                <c:pt idx="1146">
                  <c:v>1031</c:v>
                </c:pt>
                <c:pt idx="1147">
                  <c:v>1021</c:v>
                </c:pt>
                <c:pt idx="1148">
                  <c:v>1019</c:v>
                </c:pt>
                <c:pt idx="1149">
                  <c:v>1025</c:v>
                </c:pt>
                <c:pt idx="1150">
                  <c:v>1023</c:v>
                </c:pt>
                <c:pt idx="1151">
                  <c:v>1031</c:v>
                </c:pt>
                <c:pt idx="1152">
                  <c:v>1024</c:v>
                </c:pt>
                <c:pt idx="1153">
                  <c:v>1028</c:v>
                </c:pt>
                <c:pt idx="1154">
                  <c:v>1024</c:v>
                </c:pt>
                <c:pt idx="1155">
                  <c:v>1028</c:v>
                </c:pt>
                <c:pt idx="1156">
                  <c:v>1024</c:v>
                </c:pt>
                <c:pt idx="1157">
                  <c:v>1028</c:v>
                </c:pt>
                <c:pt idx="1158">
                  <c:v>1036</c:v>
                </c:pt>
                <c:pt idx="1159">
                  <c:v>1023</c:v>
                </c:pt>
                <c:pt idx="1160">
                  <c:v>1040</c:v>
                </c:pt>
                <c:pt idx="1161">
                  <c:v>1031</c:v>
                </c:pt>
                <c:pt idx="1162">
                  <c:v>1015</c:v>
                </c:pt>
                <c:pt idx="1163">
                  <c:v>1027</c:v>
                </c:pt>
                <c:pt idx="1164">
                  <c:v>1023</c:v>
                </c:pt>
                <c:pt idx="1165">
                  <c:v>1031</c:v>
                </c:pt>
                <c:pt idx="1166">
                  <c:v>1025</c:v>
                </c:pt>
                <c:pt idx="1167">
                  <c:v>1033</c:v>
                </c:pt>
                <c:pt idx="1168">
                  <c:v>1025</c:v>
                </c:pt>
                <c:pt idx="1169">
                  <c:v>1022</c:v>
                </c:pt>
                <c:pt idx="1170">
                  <c:v>1022</c:v>
                </c:pt>
                <c:pt idx="1171">
                  <c:v>1031</c:v>
                </c:pt>
                <c:pt idx="1172">
                  <c:v>1027</c:v>
                </c:pt>
                <c:pt idx="1173">
                  <c:v>1019</c:v>
                </c:pt>
                <c:pt idx="1174">
                  <c:v>1024</c:v>
                </c:pt>
                <c:pt idx="1175">
                  <c:v>1025</c:v>
                </c:pt>
                <c:pt idx="1176">
                  <c:v>1032</c:v>
                </c:pt>
                <c:pt idx="1177">
                  <c:v>1034</c:v>
                </c:pt>
                <c:pt idx="1178">
                  <c:v>1028</c:v>
                </c:pt>
                <c:pt idx="1179">
                  <c:v>1021</c:v>
                </c:pt>
                <c:pt idx="1180">
                  <c:v>1023</c:v>
                </c:pt>
                <c:pt idx="1181">
                  <c:v>1023</c:v>
                </c:pt>
                <c:pt idx="1182">
                  <c:v>1028</c:v>
                </c:pt>
                <c:pt idx="1183">
                  <c:v>1026</c:v>
                </c:pt>
                <c:pt idx="1184">
                  <c:v>1019</c:v>
                </c:pt>
                <c:pt idx="1185">
                  <c:v>1029</c:v>
                </c:pt>
                <c:pt idx="1186">
                  <c:v>1032</c:v>
                </c:pt>
                <c:pt idx="1187">
                  <c:v>1026</c:v>
                </c:pt>
                <c:pt idx="1188">
                  <c:v>1026</c:v>
                </c:pt>
                <c:pt idx="1189">
                  <c:v>1026</c:v>
                </c:pt>
                <c:pt idx="1190">
                  <c:v>1025</c:v>
                </c:pt>
                <c:pt idx="1191">
                  <c:v>1025</c:v>
                </c:pt>
                <c:pt idx="1192">
                  <c:v>1027</c:v>
                </c:pt>
                <c:pt idx="1193">
                  <c:v>1030</c:v>
                </c:pt>
                <c:pt idx="1194">
                  <c:v>1029</c:v>
                </c:pt>
                <c:pt idx="1195">
                  <c:v>1029</c:v>
                </c:pt>
                <c:pt idx="1196">
                  <c:v>1024</c:v>
                </c:pt>
                <c:pt idx="1197">
                  <c:v>1022</c:v>
                </c:pt>
                <c:pt idx="1198">
                  <c:v>1029</c:v>
                </c:pt>
                <c:pt idx="1199">
                  <c:v>1027</c:v>
                </c:pt>
                <c:pt idx="1200">
                  <c:v>1035</c:v>
                </c:pt>
                <c:pt idx="1201">
                  <c:v>1037</c:v>
                </c:pt>
                <c:pt idx="1202">
                  <c:v>1034</c:v>
                </c:pt>
                <c:pt idx="1203">
                  <c:v>1033</c:v>
                </c:pt>
                <c:pt idx="1204">
                  <c:v>1046</c:v>
                </c:pt>
                <c:pt idx="1205">
                  <c:v>1047</c:v>
                </c:pt>
                <c:pt idx="1206">
                  <c:v>1060</c:v>
                </c:pt>
                <c:pt idx="1207">
                  <c:v>1065</c:v>
                </c:pt>
                <c:pt idx="1208">
                  <c:v>1073</c:v>
                </c:pt>
                <c:pt idx="1209">
                  <c:v>1091</c:v>
                </c:pt>
                <c:pt idx="1210">
                  <c:v>1115</c:v>
                </c:pt>
                <c:pt idx="1211">
                  <c:v>1141</c:v>
                </c:pt>
                <c:pt idx="1212">
                  <c:v>1156</c:v>
                </c:pt>
                <c:pt idx="1213">
                  <c:v>1224</c:v>
                </c:pt>
                <c:pt idx="1214">
                  <c:v>1247</c:v>
                </c:pt>
                <c:pt idx="1215">
                  <c:v>1297</c:v>
                </c:pt>
                <c:pt idx="1216">
                  <c:v>1304</c:v>
                </c:pt>
                <c:pt idx="1217">
                  <c:v>1298</c:v>
                </c:pt>
                <c:pt idx="1218">
                  <c:v>1305</c:v>
                </c:pt>
                <c:pt idx="1219">
                  <c:v>1256</c:v>
                </c:pt>
                <c:pt idx="1220">
                  <c:v>1248</c:v>
                </c:pt>
                <c:pt idx="1221">
                  <c:v>1252</c:v>
                </c:pt>
                <c:pt idx="1222">
                  <c:v>1170</c:v>
                </c:pt>
                <c:pt idx="1223">
                  <c:v>1121</c:v>
                </c:pt>
                <c:pt idx="1224">
                  <c:v>1120</c:v>
                </c:pt>
                <c:pt idx="1225">
                  <c:v>1100</c:v>
                </c:pt>
                <c:pt idx="1226">
                  <c:v>1083</c:v>
                </c:pt>
                <c:pt idx="1227">
                  <c:v>1068</c:v>
                </c:pt>
                <c:pt idx="1228">
                  <c:v>1052</c:v>
                </c:pt>
                <c:pt idx="1229">
                  <c:v>1052</c:v>
                </c:pt>
                <c:pt idx="1230">
                  <c:v>1048</c:v>
                </c:pt>
                <c:pt idx="1231">
                  <c:v>1049</c:v>
                </c:pt>
                <c:pt idx="1232">
                  <c:v>1046</c:v>
                </c:pt>
                <c:pt idx="1233">
                  <c:v>1046</c:v>
                </c:pt>
                <c:pt idx="1234">
                  <c:v>1037</c:v>
                </c:pt>
                <c:pt idx="1235">
                  <c:v>1040</c:v>
                </c:pt>
                <c:pt idx="1236">
                  <c:v>1047</c:v>
                </c:pt>
                <c:pt idx="1237">
                  <c:v>1042</c:v>
                </c:pt>
                <c:pt idx="1238">
                  <c:v>1031</c:v>
                </c:pt>
                <c:pt idx="1239">
                  <c:v>1031</c:v>
                </c:pt>
                <c:pt idx="1240">
                  <c:v>1038</c:v>
                </c:pt>
                <c:pt idx="1241">
                  <c:v>1042</c:v>
                </c:pt>
                <c:pt idx="1242">
                  <c:v>1035</c:v>
                </c:pt>
                <c:pt idx="1243">
                  <c:v>1031</c:v>
                </c:pt>
                <c:pt idx="1244">
                  <c:v>1034</c:v>
                </c:pt>
                <c:pt idx="1245">
                  <c:v>1039</c:v>
                </c:pt>
                <c:pt idx="1246">
                  <c:v>1035</c:v>
                </c:pt>
                <c:pt idx="1247">
                  <c:v>1031</c:v>
                </c:pt>
                <c:pt idx="1248">
                  <c:v>1032</c:v>
                </c:pt>
                <c:pt idx="1249">
                  <c:v>1028</c:v>
                </c:pt>
                <c:pt idx="1250">
                  <c:v>1026</c:v>
                </c:pt>
                <c:pt idx="1251">
                  <c:v>1028</c:v>
                </c:pt>
                <c:pt idx="1252">
                  <c:v>1035</c:v>
                </c:pt>
                <c:pt idx="1253">
                  <c:v>1032</c:v>
                </c:pt>
                <c:pt idx="1254">
                  <c:v>1028</c:v>
                </c:pt>
                <c:pt idx="1255">
                  <c:v>1028</c:v>
                </c:pt>
                <c:pt idx="1256">
                  <c:v>1024</c:v>
                </c:pt>
                <c:pt idx="1257">
                  <c:v>1024</c:v>
                </c:pt>
                <c:pt idx="1258">
                  <c:v>1028</c:v>
                </c:pt>
                <c:pt idx="1259">
                  <c:v>1032</c:v>
                </c:pt>
                <c:pt idx="1260">
                  <c:v>1025</c:v>
                </c:pt>
                <c:pt idx="1261">
                  <c:v>1022</c:v>
                </c:pt>
                <c:pt idx="1262">
                  <c:v>1027</c:v>
                </c:pt>
                <c:pt idx="1263">
                  <c:v>1032</c:v>
                </c:pt>
                <c:pt idx="1264">
                  <c:v>1030</c:v>
                </c:pt>
                <c:pt idx="1265">
                  <c:v>1027</c:v>
                </c:pt>
                <c:pt idx="1266">
                  <c:v>1032</c:v>
                </c:pt>
                <c:pt idx="1267">
                  <c:v>1036</c:v>
                </c:pt>
                <c:pt idx="1268">
                  <c:v>1026</c:v>
                </c:pt>
                <c:pt idx="1269">
                  <c:v>1031</c:v>
                </c:pt>
                <c:pt idx="1270">
                  <c:v>1043</c:v>
                </c:pt>
                <c:pt idx="1271">
                  <c:v>1021</c:v>
                </c:pt>
                <c:pt idx="1272">
                  <c:v>1034</c:v>
                </c:pt>
                <c:pt idx="1273">
                  <c:v>1035</c:v>
                </c:pt>
                <c:pt idx="1274">
                  <c:v>1025</c:v>
                </c:pt>
                <c:pt idx="1275">
                  <c:v>1033</c:v>
                </c:pt>
                <c:pt idx="1276">
                  <c:v>1029</c:v>
                </c:pt>
                <c:pt idx="1277">
                  <c:v>1034</c:v>
                </c:pt>
                <c:pt idx="1278">
                  <c:v>1039</c:v>
                </c:pt>
                <c:pt idx="1279">
                  <c:v>1040</c:v>
                </c:pt>
                <c:pt idx="1280">
                  <c:v>1044</c:v>
                </c:pt>
                <c:pt idx="1281">
                  <c:v>1044</c:v>
                </c:pt>
                <c:pt idx="1282">
                  <c:v>1059</c:v>
                </c:pt>
                <c:pt idx="1283">
                  <c:v>1057</c:v>
                </c:pt>
                <c:pt idx="1284">
                  <c:v>1052</c:v>
                </c:pt>
                <c:pt idx="1285">
                  <c:v>1065</c:v>
                </c:pt>
                <c:pt idx="1286">
                  <c:v>1067</c:v>
                </c:pt>
                <c:pt idx="1287">
                  <c:v>1076</c:v>
                </c:pt>
                <c:pt idx="1288">
                  <c:v>1105</c:v>
                </c:pt>
                <c:pt idx="1289">
                  <c:v>1110</c:v>
                </c:pt>
                <c:pt idx="1290">
                  <c:v>1144</c:v>
                </c:pt>
                <c:pt idx="1291">
                  <c:v>1182</c:v>
                </c:pt>
                <c:pt idx="1292">
                  <c:v>1250</c:v>
                </c:pt>
                <c:pt idx="1293">
                  <c:v>1355</c:v>
                </c:pt>
                <c:pt idx="1294">
                  <c:v>1534</c:v>
                </c:pt>
                <c:pt idx="1295">
                  <c:v>1759</c:v>
                </c:pt>
                <c:pt idx="1296">
                  <c:v>1925</c:v>
                </c:pt>
                <c:pt idx="1297">
                  <c:v>1970</c:v>
                </c:pt>
                <c:pt idx="1298">
                  <c:v>1951</c:v>
                </c:pt>
                <c:pt idx="1299">
                  <c:v>1818</c:v>
                </c:pt>
                <c:pt idx="1300">
                  <c:v>1718</c:v>
                </c:pt>
                <c:pt idx="1301">
                  <c:v>1711</c:v>
                </c:pt>
                <c:pt idx="1302">
                  <c:v>1621</c:v>
                </c:pt>
                <c:pt idx="1303">
                  <c:v>1503</c:v>
                </c:pt>
                <c:pt idx="1304">
                  <c:v>1373</c:v>
                </c:pt>
                <c:pt idx="1305">
                  <c:v>1259</c:v>
                </c:pt>
                <c:pt idx="1306">
                  <c:v>1201</c:v>
                </c:pt>
                <c:pt idx="1307">
                  <c:v>1152</c:v>
                </c:pt>
                <c:pt idx="1308">
                  <c:v>1117</c:v>
                </c:pt>
                <c:pt idx="1309">
                  <c:v>1102</c:v>
                </c:pt>
                <c:pt idx="1310">
                  <c:v>1081</c:v>
                </c:pt>
                <c:pt idx="1311">
                  <c:v>1066</c:v>
                </c:pt>
                <c:pt idx="1312">
                  <c:v>1053</c:v>
                </c:pt>
                <c:pt idx="1313">
                  <c:v>1047</c:v>
                </c:pt>
                <c:pt idx="1314">
                  <c:v>1037</c:v>
                </c:pt>
                <c:pt idx="1315">
                  <c:v>1037</c:v>
                </c:pt>
                <c:pt idx="1316">
                  <c:v>1049</c:v>
                </c:pt>
                <c:pt idx="1317">
                  <c:v>1045</c:v>
                </c:pt>
                <c:pt idx="1318">
                  <c:v>1021</c:v>
                </c:pt>
                <c:pt idx="1319">
                  <c:v>1027</c:v>
                </c:pt>
                <c:pt idx="1320">
                  <c:v>1041</c:v>
                </c:pt>
                <c:pt idx="1321">
                  <c:v>1045</c:v>
                </c:pt>
                <c:pt idx="1322">
                  <c:v>1031</c:v>
                </c:pt>
                <c:pt idx="1323">
                  <c:v>1040</c:v>
                </c:pt>
                <c:pt idx="1324">
                  <c:v>1035</c:v>
                </c:pt>
                <c:pt idx="1325">
                  <c:v>1033</c:v>
                </c:pt>
                <c:pt idx="1326">
                  <c:v>1028</c:v>
                </c:pt>
                <c:pt idx="1327">
                  <c:v>1021</c:v>
                </c:pt>
                <c:pt idx="1328">
                  <c:v>1038</c:v>
                </c:pt>
                <c:pt idx="1329">
                  <c:v>1032</c:v>
                </c:pt>
                <c:pt idx="1330">
                  <c:v>1031</c:v>
                </c:pt>
                <c:pt idx="1331">
                  <c:v>1037</c:v>
                </c:pt>
                <c:pt idx="1332">
                  <c:v>1035</c:v>
                </c:pt>
                <c:pt idx="1333">
                  <c:v>1023</c:v>
                </c:pt>
                <c:pt idx="1334">
                  <c:v>1034</c:v>
                </c:pt>
                <c:pt idx="1335">
                  <c:v>1031</c:v>
                </c:pt>
                <c:pt idx="1336">
                  <c:v>1033</c:v>
                </c:pt>
                <c:pt idx="1337">
                  <c:v>1023</c:v>
                </c:pt>
                <c:pt idx="1338">
                  <c:v>1026</c:v>
                </c:pt>
                <c:pt idx="1339">
                  <c:v>1029</c:v>
                </c:pt>
                <c:pt idx="1340">
                  <c:v>1018</c:v>
                </c:pt>
                <c:pt idx="1341">
                  <c:v>1026</c:v>
                </c:pt>
                <c:pt idx="1342">
                  <c:v>1026</c:v>
                </c:pt>
                <c:pt idx="1343">
                  <c:v>1024</c:v>
                </c:pt>
                <c:pt idx="1344">
                  <c:v>1023</c:v>
                </c:pt>
                <c:pt idx="1345">
                  <c:v>1020</c:v>
                </c:pt>
                <c:pt idx="1346">
                  <c:v>1025</c:v>
                </c:pt>
                <c:pt idx="1347">
                  <c:v>1021</c:v>
                </c:pt>
                <c:pt idx="1348">
                  <c:v>1025</c:v>
                </c:pt>
                <c:pt idx="1349">
                  <c:v>1018</c:v>
                </c:pt>
                <c:pt idx="1350">
                  <c:v>1023</c:v>
                </c:pt>
                <c:pt idx="1351">
                  <c:v>1019</c:v>
                </c:pt>
                <c:pt idx="1352">
                  <c:v>1021</c:v>
                </c:pt>
                <c:pt idx="1353">
                  <c:v>1029</c:v>
                </c:pt>
                <c:pt idx="1354">
                  <c:v>1033</c:v>
                </c:pt>
                <c:pt idx="1355">
                  <c:v>1029</c:v>
                </c:pt>
                <c:pt idx="1356">
                  <c:v>1026</c:v>
                </c:pt>
                <c:pt idx="1357">
                  <c:v>1028</c:v>
                </c:pt>
                <c:pt idx="1358">
                  <c:v>1027</c:v>
                </c:pt>
                <c:pt idx="1359">
                  <c:v>1027</c:v>
                </c:pt>
                <c:pt idx="1360">
                  <c:v>1028</c:v>
                </c:pt>
                <c:pt idx="1361">
                  <c:v>1023</c:v>
                </c:pt>
                <c:pt idx="1362">
                  <c:v>1027</c:v>
                </c:pt>
                <c:pt idx="1363">
                  <c:v>1024</c:v>
                </c:pt>
                <c:pt idx="1364">
                  <c:v>1020</c:v>
                </c:pt>
                <c:pt idx="1365">
                  <c:v>1015</c:v>
                </c:pt>
                <c:pt idx="1366">
                  <c:v>1015</c:v>
                </c:pt>
                <c:pt idx="1367">
                  <c:v>1020</c:v>
                </c:pt>
                <c:pt idx="1368">
                  <c:v>1019</c:v>
                </c:pt>
                <c:pt idx="1369">
                  <c:v>1026</c:v>
                </c:pt>
                <c:pt idx="1370">
                  <c:v>1027</c:v>
                </c:pt>
                <c:pt idx="1371">
                  <c:v>1021</c:v>
                </c:pt>
                <c:pt idx="1372">
                  <c:v>1020</c:v>
                </c:pt>
                <c:pt idx="1373">
                  <c:v>1021</c:v>
                </c:pt>
                <c:pt idx="1374">
                  <c:v>1023</c:v>
                </c:pt>
                <c:pt idx="1375">
                  <c:v>1020</c:v>
                </c:pt>
                <c:pt idx="1376">
                  <c:v>1019</c:v>
                </c:pt>
                <c:pt idx="1377">
                  <c:v>1020</c:v>
                </c:pt>
                <c:pt idx="1378">
                  <c:v>1022</c:v>
                </c:pt>
                <c:pt idx="1379">
                  <c:v>1020</c:v>
                </c:pt>
                <c:pt idx="1380">
                  <c:v>1032</c:v>
                </c:pt>
                <c:pt idx="1381">
                  <c:v>1022</c:v>
                </c:pt>
                <c:pt idx="1382">
                  <c:v>1021</c:v>
                </c:pt>
                <c:pt idx="1383">
                  <c:v>1019</c:v>
                </c:pt>
                <c:pt idx="1384">
                  <c:v>1018</c:v>
                </c:pt>
                <c:pt idx="1385">
                  <c:v>1025</c:v>
                </c:pt>
                <c:pt idx="1386">
                  <c:v>1022</c:v>
                </c:pt>
                <c:pt idx="1387">
                  <c:v>1024</c:v>
                </c:pt>
                <c:pt idx="1388">
                  <c:v>1018</c:v>
                </c:pt>
                <c:pt idx="1389">
                  <c:v>1019</c:v>
                </c:pt>
                <c:pt idx="1390">
                  <c:v>1022</c:v>
                </c:pt>
                <c:pt idx="1391">
                  <c:v>1024</c:v>
                </c:pt>
                <c:pt idx="1392">
                  <c:v>1014</c:v>
                </c:pt>
                <c:pt idx="1393">
                  <c:v>1019</c:v>
                </c:pt>
                <c:pt idx="1394">
                  <c:v>1025</c:v>
                </c:pt>
                <c:pt idx="1395">
                  <c:v>1017</c:v>
                </c:pt>
                <c:pt idx="1396">
                  <c:v>1014</c:v>
                </c:pt>
                <c:pt idx="1397">
                  <c:v>1016</c:v>
                </c:pt>
                <c:pt idx="1398">
                  <c:v>1031</c:v>
                </c:pt>
                <c:pt idx="1399">
                  <c:v>1028</c:v>
                </c:pt>
                <c:pt idx="1400">
                  <c:v>1027</c:v>
                </c:pt>
                <c:pt idx="1401">
                  <c:v>1019</c:v>
                </c:pt>
                <c:pt idx="1402">
                  <c:v>1016</c:v>
                </c:pt>
                <c:pt idx="1403">
                  <c:v>1018</c:v>
                </c:pt>
                <c:pt idx="1404">
                  <c:v>1016</c:v>
                </c:pt>
                <c:pt idx="1405">
                  <c:v>1015</c:v>
                </c:pt>
                <c:pt idx="1406">
                  <c:v>1019</c:v>
                </c:pt>
                <c:pt idx="1407">
                  <c:v>1021</c:v>
                </c:pt>
                <c:pt idx="1408">
                  <c:v>1019</c:v>
                </c:pt>
                <c:pt idx="1409">
                  <c:v>1029</c:v>
                </c:pt>
                <c:pt idx="1410">
                  <c:v>1023</c:v>
                </c:pt>
                <c:pt idx="1411">
                  <c:v>1022</c:v>
                </c:pt>
                <c:pt idx="1412">
                  <c:v>1018</c:v>
                </c:pt>
                <c:pt idx="1413">
                  <c:v>1019</c:v>
                </c:pt>
                <c:pt idx="1414">
                  <c:v>1020</c:v>
                </c:pt>
                <c:pt idx="1415">
                  <c:v>1020</c:v>
                </c:pt>
                <c:pt idx="1416">
                  <c:v>1017</c:v>
                </c:pt>
                <c:pt idx="1417">
                  <c:v>1014</c:v>
                </c:pt>
                <c:pt idx="1418">
                  <c:v>1020</c:v>
                </c:pt>
                <c:pt idx="1419">
                  <c:v>1021</c:v>
                </c:pt>
                <c:pt idx="1420">
                  <c:v>1017</c:v>
                </c:pt>
                <c:pt idx="1421">
                  <c:v>1013</c:v>
                </c:pt>
                <c:pt idx="1422">
                  <c:v>1019</c:v>
                </c:pt>
                <c:pt idx="1423">
                  <c:v>1020</c:v>
                </c:pt>
                <c:pt idx="1424">
                  <c:v>1018</c:v>
                </c:pt>
                <c:pt idx="1425">
                  <c:v>1019</c:v>
                </c:pt>
                <c:pt idx="1426">
                  <c:v>1020</c:v>
                </c:pt>
                <c:pt idx="1427">
                  <c:v>1019</c:v>
                </c:pt>
                <c:pt idx="1428">
                  <c:v>1025</c:v>
                </c:pt>
                <c:pt idx="1429">
                  <c:v>1021</c:v>
                </c:pt>
                <c:pt idx="1430">
                  <c:v>1019</c:v>
                </c:pt>
                <c:pt idx="1431">
                  <c:v>1019</c:v>
                </c:pt>
                <c:pt idx="1432">
                  <c:v>1018</c:v>
                </c:pt>
                <c:pt idx="1433">
                  <c:v>1017</c:v>
                </c:pt>
                <c:pt idx="1434">
                  <c:v>1022</c:v>
                </c:pt>
                <c:pt idx="1435">
                  <c:v>1024</c:v>
                </c:pt>
                <c:pt idx="1436">
                  <c:v>1018</c:v>
                </c:pt>
                <c:pt idx="1437">
                  <c:v>1017</c:v>
                </c:pt>
                <c:pt idx="1438">
                  <c:v>1018</c:v>
                </c:pt>
                <c:pt idx="1439">
                  <c:v>1018</c:v>
                </c:pt>
                <c:pt idx="1440">
                  <c:v>1021</c:v>
                </c:pt>
                <c:pt idx="1441">
                  <c:v>1017</c:v>
                </c:pt>
                <c:pt idx="1442">
                  <c:v>1018</c:v>
                </c:pt>
                <c:pt idx="1443">
                  <c:v>1016</c:v>
                </c:pt>
                <c:pt idx="1444">
                  <c:v>1032</c:v>
                </c:pt>
                <c:pt idx="1445">
                  <c:v>1016</c:v>
                </c:pt>
                <c:pt idx="1446">
                  <c:v>1018</c:v>
                </c:pt>
                <c:pt idx="1447">
                  <c:v>1017</c:v>
                </c:pt>
                <c:pt idx="1448">
                  <c:v>1016</c:v>
                </c:pt>
                <c:pt idx="1449">
                  <c:v>1017</c:v>
                </c:pt>
                <c:pt idx="1450">
                  <c:v>1025</c:v>
                </c:pt>
                <c:pt idx="1451">
                  <c:v>1020</c:v>
                </c:pt>
                <c:pt idx="1452">
                  <c:v>1023</c:v>
                </c:pt>
                <c:pt idx="1453">
                  <c:v>1020</c:v>
                </c:pt>
                <c:pt idx="1454">
                  <c:v>1022</c:v>
                </c:pt>
                <c:pt idx="1455">
                  <c:v>1020</c:v>
                </c:pt>
                <c:pt idx="1456">
                  <c:v>1020</c:v>
                </c:pt>
                <c:pt idx="1457">
                  <c:v>1021</c:v>
                </c:pt>
                <c:pt idx="1458">
                  <c:v>1021</c:v>
                </c:pt>
                <c:pt idx="1459">
                  <c:v>1021</c:v>
                </c:pt>
                <c:pt idx="1460">
                  <c:v>1020</c:v>
                </c:pt>
                <c:pt idx="1461">
                  <c:v>1020</c:v>
                </c:pt>
                <c:pt idx="1462">
                  <c:v>1018</c:v>
                </c:pt>
                <c:pt idx="1463">
                  <c:v>1023</c:v>
                </c:pt>
                <c:pt idx="1464">
                  <c:v>1019</c:v>
                </c:pt>
                <c:pt idx="1465">
                  <c:v>1018</c:v>
                </c:pt>
                <c:pt idx="1466">
                  <c:v>1017</c:v>
                </c:pt>
                <c:pt idx="1467">
                  <c:v>1016</c:v>
                </c:pt>
                <c:pt idx="1468">
                  <c:v>1017</c:v>
                </c:pt>
                <c:pt idx="1469">
                  <c:v>1018</c:v>
                </c:pt>
                <c:pt idx="1470">
                  <c:v>1018</c:v>
                </c:pt>
                <c:pt idx="1471">
                  <c:v>1015</c:v>
                </c:pt>
                <c:pt idx="1472">
                  <c:v>1017</c:v>
                </c:pt>
                <c:pt idx="1473">
                  <c:v>1020</c:v>
                </c:pt>
                <c:pt idx="1474">
                  <c:v>1018</c:v>
                </c:pt>
                <c:pt idx="1475">
                  <c:v>1020</c:v>
                </c:pt>
                <c:pt idx="1476">
                  <c:v>1017</c:v>
                </c:pt>
                <c:pt idx="1477">
                  <c:v>1013</c:v>
                </c:pt>
                <c:pt idx="1478">
                  <c:v>1019</c:v>
                </c:pt>
                <c:pt idx="1479">
                  <c:v>1017</c:v>
                </c:pt>
                <c:pt idx="1480">
                  <c:v>1014</c:v>
                </c:pt>
                <c:pt idx="1481">
                  <c:v>1018</c:v>
                </c:pt>
                <c:pt idx="1482">
                  <c:v>1018</c:v>
                </c:pt>
                <c:pt idx="1483">
                  <c:v>1019</c:v>
                </c:pt>
                <c:pt idx="1484">
                  <c:v>1020</c:v>
                </c:pt>
                <c:pt idx="1485">
                  <c:v>1013</c:v>
                </c:pt>
                <c:pt idx="1486">
                  <c:v>1016</c:v>
                </c:pt>
                <c:pt idx="1487">
                  <c:v>1019</c:v>
                </c:pt>
                <c:pt idx="1488">
                  <c:v>1018</c:v>
                </c:pt>
                <c:pt idx="1489">
                  <c:v>1017</c:v>
                </c:pt>
                <c:pt idx="1490">
                  <c:v>1018</c:v>
                </c:pt>
                <c:pt idx="1491">
                  <c:v>1021</c:v>
                </c:pt>
                <c:pt idx="1492">
                  <c:v>1018</c:v>
                </c:pt>
                <c:pt idx="1493">
                  <c:v>1015</c:v>
                </c:pt>
                <c:pt idx="1494">
                  <c:v>1017</c:v>
                </c:pt>
                <c:pt idx="1495">
                  <c:v>1019</c:v>
                </c:pt>
                <c:pt idx="1496">
                  <c:v>1020</c:v>
                </c:pt>
                <c:pt idx="1497">
                  <c:v>1018</c:v>
                </c:pt>
                <c:pt idx="1498">
                  <c:v>1019</c:v>
                </c:pt>
                <c:pt idx="1499">
                  <c:v>1019</c:v>
                </c:pt>
                <c:pt idx="1500">
                  <c:v>1016</c:v>
                </c:pt>
                <c:pt idx="1501">
                  <c:v>1027</c:v>
                </c:pt>
                <c:pt idx="1502">
                  <c:v>1018</c:v>
                </c:pt>
                <c:pt idx="1503">
                  <c:v>1023</c:v>
                </c:pt>
                <c:pt idx="1504">
                  <c:v>1014</c:v>
                </c:pt>
                <c:pt idx="1505">
                  <c:v>1024</c:v>
                </c:pt>
                <c:pt idx="1506">
                  <c:v>1022</c:v>
                </c:pt>
                <c:pt idx="1507">
                  <c:v>1021</c:v>
                </c:pt>
                <c:pt idx="1508">
                  <c:v>1012</c:v>
                </c:pt>
                <c:pt idx="1509">
                  <c:v>1010</c:v>
                </c:pt>
                <c:pt idx="1510">
                  <c:v>1016</c:v>
                </c:pt>
                <c:pt idx="1511">
                  <c:v>1015</c:v>
                </c:pt>
                <c:pt idx="1512">
                  <c:v>1011</c:v>
                </c:pt>
                <c:pt idx="1513">
                  <c:v>1011</c:v>
                </c:pt>
                <c:pt idx="1514">
                  <c:v>1019</c:v>
                </c:pt>
                <c:pt idx="1515">
                  <c:v>1014</c:v>
                </c:pt>
                <c:pt idx="1516">
                  <c:v>1012</c:v>
                </c:pt>
                <c:pt idx="1517">
                  <c:v>1019</c:v>
                </c:pt>
                <c:pt idx="1518">
                  <c:v>1011</c:v>
                </c:pt>
                <c:pt idx="1519">
                  <c:v>1010</c:v>
                </c:pt>
                <c:pt idx="1520">
                  <c:v>1014</c:v>
                </c:pt>
                <c:pt idx="1521">
                  <c:v>1017</c:v>
                </c:pt>
                <c:pt idx="1522">
                  <c:v>1017</c:v>
                </c:pt>
                <c:pt idx="1523">
                  <c:v>1016</c:v>
                </c:pt>
                <c:pt idx="1524">
                  <c:v>1013</c:v>
                </c:pt>
                <c:pt idx="1525">
                  <c:v>1020</c:v>
                </c:pt>
                <c:pt idx="1526">
                  <c:v>1020</c:v>
                </c:pt>
                <c:pt idx="1527">
                  <c:v>1015</c:v>
                </c:pt>
                <c:pt idx="1528">
                  <c:v>1018</c:v>
                </c:pt>
                <c:pt idx="1529">
                  <c:v>1018</c:v>
                </c:pt>
                <c:pt idx="1530">
                  <c:v>1022</c:v>
                </c:pt>
                <c:pt idx="1531">
                  <c:v>1018</c:v>
                </c:pt>
                <c:pt idx="1532">
                  <c:v>1011</c:v>
                </c:pt>
                <c:pt idx="1533">
                  <c:v>1015</c:v>
                </c:pt>
                <c:pt idx="1534">
                  <c:v>1018</c:v>
                </c:pt>
                <c:pt idx="1535">
                  <c:v>1020</c:v>
                </c:pt>
                <c:pt idx="1536">
                  <c:v>1021</c:v>
                </c:pt>
                <c:pt idx="1537">
                  <c:v>1017</c:v>
                </c:pt>
                <c:pt idx="1538">
                  <c:v>1019</c:v>
                </c:pt>
                <c:pt idx="1539">
                  <c:v>1024</c:v>
                </c:pt>
                <c:pt idx="1540">
                  <c:v>1024</c:v>
                </c:pt>
                <c:pt idx="1541">
                  <c:v>1019</c:v>
                </c:pt>
                <c:pt idx="1542">
                  <c:v>1018</c:v>
                </c:pt>
                <c:pt idx="1543">
                  <c:v>1022</c:v>
                </c:pt>
                <c:pt idx="1544">
                  <c:v>1021</c:v>
                </c:pt>
                <c:pt idx="1545">
                  <c:v>1016</c:v>
                </c:pt>
                <c:pt idx="1546">
                  <c:v>1015</c:v>
                </c:pt>
                <c:pt idx="1547">
                  <c:v>1012</c:v>
                </c:pt>
                <c:pt idx="1548">
                  <c:v>1016</c:v>
                </c:pt>
                <c:pt idx="1549">
                  <c:v>1013</c:v>
                </c:pt>
                <c:pt idx="1550">
                  <c:v>1015</c:v>
                </c:pt>
                <c:pt idx="1551">
                  <c:v>1020</c:v>
                </c:pt>
                <c:pt idx="1552">
                  <c:v>1016</c:v>
                </c:pt>
                <c:pt idx="1553">
                  <c:v>1020</c:v>
                </c:pt>
                <c:pt idx="1554">
                  <c:v>1017</c:v>
                </c:pt>
                <c:pt idx="1555">
                  <c:v>1018</c:v>
                </c:pt>
                <c:pt idx="1556">
                  <c:v>1014</c:v>
                </c:pt>
                <c:pt idx="1557">
                  <c:v>1018</c:v>
                </c:pt>
                <c:pt idx="1558">
                  <c:v>1018</c:v>
                </c:pt>
                <c:pt idx="1559">
                  <c:v>1012</c:v>
                </c:pt>
                <c:pt idx="1560">
                  <c:v>1017</c:v>
                </c:pt>
                <c:pt idx="1561">
                  <c:v>1016</c:v>
                </c:pt>
                <c:pt idx="1562">
                  <c:v>1018</c:v>
                </c:pt>
                <c:pt idx="1563">
                  <c:v>1016</c:v>
                </c:pt>
                <c:pt idx="1564">
                  <c:v>1017</c:v>
                </c:pt>
                <c:pt idx="1565">
                  <c:v>1014</c:v>
                </c:pt>
                <c:pt idx="1566">
                  <c:v>1019</c:v>
                </c:pt>
                <c:pt idx="1567">
                  <c:v>1018</c:v>
                </c:pt>
                <c:pt idx="1568">
                  <c:v>1016</c:v>
                </c:pt>
                <c:pt idx="1569">
                  <c:v>1020</c:v>
                </c:pt>
                <c:pt idx="1570">
                  <c:v>1014</c:v>
                </c:pt>
                <c:pt idx="1571">
                  <c:v>1023</c:v>
                </c:pt>
                <c:pt idx="1572">
                  <c:v>1016</c:v>
                </c:pt>
                <c:pt idx="1573">
                  <c:v>1019</c:v>
                </c:pt>
                <c:pt idx="1574">
                  <c:v>1021</c:v>
                </c:pt>
                <c:pt idx="1575">
                  <c:v>1018</c:v>
                </c:pt>
                <c:pt idx="1576">
                  <c:v>1019</c:v>
                </c:pt>
                <c:pt idx="1577">
                  <c:v>1017</c:v>
                </c:pt>
                <c:pt idx="1578">
                  <c:v>1020</c:v>
                </c:pt>
                <c:pt idx="1579">
                  <c:v>1020</c:v>
                </c:pt>
                <c:pt idx="1580">
                  <c:v>1019</c:v>
                </c:pt>
                <c:pt idx="1581">
                  <c:v>1016</c:v>
                </c:pt>
                <c:pt idx="1582">
                  <c:v>1010</c:v>
                </c:pt>
                <c:pt idx="1583">
                  <c:v>1013</c:v>
                </c:pt>
                <c:pt idx="1584">
                  <c:v>1019</c:v>
                </c:pt>
                <c:pt idx="1585">
                  <c:v>1017</c:v>
                </c:pt>
                <c:pt idx="1586">
                  <c:v>1015</c:v>
                </c:pt>
                <c:pt idx="1587">
                  <c:v>1016</c:v>
                </c:pt>
                <c:pt idx="1588">
                  <c:v>1016</c:v>
                </c:pt>
                <c:pt idx="1589">
                  <c:v>1015</c:v>
                </c:pt>
                <c:pt idx="1590">
                  <c:v>1017</c:v>
                </c:pt>
                <c:pt idx="1591">
                  <c:v>1019</c:v>
                </c:pt>
                <c:pt idx="1592">
                  <c:v>1018</c:v>
                </c:pt>
                <c:pt idx="1593">
                  <c:v>1020</c:v>
                </c:pt>
                <c:pt idx="1594">
                  <c:v>1020</c:v>
                </c:pt>
                <c:pt idx="1595">
                  <c:v>1016</c:v>
                </c:pt>
                <c:pt idx="1596">
                  <c:v>1019</c:v>
                </c:pt>
                <c:pt idx="1597">
                  <c:v>1015</c:v>
                </c:pt>
                <c:pt idx="1598">
                  <c:v>1014</c:v>
                </c:pt>
                <c:pt idx="1599">
                  <c:v>1019</c:v>
                </c:pt>
                <c:pt idx="1600">
                  <c:v>1022</c:v>
                </c:pt>
                <c:pt idx="1601">
                  <c:v>1015</c:v>
                </c:pt>
                <c:pt idx="1602">
                  <c:v>1015</c:v>
                </c:pt>
                <c:pt idx="1603">
                  <c:v>1020</c:v>
                </c:pt>
                <c:pt idx="1604">
                  <c:v>1014</c:v>
                </c:pt>
                <c:pt idx="1605">
                  <c:v>1017</c:v>
                </c:pt>
                <c:pt idx="1606">
                  <c:v>1014</c:v>
                </c:pt>
                <c:pt idx="1607">
                  <c:v>1014</c:v>
                </c:pt>
                <c:pt idx="1608">
                  <c:v>1012</c:v>
                </c:pt>
                <c:pt idx="1609">
                  <c:v>1016</c:v>
                </c:pt>
                <c:pt idx="1610">
                  <c:v>1015</c:v>
                </c:pt>
                <c:pt idx="1611">
                  <c:v>1017</c:v>
                </c:pt>
                <c:pt idx="1612">
                  <c:v>1023</c:v>
                </c:pt>
                <c:pt idx="1613">
                  <c:v>1010</c:v>
                </c:pt>
                <c:pt idx="1614">
                  <c:v>1014</c:v>
                </c:pt>
                <c:pt idx="1615">
                  <c:v>1015</c:v>
                </c:pt>
                <c:pt idx="1616">
                  <c:v>1022</c:v>
                </c:pt>
                <c:pt idx="1617">
                  <c:v>1015</c:v>
                </c:pt>
                <c:pt idx="1618">
                  <c:v>1011</c:v>
                </c:pt>
                <c:pt idx="1619">
                  <c:v>1019</c:v>
                </c:pt>
                <c:pt idx="1620">
                  <c:v>1020</c:v>
                </c:pt>
                <c:pt idx="1621">
                  <c:v>1024</c:v>
                </c:pt>
                <c:pt idx="1622">
                  <c:v>1014</c:v>
                </c:pt>
                <c:pt idx="1623">
                  <c:v>1007</c:v>
                </c:pt>
                <c:pt idx="1624">
                  <c:v>1015</c:v>
                </c:pt>
                <c:pt idx="1625">
                  <c:v>1015</c:v>
                </c:pt>
                <c:pt idx="1626">
                  <c:v>1009</c:v>
                </c:pt>
                <c:pt idx="1627">
                  <c:v>1011</c:v>
                </c:pt>
                <c:pt idx="1628">
                  <c:v>1015</c:v>
                </c:pt>
                <c:pt idx="1629">
                  <c:v>1018</c:v>
                </c:pt>
                <c:pt idx="1630">
                  <c:v>1021</c:v>
                </c:pt>
                <c:pt idx="1631">
                  <c:v>1017</c:v>
                </c:pt>
                <c:pt idx="1632">
                  <c:v>1014</c:v>
                </c:pt>
                <c:pt idx="1633">
                  <c:v>1014</c:v>
                </c:pt>
                <c:pt idx="1634">
                  <c:v>1011</c:v>
                </c:pt>
                <c:pt idx="1635">
                  <c:v>1015</c:v>
                </c:pt>
                <c:pt idx="1636">
                  <c:v>1017</c:v>
                </c:pt>
                <c:pt idx="1637">
                  <c:v>1020</c:v>
                </c:pt>
                <c:pt idx="1638">
                  <c:v>1015</c:v>
                </c:pt>
                <c:pt idx="1639">
                  <c:v>1019</c:v>
                </c:pt>
                <c:pt idx="1640">
                  <c:v>1021</c:v>
                </c:pt>
                <c:pt idx="1641">
                  <c:v>1013</c:v>
                </c:pt>
                <c:pt idx="1642">
                  <c:v>1013</c:v>
                </c:pt>
                <c:pt idx="1643">
                  <c:v>1019</c:v>
                </c:pt>
                <c:pt idx="1644">
                  <c:v>1020</c:v>
                </c:pt>
                <c:pt idx="1645">
                  <c:v>1019</c:v>
                </c:pt>
                <c:pt idx="1646">
                  <c:v>1015</c:v>
                </c:pt>
                <c:pt idx="1647">
                  <c:v>1012</c:v>
                </c:pt>
                <c:pt idx="1648">
                  <c:v>1012</c:v>
                </c:pt>
                <c:pt idx="1649">
                  <c:v>1014</c:v>
                </c:pt>
                <c:pt idx="1650">
                  <c:v>1016</c:v>
                </c:pt>
                <c:pt idx="1651">
                  <c:v>1015</c:v>
                </c:pt>
                <c:pt idx="1652">
                  <c:v>1012</c:v>
                </c:pt>
                <c:pt idx="1653">
                  <c:v>1013</c:v>
                </c:pt>
                <c:pt idx="1654">
                  <c:v>1016</c:v>
                </c:pt>
                <c:pt idx="1655">
                  <c:v>1010</c:v>
                </c:pt>
                <c:pt idx="1656">
                  <c:v>1009</c:v>
                </c:pt>
                <c:pt idx="1657">
                  <c:v>1011</c:v>
                </c:pt>
                <c:pt idx="1658">
                  <c:v>1011</c:v>
                </c:pt>
                <c:pt idx="1659">
                  <c:v>1009</c:v>
                </c:pt>
                <c:pt idx="1660">
                  <c:v>1012</c:v>
                </c:pt>
                <c:pt idx="1661">
                  <c:v>1009</c:v>
                </c:pt>
                <c:pt idx="1662">
                  <c:v>1013</c:v>
                </c:pt>
                <c:pt idx="1663">
                  <c:v>1020</c:v>
                </c:pt>
                <c:pt idx="1664">
                  <c:v>1017</c:v>
                </c:pt>
                <c:pt idx="1665">
                  <c:v>1017</c:v>
                </c:pt>
                <c:pt idx="1666">
                  <c:v>1022</c:v>
                </c:pt>
                <c:pt idx="1667">
                  <c:v>1019</c:v>
                </c:pt>
                <c:pt idx="1668">
                  <c:v>1016</c:v>
                </c:pt>
                <c:pt idx="1669">
                  <c:v>1017</c:v>
                </c:pt>
                <c:pt idx="1670">
                  <c:v>1011</c:v>
                </c:pt>
                <c:pt idx="1671">
                  <c:v>1018</c:v>
                </c:pt>
                <c:pt idx="1672">
                  <c:v>1015</c:v>
                </c:pt>
                <c:pt idx="1673">
                  <c:v>1015</c:v>
                </c:pt>
                <c:pt idx="1674">
                  <c:v>1020</c:v>
                </c:pt>
                <c:pt idx="1675">
                  <c:v>1015</c:v>
                </c:pt>
                <c:pt idx="1676">
                  <c:v>1012</c:v>
                </c:pt>
                <c:pt idx="1677">
                  <c:v>1017</c:v>
                </c:pt>
                <c:pt idx="1678">
                  <c:v>1012</c:v>
                </c:pt>
                <c:pt idx="1679">
                  <c:v>1012</c:v>
                </c:pt>
                <c:pt idx="1680">
                  <c:v>1016</c:v>
                </c:pt>
                <c:pt idx="1681">
                  <c:v>1015</c:v>
                </c:pt>
                <c:pt idx="1682">
                  <c:v>1018</c:v>
                </c:pt>
                <c:pt idx="1683">
                  <c:v>1012</c:v>
                </c:pt>
                <c:pt idx="1684">
                  <c:v>1021</c:v>
                </c:pt>
                <c:pt idx="1685">
                  <c:v>1009</c:v>
                </c:pt>
                <c:pt idx="1686">
                  <c:v>1009</c:v>
                </c:pt>
                <c:pt idx="1687">
                  <c:v>1014</c:v>
                </c:pt>
                <c:pt idx="1688">
                  <c:v>1013</c:v>
                </c:pt>
                <c:pt idx="1689">
                  <c:v>1012</c:v>
                </c:pt>
                <c:pt idx="1690">
                  <c:v>1021</c:v>
                </c:pt>
                <c:pt idx="1691">
                  <c:v>1019</c:v>
                </c:pt>
                <c:pt idx="1692">
                  <c:v>1019</c:v>
                </c:pt>
                <c:pt idx="1693">
                  <c:v>1021</c:v>
                </c:pt>
                <c:pt idx="1694">
                  <c:v>1017</c:v>
                </c:pt>
                <c:pt idx="1695">
                  <c:v>1012</c:v>
                </c:pt>
                <c:pt idx="1696">
                  <c:v>1015</c:v>
                </c:pt>
                <c:pt idx="1697">
                  <c:v>1007</c:v>
                </c:pt>
                <c:pt idx="1698">
                  <c:v>1006</c:v>
                </c:pt>
                <c:pt idx="1699">
                  <c:v>1011</c:v>
                </c:pt>
                <c:pt idx="1700">
                  <c:v>1015</c:v>
                </c:pt>
                <c:pt idx="1701">
                  <c:v>1019</c:v>
                </c:pt>
                <c:pt idx="1702">
                  <c:v>1019</c:v>
                </c:pt>
                <c:pt idx="1703">
                  <c:v>1016</c:v>
                </c:pt>
                <c:pt idx="1704">
                  <c:v>1016</c:v>
                </c:pt>
                <c:pt idx="1705">
                  <c:v>1017</c:v>
                </c:pt>
                <c:pt idx="1706">
                  <c:v>1020</c:v>
                </c:pt>
                <c:pt idx="1707">
                  <c:v>1018</c:v>
                </c:pt>
                <c:pt idx="1708">
                  <c:v>1018</c:v>
                </c:pt>
                <c:pt idx="1709">
                  <c:v>1022</c:v>
                </c:pt>
                <c:pt idx="1710">
                  <c:v>1019</c:v>
                </c:pt>
                <c:pt idx="1711">
                  <c:v>1017</c:v>
                </c:pt>
                <c:pt idx="1712">
                  <c:v>1016</c:v>
                </c:pt>
                <c:pt idx="1713">
                  <c:v>1015</c:v>
                </c:pt>
                <c:pt idx="1714">
                  <c:v>1017</c:v>
                </c:pt>
                <c:pt idx="1715">
                  <c:v>1017</c:v>
                </c:pt>
                <c:pt idx="1716">
                  <c:v>1012</c:v>
                </c:pt>
                <c:pt idx="1717">
                  <c:v>1013</c:v>
                </c:pt>
                <c:pt idx="1718">
                  <c:v>1011</c:v>
                </c:pt>
                <c:pt idx="1719">
                  <c:v>1015</c:v>
                </c:pt>
                <c:pt idx="1720">
                  <c:v>1013</c:v>
                </c:pt>
                <c:pt idx="1721">
                  <c:v>1021</c:v>
                </c:pt>
                <c:pt idx="1722">
                  <c:v>1016</c:v>
                </c:pt>
                <c:pt idx="1723">
                  <c:v>1015</c:v>
                </c:pt>
                <c:pt idx="1724">
                  <c:v>1018</c:v>
                </c:pt>
                <c:pt idx="1725">
                  <c:v>1021</c:v>
                </c:pt>
                <c:pt idx="1726">
                  <c:v>1016</c:v>
                </c:pt>
                <c:pt idx="1727">
                  <c:v>1017</c:v>
                </c:pt>
                <c:pt idx="1728">
                  <c:v>1008</c:v>
                </c:pt>
                <c:pt idx="1729">
                  <c:v>1013</c:v>
                </c:pt>
                <c:pt idx="1730">
                  <c:v>1014</c:v>
                </c:pt>
                <c:pt idx="1731">
                  <c:v>1012</c:v>
                </c:pt>
                <c:pt idx="1732">
                  <c:v>1009</c:v>
                </c:pt>
                <c:pt idx="1733">
                  <c:v>1008</c:v>
                </c:pt>
                <c:pt idx="1734">
                  <c:v>1014</c:v>
                </c:pt>
                <c:pt idx="1735">
                  <c:v>1015</c:v>
                </c:pt>
                <c:pt idx="1736">
                  <c:v>1017</c:v>
                </c:pt>
                <c:pt idx="1737">
                  <c:v>1017</c:v>
                </c:pt>
                <c:pt idx="1738">
                  <c:v>1010</c:v>
                </c:pt>
                <c:pt idx="1739">
                  <c:v>1015</c:v>
                </c:pt>
                <c:pt idx="1740">
                  <c:v>1017</c:v>
                </c:pt>
                <c:pt idx="1741">
                  <c:v>1019</c:v>
                </c:pt>
                <c:pt idx="1742">
                  <c:v>1008</c:v>
                </c:pt>
                <c:pt idx="1743">
                  <c:v>1006</c:v>
                </c:pt>
                <c:pt idx="1744">
                  <c:v>1009</c:v>
                </c:pt>
                <c:pt idx="1745">
                  <c:v>1016</c:v>
                </c:pt>
                <c:pt idx="1746">
                  <c:v>1009</c:v>
                </c:pt>
                <c:pt idx="1747">
                  <c:v>1009</c:v>
                </c:pt>
                <c:pt idx="1748">
                  <c:v>1016</c:v>
                </c:pt>
                <c:pt idx="1749">
                  <c:v>1014</c:v>
                </c:pt>
                <c:pt idx="1750">
                  <c:v>1014</c:v>
                </c:pt>
                <c:pt idx="1751">
                  <c:v>1012</c:v>
                </c:pt>
                <c:pt idx="1752">
                  <c:v>1013</c:v>
                </c:pt>
                <c:pt idx="1753">
                  <c:v>1019</c:v>
                </c:pt>
                <c:pt idx="1754">
                  <c:v>1016</c:v>
                </c:pt>
                <c:pt idx="1755">
                  <c:v>1014</c:v>
                </c:pt>
                <c:pt idx="1756">
                  <c:v>1011</c:v>
                </c:pt>
                <c:pt idx="1757">
                  <c:v>1012</c:v>
                </c:pt>
                <c:pt idx="1758">
                  <c:v>1015</c:v>
                </c:pt>
                <c:pt idx="1759">
                  <c:v>1013</c:v>
                </c:pt>
                <c:pt idx="1760">
                  <c:v>1010</c:v>
                </c:pt>
                <c:pt idx="1761">
                  <c:v>1013</c:v>
                </c:pt>
                <c:pt idx="1762">
                  <c:v>1015</c:v>
                </c:pt>
                <c:pt idx="1763">
                  <c:v>1017</c:v>
                </c:pt>
                <c:pt idx="1764">
                  <c:v>1019</c:v>
                </c:pt>
                <c:pt idx="1765">
                  <c:v>1017</c:v>
                </c:pt>
                <c:pt idx="1766">
                  <c:v>1015</c:v>
                </c:pt>
                <c:pt idx="1767">
                  <c:v>1013</c:v>
                </c:pt>
                <c:pt idx="1768">
                  <c:v>1016</c:v>
                </c:pt>
                <c:pt idx="1769">
                  <c:v>1016</c:v>
                </c:pt>
                <c:pt idx="1770">
                  <c:v>1013</c:v>
                </c:pt>
                <c:pt idx="1771">
                  <c:v>1014</c:v>
                </c:pt>
                <c:pt idx="1772">
                  <c:v>1020</c:v>
                </c:pt>
                <c:pt idx="1773">
                  <c:v>1016</c:v>
                </c:pt>
                <c:pt idx="1774">
                  <c:v>1014</c:v>
                </c:pt>
                <c:pt idx="1775">
                  <c:v>1014</c:v>
                </c:pt>
                <c:pt idx="1776">
                  <c:v>1011</c:v>
                </c:pt>
                <c:pt idx="1777">
                  <c:v>1016</c:v>
                </c:pt>
                <c:pt idx="1778">
                  <c:v>1013</c:v>
                </c:pt>
                <c:pt idx="1779">
                  <c:v>1007</c:v>
                </c:pt>
                <c:pt idx="1780">
                  <c:v>1007</c:v>
                </c:pt>
                <c:pt idx="1781">
                  <c:v>1011</c:v>
                </c:pt>
                <c:pt idx="1782">
                  <c:v>1010</c:v>
                </c:pt>
                <c:pt idx="1783">
                  <c:v>1013</c:v>
                </c:pt>
                <c:pt idx="1784">
                  <c:v>1012</c:v>
                </c:pt>
                <c:pt idx="1785">
                  <c:v>1009</c:v>
                </c:pt>
                <c:pt idx="1786">
                  <c:v>1015</c:v>
                </c:pt>
                <c:pt idx="1787">
                  <c:v>1018</c:v>
                </c:pt>
                <c:pt idx="1788">
                  <c:v>1009</c:v>
                </c:pt>
                <c:pt idx="1789">
                  <c:v>1014</c:v>
                </c:pt>
                <c:pt idx="1790">
                  <c:v>1017</c:v>
                </c:pt>
                <c:pt idx="1791">
                  <c:v>1014</c:v>
                </c:pt>
                <c:pt idx="1792">
                  <c:v>1019</c:v>
                </c:pt>
                <c:pt idx="1793">
                  <c:v>1012</c:v>
                </c:pt>
                <c:pt idx="1794">
                  <c:v>1010</c:v>
                </c:pt>
                <c:pt idx="1795">
                  <c:v>1008</c:v>
                </c:pt>
                <c:pt idx="1796">
                  <c:v>1015</c:v>
                </c:pt>
                <c:pt idx="1797">
                  <c:v>1019</c:v>
                </c:pt>
                <c:pt idx="1798">
                  <c:v>1021</c:v>
                </c:pt>
                <c:pt idx="1799">
                  <c:v>1010</c:v>
                </c:pt>
                <c:pt idx="1800">
                  <c:v>1014</c:v>
                </c:pt>
                <c:pt idx="1801">
                  <c:v>1009</c:v>
                </c:pt>
                <c:pt idx="1802">
                  <c:v>1016</c:v>
                </c:pt>
                <c:pt idx="1803">
                  <c:v>1010</c:v>
                </c:pt>
                <c:pt idx="1804">
                  <c:v>1017</c:v>
                </c:pt>
                <c:pt idx="1805">
                  <c:v>1015</c:v>
                </c:pt>
                <c:pt idx="1806">
                  <c:v>1014</c:v>
                </c:pt>
                <c:pt idx="1807">
                  <c:v>1011</c:v>
                </c:pt>
                <c:pt idx="1808">
                  <c:v>1017</c:v>
                </c:pt>
                <c:pt idx="1809">
                  <c:v>1014</c:v>
                </c:pt>
                <c:pt idx="1810">
                  <c:v>1016</c:v>
                </c:pt>
                <c:pt idx="1811">
                  <c:v>1011</c:v>
                </c:pt>
                <c:pt idx="1812">
                  <c:v>1015</c:v>
                </c:pt>
                <c:pt idx="1813">
                  <c:v>1012</c:v>
                </c:pt>
                <c:pt idx="1814">
                  <c:v>1014</c:v>
                </c:pt>
                <c:pt idx="1815">
                  <c:v>1010</c:v>
                </c:pt>
                <c:pt idx="1816">
                  <c:v>1015</c:v>
                </c:pt>
                <c:pt idx="1817">
                  <c:v>1013</c:v>
                </c:pt>
                <c:pt idx="1818">
                  <c:v>1008</c:v>
                </c:pt>
                <c:pt idx="1819">
                  <c:v>1011</c:v>
                </c:pt>
                <c:pt idx="1820">
                  <c:v>1012</c:v>
                </c:pt>
                <c:pt idx="1821">
                  <c:v>1017</c:v>
                </c:pt>
                <c:pt idx="1822">
                  <c:v>1015</c:v>
                </c:pt>
                <c:pt idx="1823">
                  <c:v>1008</c:v>
                </c:pt>
                <c:pt idx="1824">
                  <c:v>1014</c:v>
                </c:pt>
                <c:pt idx="1825">
                  <c:v>1016</c:v>
                </c:pt>
                <c:pt idx="1826">
                  <c:v>1018</c:v>
                </c:pt>
                <c:pt idx="1827">
                  <c:v>1012</c:v>
                </c:pt>
                <c:pt idx="1828">
                  <c:v>1016</c:v>
                </c:pt>
                <c:pt idx="1829">
                  <c:v>1014</c:v>
                </c:pt>
                <c:pt idx="1830">
                  <c:v>1012</c:v>
                </c:pt>
                <c:pt idx="1831">
                  <c:v>1017</c:v>
                </c:pt>
                <c:pt idx="1832">
                  <c:v>1017</c:v>
                </c:pt>
                <c:pt idx="1833">
                  <c:v>1014</c:v>
                </c:pt>
                <c:pt idx="1834">
                  <c:v>1016</c:v>
                </c:pt>
                <c:pt idx="1835">
                  <c:v>1016</c:v>
                </c:pt>
                <c:pt idx="1836">
                  <c:v>1015</c:v>
                </c:pt>
                <c:pt idx="1837">
                  <c:v>1014</c:v>
                </c:pt>
                <c:pt idx="1838">
                  <c:v>1016</c:v>
                </c:pt>
                <c:pt idx="1839">
                  <c:v>1012</c:v>
                </c:pt>
                <c:pt idx="1840">
                  <c:v>1014</c:v>
                </c:pt>
                <c:pt idx="1841">
                  <c:v>1013</c:v>
                </c:pt>
                <c:pt idx="1842">
                  <c:v>1010</c:v>
                </c:pt>
                <c:pt idx="1843">
                  <c:v>1013</c:v>
                </c:pt>
                <c:pt idx="1844">
                  <c:v>1009</c:v>
                </c:pt>
                <c:pt idx="1845">
                  <c:v>1009</c:v>
                </c:pt>
                <c:pt idx="1846">
                  <c:v>1017</c:v>
                </c:pt>
                <c:pt idx="1847">
                  <c:v>1010</c:v>
                </c:pt>
                <c:pt idx="1848">
                  <c:v>1017</c:v>
                </c:pt>
                <c:pt idx="1849">
                  <c:v>1010</c:v>
                </c:pt>
                <c:pt idx="1850">
                  <c:v>1016</c:v>
                </c:pt>
                <c:pt idx="1851">
                  <c:v>1011</c:v>
                </c:pt>
                <c:pt idx="1852">
                  <c:v>1007</c:v>
                </c:pt>
                <c:pt idx="1853">
                  <c:v>1012</c:v>
                </c:pt>
                <c:pt idx="1854">
                  <c:v>1014</c:v>
                </c:pt>
                <c:pt idx="1855">
                  <c:v>1020</c:v>
                </c:pt>
                <c:pt idx="1856">
                  <c:v>1014</c:v>
                </c:pt>
                <c:pt idx="1857">
                  <c:v>1009</c:v>
                </c:pt>
                <c:pt idx="1858">
                  <c:v>1016</c:v>
                </c:pt>
                <c:pt idx="1859">
                  <c:v>1018</c:v>
                </c:pt>
                <c:pt idx="1860">
                  <c:v>1013</c:v>
                </c:pt>
                <c:pt idx="1861">
                  <c:v>1017</c:v>
                </c:pt>
                <c:pt idx="1862">
                  <c:v>1011</c:v>
                </c:pt>
                <c:pt idx="1863">
                  <c:v>1014</c:v>
                </c:pt>
                <c:pt idx="1864">
                  <c:v>1015</c:v>
                </c:pt>
                <c:pt idx="1865">
                  <c:v>1018</c:v>
                </c:pt>
                <c:pt idx="1866">
                  <c:v>1011</c:v>
                </c:pt>
                <c:pt idx="1867">
                  <c:v>1010</c:v>
                </c:pt>
                <c:pt idx="1868">
                  <c:v>1015</c:v>
                </c:pt>
                <c:pt idx="1869">
                  <c:v>1014</c:v>
                </c:pt>
                <c:pt idx="1870">
                  <c:v>1014</c:v>
                </c:pt>
                <c:pt idx="1871">
                  <c:v>1014</c:v>
                </c:pt>
                <c:pt idx="1872">
                  <c:v>1016</c:v>
                </c:pt>
                <c:pt idx="1873">
                  <c:v>1015</c:v>
                </c:pt>
                <c:pt idx="1874">
                  <c:v>1013</c:v>
                </c:pt>
                <c:pt idx="1875">
                  <c:v>1016</c:v>
                </c:pt>
                <c:pt idx="1876">
                  <c:v>1013</c:v>
                </c:pt>
                <c:pt idx="1877">
                  <c:v>1011</c:v>
                </c:pt>
                <c:pt idx="1878">
                  <c:v>1010</c:v>
                </c:pt>
                <c:pt idx="1879">
                  <c:v>1011</c:v>
                </c:pt>
                <c:pt idx="1880">
                  <c:v>1015</c:v>
                </c:pt>
                <c:pt idx="1881">
                  <c:v>1016</c:v>
                </c:pt>
                <c:pt idx="1882">
                  <c:v>1015</c:v>
                </c:pt>
                <c:pt idx="1883">
                  <c:v>1015</c:v>
                </c:pt>
                <c:pt idx="1884">
                  <c:v>1018</c:v>
                </c:pt>
                <c:pt idx="1885">
                  <c:v>1015</c:v>
                </c:pt>
                <c:pt idx="1886">
                  <c:v>1010</c:v>
                </c:pt>
                <c:pt idx="1887">
                  <c:v>1010</c:v>
                </c:pt>
                <c:pt idx="1888">
                  <c:v>1011</c:v>
                </c:pt>
                <c:pt idx="1889">
                  <c:v>1011</c:v>
                </c:pt>
                <c:pt idx="1890">
                  <c:v>1015</c:v>
                </c:pt>
                <c:pt idx="1891">
                  <c:v>1016</c:v>
                </c:pt>
                <c:pt idx="1892">
                  <c:v>1012</c:v>
                </c:pt>
                <c:pt idx="1893">
                  <c:v>1011</c:v>
                </c:pt>
                <c:pt idx="1894">
                  <c:v>1016</c:v>
                </c:pt>
                <c:pt idx="1895">
                  <c:v>1019</c:v>
                </c:pt>
                <c:pt idx="1896">
                  <c:v>1018</c:v>
                </c:pt>
                <c:pt idx="1897">
                  <c:v>1012</c:v>
                </c:pt>
                <c:pt idx="1898">
                  <c:v>1008</c:v>
                </c:pt>
                <c:pt idx="1899">
                  <c:v>1013</c:v>
                </c:pt>
                <c:pt idx="1900">
                  <c:v>1015</c:v>
                </c:pt>
                <c:pt idx="1901">
                  <c:v>1015</c:v>
                </c:pt>
                <c:pt idx="1902">
                  <c:v>1016</c:v>
                </c:pt>
                <c:pt idx="1903">
                  <c:v>1010</c:v>
                </c:pt>
                <c:pt idx="1904">
                  <c:v>1014</c:v>
                </c:pt>
                <c:pt idx="1905">
                  <c:v>1008</c:v>
                </c:pt>
                <c:pt idx="1906">
                  <c:v>1011</c:v>
                </c:pt>
                <c:pt idx="1907">
                  <c:v>1012</c:v>
                </c:pt>
                <c:pt idx="1908">
                  <c:v>1007</c:v>
                </c:pt>
                <c:pt idx="1909">
                  <c:v>1019</c:v>
                </c:pt>
                <c:pt idx="1910">
                  <c:v>1012</c:v>
                </c:pt>
                <c:pt idx="1911">
                  <c:v>1020</c:v>
                </c:pt>
                <c:pt idx="1912">
                  <c:v>1016</c:v>
                </c:pt>
                <c:pt idx="1913">
                  <c:v>1015</c:v>
                </c:pt>
                <c:pt idx="1914">
                  <c:v>1019</c:v>
                </c:pt>
                <c:pt idx="1915">
                  <c:v>1021</c:v>
                </c:pt>
                <c:pt idx="1916">
                  <c:v>1012</c:v>
                </c:pt>
                <c:pt idx="1917">
                  <c:v>1013</c:v>
                </c:pt>
                <c:pt idx="1918">
                  <c:v>1009</c:v>
                </c:pt>
                <c:pt idx="1919">
                  <c:v>1012</c:v>
                </c:pt>
                <c:pt idx="1920">
                  <c:v>1017</c:v>
                </c:pt>
                <c:pt idx="1921">
                  <c:v>1011</c:v>
                </c:pt>
                <c:pt idx="1922">
                  <c:v>1014</c:v>
                </c:pt>
                <c:pt idx="1923">
                  <c:v>1010</c:v>
                </c:pt>
                <c:pt idx="1924">
                  <c:v>1015</c:v>
                </c:pt>
                <c:pt idx="1925">
                  <c:v>1013</c:v>
                </c:pt>
                <c:pt idx="1926">
                  <c:v>1007</c:v>
                </c:pt>
                <c:pt idx="1927">
                  <c:v>1013</c:v>
                </c:pt>
                <c:pt idx="1928">
                  <c:v>1019</c:v>
                </c:pt>
                <c:pt idx="1929">
                  <c:v>1017</c:v>
                </c:pt>
                <c:pt idx="1930">
                  <c:v>1015</c:v>
                </c:pt>
                <c:pt idx="1931">
                  <c:v>1008</c:v>
                </c:pt>
                <c:pt idx="1932">
                  <c:v>1009</c:v>
                </c:pt>
                <c:pt idx="1933">
                  <c:v>1012</c:v>
                </c:pt>
                <c:pt idx="1934">
                  <c:v>1012</c:v>
                </c:pt>
                <c:pt idx="1935">
                  <c:v>1012</c:v>
                </c:pt>
                <c:pt idx="1936">
                  <c:v>1013</c:v>
                </c:pt>
                <c:pt idx="1937">
                  <c:v>1016</c:v>
                </c:pt>
                <c:pt idx="1938">
                  <c:v>1013</c:v>
                </c:pt>
                <c:pt idx="1939">
                  <c:v>1011</c:v>
                </c:pt>
                <c:pt idx="1940">
                  <c:v>1011</c:v>
                </c:pt>
                <c:pt idx="1941">
                  <c:v>1014</c:v>
                </c:pt>
                <c:pt idx="1942">
                  <c:v>1013</c:v>
                </c:pt>
                <c:pt idx="1943">
                  <c:v>1015</c:v>
                </c:pt>
                <c:pt idx="1944">
                  <c:v>1014</c:v>
                </c:pt>
                <c:pt idx="1945">
                  <c:v>1013</c:v>
                </c:pt>
                <c:pt idx="1946">
                  <c:v>1015</c:v>
                </c:pt>
                <c:pt idx="1947">
                  <c:v>1019</c:v>
                </c:pt>
                <c:pt idx="1948">
                  <c:v>1016</c:v>
                </c:pt>
                <c:pt idx="1949">
                  <c:v>1014</c:v>
                </c:pt>
                <c:pt idx="1950">
                  <c:v>1018</c:v>
                </c:pt>
                <c:pt idx="1951">
                  <c:v>1012</c:v>
                </c:pt>
                <c:pt idx="1952">
                  <c:v>1016</c:v>
                </c:pt>
                <c:pt idx="1953">
                  <c:v>1013</c:v>
                </c:pt>
                <c:pt idx="1954">
                  <c:v>1012</c:v>
                </c:pt>
                <c:pt idx="1955">
                  <c:v>1010</c:v>
                </c:pt>
                <c:pt idx="1956">
                  <c:v>1016</c:v>
                </c:pt>
                <c:pt idx="1957">
                  <c:v>1012</c:v>
                </c:pt>
                <c:pt idx="1958">
                  <c:v>1009</c:v>
                </c:pt>
                <c:pt idx="1959">
                  <c:v>1019</c:v>
                </c:pt>
                <c:pt idx="1960">
                  <c:v>1016</c:v>
                </c:pt>
                <c:pt idx="1961">
                  <c:v>1009</c:v>
                </c:pt>
                <c:pt idx="1962">
                  <c:v>1012</c:v>
                </c:pt>
                <c:pt idx="1963">
                  <c:v>1014</c:v>
                </c:pt>
                <c:pt idx="1964">
                  <c:v>1023</c:v>
                </c:pt>
                <c:pt idx="1965">
                  <c:v>1018</c:v>
                </c:pt>
                <c:pt idx="1966">
                  <c:v>1021</c:v>
                </c:pt>
                <c:pt idx="1967">
                  <c:v>1008</c:v>
                </c:pt>
                <c:pt idx="1968">
                  <c:v>1016</c:v>
                </c:pt>
                <c:pt idx="1969">
                  <c:v>1021</c:v>
                </c:pt>
                <c:pt idx="1970">
                  <c:v>1018</c:v>
                </c:pt>
                <c:pt idx="1971">
                  <c:v>1014</c:v>
                </c:pt>
                <c:pt idx="1972">
                  <c:v>1020</c:v>
                </c:pt>
                <c:pt idx="1973">
                  <c:v>1019</c:v>
                </c:pt>
                <c:pt idx="1974">
                  <c:v>1018</c:v>
                </c:pt>
                <c:pt idx="1975">
                  <c:v>1015</c:v>
                </c:pt>
                <c:pt idx="1976">
                  <c:v>1022</c:v>
                </c:pt>
                <c:pt idx="1977">
                  <c:v>1024</c:v>
                </c:pt>
                <c:pt idx="1978">
                  <c:v>1019</c:v>
                </c:pt>
                <c:pt idx="1979">
                  <c:v>1023</c:v>
                </c:pt>
                <c:pt idx="1980">
                  <c:v>1030</c:v>
                </c:pt>
                <c:pt idx="1981">
                  <c:v>1024</c:v>
                </c:pt>
                <c:pt idx="1982">
                  <c:v>1016</c:v>
                </c:pt>
                <c:pt idx="1983">
                  <c:v>1021</c:v>
                </c:pt>
                <c:pt idx="1984">
                  <c:v>1021</c:v>
                </c:pt>
                <c:pt idx="1985">
                  <c:v>1020</c:v>
                </c:pt>
                <c:pt idx="1986">
                  <c:v>1028</c:v>
                </c:pt>
                <c:pt idx="1987">
                  <c:v>1026</c:v>
                </c:pt>
                <c:pt idx="1988">
                  <c:v>1026</c:v>
                </c:pt>
                <c:pt idx="1989">
                  <c:v>1039</c:v>
                </c:pt>
                <c:pt idx="1990">
                  <c:v>1048</c:v>
                </c:pt>
                <c:pt idx="1991">
                  <c:v>1063</c:v>
                </c:pt>
                <c:pt idx="1992">
                  <c:v>1091</c:v>
                </c:pt>
                <c:pt idx="1993">
                  <c:v>1112</c:v>
                </c:pt>
                <c:pt idx="1994">
                  <c:v>1117</c:v>
                </c:pt>
                <c:pt idx="1995">
                  <c:v>1117</c:v>
                </c:pt>
                <c:pt idx="1996">
                  <c:v>1118</c:v>
                </c:pt>
                <c:pt idx="1997">
                  <c:v>1103</c:v>
                </c:pt>
                <c:pt idx="1998">
                  <c:v>1098</c:v>
                </c:pt>
                <c:pt idx="1999">
                  <c:v>1092</c:v>
                </c:pt>
                <c:pt idx="2000">
                  <c:v>1082</c:v>
                </c:pt>
                <c:pt idx="2001">
                  <c:v>1072</c:v>
                </c:pt>
                <c:pt idx="2002">
                  <c:v>1064</c:v>
                </c:pt>
                <c:pt idx="2003">
                  <c:v>1063</c:v>
                </c:pt>
                <c:pt idx="2004">
                  <c:v>1044</c:v>
                </c:pt>
                <c:pt idx="2005">
                  <c:v>1041</c:v>
                </c:pt>
                <c:pt idx="2006">
                  <c:v>1037</c:v>
                </c:pt>
                <c:pt idx="2007">
                  <c:v>1029</c:v>
                </c:pt>
                <c:pt idx="2008">
                  <c:v>1031</c:v>
                </c:pt>
                <c:pt idx="2009">
                  <c:v>1030</c:v>
                </c:pt>
                <c:pt idx="2010">
                  <c:v>1026</c:v>
                </c:pt>
                <c:pt idx="2011">
                  <c:v>1026</c:v>
                </c:pt>
                <c:pt idx="2012">
                  <c:v>1020</c:v>
                </c:pt>
                <c:pt idx="2013">
                  <c:v>1020</c:v>
                </c:pt>
                <c:pt idx="2014">
                  <c:v>1023</c:v>
                </c:pt>
                <c:pt idx="2015">
                  <c:v>1016</c:v>
                </c:pt>
                <c:pt idx="2016">
                  <c:v>1012</c:v>
                </c:pt>
                <c:pt idx="2017">
                  <c:v>1021</c:v>
                </c:pt>
                <c:pt idx="2018">
                  <c:v>1024</c:v>
                </c:pt>
                <c:pt idx="2019">
                  <c:v>1012</c:v>
                </c:pt>
                <c:pt idx="2020">
                  <c:v>1023</c:v>
                </c:pt>
                <c:pt idx="2021">
                  <c:v>1018</c:v>
                </c:pt>
                <c:pt idx="2022">
                  <c:v>1017</c:v>
                </c:pt>
                <c:pt idx="2023">
                  <c:v>1022</c:v>
                </c:pt>
                <c:pt idx="2024">
                  <c:v>1020</c:v>
                </c:pt>
                <c:pt idx="2025">
                  <c:v>1015</c:v>
                </c:pt>
                <c:pt idx="2026">
                  <c:v>1021</c:v>
                </c:pt>
                <c:pt idx="2027">
                  <c:v>1023</c:v>
                </c:pt>
                <c:pt idx="2028">
                  <c:v>1017</c:v>
                </c:pt>
                <c:pt idx="2029">
                  <c:v>1018</c:v>
                </c:pt>
                <c:pt idx="2030">
                  <c:v>1024</c:v>
                </c:pt>
                <c:pt idx="2031">
                  <c:v>1019</c:v>
                </c:pt>
                <c:pt idx="2032">
                  <c:v>1015</c:v>
                </c:pt>
                <c:pt idx="2033">
                  <c:v>1018</c:v>
                </c:pt>
                <c:pt idx="2034">
                  <c:v>1025</c:v>
                </c:pt>
                <c:pt idx="2035">
                  <c:v>1018</c:v>
                </c:pt>
                <c:pt idx="2036">
                  <c:v>1024</c:v>
                </c:pt>
                <c:pt idx="2037">
                  <c:v>1022</c:v>
                </c:pt>
                <c:pt idx="2038">
                  <c:v>1029</c:v>
                </c:pt>
                <c:pt idx="2039">
                  <c:v>1033</c:v>
                </c:pt>
                <c:pt idx="2040">
                  <c:v>1039</c:v>
                </c:pt>
                <c:pt idx="2041">
                  <c:v>1039</c:v>
                </c:pt>
                <c:pt idx="2042">
                  <c:v>1046</c:v>
                </c:pt>
                <c:pt idx="2043">
                  <c:v>1045</c:v>
                </c:pt>
                <c:pt idx="2044">
                  <c:v>1045</c:v>
                </c:pt>
                <c:pt idx="2045">
                  <c:v>1058</c:v>
                </c:pt>
                <c:pt idx="2046">
                  <c:v>1065</c:v>
                </c:pt>
                <c:pt idx="2047">
                  <c:v>1072</c:v>
                </c:pt>
                <c:pt idx="2048">
                  <c:v>1085</c:v>
                </c:pt>
                <c:pt idx="2049">
                  <c:v>1113</c:v>
                </c:pt>
                <c:pt idx="2050">
                  <c:v>1158</c:v>
                </c:pt>
                <c:pt idx="2051">
                  <c:v>1229</c:v>
                </c:pt>
                <c:pt idx="2052">
                  <c:v>1331</c:v>
                </c:pt>
                <c:pt idx="2053">
                  <c:v>1432</c:v>
                </c:pt>
                <c:pt idx="2054">
                  <c:v>1538</c:v>
                </c:pt>
                <c:pt idx="2055">
                  <c:v>1581</c:v>
                </c:pt>
                <c:pt idx="2056">
                  <c:v>1534</c:v>
                </c:pt>
                <c:pt idx="2057">
                  <c:v>1449</c:v>
                </c:pt>
                <c:pt idx="2058">
                  <c:v>1369</c:v>
                </c:pt>
                <c:pt idx="2059">
                  <c:v>1322</c:v>
                </c:pt>
                <c:pt idx="2060">
                  <c:v>1319</c:v>
                </c:pt>
                <c:pt idx="2061">
                  <c:v>1343</c:v>
                </c:pt>
                <c:pt idx="2062">
                  <c:v>1351</c:v>
                </c:pt>
                <c:pt idx="2063">
                  <c:v>1285</c:v>
                </c:pt>
                <c:pt idx="2064">
                  <c:v>1216</c:v>
                </c:pt>
                <c:pt idx="2065">
                  <c:v>1160</c:v>
                </c:pt>
                <c:pt idx="2066">
                  <c:v>1131</c:v>
                </c:pt>
                <c:pt idx="2067">
                  <c:v>1100</c:v>
                </c:pt>
                <c:pt idx="2068">
                  <c:v>1066</c:v>
                </c:pt>
                <c:pt idx="2069">
                  <c:v>1061</c:v>
                </c:pt>
                <c:pt idx="2070">
                  <c:v>1052</c:v>
                </c:pt>
                <c:pt idx="2071">
                  <c:v>1041</c:v>
                </c:pt>
                <c:pt idx="2072">
                  <c:v>1032</c:v>
                </c:pt>
                <c:pt idx="2073">
                  <c:v>1037</c:v>
                </c:pt>
                <c:pt idx="2074">
                  <c:v>1036</c:v>
                </c:pt>
                <c:pt idx="2075">
                  <c:v>1026</c:v>
                </c:pt>
                <c:pt idx="2076">
                  <c:v>1022</c:v>
                </c:pt>
                <c:pt idx="2077">
                  <c:v>1027</c:v>
                </c:pt>
                <c:pt idx="2078">
                  <c:v>1023</c:v>
                </c:pt>
                <c:pt idx="2079">
                  <c:v>1017</c:v>
                </c:pt>
                <c:pt idx="2080">
                  <c:v>1023</c:v>
                </c:pt>
                <c:pt idx="2081">
                  <c:v>1019</c:v>
                </c:pt>
                <c:pt idx="2082">
                  <c:v>1020</c:v>
                </c:pt>
                <c:pt idx="2083">
                  <c:v>1007</c:v>
                </c:pt>
                <c:pt idx="2084">
                  <c:v>1023</c:v>
                </c:pt>
                <c:pt idx="2085">
                  <c:v>1025</c:v>
                </c:pt>
                <c:pt idx="2086">
                  <c:v>1016</c:v>
                </c:pt>
                <c:pt idx="2087">
                  <c:v>1017</c:v>
                </c:pt>
                <c:pt idx="2088">
                  <c:v>1016</c:v>
                </c:pt>
                <c:pt idx="2089">
                  <c:v>1012</c:v>
                </c:pt>
                <c:pt idx="2090">
                  <c:v>1025</c:v>
                </c:pt>
                <c:pt idx="2091">
                  <c:v>1019</c:v>
                </c:pt>
                <c:pt idx="2092">
                  <c:v>1016</c:v>
                </c:pt>
                <c:pt idx="2093">
                  <c:v>1011</c:v>
                </c:pt>
                <c:pt idx="2094">
                  <c:v>1013</c:v>
                </c:pt>
                <c:pt idx="2095">
                  <c:v>1011</c:v>
                </c:pt>
                <c:pt idx="2096">
                  <c:v>1010</c:v>
                </c:pt>
                <c:pt idx="2097">
                  <c:v>1017</c:v>
                </c:pt>
                <c:pt idx="2098">
                  <c:v>1018</c:v>
                </c:pt>
                <c:pt idx="2099">
                  <c:v>1015</c:v>
                </c:pt>
                <c:pt idx="2100">
                  <c:v>1017</c:v>
                </c:pt>
                <c:pt idx="2101">
                  <c:v>1018</c:v>
                </c:pt>
                <c:pt idx="2102">
                  <c:v>1014</c:v>
                </c:pt>
                <c:pt idx="2103">
                  <c:v>1014</c:v>
                </c:pt>
                <c:pt idx="2104">
                  <c:v>1018</c:v>
                </c:pt>
                <c:pt idx="2105">
                  <c:v>1016</c:v>
                </c:pt>
                <c:pt idx="2106">
                  <c:v>1014</c:v>
                </c:pt>
                <c:pt idx="2107">
                  <c:v>1015</c:v>
                </c:pt>
                <c:pt idx="2108">
                  <c:v>1020</c:v>
                </c:pt>
                <c:pt idx="2109">
                  <c:v>1018</c:v>
                </c:pt>
                <c:pt idx="2110">
                  <c:v>1016</c:v>
                </c:pt>
                <c:pt idx="2111">
                  <c:v>1017</c:v>
                </c:pt>
                <c:pt idx="2112">
                  <c:v>1014</c:v>
                </c:pt>
                <c:pt idx="2113">
                  <c:v>1011</c:v>
                </c:pt>
                <c:pt idx="2114">
                  <c:v>1015</c:v>
                </c:pt>
                <c:pt idx="2115">
                  <c:v>1013</c:v>
                </c:pt>
                <c:pt idx="2116">
                  <c:v>1016</c:v>
                </c:pt>
                <c:pt idx="2117">
                  <c:v>1019</c:v>
                </c:pt>
                <c:pt idx="2118">
                  <c:v>1016</c:v>
                </c:pt>
                <c:pt idx="2119">
                  <c:v>1010</c:v>
                </c:pt>
                <c:pt idx="2120">
                  <c:v>1011</c:v>
                </c:pt>
                <c:pt idx="2121">
                  <c:v>1017</c:v>
                </c:pt>
                <c:pt idx="2122">
                  <c:v>1020</c:v>
                </c:pt>
                <c:pt idx="2123">
                  <c:v>1018</c:v>
                </c:pt>
                <c:pt idx="2124">
                  <c:v>1011</c:v>
                </c:pt>
                <c:pt idx="2125">
                  <c:v>1013</c:v>
                </c:pt>
                <c:pt idx="2126">
                  <c:v>1013</c:v>
                </c:pt>
                <c:pt idx="2127">
                  <c:v>1011</c:v>
                </c:pt>
                <c:pt idx="2128">
                  <c:v>1010</c:v>
                </c:pt>
                <c:pt idx="2129">
                  <c:v>1014</c:v>
                </c:pt>
                <c:pt idx="2130">
                  <c:v>1014</c:v>
                </c:pt>
                <c:pt idx="2131">
                  <c:v>1009</c:v>
                </c:pt>
                <c:pt idx="2132">
                  <c:v>1014</c:v>
                </c:pt>
                <c:pt idx="2133">
                  <c:v>1016</c:v>
                </c:pt>
                <c:pt idx="2134">
                  <c:v>1013</c:v>
                </c:pt>
                <c:pt idx="2135">
                  <c:v>1008</c:v>
                </c:pt>
                <c:pt idx="2136">
                  <c:v>1010</c:v>
                </c:pt>
                <c:pt idx="2137">
                  <c:v>1015</c:v>
                </c:pt>
                <c:pt idx="2138">
                  <c:v>1012</c:v>
                </c:pt>
                <c:pt idx="2139">
                  <c:v>1017</c:v>
                </c:pt>
                <c:pt idx="2140">
                  <c:v>1015</c:v>
                </c:pt>
                <c:pt idx="2141">
                  <c:v>1014</c:v>
                </c:pt>
                <c:pt idx="2142">
                  <c:v>1010</c:v>
                </c:pt>
                <c:pt idx="2143">
                  <c:v>1010</c:v>
                </c:pt>
                <c:pt idx="2144">
                  <c:v>1015</c:v>
                </c:pt>
                <c:pt idx="2145">
                  <c:v>1014</c:v>
                </c:pt>
                <c:pt idx="2146">
                  <c:v>1018</c:v>
                </c:pt>
                <c:pt idx="2147">
                  <c:v>1015</c:v>
                </c:pt>
                <c:pt idx="2148">
                  <c:v>1019</c:v>
                </c:pt>
                <c:pt idx="2149">
                  <c:v>1014</c:v>
                </c:pt>
                <c:pt idx="2150">
                  <c:v>1015</c:v>
                </c:pt>
                <c:pt idx="2151">
                  <c:v>1014</c:v>
                </c:pt>
                <c:pt idx="2152">
                  <c:v>1021</c:v>
                </c:pt>
                <c:pt idx="2153">
                  <c:v>1014</c:v>
                </c:pt>
                <c:pt idx="2154">
                  <c:v>1007</c:v>
                </c:pt>
                <c:pt idx="2155">
                  <c:v>1022</c:v>
                </c:pt>
                <c:pt idx="2156">
                  <c:v>1011</c:v>
                </c:pt>
                <c:pt idx="2157">
                  <c:v>1009</c:v>
                </c:pt>
                <c:pt idx="2158">
                  <c:v>1011</c:v>
                </c:pt>
                <c:pt idx="2159">
                  <c:v>1017</c:v>
                </c:pt>
                <c:pt idx="2160">
                  <c:v>1014</c:v>
                </c:pt>
                <c:pt idx="2161">
                  <c:v>1008</c:v>
                </c:pt>
                <c:pt idx="2162">
                  <c:v>1014</c:v>
                </c:pt>
                <c:pt idx="2163">
                  <c:v>1007</c:v>
                </c:pt>
                <c:pt idx="2164">
                  <c:v>1008</c:v>
                </c:pt>
                <c:pt idx="2165">
                  <c:v>1013</c:v>
                </c:pt>
                <c:pt idx="2166">
                  <c:v>1014</c:v>
                </c:pt>
                <c:pt idx="2167">
                  <c:v>1013</c:v>
                </c:pt>
                <c:pt idx="2168">
                  <c:v>1013</c:v>
                </c:pt>
                <c:pt idx="2169">
                  <c:v>1010</c:v>
                </c:pt>
                <c:pt idx="2170">
                  <c:v>1008</c:v>
                </c:pt>
                <c:pt idx="2171">
                  <c:v>1010</c:v>
                </c:pt>
                <c:pt idx="2172">
                  <c:v>1013</c:v>
                </c:pt>
                <c:pt idx="2173">
                  <c:v>1007</c:v>
                </c:pt>
                <c:pt idx="2174">
                  <c:v>1011</c:v>
                </c:pt>
                <c:pt idx="2175">
                  <c:v>1018</c:v>
                </c:pt>
                <c:pt idx="2176">
                  <c:v>1014</c:v>
                </c:pt>
                <c:pt idx="2177">
                  <c:v>1010</c:v>
                </c:pt>
                <c:pt idx="2178">
                  <c:v>1012</c:v>
                </c:pt>
                <c:pt idx="2179">
                  <c:v>1014</c:v>
                </c:pt>
                <c:pt idx="2180">
                  <c:v>1014</c:v>
                </c:pt>
                <c:pt idx="2181">
                  <c:v>1014</c:v>
                </c:pt>
                <c:pt idx="2182">
                  <c:v>1016</c:v>
                </c:pt>
                <c:pt idx="2183">
                  <c:v>1013</c:v>
                </c:pt>
                <c:pt idx="2184">
                  <c:v>1011</c:v>
                </c:pt>
                <c:pt idx="2185">
                  <c:v>1012</c:v>
                </c:pt>
                <c:pt idx="2186">
                  <c:v>1011</c:v>
                </c:pt>
                <c:pt idx="2187">
                  <c:v>1013</c:v>
                </c:pt>
                <c:pt idx="2188">
                  <c:v>1015</c:v>
                </c:pt>
                <c:pt idx="2189">
                  <c:v>1011</c:v>
                </c:pt>
                <c:pt idx="2190">
                  <c:v>1014</c:v>
                </c:pt>
                <c:pt idx="2191">
                  <c:v>1012</c:v>
                </c:pt>
                <c:pt idx="2192">
                  <c:v>1009</c:v>
                </c:pt>
                <c:pt idx="2193">
                  <c:v>1014</c:v>
                </c:pt>
                <c:pt idx="2194">
                  <c:v>1012</c:v>
                </c:pt>
                <c:pt idx="2195">
                  <c:v>1014</c:v>
                </c:pt>
                <c:pt idx="2196">
                  <c:v>1015</c:v>
                </c:pt>
                <c:pt idx="2197">
                  <c:v>1012</c:v>
                </c:pt>
                <c:pt idx="2198">
                  <c:v>1018</c:v>
                </c:pt>
                <c:pt idx="2199">
                  <c:v>1007</c:v>
                </c:pt>
                <c:pt idx="2200">
                  <c:v>1009</c:v>
                </c:pt>
                <c:pt idx="2201">
                  <c:v>1012</c:v>
                </c:pt>
                <c:pt idx="2202">
                  <c:v>1012</c:v>
                </c:pt>
                <c:pt idx="2203">
                  <c:v>1016</c:v>
                </c:pt>
                <c:pt idx="2204">
                  <c:v>1014</c:v>
                </c:pt>
                <c:pt idx="2205">
                  <c:v>1014</c:v>
                </c:pt>
                <c:pt idx="2206">
                  <c:v>1011</c:v>
                </c:pt>
                <c:pt idx="2207">
                  <c:v>1009</c:v>
                </c:pt>
                <c:pt idx="2208">
                  <c:v>1011</c:v>
                </c:pt>
                <c:pt idx="2209">
                  <c:v>1008</c:v>
                </c:pt>
                <c:pt idx="2210">
                  <c:v>1010</c:v>
                </c:pt>
                <c:pt idx="2211">
                  <c:v>1012</c:v>
                </c:pt>
                <c:pt idx="2212">
                  <c:v>1013</c:v>
                </c:pt>
                <c:pt idx="2213">
                  <c:v>1015</c:v>
                </c:pt>
                <c:pt idx="2214">
                  <c:v>1013</c:v>
                </c:pt>
                <c:pt idx="2215">
                  <c:v>1015</c:v>
                </c:pt>
                <c:pt idx="2216">
                  <c:v>1016</c:v>
                </c:pt>
                <c:pt idx="2217">
                  <c:v>1014</c:v>
                </c:pt>
                <c:pt idx="2218">
                  <c:v>1012</c:v>
                </c:pt>
                <c:pt idx="2219">
                  <c:v>1011</c:v>
                </c:pt>
                <c:pt idx="2220">
                  <c:v>1009</c:v>
                </c:pt>
                <c:pt idx="2221">
                  <c:v>1009</c:v>
                </c:pt>
                <c:pt idx="2222">
                  <c:v>1012</c:v>
                </c:pt>
                <c:pt idx="2223">
                  <c:v>1013</c:v>
                </c:pt>
                <c:pt idx="2224">
                  <c:v>1012</c:v>
                </c:pt>
                <c:pt idx="2225">
                  <c:v>1012</c:v>
                </c:pt>
                <c:pt idx="2226">
                  <c:v>1014</c:v>
                </c:pt>
                <c:pt idx="2227">
                  <c:v>1011</c:v>
                </c:pt>
                <c:pt idx="2228">
                  <c:v>1009</c:v>
                </c:pt>
                <c:pt idx="2229">
                  <c:v>1008</c:v>
                </c:pt>
                <c:pt idx="2230">
                  <c:v>1008</c:v>
                </c:pt>
                <c:pt idx="2231">
                  <c:v>1013</c:v>
                </c:pt>
                <c:pt idx="2232">
                  <c:v>1013</c:v>
                </c:pt>
                <c:pt idx="2233">
                  <c:v>1009</c:v>
                </c:pt>
                <c:pt idx="2234">
                  <c:v>1010</c:v>
                </c:pt>
                <c:pt idx="2235">
                  <c:v>1009</c:v>
                </c:pt>
                <c:pt idx="2236">
                  <c:v>1015</c:v>
                </c:pt>
                <c:pt idx="2237">
                  <c:v>1012</c:v>
                </c:pt>
                <c:pt idx="2238">
                  <c:v>1009</c:v>
                </c:pt>
                <c:pt idx="2239">
                  <c:v>1006</c:v>
                </c:pt>
                <c:pt idx="2240">
                  <c:v>1006</c:v>
                </c:pt>
                <c:pt idx="2241">
                  <c:v>1010</c:v>
                </c:pt>
                <c:pt idx="2242">
                  <c:v>1012</c:v>
                </c:pt>
                <c:pt idx="2243">
                  <c:v>1011</c:v>
                </c:pt>
                <c:pt idx="2244">
                  <c:v>1010</c:v>
                </c:pt>
                <c:pt idx="2245">
                  <c:v>1011</c:v>
                </c:pt>
                <c:pt idx="2246">
                  <c:v>1013</c:v>
                </c:pt>
                <c:pt idx="2247">
                  <c:v>1016</c:v>
                </c:pt>
                <c:pt idx="2248">
                  <c:v>1012</c:v>
                </c:pt>
                <c:pt idx="2249">
                  <c:v>1007</c:v>
                </c:pt>
                <c:pt idx="2250">
                  <c:v>1006</c:v>
                </c:pt>
                <c:pt idx="2251">
                  <c:v>1013</c:v>
                </c:pt>
                <c:pt idx="2252">
                  <c:v>1014</c:v>
                </c:pt>
                <c:pt idx="2253">
                  <c:v>1008</c:v>
                </c:pt>
                <c:pt idx="2254">
                  <c:v>1009</c:v>
                </c:pt>
                <c:pt idx="2255">
                  <c:v>1008</c:v>
                </c:pt>
                <c:pt idx="2256">
                  <c:v>1015</c:v>
                </c:pt>
                <c:pt idx="2257">
                  <c:v>1012</c:v>
                </c:pt>
                <c:pt idx="2258">
                  <c:v>1010</c:v>
                </c:pt>
                <c:pt idx="2259">
                  <c:v>1008</c:v>
                </c:pt>
                <c:pt idx="2260">
                  <c:v>1008</c:v>
                </c:pt>
                <c:pt idx="2261">
                  <c:v>1010</c:v>
                </c:pt>
                <c:pt idx="2262">
                  <c:v>1012</c:v>
                </c:pt>
                <c:pt idx="2263">
                  <c:v>1019</c:v>
                </c:pt>
                <c:pt idx="2264">
                  <c:v>1008</c:v>
                </c:pt>
                <c:pt idx="2265">
                  <c:v>1011</c:v>
                </c:pt>
                <c:pt idx="2266">
                  <c:v>1013</c:v>
                </c:pt>
                <c:pt idx="2267">
                  <c:v>1008</c:v>
                </c:pt>
                <c:pt idx="2268">
                  <c:v>1013</c:v>
                </c:pt>
                <c:pt idx="2269">
                  <c:v>1008</c:v>
                </c:pt>
                <c:pt idx="2270">
                  <c:v>1012</c:v>
                </c:pt>
                <c:pt idx="2271">
                  <c:v>1014</c:v>
                </c:pt>
                <c:pt idx="2272">
                  <c:v>1009</c:v>
                </c:pt>
                <c:pt idx="2273">
                  <c:v>1011</c:v>
                </c:pt>
                <c:pt idx="2274">
                  <c:v>1013</c:v>
                </c:pt>
                <c:pt idx="2275">
                  <c:v>1014</c:v>
                </c:pt>
                <c:pt idx="2276">
                  <c:v>1009</c:v>
                </c:pt>
                <c:pt idx="2277">
                  <c:v>1009</c:v>
                </c:pt>
                <c:pt idx="2278">
                  <c:v>1011</c:v>
                </c:pt>
                <c:pt idx="2279">
                  <c:v>1009</c:v>
                </c:pt>
                <c:pt idx="2280">
                  <c:v>1011</c:v>
                </c:pt>
                <c:pt idx="2281">
                  <c:v>1011</c:v>
                </c:pt>
                <c:pt idx="2282">
                  <c:v>1006</c:v>
                </c:pt>
                <c:pt idx="2283">
                  <c:v>1006</c:v>
                </c:pt>
                <c:pt idx="2284">
                  <c:v>1008</c:v>
                </c:pt>
                <c:pt idx="2285">
                  <c:v>1010</c:v>
                </c:pt>
                <c:pt idx="2286">
                  <c:v>1009</c:v>
                </c:pt>
                <c:pt idx="2287">
                  <c:v>1011</c:v>
                </c:pt>
                <c:pt idx="2288">
                  <c:v>1011</c:v>
                </c:pt>
                <c:pt idx="2289">
                  <c:v>1010</c:v>
                </c:pt>
                <c:pt idx="2290">
                  <c:v>1008</c:v>
                </c:pt>
                <c:pt idx="2291">
                  <c:v>1009</c:v>
                </c:pt>
                <c:pt idx="2292">
                  <c:v>1014</c:v>
                </c:pt>
                <c:pt idx="2293">
                  <c:v>1017</c:v>
                </c:pt>
                <c:pt idx="2294">
                  <c:v>1015</c:v>
                </c:pt>
                <c:pt idx="2295">
                  <c:v>1011</c:v>
                </c:pt>
                <c:pt idx="2296">
                  <c:v>1008</c:v>
                </c:pt>
                <c:pt idx="2297">
                  <c:v>1012</c:v>
                </c:pt>
                <c:pt idx="2298">
                  <c:v>1010</c:v>
                </c:pt>
                <c:pt idx="2299">
                  <c:v>1009</c:v>
                </c:pt>
                <c:pt idx="2300">
                  <c:v>1009</c:v>
                </c:pt>
                <c:pt idx="2301">
                  <c:v>1010</c:v>
                </c:pt>
                <c:pt idx="2302">
                  <c:v>1006</c:v>
                </c:pt>
                <c:pt idx="2303">
                  <c:v>1013</c:v>
                </c:pt>
                <c:pt idx="2304">
                  <c:v>1017</c:v>
                </c:pt>
                <c:pt idx="2305">
                  <c:v>1010</c:v>
                </c:pt>
                <c:pt idx="2306">
                  <c:v>1011</c:v>
                </c:pt>
                <c:pt idx="2307">
                  <c:v>1008</c:v>
                </c:pt>
                <c:pt idx="2308">
                  <c:v>1009</c:v>
                </c:pt>
                <c:pt idx="2309">
                  <c:v>1008</c:v>
                </c:pt>
                <c:pt idx="2310">
                  <c:v>1007</c:v>
                </c:pt>
                <c:pt idx="2311">
                  <c:v>1003</c:v>
                </c:pt>
                <c:pt idx="2312">
                  <c:v>1008</c:v>
                </c:pt>
                <c:pt idx="2313">
                  <c:v>1008</c:v>
                </c:pt>
                <c:pt idx="2314">
                  <c:v>1009</c:v>
                </c:pt>
                <c:pt idx="2315">
                  <c:v>1006</c:v>
                </c:pt>
                <c:pt idx="2316">
                  <c:v>1010</c:v>
                </c:pt>
                <c:pt idx="2317">
                  <c:v>1014</c:v>
                </c:pt>
                <c:pt idx="2318">
                  <c:v>1008</c:v>
                </c:pt>
                <c:pt idx="2319">
                  <c:v>1007</c:v>
                </c:pt>
                <c:pt idx="2320">
                  <c:v>1005</c:v>
                </c:pt>
                <c:pt idx="2321">
                  <c:v>1010</c:v>
                </c:pt>
                <c:pt idx="2322">
                  <c:v>1011</c:v>
                </c:pt>
                <c:pt idx="2323">
                  <c:v>1009</c:v>
                </c:pt>
                <c:pt idx="2324">
                  <c:v>1009</c:v>
                </c:pt>
                <c:pt idx="2325">
                  <c:v>1008</c:v>
                </c:pt>
                <c:pt idx="2326">
                  <c:v>1010</c:v>
                </c:pt>
                <c:pt idx="2327">
                  <c:v>1010</c:v>
                </c:pt>
                <c:pt idx="2328">
                  <c:v>1013</c:v>
                </c:pt>
                <c:pt idx="2329">
                  <c:v>1008</c:v>
                </c:pt>
                <c:pt idx="2330">
                  <c:v>1007</c:v>
                </c:pt>
                <c:pt idx="2331">
                  <c:v>1012</c:v>
                </c:pt>
                <c:pt idx="2332">
                  <c:v>1012</c:v>
                </c:pt>
                <c:pt idx="2333">
                  <c:v>1008</c:v>
                </c:pt>
                <c:pt idx="2334">
                  <c:v>1011</c:v>
                </c:pt>
                <c:pt idx="2335">
                  <c:v>1010</c:v>
                </c:pt>
                <c:pt idx="2336">
                  <c:v>1009</c:v>
                </c:pt>
                <c:pt idx="2337">
                  <c:v>1008</c:v>
                </c:pt>
                <c:pt idx="2338">
                  <c:v>1009</c:v>
                </c:pt>
                <c:pt idx="2339">
                  <c:v>1009</c:v>
                </c:pt>
                <c:pt idx="2340">
                  <c:v>1010</c:v>
                </c:pt>
                <c:pt idx="2341">
                  <c:v>1011</c:v>
                </c:pt>
                <c:pt idx="2342">
                  <c:v>1011</c:v>
                </c:pt>
                <c:pt idx="2343">
                  <c:v>1011</c:v>
                </c:pt>
                <c:pt idx="2344">
                  <c:v>1009</c:v>
                </c:pt>
                <c:pt idx="2345">
                  <c:v>1008</c:v>
                </c:pt>
                <c:pt idx="2346">
                  <c:v>1007</c:v>
                </c:pt>
                <c:pt idx="2347">
                  <c:v>1008</c:v>
                </c:pt>
                <c:pt idx="2348">
                  <c:v>1010</c:v>
                </c:pt>
                <c:pt idx="2349">
                  <c:v>1009</c:v>
                </c:pt>
                <c:pt idx="2350">
                  <c:v>1012</c:v>
                </c:pt>
                <c:pt idx="2351">
                  <c:v>1011</c:v>
                </c:pt>
                <c:pt idx="2352">
                  <c:v>1014</c:v>
                </c:pt>
                <c:pt idx="2353">
                  <c:v>1013</c:v>
                </c:pt>
                <c:pt idx="2354">
                  <c:v>1014</c:v>
                </c:pt>
                <c:pt idx="2355">
                  <c:v>1008</c:v>
                </c:pt>
                <c:pt idx="2356">
                  <c:v>1008</c:v>
                </c:pt>
                <c:pt idx="2357">
                  <c:v>1010</c:v>
                </c:pt>
                <c:pt idx="2358">
                  <c:v>1006</c:v>
                </c:pt>
                <c:pt idx="2359">
                  <c:v>1009</c:v>
                </c:pt>
                <c:pt idx="2360">
                  <c:v>1008</c:v>
                </c:pt>
                <c:pt idx="2361">
                  <c:v>1006</c:v>
                </c:pt>
                <c:pt idx="2362">
                  <c:v>1011</c:v>
                </c:pt>
                <c:pt idx="2363">
                  <c:v>1010</c:v>
                </c:pt>
                <c:pt idx="2364">
                  <c:v>1013</c:v>
                </c:pt>
                <c:pt idx="2365">
                  <c:v>1014</c:v>
                </c:pt>
                <c:pt idx="2366">
                  <c:v>1009</c:v>
                </c:pt>
                <c:pt idx="2367">
                  <c:v>1007</c:v>
                </c:pt>
                <c:pt idx="2368">
                  <c:v>1007</c:v>
                </c:pt>
                <c:pt idx="2369">
                  <c:v>1006</c:v>
                </c:pt>
                <c:pt idx="2370">
                  <c:v>1006</c:v>
                </c:pt>
                <c:pt idx="2371">
                  <c:v>1012</c:v>
                </c:pt>
                <c:pt idx="2372">
                  <c:v>1009</c:v>
                </c:pt>
                <c:pt idx="2373">
                  <c:v>1007</c:v>
                </c:pt>
                <c:pt idx="2374">
                  <c:v>1007</c:v>
                </c:pt>
                <c:pt idx="2375">
                  <c:v>1010</c:v>
                </c:pt>
                <c:pt idx="2376">
                  <c:v>1015</c:v>
                </c:pt>
                <c:pt idx="2377">
                  <c:v>1010</c:v>
                </c:pt>
                <c:pt idx="2378">
                  <c:v>1005</c:v>
                </c:pt>
                <c:pt idx="2379">
                  <c:v>1010</c:v>
                </c:pt>
                <c:pt idx="2380">
                  <c:v>1009</c:v>
                </c:pt>
                <c:pt idx="2381">
                  <c:v>1008</c:v>
                </c:pt>
                <c:pt idx="2382">
                  <c:v>1010</c:v>
                </c:pt>
                <c:pt idx="2383">
                  <c:v>1007</c:v>
                </c:pt>
                <c:pt idx="2384">
                  <c:v>1008</c:v>
                </c:pt>
                <c:pt idx="2385">
                  <c:v>1010</c:v>
                </c:pt>
                <c:pt idx="2386">
                  <c:v>1008</c:v>
                </c:pt>
                <c:pt idx="2387">
                  <c:v>1008</c:v>
                </c:pt>
                <c:pt idx="2388">
                  <c:v>1009</c:v>
                </c:pt>
                <c:pt idx="2389">
                  <c:v>1013</c:v>
                </c:pt>
                <c:pt idx="2390">
                  <c:v>1009</c:v>
                </c:pt>
                <c:pt idx="2391">
                  <c:v>1011</c:v>
                </c:pt>
                <c:pt idx="2392">
                  <c:v>1010</c:v>
                </c:pt>
                <c:pt idx="2393">
                  <c:v>1009</c:v>
                </c:pt>
                <c:pt idx="2394">
                  <c:v>1008</c:v>
                </c:pt>
                <c:pt idx="2395">
                  <c:v>1006</c:v>
                </c:pt>
                <c:pt idx="2396">
                  <c:v>1008</c:v>
                </c:pt>
                <c:pt idx="2397">
                  <c:v>1013</c:v>
                </c:pt>
                <c:pt idx="2398">
                  <c:v>1010</c:v>
                </c:pt>
                <c:pt idx="2399">
                  <c:v>1010</c:v>
                </c:pt>
                <c:pt idx="2400">
                  <c:v>1010</c:v>
                </c:pt>
                <c:pt idx="2401">
                  <c:v>1009</c:v>
                </c:pt>
                <c:pt idx="2402">
                  <c:v>1009</c:v>
                </c:pt>
                <c:pt idx="2403">
                  <c:v>1008</c:v>
                </c:pt>
                <c:pt idx="2404">
                  <c:v>1010</c:v>
                </c:pt>
                <c:pt idx="2405">
                  <c:v>1008</c:v>
                </c:pt>
                <c:pt idx="2406">
                  <c:v>1011</c:v>
                </c:pt>
                <c:pt idx="2407">
                  <c:v>1010</c:v>
                </c:pt>
                <c:pt idx="2408">
                  <c:v>1007</c:v>
                </c:pt>
                <c:pt idx="2409">
                  <c:v>1007</c:v>
                </c:pt>
                <c:pt idx="2410">
                  <c:v>1009</c:v>
                </c:pt>
                <c:pt idx="2411">
                  <c:v>1009</c:v>
                </c:pt>
                <c:pt idx="2412">
                  <c:v>1005</c:v>
                </c:pt>
                <c:pt idx="2413">
                  <c:v>1012</c:v>
                </c:pt>
                <c:pt idx="2414">
                  <c:v>1008</c:v>
                </c:pt>
                <c:pt idx="2415">
                  <c:v>1014</c:v>
                </c:pt>
                <c:pt idx="2416">
                  <c:v>1009</c:v>
                </c:pt>
                <c:pt idx="2417">
                  <c:v>1012</c:v>
                </c:pt>
                <c:pt idx="2418">
                  <c:v>1011</c:v>
                </c:pt>
                <c:pt idx="2419">
                  <c:v>1011</c:v>
                </c:pt>
                <c:pt idx="2420">
                  <c:v>1010</c:v>
                </c:pt>
                <c:pt idx="2421">
                  <c:v>1008</c:v>
                </c:pt>
                <c:pt idx="2422">
                  <c:v>1013</c:v>
                </c:pt>
                <c:pt idx="2423">
                  <c:v>1007</c:v>
                </c:pt>
                <c:pt idx="2424">
                  <c:v>1007</c:v>
                </c:pt>
                <c:pt idx="2425">
                  <c:v>1014</c:v>
                </c:pt>
                <c:pt idx="2426">
                  <c:v>1010</c:v>
                </c:pt>
                <c:pt idx="2427">
                  <c:v>1011</c:v>
                </c:pt>
                <c:pt idx="2428">
                  <c:v>1009</c:v>
                </c:pt>
                <c:pt idx="2429">
                  <c:v>1010</c:v>
                </c:pt>
                <c:pt idx="2430">
                  <c:v>1010</c:v>
                </c:pt>
                <c:pt idx="2431">
                  <c:v>1011</c:v>
                </c:pt>
                <c:pt idx="2432">
                  <c:v>1014</c:v>
                </c:pt>
                <c:pt idx="2433">
                  <c:v>1008</c:v>
                </c:pt>
                <c:pt idx="2434">
                  <c:v>1008</c:v>
                </c:pt>
                <c:pt idx="2435">
                  <c:v>1013</c:v>
                </c:pt>
                <c:pt idx="2436">
                  <c:v>1005</c:v>
                </c:pt>
                <c:pt idx="2437">
                  <c:v>1006</c:v>
                </c:pt>
                <c:pt idx="2438">
                  <c:v>1010</c:v>
                </c:pt>
                <c:pt idx="2439">
                  <c:v>1011</c:v>
                </c:pt>
                <c:pt idx="2440">
                  <c:v>1010</c:v>
                </c:pt>
                <c:pt idx="2441">
                  <c:v>1012</c:v>
                </c:pt>
                <c:pt idx="2442">
                  <c:v>1010</c:v>
                </c:pt>
                <c:pt idx="2443">
                  <c:v>1008</c:v>
                </c:pt>
                <c:pt idx="2444">
                  <c:v>1008</c:v>
                </c:pt>
                <c:pt idx="2445">
                  <c:v>1006</c:v>
                </c:pt>
                <c:pt idx="2446">
                  <c:v>1008</c:v>
                </c:pt>
                <c:pt idx="2447">
                  <c:v>1012</c:v>
                </c:pt>
                <c:pt idx="2448">
                  <c:v>1015</c:v>
                </c:pt>
                <c:pt idx="2449">
                  <c:v>1010</c:v>
                </c:pt>
                <c:pt idx="2450">
                  <c:v>1013</c:v>
                </c:pt>
                <c:pt idx="2451">
                  <c:v>1012</c:v>
                </c:pt>
                <c:pt idx="2452">
                  <c:v>1008</c:v>
                </c:pt>
                <c:pt idx="2453">
                  <c:v>1009</c:v>
                </c:pt>
                <c:pt idx="2454">
                  <c:v>1011</c:v>
                </c:pt>
                <c:pt idx="2455">
                  <c:v>1011</c:v>
                </c:pt>
                <c:pt idx="2456">
                  <c:v>1009</c:v>
                </c:pt>
                <c:pt idx="2457">
                  <c:v>1012</c:v>
                </c:pt>
                <c:pt idx="2458">
                  <c:v>1012</c:v>
                </c:pt>
                <c:pt idx="2459">
                  <c:v>1007</c:v>
                </c:pt>
                <c:pt idx="2460">
                  <c:v>1008</c:v>
                </c:pt>
                <c:pt idx="2461">
                  <c:v>1008</c:v>
                </c:pt>
                <c:pt idx="2462">
                  <c:v>1010</c:v>
                </c:pt>
                <c:pt idx="2463">
                  <c:v>1010</c:v>
                </c:pt>
                <c:pt idx="2464">
                  <c:v>1013</c:v>
                </c:pt>
                <c:pt idx="2465">
                  <c:v>1011</c:v>
                </c:pt>
                <c:pt idx="2466">
                  <c:v>1011</c:v>
                </c:pt>
                <c:pt idx="2467">
                  <c:v>1014</c:v>
                </c:pt>
                <c:pt idx="2468">
                  <c:v>1013</c:v>
                </c:pt>
                <c:pt idx="2469">
                  <c:v>1011</c:v>
                </c:pt>
                <c:pt idx="2470">
                  <c:v>1006</c:v>
                </c:pt>
                <c:pt idx="2471">
                  <c:v>1008</c:v>
                </c:pt>
                <c:pt idx="2472">
                  <c:v>1009</c:v>
                </c:pt>
                <c:pt idx="2473">
                  <c:v>1008</c:v>
                </c:pt>
                <c:pt idx="2474">
                  <c:v>1009</c:v>
                </c:pt>
                <c:pt idx="2475">
                  <c:v>1012</c:v>
                </c:pt>
                <c:pt idx="2476">
                  <c:v>1012</c:v>
                </c:pt>
                <c:pt idx="2477">
                  <c:v>1009</c:v>
                </c:pt>
                <c:pt idx="2478">
                  <c:v>1015</c:v>
                </c:pt>
                <c:pt idx="2479">
                  <c:v>1009</c:v>
                </c:pt>
                <c:pt idx="2480">
                  <c:v>1010</c:v>
                </c:pt>
                <c:pt idx="2481">
                  <c:v>1013</c:v>
                </c:pt>
                <c:pt idx="2482">
                  <c:v>1014</c:v>
                </c:pt>
                <c:pt idx="2483">
                  <c:v>1009</c:v>
                </c:pt>
                <c:pt idx="2484">
                  <c:v>1008</c:v>
                </c:pt>
                <c:pt idx="2485">
                  <c:v>1010</c:v>
                </c:pt>
                <c:pt idx="2486">
                  <c:v>1006</c:v>
                </c:pt>
                <c:pt idx="2487">
                  <c:v>1009</c:v>
                </c:pt>
                <c:pt idx="2488">
                  <c:v>1005</c:v>
                </c:pt>
                <c:pt idx="2489">
                  <c:v>1014</c:v>
                </c:pt>
                <c:pt idx="2490">
                  <c:v>1011</c:v>
                </c:pt>
                <c:pt idx="2491">
                  <c:v>1008</c:v>
                </c:pt>
                <c:pt idx="2492">
                  <c:v>1003</c:v>
                </c:pt>
                <c:pt idx="2493">
                  <c:v>1008</c:v>
                </c:pt>
                <c:pt idx="2494">
                  <c:v>1009</c:v>
                </c:pt>
                <c:pt idx="2495">
                  <c:v>1007</c:v>
                </c:pt>
                <c:pt idx="2496">
                  <c:v>1010</c:v>
                </c:pt>
                <c:pt idx="2497">
                  <c:v>1007</c:v>
                </c:pt>
                <c:pt idx="2498">
                  <c:v>1007</c:v>
                </c:pt>
                <c:pt idx="2499">
                  <c:v>1008</c:v>
                </c:pt>
                <c:pt idx="2500">
                  <c:v>1014</c:v>
                </c:pt>
                <c:pt idx="2501">
                  <c:v>1014</c:v>
                </c:pt>
                <c:pt idx="2502">
                  <c:v>1010</c:v>
                </c:pt>
                <c:pt idx="2503">
                  <c:v>1008</c:v>
                </c:pt>
                <c:pt idx="2504">
                  <c:v>1009</c:v>
                </c:pt>
                <c:pt idx="2505">
                  <c:v>1010</c:v>
                </c:pt>
                <c:pt idx="2506">
                  <c:v>1008</c:v>
                </c:pt>
                <c:pt idx="2507">
                  <c:v>1013</c:v>
                </c:pt>
                <c:pt idx="2508">
                  <c:v>1013</c:v>
                </c:pt>
                <c:pt idx="2509">
                  <c:v>1008</c:v>
                </c:pt>
                <c:pt idx="2510">
                  <c:v>1012</c:v>
                </c:pt>
                <c:pt idx="2511">
                  <c:v>1009</c:v>
                </c:pt>
                <c:pt idx="2512">
                  <c:v>1008</c:v>
                </c:pt>
                <c:pt idx="2513">
                  <c:v>1012</c:v>
                </c:pt>
                <c:pt idx="2514">
                  <c:v>1009</c:v>
                </c:pt>
                <c:pt idx="2515">
                  <c:v>1010</c:v>
                </c:pt>
                <c:pt idx="2516">
                  <c:v>1009</c:v>
                </c:pt>
                <c:pt idx="2517">
                  <c:v>1009</c:v>
                </c:pt>
                <c:pt idx="2518">
                  <c:v>1013</c:v>
                </c:pt>
                <c:pt idx="2519">
                  <c:v>1012</c:v>
                </c:pt>
                <c:pt idx="2520">
                  <c:v>1013</c:v>
                </c:pt>
                <c:pt idx="2521">
                  <c:v>1014</c:v>
                </c:pt>
                <c:pt idx="2522">
                  <c:v>1013</c:v>
                </c:pt>
                <c:pt idx="2523">
                  <c:v>1012</c:v>
                </c:pt>
                <c:pt idx="2524">
                  <c:v>1010</c:v>
                </c:pt>
                <c:pt idx="2525">
                  <c:v>1012</c:v>
                </c:pt>
                <c:pt idx="2526">
                  <c:v>1012</c:v>
                </c:pt>
                <c:pt idx="2527">
                  <c:v>1008</c:v>
                </c:pt>
                <c:pt idx="2528">
                  <c:v>1010</c:v>
                </c:pt>
                <c:pt idx="2529">
                  <c:v>1010</c:v>
                </c:pt>
                <c:pt idx="2530">
                  <c:v>1008</c:v>
                </c:pt>
                <c:pt idx="2531">
                  <c:v>1009</c:v>
                </c:pt>
                <c:pt idx="2532">
                  <c:v>1009</c:v>
                </c:pt>
                <c:pt idx="2533">
                  <c:v>1011</c:v>
                </c:pt>
                <c:pt idx="2534">
                  <c:v>1008</c:v>
                </c:pt>
                <c:pt idx="2535">
                  <c:v>1009</c:v>
                </c:pt>
                <c:pt idx="2536">
                  <c:v>1008</c:v>
                </c:pt>
                <c:pt idx="2537">
                  <c:v>1005</c:v>
                </c:pt>
                <c:pt idx="2538">
                  <c:v>1014</c:v>
                </c:pt>
                <c:pt idx="2539">
                  <c:v>1010</c:v>
                </c:pt>
                <c:pt idx="2540">
                  <c:v>1005</c:v>
                </c:pt>
                <c:pt idx="2541">
                  <c:v>1006</c:v>
                </c:pt>
                <c:pt idx="2542">
                  <c:v>1007</c:v>
                </c:pt>
                <c:pt idx="2543">
                  <c:v>1007</c:v>
                </c:pt>
                <c:pt idx="2544">
                  <c:v>1014</c:v>
                </c:pt>
                <c:pt idx="2545">
                  <c:v>1007</c:v>
                </c:pt>
                <c:pt idx="2546">
                  <c:v>1008</c:v>
                </c:pt>
                <c:pt idx="2547">
                  <c:v>1007</c:v>
                </c:pt>
                <c:pt idx="2548">
                  <c:v>1010</c:v>
                </c:pt>
                <c:pt idx="2549">
                  <c:v>1015</c:v>
                </c:pt>
                <c:pt idx="2550">
                  <c:v>1006</c:v>
                </c:pt>
                <c:pt idx="2551">
                  <c:v>1016</c:v>
                </c:pt>
                <c:pt idx="2552">
                  <c:v>1011</c:v>
                </c:pt>
                <c:pt idx="2553">
                  <c:v>1015</c:v>
                </c:pt>
                <c:pt idx="2554">
                  <c:v>1010</c:v>
                </c:pt>
                <c:pt idx="2555">
                  <c:v>1011</c:v>
                </c:pt>
                <c:pt idx="2556">
                  <c:v>1009</c:v>
                </c:pt>
                <c:pt idx="2557">
                  <c:v>1011</c:v>
                </c:pt>
                <c:pt idx="2558">
                  <c:v>1009</c:v>
                </c:pt>
                <c:pt idx="2559">
                  <c:v>1011</c:v>
                </c:pt>
                <c:pt idx="2560">
                  <c:v>1010</c:v>
                </c:pt>
                <c:pt idx="2561">
                  <c:v>1006</c:v>
                </c:pt>
                <c:pt idx="2562">
                  <c:v>1010</c:v>
                </c:pt>
                <c:pt idx="2563">
                  <c:v>1010</c:v>
                </c:pt>
                <c:pt idx="2564">
                  <c:v>1013</c:v>
                </c:pt>
                <c:pt idx="2565">
                  <c:v>1010</c:v>
                </c:pt>
                <c:pt idx="2566">
                  <c:v>1009</c:v>
                </c:pt>
                <c:pt idx="2567">
                  <c:v>1008</c:v>
                </c:pt>
                <c:pt idx="2568">
                  <c:v>1008</c:v>
                </c:pt>
                <c:pt idx="2569">
                  <c:v>1008</c:v>
                </c:pt>
                <c:pt idx="2570">
                  <c:v>1007</c:v>
                </c:pt>
                <c:pt idx="2571">
                  <c:v>1013</c:v>
                </c:pt>
                <c:pt idx="2572">
                  <c:v>1017</c:v>
                </c:pt>
                <c:pt idx="2573">
                  <c:v>1015</c:v>
                </c:pt>
                <c:pt idx="2574">
                  <c:v>1014</c:v>
                </c:pt>
                <c:pt idx="2575">
                  <c:v>1009</c:v>
                </c:pt>
                <c:pt idx="2576">
                  <c:v>1011</c:v>
                </c:pt>
                <c:pt idx="2577">
                  <c:v>1011</c:v>
                </c:pt>
                <c:pt idx="2578">
                  <c:v>1009</c:v>
                </c:pt>
                <c:pt idx="2579">
                  <c:v>1012</c:v>
                </c:pt>
                <c:pt idx="2580">
                  <c:v>1011</c:v>
                </c:pt>
                <c:pt idx="2581">
                  <c:v>1012</c:v>
                </c:pt>
                <c:pt idx="2582">
                  <c:v>1010</c:v>
                </c:pt>
                <c:pt idx="2583">
                  <c:v>1008</c:v>
                </c:pt>
                <c:pt idx="2584">
                  <c:v>1005</c:v>
                </c:pt>
                <c:pt idx="2585">
                  <c:v>1009</c:v>
                </c:pt>
                <c:pt idx="2586">
                  <c:v>1009</c:v>
                </c:pt>
                <c:pt idx="2587">
                  <c:v>1008</c:v>
                </c:pt>
                <c:pt idx="2588">
                  <c:v>1015</c:v>
                </c:pt>
                <c:pt idx="2589">
                  <c:v>1016</c:v>
                </c:pt>
                <c:pt idx="2590">
                  <c:v>1010</c:v>
                </c:pt>
                <c:pt idx="2591">
                  <c:v>1010</c:v>
                </c:pt>
                <c:pt idx="2592">
                  <c:v>1008</c:v>
                </c:pt>
                <c:pt idx="2593">
                  <c:v>1006</c:v>
                </c:pt>
                <c:pt idx="2594">
                  <c:v>1008</c:v>
                </c:pt>
                <c:pt idx="2595">
                  <c:v>1009</c:v>
                </c:pt>
                <c:pt idx="2596">
                  <c:v>1009</c:v>
                </c:pt>
                <c:pt idx="2597">
                  <c:v>1008</c:v>
                </c:pt>
                <c:pt idx="2598">
                  <c:v>1006</c:v>
                </c:pt>
                <c:pt idx="2599">
                  <c:v>1016</c:v>
                </c:pt>
                <c:pt idx="2600">
                  <c:v>1011</c:v>
                </c:pt>
                <c:pt idx="2601">
                  <c:v>1005</c:v>
                </c:pt>
                <c:pt idx="2602">
                  <c:v>1009</c:v>
                </c:pt>
                <c:pt idx="2603">
                  <c:v>1011</c:v>
                </c:pt>
                <c:pt idx="2604">
                  <c:v>1009</c:v>
                </c:pt>
                <c:pt idx="2605">
                  <c:v>1019</c:v>
                </c:pt>
                <c:pt idx="2606">
                  <c:v>1008</c:v>
                </c:pt>
                <c:pt idx="2607">
                  <c:v>1009</c:v>
                </c:pt>
                <c:pt idx="2608">
                  <c:v>1018</c:v>
                </c:pt>
                <c:pt idx="2609">
                  <c:v>1012</c:v>
                </c:pt>
                <c:pt idx="2610">
                  <c:v>1007</c:v>
                </c:pt>
                <c:pt idx="2611">
                  <c:v>1007</c:v>
                </c:pt>
                <c:pt idx="2612">
                  <c:v>1012</c:v>
                </c:pt>
                <c:pt idx="2613">
                  <c:v>1014</c:v>
                </c:pt>
                <c:pt idx="2614">
                  <c:v>1011</c:v>
                </c:pt>
                <c:pt idx="2615">
                  <c:v>1012</c:v>
                </c:pt>
                <c:pt idx="2616">
                  <c:v>1012</c:v>
                </c:pt>
                <c:pt idx="2617">
                  <c:v>1019</c:v>
                </c:pt>
                <c:pt idx="2618">
                  <c:v>1014</c:v>
                </c:pt>
                <c:pt idx="2619">
                  <c:v>1011</c:v>
                </c:pt>
                <c:pt idx="2620">
                  <c:v>1010</c:v>
                </c:pt>
                <c:pt idx="2621">
                  <c:v>1010</c:v>
                </c:pt>
                <c:pt idx="2622">
                  <c:v>1011</c:v>
                </c:pt>
                <c:pt idx="2623">
                  <c:v>1008</c:v>
                </c:pt>
                <c:pt idx="2624">
                  <c:v>1003</c:v>
                </c:pt>
                <c:pt idx="2625">
                  <c:v>1008</c:v>
                </c:pt>
                <c:pt idx="2626">
                  <c:v>1010</c:v>
                </c:pt>
                <c:pt idx="2627">
                  <c:v>1007</c:v>
                </c:pt>
                <c:pt idx="2628">
                  <c:v>1009</c:v>
                </c:pt>
                <c:pt idx="2629">
                  <c:v>1010</c:v>
                </c:pt>
                <c:pt idx="2630">
                  <c:v>1009</c:v>
                </c:pt>
                <c:pt idx="2631">
                  <c:v>1008</c:v>
                </c:pt>
                <c:pt idx="2632">
                  <c:v>1009</c:v>
                </c:pt>
                <c:pt idx="2633">
                  <c:v>1011</c:v>
                </c:pt>
                <c:pt idx="2634">
                  <c:v>1015</c:v>
                </c:pt>
                <c:pt idx="2635">
                  <c:v>1013</c:v>
                </c:pt>
                <c:pt idx="2636">
                  <c:v>1010</c:v>
                </c:pt>
                <c:pt idx="2637">
                  <c:v>1009</c:v>
                </c:pt>
                <c:pt idx="2638">
                  <c:v>1008</c:v>
                </c:pt>
                <c:pt idx="2639">
                  <c:v>1012</c:v>
                </c:pt>
                <c:pt idx="2640">
                  <c:v>1012</c:v>
                </c:pt>
                <c:pt idx="2641">
                  <c:v>1010</c:v>
                </c:pt>
                <c:pt idx="2642">
                  <c:v>1008</c:v>
                </c:pt>
                <c:pt idx="2643">
                  <c:v>1012</c:v>
                </c:pt>
                <c:pt idx="2644">
                  <c:v>1012</c:v>
                </c:pt>
                <c:pt idx="2645">
                  <c:v>1009</c:v>
                </c:pt>
                <c:pt idx="2646">
                  <c:v>1012</c:v>
                </c:pt>
                <c:pt idx="2647">
                  <c:v>1010</c:v>
                </c:pt>
                <c:pt idx="2648">
                  <c:v>1010</c:v>
                </c:pt>
                <c:pt idx="2649">
                  <c:v>1010</c:v>
                </c:pt>
                <c:pt idx="2650">
                  <c:v>1010</c:v>
                </c:pt>
                <c:pt idx="2651">
                  <c:v>1013</c:v>
                </c:pt>
                <c:pt idx="2652">
                  <c:v>1009</c:v>
                </c:pt>
                <c:pt idx="2653">
                  <c:v>1017</c:v>
                </c:pt>
                <c:pt idx="2654">
                  <c:v>1008</c:v>
                </c:pt>
                <c:pt idx="2655">
                  <c:v>1008</c:v>
                </c:pt>
                <c:pt idx="2656">
                  <c:v>1020</c:v>
                </c:pt>
                <c:pt idx="2657">
                  <c:v>1022</c:v>
                </c:pt>
                <c:pt idx="2658">
                  <c:v>1021</c:v>
                </c:pt>
                <c:pt idx="2659">
                  <c:v>1021</c:v>
                </c:pt>
                <c:pt idx="2660">
                  <c:v>1022</c:v>
                </c:pt>
                <c:pt idx="2661">
                  <c:v>1033</c:v>
                </c:pt>
                <c:pt idx="2662">
                  <c:v>1046</c:v>
                </c:pt>
                <c:pt idx="2663">
                  <c:v>1046</c:v>
                </c:pt>
                <c:pt idx="2664">
                  <c:v>1040</c:v>
                </c:pt>
                <c:pt idx="2665">
                  <c:v>1034</c:v>
                </c:pt>
                <c:pt idx="2666">
                  <c:v>1066</c:v>
                </c:pt>
                <c:pt idx="2667">
                  <c:v>1080</c:v>
                </c:pt>
                <c:pt idx="2668">
                  <c:v>1122</c:v>
                </c:pt>
                <c:pt idx="2669">
                  <c:v>1139</c:v>
                </c:pt>
                <c:pt idx="2670">
                  <c:v>1115</c:v>
                </c:pt>
                <c:pt idx="2671">
                  <c:v>1085</c:v>
                </c:pt>
                <c:pt idx="2672">
                  <c:v>1086</c:v>
                </c:pt>
                <c:pt idx="2673">
                  <c:v>1076</c:v>
                </c:pt>
                <c:pt idx="2674">
                  <c:v>1062</c:v>
                </c:pt>
                <c:pt idx="2675">
                  <c:v>1070</c:v>
                </c:pt>
                <c:pt idx="2676">
                  <c:v>1077</c:v>
                </c:pt>
                <c:pt idx="2677">
                  <c:v>1075</c:v>
                </c:pt>
                <c:pt idx="2678">
                  <c:v>1075</c:v>
                </c:pt>
                <c:pt idx="2679">
                  <c:v>1067</c:v>
                </c:pt>
                <c:pt idx="2680">
                  <c:v>1051</c:v>
                </c:pt>
                <c:pt idx="2681">
                  <c:v>1051</c:v>
                </c:pt>
                <c:pt idx="2682">
                  <c:v>1037</c:v>
                </c:pt>
                <c:pt idx="2683">
                  <c:v>1036</c:v>
                </c:pt>
                <c:pt idx="2684">
                  <c:v>1031</c:v>
                </c:pt>
                <c:pt idx="2685">
                  <c:v>1027</c:v>
                </c:pt>
                <c:pt idx="2686">
                  <c:v>1018</c:v>
                </c:pt>
                <c:pt idx="2687">
                  <c:v>1019</c:v>
                </c:pt>
                <c:pt idx="2688">
                  <c:v>1019</c:v>
                </c:pt>
                <c:pt idx="2689">
                  <c:v>1014</c:v>
                </c:pt>
                <c:pt idx="2690">
                  <c:v>1013</c:v>
                </c:pt>
                <c:pt idx="2691">
                  <c:v>1014</c:v>
                </c:pt>
                <c:pt idx="2692">
                  <c:v>1013</c:v>
                </c:pt>
                <c:pt idx="2693">
                  <c:v>1015</c:v>
                </c:pt>
                <c:pt idx="2694">
                  <c:v>1011</c:v>
                </c:pt>
                <c:pt idx="2695">
                  <c:v>1009</c:v>
                </c:pt>
                <c:pt idx="2696">
                  <c:v>1012</c:v>
                </c:pt>
                <c:pt idx="2697">
                  <c:v>1008</c:v>
                </c:pt>
                <c:pt idx="2698">
                  <c:v>1007</c:v>
                </c:pt>
                <c:pt idx="2699">
                  <c:v>1012</c:v>
                </c:pt>
                <c:pt idx="2700">
                  <c:v>1009</c:v>
                </c:pt>
                <c:pt idx="2701">
                  <c:v>1013</c:v>
                </c:pt>
                <c:pt idx="2702">
                  <c:v>1013</c:v>
                </c:pt>
                <c:pt idx="2703">
                  <c:v>1010</c:v>
                </c:pt>
                <c:pt idx="2704">
                  <c:v>1015</c:v>
                </c:pt>
                <c:pt idx="2705">
                  <c:v>1016</c:v>
                </c:pt>
                <c:pt idx="2706">
                  <c:v>1009</c:v>
                </c:pt>
                <c:pt idx="2707">
                  <c:v>1009</c:v>
                </c:pt>
                <c:pt idx="2708">
                  <c:v>1008</c:v>
                </c:pt>
                <c:pt idx="2709">
                  <c:v>1006</c:v>
                </c:pt>
                <c:pt idx="2710">
                  <c:v>1013</c:v>
                </c:pt>
                <c:pt idx="2711">
                  <c:v>1012</c:v>
                </c:pt>
                <c:pt idx="2712">
                  <c:v>1012</c:v>
                </c:pt>
                <c:pt idx="2713">
                  <c:v>1014</c:v>
                </c:pt>
                <c:pt idx="2714">
                  <c:v>1007</c:v>
                </c:pt>
                <c:pt idx="2715">
                  <c:v>1013</c:v>
                </c:pt>
                <c:pt idx="2716">
                  <c:v>1014</c:v>
                </c:pt>
                <c:pt idx="2717">
                  <c:v>1006</c:v>
                </c:pt>
                <c:pt idx="2718">
                  <c:v>1009</c:v>
                </c:pt>
                <c:pt idx="2719">
                  <c:v>1015</c:v>
                </c:pt>
                <c:pt idx="2720">
                  <c:v>1014</c:v>
                </c:pt>
                <c:pt idx="2721">
                  <c:v>1011</c:v>
                </c:pt>
                <c:pt idx="2722">
                  <c:v>1014</c:v>
                </c:pt>
                <c:pt idx="2723">
                  <c:v>1015</c:v>
                </c:pt>
                <c:pt idx="2724">
                  <c:v>1015</c:v>
                </c:pt>
                <c:pt idx="2725">
                  <c:v>1009</c:v>
                </c:pt>
                <c:pt idx="2726">
                  <c:v>1010</c:v>
                </c:pt>
                <c:pt idx="2727">
                  <c:v>1014</c:v>
                </c:pt>
                <c:pt idx="2728">
                  <c:v>1014</c:v>
                </c:pt>
                <c:pt idx="2729">
                  <c:v>1011</c:v>
                </c:pt>
                <c:pt idx="2730">
                  <c:v>1010</c:v>
                </c:pt>
                <c:pt idx="2731">
                  <c:v>1010</c:v>
                </c:pt>
                <c:pt idx="2732">
                  <c:v>1008</c:v>
                </c:pt>
                <c:pt idx="2733">
                  <c:v>1007</c:v>
                </c:pt>
                <c:pt idx="2734">
                  <c:v>1006</c:v>
                </c:pt>
                <c:pt idx="2735">
                  <c:v>1009</c:v>
                </c:pt>
                <c:pt idx="2736">
                  <c:v>1009</c:v>
                </c:pt>
                <c:pt idx="2737">
                  <c:v>1010</c:v>
                </c:pt>
                <c:pt idx="2738">
                  <c:v>1015</c:v>
                </c:pt>
                <c:pt idx="2739">
                  <c:v>1013</c:v>
                </c:pt>
                <c:pt idx="2740">
                  <c:v>1011</c:v>
                </c:pt>
                <c:pt idx="2741">
                  <c:v>1010</c:v>
                </c:pt>
                <c:pt idx="2742">
                  <c:v>1009</c:v>
                </c:pt>
                <c:pt idx="2743">
                  <c:v>1011</c:v>
                </c:pt>
                <c:pt idx="2744">
                  <c:v>1014</c:v>
                </c:pt>
                <c:pt idx="2745">
                  <c:v>1010</c:v>
                </c:pt>
                <c:pt idx="2746">
                  <c:v>1013</c:v>
                </c:pt>
                <c:pt idx="2747">
                  <c:v>1011</c:v>
                </c:pt>
                <c:pt idx="2748">
                  <c:v>1008</c:v>
                </c:pt>
                <c:pt idx="2749">
                  <c:v>1010</c:v>
                </c:pt>
                <c:pt idx="2750">
                  <c:v>1013</c:v>
                </c:pt>
                <c:pt idx="2751">
                  <c:v>1009</c:v>
                </c:pt>
                <c:pt idx="2752">
                  <c:v>1008</c:v>
                </c:pt>
                <c:pt idx="2753">
                  <c:v>1013</c:v>
                </c:pt>
                <c:pt idx="2754">
                  <c:v>1017</c:v>
                </c:pt>
                <c:pt idx="2755">
                  <c:v>1016</c:v>
                </c:pt>
                <c:pt idx="2756">
                  <c:v>1015</c:v>
                </c:pt>
                <c:pt idx="2757">
                  <c:v>1015</c:v>
                </c:pt>
                <c:pt idx="2758">
                  <c:v>1016</c:v>
                </c:pt>
                <c:pt idx="2759">
                  <c:v>1011</c:v>
                </c:pt>
                <c:pt idx="2760">
                  <c:v>1009</c:v>
                </c:pt>
                <c:pt idx="2761">
                  <c:v>1014</c:v>
                </c:pt>
                <c:pt idx="2762">
                  <c:v>1013</c:v>
                </c:pt>
                <c:pt idx="2763">
                  <c:v>1014</c:v>
                </c:pt>
                <c:pt idx="2764">
                  <c:v>1016</c:v>
                </c:pt>
                <c:pt idx="2765">
                  <c:v>1011</c:v>
                </c:pt>
                <c:pt idx="2766">
                  <c:v>1012</c:v>
                </c:pt>
                <c:pt idx="2767">
                  <c:v>1011</c:v>
                </c:pt>
                <c:pt idx="2768">
                  <c:v>1013</c:v>
                </c:pt>
                <c:pt idx="2769">
                  <c:v>1008</c:v>
                </c:pt>
                <c:pt idx="2770">
                  <c:v>1011</c:v>
                </c:pt>
                <c:pt idx="2771">
                  <c:v>1010</c:v>
                </c:pt>
                <c:pt idx="2772">
                  <c:v>1009</c:v>
                </c:pt>
                <c:pt idx="2773">
                  <c:v>1008</c:v>
                </c:pt>
                <c:pt idx="2774">
                  <c:v>1011</c:v>
                </c:pt>
                <c:pt idx="2775">
                  <c:v>1012</c:v>
                </c:pt>
                <c:pt idx="2776">
                  <c:v>1010</c:v>
                </c:pt>
                <c:pt idx="2777">
                  <c:v>1012</c:v>
                </c:pt>
                <c:pt idx="2778">
                  <c:v>1008</c:v>
                </c:pt>
                <c:pt idx="2779">
                  <c:v>1020</c:v>
                </c:pt>
                <c:pt idx="2780">
                  <c:v>1007</c:v>
                </c:pt>
                <c:pt idx="2781">
                  <c:v>1015</c:v>
                </c:pt>
                <c:pt idx="2782">
                  <c:v>1010</c:v>
                </c:pt>
                <c:pt idx="2783">
                  <c:v>1009</c:v>
                </c:pt>
                <c:pt idx="2784">
                  <c:v>1014</c:v>
                </c:pt>
                <c:pt idx="2785">
                  <c:v>1011</c:v>
                </c:pt>
                <c:pt idx="2786">
                  <c:v>1010</c:v>
                </c:pt>
                <c:pt idx="2787">
                  <c:v>1014</c:v>
                </c:pt>
                <c:pt idx="2788">
                  <c:v>1012</c:v>
                </c:pt>
                <c:pt idx="2789">
                  <c:v>1010</c:v>
                </c:pt>
                <c:pt idx="2790">
                  <c:v>1010</c:v>
                </c:pt>
                <c:pt idx="2791">
                  <c:v>1008</c:v>
                </c:pt>
                <c:pt idx="2792">
                  <c:v>1009</c:v>
                </c:pt>
                <c:pt idx="2793">
                  <c:v>1007</c:v>
                </c:pt>
                <c:pt idx="2794">
                  <c:v>1008</c:v>
                </c:pt>
                <c:pt idx="2795">
                  <c:v>1013</c:v>
                </c:pt>
                <c:pt idx="2796">
                  <c:v>1013</c:v>
                </c:pt>
                <c:pt idx="2797">
                  <c:v>1012</c:v>
                </c:pt>
                <c:pt idx="2798">
                  <c:v>1013</c:v>
                </c:pt>
                <c:pt idx="2799">
                  <c:v>1011</c:v>
                </c:pt>
                <c:pt idx="2800">
                  <c:v>1012</c:v>
                </c:pt>
                <c:pt idx="2801">
                  <c:v>1011</c:v>
                </c:pt>
                <c:pt idx="2802">
                  <c:v>1006</c:v>
                </c:pt>
                <c:pt idx="2803">
                  <c:v>1012</c:v>
                </c:pt>
                <c:pt idx="2804">
                  <c:v>1017</c:v>
                </c:pt>
                <c:pt idx="2805">
                  <c:v>1014</c:v>
                </c:pt>
                <c:pt idx="2806">
                  <c:v>1013</c:v>
                </c:pt>
                <c:pt idx="2807">
                  <c:v>1013</c:v>
                </c:pt>
                <c:pt idx="2808">
                  <c:v>1016</c:v>
                </c:pt>
                <c:pt idx="2809">
                  <c:v>1014</c:v>
                </c:pt>
                <c:pt idx="2810">
                  <c:v>1007</c:v>
                </c:pt>
                <c:pt idx="2811">
                  <c:v>1008</c:v>
                </c:pt>
                <c:pt idx="2812">
                  <c:v>1010</c:v>
                </c:pt>
                <c:pt idx="2813">
                  <c:v>1008</c:v>
                </c:pt>
                <c:pt idx="2814">
                  <c:v>1008</c:v>
                </c:pt>
                <c:pt idx="2815">
                  <c:v>1010</c:v>
                </c:pt>
                <c:pt idx="2816">
                  <c:v>1009</c:v>
                </c:pt>
                <c:pt idx="2817">
                  <c:v>1008</c:v>
                </c:pt>
                <c:pt idx="2818">
                  <c:v>1007</c:v>
                </c:pt>
                <c:pt idx="2819">
                  <c:v>1008</c:v>
                </c:pt>
                <c:pt idx="2820">
                  <c:v>1009</c:v>
                </c:pt>
                <c:pt idx="2821">
                  <c:v>1010</c:v>
                </c:pt>
                <c:pt idx="2822">
                  <c:v>1016</c:v>
                </c:pt>
                <c:pt idx="2823">
                  <c:v>1010</c:v>
                </c:pt>
                <c:pt idx="2824">
                  <c:v>1013</c:v>
                </c:pt>
                <c:pt idx="2825">
                  <c:v>1016</c:v>
                </c:pt>
                <c:pt idx="2826">
                  <c:v>1019</c:v>
                </c:pt>
                <c:pt idx="2827">
                  <c:v>1020</c:v>
                </c:pt>
                <c:pt idx="2828">
                  <c:v>1006</c:v>
                </c:pt>
                <c:pt idx="2829">
                  <c:v>1008</c:v>
                </c:pt>
                <c:pt idx="2830">
                  <c:v>1014</c:v>
                </c:pt>
                <c:pt idx="2831">
                  <c:v>1011</c:v>
                </c:pt>
                <c:pt idx="2832">
                  <c:v>1010</c:v>
                </c:pt>
                <c:pt idx="2833">
                  <c:v>1005</c:v>
                </c:pt>
                <c:pt idx="2834">
                  <c:v>1009</c:v>
                </c:pt>
                <c:pt idx="2835">
                  <c:v>1009</c:v>
                </c:pt>
                <c:pt idx="2836">
                  <c:v>1010</c:v>
                </c:pt>
                <c:pt idx="2837">
                  <c:v>1011</c:v>
                </c:pt>
                <c:pt idx="2838">
                  <c:v>1009</c:v>
                </c:pt>
                <c:pt idx="2839">
                  <c:v>1012</c:v>
                </c:pt>
                <c:pt idx="2840">
                  <c:v>1015</c:v>
                </c:pt>
                <c:pt idx="2841">
                  <c:v>1005</c:v>
                </c:pt>
                <c:pt idx="2842">
                  <c:v>1011</c:v>
                </c:pt>
                <c:pt idx="2843">
                  <c:v>1007</c:v>
                </c:pt>
                <c:pt idx="2844">
                  <c:v>1007</c:v>
                </c:pt>
                <c:pt idx="2845">
                  <c:v>1008</c:v>
                </c:pt>
                <c:pt idx="2846">
                  <c:v>1008</c:v>
                </c:pt>
                <c:pt idx="2847">
                  <c:v>1008</c:v>
                </c:pt>
                <c:pt idx="2848">
                  <c:v>1009</c:v>
                </c:pt>
                <c:pt idx="2849">
                  <c:v>1007</c:v>
                </c:pt>
                <c:pt idx="2850">
                  <c:v>1009</c:v>
                </c:pt>
                <c:pt idx="2851">
                  <c:v>1009</c:v>
                </c:pt>
                <c:pt idx="2852">
                  <c:v>1012</c:v>
                </c:pt>
                <c:pt idx="2853">
                  <c:v>1010</c:v>
                </c:pt>
                <c:pt idx="2854">
                  <c:v>1007</c:v>
                </c:pt>
                <c:pt idx="2855">
                  <c:v>1008</c:v>
                </c:pt>
                <c:pt idx="2856">
                  <c:v>1007</c:v>
                </c:pt>
                <c:pt idx="2857">
                  <c:v>1009</c:v>
                </c:pt>
                <c:pt idx="2858">
                  <c:v>1010</c:v>
                </c:pt>
                <c:pt idx="2859">
                  <c:v>1013</c:v>
                </c:pt>
                <c:pt idx="2860">
                  <c:v>1014</c:v>
                </c:pt>
                <c:pt idx="2861">
                  <c:v>1014</c:v>
                </c:pt>
                <c:pt idx="2862">
                  <c:v>1012</c:v>
                </c:pt>
                <c:pt idx="2863">
                  <c:v>1010</c:v>
                </c:pt>
                <c:pt idx="2864">
                  <c:v>1009</c:v>
                </c:pt>
                <c:pt idx="2865">
                  <c:v>1013</c:v>
                </c:pt>
                <c:pt idx="2866">
                  <c:v>1010</c:v>
                </c:pt>
                <c:pt idx="2867">
                  <c:v>1009</c:v>
                </c:pt>
                <c:pt idx="2868">
                  <c:v>1010</c:v>
                </c:pt>
                <c:pt idx="2869">
                  <c:v>1012</c:v>
                </c:pt>
                <c:pt idx="2870">
                  <c:v>1016</c:v>
                </c:pt>
                <c:pt idx="2871">
                  <c:v>1009</c:v>
                </c:pt>
                <c:pt idx="2872">
                  <c:v>1006</c:v>
                </c:pt>
                <c:pt idx="2873">
                  <c:v>1008</c:v>
                </c:pt>
                <c:pt idx="2874">
                  <c:v>1011</c:v>
                </c:pt>
                <c:pt idx="2875">
                  <c:v>1011</c:v>
                </c:pt>
                <c:pt idx="2876">
                  <c:v>1010</c:v>
                </c:pt>
                <c:pt idx="2877">
                  <c:v>1010</c:v>
                </c:pt>
                <c:pt idx="2878">
                  <c:v>1009</c:v>
                </c:pt>
                <c:pt idx="2879">
                  <c:v>1016</c:v>
                </c:pt>
                <c:pt idx="2880">
                  <c:v>1013</c:v>
                </c:pt>
                <c:pt idx="2881">
                  <c:v>1009</c:v>
                </c:pt>
                <c:pt idx="2882">
                  <c:v>1011</c:v>
                </c:pt>
                <c:pt idx="2883">
                  <c:v>1010</c:v>
                </c:pt>
                <c:pt idx="2884">
                  <c:v>1013</c:v>
                </c:pt>
                <c:pt idx="2885">
                  <c:v>1008</c:v>
                </c:pt>
                <c:pt idx="2886">
                  <c:v>1015</c:v>
                </c:pt>
                <c:pt idx="2887">
                  <c:v>1012</c:v>
                </c:pt>
                <c:pt idx="2888">
                  <c:v>1011</c:v>
                </c:pt>
                <c:pt idx="2889">
                  <c:v>1010</c:v>
                </c:pt>
                <c:pt idx="2890">
                  <c:v>1008</c:v>
                </c:pt>
                <c:pt idx="2891">
                  <c:v>1012</c:v>
                </c:pt>
                <c:pt idx="2892">
                  <c:v>1012</c:v>
                </c:pt>
                <c:pt idx="2893">
                  <c:v>1007</c:v>
                </c:pt>
                <c:pt idx="2894">
                  <c:v>1010</c:v>
                </c:pt>
                <c:pt idx="2895">
                  <c:v>1010</c:v>
                </c:pt>
                <c:pt idx="2896">
                  <c:v>1011</c:v>
                </c:pt>
                <c:pt idx="2897">
                  <c:v>1016</c:v>
                </c:pt>
                <c:pt idx="2898">
                  <c:v>1009</c:v>
                </c:pt>
                <c:pt idx="2899">
                  <c:v>1010</c:v>
                </c:pt>
                <c:pt idx="2900">
                  <c:v>1008</c:v>
                </c:pt>
                <c:pt idx="2901">
                  <c:v>1011</c:v>
                </c:pt>
                <c:pt idx="2902">
                  <c:v>1010</c:v>
                </c:pt>
                <c:pt idx="2903">
                  <c:v>1009</c:v>
                </c:pt>
                <c:pt idx="2904">
                  <c:v>1005</c:v>
                </c:pt>
                <c:pt idx="2905">
                  <c:v>1012</c:v>
                </c:pt>
                <c:pt idx="2906">
                  <c:v>1015</c:v>
                </c:pt>
                <c:pt idx="2907">
                  <c:v>1010</c:v>
                </c:pt>
                <c:pt idx="2908">
                  <c:v>1011</c:v>
                </c:pt>
                <c:pt idx="2909">
                  <c:v>1008</c:v>
                </c:pt>
                <c:pt idx="2910">
                  <c:v>1009</c:v>
                </c:pt>
                <c:pt idx="2911">
                  <c:v>1015</c:v>
                </c:pt>
                <c:pt idx="2912">
                  <c:v>1015</c:v>
                </c:pt>
                <c:pt idx="2913">
                  <c:v>1008</c:v>
                </c:pt>
                <c:pt idx="2914">
                  <c:v>1009</c:v>
                </c:pt>
                <c:pt idx="2915">
                  <c:v>1009</c:v>
                </c:pt>
                <c:pt idx="2916">
                  <c:v>1009</c:v>
                </c:pt>
                <c:pt idx="2917">
                  <c:v>1008</c:v>
                </c:pt>
                <c:pt idx="2918">
                  <c:v>1011</c:v>
                </c:pt>
                <c:pt idx="2919">
                  <c:v>1015</c:v>
                </c:pt>
                <c:pt idx="2920">
                  <c:v>1015</c:v>
                </c:pt>
                <c:pt idx="2921">
                  <c:v>1011</c:v>
                </c:pt>
                <c:pt idx="2922">
                  <c:v>1008</c:v>
                </c:pt>
                <c:pt idx="2923">
                  <c:v>1011</c:v>
                </c:pt>
                <c:pt idx="2924">
                  <c:v>1013</c:v>
                </c:pt>
                <c:pt idx="2925">
                  <c:v>1010</c:v>
                </c:pt>
                <c:pt idx="2926">
                  <c:v>1011</c:v>
                </c:pt>
                <c:pt idx="2927">
                  <c:v>1010</c:v>
                </c:pt>
                <c:pt idx="2928">
                  <c:v>1009</c:v>
                </c:pt>
                <c:pt idx="2929">
                  <c:v>1008</c:v>
                </c:pt>
                <c:pt idx="2930">
                  <c:v>1013</c:v>
                </c:pt>
                <c:pt idx="2931">
                  <c:v>1017</c:v>
                </c:pt>
                <c:pt idx="2932">
                  <c:v>1013</c:v>
                </c:pt>
                <c:pt idx="2933">
                  <c:v>1010</c:v>
                </c:pt>
                <c:pt idx="2934">
                  <c:v>1009</c:v>
                </c:pt>
                <c:pt idx="2935">
                  <c:v>1013</c:v>
                </c:pt>
                <c:pt idx="2936">
                  <c:v>1012</c:v>
                </c:pt>
                <c:pt idx="2937">
                  <c:v>1012</c:v>
                </c:pt>
                <c:pt idx="2938">
                  <c:v>1011</c:v>
                </c:pt>
                <c:pt idx="2939">
                  <c:v>1009</c:v>
                </c:pt>
                <c:pt idx="2940">
                  <c:v>1018</c:v>
                </c:pt>
                <c:pt idx="2941">
                  <c:v>1011</c:v>
                </c:pt>
                <c:pt idx="2942">
                  <c:v>1011</c:v>
                </c:pt>
                <c:pt idx="2943">
                  <c:v>1010</c:v>
                </c:pt>
                <c:pt idx="2944">
                  <c:v>1008</c:v>
                </c:pt>
                <c:pt idx="2945">
                  <c:v>1013</c:v>
                </c:pt>
                <c:pt idx="2946">
                  <c:v>1015</c:v>
                </c:pt>
                <c:pt idx="2947">
                  <c:v>1012</c:v>
                </c:pt>
                <c:pt idx="2948">
                  <c:v>1007</c:v>
                </c:pt>
                <c:pt idx="2949">
                  <c:v>1014</c:v>
                </c:pt>
                <c:pt idx="2950">
                  <c:v>1011</c:v>
                </c:pt>
                <c:pt idx="2951">
                  <c:v>1004</c:v>
                </c:pt>
                <c:pt idx="2952">
                  <c:v>1008</c:v>
                </c:pt>
                <c:pt idx="2953">
                  <c:v>1011</c:v>
                </c:pt>
                <c:pt idx="2954">
                  <c:v>1009</c:v>
                </c:pt>
                <c:pt idx="2955">
                  <c:v>1018</c:v>
                </c:pt>
                <c:pt idx="2956">
                  <c:v>1016</c:v>
                </c:pt>
                <c:pt idx="2957">
                  <c:v>1010</c:v>
                </c:pt>
                <c:pt idx="2958">
                  <c:v>1009</c:v>
                </c:pt>
                <c:pt idx="2959">
                  <c:v>1014</c:v>
                </c:pt>
                <c:pt idx="2960">
                  <c:v>1010</c:v>
                </c:pt>
                <c:pt idx="2961">
                  <c:v>1014</c:v>
                </c:pt>
                <c:pt idx="2962">
                  <c:v>1013</c:v>
                </c:pt>
                <c:pt idx="2963">
                  <c:v>1009</c:v>
                </c:pt>
                <c:pt idx="2964">
                  <c:v>1012</c:v>
                </c:pt>
                <c:pt idx="2965">
                  <c:v>1019</c:v>
                </c:pt>
                <c:pt idx="2966">
                  <c:v>1015</c:v>
                </c:pt>
                <c:pt idx="2967">
                  <c:v>1015</c:v>
                </c:pt>
                <c:pt idx="2968">
                  <c:v>1012</c:v>
                </c:pt>
                <c:pt idx="2969">
                  <c:v>1011</c:v>
                </c:pt>
                <c:pt idx="2970">
                  <c:v>1012</c:v>
                </c:pt>
                <c:pt idx="2971">
                  <c:v>1018</c:v>
                </c:pt>
                <c:pt idx="2972">
                  <c:v>1018</c:v>
                </c:pt>
                <c:pt idx="2973">
                  <c:v>1011</c:v>
                </c:pt>
                <c:pt idx="2974">
                  <c:v>1011</c:v>
                </c:pt>
                <c:pt idx="2975">
                  <c:v>1009</c:v>
                </c:pt>
                <c:pt idx="2976">
                  <c:v>1008</c:v>
                </c:pt>
                <c:pt idx="2977">
                  <c:v>1011</c:v>
                </c:pt>
                <c:pt idx="2978">
                  <c:v>1012</c:v>
                </c:pt>
                <c:pt idx="2979">
                  <c:v>1013</c:v>
                </c:pt>
                <c:pt idx="2980">
                  <c:v>1012</c:v>
                </c:pt>
                <c:pt idx="2981">
                  <c:v>1011</c:v>
                </c:pt>
                <c:pt idx="2982">
                  <c:v>1015</c:v>
                </c:pt>
                <c:pt idx="2983">
                  <c:v>1013</c:v>
                </c:pt>
                <c:pt idx="2984">
                  <c:v>1013</c:v>
                </c:pt>
                <c:pt idx="2985">
                  <c:v>1017</c:v>
                </c:pt>
                <c:pt idx="2986">
                  <c:v>1016</c:v>
                </c:pt>
                <c:pt idx="2987">
                  <c:v>1014</c:v>
                </c:pt>
                <c:pt idx="2988">
                  <c:v>1012</c:v>
                </c:pt>
                <c:pt idx="2989">
                  <c:v>1016</c:v>
                </c:pt>
                <c:pt idx="2990">
                  <c:v>1014</c:v>
                </c:pt>
                <c:pt idx="2991">
                  <c:v>1012</c:v>
                </c:pt>
                <c:pt idx="2992">
                  <c:v>1012</c:v>
                </c:pt>
                <c:pt idx="2993">
                  <c:v>1008</c:v>
                </c:pt>
                <c:pt idx="2994">
                  <c:v>1013</c:v>
                </c:pt>
                <c:pt idx="2995">
                  <c:v>1008</c:v>
                </c:pt>
                <c:pt idx="2996">
                  <c:v>1011</c:v>
                </c:pt>
                <c:pt idx="2997">
                  <c:v>1014</c:v>
                </c:pt>
                <c:pt idx="2998">
                  <c:v>1015</c:v>
                </c:pt>
                <c:pt idx="2999">
                  <c:v>1020</c:v>
                </c:pt>
                <c:pt idx="3000">
                  <c:v>1009</c:v>
                </c:pt>
                <c:pt idx="3001">
                  <c:v>1016</c:v>
                </c:pt>
                <c:pt idx="3002">
                  <c:v>1013</c:v>
                </c:pt>
                <c:pt idx="3003">
                  <c:v>1017</c:v>
                </c:pt>
                <c:pt idx="3004">
                  <c:v>1012</c:v>
                </c:pt>
                <c:pt idx="3005">
                  <c:v>1009</c:v>
                </c:pt>
                <c:pt idx="3006">
                  <c:v>1012</c:v>
                </c:pt>
                <c:pt idx="3007">
                  <c:v>1011</c:v>
                </c:pt>
                <c:pt idx="3008">
                  <c:v>1014</c:v>
                </c:pt>
                <c:pt idx="3009">
                  <c:v>1014</c:v>
                </c:pt>
                <c:pt idx="3010">
                  <c:v>1010</c:v>
                </c:pt>
                <c:pt idx="3011">
                  <c:v>1014</c:v>
                </c:pt>
                <c:pt idx="3012">
                  <c:v>1014</c:v>
                </c:pt>
                <c:pt idx="3013">
                  <c:v>1009</c:v>
                </c:pt>
                <c:pt idx="3014">
                  <c:v>1016</c:v>
                </c:pt>
                <c:pt idx="3015">
                  <c:v>1010</c:v>
                </c:pt>
                <c:pt idx="3016">
                  <c:v>1011</c:v>
                </c:pt>
                <c:pt idx="3017">
                  <c:v>1010</c:v>
                </c:pt>
                <c:pt idx="3018">
                  <c:v>1014</c:v>
                </c:pt>
                <c:pt idx="3019">
                  <c:v>1013</c:v>
                </c:pt>
                <c:pt idx="3020">
                  <c:v>1018</c:v>
                </c:pt>
                <c:pt idx="3021">
                  <c:v>1013</c:v>
                </c:pt>
                <c:pt idx="3022">
                  <c:v>1016</c:v>
                </c:pt>
                <c:pt idx="3023">
                  <c:v>1013</c:v>
                </c:pt>
                <c:pt idx="3024">
                  <c:v>1012</c:v>
                </c:pt>
                <c:pt idx="3025">
                  <c:v>1016</c:v>
                </c:pt>
                <c:pt idx="3026">
                  <c:v>1011</c:v>
                </c:pt>
                <c:pt idx="3027">
                  <c:v>1017</c:v>
                </c:pt>
                <c:pt idx="3028">
                  <c:v>1017</c:v>
                </c:pt>
                <c:pt idx="3029">
                  <c:v>1016</c:v>
                </c:pt>
                <c:pt idx="3030">
                  <c:v>1011</c:v>
                </c:pt>
                <c:pt idx="3031">
                  <c:v>1011</c:v>
                </c:pt>
                <c:pt idx="3032">
                  <c:v>1013</c:v>
                </c:pt>
                <c:pt idx="3033">
                  <c:v>1013</c:v>
                </c:pt>
                <c:pt idx="3034">
                  <c:v>1015</c:v>
                </c:pt>
                <c:pt idx="3035">
                  <c:v>1018</c:v>
                </c:pt>
                <c:pt idx="3036">
                  <c:v>1011</c:v>
                </c:pt>
                <c:pt idx="3037">
                  <c:v>1015</c:v>
                </c:pt>
                <c:pt idx="3038">
                  <c:v>1020</c:v>
                </c:pt>
                <c:pt idx="3039">
                  <c:v>1017</c:v>
                </c:pt>
                <c:pt idx="3040">
                  <c:v>1016</c:v>
                </c:pt>
                <c:pt idx="3041">
                  <c:v>1015</c:v>
                </c:pt>
                <c:pt idx="3042">
                  <c:v>1011</c:v>
                </c:pt>
                <c:pt idx="3043">
                  <c:v>1009</c:v>
                </c:pt>
                <c:pt idx="3044">
                  <c:v>1011</c:v>
                </c:pt>
                <c:pt idx="3045">
                  <c:v>1018</c:v>
                </c:pt>
                <c:pt idx="3046">
                  <c:v>1017</c:v>
                </c:pt>
                <c:pt idx="3047">
                  <c:v>1014</c:v>
                </c:pt>
                <c:pt idx="3048">
                  <c:v>1019</c:v>
                </c:pt>
                <c:pt idx="3049">
                  <c:v>1014</c:v>
                </c:pt>
                <c:pt idx="3050">
                  <c:v>1010</c:v>
                </c:pt>
                <c:pt idx="3051">
                  <c:v>1011</c:v>
                </c:pt>
                <c:pt idx="3052">
                  <c:v>1011</c:v>
                </c:pt>
                <c:pt idx="3053">
                  <c:v>1011</c:v>
                </c:pt>
                <c:pt idx="3054">
                  <c:v>1015</c:v>
                </c:pt>
                <c:pt idx="3055">
                  <c:v>1016</c:v>
                </c:pt>
                <c:pt idx="3056">
                  <c:v>1011</c:v>
                </c:pt>
                <c:pt idx="3057">
                  <c:v>1020</c:v>
                </c:pt>
                <c:pt idx="3058">
                  <c:v>1014</c:v>
                </c:pt>
                <c:pt idx="3059">
                  <c:v>1016</c:v>
                </c:pt>
                <c:pt idx="3060">
                  <c:v>1013</c:v>
                </c:pt>
                <c:pt idx="3061">
                  <c:v>1012</c:v>
                </c:pt>
                <c:pt idx="3062">
                  <c:v>1020</c:v>
                </c:pt>
                <c:pt idx="3063">
                  <c:v>1020</c:v>
                </c:pt>
                <c:pt idx="3064">
                  <c:v>1015</c:v>
                </c:pt>
                <c:pt idx="3065">
                  <c:v>1010</c:v>
                </c:pt>
                <c:pt idx="3066">
                  <c:v>1012</c:v>
                </c:pt>
                <c:pt idx="3067">
                  <c:v>1022</c:v>
                </c:pt>
                <c:pt idx="3068">
                  <c:v>1017</c:v>
                </c:pt>
                <c:pt idx="3069">
                  <c:v>1008</c:v>
                </c:pt>
                <c:pt idx="3070">
                  <c:v>1017</c:v>
                </c:pt>
                <c:pt idx="3071">
                  <c:v>1011</c:v>
                </c:pt>
                <c:pt idx="3072">
                  <c:v>1018</c:v>
                </c:pt>
                <c:pt idx="3073">
                  <c:v>1019</c:v>
                </c:pt>
                <c:pt idx="3074">
                  <c:v>1024</c:v>
                </c:pt>
                <c:pt idx="3075">
                  <c:v>1021</c:v>
                </c:pt>
                <c:pt idx="3076">
                  <c:v>1019</c:v>
                </c:pt>
                <c:pt idx="3077">
                  <c:v>1018</c:v>
                </c:pt>
                <c:pt idx="3078">
                  <c:v>1021</c:v>
                </c:pt>
                <c:pt idx="3079">
                  <c:v>1031</c:v>
                </c:pt>
                <c:pt idx="3080">
                  <c:v>1028</c:v>
                </c:pt>
                <c:pt idx="3081">
                  <c:v>1032</c:v>
                </c:pt>
                <c:pt idx="3082">
                  <c:v>1023</c:v>
                </c:pt>
                <c:pt idx="3083">
                  <c:v>1021</c:v>
                </c:pt>
                <c:pt idx="3084">
                  <c:v>1036</c:v>
                </c:pt>
                <c:pt idx="3085">
                  <c:v>1054</c:v>
                </c:pt>
                <c:pt idx="3086">
                  <c:v>1071</c:v>
                </c:pt>
                <c:pt idx="3087">
                  <c:v>1079</c:v>
                </c:pt>
                <c:pt idx="3088">
                  <c:v>1091</c:v>
                </c:pt>
                <c:pt idx="3089">
                  <c:v>1124</c:v>
                </c:pt>
                <c:pt idx="3090">
                  <c:v>1177</c:v>
                </c:pt>
                <c:pt idx="3091">
                  <c:v>1238</c:v>
                </c:pt>
                <c:pt idx="3092">
                  <c:v>1260</c:v>
                </c:pt>
                <c:pt idx="3093">
                  <c:v>1244</c:v>
                </c:pt>
                <c:pt idx="3094">
                  <c:v>1191</c:v>
                </c:pt>
                <c:pt idx="3095">
                  <c:v>1144</c:v>
                </c:pt>
                <c:pt idx="3096">
                  <c:v>1102</c:v>
                </c:pt>
                <c:pt idx="3097">
                  <c:v>1087</c:v>
                </c:pt>
                <c:pt idx="3098">
                  <c:v>1081</c:v>
                </c:pt>
                <c:pt idx="3099">
                  <c:v>1097</c:v>
                </c:pt>
                <c:pt idx="3100">
                  <c:v>1111</c:v>
                </c:pt>
                <c:pt idx="3101">
                  <c:v>1123</c:v>
                </c:pt>
                <c:pt idx="3102">
                  <c:v>1126</c:v>
                </c:pt>
                <c:pt idx="3103">
                  <c:v>1130</c:v>
                </c:pt>
                <c:pt idx="3104">
                  <c:v>1110</c:v>
                </c:pt>
                <c:pt idx="3105">
                  <c:v>1075</c:v>
                </c:pt>
                <c:pt idx="3106">
                  <c:v>1051</c:v>
                </c:pt>
                <c:pt idx="3107">
                  <c:v>1037</c:v>
                </c:pt>
                <c:pt idx="3108">
                  <c:v>1031</c:v>
                </c:pt>
                <c:pt idx="3109">
                  <c:v>1025</c:v>
                </c:pt>
                <c:pt idx="3110">
                  <c:v>1027</c:v>
                </c:pt>
                <c:pt idx="3111">
                  <c:v>1025</c:v>
                </c:pt>
                <c:pt idx="3112">
                  <c:v>1023</c:v>
                </c:pt>
                <c:pt idx="3113">
                  <c:v>1028</c:v>
                </c:pt>
                <c:pt idx="3114">
                  <c:v>1020</c:v>
                </c:pt>
                <c:pt idx="3115">
                  <c:v>1024</c:v>
                </c:pt>
                <c:pt idx="3116">
                  <c:v>1021</c:v>
                </c:pt>
                <c:pt idx="3117">
                  <c:v>1017</c:v>
                </c:pt>
                <c:pt idx="3118">
                  <c:v>1020</c:v>
                </c:pt>
                <c:pt idx="3119">
                  <c:v>1021</c:v>
                </c:pt>
                <c:pt idx="3120">
                  <c:v>1016</c:v>
                </c:pt>
                <c:pt idx="3121">
                  <c:v>1016</c:v>
                </c:pt>
                <c:pt idx="3122">
                  <c:v>1020</c:v>
                </c:pt>
                <c:pt idx="3123">
                  <c:v>1014</c:v>
                </c:pt>
                <c:pt idx="3124">
                  <c:v>1015</c:v>
                </c:pt>
                <c:pt idx="3125">
                  <c:v>1012</c:v>
                </c:pt>
                <c:pt idx="3126">
                  <c:v>1009</c:v>
                </c:pt>
                <c:pt idx="3127">
                  <c:v>1017</c:v>
                </c:pt>
                <c:pt idx="3128">
                  <c:v>1016</c:v>
                </c:pt>
                <c:pt idx="3129">
                  <c:v>1014</c:v>
                </c:pt>
                <c:pt idx="3130">
                  <c:v>1012</c:v>
                </c:pt>
                <c:pt idx="3131">
                  <c:v>1013</c:v>
                </c:pt>
                <c:pt idx="3132">
                  <c:v>1020</c:v>
                </c:pt>
                <c:pt idx="3133">
                  <c:v>1010</c:v>
                </c:pt>
                <c:pt idx="3134">
                  <c:v>1017</c:v>
                </c:pt>
                <c:pt idx="3135">
                  <c:v>1011</c:v>
                </c:pt>
                <c:pt idx="3136">
                  <c:v>1011</c:v>
                </c:pt>
                <c:pt idx="3137">
                  <c:v>1018</c:v>
                </c:pt>
                <c:pt idx="3138">
                  <c:v>1017</c:v>
                </c:pt>
                <c:pt idx="3139">
                  <c:v>1016</c:v>
                </c:pt>
                <c:pt idx="3140">
                  <c:v>1015</c:v>
                </c:pt>
                <c:pt idx="3141">
                  <c:v>1018</c:v>
                </c:pt>
                <c:pt idx="3142">
                  <c:v>1018</c:v>
                </c:pt>
                <c:pt idx="3143">
                  <c:v>1019</c:v>
                </c:pt>
                <c:pt idx="3144">
                  <c:v>1021</c:v>
                </c:pt>
                <c:pt idx="3145">
                  <c:v>1015</c:v>
                </c:pt>
                <c:pt idx="3146">
                  <c:v>1012</c:v>
                </c:pt>
                <c:pt idx="3147">
                  <c:v>1016</c:v>
                </c:pt>
                <c:pt idx="3148">
                  <c:v>1016</c:v>
                </c:pt>
                <c:pt idx="3149">
                  <c:v>1016</c:v>
                </c:pt>
                <c:pt idx="3150">
                  <c:v>1016</c:v>
                </c:pt>
                <c:pt idx="3151">
                  <c:v>1017</c:v>
                </c:pt>
                <c:pt idx="3152">
                  <c:v>1019</c:v>
                </c:pt>
                <c:pt idx="3153">
                  <c:v>1019</c:v>
                </c:pt>
                <c:pt idx="3154">
                  <c:v>1020</c:v>
                </c:pt>
                <c:pt idx="3155">
                  <c:v>1019</c:v>
                </c:pt>
                <c:pt idx="3156">
                  <c:v>1018</c:v>
                </c:pt>
                <c:pt idx="3157">
                  <c:v>1017</c:v>
                </c:pt>
                <c:pt idx="3158">
                  <c:v>1019</c:v>
                </c:pt>
                <c:pt idx="3159">
                  <c:v>1023</c:v>
                </c:pt>
                <c:pt idx="3160">
                  <c:v>1020</c:v>
                </c:pt>
                <c:pt idx="3161">
                  <c:v>1019</c:v>
                </c:pt>
                <c:pt idx="3162">
                  <c:v>1016</c:v>
                </c:pt>
                <c:pt idx="3163">
                  <c:v>1023</c:v>
                </c:pt>
                <c:pt idx="3164">
                  <c:v>1029</c:v>
                </c:pt>
                <c:pt idx="3165">
                  <c:v>1038</c:v>
                </c:pt>
                <c:pt idx="3166">
                  <c:v>1028</c:v>
                </c:pt>
                <c:pt idx="3167">
                  <c:v>1025</c:v>
                </c:pt>
                <c:pt idx="3168">
                  <c:v>1029</c:v>
                </c:pt>
                <c:pt idx="3169">
                  <c:v>1039</c:v>
                </c:pt>
                <c:pt idx="3170">
                  <c:v>1025</c:v>
                </c:pt>
                <c:pt idx="3171">
                  <c:v>1025</c:v>
                </c:pt>
                <c:pt idx="3172">
                  <c:v>1026</c:v>
                </c:pt>
                <c:pt idx="3173">
                  <c:v>1033</c:v>
                </c:pt>
                <c:pt idx="3174">
                  <c:v>1026</c:v>
                </c:pt>
                <c:pt idx="3175">
                  <c:v>1026</c:v>
                </c:pt>
                <c:pt idx="3176">
                  <c:v>1022</c:v>
                </c:pt>
                <c:pt idx="3177">
                  <c:v>1024</c:v>
                </c:pt>
                <c:pt idx="3178">
                  <c:v>1031</c:v>
                </c:pt>
                <c:pt idx="3179">
                  <c:v>1026</c:v>
                </c:pt>
                <c:pt idx="3180">
                  <c:v>1024</c:v>
                </c:pt>
                <c:pt idx="3181">
                  <c:v>1010</c:v>
                </c:pt>
                <c:pt idx="3182">
                  <c:v>1016</c:v>
                </c:pt>
                <c:pt idx="3183">
                  <c:v>1017</c:v>
                </c:pt>
                <c:pt idx="3184">
                  <c:v>1016</c:v>
                </c:pt>
                <c:pt idx="3185">
                  <c:v>1016</c:v>
                </c:pt>
                <c:pt idx="3186">
                  <c:v>1012</c:v>
                </c:pt>
                <c:pt idx="3187">
                  <c:v>1019</c:v>
                </c:pt>
                <c:pt idx="3188">
                  <c:v>1022</c:v>
                </c:pt>
                <c:pt idx="3189">
                  <c:v>1015</c:v>
                </c:pt>
                <c:pt idx="3190">
                  <c:v>1017</c:v>
                </c:pt>
                <c:pt idx="3191">
                  <c:v>1019</c:v>
                </c:pt>
                <c:pt idx="3192">
                  <c:v>1019</c:v>
                </c:pt>
                <c:pt idx="3193">
                  <c:v>1018</c:v>
                </c:pt>
                <c:pt idx="3194">
                  <c:v>1020</c:v>
                </c:pt>
                <c:pt idx="3195">
                  <c:v>1016</c:v>
                </c:pt>
                <c:pt idx="3196">
                  <c:v>1020</c:v>
                </c:pt>
                <c:pt idx="3197">
                  <c:v>1016</c:v>
                </c:pt>
                <c:pt idx="3198">
                  <c:v>1012</c:v>
                </c:pt>
                <c:pt idx="3199">
                  <c:v>1023</c:v>
                </c:pt>
                <c:pt idx="3200">
                  <c:v>1023</c:v>
                </c:pt>
                <c:pt idx="3201">
                  <c:v>1028</c:v>
                </c:pt>
                <c:pt idx="3202">
                  <c:v>1020</c:v>
                </c:pt>
                <c:pt idx="3203">
                  <c:v>1024</c:v>
                </c:pt>
                <c:pt idx="3204">
                  <c:v>1025</c:v>
                </c:pt>
                <c:pt idx="3205">
                  <c:v>1018</c:v>
                </c:pt>
                <c:pt idx="3206">
                  <c:v>1028</c:v>
                </c:pt>
                <c:pt idx="3207">
                  <c:v>1036</c:v>
                </c:pt>
                <c:pt idx="3208">
                  <c:v>1034</c:v>
                </c:pt>
                <c:pt idx="3209">
                  <c:v>1050</c:v>
                </c:pt>
                <c:pt idx="3210">
                  <c:v>1075</c:v>
                </c:pt>
                <c:pt idx="3211">
                  <c:v>1100</c:v>
                </c:pt>
                <c:pt idx="3212">
                  <c:v>1122</c:v>
                </c:pt>
                <c:pt idx="3213">
                  <c:v>1120</c:v>
                </c:pt>
                <c:pt idx="3214">
                  <c:v>1101</c:v>
                </c:pt>
                <c:pt idx="3215">
                  <c:v>1089</c:v>
                </c:pt>
                <c:pt idx="3216">
                  <c:v>1073</c:v>
                </c:pt>
                <c:pt idx="3217">
                  <c:v>1060</c:v>
                </c:pt>
                <c:pt idx="3218">
                  <c:v>1050</c:v>
                </c:pt>
                <c:pt idx="3219">
                  <c:v>1053</c:v>
                </c:pt>
                <c:pt idx="3220">
                  <c:v>1055</c:v>
                </c:pt>
                <c:pt idx="3221">
                  <c:v>1054</c:v>
                </c:pt>
                <c:pt idx="3222">
                  <c:v>1056</c:v>
                </c:pt>
                <c:pt idx="3223">
                  <c:v>1077</c:v>
                </c:pt>
                <c:pt idx="3224">
                  <c:v>1072</c:v>
                </c:pt>
                <c:pt idx="3225">
                  <c:v>1065</c:v>
                </c:pt>
                <c:pt idx="3226">
                  <c:v>1058</c:v>
                </c:pt>
                <c:pt idx="3227">
                  <c:v>1043</c:v>
                </c:pt>
                <c:pt idx="3228">
                  <c:v>1036</c:v>
                </c:pt>
                <c:pt idx="3229">
                  <c:v>1017</c:v>
                </c:pt>
                <c:pt idx="3230">
                  <c:v>1015</c:v>
                </c:pt>
                <c:pt idx="3231">
                  <c:v>1019</c:v>
                </c:pt>
                <c:pt idx="3232">
                  <c:v>1016</c:v>
                </c:pt>
                <c:pt idx="3233">
                  <c:v>1018</c:v>
                </c:pt>
                <c:pt idx="3234">
                  <c:v>1021</c:v>
                </c:pt>
                <c:pt idx="3235">
                  <c:v>1019</c:v>
                </c:pt>
                <c:pt idx="3236">
                  <c:v>1013</c:v>
                </c:pt>
                <c:pt idx="3237">
                  <c:v>1019</c:v>
                </c:pt>
                <c:pt idx="3238">
                  <c:v>1018</c:v>
                </c:pt>
                <c:pt idx="3239">
                  <c:v>1019</c:v>
                </c:pt>
                <c:pt idx="3240">
                  <c:v>1015</c:v>
                </c:pt>
                <c:pt idx="3241">
                  <c:v>1009</c:v>
                </c:pt>
                <c:pt idx="3242">
                  <c:v>1012</c:v>
                </c:pt>
                <c:pt idx="3243">
                  <c:v>1011</c:v>
                </c:pt>
                <c:pt idx="3244">
                  <c:v>1012</c:v>
                </c:pt>
                <c:pt idx="3245">
                  <c:v>1009</c:v>
                </c:pt>
                <c:pt idx="3246">
                  <c:v>1015</c:v>
                </c:pt>
                <c:pt idx="3247">
                  <c:v>1011</c:v>
                </c:pt>
                <c:pt idx="3248">
                  <c:v>1012</c:v>
                </c:pt>
                <c:pt idx="3249">
                  <c:v>1010</c:v>
                </c:pt>
                <c:pt idx="3250">
                  <c:v>1011</c:v>
                </c:pt>
                <c:pt idx="3251">
                  <c:v>1009</c:v>
                </c:pt>
                <c:pt idx="3252">
                  <c:v>1013</c:v>
                </c:pt>
                <c:pt idx="3253">
                  <c:v>1016</c:v>
                </c:pt>
                <c:pt idx="3254">
                  <c:v>1017</c:v>
                </c:pt>
                <c:pt idx="3255">
                  <c:v>1014</c:v>
                </c:pt>
                <c:pt idx="3256">
                  <c:v>1014</c:v>
                </c:pt>
                <c:pt idx="3257">
                  <c:v>1018</c:v>
                </c:pt>
                <c:pt idx="3258">
                  <c:v>1012</c:v>
                </c:pt>
                <c:pt idx="3259">
                  <c:v>1019</c:v>
                </c:pt>
                <c:pt idx="3260">
                  <c:v>1016</c:v>
                </c:pt>
                <c:pt idx="3261">
                  <c:v>1013</c:v>
                </c:pt>
                <c:pt idx="3262">
                  <c:v>1018</c:v>
                </c:pt>
                <c:pt idx="3263">
                  <c:v>1016</c:v>
                </c:pt>
                <c:pt idx="3264">
                  <c:v>1012</c:v>
                </c:pt>
                <c:pt idx="3265">
                  <c:v>1013</c:v>
                </c:pt>
                <c:pt idx="3266">
                  <c:v>1014</c:v>
                </c:pt>
                <c:pt idx="3267">
                  <c:v>1010</c:v>
                </c:pt>
                <c:pt idx="3268">
                  <c:v>1011</c:v>
                </c:pt>
                <c:pt idx="3269">
                  <c:v>1014</c:v>
                </c:pt>
                <c:pt idx="3270">
                  <c:v>1011</c:v>
                </c:pt>
                <c:pt idx="3271">
                  <c:v>1015</c:v>
                </c:pt>
                <c:pt idx="3272">
                  <c:v>1016</c:v>
                </c:pt>
                <c:pt idx="3273">
                  <c:v>1012</c:v>
                </c:pt>
                <c:pt idx="3274">
                  <c:v>1009</c:v>
                </c:pt>
                <c:pt idx="3275">
                  <c:v>1015</c:v>
                </c:pt>
                <c:pt idx="3276">
                  <c:v>1014</c:v>
                </c:pt>
                <c:pt idx="3277">
                  <c:v>1014</c:v>
                </c:pt>
                <c:pt idx="3278">
                  <c:v>1013</c:v>
                </c:pt>
                <c:pt idx="3279">
                  <c:v>1014</c:v>
                </c:pt>
                <c:pt idx="3280">
                  <c:v>1017</c:v>
                </c:pt>
                <c:pt idx="3281">
                  <c:v>1017</c:v>
                </c:pt>
                <c:pt idx="3282">
                  <c:v>1021</c:v>
                </c:pt>
                <c:pt idx="3283">
                  <c:v>1017</c:v>
                </c:pt>
                <c:pt idx="3284">
                  <c:v>1019</c:v>
                </c:pt>
                <c:pt idx="3285">
                  <c:v>1018</c:v>
                </c:pt>
                <c:pt idx="3286">
                  <c:v>1013</c:v>
                </c:pt>
                <c:pt idx="3287">
                  <c:v>1014</c:v>
                </c:pt>
                <c:pt idx="3288">
                  <c:v>1011</c:v>
                </c:pt>
                <c:pt idx="3289">
                  <c:v>1016</c:v>
                </c:pt>
                <c:pt idx="3290">
                  <c:v>1012</c:v>
                </c:pt>
                <c:pt idx="3291">
                  <c:v>1008</c:v>
                </c:pt>
                <c:pt idx="3292">
                  <c:v>1010</c:v>
                </c:pt>
                <c:pt idx="3293">
                  <c:v>1008</c:v>
                </c:pt>
                <c:pt idx="3294">
                  <c:v>1009</c:v>
                </c:pt>
                <c:pt idx="3295">
                  <c:v>1009</c:v>
                </c:pt>
                <c:pt idx="3296">
                  <c:v>1014</c:v>
                </c:pt>
                <c:pt idx="3297">
                  <c:v>1012</c:v>
                </c:pt>
                <c:pt idx="3298">
                  <c:v>1012</c:v>
                </c:pt>
                <c:pt idx="3299">
                  <c:v>1012</c:v>
                </c:pt>
                <c:pt idx="3300">
                  <c:v>1009</c:v>
                </c:pt>
                <c:pt idx="3301">
                  <c:v>1017</c:v>
                </c:pt>
                <c:pt idx="3302">
                  <c:v>1011</c:v>
                </c:pt>
                <c:pt idx="3303">
                  <c:v>1011</c:v>
                </c:pt>
                <c:pt idx="3304">
                  <c:v>1014</c:v>
                </c:pt>
                <c:pt idx="3305">
                  <c:v>1016</c:v>
                </c:pt>
                <c:pt idx="3306">
                  <c:v>1014</c:v>
                </c:pt>
                <c:pt idx="3307">
                  <c:v>1017</c:v>
                </c:pt>
                <c:pt idx="3308">
                  <c:v>1011</c:v>
                </c:pt>
                <c:pt idx="3309">
                  <c:v>1017</c:v>
                </c:pt>
                <c:pt idx="3310">
                  <c:v>1010</c:v>
                </c:pt>
                <c:pt idx="3311">
                  <c:v>1015</c:v>
                </c:pt>
                <c:pt idx="3312">
                  <c:v>1015</c:v>
                </c:pt>
                <c:pt idx="3313">
                  <c:v>1015</c:v>
                </c:pt>
                <c:pt idx="3314">
                  <c:v>1013</c:v>
                </c:pt>
                <c:pt idx="3315">
                  <c:v>1019</c:v>
                </c:pt>
                <c:pt idx="3316">
                  <c:v>1012</c:v>
                </c:pt>
                <c:pt idx="3317">
                  <c:v>1010</c:v>
                </c:pt>
                <c:pt idx="3318">
                  <c:v>1009</c:v>
                </c:pt>
                <c:pt idx="3319">
                  <c:v>1009</c:v>
                </c:pt>
                <c:pt idx="3320">
                  <c:v>1012</c:v>
                </c:pt>
                <c:pt idx="3321">
                  <c:v>1013</c:v>
                </c:pt>
                <c:pt idx="3322">
                  <c:v>1013</c:v>
                </c:pt>
                <c:pt idx="3323">
                  <c:v>1009</c:v>
                </c:pt>
                <c:pt idx="3324">
                  <c:v>1013</c:v>
                </c:pt>
                <c:pt idx="3325">
                  <c:v>1019</c:v>
                </c:pt>
                <c:pt idx="3326">
                  <c:v>1015</c:v>
                </c:pt>
                <c:pt idx="3327">
                  <c:v>1016</c:v>
                </c:pt>
                <c:pt idx="3328">
                  <c:v>1014</c:v>
                </c:pt>
                <c:pt idx="3329">
                  <c:v>1008</c:v>
                </c:pt>
                <c:pt idx="3330">
                  <c:v>1012</c:v>
                </c:pt>
                <c:pt idx="3331">
                  <c:v>1014</c:v>
                </c:pt>
                <c:pt idx="3332">
                  <c:v>1009</c:v>
                </c:pt>
                <c:pt idx="3333">
                  <c:v>1008</c:v>
                </c:pt>
                <c:pt idx="3334">
                  <c:v>1008</c:v>
                </c:pt>
                <c:pt idx="3335">
                  <c:v>1009</c:v>
                </c:pt>
                <c:pt idx="3336">
                  <c:v>1010</c:v>
                </c:pt>
                <c:pt idx="3337">
                  <c:v>1009</c:v>
                </c:pt>
                <c:pt idx="3338">
                  <c:v>1013</c:v>
                </c:pt>
                <c:pt idx="3339">
                  <c:v>1011</c:v>
                </c:pt>
                <c:pt idx="3340">
                  <c:v>1011</c:v>
                </c:pt>
                <c:pt idx="3341">
                  <c:v>1013</c:v>
                </c:pt>
                <c:pt idx="3342">
                  <c:v>1013</c:v>
                </c:pt>
                <c:pt idx="3343">
                  <c:v>1016</c:v>
                </c:pt>
                <c:pt idx="3344">
                  <c:v>1008</c:v>
                </c:pt>
                <c:pt idx="3345">
                  <c:v>1012</c:v>
                </c:pt>
                <c:pt idx="3346">
                  <c:v>1012</c:v>
                </c:pt>
                <c:pt idx="3347">
                  <c:v>1010</c:v>
                </c:pt>
                <c:pt idx="3348">
                  <c:v>1014</c:v>
                </c:pt>
                <c:pt idx="3349">
                  <c:v>1009</c:v>
                </c:pt>
                <c:pt idx="3350">
                  <c:v>1012</c:v>
                </c:pt>
                <c:pt idx="3351">
                  <c:v>1014</c:v>
                </c:pt>
                <c:pt idx="3352">
                  <c:v>1007</c:v>
                </c:pt>
                <c:pt idx="3353">
                  <c:v>1015</c:v>
                </c:pt>
                <c:pt idx="3354">
                  <c:v>1015</c:v>
                </c:pt>
                <c:pt idx="3355">
                  <c:v>1008</c:v>
                </c:pt>
                <c:pt idx="3356">
                  <c:v>1021</c:v>
                </c:pt>
                <c:pt idx="3357">
                  <c:v>1009</c:v>
                </c:pt>
                <c:pt idx="3358">
                  <c:v>1017</c:v>
                </c:pt>
                <c:pt idx="3359">
                  <c:v>1008</c:v>
                </c:pt>
                <c:pt idx="3360">
                  <c:v>1021</c:v>
                </c:pt>
                <c:pt idx="3361">
                  <c:v>1008</c:v>
                </c:pt>
                <c:pt idx="3362">
                  <c:v>1016</c:v>
                </c:pt>
                <c:pt idx="3363">
                  <c:v>1008</c:v>
                </c:pt>
                <c:pt idx="3364">
                  <c:v>1012</c:v>
                </c:pt>
                <c:pt idx="3365">
                  <c:v>1014</c:v>
                </c:pt>
                <c:pt idx="3366">
                  <c:v>1011</c:v>
                </c:pt>
                <c:pt idx="3367">
                  <c:v>1011</c:v>
                </c:pt>
                <c:pt idx="3368">
                  <c:v>1018</c:v>
                </c:pt>
                <c:pt idx="3369">
                  <c:v>1015</c:v>
                </c:pt>
                <c:pt idx="3370">
                  <c:v>1016</c:v>
                </c:pt>
                <c:pt idx="3371">
                  <c:v>1009</c:v>
                </c:pt>
                <c:pt idx="3372">
                  <c:v>1009</c:v>
                </c:pt>
                <c:pt idx="3373">
                  <c:v>1007</c:v>
                </c:pt>
                <c:pt idx="3374">
                  <c:v>1012</c:v>
                </c:pt>
                <c:pt idx="3375">
                  <c:v>1013</c:v>
                </c:pt>
                <c:pt idx="3376">
                  <c:v>1008</c:v>
                </c:pt>
                <c:pt idx="3377">
                  <c:v>1009</c:v>
                </c:pt>
                <c:pt idx="3378">
                  <c:v>1011</c:v>
                </c:pt>
                <c:pt idx="3379">
                  <c:v>1014</c:v>
                </c:pt>
                <c:pt idx="3380">
                  <c:v>1010</c:v>
                </c:pt>
                <c:pt idx="3381">
                  <c:v>1010</c:v>
                </c:pt>
                <c:pt idx="3382">
                  <c:v>1007</c:v>
                </c:pt>
                <c:pt idx="3383">
                  <c:v>1010</c:v>
                </c:pt>
                <c:pt idx="3384">
                  <c:v>1013</c:v>
                </c:pt>
                <c:pt idx="3385">
                  <c:v>1016</c:v>
                </c:pt>
                <c:pt idx="3386">
                  <c:v>1015</c:v>
                </c:pt>
                <c:pt idx="3387">
                  <c:v>1011</c:v>
                </c:pt>
                <c:pt idx="3388">
                  <c:v>1012</c:v>
                </c:pt>
                <c:pt idx="3389">
                  <c:v>1014</c:v>
                </c:pt>
                <c:pt idx="3390">
                  <c:v>1012</c:v>
                </c:pt>
                <c:pt idx="3391">
                  <c:v>1014</c:v>
                </c:pt>
                <c:pt idx="3392">
                  <c:v>1012</c:v>
                </c:pt>
                <c:pt idx="3393">
                  <c:v>1009</c:v>
                </c:pt>
                <c:pt idx="3394">
                  <c:v>1010</c:v>
                </c:pt>
                <c:pt idx="3395">
                  <c:v>1010</c:v>
                </c:pt>
                <c:pt idx="3396">
                  <c:v>1012</c:v>
                </c:pt>
                <c:pt idx="3397">
                  <c:v>1013</c:v>
                </c:pt>
                <c:pt idx="3398">
                  <c:v>1011</c:v>
                </c:pt>
                <c:pt idx="3399">
                  <c:v>1011</c:v>
                </c:pt>
                <c:pt idx="3400">
                  <c:v>1009</c:v>
                </c:pt>
                <c:pt idx="3401">
                  <c:v>1010</c:v>
                </c:pt>
                <c:pt idx="3402">
                  <c:v>1017</c:v>
                </c:pt>
                <c:pt idx="3403">
                  <c:v>1012</c:v>
                </c:pt>
                <c:pt idx="3404">
                  <c:v>1016</c:v>
                </c:pt>
                <c:pt idx="3405">
                  <c:v>1015</c:v>
                </c:pt>
                <c:pt idx="3406">
                  <c:v>1012</c:v>
                </c:pt>
                <c:pt idx="3407">
                  <c:v>1014</c:v>
                </c:pt>
                <c:pt idx="3408">
                  <c:v>1015</c:v>
                </c:pt>
                <c:pt idx="3409">
                  <c:v>1015</c:v>
                </c:pt>
                <c:pt idx="3410">
                  <c:v>1010</c:v>
                </c:pt>
                <c:pt idx="3411">
                  <c:v>1006</c:v>
                </c:pt>
                <c:pt idx="3412">
                  <c:v>1011</c:v>
                </c:pt>
                <c:pt idx="3413">
                  <c:v>1007</c:v>
                </c:pt>
                <c:pt idx="3414">
                  <c:v>1015</c:v>
                </c:pt>
                <c:pt idx="3415">
                  <c:v>1010</c:v>
                </c:pt>
                <c:pt idx="3416">
                  <c:v>1009</c:v>
                </c:pt>
                <c:pt idx="3417">
                  <c:v>1012</c:v>
                </c:pt>
                <c:pt idx="3418">
                  <c:v>1018</c:v>
                </c:pt>
                <c:pt idx="3419">
                  <c:v>1007</c:v>
                </c:pt>
                <c:pt idx="3420">
                  <c:v>1008</c:v>
                </c:pt>
                <c:pt idx="3421">
                  <c:v>1011</c:v>
                </c:pt>
                <c:pt idx="3422">
                  <c:v>1010</c:v>
                </c:pt>
                <c:pt idx="3423">
                  <c:v>1017</c:v>
                </c:pt>
                <c:pt idx="3424">
                  <c:v>1017</c:v>
                </c:pt>
                <c:pt idx="3425">
                  <c:v>1012</c:v>
                </c:pt>
                <c:pt idx="3426">
                  <c:v>1014</c:v>
                </c:pt>
                <c:pt idx="3427">
                  <c:v>1010</c:v>
                </c:pt>
                <c:pt idx="3428">
                  <c:v>1022</c:v>
                </c:pt>
                <c:pt idx="3429">
                  <c:v>1011</c:v>
                </c:pt>
                <c:pt idx="3430">
                  <c:v>1010</c:v>
                </c:pt>
                <c:pt idx="3431">
                  <c:v>1013</c:v>
                </c:pt>
                <c:pt idx="3432">
                  <c:v>1015</c:v>
                </c:pt>
                <c:pt idx="3433">
                  <c:v>1013</c:v>
                </c:pt>
                <c:pt idx="3434">
                  <c:v>1009</c:v>
                </c:pt>
                <c:pt idx="3435">
                  <c:v>1011</c:v>
                </c:pt>
                <c:pt idx="3436">
                  <c:v>1018</c:v>
                </c:pt>
                <c:pt idx="3437">
                  <c:v>1016</c:v>
                </c:pt>
                <c:pt idx="3438">
                  <c:v>1012</c:v>
                </c:pt>
                <c:pt idx="3439">
                  <c:v>1011</c:v>
                </c:pt>
                <c:pt idx="3440">
                  <c:v>1011</c:v>
                </c:pt>
                <c:pt idx="3441">
                  <c:v>1011</c:v>
                </c:pt>
                <c:pt idx="3442">
                  <c:v>1012</c:v>
                </c:pt>
                <c:pt idx="3443">
                  <c:v>1012</c:v>
                </c:pt>
                <c:pt idx="3444">
                  <c:v>1013</c:v>
                </c:pt>
                <c:pt idx="3445">
                  <c:v>1011</c:v>
                </c:pt>
                <c:pt idx="3446">
                  <c:v>1013</c:v>
                </c:pt>
                <c:pt idx="3447">
                  <c:v>1016</c:v>
                </c:pt>
                <c:pt idx="3448">
                  <c:v>1017</c:v>
                </c:pt>
                <c:pt idx="3449">
                  <c:v>1013</c:v>
                </c:pt>
                <c:pt idx="3450">
                  <c:v>1009</c:v>
                </c:pt>
                <c:pt idx="3451">
                  <c:v>1009</c:v>
                </c:pt>
                <c:pt idx="3452">
                  <c:v>1013</c:v>
                </c:pt>
                <c:pt idx="3453">
                  <c:v>1010</c:v>
                </c:pt>
                <c:pt idx="3454">
                  <c:v>1013</c:v>
                </c:pt>
                <c:pt idx="3455">
                  <c:v>1016</c:v>
                </c:pt>
                <c:pt idx="3456">
                  <c:v>1020</c:v>
                </c:pt>
                <c:pt idx="3457">
                  <c:v>1018</c:v>
                </c:pt>
                <c:pt idx="3458">
                  <c:v>1015</c:v>
                </c:pt>
                <c:pt idx="3459">
                  <c:v>1012</c:v>
                </c:pt>
                <c:pt idx="3460">
                  <c:v>1011</c:v>
                </c:pt>
                <c:pt idx="3461">
                  <c:v>1009</c:v>
                </c:pt>
                <c:pt idx="3462">
                  <c:v>1009</c:v>
                </c:pt>
                <c:pt idx="3463">
                  <c:v>1010</c:v>
                </c:pt>
                <c:pt idx="3464">
                  <c:v>1015</c:v>
                </c:pt>
                <c:pt idx="3465">
                  <c:v>1010</c:v>
                </c:pt>
                <c:pt idx="3466">
                  <c:v>1010</c:v>
                </c:pt>
                <c:pt idx="3467">
                  <c:v>1015</c:v>
                </c:pt>
                <c:pt idx="3468">
                  <c:v>1014</c:v>
                </c:pt>
                <c:pt idx="3469">
                  <c:v>1009</c:v>
                </c:pt>
                <c:pt idx="3470">
                  <c:v>1015</c:v>
                </c:pt>
                <c:pt idx="3471">
                  <c:v>1008</c:v>
                </c:pt>
                <c:pt idx="3472">
                  <c:v>1012</c:v>
                </c:pt>
                <c:pt idx="3473">
                  <c:v>1021</c:v>
                </c:pt>
                <c:pt idx="3474">
                  <c:v>1018</c:v>
                </c:pt>
                <c:pt idx="3475">
                  <c:v>1012</c:v>
                </c:pt>
                <c:pt idx="3476">
                  <c:v>1017</c:v>
                </c:pt>
                <c:pt idx="3477">
                  <c:v>1018</c:v>
                </c:pt>
                <c:pt idx="3478">
                  <c:v>1011</c:v>
                </c:pt>
                <c:pt idx="3479">
                  <c:v>1015</c:v>
                </c:pt>
                <c:pt idx="3480">
                  <c:v>1014</c:v>
                </c:pt>
                <c:pt idx="3481">
                  <c:v>1013</c:v>
                </c:pt>
                <c:pt idx="3482">
                  <c:v>1011</c:v>
                </c:pt>
                <c:pt idx="3483">
                  <c:v>1016</c:v>
                </c:pt>
                <c:pt idx="3484">
                  <c:v>1018</c:v>
                </c:pt>
                <c:pt idx="3485">
                  <c:v>1020</c:v>
                </c:pt>
                <c:pt idx="3486">
                  <c:v>1018</c:v>
                </c:pt>
                <c:pt idx="3487">
                  <c:v>1018</c:v>
                </c:pt>
                <c:pt idx="3488">
                  <c:v>1013</c:v>
                </c:pt>
                <c:pt idx="3489">
                  <c:v>1016</c:v>
                </c:pt>
                <c:pt idx="3490">
                  <c:v>1010</c:v>
                </c:pt>
                <c:pt idx="3491">
                  <c:v>1010</c:v>
                </c:pt>
                <c:pt idx="3492">
                  <c:v>1010</c:v>
                </c:pt>
                <c:pt idx="3493">
                  <c:v>1010</c:v>
                </c:pt>
                <c:pt idx="3494">
                  <c:v>1014</c:v>
                </c:pt>
                <c:pt idx="3495">
                  <c:v>1011</c:v>
                </c:pt>
                <c:pt idx="3496">
                  <c:v>1012</c:v>
                </c:pt>
                <c:pt idx="3497">
                  <c:v>1014</c:v>
                </c:pt>
                <c:pt idx="3498">
                  <c:v>1015</c:v>
                </c:pt>
                <c:pt idx="3499">
                  <c:v>1018</c:v>
                </c:pt>
                <c:pt idx="3500">
                  <c:v>1013</c:v>
                </c:pt>
                <c:pt idx="3501">
                  <c:v>1011</c:v>
                </c:pt>
                <c:pt idx="3502">
                  <c:v>1009</c:v>
                </c:pt>
                <c:pt idx="3503">
                  <c:v>1011</c:v>
                </c:pt>
                <c:pt idx="3504">
                  <c:v>1015</c:v>
                </c:pt>
                <c:pt idx="3505">
                  <c:v>1016</c:v>
                </c:pt>
                <c:pt idx="3506">
                  <c:v>1016</c:v>
                </c:pt>
                <c:pt idx="3507">
                  <c:v>1015</c:v>
                </c:pt>
                <c:pt idx="3508">
                  <c:v>1014</c:v>
                </c:pt>
                <c:pt idx="3509">
                  <c:v>1015</c:v>
                </c:pt>
                <c:pt idx="3510">
                  <c:v>1015</c:v>
                </c:pt>
                <c:pt idx="3511">
                  <c:v>1015</c:v>
                </c:pt>
                <c:pt idx="3512">
                  <c:v>1013</c:v>
                </c:pt>
                <c:pt idx="3513">
                  <c:v>1018</c:v>
                </c:pt>
                <c:pt idx="3514">
                  <c:v>1017</c:v>
                </c:pt>
                <c:pt idx="3515">
                  <c:v>1008</c:v>
                </c:pt>
                <c:pt idx="3516">
                  <c:v>1012</c:v>
                </c:pt>
                <c:pt idx="3517">
                  <c:v>1020</c:v>
                </c:pt>
                <c:pt idx="3518">
                  <c:v>1024</c:v>
                </c:pt>
                <c:pt idx="3519">
                  <c:v>1017</c:v>
                </c:pt>
                <c:pt idx="3520">
                  <c:v>1011</c:v>
                </c:pt>
                <c:pt idx="3521">
                  <c:v>1015</c:v>
                </c:pt>
                <c:pt idx="3522">
                  <c:v>1011</c:v>
                </c:pt>
                <c:pt idx="3523">
                  <c:v>1014</c:v>
                </c:pt>
                <c:pt idx="3524">
                  <c:v>1017</c:v>
                </c:pt>
                <c:pt idx="3525">
                  <c:v>1012</c:v>
                </c:pt>
                <c:pt idx="3526">
                  <c:v>1011</c:v>
                </c:pt>
                <c:pt idx="3527">
                  <c:v>1011</c:v>
                </c:pt>
                <c:pt idx="3528">
                  <c:v>1007</c:v>
                </c:pt>
                <c:pt idx="3529">
                  <c:v>1010</c:v>
                </c:pt>
                <c:pt idx="3530">
                  <c:v>1009</c:v>
                </c:pt>
                <c:pt idx="3531">
                  <c:v>1010</c:v>
                </c:pt>
                <c:pt idx="3532">
                  <c:v>1017</c:v>
                </c:pt>
                <c:pt idx="3533">
                  <c:v>1009</c:v>
                </c:pt>
                <c:pt idx="3534">
                  <c:v>1014</c:v>
                </c:pt>
                <c:pt idx="3535">
                  <c:v>1010</c:v>
                </c:pt>
                <c:pt idx="3536">
                  <c:v>1009</c:v>
                </c:pt>
                <c:pt idx="3537">
                  <c:v>1019</c:v>
                </c:pt>
                <c:pt idx="3538">
                  <c:v>1016</c:v>
                </c:pt>
                <c:pt idx="3539">
                  <c:v>1018</c:v>
                </c:pt>
                <c:pt idx="3540">
                  <c:v>1012</c:v>
                </c:pt>
                <c:pt idx="3541">
                  <c:v>1009</c:v>
                </c:pt>
                <c:pt idx="3542">
                  <c:v>1008</c:v>
                </c:pt>
                <c:pt idx="3543">
                  <c:v>1016</c:v>
                </c:pt>
                <c:pt idx="3544">
                  <c:v>1024</c:v>
                </c:pt>
                <c:pt idx="3545">
                  <c:v>1018</c:v>
                </c:pt>
                <c:pt idx="3546">
                  <c:v>1015</c:v>
                </c:pt>
                <c:pt idx="3547">
                  <c:v>1014</c:v>
                </c:pt>
                <c:pt idx="3548">
                  <c:v>1014</c:v>
                </c:pt>
                <c:pt idx="3549">
                  <c:v>1014</c:v>
                </c:pt>
                <c:pt idx="3550">
                  <c:v>1015</c:v>
                </c:pt>
                <c:pt idx="3551">
                  <c:v>1009</c:v>
                </c:pt>
                <c:pt idx="3552">
                  <c:v>1011</c:v>
                </c:pt>
                <c:pt idx="3553">
                  <c:v>1013</c:v>
                </c:pt>
                <c:pt idx="3554">
                  <c:v>1011</c:v>
                </c:pt>
                <c:pt idx="3555">
                  <c:v>1014</c:v>
                </c:pt>
                <c:pt idx="3556">
                  <c:v>1015</c:v>
                </c:pt>
                <c:pt idx="3557">
                  <c:v>1015</c:v>
                </c:pt>
                <c:pt idx="3558">
                  <c:v>1015</c:v>
                </c:pt>
                <c:pt idx="3559">
                  <c:v>1013</c:v>
                </c:pt>
                <c:pt idx="3560">
                  <c:v>1014</c:v>
                </c:pt>
                <c:pt idx="3561">
                  <c:v>1015</c:v>
                </c:pt>
                <c:pt idx="3562">
                  <c:v>1016</c:v>
                </c:pt>
                <c:pt idx="3563">
                  <c:v>1014</c:v>
                </c:pt>
                <c:pt idx="3564">
                  <c:v>1015</c:v>
                </c:pt>
                <c:pt idx="3565">
                  <c:v>1015</c:v>
                </c:pt>
                <c:pt idx="3566">
                  <c:v>1014</c:v>
                </c:pt>
                <c:pt idx="3567">
                  <c:v>1013</c:v>
                </c:pt>
                <c:pt idx="3568">
                  <c:v>1016</c:v>
                </c:pt>
                <c:pt idx="3569">
                  <c:v>1019</c:v>
                </c:pt>
                <c:pt idx="3570">
                  <c:v>1017</c:v>
                </c:pt>
                <c:pt idx="3571">
                  <c:v>1013</c:v>
                </c:pt>
                <c:pt idx="3572">
                  <c:v>1008</c:v>
                </c:pt>
                <c:pt idx="3573">
                  <c:v>1017</c:v>
                </c:pt>
                <c:pt idx="3574">
                  <c:v>1012</c:v>
                </c:pt>
                <c:pt idx="3575">
                  <c:v>1010</c:v>
                </c:pt>
                <c:pt idx="3576">
                  <c:v>1014</c:v>
                </c:pt>
                <c:pt idx="3577">
                  <c:v>1016</c:v>
                </c:pt>
                <c:pt idx="3578">
                  <c:v>1009</c:v>
                </c:pt>
                <c:pt idx="3579">
                  <c:v>1013</c:v>
                </c:pt>
                <c:pt idx="3580">
                  <c:v>1019</c:v>
                </c:pt>
                <c:pt idx="3581">
                  <c:v>1016</c:v>
                </c:pt>
                <c:pt idx="3582">
                  <c:v>1014</c:v>
                </c:pt>
                <c:pt idx="3583">
                  <c:v>1014</c:v>
                </c:pt>
                <c:pt idx="3584">
                  <c:v>1018</c:v>
                </c:pt>
                <c:pt idx="3585">
                  <c:v>1015</c:v>
                </c:pt>
                <c:pt idx="3586">
                  <c:v>1015</c:v>
                </c:pt>
                <c:pt idx="3587">
                  <c:v>1014</c:v>
                </c:pt>
                <c:pt idx="3588">
                  <c:v>1008</c:v>
                </c:pt>
                <c:pt idx="3589">
                  <c:v>1004</c:v>
                </c:pt>
                <c:pt idx="3590">
                  <c:v>1010</c:v>
                </c:pt>
                <c:pt idx="3591">
                  <c:v>1004</c:v>
                </c:pt>
                <c:pt idx="3592">
                  <c:v>1009</c:v>
                </c:pt>
                <c:pt idx="3593">
                  <c:v>1014</c:v>
                </c:pt>
                <c:pt idx="3594">
                  <c:v>1009</c:v>
                </c:pt>
                <c:pt idx="3595">
                  <c:v>1015</c:v>
                </c:pt>
                <c:pt idx="3596">
                  <c:v>1015</c:v>
                </c:pt>
                <c:pt idx="3597">
                  <c:v>1015</c:v>
                </c:pt>
                <c:pt idx="3598">
                  <c:v>1016</c:v>
                </c:pt>
                <c:pt idx="3599">
                  <c:v>1019</c:v>
                </c:pt>
                <c:pt idx="3600">
                  <c:v>1016</c:v>
                </c:pt>
                <c:pt idx="3601">
                  <c:v>1010</c:v>
                </c:pt>
                <c:pt idx="3602">
                  <c:v>1015</c:v>
                </c:pt>
                <c:pt idx="3603">
                  <c:v>1020</c:v>
                </c:pt>
                <c:pt idx="3604">
                  <c:v>1012</c:v>
                </c:pt>
                <c:pt idx="3605">
                  <c:v>1016</c:v>
                </c:pt>
                <c:pt idx="3606">
                  <c:v>1009</c:v>
                </c:pt>
                <c:pt idx="3607">
                  <c:v>1011</c:v>
                </c:pt>
                <c:pt idx="3608">
                  <c:v>1014</c:v>
                </c:pt>
                <c:pt idx="3609">
                  <c:v>1011</c:v>
                </c:pt>
                <c:pt idx="3610">
                  <c:v>1012</c:v>
                </c:pt>
                <c:pt idx="3611">
                  <c:v>1015</c:v>
                </c:pt>
                <c:pt idx="3612">
                  <c:v>1016</c:v>
                </c:pt>
                <c:pt idx="3613">
                  <c:v>1014</c:v>
                </c:pt>
                <c:pt idx="3614">
                  <c:v>1013</c:v>
                </c:pt>
                <c:pt idx="3615">
                  <c:v>1018</c:v>
                </c:pt>
                <c:pt idx="3616">
                  <c:v>1013</c:v>
                </c:pt>
                <c:pt idx="3617">
                  <c:v>1010</c:v>
                </c:pt>
                <c:pt idx="3618">
                  <c:v>1009</c:v>
                </c:pt>
                <c:pt idx="3619">
                  <c:v>1012</c:v>
                </c:pt>
                <c:pt idx="3620">
                  <c:v>1015</c:v>
                </c:pt>
                <c:pt idx="3621">
                  <c:v>1016</c:v>
                </c:pt>
                <c:pt idx="3622">
                  <c:v>1015</c:v>
                </c:pt>
                <c:pt idx="3623">
                  <c:v>1015</c:v>
                </c:pt>
                <c:pt idx="3624">
                  <c:v>1018</c:v>
                </c:pt>
                <c:pt idx="3625">
                  <c:v>1014</c:v>
                </c:pt>
                <c:pt idx="3626">
                  <c:v>1014</c:v>
                </c:pt>
                <c:pt idx="3627">
                  <c:v>1012</c:v>
                </c:pt>
                <c:pt idx="3628">
                  <c:v>1013</c:v>
                </c:pt>
                <c:pt idx="3629">
                  <c:v>1017</c:v>
                </c:pt>
                <c:pt idx="3630">
                  <c:v>1012</c:v>
                </c:pt>
                <c:pt idx="3631">
                  <c:v>1010</c:v>
                </c:pt>
                <c:pt idx="3632">
                  <c:v>1017</c:v>
                </c:pt>
                <c:pt idx="3633">
                  <c:v>1019</c:v>
                </c:pt>
                <c:pt idx="3634">
                  <c:v>1013</c:v>
                </c:pt>
                <c:pt idx="3635">
                  <c:v>1016</c:v>
                </c:pt>
                <c:pt idx="3636">
                  <c:v>1015</c:v>
                </c:pt>
                <c:pt idx="3637">
                  <c:v>1021</c:v>
                </c:pt>
                <c:pt idx="3638">
                  <c:v>1017</c:v>
                </c:pt>
                <c:pt idx="3639">
                  <c:v>1018</c:v>
                </c:pt>
                <c:pt idx="3640">
                  <c:v>1009</c:v>
                </c:pt>
                <c:pt idx="3641">
                  <c:v>1013</c:v>
                </c:pt>
                <c:pt idx="3642">
                  <c:v>1012</c:v>
                </c:pt>
                <c:pt idx="3643">
                  <c:v>1015</c:v>
                </c:pt>
                <c:pt idx="3644">
                  <c:v>1022</c:v>
                </c:pt>
                <c:pt idx="3645">
                  <c:v>1011</c:v>
                </c:pt>
                <c:pt idx="3646">
                  <c:v>1011</c:v>
                </c:pt>
                <c:pt idx="3647">
                  <c:v>1009</c:v>
                </c:pt>
                <c:pt idx="3648">
                  <c:v>1011</c:v>
                </c:pt>
                <c:pt idx="3649">
                  <c:v>1010</c:v>
                </c:pt>
                <c:pt idx="3650">
                  <c:v>1013</c:v>
                </c:pt>
                <c:pt idx="3651">
                  <c:v>1023</c:v>
                </c:pt>
                <c:pt idx="3652">
                  <c:v>1014</c:v>
                </c:pt>
                <c:pt idx="3653">
                  <c:v>1013</c:v>
                </c:pt>
                <c:pt idx="3654">
                  <c:v>1025</c:v>
                </c:pt>
                <c:pt idx="3655">
                  <c:v>1016</c:v>
                </c:pt>
                <c:pt idx="3656">
                  <c:v>1015</c:v>
                </c:pt>
                <c:pt idx="3657">
                  <c:v>1017</c:v>
                </c:pt>
                <c:pt idx="3658">
                  <c:v>1013</c:v>
                </c:pt>
                <c:pt idx="3659">
                  <c:v>1016</c:v>
                </c:pt>
                <c:pt idx="3660">
                  <c:v>1015</c:v>
                </c:pt>
                <c:pt idx="3661">
                  <c:v>1020</c:v>
                </c:pt>
                <c:pt idx="3662">
                  <c:v>1020</c:v>
                </c:pt>
                <c:pt idx="3663">
                  <c:v>1021</c:v>
                </c:pt>
                <c:pt idx="3664">
                  <c:v>1019</c:v>
                </c:pt>
                <c:pt idx="3665">
                  <c:v>1022</c:v>
                </c:pt>
                <c:pt idx="3666">
                  <c:v>1026</c:v>
                </c:pt>
                <c:pt idx="3667">
                  <c:v>1018</c:v>
                </c:pt>
                <c:pt idx="3668">
                  <c:v>1025</c:v>
                </c:pt>
                <c:pt idx="3669">
                  <c:v>1023</c:v>
                </c:pt>
                <c:pt idx="3670">
                  <c:v>1023</c:v>
                </c:pt>
                <c:pt idx="3671">
                  <c:v>1030</c:v>
                </c:pt>
                <c:pt idx="3672">
                  <c:v>1031</c:v>
                </c:pt>
                <c:pt idx="3673">
                  <c:v>1039</c:v>
                </c:pt>
                <c:pt idx="3674">
                  <c:v>1041</c:v>
                </c:pt>
                <c:pt idx="3675">
                  <c:v>1031</c:v>
                </c:pt>
                <c:pt idx="3676">
                  <c:v>1028</c:v>
                </c:pt>
                <c:pt idx="3677">
                  <c:v>1031</c:v>
                </c:pt>
                <c:pt idx="3678">
                  <c:v>1031</c:v>
                </c:pt>
                <c:pt idx="3679">
                  <c:v>1029</c:v>
                </c:pt>
                <c:pt idx="3680">
                  <c:v>1030</c:v>
                </c:pt>
                <c:pt idx="3681">
                  <c:v>1029</c:v>
                </c:pt>
                <c:pt idx="3682">
                  <c:v>1024</c:v>
                </c:pt>
                <c:pt idx="3683">
                  <c:v>1028</c:v>
                </c:pt>
                <c:pt idx="3684">
                  <c:v>1030</c:v>
                </c:pt>
                <c:pt idx="3685">
                  <c:v>1030</c:v>
                </c:pt>
                <c:pt idx="3686">
                  <c:v>1030</c:v>
                </c:pt>
                <c:pt idx="3687">
                  <c:v>1026</c:v>
                </c:pt>
                <c:pt idx="3688">
                  <c:v>1022</c:v>
                </c:pt>
                <c:pt idx="3689">
                  <c:v>1033</c:v>
                </c:pt>
                <c:pt idx="3690">
                  <c:v>1023</c:v>
                </c:pt>
                <c:pt idx="3691">
                  <c:v>1019</c:v>
                </c:pt>
                <c:pt idx="3692">
                  <c:v>1021</c:v>
                </c:pt>
                <c:pt idx="3693">
                  <c:v>1011</c:v>
                </c:pt>
                <c:pt idx="3694">
                  <c:v>1020</c:v>
                </c:pt>
                <c:pt idx="3695">
                  <c:v>1023</c:v>
                </c:pt>
                <c:pt idx="3696">
                  <c:v>1025</c:v>
                </c:pt>
                <c:pt idx="3697">
                  <c:v>1014</c:v>
                </c:pt>
                <c:pt idx="3698">
                  <c:v>1011</c:v>
                </c:pt>
                <c:pt idx="3699">
                  <c:v>1016</c:v>
                </c:pt>
                <c:pt idx="3700">
                  <c:v>1010</c:v>
                </c:pt>
                <c:pt idx="3701">
                  <c:v>1024</c:v>
                </c:pt>
                <c:pt idx="3702">
                  <c:v>1034</c:v>
                </c:pt>
                <c:pt idx="3703">
                  <c:v>1014</c:v>
                </c:pt>
                <c:pt idx="3704">
                  <c:v>1020</c:v>
                </c:pt>
                <c:pt idx="3705">
                  <c:v>1022</c:v>
                </c:pt>
                <c:pt idx="3706">
                  <c:v>1018</c:v>
                </c:pt>
                <c:pt idx="3707">
                  <c:v>1026</c:v>
                </c:pt>
                <c:pt idx="3708">
                  <c:v>1023</c:v>
                </c:pt>
                <c:pt idx="3709">
                  <c:v>1025</c:v>
                </c:pt>
                <c:pt idx="3710">
                  <c:v>1037</c:v>
                </c:pt>
                <c:pt idx="3711">
                  <c:v>1034</c:v>
                </c:pt>
                <c:pt idx="3712">
                  <c:v>1023</c:v>
                </c:pt>
                <c:pt idx="3713">
                  <c:v>1033</c:v>
                </c:pt>
                <c:pt idx="3714">
                  <c:v>1037</c:v>
                </c:pt>
                <c:pt idx="3715">
                  <c:v>1046</c:v>
                </c:pt>
                <c:pt idx="3716">
                  <c:v>1069</c:v>
                </c:pt>
                <c:pt idx="3717">
                  <c:v>1067</c:v>
                </c:pt>
                <c:pt idx="3718">
                  <c:v>1072</c:v>
                </c:pt>
                <c:pt idx="3719">
                  <c:v>1068</c:v>
                </c:pt>
                <c:pt idx="3720">
                  <c:v>1062</c:v>
                </c:pt>
                <c:pt idx="3721">
                  <c:v>1052</c:v>
                </c:pt>
                <c:pt idx="3722">
                  <c:v>1034</c:v>
                </c:pt>
                <c:pt idx="3723">
                  <c:v>1035</c:v>
                </c:pt>
                <c:pt idx="3724">
                  <c:v>1041</c:v>
                </c:pt>
                <c:pt idx="3725">
                  <c:v>1038</c:v>
                </c:pt>
                <c:pt idx="3726">
                  <c:v>1032</c:v>
                </c:pt>
                <c:pt idx="3727">
                  <c:v>1034</c:v>
                </c:pt>
                <c:pt idx="3728">
                  <c:v>1036</c:v>
                </c:pt>
                <c:pt idx="3729">
                  <c:v>1041</c:v>
                </c:pt>
                <c:pt idx="3730">
                  <c:v>1042</c:v>
                </c:pt>
                <c:pt idx="3731">
                  <c:v>1041</c:v>
                </c:pt>
                <c:pt idx="3732">
                  <c:v>1039</c:v>
                </c:pt>
                <c:pt idx="3733">
                  <c:v>1037</c:v>
                </c:pt>
                <c:pt idx="3734">
                  <c:v>1031</c:v>
                </c:pt>
                <c:pt idx="3735">
                  <c:v>1023</c:v>
                </c:pt>
                <c:pt idx="3736">
                  <c:v>1027</c:v>
                </c:pt>
                <c:pt idx="3737">
                  <c:v>1035</c:v>
                </c:pt>
                <c:pt idx="3738">
                  <c:v>1029</c:v>
                </c:pt>
                <c:pt idx="3739">
                  <c:v>1023</c:v>
                </c:pt>
                <c:pt idx="3740">
                  <c:v>1018</c:v>
                </c:pt>
                <c:pt idx="3741">
                  <c:v>1016</c:v>
                </c:pt>
                <c:pt idx="3742">
                  <c:v>1017</c:v>
                </c:pt>
                <c:pt idx="3743">
                  <c:v>1020</c:v>
                </c:pt>
                <c:pt idx="3744">
                  <c:v>1020</c:v>
                </c:pt>
                <c:pt idx="3745">
                  <c:v>1023</c:v>
                </c:pt>
                <c:pt idx="3746">
                  <c:v>1015</c:v>
                </c:pt>
                <c:pt idx="3747">
                  <c:v>1019</c:v>
                </c:pt>
                <c:pt idx="3748">
                  <c:v>1013</c:v>
                </c:pt>
                <c:pt idx="3749">
                  <c:v>1019</c:v>
                </c:pt>
                <c:pt idx="3750">
                  <c:v>1013</c:v>
                </c:pt>
                <c:pt idx="3751">
                  <c:v>1017</c:v>
                </c:pt>
                <c:pt idx="3752">
                  <c:v>1015</c:v>
                </c:pt>
                <c:pt idx="3753">
                  <c:v>1016</c:v>
                </c:pt>
                <c:pt idx="3754">
                  <c:v>1020</c:v>
                </c:pt>
                <c:pt idx="3755">
                  <c:v>1011</c:v>
                </c:pt>
                <c:pt idx="3756">
                  <c:v>1015</c:v>
                </c:pt>
                <c:pt idx="3757">
                  <c:v>1021</c:v>
                </c:pt>
                <c:pt idx="3758">
                  <c:v>1016</c:v>
                </c:pt>
                <c:pt idx="3759">
                  <c:v>1017</c:v>
                </c:pt>
                <c:pt idx="3760">
                  <c:v>1018</c:v>
                </c:pt>
                <c:pt idx="3761">
                  <c:v>1014</c:v>
                </c:pt>
                <c:pt idx="3762">
                  <c:v>1017</c:v>
                </c:pt>
                <c:pt idx="3763">
                  <c:v>1016</c:v>
                </c:pt>
                <c:pt idx="3764">
                  <c:v>1015</c:v>
                </c:pt>
                <c:pt idx="3765">
                  <c:v>1023</c:v>
                </c:pt>
                <c:pt idx="3766">
                  <c:v>1014</c:v>
                </c:pt>
                <c:pt idx="3767">
                  <c:v>1015</c:v>
                </c:pt>
                <c:pt idx="3768">
                  <c:v>1010</c:v>
                </c:pt>
                <c:pt idx="3769">
                  <c:v>1007</c:v>
                </c:pt>
                <c:pt idx="3770">
                  <c:v>1009</c:v>
                </c:pt>
                <c:pt idx="3771">
                  <c:v>1015</c:v>
                </c:pt>
                <c:pt idx="3772">
                  <c:v>1008</c:v>
                </c:pt>
                <c:pt idx="3773">
                  <c:v>1012</c:v>
                </c:pt>
                <c:pt idx="3774">
                  <c:v>1018</c:v>
                </c:pt>
                <c:pt idx="3775">
                  <c:v>1017</c:v>
                </c:pt>
                <c:pt idx="3776">
                  <c:v>1020</c:v>
                </c:pt>
                <c:pt idx="3777">
                  <c:v>1017</c:v>
                </c:pt>
                <c:pt idx="3778">
                  <c:v>1010</c:v>
                </c:pt>
                <c:pt idx="3779">
                  <c:v>1009</c:v>
                </c:pt>
                <c:pt idx="3780">
                  <c:v>1009</c:v>
                </c:pt>
                <c:pt idx="3781">
                  <c:v>1011</c:v>
                </c:pt>
                <c:pt idx="3782">
                  <c:v>1011</c:v>
                </c:pt>
                <c:pt idx="3783">
                  <c:v>1013</c:v>
                </c:pt>
                <c:pt idx="3784">
                  <c:v>1015</c:v>
                </c:pt>
                <c:pt idx="3785">
                  <c:v>1012</c:v>
                </c:pt>
                <c:pt idx="3786">
                  <c:v>1013</c:v>
                </c:pt>
                <c:pt idx="3787">
                  <c:v>1013</c:v>
                </c:pt>
                <c:pt idx="3788">
                  <c:v>1018</c:v>
                </c:pt>
                <c:pt idx="3789">
                  <c:v>1014</c:v>
                </c:pt>
                <c:pt idx="3790">
                  <c:v>1009</c:v>
                </c:pt>
                <c:pt idx="3791">
                  <c:v>1012</c:v>
                </c:pt>
                <c:pt idx="3792">
                  <c:v>1020</c:v>
                </c:pt>
                <c:pt idx="3793">
                  <c:v>1017</c:v>
                </c:pt>
                <c:pt idx="3794">
                  <c:v>1015</c:v>
                </c:pt>
                <c:pt idx="3795">
                  <c:v>1018</c:v>
                </c:pt>
                <c:pt idx="3796">
                  <c:v>1017</c:v>
                </c:pt>
                <c:pt idx="3797">
                  <c:v>1013</c:v>
                </c:pt>
                <c:pt idx="3798">
                  <c:v>1014</c:v>
                </c:pt>
                <c:pt idx="3799">
                  <c:v>1012</c:v>
                </c:pt>
                <c:pt idx="3800">
                  <c:v>1014</c:v>
                </c:pt>
                <c:pt idx="3801">
                  <c:v>1016</c:v>
                </c:pt>
                <c:pt idx="3802">
                  <c:v>1010</c:v>
                </c:pt>
                <c:pt idx="3803">
                  <c:v>1012</c:v>
                </c:pt>
                <c:pt idx="3804">
                  <c:v>1018</c:v>
                </c:pt>
                <c:pt idx="3805">
                  <c:v>1017</c:v>
                </c:pt>
                <c:pt idx="3806">
                  <c:v>1014</c:v>
                </c:pt>
                <c:pt idx="3807">
                  <c:v>1014</c:v>
                </c:pt>
                <c:pt idx="3808">
                  <c:v>1016</c:v>
                </c:pt>
                <c:pt idx="3809">
                  <c:v>1013</c:v>
                </c:pt>
                <c:pt idx="3810">
                  <c:v>1016</c:v>
                </c:pt>
                <c:pt idx="3811">
                  <c:v>1012</c:v>
                </c:pt>
                <c:pt idx="3812">
                  <c:v>1011</c:v>
                </c:pt>
                <c:pt idx="3813">
                  <c:v>1016</c:v>
                </c:pt>
                <c:pt idx="3814">
                  <c:v>1009</c:v>
                </c:pt>
                <c:pt idx="3815">
                  <c:v>1022</c:v>
                </c:pt>
                <c:pt idx="3816">
                  <c:v>1019</c:v>
                </c:pt>
                <c:pt idx="3817">
                  <c:v>1020</c:v>
                </c:pt>
                <c:pt idx="3818">
                  <c:v>1024</c:v>
                </c:pt>
                <c:pt idx="3819">
                  <c:v>1020</c:v>
                </c:pt>
                <c:pt idx="3820">
                  <c:v>1007</c:v>
                </c:pt>
                <c:pt idx="3821">
                  <c:v>1015</c:v>
                </c:pt>
                <c:pt idx="3822">
                  <c:v>1019</c:v>
                </c:pt>
                <c:pt idx="3823">
                  <c:v>1009</c:v>
                </c:pt>
                <c:pt idx="3824">
                  <c:v>1019</c:v>
                </c:pt>
                <c:pt idx="3825">
                  <c:v>1014</c:v>
                </c:pt>
                <c:pt idx="3826">
                  <c:v>1015</c:v>
                </c:pt>
                <c:pt idx="3827">
                  <c:v>1023</c:v>
                </c:pt>
                <c:pt idx="3828">
                  <c:v>1014</c:v>
                </c:pt>
                <c:pt idx="3829">
                  <c:v>1022</c:v>
                </c:pt>
                <c:pt idx="3830">
                  <c:v>1015</c:v>
                </c:pt>
                <c:pt idx="3831">
                  <c:v>1015</c:v>
                </c:pt>
                <c:pt idx="3832">
                  <c:v>1015</c:v>
                </c:pt>
                <c:pt idx="3833">
                  <c:v>1018</c:v>
                </c:pt>
                <c:pt idx="3834">
                  <c:v>1019</c:v>
                </c:pt>
                <c:pt idx="3835">
                  <c:v>1017</c:v>
                </c:pt>
                <c:pt idx="3836">
                  <c:v>1023</c:v>
                </c:pt>
                <c:pt idx="3837">
                  <c:v>1020</c:v>
                </c:pt>
                <c:pt idx="3838">
                  <c:v>1018</c:v>
                </c:pt>
                <c:pt idx="3839">
                  <c:v>1022</c:v>
                </c:pt>
                <c:pt idx="3840">
                  <c:v>1018</c:v>
                </c:pt>
                <c:pt idx="3841">
                  <c:v>1014</c:v>
                </c:pt>
                <c:pt idx="3842">
                  <c:v>1018</c:v>
                </c:pt>
                <c:pt idx="3843">
                  <c:v>1015</c:v>
                </c:pt>
                <c:pt idx="3844">
                  <c:v>1015</c:v>
                </c:pt>
                <c:pt idx="3845">
                  <c:v>1016</c:v>
                </c:pt>
                <c:pt idx="3846">
                  <c:v>1014</c:v>
                </c:pt>
                <c:pt idx="3847">
                  <c:v>1017</c:v>
                </c:pt>
                <c:pt idx="3848">
                  <c:v>1012</c:v>
                </c:pt>
                <c:pt idx="3849">
                  <c:v>1013</c:v>
                </c:pt>
                <c:pt idx="3850">
                  <c:v>1014</c:v>
                </c:pt>
                <c:pt idx="3851">
                  <c:v>1018</c:v>
                </c:pt>
                <c:pt idx="3852">
                  <c:v>1019</c:v>
                </c:pt>
                <c:pt idx="3853">
                  <c:v>1014</c:v>
                </c:pt>
                <c:pt idx="3854">
                  <c:v>1015</c:v>
                </c:pt>
                <c:pt idx="3855">
                  <c:v>1018</c:v>
                </c:pt>
                <c:pt idx="3856">
                  <c:v>1020</c:v>
                </c:pt>
                <c:pt idx="3857">
                  <c:v>1015</c:v>
                </c:pt>
                <c:pt idx="3858">
                  <c:v>1011</c:v>
                </c:pt>
                <c:pt idx="3859">
                  <c:v>1012</c:v>
                </c:pt>
                <c:pt idx="3860">
                  <c:v>1015</c:v>
                </c:pt>
                <c:pt idx="3861">
                  <c:v>1021</c:v>
                </c:pt>
                <c:pt idx="3862">
                  <c:v>1013</c:v>
                </c:pt>
                <c:pt idx="3863">
                  <c:v>1013</c:v>
                </c:pt>
                <c:pt idx="3864">
                  <c:v>1011</c:v>
                </c:pt>
                <c:pt idx="3865">
                  <c:v>1007</c:v>
                </c:pt>
                <c:pt idx="3866">
                  <c:v>1014</c:v>
                </c:pt>
                <c:pt idx="3867">
                  <c:v>1018</c:v>
                </c:pt>
                <c:pt idx="3868">
                  <c:v>1017</c:v>
                </c:pt>
                <c:pt idx="3869">
                  <c:v>1017</c:v>
                </c:pt>
                <c:pt idx="3870">
                  <c:v>1017</c:v>
                </c:pt>
                <c:pt idx="3871">
                  <c:v>1015</c:v>
                </c:pt>
                <c:pt idx="3872">
                  <c:v>1014</c:v>
                </c:pt>
                <c:pt idx="3873">
                  <c:v>1009</c:v>
                </c:pt>
                <c:pt idx="3874">
                  <c:v>1015</c:v>
                </c:pt>
                <c:pt idx="3875">
                  <c:v>1018</c:v>
                </c:pt>
                <c:pt idx="3876">
                  <c:v>1020</c:v>
                </c:pt>
                <c:pt idx="3877">
                  <c:v>1023</c:v>
                </c:pt>
                <c:pt idx="3878">
                  <c:v>1015</c:v>
                </c:pt>
                <c:pt idx="3879">
                  <c:v>1022</c:v>
                </c:pt>
                <c:pt idx="3880">
                  <c:v>1014</c:v>
                </c:pt>
                <c:pt idx="3881">
                  <c:v>1018</c:v>
                </c:pt>
                <c:pt idx="3882">
                  <c:v>1017</c:v>
                </c:pt>
                <c:pt idx="3883">
                  <c:v>1010</c:v>
                </c:pt>
                <c:pt idx="3884">
                  <c:v>1012</c:v>
                </c:pt>
                <c:pt idx="3885">
                  <c:v>1015</c:v>
                </c:pt>
                <c:pt idx="3886">
                  <c:v>1011</c:v>
                </c:pt>
                <c:pt idx="3887">
                  <c:v>1015</c:v>
                </c:pt>
                <c:pt idx="3888">
                  <c:v>1018</c:v>
                </c:pt>
                <c:pt idx="3889">
                  <c:v>1010</c:v>
                </c:pt>
                <c:pt idx="3890">
                  <c:v>1015</c:v>
                </c:pt>
                <c:pt idx="3891">
                  <c:v>1014</c:v>
                </c:pt>
                <c:pt idx="3892">
                  <c:v>1018</c:v>
                </c:pt>
                <c:pt idx="3893">
                  <c:v>1020</c:v>
                </c:pt>
                <c:pt idx="3894">
                  <c:v>1013</c:v>
                </c:pt>
                <c:pt idx="3895">
                  <c:v>1014</c:v>
                </c:pt>
                <c:pt idx="3896">
                  <c:v>1012</c:v>
                </c:pt>
                <c:pt idx="3897">
                  <c:v>1014</c:v>
                </c:pt>
                <c:pt idx="3898">
                  <c:v>1019</c:v>
                </c:pt>
                <c:pt idx="3899">
                  <c:v>1020</c:v>
                </c:pt>
                <c:pt idx="3900">
                  <c:v>1023</c:v>
                </c:pt>
                <c:pt idx="3901">
                  <c:v>1016</c:v>
                </c:pt>
                <c:pt idx="3902">
                  <c:v>1012</c:v>
                </c:pt>
                <c:pt idx="3903">
                  <c:v>1015</c:v>
                </c:pt>
                <c:pt idx="3904">
                  <c:v>1017</c:v>
                </c:pt>
                <c:pt idx="3905">
                  <c:v>1016</c:v>
                </c:pt>
                <c:pt idx="3906">
                  <c:v>1013</c:v>
                </c:pt>
                <c:pt idx="3907">
                  <c:v>1018</c:v>
                </c:pt>
                <c:pt idx="3908">
                  <c:v>1021</c:v>
                </c:pt>
                <c:pt idx="3909">
                  <c:v>1019</c:v>
                </c:pt>
                <c:pt idx="3910">
                  <c:v>1017</c:v>
                </c:pt>
                <c:pt idx="3911">
                  <c:v>1017</c:v>
                </c:pt>
                <c:pt idx="3912">
                  <c:v>1018</c:v>
                </c:pt>
                <c:pt idx="3913">
                  <c:v>1018</c:v>
                </c:pt>
                <c:pt idx="3914">
                  <c:v>1014</c:v>
                </c:pt>
                <c:pt idx="3915">
                  <c:v>1013</c:v>
                </c:pt>
                <c:pt idx="3916">
                  <c:v>1019</c:v>
                </c:pt>
                <c:pt idx="3917">
                  <c:v>1023</c:v>
                </c:pt>
                <c:pt idx="3918">
                  <c:v>1014</c:v>
                </c:pt>
                <c:pt idx="3919">
                  <c:v>1011</c:v>
                </c:pt>
                <c:pt idx="3920">
                  <c:v>1017</c:v>
                </c:pt>
                <c:pt idx="3921">
                  <c:v>1019</c:v>
                </c:pt>
                <c:pt idx="3922">
                  <c:v>1017</c:v>
                </c:pt>
                <c:pt idx="3923">
                  <c:v>1015</c:v>
                </c:pt>
                <c:pt idx="3924">
                  <c:v>1017</c:v>
                </c:pt>
                <c:pt idx="3925">
                  <c:v>1015</c:v>
                </c:pt>
                <c:pt idx="3926">
                  <c:v>1012</c:v>
                </c:pt>
                <c:pt idx="3927">
                  <c:v>1015</c:v>
                </c:pt>
                <c:pt idx="3928">
                  <c:v>1018</c:v>
                </c:pt>
                <c:pt idx="3929">
                  <c:v>1017</c:v>
                </c:pt>
                <c:pt idx="3930">
                  <c:v>1011</c:v>
                </c:pt>
                <c:pt idx="3931">
                  <c:v>1014</c:v>
                </c:pt>
                <c:pt idx="3932">
                  <c:v>1020</c:v>
                </c:pt>
                <c:pt idx="3933">
                  <c:v>1014</c:v>
                </c:pt>
                <c:pt idx="3934">
                  <c:v>1014</c:v>
                </c:pt>
                <c:pt idx="3935">
                  <c:v>1016</c:v>
                </c:pt>
                <c:pt idx="3936">
                  <c:v>1017</c:v>
                </c:pt>
                <c:pt idx="3937">
                  <c:v>1016</c:v>
                </c:pt>
                <c:pt idx="3938">
                  <c:v>1009</c:v>
                </c:pt>
                <c:pt idx="3939">
                  <c:v>1019</c:v>
                </c:pt>
                <c:pt idx="3940">
                  <c:v>1017</c:v>
                </c:pt>
                <c:pt idx="3941">
                  <c:v>1016</c:v>
                </c:pt>
                <c:pt idx="3942">
                  <c:v>1016</c:v>
                </c:pt>
                <c:pt idx="3943">
                  <c:v>1020</c:v>
                </c:pt>
                <c:pt idx="3944">
                  <c:v>1017</c:v>
                </c:pt>
                <c:pt idx="3945">
                  <c:v>1008</c:v>
                </c:pt>
                <c:pt idx="3946">
                  <c:v>1017</c:v>
                </c:pt>
                <c:pt idx="3947">
                  <c:v>1014</c:v>
                </c:pt>
                <c:pt idx="3948">
                  <c:v>1013</c:v>
                </c:pt>
                <c:pt idx="3949">
                  <c:v>1016</c:v>
                </c:pt>
                <c:pt idx="3950">
                  <c:v>1010</c:v>
                </c:pt>
                <c:pt idx="3951">
                  <c:v>1010</c:v>
                </c:pt>
                <c:pt idx="3952">
                  <c:v>1024</c:v>
                </c:pt>
                <c:pt idx="3953">
                  <c:v>1022</c:v>
                </c:pt>
                <c:pt idx="3954">
                  <c:v>1016</c:v>
                </c:pt>
                <c:pt idx="3955">
                  <c:v>1019</c:v>
                </c:pt>
                <c:pt idx="3956">
                  <c:v>1018</c:v>
                </c:pt>
                <c:pt idx="3957">
                  <c:v>1018</c:v>
                </c:pt>
                <c:pt idx="3958">
                  <c:v>1018</c:v>
                </c:pt>
                <c:pt idx="3959">
                  <c:v>1013</c:v>
                </c:pt>
                <c:pt idx="3960">
                  <c:v>1014</c:v>
                </c:pt>
                <c:pt idx="3961">
                  <c:v>1012</c:v>
                </c:pt>
                <c:pt idx="3962">
                  <c:v>1013</c:v>
                </c:pt>
                <c:pt idx="3963">
                  <c:v>1016</c:v>
                </c:pt>
                <c:pt idx="3964">
                  <c:v>1013</c:v>
                </c:pt>
                <c:pt idx="3965">
                  <c:v>1015</c:v>
                </c:pt>
                <c:pt idx="3966">
                  <c:v>1017</c:v>
                </c:pt>
                <c:pt idx="3967">
                  <c:v>1020</c:v>
                </c:pt>
                <c:pt idx="3968">
                  <c:v>1020</c:v>
                </c:pt>
                <c:pt idx="3969">
                  <c:v>1017</c:v>
                </c:pt>
                <c:pt idx="3970">
                  <c:v>1014</c:v>
                </c:pt>
                <c:pt idx="3971">
                  <c:v>1010</c:v>
                </c:pt>
                <c:pt idx="3972">
                  <c:v>1015</c:v>
                </c:pt>
                <c:pt idx="3973">
                  <c:v>1013</c:v>
                </c:pt>
                <c:pt idx="3974">
                  <c:v>1013</c:v>
                </c:pt>
                <c:pt idx="3975">
                  <c:v>1013</c:v>
                </c:pt>
                <c:pt idx="3976">
                  <c:v>1012</c:v>
                </c:pt>
                <c:pt idx="3977">
                  <c:v>1011</c:v>
                </c:pt>
                <c:pt idx="3978">
                  <c:v>1013</c:v>
                </c:pt>
                <c:pt idx="3979">
                  <c:v>1011</c:v>
                </c:pt>
                <c:pt idx="3980">
                  <c:v>1008</c:v>
                </c:pt>
                <c:pt idx="3981">
                  <c:v>1016</c:v>
                </c:pt>
                <c:pt idx="3982">
                  <c:v>1016</c:v>
                </c:pt>
                <c:pt idx="3983">
                  <c:v>1014</c:v>
                </c:pt>
                <c:pt idx="3984">
                  <c:v>1012</c:v>
                </c:pt>
                <c:pt idx="3985">
                  <c:v>1017</c:v>
                </c:pt>
                <c:pt idx="3986">
                  <c:v>1023</c:v>
                </c:pt>
                <c:pt idx="3987">
                  <c:v>1017</c:v>
                </c:pt>
                <c:pt idx="3988">
                  <c:v>1023</c:v>
                </c:pt>
                <c:pt idx="3989">
                  <c:v>1022</c:v>
                </c:pt>
                <c:pt idx="3990">
                  <c:v>1015</c:v>
                </c:pt>
                <c:pt idx="3991">
                  <c:v>1022</c:v>
                </c:pt>
                <c:pt idx="3992">
                  <c:v>1020</c:v>
                </c:pt>
                <c:pt idx="3993">
                  <c:v>1018</c:v>
                </c:pt>
                <c:pt idx="3994">
                  <c:v>1021</c:v>
                </c:pt>
                <c:pt idx="3995">
                  <c:v>1022</c:v>
                </c:pt>
                <c:pt idx="3996">
                  <c:v>1016</c:v>
                </c:pt>
                <c:pt idx="3997">
                  <c:v>1014</c:v>
                </c:pt>
                <c:pt idx="3998">
                  <c:v>1012</c:v>
                </c:pt>
                <c:pt idx="3999">
                  <c:v>1011</c:v>
                </c:pt>
                <c:pt idx="4000">
                  <c:v>1018</c:v>
                </c:pt>
                <c:pt idx="4001">
                  <c:v>1015</c:v>
                </c:pt>
                <c:pt idx="4002">
                  <c:v>1017</c:v>
                </c:pt>
                <c:pt idx="4003">
                  <c:v>1014</c:v>
                </c:pt>
                <c:pt idx="4004">
                  <c:v>1015</c:v>
                </c:pt>
                <c:pt idx="4005">
                  <c:v>1017</c:v>
                </c:pt>
                <c:pt idx="4006">
                  <c:v>1020</c:v>
                </c:pt>
                <c:pt idx="4007">
                  <c:v>1020</c:v>
                </c:pt>
                <c:pt idx="4008">
                  <c:v>1017</c:v>
                </c:pt>
                <c:pt idx="4009">
                  <c:v>1016</c:v>
                </c:pt>
                <c:pt idx="4010">
                  <c:v>1012</c:v>
                </c:pt>
                <c:pt idx="4011">
                  <c:v>1013</c:v>
                </c:pt>
                <c:pt idx="4012">
                  <c:v>1021</c:v>
                </c:pt>
                <c:pt idx="4013">
                  <c:v>1024</c:v>
                </c:pt>
                <c:pt idx="4014">
                  <c:v>1019</c:v>
                </c:pt>
                <c:pt idx="4015">
                  <c:v>1015</c:v>
                </c:pt>
                <c:pt idx="4016">
                  <c:v>1015</c:v>
                </c:pt>
                <c:pt idx="4017">
                  <c:v>1015</c:v>
                </c:pt>
                <c:pt idx="4018">
                  <c:v>1015</c:v>
                </c:pt>
                <c:pt idx="4019">
                  <c:v>1016</c:v>
                </c:pt>
                <c:pt idx="4020">
                  <c:v>1016</c:v>
                </c:pt>
                <c:pt idx="4021">
                  <c:v>1019</c:v>
                </c:pt>
                <c:pt idx="4022">
                  <c:v>1017</c:v>
                </c:pt>
                <c:pt idx="4023">
                  <c:v>1018</c:v>
                </c:pt>
                <c:pt idx="4024">
                  <c:v>1017</c:v>
                </c:pt>
                <c:pt idx="4025">
                  <c:v>1018</c:v>
                </c:pt>
                <c:pt idx="4026">
                  <c:v>1014</c:v>
                </c:pt>
                <c:pt idx="4027">
                  <c:v>1009</c:v>
                </c:pt>
                <c:pt idx="4028">
                  <c:v>1011</c:v>
                </c:pt>
                <c:pt idx="4029">
                  <c:v>1016</c:v>
                </c:pt>
                <c:pt idx="4030">
                  <c:v>1018</c:v>
                </c:pt>
                <c:pt idx="4031">
                  <c:v>1016</c:v>
                </c:pt>
                <c:pt idx="4032">
                  <c:v>1018</c:v>
                </c:pt>
                <c:pt idx="4033">
                  <c:v>1016</c:v>
                </c:pt>
                <c:pt idx="4034">
                  <c:v>1018</c:v>
                </c:pt>
                <c:pt idx="4035">
                  <c:v>1016</c:v>
                </c:pt>
                <c:pt idx="4036">
                  <c:v>1014</c:v>
                </c:pt>
                <c:pt idx="4037">
                  <c:v>1017</c:v>
                </c:pt>
                <c:pt idx="4038">
                  <c:v>1017</c:v>
                </c:pt>
                <c:pt idx="4039">
                  <c:v>1019</c:v>
                </c:pt>
                <c:pt idx="4040">
                  <c:v>1018</c:v>
                </c:pt>
                <c:pt idx="4041">
                  <c:v>1016</c:v>
                </c:pt>
                <c:pt idx="4042">
                  <c:v>1019</c:v>
                </c:pt>
                <c:pt idx="4043">
                  <c:v>1019</c:v>
                </c:pt>
                <c:pt idx="4044">
                  <c:v>1015</c:v>
                </c:pt>
                <c:pt idx="4045">
                  <c:v>1016</c:v>
                </c:pt>
                <c:pt idx="4046">
                  <c:v>1019</c:v>
                </c:pt>
                <c:pt idx="4047">
                  <c:v>1014</c:v>
                </c:pt>
                <c:pt idx="4048">
                  <c:v>1020</c:v>
                </c:pt>
                <c:pt idx="4049">
                  <c:v>1016</c:v>
                </c:pt>
                <c:pt idx="4050">
                  <c:v>1021</c:v>
                </c:pt>
                <c:pt idx="4051">
                  <c:v>1021</c:v>
                </c:pt>
                <c:pt idx="4052">
                  <c:v>1016</c:v>
                </c:pt>
                <c:pt idx="4053">
                  <c:v>1025</c:v>
                </c:pt>
                <c:pt idx="4054">
                  <c:v>1016</c:v>
                </c:pt>
                <c:pt idx="4055">
                  <c:v>1022</c:v>
                </c:pt>
                <c:pt idx="4056">
                  <c:v>1017</c:v>
                </c:pt>
                <c:pt idx="4057">
                  <c:v>1018</c:v>
                </c:pt>
                <c:pt idx="4058">
                  <c:v>1017</c:v>
                </c:pt>
                <c:pt idx="4059">
                  <c:v>1011</c:v>
                </c:pt>
                <c:pt idx="4060">
                  <c:v>1023</c:v>
                </c:pt>
                <c:pt idx="4061">
                  <c:v>1015</c:v>
                </c:pt>
                <c:pt idx="4062">
                  <c:v>1020</c:v>
                </c:pt>
                <c:pt idx="4063">
                  <c:v>1018</c:v>
                </c:pt>
                <c:pt idx="4064">
                  <c:v>1019</c:v>
                </c:pt>
                <c:pt idx="4065">
                  <c:v>1020</c:v>
                </c:pt>
                <c:pt idx="4066">
                  <c:v>1017</c:v>
                </c:pt>
                <c:pt idx="4067">
                  <c:v>1019</c:v>
                </c:pt>
                <c:pt idx="4068">
                  <c:v>1021</c:v>
                </c:pt>
                <c:pt idx="4069">
                  <c:v>1019</c:v>
                </c:pt>
                <c:pt idx="4070">
                  <c:v>1023</c:v>
                </c:pt>
                <c:pt idx="4071">
                  <c:v>1023</c:v>
                </c:pt>
                <c:pt idx="4072">
                  <c:v>1024</c:v>
                </c:pt>
                <c:pt idx="4073">
                  <c:v>1020</c:v>
                </c:pt>
                <c:pt idx="4074">
                  <c:v>1026</c:v>
                </c:pt>
                <c:pt idx="4075">
                  <c:v>1026</c:v>
                </c:pt>
                <c:pt idx="4076">
                  <c:v>1024</c:v>
                </c:pt>
                <c:pt idx="4077">
                  <c:v>1032</c:v>
                </c:pt>
                <c:pt idx="4078">
                  <c:v>1032</c:v>
                </c:pt>
                <c:pt idx="4079">
                  <c:v>1033</c:v>
                </c:pt>
                <c:pt idx="4080">
                  <c:v>1033</c:v>
                </c:pt>
                <c:pt idx="4081">
                  <c:v>1035</c:v>
                </c:pt>
                <c:pt idx="4082">
                  <c:v>1039</c:v>
                </c:pt>
                <c:pt idx="4083">
                  <c:v>1036</c:v>
                </c:pt>
                <c:pt idx="4084">
                  <c:v>1042</c:v>
                </c:pt>
                <c:pt idx="4085">
                  <c:v>1044</c:v>
                </c:pt>
                <c:pt idx="4086">
                  <c:v>1064</c:v>
                </c:pt>
                <c:pt idx="4087">
                  <c:v>1080</c:v>
                </c:pt>
                <c:pt idx="4088">
                  <c:v>1109</c:v>
                </c:pt>
                <c:pt idx="4089">
                  <c:v>1147</c:v>
                </c:pt>
                <c:pt idx="4090">
                  <c:v>1189</c:v>
                </c:pt>
                <c:pt idx="4091">
                  <c:v>1195</c:v>
                </c:pt>
                <c:pt idx="4092">
                  <c:v>1176</c:v>
                </c:pt>
                <c:pt idx="4093">
                  <c:v>1128</c:v>
                </c:pt>
                <c:pt idx="4094">
                  <c:v>1097</c:v>
                </c:pt>
                <c:pt idx="4095">
                  <c:v>1099</c:v>
                </c:pt>
                <c:pt idx="4096">
                  <c:v>1070</c:v>
                </c:pt>
                <c:pt idx="4097">
                  <c:v>1061</c:v>
                </c:pt>
                <c:pt idx="4098">
                  <c:v>1059</c:v>
                </c:pt>
                <c:pt idx="4099">
                  <c:v>1051</c:v>
                </c:pt>
                <c:pt idx="4100">
                  <c:v>1061</c:v>
                </c:pt>
                <c:pt idx="4101">
                  <c:v>1058</c:v>
                </c:pt>
                <c:pt idx="4102">
                  <c:v>1074</c:v>
                </c:pt>
                <c:pt idx="4103">
                  <c:v>1080</c:v>
                </c:pt>
                <c:pt idx="4104">
                  <c:v>1101</c:v>
                </c:pt>
                <c:pt idx="4105">
                  <c:v>1108</c:v>
                </c:pt>
                <c:pt idx="4106">
                  <c:v>1080</c:v>
                </c:pt>
                <c:pt idx="4107">
                  <c:v>1068</c:v>
                </c:pt>
                <c:pt idx="4108">
                  <c:v>1060</c:v>
                </c:pt>
                <c:pt idx="4109">
                  <c:v>1062</c:v>
                </c:pt>
                <c:pt idx="4110">
                  <c:v>1039</c:v>
                </c:pt>
                <c:pt idx="4111">
                  <c:v>1030</c:v>
                </c:pt>
                <c:pt idx="4112">
                  <c:v>1021</c:v>
                </c:pt>
                <c:pt idx="4113">
                  <c:v>1024</c:v>
                </c:pt>
                <c:pt idx="4114">
                  <c:v>1029</c:v>
                </c:pt>
                <c:pt idx="4115">
                  <c:v>1033</c:v>
                </c:pt>
                <c:pt idx="4116">
                  <c:v>1024</c:v>
                </c:pt>
                <c:pt idx="4117">
                  <c:v>1022</c:v>
                </c:pt>
                <c:pt idx="4118">
                  <c:v>1023</c:v>
                </c:pt>
                <c:pt idx="4119">
                  <c:v>1020</c:v>
                </c:pt>
                <c:pt idx="4120">
                  <c:v>1020</c:v>
                </c:pt>
                <c:pt idx="4121">
                  <c:v>1021</c:v>
                </c:pt>
                <c:pt idx="4122">
                  <c:v>1022</c:v>
                </c:pt>
                <c:pt idx="4123">
                  <c:v>1024</c:v>
                </c:pt>
                <c:pt idx="4124">
                  <c:v>1026</c:v>
                </c:pt>
                <c:pt idx="4125">
                  <c:v>1021</c:v>
                </c:pt>
                <c:pt idx="4126">
                  <c:v>1015</c:v>
                </c:pt>
                <c:pt idx="4127">
                  <c:v>1020</c:v>
                </c:pt>
                <c:pt idx="4128">
                  <c:v>1013</c:v>
                </c:pt>
                <c:pt idx="4129">
                  <c:v>1018</c:v>
                </c:pt>
                <c:pt idx="4130">
                  <c:v>1021</c:v>
                </c:pt>
                <c:pt idx="4131">
                  <c:v>1019</c:v>
                </c:pt>
                <c:pt idx="4132">
                  <c:v>1024</c:v>
                </c:pt>
                <c:pt idx="4133">
                  <c:v>1021</c:v>
                </c:pt>
                <c:pt idx="4134">
                  <c:v>1016</c:v>
                </c:pt>
                <c:pt idx="4135">
                  <c:v>1017</c:v>
                </c:pt>
                <c:pt idx="4136">
                  <c:v>1015</c:v>
                </c:pt>
                <c:pt idx="4137">
                  <c:v>1014</c:v>
                </c:pt>
                <c:pt idx="4138">
                  <c:v>1016</c:v>
                </c:pt>
                <c:pt idx="4139">
                  <c:v>1015</c:v>
                </c:pt>
                <c:pt idx="4140">
                  <c:v>1014</c:v>
                </c:pt>
                <c:pt idx="4141">
                  <c:v>1014</c:v>
                </c:pt>
                <c:pt idx="4142">
                  <c:v>1016</c:v>
                </c:pt>
                <c:pt idx="4143">
                  <c:v>1017</c:v>
                </c:pt>
                <c:pt idx="4144">
                  <c:v>1018</c:v>
                </c:pt>
                <c:pt idx="4145">
                  <c:v>1019</c:v>
                </c:pt>
                <c:pt idx="4146">
                  <c:v>1016</c:v>
                </c:pt>
                <c:pt idx="4147">
                  <c:v>1012</c:v>
                </c:pt>
                <c:pt idx="4148">
                  <c:v>1018</c:v>
                </c:pt>
                <c:pt idx="4149">
                  <c:v>1021</c:v>
                </c:pt>
                <c:pt idx="4150">
                  <c:v>1017</c:v>
                </c:pt>
                <c:pt idx="4151">
                  <c:v>1016</c:v>
                </c:pt>
                <c:pt idx="4152">
                  <c:v>1015</c:v>
                </c:pt>
                <c:pt idx="4153">
                  <c:v>1012</c:v>
                </c:pt>
                <c:pt idx="4154">
                  <c:v>1016</c:v>
                </c:pt>
                <c:pt idx="4155">
                  <c:v>1020</c:v>
                </c:pt>
                <c:pt idx="4156">
                  <c:v>1019</c:v>
                </c:pt>
                <c:pt idx="4157">
                  <c:v>1015</c:v>
                </c:pt>
                <c:pt idx="4158">
                  <c:v>1017</c:v>
                </c:pt>
                <c:pt idx="4159">
                  <c:v>1011</c:v>
                </c:pt>
                <c:pt idx="4160">
                  <c:v>1023</c:v>
                </c:pt>
                <c:pt idx="4161">
                  <c:v>1017</c:v>
                </c:pt>
                <c:pt idx="4162">
                  <c:v>1019</c:v>
                </c:pt>
                <c:pt idx="4163">
                  <c:v>1016</c:v>
                </c:pt>
                <c:pt idx="4164">
                  <c:v>1015</c:v>
                </c:pt>
                <c:pt idx="4165">
                  <c:v>1014</c:v>
                </c:pt>
                <c:pt idx="4166">
                  <c:v>1011</c:v>
                </c:pt>
                <c:pt idx="4167">
                  <c:v>1025</c:v>
                </c:pt>
                <c:pt idx="4168">
                  <c:v>1015</c:v>
                </c:pt>
                <c:pt idx="4169">
                  <c:v>1015</c:v>
                </c:pt>
                <c:pt idx="4170">
                  <c:v>1018</c:v>
                </c:pt>
                <c:pt idx="4171">
                  <c:v>1022</c:v>
                </c:pt>
                <c:pt idx="4172">
                  <c:v>1011</c:v>
                </c:pt>
                <c:pt idx="4173">
                  <c:v>1019</c:v>
                </c:pt>
                <c:pt idx="4174">
                  <c:v>1014</c:v>
                </c:pt>
                <c:pt idx="4175">
                  <c:v>1017</c:v>
                </c:pt>
                <c:pt idx="4176">
                  <c:v>1022</c:v>
                </c:pt>
                <c:pt idx="4177">
                  <c:v>1018</c:v>
                </c:pt>
                <c:pt idx="4178">
                  <c:v>1024</c:v>
                </c:pt>
                <c:pt idx="4179">
                  <c:v>1022</c:v>
                </c:pt>
                <c:pt idx="4180">
                  <c:v>1018</c:v>
                </c:pt>
                <c:pt idx="4181">
                  <c:v>1018</c:v>
                </c:pt>
                <c:pt idx="4182">
                  <c:v>1020</c:v>
                </c:pt>
                <c:pt idx="4183">
                  <c:v>1022</c:v>
                </c:pt>
                <c:pt idx="4184">
                  <c:v>1017</c:v>
                </c:pt>
                <c:pt idx="4185">
                  <c:v>1009</c:v>
                </c:pt>
                <c:pt idx="4186">
                  <c:v>1015</c:v>
                </c:pt>
                <c:pt idx="4187">
                  <c:v>1023</c:v>
                </c:pt>
                <c:pt idx="4188">
                  <c:v>1021</c:v>
                </c:pt>
                <c:pt idx="4189">
                  <c:v>1020</c:v>
                </c:pt>
                <c:pt idx="4190">
                  <c:v>1019</c:v>
                </c:pt>
                <c:pt idx="4191">
                  <c:v>1021</c:v>
                </c:pt>
                <c:pt idx="4192">
                  <c:v>1020</c:v>
                </c:pt>
                <c:pt idx="4193">
                  <c:v>1017</c:v>
                </c:pt>
                <c:pt idx="4194">
                  <c:v>1016</c:v>
                </c:pt>
                <c:pt idx="4195">
                  <c:v>1021</c:v>
                </c:pt>
                <c:pt idx="4196">
                  <c:v>1023</c:v>
                </c:pt>
                <c:pt idx="4197">
                  <c:v>1016</c:v>
                </c:pt>
                <c:pt idx="4198">
                  <c:v>1016</c:v>
                </c:pt>
                <c:pt idx="4199">
                  <c:v>1020</c:v>
                </c:pt>
                <c:pt idx="4200">
                  <c:v>1019</c:v>
                </c:pt>
                <c:pt idx="4201">
                  <c:v>1027</c:v>
                </c:pt>
                <c:pt idx="4202">
                  <c:v>1026</c:v>
                </c:pt>
                <c:pt idx="4203">
                  <c:v>1020</c:v>
                </c:pt>
                <c:pt idx="4204">
                  <c:v>1020</c:v>
                </c:pt>
                <c:pt idx="4205">
                  <c:v>1028</c:v>
                </c:pt>
                <c:pt idx="4206">
                  <c:v>1030</c:v>
                </c:pt>
                <c:pt idx="4207">
                  <c:v>1020</c:v>
                </c:pt>
                <c:pt idx="4208">
                  <c:v>1015</c:v>
                </c:pt>
                <c:pt idx="4209">
                  <c:v>1018</c:v>
                </c:pt>
                <c:pt idx="4210">
                  <c:v>1022</c:v>
                </c:pt>
                <c:pt idx="4211">
                  <c:v>1014</c:v>
                </c:pt>
                <c:pt idx="4212">
                  <c:v>1017</c:v>
                </c:pt>
                <c:pt idx="4213">
                  <c:v>1018</c:v>
                </c:pt>
                <c:pt idx="4214">
                  <c:v>1019</c:v>
                </c:pt>
                <c:pt idx="4215">
                  <c:v>1020</c:v>
                </c:pt>
                <c:pt idx="4216">
                  <c:v>1017</c:v>
                </c:pt>
                <c:pt idx="4217">
                  <c:v>1018</c:v>
                </c:pt>
                <c:pt idx="4218">
                  <c:v>1019</c:v>
                </c:pt>
                <c:pt idx="4219">
                  <c:v>1022</c:v>
                </c:pt>
                <c:pt idx="4220">
                  <c:v>1013</c:v>
                </c:pt>
                <c:pt idx="4221">
                  <c:v>1019</c:v>
                </c:pt>
                <c:pt idx="4222">
                  <c:v>1016</c:v>
                </c:pt>
                <c:pt idx="4223">
                  <c:v>1028</c:v>
                </c:pt>
                <c:pt idx="4224">
                  <c:v>1019</c:v>
                </c:pt>
                <c:pt idx="4225">
                  <c:v>1019</c:v>
                </c:pt>
                <c:pt idx="4226">
                  <c:v>1015</c:v>
                </c:pt>
                <c:pt idx="4227">
                  <c:v>1012</c:v>
                </c:pt>
                <c:pt idx="4228">
                  <c:v>1021</c:v>
                </c:pt>
                <c:pt idx="4229">
                  <c:v>1021</c:v>
                </c:pt>
                <c:pt idx="4230">
                  <c:v>1016</c:v>
                </c:pt>
                <c:pt idx="4231">
                  <c:v>1016</c:v>
                </c:pt>
                <c:pt idx="4232">
                  <c:v>1020</c:v>
                </c:pt>
                <c:pt idx="4233">
                  <c:v>1021</c:v>
                </c:pt>
                <c:pt idx="4234">
                  <c:v>1009</c:v>
                </c:pt>
                <c:pt idx="4235">
                  <c:v>1016</c:v>
                </c:pt>
                <c:pt idx="4236">
                  <c:v>1018</c:v>
                </c:pt>
                <c:pt idx="4237">
                  <c:v>1018</c:v>
                </c:pt>
                <c:pt idx="4238">
                  <c:v>1016</c:v>
                </c:pt>
                <c:pt idx="4239">
                  <c:v>1014</c:v>
                </c:pt>
                <c:pt idx="4240">
                  <c:v>1016</c:v>
                </c:pt>
                <c:pt idx="4241">
                  <c:v>1014</c:v>
                </c:pt>
                <c:pt idx="4242">
                  <c:v>1011</c:v>
                </c:pt>
                <c:pt idx="4243">
                  <c:v>1015</c:v>
                </c:pt>
                <c:pt idx="4244">
                  <c:v>1019</c:v>
                </c:pt>
                <c:pt idx="4245">
                  <c:v>1014</c:v>
                </c:pt>
                <c:pt idx="4246">
                  <c:v>1018</c:v>
                </c:pt>
                <c:pt idx="4247">
                  <c:v>1013</c:v>
                </c:pt>
                <c:pt idx="4248">
                  <c:v>1010</c:v>
                </c:pt>
                <c:pt idx="4249">
                  <c:v>1012</c:v>
                </c:pt>
                <c:pt idx="4250">
                  <c:v>1017</c:v>
                </c:pt>
                <c:pt idx="4251">
                  <c:v>1021</c:v>
                </c:pt>
                <c:pt idx="4252">
                  <c:v>1019</c:v>
                </c:pt>
                <c:pt idx="4253">
                  <c:v>1016</c:v>
                </c:pt>
                <c:pt idx="4254">
                  <c:v>1014</c:v>
                </c:pt>
                <c:pt idx="4255">
                  <c:v>1017</c:v>
                </c:pt>
                <c:pt idx="4256">
                  <c:v>1018</c:v>
                </c:pt>
                <c:pt idx="4257">
                  <c:v>1020</c:v>
                </c:pt>
                <c:pt idx="4258">
                  <c:v>1016</c:v>
                </c:pt>
                <c:pt idx="4259">
                  <c:v>1016</c:v>
                </c:pt>
                <c:pt idx="4260">
                  <c:v>1017</c:v>
                </c:pt>
                <c:pt idx="4261">
                  <c:v>1016</c:v>
                </c:pt>
                <c:pt idx="4262">
                  <c:v>1015</c:v>
                </c:pt>
                <c:pt idx="4263">
                  <c:v>1012</c:v>
                </c:pt>
                <c:pt idx="4264">
                  <c:v>1018</c:v>
                </c:pt>
                <c:pt idx="4265">
                  <c:v>1020</c:v>
                </c:pt>
                <c:pt idx="4266">
                  <c:v>1015</c:v>
                </c:pt>
                <c:pt idx="4267">
                  <c:v>1019</c:v>
                </c:pt>
                <c:pt idx="4268">
                  <c:v>1016</c:v>
                </c:pt>
                <c:pt idx="4269">
                  <c:v>1014</c:v>
                </c:pt>
                <c:pt idx="4270">
                  <c:v>1017</c:v>
                </c:pt>
                <c:pt idx="4271">
                  <c:v>1019</c:v>
                </c:pt>
                <c:pt idx="4272">
                  <c:v>1020</c:v>
                </c:pt>
                <c:pt idx="4273">
                  <c:v>1018</c:v>
                </c:pt>
                <c:pt idx="4274">
                  <c:v>1015</c:v>
                </c:pt>
                <c:pt idx="4275">
                  <c:v>1012</c:v>
                </c:pt>
                <c:pt idx="4276">
                  <c:v>1017</c:v>
                </c:pt>
                <c:pt idx="4277">
                  <c:v>1010</c:v>
                </c:pt>
                <c:pt idx="4278">
                  <c:v>1007</c:v>
                </c:pt>
                <c:pt idx="4279">
                  <c:v>1014</c:v>
                </c:pt>
                <c:pt idx="4280">
                  <c:v>1009</c:v>
                </c:pt>
                <c:pt idx="4281">
                  <c:v>1017</c:v>
                </c:pt>
                <c:pt idx="4282">
                  <c:v>1014</c:v>
                </c:pt>
                <c:pt idx="4283">
                  <c:v>1009</c:v>
                </c:pt>
                <c:pt idx="4284">
                  <c:v>1020</c:v>
                </c:pt>
                <c:pt idx="4285">
                  <c:v>1009</c:v>
                </c:pt>
                <c:pt idx="4286">
                  <c:v>1016</c:v>
                </c:pt>
                <c:pt idx="4287">
                  <c:v>1019</c:v>
                </c:pt>
                <c:pt idx="4288">
                  <c:v>1019</c:v>
                </c:pt>
                <c:pt idx="4289">
                  <c:v>1018</c:v>
                </c:pt>
                <c:pt idx="4290">
                  <c:v>1015</c:v>
                </c:pt>
                <c:pt idx="4291">
                  <c:v>1012</c:v>
                </c:pt>
                <c:pt idx="4292">
                  <c:v>1017</c:v>
                </c:pt>
                <c:pt idx="4293">
                  <c:v>1016</c:v>
                </c:pt>
                <c:pt idx="4294">
                  <c:v>1018</c:v>
                </c:pt>
                <c:pt idx="4295">
                  <c:v>1012</c:v>
                </c:pt>
                <c:pt idx="4296">
                  <c:v>1013</c:v>
                </c:pt>
                <c:pt idx="4297">
                  <c:v>1020</c:v>
                </c:pt>
                <c:pt idx="4298">
                  <c:v>1016</c:v>
                </c:pt>
                <c:pt idx="4299">
                  <c:v>1021</c:v>
                </c:pt>
                <c:pt idx="4300">
                  <c:v>1026</c:v>
                </c:pt>
                <c:pt idx="4301">
                  <c:v>1019</c:v>
                </c:pt>
                <c:pt idx="4302">
                  <c:v>1017</c:v>
                </c:pt>
                <c:pt idx="4303">
                  <c:v>1015</c:v>
                </c:pt>
                <c:pt idx="4304">
                  <c:v>1014</c:v>
                </c:pt>
                <c:pt idx="4305">
                  <c:v>1014</c:v>
                </c:pt>
                <c:pt idx="4306">
                  <c:v>1017</c:v>
                </c:pt>
                <c:pt idx="4307">
                  <c:v>1019</c:v>
                </c:pt>
                <c:pt idx="4308">
                  <c:v>1014</c:v>
                </c:pt>
                <c:pt idx="4309">
                  <c:v>1013</c:v>
                </c:pt>
                <c:pt idx="4310">
                  <c:v>1015</c:v>
                </c:pt>
                <c:pt idx="4311">
                  <c:v>1019</c:v>
                </c:pt>
                <c:pt idx="4312">
                  <c:v>1019</c:v>
                </c:pt>
                <c:pt idx="4313">
                  <c:v>1018</c:v>
                </c:pt>
                <c:pt idx="4314">
                  <c:v>1018</c:v>
                </c:pt>
                <c:pt idx="4315">
                  <c:v>1021</c:v>
                </c:pt>
                <c:pt idx="4316">
                  <c:v>1017</c:v>
                </c:pt>
                <c:pt idx="4317">
                  <c:v>1015</c:v>
                </c:pt>
                <c:pt idx="4318">
                  <c:v>1017</c:v>
                </c:pt>
                <c:pt idx="4319">
                  <c:v>1018</c:v>
                </c:pt>
                <c:pt idx="4320">
                  <c:v>1018</c:v>
                </c:pt>
                <c:pt idx="4321">
                  <c:v>1019</c:v>
                </c:pt>
                <c:pt idx="4322">
                  <c:v>1017</c:v>
                </c:pt>
                <c:pt idx="4323">
                  <c:v>1019</c:v>
                </c:pt>
                <c:pt idx="4324">
                  <c:v>1018</c:v>
                </c:pt>
                <c:pt idx="4325">
                  <c:v>1016</c:v>
                </c:pt>
                <c:pt idx="4326">
                  <c:v>1016</c:v>
                </c:pt>
                <c:pt idx="4327">
                  <c:v>1019</c:v>
                </c:pt>
                <c:pt idx="4328">
                  <c:v>1013</c:v>
                </c:pt>
                <c:pt idx="4329">
                  <c:v>1014</c:v>
                </c:pt>
                <c:pt idx="4330">
                  <c:v>1017</c:v>
                </c:pt>
                <c:pt idx="4331">
                  <c:v>1015</c:v>
                </c:pt>
                <c:pt idx="4332">
                  <c:v>1016</c:v>
                </c:pt>
                <c:pt idx="4333">
                  <c:v>1022</c:v>
                </c:pt>
                <c:pt idx="4334">
                  <c:v>1022</c:v>
                </c:pt>
                <c:pt idx="4335">
                  <c:v>1019</c:v>
                </c:pt>
                <c:pt idx="4336">
                  <c:v>1011</c:v>
                </c:pt>
                <c:pt idx="4337">
                  <c:v>1010</c:v>
                </c:pt>
                <c:pt idx="4338">
                  <c:v>1018</c:v>
                </c:pt>
                <c:pt idx="4339">
                  <c:v>1015</c:v>
                </c:pt>
                <c:pt idx="4340">
                  <c:v>1018</c:v>
                </c:pt>
                <c:pt idx="4341">
                  <c:v>1015</c:v>
                </c:pt>
                <c:pt idx="4342">
                  <c:v>1011</c:v>
                </c:pt>
                <c:pt idx="4343">
                  <c:v>1014</c:v>
                </c:pt>
                <c:pt idx="4344">
                  <c:v>1019</c:v>
                </c:pt>
                <c:pt idx="4345">
                  <c:v>1010</c:v>
                </c:pt>
                <c:pt idx="4346">
                  <c:v>1016</c:v>
                </c:pt>
                <c:pt idx="4347">
                  <c:v>1016</c:v>
                </c:pt>
                <c:pt idx="4348">
                  <c:v>1017</c:v>
                </c:pt>
                <c:pt idx="4349">
                  <c:v>1017</c:v>
                </c:pt>
                <c:pt idx="4350">
                  <c:v>1020</c:v>
                </c:pt>
                <c:pt idx="4351">
                  <c:v>1018</c:v>
                </c:pt>
                <c:pt idx="4352">
                  <c:v>1015</c:v>
                </c:pt>
                <c:pt idx="4353">
                  <c:v>1012</c:v>
                </c:pt>
                <c:pt idx="4354">
                  <c:v>1020</c:v>
                </c:pt>
                <c:pt idx="4355">
                  <c:v>1022</c:v>
                </c:pt>
                <c:pt idx="4356">
                  <c:v>1017</c:v>
                </c:pt>
                <c:pt idx="4357">
                  <c:v>1017</c:v>
                </c:pt>
                <c:pt idx="4358">
                  <c:v>1018</c:v>
                </c:pt>
                <c:pt idx="4359">
                  <c:v>1014</c:v>
                </c:pt>
                <c:pt idx="4360">
                  <c:v>1011</c:v>
                </c:pt>
                <c:pt idx="4361">
                  <c:v>1021</c:v>
                </c:pt>
                <c:pt idx="4362">
                  <c:v>1020</c:v>
                </c:pt>
                <c:pt idx="4363">
                  <c:v>1020</c:v>
                </c:pt>
                <c:pt idx="4364">
                  <c:v>1014</c:v>
                </c:pt>
                <c:pt idx="4365">
                  <c:v>1016</c:v>
                </c:pt>
                <c:pt idx="4366">
                  <c:v>1018</c:v>
                </c:pt>
                <c:pt idx="4367">
                  <c:v>1016</c:v>
                </c:pt>
                <c:pt idx="4368">
                  <c:v>1013</c:v>
                </c:pt>
                <c:pt idx="4369">
                  <c:v>1015</c:v>
                </c:pt>
                <c:pt idx="4370">
                  <c:v>1015</c:v>
                </c:pt>
                <c:pt idx="4371">
                  <c:v>1014</c:v>
                </c:pt>
                <c:pt idx="4372">
                  <c:v>1015</c:v>
                </c:pt>
                <c:pt idx="4373">
                  <c:v>1016</c:v>
                </c:pt>
                <c:pt idx="4374">
                  <c:v>1017</c:v>
                </c:pt>
                <c:pt idx="4375">
                  <c:v>1018</c:v>
                </c:pt>
                <c:pt idx="4376">
                  <c:v>1014</c:v>
                </c:pt>
                <c:pt idx="4377">
                  <c:v>1013</c:v>
                </c:pt>
                <c:pt idx="4378">
                  <c:v>1015</c:v>
                </c:pt>
                <c:pt idx="4379">
                  <c:v>1016</c:v>
                </c:pt>
                <c:pt idx="4380">
                  <c:v>1013</c:v>
                </c:pt>
                <c:pt idx="4381">
                  <c:v>1015</c:v>
                </c:pt>
                <c:pt idx="4382">
                  <c:v>1023</c:v>
                </c:pt>
                <c:pt idx="4383">
                  <c:v>1018</c:v>
                </c:pt>
                <c:pt idx="4384">
                  <c:v>1022</c:v>
                </c:pt>
                <c:pt idx="4385">
                  <c:v>1017</c:v>
                </c:pt>
                <c:pt idx="4386">
                  <c:v>1010</c:v>
                </c:pt>
                <c:pt idx="4387">
                  <c:v>1013</c:v>
                </c:pt>
                <c:pt idx="4388">
                  <c:v>1012</c:v>
                </c:pt>
                <c:pt idx="4389">
                  <c:v>1019</c:v>
                </c:pt>
                <c:pt idx="4390">
                  <c:v>1015</c:v>
                </c:pt>
                <c:pt idx="4391">
                  <c:v>1017</c:v>
                </c:pt>
                <c:pt idx="4392">
                  <c:v>1015</c:v>
                </c:pt>
                <c:pt idx="4393">
                  <c:v>1018</c:v>
                </c:pt>
                <c:pt idx="4394">
                  <c:v>1016</c:v>
                </c:pt>
                <c:pt idx="4395">
                  <c:v>1011</c:v>
                </c:pt>
                <c:pt idx="4396">
                  <c:v>1019</c:v>
                </c:pt>
                <c:pt idx="4397">
                  <c:v>1015</c:v>
                </c:pt>
                <c:pt idx="4398">
                  <c:v>1019</c:v>
                </c:pt>
                <c:pt idx="4399">
                  <c:v>1012</c:v>
                </c:pt>
                <c:pt idx="4400">
                  <c:v>1009</c:v>
                </c:pt>
                <c:pt idx="4401">
                  <c:v>1019</c:v>
                </c:pt>
                <c:pt idx="4402">
                  <c:v>1011</c:v>
                </c:pt>
                <c:pt idx="4403">
                  <c:v>1017</c:v>
                </c:pt>
                <c:pt idx="4404">
                  <c:v>1021</c:v>
                </c:pt>
                <c:pt idx="4405">
                  <c:v>1016</c:v>
                </c:pt>
                <c:pt idx="4406">
                  <c:v>1010</c:v>
                </c:pt>
                <c:pt idx="4407">
                  <c:v>1014</c:v>
                </c:pt>
                <c:pt idx="4408">
                  <c:v>1011</c:v>
                </c:pt>
                <c:pt idx="4409">
                  <c:v>1013</c:v>
                </c:pt>
                <c:pt idx="4410">
                  <c:v>1017</c:v>
                </c:pt>
                <c:pt idx="4411">
                  <c:v>1010</c:v>
                </c:pt>
                <c:pt idx="4412">
                  <c:v>1010</c:v>
                </c:pt>
                <c:pt idx="4413">
                  <c:v>1013</c:v>
                </c:pt>
                <c:pt idx="4414">
                  <c:v>1015</c:v>
                </c:pt>
                <c:pt idx="4415">
                  <c:v>1011</c:v>
                </c:pt>
                <c:pt idx="4416">
                  <c:v>1015</c:v>
                </c:pt>
                <c:pt idx="4417">
                  <c:v>1019</c:v>
                </c:pt>
                <c:pt idx="4418">
                  <c:v>1014</c:v>
                </c:pt>
                <c:pt idx="4419">
                  <c:v>1011</c:v>
                </c:pt>
                <c:pt idx="4420">
                  <c:v>1012</c:v>
                </c:pt>
                <c:pt idx="4421">
                  <c:v>1012</c:v>
                </c:pt>
                <c:pt idx="4422">
                  <c:v>1010</c:v>
                </c:pt>
                <c:pt idx="4423">
                  <c:v>1011</c:v>
                </c:pt>
                <c:pt idx="4424">
                  <c:v>1010</c:v>
                </c:pt>
                <c:pt idx="4425">
                  <c:v>1013</c:v>
                </c:pt>
                <c:pt idx="4426">
                  <c:v>1011</c:v>
                </c:pt>
                <c:pt idx="4427">
                  <c:v>1013</c:v>
                </c:pt>
                <c:pt idx="4428">
                  <c:v>1016</c:v>
                </c:pt>
                <c:pt idx="4429">
                  <c:v>1017</c:v>
                </c:pt>
                <c:pt idx="4430">
                  <c:v>1012</c:v>
                </c:pt>
                <c:pt idx="4431">
                  <c:v>1013</c:v>
                </c:pt>
                <c:pt idx="4432">
                  <c:v>1019</c:v>
                </c:pt>
                <c:pt idx="4433">
                  <c:v>1018</c:v>
                </c:pt>
                <c:pt idx="4434">
                  <c:v>1019</c:v>
                </c:pt>
                <c:pt idx="4435">
                  <c:v>1019</c:v>
                </c:pt>
                <c:pt idx="4436">
                  <c:v>1012</c:v>
                </c:pt>
                <c:pt idx="4437">
                  <c:v>1015</c:v>
                </c:pt>
                <c:pt idx="4438">
                  <c:v>1018</c:v>
                </c:pt>
                <c:pt idx="4439">
                  <c:v>1017</c:v>
                </c:pt>
                <c:pt idx="4440">
                  <c:v>1016</c:v>
                </c:pt>
                <c:pt idx="4441">
                  <c:v>1013</c:v>
                </c:pt>
                <c:pt idx="4442">
                  <c:v>1015</c:v>
                </c:pt>
                <c:pt idx="4443">
                  <c:v>1014</c:v>
                </c:pt>
                <c:pt idx="4444">
                  <c:v>1015</c:v>
                </c:pt>
                <c:pt idx="4445">
                  <c:v>1016</c:v>
                </c:pt>
                <c:pt idx="4446">
                  <c:v>1016</c:v>
                </c:pt>
                <c:pt idx="4447">
                  <c:v>1019</c:v>
                </c:pt>
                <c:pt idx="4448">
                  <c:v>1011</c:v>
                </c:pt>
                <c:pt idx="4449">
                  <c:v>1011</c:v>
                </c:pt>
                <c:pt idx="4450">
                  <c:v>1014</c:v>
                </c:pt>
                <c:pt idx="4451">
                  <c:v>1011</c:v>
                </c:pt>
                <c:pt idx="4452">
                  <c:v>1012</c:v>
                </c:pt>
                <c:pt idx="4453">
                  <c:v>1016</c:v>
                </c:pt>
                <c:pt idx="4454">
                  <c:v>1010</c:v>
                </c:pt>
                <c:pt idx="4455">
                  <c:v>1012</c:v>
                </c:pt>
                <c:pt idx="4456">
                  <c:v>1017</c:v>
                </c:pt>
                <c:pt idx="4457">
                  <c:v>1009</c:v>
                </c:pt>
                <c:pt idx="4458">
                  <c:v>1015</c:v>
                </c:pt>
                <c:pt idx="4459">
                  <c:v>1015</c:v>
                </c:pt>
                <c:pt idx="4460">
                  <c:v>1010</c:v>
                </c:pt>
                <c:pt idx="4461">
                  <c:v>1018</c:v>
                </c:pt>
                <c:pt idx="4462">
                  <c:v>1019</c:v>
                </c:pt>
                <c:pt idx="4463">
                  <c:v>1016</c:v>
                </c:pt>
                <c:pt idx="4464">
                  <c:v>1015</c:v>
                </c:pt>
                <c:pt idx="4465">
                  <c:v>1012</c:v>
                </c:pt>
                <c:pt idx="4466">
                  <c:v>1015</c:v>
                </c:pt>
                <c:pt idx="4467">
                  <c:v>1017</c:v>
                </c:pt>
                <c:pt idx="4468">
                  <c:v>1012</c:v>
                </c:pt>
                <c:pt idx="4469">
                  <c:v>1013</c:v>
                </c:pt>
                <c:pt idx="4470">
                  <c:v>1015</c:v>
                </c:pt>
                <c:pt idx="4471">
                  <c:v>1012</c:v>
                </c:pt>
                <c:pt idx="4472">
                  <c:v>1017</c:v>
                </c:pt>
                <c:pt idx="4473">
                  <c:v>1011</c:v>
                </c:pt>
                <c:pt idx="4474">
                  <c:v>1012</c:v>
                </c:pt>
                <c:pt idx="4475">
                  <c:v>1018</c:v>
                </c:pt>
                <c:pt idx="4476">
                  <c:v>1015</c:v>
                </c:pt>
                <c:pt idx="4477">
                  <c:v>1013</c:v>
                </c:pt>
                <c:pt idx="4478">
                  <c:v>1018</c:v>
                </c:pt>
                <c:pt idx="4479">
                  <c:v>1015</c:v>
                </c:pt>
                <c:pt idx="4480">
                  <c:v>1014</c:v>
                </c:pt>
                <c:pt idx="4481">
                  <c:v>1016</c:v>
                </c:pt>
                <c:pt idx="4482">
                  <c:v>1014</c:v>
                </c:pt>
                <c:pt idx="4483">
                  <c:v>1014</c:v>
                </c:pt>
                <c:pt idx="4484">
                  <c:v>1012</c:v>
                </c:pt>
                <c:pt idx="4485">
                  <c:v>1012</c:v>
                </c:pt>
                <c:pt idx="4486">
                  <c:v>1015</c:v>
                </c:pt>
                <c:pt idx="4487">
                  <c:v>1013</c:v>
                </c:pt>
                <c:pt idx="4488">
                  <c:v>1019</c:v>
                </c:pt>
                <c:pt idx="4489">
                  <c:v>1016</c:v>
                </c:pt>
                <c:pt idx="4490">
                  <c:v>1018</c:v>
                </c:pt>
                <c:pt idx="4491">
                  <c:v>1018</c:v>
                </c:pt>
                <c:pt idx="4492">
                  <c:v>1012</c:v>
                </c:pt>
                <c:pt idx="4493">
                  <c:v>1014</c:v>
                </c:pt>
                <c:pt idx="4494">
                  <c:v>1012</c:v>
                </c:pt>
                <c:pt idx="4495">
                  <c:v>1016</c:v>
                </c:pt>
                <c:pt idx="4496">
                  <c:v>1017</c:v>
                </c:pt>
                <c:pt idx="4497">
                  <c:v>1013</c:v>
                </c:pt>
                <c:pt idx="4498">
                  <c:v>1013</c:v>
                </c:pt>
                <c:pt idx="4499">
                  <c:v>1013</c:v>
                </c:pt>
                <c:pt idx="4500">
                  <c:v>1011</c:v>
                </c:pt>
                <c:pt idx="4501">
                  <c:v>1015</c:v>
                </c:pt>
                <c:pt idx="4502">
                  <c:v>1021</c:v>
                </c:pt>
                <c:pt idx="4503">
                  <c:v>1018</c:v>
                </c:pt>
                <c:pt idx="4504">
                  <c:v>1013</c:v>
                </c:pt>
                <c:pt idx="4505">
                  <c:v>1015</c:v>
                </c:pt>
                <c:pt idx="4506">
                  <c:v>1014</c:v>
                </c:pt>
                <c:pt idx="4507">
                  <c:v>1017</c:v>
                </c:pt>
                <c:pt idx="4508">
                  <c:v>1010</c:v>
                </c:pt>
                <c:pt idx="4509">
                  <c:v>1016</c:v>
                </c:pt>
                <c:pt idx="4510">
                  <c:v>1015</c:v>
                </c:pt>
                <c:pt idx="4511">
                  <c:v>1015</c:v>
                </c:pt>
                <c:pt idx="4512">
                  <c:v>1024</c:v>
                </c:pt>
                <c:pt idx="4513">
                  <c:v>1014</c:v>
                </c:pt>
                <c:pt idx="4514">
                  <c:v>1015</c:v>
                </c:pt>
                <c:pt idx="4515">
                  <c:v>1018</c:v>
                </c:pt>
                <c:pt idx="4516">
                  <c:v>1011</c:v>
                </c:pt>
                <c:pt idx="4517">
                  <c:v>1016</c:v>
                </c:pt>
                <c:pt idx="4518">
                  <c:v>1012</c:v>
                </c:pt>
                <c:pt idx="4519">
                  <c:v>1011</c:v>
                </c:pt>
                <c:pt idx="4520">
                  <c:v>1014</c:v>
                </c:pt>
                <c:pt idx="4521">
                  <c:v>1016</c:v>
                </c:pt>
                <c:pt idx="4522">
                  <c:v>1022</c:v>
                </c:pt>
                <c:pt idx="4523">
                  <c:v>1022</c:v>
                </c:pt>
                <c:pt idx="4524">
                  <c:v>1018</c:v>
                </c:pt>
                <c:pt idx="4525">
                  <c:v>1015</c:v>
                </c:pt>
                <c:pt idx="4526">
                  <c:v>1016</c:v>
                </c:pt>
                <c:pt idx="4527">
                  <c:v>1011</c:v>
                </c:pt>
                <c:pt idx="4528">
                  <c:v>1016</c:v>
                </c:pt>
                <c:pt idx="4529">
                  <c:v>1017</c:v>
                </c:pt>
                <c:pt idx="4530">
                  <c:v>1015</c:v>
                </c:pt>
                <c:pt idx="4531">
                  <c:v>1014</c:v>
                </c:pt>
                <c:pt idx="4532">
                  <c:v>1017</c:v>
                </c:pt>
                <c:pt idx="4533">
                  <c:v>1016</c:v>
                </c:pt>
                <c:pt idx="4534">
                  <c:v>1017</c:v>
                </c:pt>
                <c:pt idx="4535">
                  <c:v>1018</c:v>
                </c:pt>
                <c:pt idx="4536">
                  <c:v>1022</c:v>
                </c:pt>
                <c:pt idx="4537">
                  <c:v>1022</c:v>
                </c:pt>
                <c:pt idx="4538">
                  <c:v>1017</c:v>
                </c:pt>
                <c:pt idx="4539">
                  <c:v>1013</c:v>
                </c:pt>
                <c:pt idx="4540">
                  <c:v>1011</c:v>
                </c:pt>
                <c:pt idx="4541">
                  <c:v>1013</c:v>
                </c:pt>
                <c:pt idx="4542">
                  <c:v>1013</c:v>
                </c:pt>
                <c:pt idx="4543">
                  <c:v>1011</c:v>
                </c:pt>
                <c:pt idx="4544">
                  <c:v>1013</c:v>
                </c:pt>
                <c:pt idx="4545">
                  <c:v>1015</c:v>
                </c:pt>
                <c:pt idx="4546">
                  <c:v>1015</c:v>
                </c:pt>
                <c:pt idx="4547">
                  <c:v>1017</c:v>
                </c:pt>
                <c:pt idx="4548">
                  <c:v>1014</c:v>
                </c:pt>
                <c:pt idx="4549">
                  <c:v>1013</c:v>
                </c:pt>
                <c:pt idx="4550">
                  <c:v>1014</c:v>
                </c:pt>
                <c:pt idx="4551">
                  <c:v>1013</c:v>
                </c:pt>
                <c:pt idx="4552">
                  <c:v>1011</c:v>
                </c:pt>
                <c:pt idx="4553">
                  <c:v>1015</c:v>
                </c:pt>
                <c:pt idx="4554">
                  <c:v>1017</c:v>
                </c:pt>
                <c:pt idx="4555">
                  <c:v>1017</c:v>
                </c:pt>
                <c:pt idx="4556">
                  <c:v>1016</c:v>
                </c:pt>
                <c:pt idx="4557">
                  <c:v>1011</c:v>
                </c:pt>
                <c:pt idx="4558">
                  <c:v>1015</c:v>
                </c:pt>
                <c:pt idx="4559">
                  <c:v>1017</c:v>
                </c:pt>
                <c:pt idx="4560">
                  <c:v>1015</c:v>
                </c:pt>
                <c:pt idx="4561">
                  <c:v>1022</c:v>
                </c:pt>
                <c:pt idx="4562">
                  <c:v>1014</c:v>
                </c:pt>
                <c:pt idx="4563">
                  <c:v>1015</c:v>
                </c:pt>
                <c:pt idx="4564">
                  <c:v>1023</c:v>
                </c:pt>
                <c:pt idx="4565">
                  <c:v>1014</c:v>
                </c:pt>
                <c:pt idx="4566">
                  <c:v>1018</c:v>
                </c:pt>
                <c:pt idx="4567">
                  <c:v>1019</c:v>
                </c:pt>
                <c:pt idx="4568">
                  <c:v>1010</c:v>
                </c:pt>
                <c:pt idx="4569">
                  <c:v>1017</c:v>
                </c:pt>
                <c:pt idx="4570">
                  <c:v>1017</c:v>
                </c:pt>
                <c:pt idx="4571">
                  <c:v>1022</c:v>
                </c:pt>
                <c:pt idx="4572">
                  <c:v>1018</c:v>
                </c:pt>
                <c:pt idx="4573">
                  <c:v>1019</c:v>
                </c:pt>
                <c:pt idx="4574">
                  <c:v>1010</c:v>
                </c:pt>
                <c:pt idx="4575">
                  <c:v>1014</c:v>
                </c:pt>
                <c:pt idx="4576">
                  <c:v>1019</c:v>
                </c:pt>
                <c:pt idx="4577">
                  <c:v>1011</c:v>
                </c:pt>
                <c:pt idx="4578">
                  <c:v>1011</c:v>
                </c:pt>
                <c:pt idx="4579">
                  <c:v>1017</c:v>
                </c:pt>
                <c:pt idx="4580">
                  <c:v>1016</c:v>
                </c:pt>
                <c:pt idx="4581">
                  <c:v>1016</c:v>
                </c:pt>
                <c:pt idx="4582">
                  <c:v>1019</c:v>
                </c:pt>
                <c:pt idx="4583">
                  <c:v>1017</c:v>
                </c:pt>
                <c:pt idx="4584">
                  <c:v>1012</c:v>
                </c:pt>
                <c:pt idx="4585">
                  <c:v>1014</c:v>
                </c:pt>
                <c:pt idx="4586">
                  <c:v>1014</c:v>
                </c:pt>
                <c:pt idx="4587">
                  <c:v>1021</c:v>
                </c:pt>
                <c:pt idx="4588">
                  <c:v>1018</c:v>
                </c:pt>
                <c:pt idx="4589">
                  <c:v>1017</c:v>
                </c:pt>
                <c:pt idx="4590">
                  <c:v>1013</c:v>
                </c:pt>
                <c:pt idx="4591">
                  <c:v>1019</c:v>
                </c:pt>
                <c:pt idx="4592">
                  <c:v>1016</c:v>
                </c:pt>
                <c:pt idx="4593">
                  <c:v>1014</c:v>
                </c:pt>
                <c:pt idx="4594">
                  <c:v>1017</c:v>
                </c:pt>
                <c:pt idx="4595">
                  <c:v>1017</c:v>
                </c:pt>
                <c:pt idx="4596">
                  <c:v>1015</c:v>
                </c:pt>
                <c:pt idx="4597">
                  <c:v>1016</c:v>
                </c:pt>
                <c:pt idx="4598">
                  <c:v>1014</c:v>
                </c:pt>
                <c:pt idx="4599">
                  <c:v>1013</c:v>
                </c:pt>
                <c:pt idx="4600">
                  <c:v>1018</c:v>
                </c:pt>
                <c:pt idx="4601">
                  <c:v>1019</c:v>
                </c:pt>
                <c:pt idx="4602">
                  <c:v>1019</c:v>
                </c:pt>
                <c:pt idx="4603">
                  <c:v>1018</c:v>
                </c:pt>
                <c:pt idx="4604">
                  <c:v>1016</c:v>
                </c:pt>
                <c:pt idx="4605">
                  <c:v>1011</c:v>
                </c:pt>
                <c:pt idx="4606">
                  <c:v>1012</c:v>
                </c:pt>
                <c:pt idx="4607">
                  <c:v>1011</c:v>
                </c:pt>
                <c:pt idx="4608">
                  <c:v>1014</c:v>
                </c:pt>
                <c:pt idx="4609">
                  <c:v>1011</c:v>
                </c:pt>
                <c:pt idx="4610">
                  <c:v>1014</c:v>
                </c:pt>
                <c:pt idx="4611">
                  <c:v>1017</c:v>
                </c:pt>
                <c:pt idx="4612">
                  <c:v>1013</c:v>
                </c:pt>
                <c:pt idx="4613">
                  <c:v>1013</c:v>
                </c:pt>
                <c:pt idx="4614">
                  <c:v>1013</c:v>
                </c:pt>
                <c:pt idx="4615">
                  <c:v>1016</c:v>
                </c:pt>
                <c:pt idx="4616">
                  <c:v>1020</c:v>
                </c:pt>
                <c:pt idx="4617">
                  <c:v>1019</c:v>
                </c:pt>
                <c:pt idx="4618">
                  <c:v>1012</c:v>
                </c:pt>
                <c:pt idx="4619">
                  <c:v>1010</c:v>
                </c:pt>
                <c:pt idx="4620">
                  <c:v>1020</c:v>
                </c:pt>
                <c:pt idx="4621">
                  <c:v>1017</c:v>
                </c:pt>
                <c:pt idx="4622">
                  <c:v>1019</c:v>
                </c:pt>
                <c:pt idx="4623">
                  <c:v>1010</c:v>
                </c:pt>
                <c:pt idx="4624">
                  <c:v>1007</c:v>
                </c:pt>
                <c:pt idx="4625">
                  <c:v>1014</c:v>
                </c:pt>
                <c:pt idx="4626">
                  <c:v>1018</c:v>
                </c:pt>
                <c:pt idx="4627">
                  <c:v>1016</c:v>
                </c:pt>
                <c:pt idx="4628">
                  <c:v>1018</c:v>
                </c:pt>
                <c:pt idx="4629">
                  <c:v>1014</c:v>
                </c:pt>
                <c:pt idx="4630">
                  <c:v>1010</c:v>
                </c:pt>
                <c:pt idx="4631">
                  <c:v>1018</c:v>
                </c:pt>
                <c:pt idx="4632">
                  <c:v>1010</c:v>
                </c:pt>
                <c:pt idx="4633">
                  <c:v>1014</c:v>
                </c:pt>
                <c:pt idx="4634">
                  <c:v>1017</c:v>
                </c:pt>
                <c:pt idx="4635">
                  <c:v>1011</c:v>
                </c:pt>
                <c:pt idx="4636">
                  <c:v>1020</c:v>
                </c:pt>
                <c:pt idx="4637">
                  <c:v>1016</c:v>
                </c:pt>
                <c:pt idx="4638">
                  <c:v>1018</c:v>
                </c:pt>
                <c:pt idx="4639">
                  <c:v>1016</c:v>
                </c:pt>
                <c:pt idx="4640">
                  <c:v>1014</c:v>
                </c:pt>
                <c:pt idx="4641">
                  <c:v>1018</c:v>
                </c:pt>
                <c:pt idx="4642">
                  <c:v>1022</c:v>
                </c:pt>
                <c:pt idx="4643">
                  <c:v>1017</c:v>
                </c:pt>
                <c:pt idx="4644">
                  <c:v>1012</c:v>
                </c:pt>
                <c:pt idx="4645">
                  <c:v>1016</c:v>
                </c:pt>
                <c:pt idx="4646">
                  <c:v>1016</c:v>
                </c:pt>
                <c:pt idx="4647">
                  <c:v>1017</c:v>
                </c:pt>
                <c:pt idx="4648">
                  <c:v>1020</c:v>
                </c:pt>
                <c:pt idx="4649">
                  <c:v>1025</c:v>
                </c:pt>
                <c:pt idx="4650">
                  <c:v>1018</c:v>
                </c:pt>
                <c:pt idx="4651">
                  <c:v>1019</c:v>
                </c:pt>
                <c:pt idx="4652">
                  <c:v>1022</c:v>
                </c:pt>
                <c:pt idx="4653">
                  <c:v>1019</c:v>
                </c:pt>
                <c:pt idx="4654">
                  <c:v>1020</c:v>
                </c:pt>
                <c:pt idx="4655">
                  <c:v>1020</c:v>
                </c:pt>
                <c:pt idx="4656">
                  <c:v>1022</c:v>
                </c:pt>
                <c:pt idx="4657">
                  <c:v>1019</c:v>
                </c:pt>
                <c:pt idx="4658">
                  <c:v>1020</c:v>
                </c:pt>
                <c:pt idx="4659">
                  <c:v>1018</c:v>
                </c:pt>
                <c:pt idx="4660">
                  <c:v>1016</c:v>
                </c:pt>
                <c:pt idx="4661">
                  <c:v>1025</c:v>
                </c:pt>
                <c:pt idx="4662">
                  <c:v>1028</c:v>
                </c:pt>
                <c:pt idx="4663">
                  <c:v>1028</c:v>
                </c:pt>
                <c:pt idx="4664">
                  <c:v>1024</c:v>
                </c:pt>
                <c:pt idx="4665">
                  <c:v>1022</c:v>
                </c:pt>
                <c:pt idx="4666">
                  <c:v>1026</c:v>
                </c:pt>
                <c:pt idx="4667">
                  <c:v>1025</c:v>
                </c:pt>
                <c:pt idx="4668">
                  <c:v>1028</c:v>
                </c:pt>
                <c:pt idx="4669">
                  <c:v>1034</c:v>
                </c:pt>
                <c:pt idx="4670">
                  <c:v>1036</c:v>
                </c:pt>
                <c:pt idx="4671">
                  <c:v>1045</c:v>
                </c:pt>
                <c:pt idx="4672">
                  <c:v>1047</c:v>
                </c:pt>
                <c:pt idx="4673">
                  <c:v>1050</c:v>
                </c:pt>
                <c:pt idx="4674">
                  <c:v>1051</c:v>
                </c:pt>
                <c:pt idx="4675">
                  <c:v>1053</c:v>
                </c:pt>
                <c:pt idx="4676">
                  <c:v>1043</c:v>
                </c:pt>
                <c:pt idx="4677">
                  <c:v>1032</c:v>
                </c:pt>
                <c:pt idx="4678">
                  <c:v>1031</c:v>
                </c:pt>
                <c:pt idx="4679">
                  <c:v>1025</c:v>
                </c:pt>
                <c:pt idx="4680">
                  <c:v>1027</c:v>
                </c:pt>
                <c:pt idx="4681">
                  <c:v>1031</c:v>
                </c:pt>
                <c:pt idx="4682">
                  <c:v>1018</c:v>
                </c:pt>
                <c:pt idx="4683">
                  <c:v>1021</c:v>
                </c:pt>
                <c:pt idx="4684">
                  <c:v>1019</c:v>
                </c:pt>
                <c:pt idx="4685">
                  <c:v>1023</c:v>
                </c:pt>
                <c:pt idx="4686">
                  <c:v>1031</c:v>
                </c:pt>
                <c:pt idx="4687">
                  <c:v>1025</c:v>
                </c:pt>
                <c:pt idx="4688">
                  <c:v>1037</c:v>
                </c:pt>
                <c:pt idx="4689">
                  <c:v>1025</c:v>
                </c:pt>
                <c:pt idx="4690">
                  <c:v>1032</c:v>
                </c:pt>
                <c:pt idx="4691">
                  <c:v>1031</c:v>
                </c:pt>
                <c:pt idx="4692">
                  <c:v>1039</c:v>
                </c:pt>
                <c:pt idx="4693">
                  <c:v>1026</c:v>
                </c:pt>
                <c:pt idx="4694">
                  <c:v>1024</c:v>
                </c:pt>
                <c:pt idx="4695">
                  <c:v>1031</c:v>
                </c:pt>
                <c:pt idx="4696">
                  <c:v>1020</c:v>
                </c:pt>
                <c:pt idx="4697">
                  <c:v>1018</c:v>
                </c:pt>
                <c:pt idx="4698">
                  <c:v>1012</c:v>
                </c:pt>
                <c:pt idx="4699">
                  <c:v>1015</c:v>
                </c:pt>
                <c:pt idx="4700">
                  <c:v>1014</c:v>
                </c:pt>
                <c:pt idx="4701">
                  <c:v>1016</c:v>
                </c:pt>
                <c:pt idx="4702">
                  <c:v>1024</c:v>
                </c:pt>
                <c:pt idx="4703">
                  <c:v>1021</c:v>
                </c:pt>
                <c:pt idx="4704">
                  <c:v>1018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69E-464E-B6B9-32DCD5185E87}"/>
            </c:ext>
          </c:extLst>
        </c:ser>
        <c:ser>
          <c:idx val="5"/>
          <c:order val="5"/>
          <c:tx>
            <c:strRef>
              <c:f>'SSS783 下_Sn-Ge(0'!$A$1</c:f>
              <c:strCache>
                <c:ptCount val="1"/>
                <c:pt idx="0">
                  <c:v>SSS783_下_Sn-Ge(0.5%)</c:v>
                </c:pt>
              </c:strCache>
            </c:strRef>
          </c:tx>
          <c:spPr>
            <a:ln>
              <a:solidFill>
                <a:srgbClr val="FF00FF"/>
              </a:solidFill>
            </a:ln>
          </c:spPr>
          <c:marker>
            <c:symbol val="none"/>
          </c:marker>
          <c:xVal>
            <c:numRef>
              <c:f>'SSS783 下_Sn-Ge(0'!$A$2:$A$4706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下_Sn-Ge(0'!$C$2:$C$4706</c:f>
              <c:numCache>
                <c:formatCode>General</c:formatCode>
                <c:ptCount val="4705"/>
                <c:pt idx="0">
                  <c:v>626</c:v>
                </c:pt>
                <c:pt idx="1">
                  <c:v>630</c:v>
                </c:pt>
                <c:pt idx="2">
                  <c:v>599</c:v>
                </c:pt>
                <c:pt idx="3">
                  <c:v>606</c:v>
                </c:pt>
                <c:pt idx="4">
                  <c:v>638</c:v>
                </c:pt>
                <c:pt idx="5">
                  <c:v>609</c:v>
                </c:pt>
                <c:pt idx="6">
                  <c:v>630</c:v>
                </c:pt>
                <c:pt idx="7">
                  <c:v>634</c:v>
                </c:pt>
                <c:pt idx="8">
                  <c:v>645</c:v>
                </c:pt>
                <c:pt idx="9">
                  <c:v>619</c:v>
                </c:pt>
                <c:pt idx="10">
                  <c:v>630</c:v>
                </c:pt>
                <c:pt idx="11">
                  <c:v>625</c:v>
                </c:pt>
                <c:pt idx="12">
                  <c:v>627</c:v>
                </c:pt>
                <c:pt idx="13">
                  <c:v>621</c:v>
                </c:pt>
                <c:pt idx="14">
                  <c:v>638</c:v>
                </c:pt>
                <c:pt idx="15">
                  <c:v>627</c:v>
                </c:pt>
                <c:pt idx="16">
                  <c:v>639</c:v>
                </c:pt>
                <c:pt idx="17">
                  <c:v>633</c:v>
                </c:pt>
                <c:pt idx="18">
                  <c:v>604</c:v>
                </c:pt>
                <c:pt idx="19">
                  <c:v>615</c:v>
                </c:pt>
                <c:pt idx="20">
                  <c:v>627</c:v>
                </c:pt>
                <c:pt idx="21">
                  <c:v>628</c:v>
                </c:pt>
                <c:pt idx="22">
                  <c:v>619</c:v>
                </c:pt>
                <c:pt idx="23">
                  <c:v>617</c:v>
                </c:pt>
                <c:pt idx="24">
                  <c:v>622</c:v>
                </c:pt>
                <c:pt idx="25">
                  <c:v>627</c:v>
                </c:pt>
                <c:pt idx="26">
                  <c:v>617</c:v>
                </c:pt>
                <c:pt idx="27">
                  <c:v>612</c:v>
                </c:pt>
                <c:pt idx="28">
                  <c:v>613</c:v>
                </c:pt>
                <c:pt idx="29">
                  <c:v>616</c:v>
                </c:pt>
                <c:pt idx="30">
                  <c:v>623</c:v>
                </c:pt>
                <c:pt idx="31">
                  <c:v>615</c:v>
                </c:pt>
                <c:pt idx="32">
                  <c:v>619</c:v>
                </c:pt>
                <c:pt idx="33">
                  <c:v>634</c:v>
                </c:pt>
                <c:pt idx="34">
                  <c:v>628</c:v>
                </c:pt>
                <c:pt idx="35">
                  <c:v>624</c:v>
                </c:pt>
                <c:pt idx="36">
                  <c:v>618</c:v>
                </c:pt>
                <c:pt idx="37">
                  <c:v>613</c:v>
                </c:pt>
                <c:pt idx="38">
                  <c:v>616</c:v>
                </c:pt>
                <c:pt idx="39">
                  <c:v>628</c:v>
                </c:pt>
                <c:pt idx="40">
                  <c:v>633</c:v>
                </c:pt>
                <c:pt idx="41">
                  <c:v>636</c:v>
                </c:pt>
                <c:pt idx="42">
                  <c:v>617</c:v>
                </c:pt>
                <c:pt idx="43">
                  <c:v>617</c:v>
                </c:pt>
                <c:pt idx="44">
                  <c:v>615</c:v>
                </c:pt>
                <c:pt idx="45">
                  <c:v>615</c:v>
                </c:pt>
                <c:pt idx="46">
                  <c:v>608</c:v>
                </c:pt>
                <c:pt idx="47">
                  <c:v>630</c:v>
                </c:pt>
                <c:pt idx="48">
                  <c:v>634</c:v>
                </c:pt>
                <c:pt idx="49">
                  <c:v>629</c:v>
                </c:pt>
                <c:pt idx="50">
                  <c:v>619</c:v>
                </c:pt>
                <c:pt idx="51">
                  <c:v>630</c:v>
                </c:pt>
                <c:pt idx="52">
                  <c:v>623</c:v>
                </c:pt>
                <c:pt idx="53">
                  <c:v>623</c:v>
                </c:pt>
                <c:pt idx="54">
                  <c:v>616</c:v>
                </c:pt>
                <c:pt idx="55">
                  <c:v>628</c:v>
                </c:pt>
                <c:pt idx="56">
                  <c:v>630</c:v>
                </c:pt>
                <c:pt idx="57">
                  <c:v>618</c:v>
                </c:pt>
                <c:pt idx="58">
                  <c:v>617</c:v>
                </c:pt>
                <c:pt idx="59">
                  <c:v>617</c:v>
                </c:pt>
                <c:pt idx="60">
                  <c:v>619</c:v>
                </c:pt>
                <c:pt idx="61">
                  <c:v>619</c:v>
                </c:pt>
                <c:pt idx="62">
                  <c:v>638</c:v>
                </c:pt>
                <c:pt idx="63">
                  <c:v>610</c:v>
                </c:pt>
                <c:pt idx="64">
                  <c:v>613</c:v>
                </c:pt>
                <c:pt idx="65">
                  <c:v>622</c:v>
                </c:pt>
                <c:pt idx="66">
                  <c:v>620</c:v>
                </c:pt>
                <c:pt idx="67">
                  <c:v>631</c:v>
                </c:pt>
                <c:pt idx="68">
                  <c:v>606</c:v>
                </c:pt>
                <c:pt idx="69">
                  <c:v>611</c:v>
                </c:pt>
                <c:pt idx="70">
                  <c:v>623</c:v>
                </c:pt>
                <c:pt idx="71">
                  <c:v>621</c:v>
                </c:pt>
                <c:pt idx="72">
                  <c:v>610</c:v>
                </c:pt>
                <c:pt idx="73">
                  <c:v>623</c:v>
                </c:pt>
                <c:pt idx="74">
                  <c:v>638</c:v>
                </c:pt>
                <c:pt idx="75">
                  <c:v>618</c:v>
                </c:pt>
                <c:pt idx="76">
                  <c:v>620</c:v>
                </c:pt>
                <c:pt idx="77">
                  <c:v>620</c:v>
                </c:pt>
                <c:pt idx="78">
                  <c:v>631</c:v>
                </c:pt>
                <c:pt idx="79">
                  <c:v>619</c:v>
                </c:pt>
                <c:pt idx="80">
                  <c:v>603</c:v>
                </c:pt>
                <c:pt idx="81">
                  <c:v>611</c:v>
                </c:pt>
                <c:pt idx="82">
                  <c:v>618</c:v>
                </c:pt>
                <c:pt idx="83">
                  <c:v>616</c:v>
                </c:pt>
                <c:pt idx="84">
                  <c:v>624</c:v>
                </c:pt>
                <c:pt idx="85">
                  <c:v>636</c:v>
                </c:pt>
                <c:pt idx="86">
                  <c:v>630</c:v>
                </c:pt>
                <c:pt idx="87">
                  <c:v>618</c:v>
                </c:pt>
                <c:pt idx="88">
                  <c:v>608</c:v>
                </c:pt>
                <c:pt idx="89">
                  <c:v>609</c:v>
                </c:pt>
                <c:pt idx="90">
                  <c:v>615</c:v>
                </c:pt>
                <c:pt idx="91">
                  <c:v>616</c:v>
                </c:pt>
                <c:pt idx="92">
                  <c:v>619</c:v>
                </c:pt>
                <c:pt idx="93">
                  <c:v>616</c:v>
                </c:pt>
                <c:pt idx="94">
                  <c:v>604</c:v>
                </c:pt>
                <c:pt idx="95">
                  <c:v>626</c:v>
                </c:pt>
                <c:pt idx="96">
                  <c:v>620</c:v>
                </c:pt>
                <c:pt idx="97">
                  <c:v>613</c:v>
                </c:pt>
                <c:pt idx="98">
                  <c:v>612</c:v>
                </c:pt>
                <c:pt idx="99">
                  <c:v>609</c:v>
                </c:pt>
                <c:pt idx="100">
                  <c:v>617</c:v>
                </c:pt>
                <c:pt idx="101">
                  <c:v>617</c:v>
                </c:pt>
                <c:pt idx="102">
                  <c:v>626</c:v>
                </c:pt>
                <c:pt idx="103">
                  <c:v>601</c:v>
                </c:pt>
                <c:pt idx="104">
                  <c:v>599</c:v>
                </c:pt>
                <c:pt idx="105">
                  <c:v>593</c:v>
                </c:pt>
                <c:pt idx="106">
                  <c:v>598</c:v>
                </c:pt>
                <c:pt idx="107">
                  <c:v>603</c:v>
                </c:pt>
                <c:pt idx="108">
                  <c:v>601</c:v>
                </c:pt>
                <c:pt idx="109">
                  <c:v>608</c:v>
                </c:pt>
                <c:pt idx="110">
                  <c:v>629</c:v>
                </c:pt>
                <c:pt idx="111">
                  <c:v>612</c:v>
                </c:pt>
                <c:pt idx="112">
                  <c:v>606</c:v>
                </c:pt>
                <c:pt idx="113">
                  <c:v>613</c:v>
                </c:pt>
                <c:pt idx="114">
                  <c:v>629</c:v>
                </c:pt>
                <c:pt idx="115">
                  <c:v>637</c:v>
                </c:pt>
                <c:pt idx="116">
                  <c:v>616</c:v>
                </c:pt>
                <c:pt idx="117">
                  <c:v>593</c:v>
                </c:pt>
                <c:pt idx="118">
                  <c:v>603</c:v>
                </c:pt>
                <c:pt idx="119">
                  <c:v>606</c:v>
                </c:pt>
                <c:pt idx="120">
                  <c:v>613</c:v>
                </c:pt>
                <c:pt idx="121">
                  <c:v>622</c:v>
                </c:pt>
                <c:pt idx="122">
                  <c:v>604</c:v>
                </c:pt>
                <c:pt idx="123">
                  <c:v>598</c:v>
                </c:pt>
                <c:pt idx="124">
                  <c:v>629</c:v>
                </c:pt>
                <c:pt idx="125">
                  <c:v>609</c:v>
                </c:pt>
                <c:pt idx="126">
                  <c:v>611</c:v>
                </c:pt>
                <c:pt idx="127">
                  <c:v>585</c:v>
                </c:pt>
                <c:pt idx="128">
                  <c:v>592</c:v>
                </c:pt>
                <c:pt idx="129">
                  <c:v>615</c:v>
                </c:pt>
                <c:pt idx="130">
                  <c:v>613</c:v>
                </c:pt>
                <c:pt idx="131">
                  <c:v>611</c:v>
                </c:pt>
                <c:pt idx="132">
                  <c:v>602</c:v>
                </c:pt>
                <c:pt idx="133">
                  <c:v>600</c:v>
                </c:pt>
                <c:pt idx="134">
                  <c:v>615</c:v>
                </c:pt>
                <c:pt idx="135">
                  <c:v>600</c:v>
                </c:pt>
                <c:pt idx="136">
                  <c:v>607</c:v>
                </c:pt>
                <c:pt idx="137">
                  <c:v>615</c:v>
                </c:pt>
                <c:pt idx="138">
                  <c:v>607</c:v>
                </c:pt>
                <c:pt idx="139">
                  <c:v>603</c:v>
                </c:pt>
                <c:pt idx="140">
                  <c:v>609</c:v>
                </c:pt>
                <c:pt idx="141">
                  <c:v>607</c:v>
                </c:pt>
                <c:pt idx="142">
                  <c:v>608</c:v>
                </c:pt>
                <c:pt idx="143">
                  <c:v>608</c:v>
                </c:pt>
                <c:pt idx="144">
                  <c:v>620</c:v>
                </c:pt>
                <c:pt idx="145">
                  <c:v>620</c:v>
                </c:pt>
                <c:pt idx="146">
                  <c:v>606</c:v>
                </c:pt>
                <c:pt idx="147">
                  <c:v>610</c:v>
                </c:pt>
                <c:pt idx="148">
                  <c:v>608</c:v>
                </c:pt>
                <c:pt idx="149">
                  <c:v>603</c:v>
                </c:pt>
                <c:pt idx="150">
                  <c:v>602</c:v>
                </c:pt>
                <c:pt idx="151">
                  <c:v>599</c:v>
                </c:pt>
                <c:pt idx="152">
                  <c:v>605</c:v>
                </c:pt>
                <c:pt idx="153">
                  <c:v>599</c:v>
                </c:pt>
                <c:pt idx="154">
                  <c:v>603</c:v>
                </c:pt>
                <c:pt idx="155">
                  <c:v>606</c:v>
                </c:pt>
                <c:pt idx="156">
                  <c:v>606</c:v>
                </c:pt>
                <c:pt idx="157">
                  <c:v>605</c:v>
                </c:pt>
                <c:pt idx="158">
                  <c:v>600</c:v>
                </c:pt>
                <c:pt idx="159">
                  <c:v>616</c:v>
                </c:pt>
                <c:pt idx="160">
                  <c:v>611</c:v>
                </c:pt>
                <c:pt idx="161">
                  <c:v>608</c:v>
                </c:pt>
                <c:pt idx="162">
                  <c:v>628</c:v>
                </c:pt>
                <c:pt idx="163">
                  <c:v>611</c:v>
                </c:pt>
                <c:pt idx="164">
                  <c:v>602</c:v>
                </c:pt>
                <c:pt idx="165">
                  <c:v>611</c:v>
                </c:pt>
                <c:pt idx="166">
                  <c:v>601</c:v>
                </c:pt>
                <c:pt idx="167">
                  <c:v>612</c:v>
                </c:pt>
                <c:pt idx="168">
                  <c:v>604</c:v>
                </c:pt>
                <c:pt idx="169">
                  <c:v>616</c:v>
                </c:pt>
                <c:pt idx="170">
                  <c:v>597</c:v>
                </c:pt>
                <c:pt idx="171">
                  <c:v>621</c:v>
                </c:pt>
                <c:pt idx="172">
                  <c:v>590</c:v>
                </c:pt>
                <c:pt idx="173">
                  <c:v>620</c:v>
                </c:pt>
                <c:pt idx="174">
                  <c:v>627</c:v>
                </c:pt>
                <c:pt idx="175">
                  <c:v>607</c:v>
                </c:pt>
                <c:pt idx="176">
                  <c:v>608</c:v>
                </c:pt>
                <c:pt idx="177">
                  <c:v>608</c:v>
                </c:pt>
                <c:pt idx="178">
                  <c:v>606</c:v>
                </c:pt>
                <c:pt idx="179">
                  <c:v>632</c:v>
                </c:pt>
                <c:pt idx="180">
                  <c:v>588</c:v>
                </c:pt>
                <c:pt idx="181">
                  <c:v>589</c:v>
                </c:pt>
                <c:pt idx="182">
                  <c:v>599</c:v>
                </c:pt>
                <c:pt idx="183">
                  <c:v>602</c:v>
                </c:pt>
                <c:pt idx="184">
                  <c:v>598</c:v>
                </c:pt>
                <c:pt idx="185">
                  <c:v>589</c:v>
                </c:pt>
                <c:pt idx="186">
                  <c:v>596</c:v>
                </c:pt>
                <c:pt idx="187">
                  <c:v>600</c:v>
                </c:pt>
                <c:pt idx="188">
                  <c:v>604</c:v>
                </c:pt>
                <c:pt idx="189">
                  <c:v>616</c:v>
                </c:pt>
                <c:pt idx="190">
                  <c:v>619</c:v>
                </c:pt>
                <c:pt idx="191">
                  <c:v>602</c:v>
                </c:pt>
                <c:pt idx="192">
                  <c:v>608</c:v>
                </c:pt>
                <c:pt idx="193">
                  <c:v>603</c:v>
                </c:pt>
                <c:pt idx="194">
                  <c:v>596</c:v>
                </c:pt>
                <c:pt idx="195">
                  <c:v>595</c:v>
                </c:pt>
                <c:pt idx="196">
                  <c:v>592</c:v>
                </c:pt>
                <c:pt idx="197">
                  <c:v>593</c:v>
                </c:pt>
                <c:pt idx="198">
                  <c:v>605</c:v>
                </c:pt>
                <c:pt idx="199">
                  <c:v>604</c:v>
                </c:pt>
                <c:pt idx="200">
                  <c:v>591</c:v>
                </c:pt>
                <c:pt idx="201">
                  <c:v>603</c:v>
                </c:pt>
                <c:pt idx="202">
                  <c:v>605</c:v>
                </c:pt>
                <c:pt idx="203">
                  <c:v>593</c:v>
                </c:pt>
                <c:pt idx="204">
                  <c:v>602</c:v>
                </c:pt>
                <c:pt idx="205">
                  <c:v>602</c:v>
                </c:pt>
                <c:pt idx="206">
                  <c:v>599</c:v>
                </c:pt>
                <c:pt idx="207">
                  <c:v>598</c:v>
                </c:pt>
                <c:pt idx="208">
                  <c:v>603</c:v>
                </c:pt>
                <c:pt idx="209">
                  <c:v>607</c:v>
                </c:pt>
                <c:pt idx="210">
                  <c:v>588</c:v>
                </c:pt>
                <c:pt idx="211">
                  <c:v>576</c:v>
                </c:pt>
                <c:pt idx="212">
                  <c:v>592</c:v>
                </c:pt>
                <c:pt idx="213">
                  <c:v>606</c:v>
                </c:pt>
                <c:pt idx="214">
                  <c:v>593</c:v>
                </c:pt>
                <c:pt idx="215">
                  <c:v>590</c:v>
                </c:pt>
                <c:pt idx="216">
                  <c:v>587</c:v>
                </c:pt>
                <c:pt idx="217">
                  <c:v>595</c:v>
                </c:pt>
                <c:pt idx="218">
                  <c:v>578</c:v>
                </c:pt>
                <c:pt idx="219">
                  <c:v>606</c:v>
                </c:pt>
                <c:pt idx="220">
                  <c:v>591</c:v>
                </c:pt>
                <c:pt idx="221">
                  <c:v>588</c:v>
                </c:pt>
                <c:pt idx="222">
                  <c:v>602</c:v>
                </c:pt>
                <c:pt idx="223">
                  <c:v>590</c:v>
                </c:pt>
                <c:pt idx="224">
                  <c:v>595</c:v>
                </c:pt>
                <c:pt idx="225">
                  <c:v>598</c:v>
                </c:pt>
                <c:pt idx="226">
                  <c:v>581</c:v>
                </c:pt>
                <c:pt idx="227">
                  <c:v>605</c:v>
                </c:pt>
                <c:pt idx="228">
                  <c:v>597</c:v>
                </c:pt>
                <c:pt idx="229">
                  <c:v>586</c:v>
                </c:pt>
                <c:pt idx="230">
                  <c:v>576</c:v>
                </c:pt>
                <c:pt idx="231">
                  <c:v>577</c:v>
                </c:pt>
                <c:pt idx="232">
                  <c:v>586</c:v>
                </c:pt>
                <c:pt idx="233">
                  <c:v>592</c:v>
                </c:pt>
                <c:pt idx="234">
                  <c:v>580</c:v>
                </c:pt>
                <c:pt idx="235">
                  <c:v>591</c:v>
                </c:pt>
                <c:pt idx="236">
                  <c:v>589</c:v>
                </c:pt>
                <c:pt idx="237">
                  <c:v>594</c:v>
                </c:pt>
                <c:pt idx="238">
                  <c:v>589</c:v>
                </c:pt>
                <c:pt idx="239">
                  <c:v>590</c:v>
                </c:pt>
                <c:pt idx="240">
                  <c:v>586</c:v>
                </c:pt>
                <c:pt idx="241">
                  <c:v>599</c:v>
                </c:pt>
                <c:pt idx="242">
                  <c:v>589</c:v>
                </c:pt>
                <c:pt idx="243">
                  <c:v>593</c:v>
                </c:pt>
                <c:pt idx="244">
                  <c:v>591</c:v>
                </c:pt>
                <c:pt idx="245">
                  <c:v>598</c:v>
                </c:pt>
                <c:pt idx="246">
                  <c:v>590</c:v>
                </c:pt>
                <c:pt idx="247">
                  <c:v>583</c:v>
                </c:pt>
                <c:pt idx="248">
                  <c:v>590</c:v>
                </c:pt>
                <c:pt idx="249">
                  <c:v>588</c:v>
                </c:pt>
                <c:pt idx="250">
                  <c:v>583</c:v>
                </c:pt>
                <c:pt idx="251">
                  <c:v>584</c:v>
                </c:pt>
                <c:pt idx="252">
                  <c:v>580</c:v>
                </c:pt>
                <c:pt idx="253">
                  <c:v>580</c:v>
                </c:pt>
                <c:pt idx="254">
                  <c:v>579</c:v>
                </c:pt>
                <c:pt idx="255">
                  <c:v>584</c:v>
                </c:pt>
                <c:pt idx="256">
                  <c:v>595</c:v>
                </c:pt>
                <c:pt idx="257">
                  <c:v>607</c:v>
                </c:pt>
                <c:pt idx="258">
                  <c:v>598</c:v>
                </c:pt>
                <c:pt idx="259">
                  <c:v>579</c:v>
                </c:pt>
                <c:pt idx="260">
                  <c:v>586</c:v>
                </c:pt>
                <c:pt idx="261">
                  <c:v>579</c:v>
                </c:pt>
                <c:pt idx="262">
                  <c:v>576</c:v>
                </c:pt>
                <c:pt idx="263">
                  <c:v>578</c:v>
                </c:pt>
                <c:pt idx="264">
                  <c:v>581</c:v>
                </c:pt>
                <c:pt idx="265">
                  <c:v>583</c:v>
                </c:pt>
                <c:pt idx="266">
                  <c:v>596</c:v>
                </c:pt>
                <c:pt idx="267">
                  <c:v>595</c:v>
                </c:pt>
                <c:pt idx="268">
                  <c:v>573</c:v>
                </c:pt>
                <c:pt idx="269">
                  <c:v>583</c:v>
                </c:pt>
                <c:pt idx="270">
                  <c:v>598</c:v>
                </c:pt>
                <c:pt idx="271">
                  <c:v>587</c:v>
                </c:pt>
                <c:pt idx="272">
                  <c:v>578</c:v>
                </c:pt>
                <c:pt idx="273">
                  <c:v>595</c:v>
                </c:pt>
                <c:pt idx="274">
                  <c:v>590</c:v>
                </c:pt>
                <c:pt idx="275">
                  <c:v>586</c:v>
                </c:pt>
                <c:pt idx="276">
                  <c:v>588</c:v>
                </c:pt>
                <c:pt idx="277">
                  <c:v>587</c:v>
                </c:pt>
                <c:pt idx="278">
                  <c:v>596</c:v>
                </c:pt>
                <c:pt idx="279">
                  <c:v>584</c:v>
                </c:pt>
                <c:pt idx="280">
                  <c:v>584</c:v>
                </c:pt>
                <c:pt idx="281">
                  <c:v>600</c:v>
                </c:pt>
                <c:pt idx="282">
                  <c:v>580</c:v>
                </c:pt>
                <c:pt idx="283">
                  <c:v>577</c:v>
                </c:pt>
                <c:pt idx="284">
                  <c:v>601</c:v>
                </c:pt>
                <c:pt idx="285">
                  <c:v>580</c:v>
                </c:pt>
                <c:pt idx="286">
                  <c:v>576</c:v>
                </c:pt>
                <c:pt idx="287">
                  <c:v>598</c:v>
                </c:pt>
                <c:pt idx="288">
                  <c:v>576</c:v>
                </c:pt>
                <c:pt idx="289">
                  <c:v>590</c:v>
                </c:pt>
                <c:pt idx="290">
                  <c:v>580</c:v>
                </c:pt>
                <c:pt idx="291">
                  <c:v>577</c:v>
                </c:pt>
                <c:pt idx="292">
                  <c:v>594</c:v>
                </c:pt>
                <c:pt idx="293">
                  <c:v>586</c:v>
                </c:pt>
                <c:pt idx="294">
                  <c:v>607</c:v>
                </c:pt>
                <c:pt idx="295">
                  <c:v>580</c:v>
                </c:pt>
                <c:pt idx="296">
                  <c:v>595</c:v>
                </c:pt>
                <c:pt idx="297">
                  <c:v>590</c:v>
                </c:pt>
                <c:pt idx="298">
                  <c:v>594</c:v>
                </c:pt>
                <c:pt idx="299">
                  <c:v>591</c:v>
                </c:pt>
                <c:pt idx="300">
                  <c:v>593</c:v>
                </c:pt>
                <c:pt idx="301">
                  <c:v>585</c:v>
                </c:pt>
                <c:pt idx="302">
                  <c:v>577</c:v>
                </c:pt>
                <c:pt idx="303">
                  <c:v>576</c:v>
                </c:pt>
                <c:pt idx="304">
                  <c:v>584</c:v>
                </c:pt>
                <c:pt idx="305">
                  <c:v>582</c:v>
                </c:pt>
                <c:pt idx="306">
                  <c:v>576</c:v>
                </c:pt>
                <c:pt idx="307">
                  <c:v>578</c:v>
                </c:pt>
                <c:pt idx="308">
                  <c:v>576</c:v>
                </c:pt>
                <c:pt idx="309">
                  <c:v>578</c:v>
                </c:pt>
                <c:pt idx="310">
                  <c:v>579</c:v>
                </c:pt>
                <c:pt idx="311">
                  <c:v>583</c:v>
                </c:pt>
                <c:pt idx="312">
                  <c:v>582</c:v>
                </c:pt>
                <c:pt idx="313">
                  <c:v>573</c:v>
                </c:pt>
                <c:pt idx="314">
                  <c:v>566</c:v>
                </c:pt>
                <c:pt idx="315">
                  <c:v>576</c:v>
                </c:pt>
                <c:pt idx="316">
                  <c:v>586</c:v>
                </c:pt>
                <c:pt idx="317">
                  <c:v>590</c:v>
                </c:pt>
                <c:pt idx="318">
                  <c:v>579</c:v>
                </c:pt>
                <c:pt idx="319">
                  <c:v>570</c:v>
                </c:pt>
                <c:pt idx="320">
                  <c:v>569</c:v>
                </c:pt>
                <c:pt idx="321">
                  <c:v>577</c:v>
                </c:pt>
                <c:pt idx="322">
                  <c:v>589</c:v>
                </c:pt>
                <c:pt idx="323">
                  <c:v>580</c:v>
                </c:pt>
                <c:pt idx="324">
                  <c:v>569</c:v>
                </c:pt>
                <c:pt idx="325">
                  <c:v>569</c:v>
                </c:pt>
                <c:pt idx="326">
                  <c:v>583</c:v>
                </c:pt>
                <c:pt idx="327">
                  <c:v>589</c:v>
                </c:pt>
                <c:pt idx="328">
                  <c:v>572</c:v>
                </c:pt>
                <c:pt idx="329">
                  <c:v>569</c:v>
                </c:pt>
                <c:pt idx="330">
                  <c:v>577</c:v>
                </c:pt>
                <c:pt idx="331">
                  <c:v>585</c:v>
                </c:pt>
                <c:pt idx="332">
                  <c:v>583</c:v>
                </c:pt>
                <c:pt idx="333">
                  <c:v>576</c:v>
                </c:pt>
                <c:pt idx="334">
                  <c:v>571</c:v>
                </c:pt>
                <c:pt idx="335">
                  <c:v>572</c:v>
                </c:pt>
                <c:pt idx="336">
                  <c:v>571</c:v>
                </c:pt>
                <c:pt idx="337">
                  <c:v>569</c:v>
                </c:pt>
                <c:pt idx="338">
                  <c:v>564</c:v>
                </c:pt>
                <c:pt idx="339">
                  <c:v>571</c:v>
                </c:pt>
                <c:pt idx="340">
                  <c:v>585</c:v>
                </c:pt>
                <c:pt idx="341">
                  <c:v>583</c:v>
                </c:pt>
                <c:pt idx="342">
                  <c:v>568</c:v>
                </c:pt>
                <c:pt idx="343">
                  <c:v>557</c:v>
                </c:pt>
                <c:pt idx="344">
                  <c:v>565</c:v>
                </c:pt>
                <c:pt idx="345">
                  <c:v>571</c:v>
                </c:pt>
                <c:pt idx="346">
                  <c:v>574</c:v>
                </c:pt>
                <c:pt idx="347">
                  <c:v>561</c:v>
                </c:pt>
                <c:pt idx="348">
                  <c:v>561</c:v>
                </c:pt>
                <c:pt idx="349">
                  <c:v>585</c:v>
                </c:pt>
                <c:pt idx="350">
                  <c:v>580</c:v>
                </c:pt>
                <c:pt idx="351">
                  <c:v>574</c:v>
                </c:pt>
                <c:pt idx="352">
                  <c:v>554</c:v>
                </c:pt>
                <c:pt idx="353">
                  <c:v>577</c:v>
                </c:pt>
                <c:pt idx="354">
                  <c:v>584</c:v>
                </c:pt>
                <c:pt idx="355">
                  <c:v>567</c:v>
                </c:pt>
                <c:pt idx="356">
                  <c:v>584</c:v>
                </c:pt>
                <c:pt idx="357">
                  <c:v>567</c:v>
                </c:pt>
                <c:pt idx="358">
                  <c:v>573</c:v>
                </c:pt>
                <c:pt idx="359">
                  <c:v>572</c:v>
                </c:pt>
                <c:pt idx="360">
                  <c:v>569</c:v>
                </c:pt>
                <c:pt idx="361">
                  <c:v>568</c:v>
                </c:pt>
                <c:pt idx="362">
                  <c:v>570</c:v>
                </c:pt>
                <c:pt idx="363">
                  <c:v>560</c:v>
                </c:pt>
                <c:pt idx="364">
                  <c:v>564</c:v>
                </c:pt>
                <c:pt idx="365">
                  <c:v>578</c:v>
                </c:pt>
                <c:pt idx="366">
                  <c:v>579</c:v>
                </c:pt>
                <c:pt idx="367">
                  <c:v>570</c:v>
                </c:pt>
                <c:pt idx="368">
                  <c:v>576</c:v>
                </c:pt>
                <c:pt idx="369">
                  <c:v>568</c:v>
                </c:pt>
                <c:pt idx="370">
                  <c:v>569</c:v>
                </c:pt>
                <c:pt idx="371">
                  <c:v>579</c:v>
                </c:pt>
                <c:pt idx="372">
                  <c:v>578</c:v>
                </c:pt>
                <c:pt idx="373">
                  <c:v>569</c:v>
                </c:pt>
                <c:pt idx="374">
                  <c:v>564</c:v>
                </c:pt>
                <c:pt idx="375">
                  <c:v>565</c:v>
                </c:pt>
                <c:pt idx="376">
                  <c:v>567</c:v>
                </c:pt>
                <c:pt idx="377">
                  <c:v>566</c:v>
                </c:pt>
                <c:pt idx="378">
                  <c:v>560</c:v>
                </c:pt>
                <c:pt idx="379">
                  <c:v>560</c:v>
                </c:pt>
                <c:pt idx="380">
                  <c:v>567</c:v>
                </c:pt>
                <c:pt idx="381">
                  <c:v>572</c:v>
                </c:pt>
                <c:pt idx="382">
                  <c:v>565</c:v>
                </c:pt>
                <c:pt idx="383">
                  <c:v>570</c:v>
                </c:pt>
                <c:pt idx="384">
                  <c:v>565</c:v>
                </c:pt>
                <c:pt idx="385">
                  <c:v>570</c:v>
                </c:pt>
                <c:pt idx="386">
                  <c:v>579</c:v>
                </c:pt>
                <c:pt idx="387">
                  <c:v>578</c:v>
                </c:pt>
                <c:pt idx="388">
                  <c:v>577</c:v>
                </c:pt>
                <c:pt idx="389">
                  <c:v>573</c:v>
                </c:pt>
                <c:pt idx="390">
                  <c:v>576</c:v>
                </c:pt>
                <c:pt idx="391">
                  <c:v>570</c:v>
                </c:pt>
                <c:pt idx="392">
                  <c:v>569</c:v>
                </c:pt>
                <c:pt idx="393">
                  <c:v>565</c:v>
                </c:pt>
                <c:pt idx="394">
                  <c:v>562</c:v>
                </c:pt>
                <c:pt idx="395">
                  <c:v>572</c:v>
                </c:pt>
                <c:pt idx="396">
                  <c:v>571</c:v>
                </c:pt>
                <c:pt idx="397">
                  <c:v>578</c:v>
                </c:pt>
                <c:pt idx="398">
                  <c:v>567</c:v>
                </c:pt>
                <c:pt idx="399">
                  <c:v>562</c:v>
                </c:pt>
                <c:pt idx="400">
                  <c:v>571</c:v>
                </c:pt>
                <c:pt idx="401">
                  <c:v>579</c:v>
                </c:pt>
                <c:pt idx="402">
                  <c:v>575</c:v>
                </c:pt>
                <c:pt idx="403">
                  <c:v>565</c:v>
                </c:pt>
                <c:pt idx="404">
                  <c:v>575</c:v>
                </c:pt>
                <c:pt idx="405">
                  <c:v>566</c:v>
                </c:pt>
                <c:pt idx="406">
                  <c:v>570</c:v>
                </c:pt>
                <c:pt idx="407">
                  <c:v>563</c:v>
                </c:pt>
                <c:pt idx="408">
                  <c:v>570</c:v>
                </c:pt>
                <c:pt idx="409">
                  <c:v>551</c:v>
                </c:pt>
                <c:pt idx="410">
                  <c:v>560</c:v>
                </c:pt>
                <c:pt idx="411">
                  <c:v>560</c:v>
                </c:pt>
                <c:pt idx="412">
                  <c:v>564</c:v>
                </c:pt>
                <c:pt idx="413">
                  <c:v>565</c:v>
                </c:pt>
                <c:pt idx="414">
                  <c:v>558</c:v>
                </c:pt>
                <c:pt idx="415">
                  <c:v>551</c:v>
                </c:pt>
                <c:pt idx="416">
                  <c:v>562</c:v>
                </c:pt>
                <c:pt idx="417">
                  <c:v>578</c:v>
                </c:pt>
                <c:pt idx="418">
                  <c:v>565</c:v>
                </c:pt>
                <c:pt idx="419">
                  <c:v>566</c:v>
                </c:pt>
                <c:pt idx="420">
                  <c:v>569</c:v>
                </c:pt>
                <c:pt idx="421">
                  <c:v>577</c:v>
                </c:pt>
                <c:pt idx="422">
                  <c:v>560</c:v>
                </c:pt>
                <c:pt idx="423">
                  <c:v>567</c:v>
                </c:pt>
                <c:pt idx="424">
                  <c:v>560</c:v>
                </c:pt>
                <c:pt idx="425">
                  <c:v>565</c:v>
                </c:pt>
                <c:pt idx="426">
                  <c:v>566</c:v>
                </c:pt>
                <c:pt idx="427">
                  <c:v>565</c:v>
                </c:pt>
                <c:pt idx="428">
                  <c:v>560</c:v>
                </c:pt>
                <c:pt idx="429">
                  <c:v>559</c:v>
                </c:pt>
                <c:pt idx="430">
                  <c:v>559</c:v>
                </c:pt>
                <c:pt idx="431">
                  <c:v>558</c:v>
                </c:pt>
                <c:pt idx="432">
                  <c:v>560</c:v>
                </c:pt>
                <c:pt idx="433">
                  <c:v>558</c:v>
                </c:pt>
                <c:pt idx="434">
                  <c:v>564</c:v>
                </c:pt>
                <c:pt idx="435">
                  <c:v>571</c:v>
                </c:pt>
                <c:pt idx="436">
                  <c:v>565</c:v>
                </c:pt>
                <c:pt idx="437">
                  <c:v>562</c:v>
                </c:pt>
                <c:pt idx="438">
                  <c:v>565</c:v>
                </c:pt>
                <c:pt idx="439">
                  <c:v>557</c:v>
                </c:pt>
                <c:pt idx="440">
                  <c:v>557</c:v>
                </c:pt>
                <c:pt idx="441">
                  <c:v>561</c:v>
                </c:pt>
                <c:pt idx="442">
                  <c:v>552</c:v>
                </c:pt>
                <c:pt idx="443">
                  <c:v>559</c:v>
                </c:pt>
                <c:pt idx="444">
                  <c:v>564</c:v>
                </c:pt>
                <c:pt idx="445">
                  <c:v>558</c:v>
                </c:pt>
                <c:pt idx="446">
                  <c:v>563</c:v>
                </c:pt>
                <c:pt idx="447">
                  <c:v>554</c:v>
                </c:pt>
                <c:pt idx="448">
                  <c:v>559</c:v>
                </c:pt>
                <c:pt idx="449">
                  <c:v>558</c:v>
                </c:pt>
                <c:pt idx="450">
                  <c:v>560</c:v>
                </c:pt>
                <c:pt idx="451">
                  <c:v>557</c:v>
                </c:pt>
                <c:pt idx="452">
                  <c:v>552</c:v>
                </c:pt>
                <c:pt idx="453">
                  <c:v>571</c:v>
                </c:pt>
                <c:pt idx="454">
                  <c:v>567</c:v>
                </c:pt>
                <c:pt idx="455">
                  <c:v>562</c:v>
                </c:pt>
                <c:pt idx="456">
                  <c:v>565</c:v>
                </c:pt>
                <c:pt idx="457">
                  <c:v>567</c:v>
                </c:pt>
                <c:pt idx="458">
                  <c:v>563</c:v>
                </c:pt>
                <c:pt idx="459">
                  <c:v>568</c:v>
                </c:pt>
                <c:pt idx="460">
                  <c:v>565</c:v>
                </c:pt>
                <c:pt idx="461">
                  <c:v>563</c:v>
                </c:pt>
                <c:pt idx="462">
                  <c:v>579</c:v>
                </c:pt>
                <c:pt idx="463">
                  <c:v>553</c:v>
                </c:pt>
                <c:pt idx="464">
                  <c:v>559</c:v>
                </c:pt>
                <c:pt idx="465">
                  <c:v>557</c:v>
                </c:pt>
                <c:pt idx="466">
                  <c:v>557</c:v>
                </c:pt>
                <c:pt idx="467">
                  <c:v>550</c:v>
                </c:pt>
                <c:pt idx="468">
                  <c:v>553</c:v>
                </c:pt>
                <c:pt idx="469">
                  <c:v>569</c:v>
                </c:pt>
                <c:pt idx="470">
                  <c:v>578</c:v>
                </c:pt>
                <c:pt idx="471">
                  <c:v>558</c:v>
                </c:pt>
                <c:pt idx="472">
                  <c:v>553</c:v>
                </c:pt>
                <c:pt idx="473">
                  <c:v>565</c:v>
                </c:pt>
                <c:pt idx="474">
                  <c:v>568</c:v>
                </c:pt>
                <c:pt idx="475">
                  <c:v>564</c:v>
                </c:pt>
                <c:pt idx="476">
                  <c:v>559</c:v>
                </c:pt>
                <c:pt idx="477">
                  <c:v>570</c:v>
                </c:pt>
                <c:pt idx="478">
                  <c:v>571</c:v>
                </c:pt>
                <c:pt idx="479">
                  <c:v>563</c:v>
                </c:pt>
                <c:pt idx="480">
                  <c:v>566</c:v>
                </c:pt>
                <c:pt idx="481">
                  <c:v>555</c:v>
                </c:pt>
                <c:pt idx="482">
                  <c:v>553</c:v>
                </c:pt>
                <c:pt idx="483">
                  <c:v>563</c:v>
                </c:pt>
                <c:pt idx="484">
                  <c:v>570</c:v>
                </c:pt>
                <c:pt idx="485">
                  <c:v>565</c:v>
                </c:pt>
                <c:pt idx="486">
                  <c:v>562</c:v>
                </c:pt>
                <c:pt idx="487">
                  <c:v>556</c:v>
                </c:pt>
                <c:pt idx="488">
                  <c:v>551</c:v>
                </c:pt>
                <c:pt idx="489">
                  <c:v>548</c:v>
                </c:pt>
                <c:pt idx="490">
                  <c:v>555</c:v>
                </c:pt>
                <c:pt idx="491">
                  <c:v>566</c:v>
                </c:pt>
                <c:pt idx="492">
                  <c:v>560</c:v>
                </c:pt>
                <c:pt idx="493">
                  <c:v>560</c:v>
                </c:pt>
                <c:pt idx="494">
                  <c:v>569</c:v>
                </c:pt>
                <c:pt idx="495">
                  <c:v>565</c:v>
                </c:pt>
                <c:pt idx="496">
                  <c:v>551</c:v>
                </c:pt>
                <c:pt idx="497">
                  <c:v>556</c:v>
                </c:pt>
                <c:pt idx="498">
                  <c:v>552</c:v>
                </c:pt>
                <c:pt idx="499">
                  <c:v>547</c:v>
                </c:pt>
                <c:pt idx="500">
                  <c:v>555</c:v>
                </c:pt>
                <c:pt idx="501">
                  <c:v>552</c:v>
                </c:pt>
                <c:pt idx="502">
                  <c:v>552</c:v>
                </c:pt>
                <c:pt idx="503">
                  <c:v>550</c:v>
                </c:pt>
                <c:pt idx="504">
                  <c:v>557</c:v>
                </c:pt>
                <c:pt idx="505">
                  <c:v>546</c:v>
                </c:pt>
                <c:pt idx="506">
                  <c:v>559</c:v>
                </c:pt>
                <c:pt idx="507">
                  <c:v>544</c:v>
                </c:pt>
                <c:pt idx="508">
                  <c:v>555</c:v>
                </c:pt>
                <c:pt idx="509">
                  <c:v>557</c:v>
                </c:pt>
                <c:pt idx="510">
                  <c:v>550</c:v>
                </c:pt>
                <c:pt idx="511">
                  <c:v>557</c:v>
                </c:pt>
                <c:pt idx="512">
                  <c:v>554</c:v>
                </c:pt>
                <c:pt idx="513">
                  <c:v>550</c:v>
                </c:pt>
                <c:pt idx="514">
                  <c:v>551</c:v>
                </c:pt>
                <c:pt idx="515">
                  <c:v>550</c:v>
                </c:pt>
                <c:pt idx="516">
                  <c:v>551</c:v>
                </c:pt>
                <c:pt idx="517">
                  <c:v>561</c:v>
                </c:pt>
                <c:pt idx="518">
                  <c:v>560</c:v>
                </c:pt>
                <c:pt idx="519">
                  <c:v>546</c:v>
                </c:pt>
                <c:pt idx="520">
                  <c:v>549</c:v>
                </c:pt>
                <c:pt idx="521">
                  <c:v>565</c:v>
                </c:pt>
                <c:pt idx="522">
                  <c:v>552</c:v>
                </c:pt>
                <c:pt idx="523">
                  <c:v>561</c:v>
                </c:pt>
                <c:pt idx="524">
                  <c:v>552</c:v>
                </c:pt>
                <c:pt idx="525">
                  <c:v>546</c:v>
                </c:pt>
                <c:pt idx="526">
                  <c:v>553</c:v>
                </c:pt>
                <c:pt idx="527">
                  <c:v>556</c:v>
                </c:pt>
                <c:pt idx="528">
                  <c:v>552</c:v>
                </c:pt>
                <c:pt idx="529">
                  <c:v>560</c:v>
                </c:pt>
                <c:pt idx="530">
                  <c:v>557</c:v>
                </c:pt>
                <c:pt idx="531">
                  <c:v>542</c:v>
                </c:pt>
                <c:pt idx="532">
                  <c:v>556</c:v>
                </c:pt>
                <c:pt idx="533">
                  <c:v>560</c:v>
                </c:pt>
                <c:pt idx="534">
                  <c:v>550</c:v>
                </c:pt>
                <c:pt idx="535">
                  <c:v>551</c:v>
                </c:pt>
                <c:pt idx="536">
                  <c:v>544</c:v>
                </c:pt>
                <c:pt idx="537">
                  <c:v>543</c:v>
                </c:pt>
                <c:pt idx="538">
                  <c:v>553</c:v>
                </c:pt>
                <c:pt idx="539">
                  <c:v>556</c:v>
                </c:pt>
                <c:pt idx="540">
                  <c:v>548</c:v>
                </c:pt>
                <c:pt idx="541">
                  <c:v>553</c:v>
                </c:pt>
                <c:pt idx="542">
                  <c:v>555</c:v>
                </c:pt>
                <c:pt idx="543">
                  <c:v>556</c:v>
                </c:pt>
                <c:pt idx="544">
                  <c:v>553</c:v>
                </c:pt>
                <c:pt idx="545">
                  <c:v>555</c:v>
                </c:pt>
                <c:pt idx="546">
                  <c:v>552</c:v>
                </c:pt>
                <c:pt idx="547">
                  <c:v>552</c:v>
                </c:pt>
                <c:pt idx="548">
                  <c:v>551</c:v>
                </c:pt>
                <c:pt idx="549">
                  <c:v>548</c:v>
                </c:pt>
                <c:pt idx="550">
                  <c:v>551</c:v>
                </c:pt>
                <c:pt idx="551">
                  <c:v>557</c:v>
                </c:pt>
                <c:pt idx="552">
                  <c:v>550</c:v>
                </c:pt>
                <c:pt idx="553">
                  <c:v>541</c:v>
                </c:pt>
                <c:pt idx="554">
                  <c:v>547</c:v>
                </c:pt>
                <c:pt idx="555">
                  <c:v>549</c:v>
                </c:pt>
                <c:pt idx="556">
                  <c:v>550</c:v>
                </c:pt>
                <c:pt idx="557">
                  <c:v>559</c:v>
                </c:pt>
                <c:pt idx="558">
                  <c:v>560</c:v>
                </c:pt>
                <c:pt idx="559">
                  <c:v>554</c:v>
                </c:pt>
                <c:pt idx="560">
                  <c:v>555</c:v>
                </c:pt>
                <c:pt idx="561">
                  <c:v>553</c:v>
                </c:pt>
                <c:pt idx="562">
                  <c:v>553</c:v>
                </c:pt>
                <c:pt idx="563">
                  <c:v>548</c:v>
                </c:pt>
                <c:pt idx="564">
                  <c:v>546</c:v>
                </c:pt>
                <c:pt idx="565">
                  <c:v>554</c:v>
                </c:pt>
                <c:pt idx="566">
                  <c:v>559</c:v>
                </c:pt>
                <c:pt idx="567">
                  <c:v>557</c:v>
                </c:pt>
                <c:pt idx="568">
                  <c:v>559</c:v>
                </c:pt>
                <c:pt idx="569">
                  <c:v>543</c:v>
                </c:pt>
                <c:pt idx="570">
                  <c:v>542</c:v>
                </c:pt>
                <c:pt idx="571">
                  <c:v>548</c:v>
                </c:pt>
                <c:pt idx="572">
                  <c:v>548</c:v>
                </c:pt>
                <c:pt idx="573">
                  <c:v>560</c:v>
                </c:pt>
                <c:pt idx="574">
                  <c:v>554</c:v>
                </c:pt>
                <c:pt idx="575">
                  <c:v>544</c:v>
                </c:pt>
                <c:pt idx="576">
                  <c:v>559</c:v>
                </c:pt>
                <c:pt idx="577">
                  <c:v>558</c:v>
                </c:pt>
                <c:pt idx="578">
                  <c:v>560</c:v>
                </c:pt>
                <c:pt idx="579">
                  <c:v>551</c:v>
                </c:pt>
                <c:pt idx="580">
                  <c:v>545</c:v>
                </c:pt>
                <c:pt idx="581">
                  <c:v>539</c:v>
                </c:pt>
                <c:pt idx="582">
                  <c:v>548</c:v>
                </c:pt>
                <c:pt idx="583">
                  <c:v>564</c:v>
                </c:pt>
                <c:pt idx="584">
                  <c:v>537</c:v>
                </c:pt>
                <c:pt idx="585">
                  <c:v>548</c:v>
                </c:pt>
                <c:pt idx="586">
                  <c:v>543</c:v>
                </c:pt>
                <c:pt idx="587">
                  <c:v>552</c:v>
                </c:pt>
                <c:pt idx="588">
                  <c:v>544</c:v>
                </c:pt>
                <c:pt idx="589">
                  <c:v>550</c:v>
                </c:pt>
                <c:pt idx="590">
                  <c:v>539</c:v>
                </c:pt>
                <c:pt idx="591">
                  <c:v>556</c:v>
                </c:pt>
                <c:pt idx="592">
                  <c:v>546</c:v>
                </c:pt>
                <c:pt idx="593">
                  <c:v>545</c:v>
                </c:pt>
                <c:pt idx="594">
                  <c:v>549</c:v>
                </c:pt>
                <c:pt idx="595">
                  <c:v>553</c:v>
                </c:pt>
                <c:pt idx="596">
                  <c:v>557</c:v>
                </c:pt>
                <c:pt idx="597">
                  <c:v>549</c:v>
                </c:pt>
                <c:pt idx="598">
                  <c:v>547</c:v>
                </c:pt>
                <c:pt idx="599">
                  <c:v>549</c:v>
                </c:pt>
                <c:pt idx="600">
                  <c:v>551</c:v>
                </c:pt>
                <c:pt idx="601">
                  <c:v>555</c:v>
                </c:pt>
                <c:pt idx="602">
                  <c:v>558</c:v>
                </c:pt>
                <c:pt idx="603">
                  <c:v>556</c:v>
                </c:pt>
                <c:pt idx="604">
                  <c:v>554</c:v>
                </c:pt>
                <c:pt idx="605">
                  <c:v>542</c:v>
                </c:pt>
                <c:pt idx="606">
                  <c:v>533</c:v>
                </c:pt>
                <c:pt idx="607">
                  <c:v>541</c:v>
                </c:pt>
                <c:pt idx="608">
                  <c:v>544</c:v>
                </c:pt>
                <c:pt idx="609">
                  <c:v>544</c:v>
                </c:pt>
                <c:pt idx="610">
                  <c:v>546</c:v>
                </c:pt>
                <c:pt idx="611">
                  <c:v>548</c:v>
                </c:pt>
                <c:pt idx="612">
                  <c:v>550</c:v>
                </c:pt>
                <c:pt idx="613">
                  <c:v>537</c:v>
                </c:pt>
                <c:pt idx="614">
                  <c:v>545</c:v>
                </c:pt>
                <c:pt idx="615">
                  <c:v>547</c:v>
                </c:pt>
                <c:pt idx="616">
                  <c:v>544</c:v>
                </c:pt>
                <c:pt idx="617">
                  <c:v>548</c:v>
                </c:pt>
                <c:pt idx="618">
                  <c:v>543</c:v>
                </c:pt>
                <c:pt idx="619">
                  <c:v>540</c:v>
                </c:pt>
                <c:pt idx="620">
                  <c:v>544</c:v>
                </c:pt>
                <c:pt idx="621">
                  <c:v>553</c:v>
                </c:pt>
                <c:pt idx="622">
                  <c:v>554</c:v>
                </c:pt>
                <c:pt idx="623">
                  <c:v>545</c:v>
                </c:pt>
                <c:pt idx="624">
                  <c:v>542</c:v>
                </c:pt>
                <c:pt idx="625">
                  <c:v>548</c:v>
                </c:pt>
                <c:pt idx="626">
                  <c:v>546</c:v>
                </c:pt>
                <c:pt idx="627">
                  <c:v>544</c:v>
                </c:pt>
                <c:pt idx="628">
                  <c:v>551</c:v>
                </c:pt>
                <c:pt idx="629">
                  <c:v>551</c:v>
                </c:pt>
                <c:pt idx="630">
                  <c:v>539</c:v>
                </c:pt>
                <c:pt idx="631">
                  <c:v>546</c:v>
                </c:pt>
                <c:pt idx="632">
                  <c:v>541</c:v>
                </c:pt>
                <c:pt idx="633">
                  <c:v>544</c:v>
                </c:pt>
                <c:pt idx="634">
                  <c:v>536</c:v>
                </c:pt>
                <c:pt idx="635">
                  <c:v>550</c:v>
                </c:pt>
                <c:pt idx="636">
                  <c:v>552</c:v>
                </c:pt>
                <c:pt idx="637">
                  <c:v>550</c:v>
                </c:pt>
                <c:pt idx="638">
                  <c:v>534</c:v>
                </c:pt>
                <c:pt idx="639">
                  <c:v>550</c:v>
                </c:pt>
                <c:pt idx="640">
                  <c:v>548</c:v>
                </c:pt>
                <c:pt idx="641">
                  <c:v>550</c:v>
                </c:pt>
                <c:pt idx="642">
                  <c:v>552</c:v>
                </c:pt>
                <c:pt idx="643">
                  <c:v>549</c:v>
                </c:pt>
                <c:pt idx="644">
                  <c:v>546</c:v>
                </c:pt>
                <c:pt idx="645">
                  <c:v>547</c:v>
                </c:pt>
                <c:pt idx="646">
                  <c:v>540</c:v>
                </c:pt>
                <c:pt idx="647">
                  <c:v>547</c:v>
                </c:pt>
                <c:pt idx="648">
                  <c:v>552</c:v>
                </c:pt>
                <c:pt idx="649">
                  <c:v>546</c:v>
                </c:pt>
                <c:pt idx="650">
                  <c:v>545</c:v>
                </c:pt>
                <c:pt idx="651">
                  <c:v>557</c:v>
                </c:pt>
                <c:pt idx="652">
                  <c:v>544</c:v>
                </c:pt>
                <c:pt idx="653">
                  <c:v>549</c:v>
                </c:pt>
                <c:pt idx="654">
                  <c:v>555</c:v>
                </c:pt>
                <c:pt idx="655">
                  <c:v>542</c:v>
                </c:pt>
                <c:pt idx="656">
                  <c:v>539</c:v>
                </c:pt>
                <c:pt idx="657">
                  <c:v>551</c:v>
                </c:pt>
                <c:pt idx="658">
                  <c:v>554</c:v>
                </c:pt>
                <c:pt idx="659">
                  <c:v>551</c:v>
                </c:pt>
                <c:pt idx="660">
                  <c:v>545</c:v>
                </c:pt>
                <c:pt idx="661">
                  <c:v>542</c:v>
                </c:pt>
                <c:pt idx="662">
                  <c:v>543</c:v>
                </c:pt>
                <c:pt idx="663">
                  <c:v>547</c:v>
                </c:pt>
                <c:pt idx="664">
                  <c:v>549</c:v>
                </c:pt>
                <c:pt idx="665">
                  <c:v>541</c:v>
                </c:pt>
                <c:pt idx="666">
                  <c:v>545</c:v>
                </c:pt>
                <c:pt idx="667">
                  <c:v>548</c:v>
                </c:pt>
                <c:pt idx="668">
                  <c:v>548</c:v>
                </c:pt>
                <c:pt idx="669">
                  <c:v>546</c:v>
                </c:pt>
                <c:pt idx="670">
                  <c:v>545</c:v>
                </c:pt>
                <c:pt idx="671">
                  <c:v>541</c:v>
                </c:pt>
                <c:pt idx="672">
                  <c:v>542</c:v>
                </c:pt>
                <c:pt idx="673">
                  <c:v>544</c:v>
                </c:pt>
                <c:pt idx="674">
                  <c:v>541</c:v>
                </c:pt>
                <c:pt idx="675">
                  <c:v>538</c:v>
                </c:pt>
                <c:pt idx="676">
                  <c:v>544</c:v>
                </c:pt>
                <c:pt idx="677">
                  <c:v>541</c:v>
                </c:pt>
                <c:pt idx="678">
                  <c:v>543</c:v>
                </c:pt>
                <c:pt idx="679">
                  <c:v>538</c:v>
                </c:pt>
                <c:pt idx="680">
                  <c:v>549</c:v>
                </c:pt>
                <c:pt idx="681">
                  <c:v>558</c:v>
                </c:pt>
                <c:pt idx="682">
                  <c:v>542</c:v>
                </c:pt>
                <c:pt idx="683">
                  <c:v>538</c:v>
                </c:pt>
                <c:pt idx="684">
                  <c:v>550</c:v>
                </c:pt>
                <c:pt idx="685">
                  <c:v>535</c:v>
                </c:pt>
                <c:pt idx="686">
                  <c:v>546</c:v>
                </c:pt>
                <c:pt idx="687">
                  <c:v>537</c:v>
                </c:pt>
                <c:pt idx="688">
                  <c:v>545</c:v>
                </c:pt>
                <c:pt idx="689">
                  <c:v>540</c:v>
                </c:pt>
                <c:pt idx="690">
                  <c:v>545</c:v>
                </c:pt>
                <c:pt idx="691">
                  <c:v>553</c:v>
                </c:pt>
                <c:pt idx="692">
                  <c:v>533</c:v>
                </c:pt>
                <c:pt idx="693">
                  <c:v>545</c:v>
                </c:pt>
                <c:pt idx="694">
                  <c:v>540</c:v>
                </c:pt>
                <c:pt idx="695">
                  <c:v>533</c:v>
                </c:pt>
                <c:pt idx="696">
                  <c:v>544</c:v>
                </c:pt>
                <c:pt idx="697">
                  <c:v>525</c:v>
                </c:pt>
                <c:pt idx="698">
                  <c:v>532</c:v>
                </c:pt>
                <c:pt idx="699">
                  <c:v>543</c:v>
                </c:pt>
                <c:pt idx="700">
                  <c:v>538</c:v>
                </c:pt>
                <c:pt idx="701">
                  <c:v>550</c:v>
                </c:pt>
                <c:pt idx="702">
                  <c:v>542</c:v>
                </c:pt>
                <c:pt idx="703">
                  <c:v>538</c:v>
                </c:pt>
                <c:pt idx="704">
                  <c:v>545</c:v>
                </c:pt>
                <c:pt idx="705">
                  <c:v>538</c:v>
                </c:pt>
                <c:pt idx="706">
                  <c:v>536</c:v>
                </c:pt>
                <c:pt idx="707">
                  <c:v>551</c:v>
                </c:pt>
                <c:pt idx="708">
                  <c:v>535</c:v>
                </c:pt>
                <c:pt idx="709">
                  <c:v>543</c:v>
                </c:pt>
                <c:pt idx="710">
                  <c:v>542</c:v>
                </c:pt>
                <c:pt idx="711">
                  <c:v>540</c:v>
                </c:pt>
                <c:pt idx="712">
                  <c:v>542</c:v>
                </c:pt>
                <c:pt idx="713">
                  <c:v>536</c:v>
                </c:pt>
                <c:pt idx="714">
                  <c:v>536</c:v>
                </c:pt>
                <c:pt idx="715">
                  <c:v>539</c:v>
                </c:pt>
                <c:pt idx="716">
                  <c:v>539</c:v>
                </c:pt>
                <c:pt idx="717">
                  <c:v>532</c:v>
                </c:pt>
                <c:pt idx="718">
                  <c:v>537</c:v>
                </c:pt>
                <c:pt idx="719">
                  <c:v>541</c:v>
                </c:pt>
                <c:pt idx="720">
                  <c:v>537</c:v>
                </c:pt>
                <c:pt idx="721">
                  <c:v>543</c:v>
                </c:pt>
                <c:pt idx="722">
                  <c:v>543</c:v>
                </c:pt>
                <c:pt idx="723">
                  <c:v>542</c:v>
                </c:pt>
                <c:pt idx="724">
                  <c:v>543</c:v>
                </c:pt>
                <c:pt idx="725">
                  <c:v>544</c:v>
                </c:pt>
                <c:pt idx="726">
                  <c:v>540</c:v>
                </c:pt>
                <c:pt idx="727">
                  <c:v>533</c:v>
                </c:pt>
                <c:pt idx="728">
                  <c:v>536</c:v>
                </c:pt>
                <c:pt idx="729">
                  <c:v>541</c:v>
                </c:pt>
                <c:pt idx="730">
                  <c:v>544</c:v>
                </c:pt>
                <c:pt idx="731">
                  <c:v>542</c:v>
                </c:pt>
                <c:pt idx="732">
                  <c:v>540</c:v>
                </c:pt>
                <c:pt idx="733">
                  <c:v>533</c:v>
                </c:pt>
                <c:pt idx="734">
                  <c:v>534</c:v>
                </c:pt>
                <c:pt idx="735">
                  <c:v>535</c:v>
                </c:pt>
                <c:pt idx="736">
                  <c:v>541</c:v>
                </c:pt>
                <c:pt idx="737">
                  <c:v>540</c:v>
                </c:pt>
                <c:pt idx="738">
                  <c:v>538</c:v>
                </c:pt>
                <c:pt idx="739">
                  <c:v>526</c:v>
                </c:pt>
                <c:pt idx="740">
                  <c:v>536</c:v>
                </c:pt>
                <c:pt idx="741">
                  <c:v>530</c:v>
                </c:pt>
                <c:pt idx="742">
                  <c:v>534</c:v>
                </c:pt>
                <c:pt idx="743">
                  <c:v>536</c:v>
                </c:pt>
                <c:pt idx="744">
                  <c:v>529</c:v>
                </c:pt>
                <c:pt idx="745">
                  <c:v>532</c:v>
                </c:pt>
                <c:pt idx="746">
                  <c:v>545</c:v>
                </c:pt>
                <c:pt idx="747">
                  <c:v>535</c:v>
                </c:pt>
                <c:pt idx="748">
                  <c:v>541</c:v>
                </c:pt>
                <c:pt idx="749">
                  <c:v>537</c:v>
                </c:pt>
                <c:pt idx="750">
                  <c:v>530</c:v>
                </c:pt>
                <c:pt idx="751">
                  <c:v>536</c:v>
                </c:pt>
                <c:pt idx="752">
                  <c:v>531</c:v>
                </c:pt>
                <c:pt idx="753">
                  <c:v>546</c:v>
                </c:pt>
                <c:pt idx="754">
                  <c:v>535</c:v>
                </c:pt>
                <c:pt idx="755">
                  <c:v>547</c:v>
                </c:pt>
                <c:pt idx="756">
                  <c:v>536</c:v>
                </c:pt>
                <c:pt idx="757">
                  <c:v>532</c:v>
                </c:pt>
                <c:pt idx="758">
                  <c:v>534</c:v>
                </c:pt>
                <c:pt idx="759">
                  <c:v>545</c:v>
                </c:pt>
                <c:pt idx="760">
                  <c:v>534</c:v>
                </c:pt>
                <c:pt idx="761">
                  <c:v>537</c:v>
                </c:pt>
                <c:pt idx="762">
                  <c:v>538</c:v>
                </c:pt>
                <c:pt idx="763">
                  <c:v>529</c:v>
                </c:pt>
                <c:pt idx="764">
                  <c:v>527</c:v>
                </c:pt>
                <c:pt idx="765">
                  <c:v>537</c:v>
                </c:pt>
                <c:pt idx="766">
                  <c:v>544</c:v>
                </c:pt>
                <c:pt idx="767">
                  <c:v>534</c:v>
                </c:pt>
                <c:pt idx="768">
                  <c:v>530</c:v>
                </c:pt>
                <c:pt idx="769">
                  <c:v>544</c:v>
                </c:pt>
                <c:pt idx="770">
                  <c:v>537</c:v>
                </c:pt>
                <c:pt idx="771">
                  <c:v>541</c:v>
                </c:pt>
                <c:pt idx="772">
                  <c:v>534</c:v>
                </c:pt>
                <c:pt idx="773">
                  <c:v>533</c:v>
                </c:pt>
                <c:pt idx="774">
                  <c:v>532</c:v>
                </c:pt>
                <c:pt idx="775">
                  <c:v>531</c:v>
                </c:pt>
                <c:pt idx="776">
                  <c:v>535</c:v>
                </c:pt>
                <c:pt idx="777">
                  <c:v>535</c:v>
                </c:pt>
                <c:pt idx="778">
                  <c:v>539</c:v>
                </c:pt>
                <c:pt idx="779">
                  <c:v>538</c:v>
                </c:pt>
                <c:pt idx="780">
                  <c:v>535</c:v>
                </c:pt>
                <c:pt idx="781">
                  <c:v>534</c:v>
                </c:pt>
                <c:pt idx="782">
                  <c:v>533</c:v>
                </c:pt>
                <c:pt idx="783">
                  <c:v>539</c:v>
                </c:pt>
                <c:pt idx="784">
                  <c:v>539</c:v>
                </c:pt>
                <c:pt idx="785">
                  <c:v>537</c:v>
                </c:pt>
                <c:pt idx="786">
                  <c:v>529</c:v>
                </c:pt>
                <c:pt idx="787">
                  <c:v>531</c:v>
                </c:pt>
                <c:pt idx="788">
                  <c:v>533</c:v>
                </c:pt>
                <c:pt idx="789">
                  <c:v>540</c:v>
                </c:pt>
                <c:pt idx="790">
                  <c:v>541</c:v>
                </c:pt>
                <c:pt idx="791">
                  <c:v>536</c:v>
                </c:pt>
                <c:pt idx="792">
                  <c:v>540</c:v>
                </c:pt>
                <c:pt idx="793">
                  <c:v>542</c:v>
                </c:pt>
                <c:pt idx="794">
                  <c:v>536</c:v>
                </c:pt>
                <c:pt idx="795">
                  <c:v>550</c:v>
                </c:pt>
                <c:pt idx="796">
                  <c:v>548</c:v>
                </c:pt>
                <c:pt idx="797">
                  <c:v>540</c:v>
                </c:pt>
                <c:pt idx="798">
                  <c:v>543</c:v>
                </c:pt>
                <c:pt idx="799">
                  <c:v>533</c:v>
                </c:pt>
                <c:pt idx="800">
                  <c:v>533</c:v>
                </c:pt>
                <c:pt idx="801">
                  <c:v>535</c:v>
                </c:pt>
                <c:pt idx="802">
                  <c:v>533</c:v>
                </c:pt>
                <c:pt idx="803">
                  <c:v>527</c:v>
                </c:pt>
                <c:pt idx="804">
                  <c:v>520</c:v>
                </c:pt>
                <c:pt idx="805">
                  <c:v>534</c:v>
                </c:pt>
                <c:pt idx="806">
                  <c:v>541</c:v>
                </c:pt>
                <c:pt idx="807">
                  <c:v>529</c:v>
                </c:pt>
                <c:pt idx="808">
                  <c:v>533</c:v>
                </c:pt>
                <c:pt idx="809">
                  <c:v>536</c:v>
                </c:pt>
                <c:pt idx="810">
                  <c:v>534</c:v>
                </c:pt>
                <c:pt idx="811">
                  <c:v>534</c:v>
                </c:pt>
                <c:pt idx="812">
                  <c:v>532</c:v>
                </c:pt>
                <c:pt idx="813">
                  <c:v>542</c:v>
                </c:pt>
                <c:pt idx="814">
                  <c:v>540</c:v>
                </c:pt>
                <c:pt idx="815">
                  <c:v>537</c:v>
                </c:pt>
                <c:pt idx="816">
                  <c:v>539</c:v>
                </c:pt>
                <c:pt idx="817">
                  <c:v>536</c:v>
                </c:pt>
                <c:pt idx="818">
                  <c:v>529</c:v>
                </c:pt>
                <c:pt idx="819">
                  <c:v>534</c:v>
                </c:pt>
                <c:pt idx="820">
                  <c:v>536</c:v>
                </c:pt>
                <c:pt idx="821">
                  <c:v>532</c:v>
                </c:pt>
                <c:pt idx="822">
                  <c:v>532</c:v>
                </c:pt>
                <c:pt idx="823">
                  <c:v>535</c:v>
                </c:pt>
                <c:pt idx="824">
                  <c:v>529</c:v>
                </c:pt>
                <c:pt idx="825">
                  <c:v>528</c:v>
                </c:pt>
                <c:pt idx="826">
                  <c:v>530</c:v>
                </c:pt>
                <c:pt idx="827">
                  <c:v>532</c:v>
                </c:pt>
                <c:pt idx="828">
                  <c:v>534</c:v>
                </c:pt>
                <c:pt idx="829">
                  <c:v>531</c:v>
                </c:pt>
                <c:pt idx="830">
                  <c:v>528</c:v>
                </c:pt>
                <c:pt idx="831">
                  <c:v>529</c:v>
                </c:pt>
                <c:pt idx="832">
                  <c:v>534</c:v>
                </c:pt>
                <c:pt idx="833">
                  <c:v>528</c:v>
                </c:pt>
                <c:pt idx="834">
                  <c:v>533</c:v>
                </c:pt>
                <c:pt idx="835">
                  <c:v>543</c:v>
                </c:pt>
                <c:pt idx="836">
                  <c:v>534</c:v>
                </c:pt>
                <c:pt idx="837">
                  <c:v>531</c:v>
                </c:pt>
                <c:pt idx="838">
                  <c:v>537</c:v>
                </c:pt>
                <c:pt idx="839">
                  <c:v>536</c:v>
                </c:pt>
                <c:pt idx="840">
                  <c:v>536</c:v>
                </c:pt>
                <c:pt idx="841">
                  <c:v>535</c:v>
                </c:pt>
                <c:pt idx="842">
                  <c:v>536</c:v>
                </c:pt>
                <c:pt idx="843">
                  <c:v>533</c:v>
                </c:pt>
                <c:pt idx="844">
                  <c:v>536</c:v>
                </c:pt>
                <c:pt idx="845">
                  <c:v>535</c:v>
                </c:pt>
                <c:pt idx="846">
                  <c:v>532</c:v>
                </c:pt>
                <c:pt idx="847">
                  <c:v>532</c:v>
                </c:pt>
                <c:pt idx="848">
                  <c:v>534</c:v>
                </c:pt>
                <c:pt idx="849">
                  <c:v>532</c:v>
                </c:pt>
                <c:pt idx="850">
                  <c:v>527</c:v>
                </c:pt>
                <c:pt idx="851">
                  <c:v>529</c:v>
                </c:pt>
                <c:pt idx="852">
                  <c:v>535</c:v>
                </c:pt>
                <c:pt idx="853">
                  <c:v>536</c:v>
                </c:pt>
                <c:pt idx="854">
                  <c:v>530</c:v>
                </c:pt>
                <c:pt idx="855">
                  <c:v>534</c:v>
                </c:pt>
                <c:pt idx="856">
                  <c:v>537</c:v>
                </c:pt>
                <c:pt idx="857">
                  <c:v>532</c:v>
                </c:pt>
                <c:pt idx="858">
                  <c:v>537</c:v>
                </c:pt>
                <c:pt idx="859">
                  <c:v>530</c:v>
                </c:pt>
                <c:pt idx="860">
                  <c:v>528</c:v>
                </c:pt>
                <c:pt idx="861">
                  <c:v>526</c:v>
                </c:pt>
                <c:pt idx="862">
                  <c:v>540</c:v>
                </c:pt>
                <c:pt idx="863">
                  <c:v>529</c:v>
                </c:pt>
                <c:pt idx="864">
                  <c:v>528</c:v>
                </c:pt>
                <c:pt idx="865">
                  <c:v>526</c:v>
                </c:pt>
                <c:pt idx="866">
                  <c:v>530</c:v>
                </c:pt>
                <c:pt idx="867">
                  <c:v>525</c:v>
                </c:pt>
                <c:pt idx="868">
                  <c:v>530</c:v>
                </c:pt>
                <c:pt idx="869">
                  <c:v>524</c:v>
                </c:pt>
                <c:pt idx="870">
                  <c:v>524</c:v>
                </c:pt>
                <c:pt idx="871">
                  <c:v>524</c:v>
                </c:pt>
                <c:pt idx="872">
                  <c:v>523</c:v>
                </c:pt>
                <c:pt idx="873">
                  <c:v>531</c:v>
                </c:pt>
                <c:pt idx="874">
                  <c:v>527</c:v>
                </c:pt>
                <c:pt idx="875">
                  <c:v>538</c:v>
                </c:pt>
                <c:pt idx="876">
                  <c:v>527</c:v>
                </c:pt>
                <c:pt idx="877">
                  <c:v>531</c:v>
                </c:pt>
                <c:pt idx="878">
                  <c:v>532</c:v>
                </c:pt>
                <c:pt idx="879">
                  <c:v>532</c:v>
                </c:pt>
                <c:pt idx="880">
                  <c:v>532</c:v>
                </c:pt>
                <c:pt idx="881">
                  <c:v>522</c:v>
                </c:pt>
                <c:pt idx="882">
                  <c:v>526</c:v>
                </c:pt>
                <c:pt idx="883">
                  <c:v>534</c:v>
                </c:pt>
                <c:pt idx="884">
                  <c:v>524</c:v>
                </c:pt>
                <c:pt idx="885">
                  <c:v>523</c:v>
                </c:pt>
                <c:pt idx="886">
                  <c:v>526</c:v>
                </c:pt>
                <c:pt idx="887">
                  <c:v>527</c:v>
                </c:pt>
                <c:pt idx="888">
                  <c:v>529</c:v>
                </c:pt>
                <c:pt idx="889">
                  <c:v>524</c:v>
                </c:pt>
                <c:pt idx="890">
                  <c:v>519</c:v>
                </c:pt>
                <c:pt idx="891">
                  <c:v>523</c:v>
                </c:pt>
                <c:pt idx="892">
                  <c:v>523</c:v>
                </c:pt>
                <c:pt idx="893">
                  <c:v>528</c:v>
                </c:pt>
                <c:pt idx="894">
                  <c:v>530</c:v>
                </c:pt>
                <c:pt idx="895">
                  <c:v>521</c:v>
                </c:pt>
                <c:pt idx="896">
                  <c:v>531</c:v>
                </c:pt>
                <c:pt idx="897">
                  <c:v>535</c:v>
                </c:pt>
                <c:pt idx="898">
                  <c:v>527</c:v>
                </c:pt>
                <c:pt idx="899">
                  <c:v>528</c:v>
                </c:pt>
                <c:pt idx="900">
                  <c:v>532</c:v>
                </c:pt>
                <c:pt idx="901">
                  <c:v>528</c:v>
                </c:pt>
                <c:pt idx="902">
                  <c:v>527</c:v>
                </c:pt>
                <c:pt idx="903">
                  <c:v>531</c:v>
                </c:pt>
                <c:pt idx="904">
                  <c:v>535</c:v>
                </c:pt>
                <c:pt idx="905">
                  <c:v>530</c:v>
                </c:pt>
                <c:pt idx="906">
                  <c:v>531</c:v>
                </c:pt>
                <c:pt idx="907">
                  <c:v>534</c:v>
                </c:pt>
                <c:pt idx="908">
                  <c:v>535</c:v>
                </c:pt>
                <c:pt idx="909">
                  <c:v>535</c:v>
                </c:pt>
                <c:pt idx="910">
                  <c:v>527</c:v>
                </c:pt>
                <c:pt idx="911">
                  <c:v>529</c:v>
                </c:pt>
                <c:pt idx="912">
                  <c:v>529</c:v>
                </c:pt>
                <c:pt idx="913">
                  <c:v>521</c:v>
                </c:pt>
                <c:pt idx="914">
                  <c:v>529</c:v>
                </c:pt>
                <c:pt idx="915">
                  <c:v>524</c:v>
                </c:pt>
                <c:pt idx="916">
                  <c:v>524</c:v>
                </c:pt>
                <c:pt idx="917">
                  <c:v>522</c:v>
                </c:pt>
                <c:pt idx="918">
                  <c:v>531</c:v>
                </c:pt>
                <c:pt idx="919">
                  <c:v>532</c:v>
                </c:pt>
                <c:pt idx="920">
                  <c:v>522</c:v>
                </c:pt>
                <c:pt idx="921">
                  <c:v>527</c:v>
                </c:pt>
                <c:pt idx="922">
                  <c:v>534</c:v>
                </c:pt>
                <c:pt idx="923">
                  <c:v>526</c:v>
                </c:pt>
                <c:pt idx="924">
                  <c:v>521</c:v>
                </c:pt>
                <c:pt idx="925">
                  <c:v>528</c:v>
                </c:pt>
                <c:pt idx="926">
                  <c:v>532</c:v>
                </c:pt>
                <c:pt idx="927">
                  <c:v>537</c:v>
                </c:pt>
                <c:pt idx="928">
                  <c:v>529</c:v>
                </c:pt>
                <c:pt idx="929">
                  <c:v>532</c:v>
                </c:pt>
                <c:pt idx="930">
                  <c:v>528</c:v>
                </c:pt>
                <c:pt idx="931">
                  <c:v>527</c:v>
                </c:pt>
                <c:pt idx="932">
                  <c:v>524</c:v>
                </c:pt>
                <c:pt idx="933">
                  <c:v>537</c:v>
                </c:pt>
                <c:pt idx="934">
                  <c:v>528</c:v>
                </c:pt>
                <c:pt idx="935">
                  <c:v>523</c:v>
                </c:pt>
                <c:pt idx="936">
                  <c:v>525</c:v>
                </c:pt>
                <c:pt idx="937">
                  <c:v>521</c:v>
                </c:pt>
                <c:pt idx="938">
                  <c:v>530</c:v>
                </c:pt>
                <c:pt idx="939">
                  <c:v>532</c:v>
                </c:pt>
                <c:pt idx="940">
                  <c:v>524</c:v>
                </c:pt>
                <c:pt idx="941">
                  <c:v>526</c:v>
                </c:pt>
                <c:pt idx="942">
                  <c:v>533</c:v>
                </c:pt>
                <c:pt idx="943">
                  <c:v>532</c:v>
                </c:pt>
                <c:pt idx="944">
                  <c:v>526</c:v>
                </c:pt>
                <c:pt idx="945">
                  <c:v>527</c:v>
                </c:pt>
                <c:pt idx="946">
                  <c:v>527</c:v>
                </c:pt>
                <c:pt idx="947">
                  <c:v>524</c:v>
                </c:pt>
                <c:pt idx="948">
                  <c:v>529</c:v>
                </c:pt>
                <c:pt idx="949">
                  <c:v>529</c:v>
                </c:pt>
                <c:pt idx="950">
                  <c:v>530</c:v>
                </c:pt>
                <c:pt idx="951">
                  <c:v>531</c:v>
                </c:pt>
                <c:pt idx="952">
                  <c:v>530</c:v>
                </c:pt>
                <c:pt idx="953">
                  <c:v>531</c:v>
                </c:pt>
                <c:pt idx="954">
                  <c:v>525</c:v>
                </c:pt>
                <c:pt idx="955">
                  <c:v>523</c:v>
                </c:pt>
                <c:pt idx="956">
                  <c:v>520</c:v>
                </c:pt>
                <c:pt idx="957">
                  <c:v>527</c:v>
                </c:pt>
                <c:pt idx="958">
                  <c:v>531</c:v>
                </c:pt>
                <c:pt idx="959">
                  <c:v>527</c:v>
                </c:pt>
                <c:pt idx="960">
                  <c:v>527</c:v>
                </c:pt>
                <c:pt idx="961">
                  <c:v>529</c:v>
                </c:pt>
                <c:pt idx="962">
                  <c:v>533</c:v>
                </c:pt>
                <c:pt idx="963">
                  <c:v>524</c:v>
                </c:pt>
                <c:pt idx="964">
                  <c:v>529</c:v>
                </c:pt>
                <c:pt idx="965">
                  <c:v>534</c:v>
                </c:pt>
                <c:pt idx="966">
                  <c:v>522</c:v>
                </c:pt>
                <c:pt idx="967">
                  <c:v>519</c:v>
                </c:pt>
                <c:pt idx="968">
                  <c:v>524</c:v>
                </c:pt>
                <c:pt idx="969">
                  <c:v>526</c:v>
                </c:pt>
                <c:pt idx="970">
                  <c:v>523</c:v>
                </c:pt>
                <c:pt idx="971">
                  <c:v>529</c:v>
                </c:pt>
                <c:pt idx="972">
                  <c:v>535</c:v>
                </c:pt>
                <c:pt idx="973">
                  <c:v>513</c:v>
                </c:pt>
                <c:pt idx="974">
                  <c:v>528</c:v>
                </c:pt>
                <c:pt idx="975">
                  <c:v>529</c:v>
                </c:pt>
                <c:pt idx="976">
                  <c:v>523</c:v>
                </c:pt>
                <c:pt idx="977">
                  <c:v>520</c:v>
                </c:pt>
                <c:pt idx="978">
                  <c:v>529</c:v>
                </c:pt>
                <c:pt idx="979">
                  <c:v>525</c:v>
                </c:pt>
                <c:pt idx="980">
                  <c:v>535</c:v>
                </c:pt>
                <c:pt idx="981">
                  <c:v>526</c:v>
                </c:pt>
                <c:pt idx="982">
                  <c:v>523</c:v>
                </c:pt>
                <c:pt idx="983">
                  <c:v>526</c:v>
                </c:pt>
                <c:pt idx="984">
                  <c:v>523</c:v>
                </c:pt>
                <c:pt idx="985">
                  <c:v>531</c:v>
                </c:pt>
                <c:pt idx="986">
                  <c:v>526</c:v>
                </c:pt>
                <c:pt idx="987">
                  <c:v>529</c:v>
                </c:pt>
                <c:pt idx="988">
                  <c:v>518</c:v>
                </c:pt>
                <c:pt idx="989">
                  <c:v>521</c:v>
                </c:pt>
                <c:pt idx="990">
                  <c:v>531</c:v>
                </c:pt>
                <c:pt idx="991">
                  <c:v>530</c:v>
                </c:pt>
                <c:pt idx="992">
                  <c:v>526</c:v>
                </c:pt>
                <c:pt idx="993">
                  <c:v>531</c:v>
                </c:pt>
                <c:pt idx="994">
                  <c:v>538</c:v>
                </c:pt>
                <c:pt idx="995">
                  <c:v>525</c:v>
                </c:pt>
                <c:pt idx="996">
                  <c:v>522</c:v>
                </c:pt>
                <c:pt idx="997">
                  <c:v>526</c:v>
                </c:pt>
                <c:pt idx="998">
                  <c:v>522</c:v>
                </c:pt>
                <c:pt idx="999">
                  <c:v>530</c:v>
                </c:pt>
                <c:pt idx="1000">
                  <c:v>526</c:v>
                </c:pt>
                <c:pt idx="1001">
                  <c:v>528</c:v>
                </c:pt>
                <c:pt idx="1002">
                  <c:v>527</c:v>
                </c:pt>
                <c:pt idx="1003">
                  <c:v>527</c:v>
                </c:pt>
                <c:pt idx="1004">
                  <c:v>529</c:v>
                </c:pt>
                <c:pt idx="1005">
                  <c:v>523</c:v>
                </c:pt>
                <c:pt idx="1006">
                  <c:v>527</c:v>
                </c:pt>
                <c:pt idx="1007">
                  <c:v>523</c:v>
                </c:pt>
                <c:pt idx="1008">
                  <c:v>524</c:v>
                </c:pt>
                <c:pt idx="1009">
                  <c:v>529</c:v>
                </c:pt>
                <c:pt idx="1010">
                  <c:v>531</c:v>
                </c:pt>
                <c:pt idx="1011">
                  <c:v>522</c:v>
                </c:pt>
                <c:pt idx="1012">
                  <c:v>520</c:v>
                </c:pt>
                <c:pt idx="1013">
                  <c:v>523</c:v>
                </c:pt>
                <c:pt idx="1014">
                  <c:v>525</c:v>
                </c:pt>
                <c:pt idx="1015">
                  <c:v>525</c:v>
                </c:pt>
                <c:pt idx="1016">
                  <c:v>528</c:v>
                </c:pt>
                <c:pt idx="1017">
                  <c:v>526</c:v>
                </c:pt>
                <c:pt idx="1018">
                  <c:v>528</c:v>
                </c:pt>
                <c:pt idx="1019">
                  <c:v>523</c:v>
                </c:pt>
                <c:pt idx="1020">
                  <c:v>525</c:v>
                </c:pt>
                <c:pt idx="1021">
                  <c:v>523</c:v>
                </c:pt>
                <c:pt idx="1022">
                  <c:v>525</c:v>
                </c:pt>
                <c:pt idx="1023">
                  <c:v>525</c:v>
                </c:pt>
                <c:pt idx="1024">
                  <c:v>524</c:v>
                </c:pt>
                <c:pt idx="1025">
                  <c:v>532</c:v>
                </c:pt>
                <c:pt idx="1026">
                  <c:v>525</c:v>
                </c:pt>
                <c:pt idx="1027">
                  <c:v>525</c:v>
                </c:pt>
                <c:pt idx="1028">
                  <c:v>533</c:v>
                </c:pt>
                <c:pt idx="1029">
                  <c:v>521</c:v>
                </c:pt>
                <c:pt idx="1030">
                  <c:v>521</c:v>
                </c:pt>
                <c:pt idx="1031">
                  <c:v>516</c:v>
                </c:pt>
                <c:pt idx="1032">
                  <c:v>520</c:v>
                </c:pt>
                <c:pt idx="1033">
                  <c:v>527</c:v>
                </c:pt>
                <c:pt idx="1034">
                  <c:v>524</c:v>
                </c:pt>
                <c:pt idx="1035">
                  <c:v>524</c:v>
                </c:pt>
                <c:pt idx="1036">
                  <c:v>528</c:v>
                </c:pt>
                <c:pt idx="1037">
                  <c:v>529</c:v>
                </c:pt>
                <c:pt idx="1038">
                  <c:v>526</c:v>
                </c:pt>
                <c:pt idx="1039">
                  <c:v>529</c:v>
                </c:pt>
                <c:pt idx="1040">
                  <c:v>521</c:v>
                </c:pt>
                <c:pt idx="1041">
                  <c:v>520</c:v>
                </c:pt>
                <c:pt idx="1042">
                  <c:v>525</c:v>
                </c:pt>
                <c:pt idx="1043">
                  <c:v>520</c:v>
                </c:pt>
                <c:pt idx="1044">
                  <c:v>520</c:v>
                </c:pt>
                <c:pt idx="1045">
                  <c:v>522</c:v>
                </c:pt>
                <c:pt idx="1046">
                  <c:v>517</c:v>
                </c:pt>
                <c:pt idx="1047">
                  <c:v>522</c:v>
                </c:pt>
                <c:pt idx="1048">
                  <c:v>524</c:v>
                </c:pt>
                <c:pt idx="1049">
                  <c:v>529</c:v>
                </c:pt>
                <c:pt idx="1050">
                  <c:v>521</c:v>
                </c:pt>
                <c:pt idx="1051">
                  <c:v>521</c:v>
                </c:pt>
                <c:pt idx="1052">
                  <c:v>520</c:v>
                </c:pt>
                <c:pt idx="1053">
                  <c:v>532</c:v>
                </c:pt>
                <c:pt idx="1054">
                  <c:v>528</c:v>
                </c:pt>
                <c:pt idx="1055">
                  <c:v>522</c:v>
                </c:pt>
                <c:pt idx="1056">
                  <c:v>526</c:v>
                </c:pt>
                <c:pt idx="1057">
                  <c:v>528</c:v>
                </c:pt>
                <c:pt idx="1058">
                  <c:v>528</c:v>
                </c:pt>
                <c:pt idx="1059">
                  <c:v>526</c:v>
                </c:pt>
                <c:pt idx="1060">
                  <c:v>523</c:v>
                </c:pt>
                <c:pt idx="1061">
                  <c:v>527</c:v>
                </c:pt>
                <c:pt idx="1062">
                  <c:v>524</c:v>
                </c:pt>
                <c:pt idx="1063">
                  <c:v>526</c:v>
                </c:pt>
                <c:pt idx="1064">
                  <c:v>520</c:v>
                </c:pt>
                <c:pt idx="1065">
                  <c:v>520</c:v>
                </c:pt>
                <c:pt idx="1066">
                  <c:v>527</c:v>
                </c:pt>
                <c:pt idx="1067">
                  <c:v>529</c:v>
                </c:pt>
                <c:pt idx="1068">
                  <c:v>523</c:v>
                </c:pt>
                <c:pt idx="1069">
                  <c:v>524</c:v>
                </c:pt>
                <c:pt idx="1070">
                  <c:v>530</c:v>
                </c:pt>
                <c:pt idx="1071">
                  <c:v>529</c:v>
                </c:pt>
                <c:pt idx="1072">
                  <c:v>522</c:v>
                </c:pt>
                <c:pt idx="1073">
                  <c:v>524</c:v>
                </c:pt>
                <c:pt idx="1074">
                  <c:v>527</c:v>
                </c:pt>
                <c:pt idx="1075">
                  <c:v>527</c:v>
                </c:pt>
                <c:pt idx="1076">
                  <c:v>524</c:v>
                </c:pt>
                <c:pt idx="1077">
                  <c:v>523</c:v>
                </c:pt>
                <c:pt idx="1078">
                  <c:v>525</c:v>
                </c:pt>
                <c:pt idx="1079">
                  <c:v>523</c:v>
                </c:pt>
                <c:pt idx="1080">
                  <c:v>524</c:v>
                </c:pt>
                <c:pt idx="1081">
                  <c:v>523</c:v>
                </c:pt>
                <c:pt idx="1082">
                  <c:v>518</c:v>
                </c:pt>
                <c:pt idx="1083">
                  <c:v>522</c:v>
                </c:pt>
                <c:pt idx="1084">
                  <c:v>520</c:v>
                </c:pt>
                <c:pt idx="1085">
                  <c:v>528</c:v>
                </c:pt>
                <c:pt idx="1086">
                  <c:v>526</c:v>
                </c:pt>
                <c:pt idx="1087">
                  <c:v>522</c:v>
                </c:pt>
                <c:pt idx="1088">
                  <c:v>521</c:v>
                </c:pt>
                <c:pt idx="1089">
                  <c:v>519</c:v>
                </c:pt>
                <c:pt idx="1090">
                  <c:v>520</c:v>
                </c:pt>
                <c:pt idx="1091">
                  <c:v>523</c:v>
                </c:pt>
                <c:pt idx="1092">
                  <c:v>521</c:v>
                </c:pt>
                <c:pt idx="1093">
                  <c:v>525</c:v>
                </c:pt>
                <c:pt idx="1094">
                  <c:v>523</c:v>
                </c:pt>
                <c:pt idx="1095">
                  <c:v>522</c:v>
                </c:pt>
                <c:pt idx="1096">
                  <c:v>524</c:v>
                </c:pt>
                <c:pt idx="1097">
                  <c:v>521</c:v>
                </c:pt>
                <c:pt idx="1098">
                  <c:v>521</c:v>
                </c:pt>
                <c:pt idx="1099">
                  <c:v>525</c:v>
                </c:pt>
                <c:pt idx="1100">
                  <c:v>525</c:v>
                </c:pt>
                <c:pt idx="1101">
                  <c:v>519</c:v>
                </c:pt>
                <c:pt idx="1102">
                  <c:v>522</c:v>
                </c:pt>
                <c:pt idx="1103">
                  <c:v>526</c:v>
                </c:pt>
                <c:pt idx="1104">
                  <c:v>525</c:v>
                </c:pt>
                <c:pt idx="1105">
                  <c:v>522</c:v>
                </c:pt>
                <c:pt idx="1106">
                  <c:v>524</c:v>
                </c:pt>
                <c:pt idx="1107">
                  <c:v>519</c:v>
                </c:pt>
                <c:pt idx="1108">
                  <c:v>519</c:v>
                </c:pt>
                <c:pt idx="1109">
                  <c:v>519</c:v>
                </c:pt>
                <c:pt idx="1110">
                  <c:v>521</c:v>
                </c:pt>
                <c:pt idx="1111">
                  <c:v>524</c:v>
                </c:pt>
                <c:pt idx="1112">
                  <c:v>518</c:v>
                </c:pt>
                <c:pt idx="1113">
                  <c:v>518</c:v>
                </c:pt>
                <c:pt idx="1114">
                  <c:v>520</c:v>
                </c:pt>
                <c:pt idx="1115">
                  <c:v>520</c:v>
                </c:pt>
                <c:pt idx="1116">
                  <c:v>519</c:v>
                </c:pt>
                <c:pt idx="1117">
                  <c:v>525</c:v>
                </c:pt>
                <c:pt idx="1118">
                  <c:v>532</c:v>
                </c:pt>
                <c:pt idx="1119">
                  <c:v>518</c:v>
                </c:pt>
                <c:pt idx="1120">
                  <c:v>520</c:v>
                </c:pt>
                <c:pt idx="1121">
                  <c:v>521</c:v>
                </c:pt>
                <c:pt idx="1122">
                  <c:v>521</c:v>
                </c:pt>
                <c:pt idx="1123">
                  <c:v>523</c:v>
                </c:pt>
                <c:pt idx="1124">
                  <c:v>521</c:v>
                </c:pt>
                <c:pt idx="1125">
                  <c:v>518</c:v>
                </c:pt>
                <c:pt idx="1126">
                  <c:v>520</c:v>
                </c:pt>
                <c:pt idx="1127">
                  <c:v>519</c:v>
                </c:pt>
                <c:pt idx="1128">
                  <c:v>523</c:v>
                </c:pt>
                <c:pt idx="1129">
                  <c:v>523</c:v>
                </c:pt>
                <c:pt idx="1130">
                  <c:v>519</c:v>
                </c:pt>
                <c:pt idx="1131">
                  <c:v>517</c:v>
                </c:pt>
                <c:pt idx="1132">
                  <c:v>522</c:v>
                </c:pt>
                <c:pt idx="1133">
                  <c:v>528</c:v>
                </c:pt>
                <c:pt idx="1134">
                  <c:v>524</c:v>
                </c:pt>
                <c:pt idx="1135">
                  <c:v>525</c:v>
                </c:pt>
                <c:pt idx="1136">
                  <c:v>526</c:v>
                </c:pt>
                <c:pt idx="1137">
                  <c:v>515</c:v>
                </c:pt>
                <c:pt idx="1138">
                  <c:v>519</c:v>
                </c:pt>
                <c:pt idx="1139">
                  <c:v>519</c:v>
                </c:pt>
                <c:pt idx="1140">
                  <c:v>518</c:v>
                </c:pt>
                <c:pt idx="1141">
                  <c:v>515</c:v>
                </c:pt>
                <c:pt idx="1142">
                  <c:v>521</c:v>
                </c:pt>
                <c:pt idx="1143">
                  <c:v>525</c:v>
                </c:pt>
                <c:pt idx="1144">
                  <c:v>520</c:v>
                </c:pt>
                <c:pt idx="1145">
                  <c:v>521</c:v>
                </c:pt>
                <c:pt idx="1146">
                  <c:v>519</c:v>
                </c:pt>
                <c:pt idx="1147">
                  <c:v>515</c:v>
                </c:pt>
                <c:pt idx="1148">
                  <c:v>528</c:v>
                </c:pt>
                <c:pt idx="1149">
                  <c:v>525</c:v>
                </c:pt>
                <c:pt idx="1150">
                  <c:v>521</c:v>
                </c:pt>
                <c:pt idx="1151">
                  <c:v>517</c:v>
                </c:pt>
                <c:pt idx="1152">
                  <c:v>522</c:v>
                </c:pt>
                <c:pt idx="1153">
                  <c:v>520</c:v>
                </c:pt>
                <c:pt idx="1154">
                  <c:v>524</c:v>
                </c:pt>
                <c:pt idx="1155">
                  <c:v>524</c:v>
                </c:pt>
                <c:pt idx="1156">
                  <c:v>516</c:v>
                </c:pt>
                <c:pt idx="1157">
                  <c:v>515</c:v>
                </c:pt>
                <c:pt idx="1158">
                  <c:v>520</c:v>
                </c:pt>
                <c:pt idx="1159">
                  <c:v>528</c:v>
                </c:pt>
                <c:pt idx="1160">
                  <c:v>522</c:v>
                </c:pt>
                <c:pt idx="1161">
                  <c:v>520</c:v>
                </c:pt>
                <c:pt idx="1162">
                  <c:v>523</c:v>
                </c:pt>
                <c:pt idx="1163">
                  <c:v>522</c:v>
                </c:pt>
                <c:pt idx="1164">
                  <c:v>518</c:v>
                </c:pt>
                <c:pt idx="1165">
                  <c:v>523</c:v>
                </c:pt>
                <c:pt idx="1166">
                  <c:v>523</c:v>
                </c:pt>
                <c:pt idx="1167">
                  <c:v>523</c:v>
                </c:pt>
                <c:pt idx="1168">
                  <c:v>525</c:v>
                </c:pt>
                <c:pt idx="1169">
                  <c:v>523</c:v>
                </c:pt>
                <c:pt idx="1170">
                  <c:v>520</c:v>
                </c:pt>
                <c:pt idx="1171">
                  <c:v>531</c:v>
                </c:pt>
                <c:pt idx="1172">
                  <c:v>529</c:v>
                </c:pt>
                <c:pt idx="1173">
                  <c:v>526</c:v>
                </c:pt>
                <c:pt idx="1174">
                  <c:v>530</c:v>
                </c:pt>
                <c:pt idx="1175">
                  <c:v>529</c:v>
                </c:pt>
                <c:pt idx="1176">
                  <c:v>525</c:v>
                </c:pt>
                <c:pt idx="1177">
                  <c:v>524</c:v>
                </c:pt>
                <c:pt idx="1178">
                  <c:v>523</c:v>
                </c:pt>
                <c:pt idx="1179">
                  <c:v>526</c:v>
                </c:pt>
                <c:pt idx="1180">
                  <c:v>518</c:v>
                </c:pt>
                <c:pt idx="1181">
                  <c:v>520</c:v>
                </c:pt>
                <c:pt idx="1182">
                  <c:v>523</c:v>
                </c:pt>
                <c:pt idx="1183">
                  <c:v>518</c:v>
                </c:pt>
                <c:pt idx="1184">
                  <c:v>519</c:v>
                </c:pt>
                <c:pt idx="1185">
                  <c:v>528</c:v>
                </c:pt>
                <c:pt idx="1186">
                  <c:v>525</c:v>
                </c:pt>
                <c:pt idx="1187">
                  <c:v>528</c:v>
                </c:pt>
                <c:pt idx="1188">
                  <c:v>528</c:v>
                </c:pt>
                <c:pt idx="1189">
                  <c:v>528</c:v>
                </c:pt>
                <c:pt idx="1190">
                  <c:v>530</c:v>
                </c:pt>
                <c:pt idx="1191">
                  <c:v>533</c:v>
                </c:pt>
                <c:pt idx="1192">
                  <c:v>534</c:v>
                </c:pt>
                <c:pt idx="1193">
                  <c:v>525</c:v>
                </c:pt>
                <c:pt idx="1194">
                  <c:v>525</c:v>
                </c:pt>
                <c:pt idx="1195">
                  <c:v>527</c:v>
                </c:pt>
                <c:pt idx="1196">
                  <c:v>530</c:v>
                </c:pt>
                <c:pt idx="1197">
                  <c:v>532</c:v>
                </c:pt>
                <c:pt idx="1198">
                  <c:v>526</c:v>
                </c:pt>
                <c:pt idx="1199">
                  <c:v>533</c:v>
                </c:pt>
                <c:pt idx="1200">
                  <c:v>537</c:v>
                </c:pt>
                <c:pt idx="1201">
                  <c:v>536</c:v>
                </c:pt>
                <c:pt idx="1202">
                  <c:v>541</c:v>
                </c:pt>
                <c:pt idx="1203">
                  <c:v>545</c:v>
                </c:pt>
                <c:pt idx="1204">
                  <c:v>554</c:v>
                </c:pt>
                <c:pt idx="1205">
                  <c:v>554</c:v>
                </c:pt>
                <c:pt idx="1206">
                  <c:v>572</c:v>
                </c:pt>
                <c:pt idx="1207">
                  <c:v>583</c:v>
                </c:pt>
                <c:pt idx="1208">
                  <c:v>581</c:v>
                </c:pt>
                <c:pt idx="1209">
                  <c:v>591</c:v>
                </c:pt>
                <c:pt idx="1210">
                  <c:v>616</c:v>
                </c:pt>
                <c:pt idx="1211">
                  <c:v>632</c:v>
                </c:pt>
                <c:pt idx="1212">
                  <c:v>674</c:v>
                </c:pt>
                <c:pt idx="1213">
                  <c:v>691</c:v>
                </c:pt>
                <c:pt idx="1214">
                  <c:v>712</c:v>
                </c:pt>
                <c:pt idx="1215">
                  <c:v>738</c:v>
                </c:pt>
                <c:pt idx="1216">
                  <c:v>760</c:v>
                </c:pt>
                <c:pt idx="1217">
                  <c:v>750</c:v>
                </c:pt>
                <c:pt idx="1218">
                  <c:v>725</c:v>
                </c:pt>
                <c:pt idx="1219">
                  <c:v>704</c:v>
                </c:pt>
                <c:pt idx="1220">
                  <c:v>697</c:v>
                </c:pt>
                <c:pt idx="1221">
                  <c:v>665</c:v>
                </c:pt>
                <c:pt idx="1222">
                  <c:v>637</c:v>
                </c:pt>
                <c:pt idx="1223">
                  <c:v>603</c:v>
                </c:pt>
                <c:pt idx="1224">
                  <c:v>587</c:v>
                </c:pt>
                <c:pt idx="1225">
                  <c:v>567</c:v>
                </c:pt>
                <c:pt idx="1226">
                  <c:v>557</c:v>
                </c:pt>
                <c:pt idx="1227">
                  <c:v>540</c:v>
                </c:pt>
                <c:pt idx="1228">
                  <c:v>541</c:v>
                </c:pt>
                <c:pt idx="1229">
                  <c:v>544</c:v>
                </c:pt>
                <c:pt idx="1230">
                  <c:v>541</c:v>
                </c:pt>
                <c:pt idx="1231">
                  <c:v>540</c:v>
                </c:pt>
                <c:pt idx="1232">
                  <c:v>531</c:v>
                </c:pt>
                <c:pt idx="1233">
                  <c:v>526</c:v>
                </c:pt>
                <c:pt idx="1234">
                  <c:v>524</c:v>
                </c:pt>
                <c:pt idx="1235">
                  <c:v>529</c:v>
                </c:pt>
                <c:pt idx="1236">
                  <c:v>528</c:v>
                </c:pt>
                <c:pt idx="1237">
                  <c:v>528</c:v>
                </c:pt>
                <c:pt idx="1238">
                  <c:v>523</c:v>
                </c:pt>
                <c:pt idx="1239">
                  <c:v>521</c:v>
                </c:pt>
                <c:pt idx="1240">
                  <c:v>524</c:v>
                </c:pt>
                <c:pt idx="1241">
                  <c:v>527</c:v>
                </c:pt>
                <c:pt idx="1242">
                  <c:v>534</c:v>
                </c:pt>
                <c:pt idx="1243">
                  <c:v>536</c:v>
                </c:pt>
                <c:pt idx="1244">
                  <c:v>527</c:v>
                </c:pt>
                <c:pt idx="1245">
                  <c:v>527</c:v>
                </c:pt>
                <c:pt idx="1246">
                  <c:v>530</c:v>
                </c:pt>
                <c:pt idx="1247">
                  <c:v>527</c:v>
                </c:pt>
                <c:pt idx="1248">
                  <c:v>525</c:v>
                </c:pt>
                <c:pt idx="1249">
                  <c:v>525</c:v>
                </c:pt>
                <c:pt idx="1250">
                  <c:v>527</c:v>
                </c:pt>
                <c:pt idx="1251">
                  <c:v>526</c:v>
                </c:pt>
                <c:pt idx="1252">
                  <c:v>527</c:v>
                </c:pt>
                <c:pt idx="1253">
                  <c:v>526</c:v>
                </c:pt>
                <c:pt idx="1254">
                  <c:v>529</c:v>
                </c:pt>
                <c:pt idx="1255">
                  <c:v>532</c:v>
                </c:pt>
                <c:pt idx="1256">
                  <c:v>524</c:v>
                </c:pt>
                <c:pt idx="1257">
                  <c:v>522</c:v>
                </c:pt>
                <c:pt idx="1258">
                  <c:v>527</c:v>
                </c:pt>
                <c:pt idx="1259">
                  <c:v>531</c:v>
                </c:pt>
                <c:pt idx="1260">
                  <c:v>527</c:v>
                </c:pt>
                <c:pt idx="1261">
                  <c:v>530</c:v>
                </c:pt>
                <c:pt idx="1262">
                  <c:v>533</c:v>
                </c:pt>
                <c:pt idx="1263">
                  <c:v>522</c:v>
                </c:pt>
                <c:pt idx="1264">
                  <c:v>528</c:v>
                </c:pt>
                <c:pt idx="1265">
                  <c:v>525</c:v>
                </c:pt>
                <c:pt idx="1266">
                  <c:v>519</c:v>
                </c:pt>
                <c:pt idx="1267">
                  <c:v>527</c:v>
                </c:pt>
                <c:pt idx="1268">
                  <c:v>524</c:v>
                </c:pt>
                <c:pt idx="1269">
                  <c:v>522</c:v>
                </c:pt>
                <c:pt idx="1270">
                  <c:v>530</c:v>
                </c:pt>
                <c:pt idx="1271">
                  <c:v>521</c:v>
                </c:pt>
                <c:pt idx="1272">
                  <c:v>531</c:v>
                </c:pt>
                <c:pt idx="1273">
                  <c:v>533</c:v>
                </c:pt>
                <c:pt idx="1274">
                  <c:v>521</c:v>
                </c:pt>
                <c:pt idx="1275">
                  <c:v>543</c:v>
                </c:pt>
                <c:pt idx="1276">
                  <c:v>526</c:v>
                </c:pt>
                <c:pt idx="1277">
                  <c:v>536</c:v>
                </c:pt>
                <c:pt idx="1278">
                  <c:v>530</c:v>
                </c:pt>
                <c:pt idx="1279">
                  <c:v>527</c:v>
                </c:pt>
                <c:pt idx="1280">
                  <c:v>535</c:v>
                </c:pt>
                <c:pt idx="1281">
                  <c:v>551</c:v>
                </c:pt>
                <c:pt idx="1282">
                  <c:v>548</c:v>
                </c:pt>
                <c:pt idx="1283">
                  <c:v>551</c:v>
                </c:pt>
                <c:pt idx="1284">
                  <c:v>564</c:v>
                </c:pt>
                <c:pt idx="1285">
                  <c:v>559</c:v>
                </c:pt>
                <c:pt idx="1286">
                  <c:v>564</c:v>
                </c:pt>
                <c:pt idx="1287">
                  <c:v>589</c:v>
                </c:pt>
                <c:pt idx="1288">
                  <c:v>608</c:v>
                </c:pt>
                <c:pt idx="1289">
                  <c:v>630</c:v>
                </c:pt>
                <c:pt idx="1290">
                  <c:v>660</c:v>
                </c:pt>
                <c:pt idx="1291">
                  <c:v>693</c:v>
                </c:pt>
                <c:pt idx="1292">
                  <c:v>744</c:v>
                </c:pt>
                <c:pt idx="1293">
                  <c:v>818</c:v>
                </c:pt>
                <c:pt idx="1294">
                  <c:v>867</c:v>
                </c:pt>
                <c:pt idx="1295">
                  <c:v>953</c:v>
                </c:pt>
                <c:pt idx="1296">
                  <c:v>1036</c:v>
                </c:pt>
                <c:pt idx="1297">
                  <c:v>1074</c:v>
                </c:pt>
                <c:pt idx="1298">
                  <c:v>1052</c:v>
                </c:pt>
                <c:pt idx="1299">
                  <c:v>1008</c:v>
                </c:pt>
                <c:pt idx="1300">
                  <c:v>952</c:v>
                </c:pt>
                <c:pt idx="1301">
                  <c:v>891</c:v>
                </c:pt>
                <c:pt idx="1302">
                  <c:v>835</c:v>
                </c:pt>
                <c:pt idx="1303">
                  <c:v>803</c:v>
                </c:pt>
                <c:pt idx="1304">
                  <c:v>727</c:v>
                </c:pt>
                <c:pt idx="1305">
                  <c:v>655</c:v>
                </c:pt>
                <c:pt idx="1306">
                  <c:v>611</c:v>
                </c:pt>
                <c:pt idx="1307">
                  <c:v>583</c:v>
                </c:pt>
                <c:pt idx="1308">
                  <c:v>575</c:v>
                </c:pt>
                <c:pt idx="1309">
                  <c:v>570</c:v>
                </c:pt>
                <c:pt idx="1310">
                  <c:v>548</c:v>
                </c:pt>
                <c:pt idx="1311">
                  <c:v>545</c:v>
                </c:pt>
                <c:pt idx="1312">
                  <c:v>542</c:v>
                </c:pt>
                <c:pt idx="1313">
                  <c:v>543</c:v>
                </c:pt>
                <c:pt idx="1314">
                  <c:v>534</c:v>
                </c:pt>
                <c:pt idx="1315">
                  <c:v>531</c:v>
                </c:pt>
                <c:pt idx="1316">
                  <c:v>524</c:v>
                </c:pt>
                <c:pt idx="1317">
                  <c:v>528</c:v>
                </c:pt>
                <c:pt idx="1318">
                  <c:v>527</c:v>
                </c:pt>
                <c:pt idx="1319">
                  <c:v>528</c:v>
                </c:pt>
                <c:pt idx="1320">
                  <c:v>530</c:v>
                </c:pt>
                <c:pt idx="1321">
                  <c:v>526</c:v>
                </c:pt>
                <c:pt idx="1322">
                  <c:v>523</c:v>
                </c:pt>
                <c:pt idx="1323">
                  <c:v>521</c:v>
                </c:pt>
                <c:pt idx="1324">
                  <c:v>523</c:v>
                </c:pt>
                <c:pt idx="1325">
                  <c:v>524</c:v>
                </c:pt>
                <c:pt idx="1326">
                  <c:v>522</c:v>
                </c:pt>
                <c:pt idx="1327">
                  <c:v>534</c:v>
                </c:pt>
                <c:pt idx="1328">
                  <c:v>531</c:v>
                </c:pt>
                <c:pt idx="1329">
                  <c:v>529</c:v>
                </c:pt>
                <c:pt idx="1330">
                  <c:v>512</c:v>
                </c:pt>
                <c:pt idx="1331">
                  <c:v>521</c:v>
                </c:pt>
                <c:pt idx="1332">
                  <c:v>521</c:v>
                </c:pt>
                <c:pt idx="1333">
                  <c:v>523</c:v>
                </c:pt>
                <c:pt idx="1334">
                  <c:v>520</c:v>
                </c:pt>
                <c:pt idx="1335">
                  <c:v>519</c:v>
                </c:pt>
                <c:pt idx="1336">
                  <c:v>523</c:v>
                </c:pt>
                <c:pt idx="1337">
                  <c:v>521</c:v>
                </c:pt>
                <c:pt idx="1338">
                  <c:v>515</c:v>
                </c:pt>
                <c:pt idx="1339">
                  <c:v>519</c:v>
                </c:pt>
                <c:pt idx="1340">
                  <c:v>522</c:v>
                </c:pt>
                <c:pt idx="1341">
                  <c:v>522</c:v>
                </c:pt>
                <c:pt idx="1342">
                  <c:v>521</c:v>
                </c:pt>
                <c:pt idx="1343">
                  <c:v>524</c:v>
                </c:pt>
                <c:pt idx="1344">
                  <c:v>521</c:v>
                </c:pt>
                <c:pt idx="1345">
                  <c:v>517</c:v>
                </c:pt>
                <c:pt idx="1346">
                  <c:v>517</c:v>
                </c:pt>
                <c:pt idx="1347">
                  <c:v>529</c:v>
                </c:pt>
                <c:pt idx="1348">
                  <c:v>518</c:v>
                </c:pt>
                <c:pt idx="1349">
                  <c:v>514</c:v>
                </c:pt>
                <c:pt idx="1350">
                  <c:v>520</c:v>
                </c:pt>
                <c:pt idx="1351">
                  <c:v>522</c:v>
                </c:pt>
                <c:pt idx="1352">
                  <c:v>525</c:v>
                </c:pt>
                <c:pt idx="1353">
                  <c:v>521</c:v>
                </c:pt>
                <c:pt idx="1354">
                  <c:v>525</c:v>
                </c:pt>
                <c:pt idx="1355">
                  <c:v>523</c:v>
                </c:pt>
                <c:pt idx="1356">
                  <c:v>519</c:v>
                </c:pt>
                <c:pt idx="1357">
                  <c:v>521</c:v>
                </c:pt>
                <c:pt idx="1358">
                  <c:v>519</c:v>
                </c:pt>
                <c:pt idx="1359">
                  <c:v>517</c:v>
                </c:pt>
                <c:pt idx="1360">
                  <c:v>518</c:v>
                </c:pt>
                <c:pt idx="1361">
                  <c:v>517</c:v>
                </c:pt>
                <c:pt idx="1362">
                  <c:v>521</c:v>
                </c:pt>
                <c:pt idx="1363">
                  <c:v>521</c:v>
                </c:pt>
                <c:pt idx="1364">
                  <c:v>519</c:v>
                </c:pt>
                <c:pt idx="1365">
                  <c:v>517</c:v>
                </c:pt>
                <c:pt idx="1366">
                  <c:v>512</c:v>
                </c:pt>
                <c:pt idx="1367">
                  <c:v>513</c:v>
                </c:pt>
                <c:pt idx="1368">
                  <c:v>515</c:v>
                </c:pt>
                <c:pt idx="1369">
                  <c:v>521</c:v>
                </c:pt>
                <c:pt idx="1370">
                  <c:v>518</c:v>
                </c:pt>
                <c:pt idx="1371">
                  <c:v>518</c:v>
                </c:pt>
                <c:pt idx="1372">
                  <c:v>511</c:v>
                </c:pt>
                <c:pt idx="1373">
                  <c:v>514</c:v>
                </c:pt>
                <c:pt idx="1374">
                  <c:v>515</c:v>
                </c:pt>
                <c:pt idx="1375">
                  <c:v>520</c:v>
                </c:pt>
                <c:pt idx="1376">
                  <c:v>520</c:v>
                </c:pt>
                <c:pt idx="1377">
                  <c:v>511</c:v>
                </c:pt>
                <c:pt idx="1378">
                  <c:v>515</c:v>
                </c:pt>
                <c:pt idx="1379">
                  <c:v>517</c:v>
                </c:pt>
                <c:pt idx="1380">
                  <c:v>524</c:v>
                </c:pt>
                <c:pt idx="1381">
                  <c:v>523</c:v>
                </c:pt>
                <c:pt idx="1382">
                  <c:v>519</c:v>
                </c:pt>
                <c:pt idx="1383">
                  <c:v>513</c:v>
                </c:pt>
                <c:pt idx="1384">
                  <c:v>517</c:v>
                </c:pt>
                <c:pt idx="1385">
                  <c:v>522</c:v>
                </c:pt>
                <c:pt idx="1386">
                  <c:v>519</c:v>
                </c:pt>
                <c:pt idx="1387">
                  <c:v>520</c:v>
                </c:pt>
                <c:pt idx="1388">
                  <c:v>521</c:v>
                </c:pt>
                <c:pt idx="1389">
                  <c:v>514</c:v>
                </c:pt>
                <c:pt idx="1390">
                  <c:v>518</c:v>
                </c:pt>
                <c:pt idx="1391">
                  <c:v>515</c:v>
                </c:pt>
                <c:pt idx="1392">
                  <c:v>511</c:v>
                </c:pt>
                <c:pt idx="1393">
                  <c:v>512</c:v>
                </c:pt>
                <c:pt idx="1394">
                  <c:v>509</c:v>
                </c:pt>
                <c:pt idx="1395">
                  <c:v>508</c:v>
                </c:pt>
                <c:pt idx="1396">
                  <c:v>516</c:v>
                </c:pt>
                <c:pt idx="1397">
                  <c:v>521</c:v>
                </c:pt>
                <c:pt idx="1398">
                  <c:v>523</c:v>
                </c:pt>
                <c:pt idx="1399">
                  <c:v>517</c:v>
                </c:pt>
                <c:pt idx="1400">
                  <c:v>512</c:v>
                </c:pt>
                <c:pt idx="1401">
                  <c:v>516</c:v>
                </c:pt>
                <c:pt idx="1402">
                  <c:v>514</c:v>
                </c:pt>
                <c:pt idx="1403">
                  <c:v>516</c:v>
                </c:pt>
                <c:pt idx="1404">
                  <c:v>525</c:v>
                </c:pt>
                <c:pt idx="1405">
                  <c:v>510</c:v>
                </c:pt>
                <c:pt idx="1406">
                  <c:v>511</c:v>
                </c:pt>
                <c:pt idx="1407">
                  <c:v>512</c:v>
                </c:pt>
                <c:pt idx="1408">
                  <c:v>512</c:v>
                </c:pt>
                <c:pt idx="1409">
                  <c:v>513</c:v>
                </c:pt>
                <c:pt idx="1410">
                  <c:v>518</c:v>
                </c:pt>
                <c:pt idx="1411">
                  <c:v>523</c:v>
                </c:pt>
                <c:pt idx="1412">
                  <c:v>522</c:v>
                </c:pt>
                <c:pt idx="1413">
                  <c:v>517</c:v>
                </c:pt>
                <c:pt idx="1414">
                  <c:v>518</c:v>
                </c:pt>
                <c:pt idx="1415">
                  <c:v>520</c:v>
                </c:pt>
                <c:pt idx="1416">
                  <c:v>520</c:v>
                </c:pt>
                <c:pt idx="1417">
                  <c:v>517</c:v>
                </c:pt>
                <c:pt idx="1418">
                  <c:v>515</c:v>
                </c:pt>
                <c:pt idx="1419">
                  <c:v>514</c:v>
                </c:pt>
                <c:pt idx="1420">
                  <c:v>514</c:v>
                </c:pt>
                <c:pt idx="1421">
                  <c:v>518</c:v>
                </c:pt>
                <c:pt idx="1422">
                  <c:v>517</c:v>
                </c:pt>
                <c:pt idx="1423">
                  <c:v>517</c:v>
                </c:pt>
                <c:pt idx="1424">
                  <c:v>515</c:v>
                </c:pt>
                <c:pt idx="1425">
                  <c:v>516</c:v>
                </c:pt>
                <c:pt idx="1426">
                  <c:v>515</c:v>
                </c:pt>
                <c:pt idx="1427">
                  <c:v>515</c:v>
                </c:pt>
                <c:pt idx="1428">
                  <c:v>518</c:v>
                </c:pt>
                <c:pt idx="1429">
                  <c:v>516</c:v>
                </c:pt>
                <c:pt idx="1430">
                  <c:v>515</c:v>
                </c:pt>
                <c:pt idx="1431">
                  <c:v>518</c:v>
                </c:pt>
                <c:pt idx="1432">
                  <c:v>514</c:v>
                </c:pt>
                <c:pt idx="1433">
                  <c:v>522</c:v>
                </c:pt>
                <c:pt idx="1434">
                  <c:v>523</c:v>
                </c:pt>
                <c:pt idx="1435">
                  <c:v>512</c:v>
                </c:pt>
                <c:pt idx="1436">
                  <c:v>518</c:v>
                </c:pt>
                <c:pt idx="1437">
                  <c:v>513</c:v>
                </c:pt>
                <c:pt idx="1438">
                  <c:v>520</c:v>
                </c:pt>
                <c:pt idx="1439">
                  <c:v>512</c:v>
                </c:pt>
                <c:pt idx="1440">
                  <c:v>514</c:v>
                </c:pt>
                <c:pt idx="1441">
                  <c:v>519</c:v>
                </c:pt>
                <c:pt idx="1442">
                  <c:v>521</c:v>
                </c:pt>
                <c:pt idx="1443">
                  <c:v>519</c:v>
                </c:pt>
                <c:pt idx="1444">
                  <c:v>517</c:v>
                </c:pt>
                <c:pt idx="1445">
                  <c:v>518</c:v>
                </c:pt>
                <c:pt idx="1446">
                  <c:v>511</c:v>
                </c:pt>
                <c:pt idx="1447">
                  <c:v>514</c:v>
                </c:pt>
                <c:pt idx="1448">
                  <c:v>510</c:v>
                </c:pt>
                <c:pt idx="1449">
                  <c:v>524</c:v>
                </c:pt>
                <c:pt idx="1450">
                  <c:v>516</c:v>
                </c:pt>
                <c:pt idx="1451">
                  <c:v>515</c:v>
                </c:pt>
                <c:pt idx="1452">
                  <c:v>510</c:v>
                </c:pt>
                <c:pt idx="1453">
                  <c:v>512</c:v>
                </c:pt>
                <c:pt idx="1454">
                  <c:v>514</c:v>
                </c:pt>
                <c:pt idx="1455">
                  <c:v>516</c:v>
                </c:pt>
                <c:pt idx="1456">
                  <c:v>509</c:v>
                </c:pt>
                <c:pt idx="1457">
                  <c:v>513</c:v>
                </c:pt>
                <c:pt idx="1458">
                  <c:v>521</c:v>
                </c:pt>
                <c:pt idx="1459">
                  <c:v>511</c:v>
                </c:pt>
                <c:pt idx="1460">
                  <c:v>519</c:v>
                </c:pt>
                <c:pt idx="1461">
                  <c:v>517</c:v>
                </c:pt>
                <c:pt idx="1462">
                  <c:v>514</c:v>
                </c:pt>
                <c:pt idx="1463">
                  <c:v>513</c:v>
                </c:pt>
                <c:pt idx="1464">
                  <c:v>508</c:v>
                </c:pt>
                <c:pt idx="1465">
                  <c:v>510</c:v>
                </c:pt>
                <c:pt idx="1466">
                  <c:v>511</c:v>
                </c:pt>
                <c:pt idx="1467">
                  <c:v>509</c:v>
                </c:pt>
                <c:pt idx="1468">
                  <c:v>510</c:v>
                </c:pt>
                <c:pt idx="1469">
                  <c:v>517</c:v>
                </c:pt>
                <c:pt idx="1470">
                  <c:v>516</c:v>
                </c:pt>
                <c:pt idx="1471">
                  <c:v>515</c:v>
                </c:pt>
                <c:pt idx="1472">
                  <c:v>516</c:v>
                </c:pt>
                <c:pt idx="1473">
                  <c:v>513</c:v>
                </c:pt>
                <c:pt idx="1474">
                  <c:v>512</c:v>
                </c:pt>
                <c:pt idx="1475">
                  <c:v>511</c:v>
                </c:pt>
                <c:pt idx="1476">
                  <c:v>516</c:v>
                </c:pt>
                <c:pt idx="1477">
                  <c:v>516</c:v>
                </c:pt>
                <c:pt idx="1478">
                  <c:v>516</c:v>
                </c:pt>
                <c:pt idx="1479">
                  <c:v>517</c:v>
                </c:pt>
                <c:pt idx="1480">
                  <c:v>512</c:v>
                </c:pt>
                <c:pt idx="1481">
                  <c:v>510</c:v>
                </c:pt>
                <c:pt idx="1482">
                  <c:v>514</c:v>
                </c:pt>
                <c:pt idx="1483">
                  <c:v>512</c:v>
                </c:pt>
                <c:pt idx="1484">
                  <c:v>514</c:v>
                </c:pt>
                <c:pt idx="1485">
                  <c:v>518</c:v>
                </c:pt>
                <c:pt idx="1486">
                  <c:v>513</c:v>
                </c:pt>
                <c:pt idx="1487">
                  <c:v>509</c:v>
                </c:pt>
                <c:pt idx="1488">
                  <c:v>513</c:v>
                </c:pt>
                <c:pt idx="1489">
                  <c:v>511</c:v>
                </c:pt>
                <c:pt idx="1490">
                  <c:v>510</c:v>
                </c:pt>
                <c:pt idx="1491">
                  <c:v>514</c:v>
                </c:pt>
                <c:pt idx="1492">
                  <c:v>512</c:v>
                </c:pt>
                <c:pt idx="1493">
                  <c:v>513</c:v>
                </c:pt>
                <c:pt idx="1494">
                  <c:v>512</c:v>
                </c:pt>
                <c:pt idx="1495">
                  <c:v>510</c:v>
                </c:pt>
                <c:pt idx="1496">
                  <c:v>517</c:v>
                </c:pt>
                <c:pt idx="1497">
                  <c:v>518</c:v>
                </c:pt>
                <c:pt idx="1498">
                  <c:v>511</c:v>
                </c:pt>
                <c:pt idx="1499">
                  <c:v>518</c:v>
                </c:pt>
                <c:pt idx="1500">
                  <c:v>516</c:v>
                </c:pt>
                <c:pt idx="1501">
                  <c:v>511</c:v>
                </c:pt>
                <c:pt idx="1502">
                  <c:v>514</c:v>
                </c:pt>
                <c:pt idx="1503">
                  <c:v>512</c:v>
                </c:pt>
                <c:pt idx="1504">
                  <c:v>518</c:v>
                </c:pt>
                <c:pt idx="1505">
                  <c:v>517</c:v>
                </c:pt>
                <c:pt idx="1506">
                  <c:v>516</c:v>
                </c:pt>
                <c:pt idx="1507">
                  <c:v>517</c:v>
                </c:pt>
                <c:pt idx="1508">
                  <c:v>517</c:v>
                </c:pt>
                <c:pt idx="1509">
                  <c:v>516</c:v>
                </c:pt>
                <c:pt idx="1510">
                  <c:v>516</c:v>
                </c:pt>
                <c:pt idx="1511">
                  <c:v>516</c:v>
                </c:pt>
                <c:pt idx="1512">
                  <c:v>515</c:v>
                </c:pt>
                <c:pt idx="1513">
                  <c:v>516</c:v>
                </c:pt>
                <c:pt idx="1514">
                  <c:v>508</c:v>
                </c:pt>
                <c:pt idx="1515">
                  <c:v>516</c:v>
                </c:pt>
                <c:pt idx="1516">
                  <c:v>518</c:v>
                </c:pt>
                <c:pt idx="1517">
                  <c:v>515</c:v>
                </c:pt>
                <c:pt idx="1518">
                  <c:v>512</c:v>
                </c:pt>
                <c:pt idx="1519">
                  <c:v>518</c:v>
                </c:pt>
                <c:pt idx="1520">
                  <c:v>515</c:v>
                </c:pt>
                <c:pt idx="1521">
                  <c:v>516</c:v>
                </c:pt>
                <c:pt idx="1522">
                  <c:v>513</c:v>
                </c:pt>
                <c:pt idx="1523">
                  <c:v>511</c:v>
                </c:pt>
                <c:pt idx="1524">
                  <c:v>517</c:v>
                </c:pt>
                <c:pt idx="1525">
                  <c:v>514</c:v>
                </c:pt>
                <c:pt idx="1526">
                  <c:v>514</c:v>
                </c:pt>
                <c:pt idx="1527">
                  <c:v>513</c:v>
                </c:pt>
                <c:pt idx="1528">
                  <c:v>510</c:v>
                </c:pt>
                <c:pt idx="1529">
                  <c:v>511</c:v>
                </c:pt>
                <c:pt idx="1530">
                  <c:v>511</c:v>
                </c:pt>
                <c:pt idx="1531">
                  <c:v>512</c:v>
                </c:pt>
                <c:pt idx="1532">
                  <c:v>517</c:v>
                </c:pt>
                <c:pt idx="1533">
                  <c:v>518</c:v>
                </c:pt>
                <c:pt idx="1534">
                  <c:v>514</c:v>
                </c:pt>
                <c:pt idx="1535">
                  <c:v>512</c:v>
                </c:pt>
                <c:pt idx="1536">
                  <c:v>511</c:v>
                </c:pt>
                <c:pt idx="1537">
                  <c:v>510</c:v>
                </c:pt>
                <c:pt idx="1538">
                  <c:v>509</c:v>
                </c:pt>
                <c:pt idx="1539">
                  <c:v>515</c:v>
                </c:pt>
                <c:pt idx="1540">
                  <c:v>513</c:v>
                </c:pt>
                <c:pt idx="1541">
                  <c:v>512</c:v>
                </c:pt>
                <c:pt idx="1542">
                  <c:v>511</c:v>
                </c:pt>
                <c:pt idx="1543">
                  <c:v>516</c:v>
                </c:pt>
                <c:pt idx="1544">
                  <c:v>512</c:v>
                </c:pt>
                <c:pt idx="1545">
                  <c:v>514</c:v>
                </c:pt>
                <c:pt idx="1546">
                  <c:v>516</c:v>
                </c:pt>
                <c:pt idx="1547">
                  <c:v>509</c:v>
                </c:pt>
                <c:pt idx="1548">
                  <c:v>517</c:v>
                </c:pt>
                <c:pt idx="1549">
                  <c:v>512</c:v>
                </c:pt>
                <c:pt idx="1550">
                  <c:v>515</c:v>
                </c:pt>
                <c:pt idx="1551">
                  <c:v>511</c:v>
                </c:pt>
                <c:pt idx="1552">
                  <c:v>516</c:v>
                </c:pt>
                <c:pt idx="1553">
                  <c:v>518</c:v>
                </c:pt>
                <c:pt idx="1554">
                  <c:v>512</c:v>
                </c:pt>
                <c:pt idx="1555">
                  <c:v>518</c:v>
                </c:pt>
                <c:pt idx="1556">
                  <c:v>509</c:v>
                </c:pt>
                <c:pt idx="1557">
                  <c:v>513</c:v>
                </c:pt>
                <c:pt idx="1558">
                  <c:v>515</c:v>
                </c:pt>
                <c:pt idx="1559">
                  <c:v>514</c:v>
                </c:pt>
                <c:pt idx="1560">
                  <c:v>509</c:v>
                </c:pt>
                <c:pt idx="1561">
                  <c:v>511</c:v>
                </c:pt>
                <c:pt idx="1562">
                  <c:v>509</c:v>
                </c:pt>
                <c:pt idx="1563">
                  <c:v>514</c:v>
                </c:pt>
                <c:pt idx="1564">
                  <c:v>508</c:v>
                </c:pt>
                <c:pt idx="1565">
                  <c:v>518</c:v>
                </c:pt>
                <c:pt idx="1566">
                  <c:v>512</c:v>
                </c:pt>
                <c:pt idx="1567">
                  <c:v>520</c:v>
                </c:pt>
                <c:pt idx="1568">
                  <c:v>514</c:v>
                </c:pt>
                <c:pt idx="1569">
                  <c:v>513</c:v>
                </c:pt>
                <c:pt idx="1570">
                  <c:v>517</c:v>
                </c:pt>
                <c:pt idx="1571">
                  <c:v>516</c:v>
                </c:pt>
                <c:pt idx="1572">
                  <c:v>515</c:v>
                </c:pt>
                <c:pt idx="1573">
                  <c:v>517</c:v>
                </c:pt>
                <c:pt idx="1574">
                  <c:v>514</c:v>
                </c:pt>
                <c:pt idx="1575">
                  <c:v>508</c:v>
                </c:pt>
                <c:pt idx="1576">
                  <c:v>510</c:v>
                </c:pt>
                <c:pt idx="1577">
                  <c:v>512</c:v>
                </c:pt>
                <c:pt idx="1578">
                  <c:v>514</c:v>
                </c:pt>
                <c:pt idx="1579">
                  <c:v>515</c:v>
                </c:pt>
                <c:pt idx="1580">
                  <c:v>517</c:v>
                </c:pt>
                <c:pt idx="1581">
                  <c:v>516</c:v>
                </c:pt>
                <c:pt idx="1582">
                  <c:v>513</c:v>
                </c:pt>
                <c:pt idx="1583">
                  <c:v>515</c:v>
                </c:pt>
                <c:pt idx="1584">
                  <c:v>516</c:v>
                </c:pt>
                <c:pt idx="1585">
                  <c:v>517</c:v>
                </c:pt>
                <c:pt idx="1586">
                  <c:v>511</c:v>
                </c:pt>
                <c:pt idx="1587">
                  <c:v>514</c:v>
                </c:pt>
                <c:pt idx="1588">
                  <c:v>515</c:v>
                </c:pt>
                <c:pt idx="1589">
                  <c:v>511</c:v>
                </c:pt>
                <c:pt idx="1590">
                  <c:v>509</c:v>
                </c:pt>
                <c:pt idx="1591">
                  <c:v>512</c:v>
                </c:pt>
                <c:pt idx="1592">
                  <c:v>512</c:v>
                </c:pt>
                <c:pt idx="1593">
                  <c:v>510</c:v>
                </c:pt>
                <c:pt idx="1594">
                  <c:v>514</c:v>
                </c:pt>
                <c:pt idx="1595">
                  <c:v>515</c:v>
                </c:pt>
                <c:pt idx="1596">
                  <c:v>511</c:v>
                </c:pt>
                <c:pt idx="1597">
                  <c:v>509</c:v>
                </c:pt>
                <c:pt idx="1598">
                  <c:v>508</c:v>
                </c:pt>
                <c:pt idx="1599">
                  <c:v>508</c:v>
                </c:pt>
                <c:pt idx="1600">
                  <c:v>509</c:v>
                </c:pt>
                <c:pt idx="1601">
                  <c:v>515</c:v>
                </c:pt>
                <c:pt idx="1602">
                  <c:v>512</c:v>
                </c:pt>
                <c:pt idx="1603">
                  <c:v>513</c:v>
                </c:pt>
                <c:pt idx="1604">
                  <c:v>516</c:v>
                </c:pt>
                <c:pt idx="1605">
                  <c:v>515</c:v>
                </c:pt>
                <c:pt idx="1606">
                  <c:v>510</c:v>
                </c:pt>
                <c:pt idx="1607">
                  <c:v>511</c:v>
                </c:pt>
                <c:pt idx="1608">
                  <c:v>517</c:v>
                </c:pt>
                <c:pt idx="1609">
                  <c:v>513</c:v>
                </c:pt>
                <c:pt idx="1610">
                  <c:v>517</c:v>
                </c:pt>
                <c:pt idx="1611">
                  <c:v>513</c:v>
                </c:pt>
                <c:pt idx="1612">
                  <c:v>516</c:v>
                </c:pt>
                <c:pt idx="1613">
                  <c:v>520</c:v>
                </c:pt>
                <c:pt idx="1614">
                  <c:v>508</c:v>
                </c:pt>
                <c:pt idx="1615">
                  <c:v>508</c:v>
                </c:pt>
                <c:pt idx="1616">
                  <c:v>514</c:v>
                </c:pt>
                <c:pt idx="1617">
                  <c:v>514</c:v>
                </c:pt>
                <c:pt idx="1618">
                  <c:v>515</c:v>
                </c:pt>
                <c:pt idx="1619">
                  <c:v>522</c:v>
                </c:pt>
                <c:pt idx="1620">
                  <c:v>514</c:v>
                </c:pt>
                <c:pt idx="1621">
                  <c:v>515</c:v>
                </c:pt>
                <c:pt idx="1622">
                  <c:v>507</c:v>
                </c:pt>
                <c:pt idx="1623">
                  <c:v>515</c:v>
                </c:pt>
                <c:pt idx="1624">
                  <c:v>516</c:v>
                </c:pt>
                <c:pt idx="1625">
                  <c:v>513</c:v>
                </c:pt>
                <c:pt idx="1626">
                  <c:v>521</c:v>
                </c:pt>
                <c:pt idx="1627">
                  <c:v>515</c:v>
                </c:pt>
                <c:pt idx="1628">
                  <c:v>521</c:v>
                </c:pt>
                <c:pt idx="1629">
                  <c:v>511</c:v>
                </c:pt>
                <c:pt idx="1630">
                  <c:v>508</c:v>
                </c:pt>
                <c:pt idx="1631">
                  <c:v>511</c:v>
                </c:pt>
                <c:pt idx="1632">
                  <c:v>515</c:v>
                </c:pt>
                <c:pt idx="1633">
                  <c:v>515</c:v>
                </c:pt>
                <c:pt idx="1634">
                  <c:v>515</c:v>
                </c:pt>
                <c:pt idx="1635">
                  <c:v>511</c:v>
                </c:pt>
                <c:pt idx="1636">
                  <c:v>510</c:v>
                </c:pt>
                <c:pt idx="1637">
                  <c:v>513</c:v>
                </c:pt>
                <c:pt idx="1638">
                  <c:v>508</c:v>
                </c:pt>
                <c:pt idx="1639">
                  <c:v>512</c:v>
                </c:pt>
                <c:pt idx="1640">
                  <c:v>517</c:v>
                </c:pt>
                <c:pt idx="1641">
                  <c:v>512</c:v>
                </c:pt>
                <c:pt idx="1642">
                  <c:v>507</c:v>
                </c:pt>
                <c:pt idx="1643">
                  <c:v>510</c:v>
                </c:pt>
                <c:pt idx="1644">
                  <c:v>511</c:v>
                </c:pt>
                <c:pt idx="1645">
                  <c:v>512</c:v>
                </c:pt>
                <c:pt idx="1646">
                  <c:v>513</c:v>
                </c:pt>
                <c:pt idx="1647">
                  <c:v>510</c:v>
                </c:pt>
                <c:pt idx="1648">
                  <c:v>507</c:v>
                </c:pt>
                <c:pt idx="1649">
                  <c:v>511</c:v>
                </c:pt>
                <c:pt idx="1650">
                  <c:v>512</c:v>
                </c:pt>
                <c:pt idx="1651">
                  <c:v>509</c:v>
                </c:pt>
                <c:pt idx="1652">
                  <c:v>515</c:v>
                </c:pt>
                <c:pt idx="1653">
                  <c:v>517</c:v>
                </c:pt>
                <c:pt idx="1654">
                  <c:v>513</c:v>
                </c:pt>
                <c:pt idx="1655">
                  <c:v>513</c:v>
                </c:pt>
                <c:pt idx="1656">
                  <c:v>510</c:v>
                </c:pt>
                <c:pt idx="1657">
                  <c:v>512</c:v>
                </c:pt>
                <c:pt idx="1658">
                  <c:v>511</c:v>
                </c:pt>
                <c:pt idx="1659">
                  <c:v>510</c:v>
                </c:pt>
                <c:pt idx="1660">
                  <c:v>509</c:v>
                </c:pt>
                <c:pt idx="1661">
                  <c:v>508</c:v>
                </c:pt>
                <c:pt idx="1662">
                  <c:v>510</c:v>
                </c:pt>
                <c:pt idx="1663">
                  <c:v>517</c:v>
                </c:pt>
                <c:pt idx="1664">
                  <c:v>515</c:v>
                </c:pt>
                <c:pt idx="1665">
                  <c:v>511</c:v>
                </c:pt>
                <c:pt idx="1666">
                  <c:v>515</c:v>
                </c:pt>
                <c:pt idx="1667">
                  <c:v>511</c:v>
                </c:pt>
                <c:pt idx="1668">
                  <c:v>510</c:v>
                </c:pt>
                <c:pt idx="1669">
                  <c:v>517</c:v>
                </c:pt>
                <c:pt idx="1670">
                  <c:v>511</c:v>
                </c:pt>
                <c:pt idx="1671">
                  <c:v>511</c:v>
                </c:pt>
                <c:pt idx="1672">
                  <c:v>510</c:v>
                </c:pt>
                <c:pt idx="1673">
                  <c:v>512</c:v>
                </c:pt>
                <c:pt idx="1674">
                  <c:v>518</c:v>
                </c:pt>
                <c:pt idx="1675">
                  <c:v>515</c:v>
                </c:pt>
                <c:pt idx="1676">
                  <c:v>510</c:v>
                </c:pt>
                <c:pt idx="1677">
                  <c:v>506</c:v>
                </c:pt>
                <c:pt idx="1678">
                  <c:v>510</c:v>
                </c:pt>
                <c:pt idx="1679">
                  <c:v>511</c:v>
                </c:pt>
                <c:pt idx="1680">
                  <c:v>511</c:v>
                </c:pt>
                <c:pt idx="1681">
                  <c:v>512</c:v>
                </c:pt>
                <c:pt idx="1682">
                  <c:v>516</c:v>
                </c:pt>
                <c:pt idx="1683">
                  <c:v>517</c:v>
                </c:pt>
                <c:pt idx="1684">
                  <c:v>510</c:v>
                </c:pt>
                <c:pt idx="1685">
                  <c:v>510</c:v>
                </c:pt>
                <c:pt idx="1686">
                  <c:v>506</c:v>
                </c:pt>
                <c:pt idx="1687">
                  <c:v>510</c:v>
                </c:pt>
                <c:pt idx="1688">
                  <c:v>511</c:v>
                </c:pt>
                <c:pt idx="1689">
                  <c:v>509</c:v>
                </c:pt>
                <c:pt idx="1690">
                  <c:v>509</c:v>
                </c:pt>
                <c:pt idx="1691">
                  <c:v>504</c:v>
                </c:pt>
                <c:pt idx="1692">
                  <c:v>509</c:v>
                </c:pt>
                <c:pt idx="1693">
                  <c:v>508</c:v>
                </c:pt>
                <c:pt idx="1694">
                  <c:v>513</c:v>
                </c:pt>
                <c:pt idx="1695">
                  <c:v>513</c:v>
                </c:pt>
                <c:pt idx="1696">
                  <c:v>510</c:v>
                </c:pt>
                <c:pt idx="1697">
                  <c:v>508</c:v>
                </c:pt>
                <c:pt idx="1698">
                  <c:v>510</c:v>
                </c:pt>
                <c:pt idx="1699">
                  <c:v>514</c:v>
                </c:pt>
                <c:pt idx="1700">
                  <c:v>511</c:v>
                </c:pt>
                <c:pt idx="1701">
                  <c:v>510</c:v>
                </c:pt>
                <c:pt idx="1702">
                  <c:v>510</c:v>
                </c:pt>
                <c:pt idx="1703">
                  <c:v>510</c:v>
                </c:pt>
                <c:pt idx="1704">
                  <c:v>513</c:v>
                </c:pt>
                <c:pt idx="1705">
                  <c:v>515</c:v>
                </c:pt>
                <c:pt idx="1706">
                  <c:v>515</c:v>
                </c:pt>
                <c:pt idx="1707">
                  <c:v>511</c:v>
                </c:pt>
                <c:pt idx="1708">
                  <c:v>511</c:v>
                </c:pt>
                <c:pt idx="1709">
                  <c:v>513</c:v>
                </c:pt>
                <c:pt idx="1710">
                  <c:v>515</c:v>
                </c:pt>
                <c:pt idx="1711">
                  <c:v>512</c:v>
                </c:pt>
                <c:pt idx="1712">
                  <c:v>506</c:v>
                </c:pt>
                <c:pt idx="1713">
                  <c:v>510</c:v>
                </c:pt>
                <c:pt idx="1714">
                  <c:v>512</c:v>
                </c:pt>
                <c:pt idx="1715">
                  <c:v>515</c:v>
                </c:pt>
                <c:pt idx="1716">
                  <c:v>512</c:v>
                </c:pt>
                <c:pt idx="1717">
                  <c:v>509</c:v>
                </c:pt>
                <c:pt idx="1718">
                  <c:v>514</c:v>
                </c:pt>
                <c:pt idx="1719">
                  <c:v>511</c:v>
                </c:pt>
                <c:pt idx="1720">
                  <c:v>509</c:v>
                </c:pt>
                <c:pt idx="1721">
                  <c:v>509</c:v>
                </c:pt>
                <c:pt idx="1722">
                  <c:v>508</c:v>
                </c:pt>
                <c:pt idx="1723">
                  <c:v>510</c:v>
                </c:pt>
                <c:pt idx="1724">
                  <c:v>513</c:v>
                </c:pt>
                <c:pt idx="1725">
                  <c:v>508</c:v>
                </c:pt>
                <c:pt idx="1726">
                  <c:v>514</c:v>
                </c:pt>
                <c:pt idx="1727">
                  <c:v>515</c:v>
                </c:pt>
                <c:pt idx="1728">
                  <c:v>512</c:v>
                </c:pt>
                <c:pt idx="1729">
                  <c:v>510</c:v>
                </c:pt>
                <c:pt idx="1730">
                  <c:v>509</c:v>
                </c:pt>
                <c:pt idx="1731">
                  <c:v>510</c:v>
                </c:pt>
                <c:pt idx="1732">
                  <c:v>511</c:v>
                </c:pt>
                <c:pt idx="1733">
                  <c:v>510</c:v>
                </c:pt>
                <c:pt idx="1734">
                  <c:v>505</c:v>
                </c:pt>
                <c:pt idx="1735">
                  <c:v>508</c:v>
                </c:pt>
                <c:pt idx="1736">
                  <c:v>514</c:v>
                </c:pt>
                <c:pt idx="1737">
                  <c:v>511</c:v>
                </c:pt>
                <c:pt idx="1738">
                  <c:v>507</c:v>
                </c:pt>
                <c:pt idx="1739">
                  <c:v>507</c:v>
                </c:pt>
                <c:pt idx="1740">
                  <c:v>514</c:v>
                </c:pt>
                <c:pt idx="1741">
                  <c:v>507</c:v>
                </c:pt>
                <c:pt idx="1742">
                  <c:v>508</c:v>
                </c:pt>
                <c:pt idx="1743">
                  <c:v>512</c:v>
                </c:pt>
                <c:pt idx="1744">
                  <c:v>514</c:v>
                </c:pt>
                <c:pt idx="1745">
                  <c:v>510</c:v>
                </c:pt>
                <c:pt idx="1746">
                  <c:v>513</c:v>
                </c:pt>
                <c:pt idx="1747">
                  <c:v>512</c:v>
                </c:pt>
                <c:pt idx="1748">
                  <c:v>514</c:v>
                </c:pt>
                <c:pt idx="1749">
                  <c:v>513</c:v>
                </c:pt>
                <c:pt idx="1750">
                  <c:v>509</c:v>
                </c:pt>
                <c:pt idx="1751">
                  <c:v>512</c:v>
                </c:pt>
                <c:pt idx="1752">
                  <c:v>513</c:v>
                </c:pt>
                <c:pt idx="1753">
                  <c:v>515</c:v>
                </c:pt>
                <c:pt idx="1754">
                  <c:v>508</c:v>
                </c:pt>
                <c:pt idx="1755">
                  <c:v>510</c:v>
                </c:pt>
                <c:pt idx="1756">
                  <c:v>513</c:v>
                </c:pt>
                <c:pt idx="1757">
                  <c:v>513</c:v>
                </c:pt>
                <c:pt idx="1758">
                  <c:v>515</c:v>
                </c:pt>
                <c:pt idx="1759">
                  <c:v>509</c:v>
                </c:pt>
                <c:pt idx="1760">
                  <c:v>510</c:v>
                </c:pt>
                <c:pt idx="1761">
                  <c:v>510</c:v>
                </c:pt>
                <c:pt idx="1762">
                  <c:v>511</c:v>
                </c:pt>
                <c:pt idx="1763">
                  <c:v>513</c:v>
                </c:pt>
                <c:pt idx="1764">
                  <c:v>511</c:v>
                </c:pt>
                <c:pt idx="1765">
                  <c:v>506</c:v>
                </c:pt>
                <c:pt idx="1766">
                  <c:v>512</c:v>
                </c:pt>
                <c:pt idx="1767">
                  <c:v>516</c:v>
                </c:pt>
                <c:pt idx="1768">
                  <c:v>512</c:v>
                </c:pt>
                <c:pt idx="1769">
                  <c:v>507</c:v>
                </c:pt>
                <c:pt idx="1770">
                  <c:v>509</c:v>
                </c:pt>
                <c:pt idx="1771">
                  <c:v>511</c:v>
                </c:pt>
                <c:pt idx="1772">
                  <c:v>514</c:v>
                </c:pt>
                <c:pt idx="1773">
                  <c:v>513</c:v>
                </c:pt>
                <c:pt idx="1774">
                  <c:v>510</c:v>
                </c:pt>
                <c:pt idx="1775">
                  <c:v>509</c:v>
                </c:pt>
                <c:pt idx="1776">
                  <c:v>510</c:v>
                </c:pt>
                <c:pt idx="1777">
                  <c:v>513</c:v>
                </c:pt>
                <c:pt idx="1778">
                  <c:v>516</c:v>
                </c:pt>
                <c:pt idx="1779">
                  <c:v>513</c:v>
                </c:pt>
                <c:pt idx="1780">
                  <c:v>512</c:v>
                </c:pt>
                <c:pt idx="1781">
                  <c:v>509</c:v>
                </c:pt>
                <c:pt idx="1782">
                  <c:v>510</c:v>
                </c:pt>
                <c:pt idx="1783">
                  <c:v>511</c:v>
                </c:pt>
                <c:pt idx="1784">
                  <c:v>504</c:v>
                </c:pt>
                <c:pt idx="1785">
                  <c:v>513</c:v>
                </c:pt>
                <c:pt idx="1786">
                  <c:v>509</c:v>
                </c:pt>
                <c:pt idx="1787">
                  <c:v>514</c:v>
                </c:pt>
                <c:pt idx="1788">
                  <c:v>508</c:v>
                </c:pt>
                <c:pt idx="1789">
                  <c:v>512</c:v>
                </c:pt>
                <c:pt idx="1790">
                  <c:v>514</c:v>
                </c:pt>
                <c:pt idx="1791">
                  <c:v>512</c:v>
                </c:pt>
                <c:pt idx="1792">
                  <c:v>516</c:v>
                </c:pt>
                <c:pt idx="1793">
                  <c:v>515</c:v>
                </c:pt>
                <c:pt idx="1794">
                  <c:v>507</c:v>
                </c:pt>
                <c:pt idx="1795">
                  <c:v>512</c:v>
                </c:pt>
                <c:pt idx="1796">
                  <c:v>506</c:v>
                </c:pt>
                <c:pt idx="1797">
                  <c:v>514</c:v>
                </c:pt>
                <c:pt idx="1798">
                  <c:v>506</c:v>
                </c:pt>
                <c:pt idx="1799">
                  <c:v>511</c:v>
                </c:pt>
                <c:pt idx="1800">
                  <c:v>514</c:v>
                </c:pt>
                <c:pt idx="1801">
                  <c:v>505</c:v>
                </c:pt>
                <c:pt idx="1802">
                  <c:v>510</c:v>
                </c:pt>
                <c:pt idx="1803">
                  <c:v>506</c:v>
                </c:pt>
                <c:pt idx="1804">
                  <c:v>508</c:v>
                </c:pt>
                <c:pt idx="1805">
                  <c:v>507</c:v>
                </c:pt>
                <c:pt idx="1806">
                  <c:v>507</c:v>
                </c:pt>
                <c:pt idx="1807">
                  <c:v>506</c:v>
                </c:pt>
                <c:pt idx="1808">
                  <c:v>505</c:v>
                </c:pt>
                <c:pt idx="1809">
                  <c:v>509</c:v>
                </c:pt>
                <c:pt idx="1810">
                  <c:v>509</c:v>
                </c:pt>
                <c:pt idx="1811">
                  <c:v>510</c:v>
                </c:pt>
                <c:pt idx="1812">
                  <c:v>509</c:v>
                </c:pt>
                <c:pt idx="1813">
                  <c:v>509</c:v>
                </c:pt>
                <c:pt idx="1814">
                  <c:v>509</c:v>
                </c:pt>
                <c:pt idx="1815">
                  <c:v>507</c:v>
                </c:pt>
                <c:pt idx="1816">
                  <c:v>510</c:v>
                </c:pt>
                <c:pt idx="1817">
                  <c:v>511</c:v>
                </c:pt>
                <c:pt idx="1818">
                  <c:v>509</c:v>
                </c:pt>
                <c:pt idx="1819">
                  <c:v>508</c:v>
                </c:pt>
                <c:pt idx="1820">
                  <c:v>509</c:v>
                </c:pt>
                <c:pt idx="1821">
                  <c:v>509</c:v>
                </c:pt>
                <c:pt idx="1822">
                  <c:v>508</c:v>
                </c:pt>
                <c:pt idx="1823">
                  <c:v>510</c:v>
                </c:pt>
                <c:pt idx="1824">
                  <c:v>510</c:v>
                </c:pt>
                <c:pt idx="1825">
                  <c:v>510</c:v>
                </c:pt>
                <c:pt idx="1826">
                  <c:v>513</c:v>
                </c:pt>
                <c:pt idx="1827">
                  <c:v>513</c:v>
                </c:pt>
                <c:pt idx="1828">
                  <c:v>508</c:v>
                </c:pt>
                <c:pt idx="1829">
                  <c:v>508</c:v>
                </c:pt>
                <c:pt idx="1830">
                  <c:v>512</c:v>
                </c:pt>
                <c:pt idx="1831">
                  <c:v>515</c:v>
                </c:pt>
                <c:pt idx="1832">
                  <c:v>514</c:v>
                </c:pt>
                <c:pt idx="1833">
                  <c:v>509</c:v>
                </c:pt>
                <c:pt idx="1834">
                  <c:v>508</c:v>
                </c:pt>
                <c:pt idx="1835">
                  <c:v>510</c:v>
                </c:pt>
                <c:pt idx="1836">
                  <c:v>509</c:v>
                </c:pt>
                <c:pt idx="1837">
                  <c:v>513</c:v>
                </c:pt>
                <c:pt idx="1838">
                  <c:v>509</c:v>
                </c:pt>
                <c:pt idx="1839">
                  <c:v>509</c:v>
                </c:pt>
                <c:pt idx="1840">
                  <c:v>508</c:v>
                </c:pt>
                <c:pt idx="1841">
                  <c:v>508</c:v>
                </c:pt>
                <c:pt idx="1842">
                  <c:v>510</c:v>
                </c:pt>
                <c:pt idx="1843">
                  <c:v>508</c:v>
                </c:pt>
                <c:pt idx="1844">
                  <c:v>506</c:v>
                </c:pt>
                <c:pt idx="1845">
                  <c:v>509</c:v>
                </c:pt>
                <c:pt idx="1846">
                  <c:v>509</c:v>
                </c:pt>
                <c:pt idx="1847">
                  <c:v>510</c:v>
                </c:pt>
                <c:pt idx="1848">
                  <c:v>507</c:v>
                </c:pt>
                <c:pt idx="1849">
                  <c:v>508</c:v>
                </c:pt>
                <c:pt idx="1850">
                  <c:v>508</c:v>
                </c:pt>
                <c:pt idx="1851">
                  <c:v>504</c:v>
                </c:pt>
                <c:pt idx="1852">
                  <c:v>510</c:v>
                </c:pt>
                <c:pt idx="1853">
                  <c:v>511</c:v>
                </c:pt>
                <c:pt idx="1854">
                  <c:v>510</c:v>
                </c:pt>
                <c:pt idx="1855">
                  <c:v>505</c:v>
                </c:pt>
                <c:pt idx="1856">
                  <c:v>509</c:v>
                </c:pt>
                <c:pt idx="1857">
                  <c:v>509</c:v>
                </c:pt>
                <c:pt idx="1858">
                  <c:v>508</c:v>
                </c:pt>
                <c:pt idx="1859">
                  <c:v>509</c:v>
                </c:pt>
                <c:pt idx="1860">
                  <c:v>505</c:v>
                </c:pt>
                <c:pt idx="1861">
                  <c:v>508</c:v>
                </c:pt>
                <c:pt idx="1862">
                  <c:v>511</c:v>
                </c:pt>
                <c:pt idx="1863">
                  <c:v>510</c:v>
                </c:pt>
                <c:pt idx="1864">
                  <c:v>509</c:v>
                </c:pt>
                <c:pt idx="1865">
                  <c:v>510</c:v>
                </c:pt>
                <c:pt idx="1866">
                  <c:v>506</c:v>
                </c:pt>
                <c:pt idx="1867">
                  <c:v>510</c:v>
                </c:pt>
                <c:pt idx="1868">
                  <c:v>513</c:v>
                </c:pt>
                <c:pt idx="1869">
                  <c:v>512</c:v>
                </c:pt>
                <c:pt idx="1870">
                  <c:v>507</c:v>
                </c:pt>
                <c:pt idx="1871">
                  <c:v>512</c:v>
                </c:pt>
                <c:pt idx="1872">
                  <c:v>512</c:v>
                </c:pt>
                <c:pt idx="1873">
                  <c:v>506</c:v>
                </c:pt>
                <c:pt idx="1874">
                  <c:v>509</c:v>
                </c:pt>
                <c:pt idx="1875">
                  <c:v>507</c:v>
                </c:pt>
                <c:pt idx="1876">
                  <c:v>507</c:v>
                </c:pt>
                <c:pt idx="1877">
                  <c:v>509</c:v>
                </c:pt>
                <c:pt idx="1878">
                  <c:v>513</c:v>
                </c:pt>
                <c:pt idx="1879">
                  <c:v>513</c:v>
                </c:pt>
                <c:pt idx="1880">
                  <c:v>509</c:v>
                </c:pt>
                <c:pt idx="1881">
                  <c:v>510</c:v>
                </c:pt>
                <c:pt idx="1882">
                  <c:v>514</c:v>
                </c:pt>
                <c:pt idx="1883">
                  <c:v>513</c:v>
                </c:pt>
                <c:pt idx="1884">
                  <c:v>512</c:v>
                </c:pt>
                <c:pt idx="1885">
                  <c:v>511</c:v>
                </c:pt>
                <c:pt idx="1886">
                  <c:v>510</c:v>
                </c:pt>
                <c:pt idx="1887">
                  <c:v>512</c:v>
                </c:pt>
                <c:pt idx="1888">
                  <c:v>514</c:v>
                </c:pt>
                <c:pt idx="1889">
                  <c:v>512</c:v>
                </c:pt>
                <c:pt idx="1890">
                  <c:v>509</c:v>
                </c:pt>
                <c:pt idx="1891">
                  <c:v>506</c:v>
                </c:pt>
                <c:pt idx="1892">
                  <c:v>513</c:v>
                </c:pt>
                <c:pt idx="1893">
                  <c:v>509</c:v>
                </c:pt>
                <c:pt idx="1894">
                  <c:v>503</c:v>
                </c:pt>
                <c:pt idx="1895">
                  <c:v>508</c:v>
                </c:pt>
                <c:pt idx="1896">
                  <c:v>510</c:v>
                </c:pt>
                <c:pt idx="1897">
                  <c:v>511</c:v>
                </c:pt>
                <c:pt idx="1898">
                  <c:v>512</c:v>
                </c:pt>
                <c:pt idx="1899">
                  <c:v>505</c:v>
                </c:pt>
                <c:pt idx="1900">
                  <c:v>508</c:v>
                </c:pt>
                <c:pt idx="1901">
                  <c:v>513</c:v>
                </c:pt>
                <c:pt idx="1902">
                  <c:v>515</c:v>
                </c:pt>
                <c:pt idx="1903">
                  <c:v>511</c:v>
                </c:pt>
                <c:pt idx="1904">
                  <c:v>511</c:v>
                </c:pt>
                <c:pt idx="1905">
                  <c:v>516</c:v>
                </c:pt>
                <c:pt idx="1906">
                  <c:v>509</c:v>
                </c:pt>
                <c:pt idx="1907">
                  <c:v>514</c:v>
                </c:pt>
                <c:pt idx="1908">
                  <c:v>514</c:v>
                </c:pt>
                <c:pt idx="1909">
                  <c:v>514</c:v>
                </c:pt>
                <c:pt idx="1910">
                  <c:v>517</c:v>
                </c:pt>
                <c:pt idx="1911">
                  <c:v>509</c:v>
                </c:pt>
                <c:pt idx="1912">
                  <c:v>509</c:v>
                </c:pt>
                <c:pt idx="1913">
                  <c:v>511</c:v>
                </c:pt>
                <c:pt idx="1914">
                  <c:v>508</c:v>
                </c:pt>
                <c:pt idx="1915">
                  <c:v>514</c:v>
                </c:pt>
                <c:pt idx="1916">
                  <c:v>509</c:v>
                </c:pt>
                <c:pt idx="1917">
                  <c:v>505</c:v>
                </c:pt>
                <c:pt idx="1918">
                  <c:v>508</c:v>
                </c:pt>
                <c:pt idx="1919">
                  <c:v>509</c:v>
                </c:pt>
                <c:pt idx="1920">
                  <c:v>506</c:v>
                </c:pt>
                <c:pt idx="1921">
                  <c:v>506</c:v>
                </c:pt>
                <c:pt idx="1922">
                  <c:v>505</c:v>
                </c:pt>
                <c:pt idx="1923">
                  <c:v>511</c:v>
                </c:pt>
                <c:pt idx="1924">
                  <c:v>514</c:v>
                </c:pt>
                <c:pt idx="1925">
                  <c:v>513</c:v>
                </c:pt>
                <c:pt idx="1926">
                  <c:v>517</c:v>
                </c:pt>
                <c:pt idx="1927">
                  <c:v>516</c:v>
                </c:pt>
                <c:pt idx="1928">
                  <c:v>508</c:v>
                </c:pt>
                <c:pt idx="1929">
                  <c:v>507</c:v>
                </c:pt>
                <c:pt idx="1930">
                  <c:v>509</c:v>
                </c:pt>
                <c:pt idx="1931">
                  <c:v>508</c:v>
                </c:pt>
                <c:pt idx="1932">
                  <c:v>509</c:v>
                </c:pt>
                <c:pt idx="1933">
                  <c:v>511</c:v>
                </c:pt>
                <c:pt idx="1934">
                  <c:v>514</c:v>
                </c:pt>
                <c:pt idx="1935">
                  <c:v>514</c:v>
                </c:pt>
                <c:pt idx="1936">
                  <c:v>514</c:v>
                </c:pt>
                <c:pt idx="1937">
                  <c:v>513</c:v>
                </c:pt>
                <c:pt idx="1938">
                  <c:v>508</c:v>
                </c:pt>
                <c:pt idx="1939">
                  <c:v>511</c:v>
                </c:pt>
                <c:pt idx="1940">
                  <c:v>508</c:v>
                </c:pt>
                <c:pt idx="1941">
                  <c:v>508</c:v>
                </c:pt>
                <c:pt idx="1942">
                  <c:v>514</c:v>
                </c:pt>
                <c:pt idx="1943">
                  <c:v>517</c:v>
                </c:pt>
                <c:pt idx="1944">
                  <c:v>514</c:v>
                </c:pt>
                <c:pt idx="1945">
                  <c:v>514</c:v>
                </c:pt>
                <c:pt idx="1946">
                  <c:v>514</c:v>
                </c:pt>
                <c:pt idx="1947">
                  <c:v>511</c:v>
                </c:pt>
                <c:pt idx="1948">
                  <c:v>510</c:v>
                </c:pt>
                <c:pt idx="1949">
                  <c:v>510</c:v>
                </c:pt>
                <c:pt idx="1950">
                  <c:v>510</c:v>
                </c:pt>
                <c:pt idx="1951">
                  <c:v>507</c:v>
                </c:pt>
                <c:pt idx="1952">
                  <c:v>512</c:v>
                </c:pt>
                <c:pt idx="1953">
                  <c:v>513</c:v>
                </c:pt>
                <c:pt idx="1954">
                  <c:v>512</c:v>
                </c:pt>
                <c:pt idx="1955">
                  <c:v>511</c:v>
                </c:pt>
                <c:pt idx="1956">
                  <c:v>514</c:v>
                </c:pt>
                <c:pt idx="1957">
                  <c:v>517</c:v>
                </c:pt>
                <c:pt idx="1958">
                  <c:v>512</c:v>
                </c:pt>
                <c:pt idx="1959">
                  <c:v>510</c:v>
                </c:pt>
                <c:pt idx="1960">
                  <c:v>509</c:v>
                </c:pt>
                <c:pt idx="1961">
                  <c:v>511</c:v>
                </c:pt>
                <c:pt idx="1962">
                  <c:v>515</c:v>
                </c:pt>
                <c:pt idx="1963">
                  <c:v>510</c:v>
                </c:pt>
                <c:pt idx="1964">
                  <c:v>515</c:v>
                </c:pt>
                <c:pt idx="1965">
                  <c:v>510</c:v>
                </c:pt>
                <c:pt idx="1966">
                  <c:v>509</c:v>
                </c:pt>
                <c:pt idx="1967">
                  <c:v>508</c:v>
                </c:pt>
                <c:pt idx="1968">
                  <c:v>505</c:v>
                </c:pt>
                <c:pt idx="1969">
                  <c:v>509</c:v>
                </c:pt>
                <c:pt idx="1970">
                  <c:v>508</c:v>
                </c:pt>
                <c:pt idx="1971">
                  <c:v>510</c:v>
                </c:pt>
                <c:pt idx="1972">
                  <c:v>514</c:v>
                </c:pt>
                <c:pt idx="1973">
                  <c:v>511</c:v>
                </c:pt>
                <c:pt idx="1974">
                  <c:v>516</c:v>
                </c:pt>
                <c:pt idx="1975">
                  <c:v>510</c:v>
                </c:pt>
                <c:pt idx="1976">
                  <c:v>514</c:v>
                </c:pt>
                <c:pt idx="1977">
                  <c:v>517</c:v>
                </c:pt>
                <c:pt idx="1978">
                  <c:v>521</c:v>
                </c:pt>
                <c:pt idx="1979">
                  <c:v>520</c:v>
                </c:pt>
                <c:pt idx="1980">
                  <c:v>512</c:v>
                </c:pt>
                <c:pt idx="1981">
                  <c:v>519</c:v>
                </c:pt>
                <c:pt idx="1982">
                  <c:v>513</c:v>
                </c:pt>
                <c:pt idx="1983">
                  <c:v>522</c:v>
                </c:pt>
                <c:pt idx="1984">
                  <c:v>521</c:v>
                </c:pt>
                <c:pt idx="1985">
                  <c:v>522</c:v>
                </c:pt>
                <c:pt idx="1986">
                  <c:v>527</c:v>
                </c:pt>
                <c:pt idx="1987">
                  <c:v>536</c:v>
                </c:pt>
                <c:pt idx="1988">
                  <c:v>545</c:v>
                </c:pt>
                <c:pt idx="1989">
                  <c:v>544</c:v>
                </c:pt>
                <c:pt idx="1990">
                  <c:v>555</c:v>
                </c:pt>
                <c:pt idx="1991">
                  <c:v>558</c:v>
                </c:pt>
                <c:pt idx="1992">
                  <c:v>557</c:v>
                </c:pt>
                <c:pt idx="1993">
                  <c:v>574</c:v>
                </c:pt>
                <c:pt idx="1994">
                  <c:v>586</c:v>
                </c:pt>
                <c:pt idx="1995">
                  <c:v>580</c:v>
                </c:pt>
                <c:pt idx="1996">
                  <c:v>580</c:v>
                </c:pt>
                <c:pt idx="1997">
                  <c:v>577</c:v>
                </c:pt>
                <c:pt idx="1998">
                  <c:v>559</c:v>
                </c:pt>
                <c:pt idx="1999">
                  <c:v>559</c:v>
                </c:pt>
                <c:pt idx="2000">
                  <c:v>562</c:v>
                </c:pt>
                <c:pt idx="2001">
                  <c:v>559</c:v>
                </c:pt>
                <c:pt idx="2002">
                  <c:v>550</c:v>
                </c:pt>
                <c:pt idx="2003">
                  <c:v>541</c:v>
                </c:pt>
                <c:pt idx="2004">
                  <c:v>537</c:v>
                </c:pt>
                <c:pt idx="2005">
                  <c:v>528</c:v>
                </c:pt>
                <c:pt idx="2006">
                  <c:v>515</c:v>
                </c:pt>
                <c:pt idx="2007">
                  <c:v>517</c:v>
                </c:pt>
                <c:pt idx="2008">
                  <c:v>526</c:v>
                </c:pt>
                <c:pt idx="2009">
                  <c:v>520</c:v>
                </c:pt>
                <c:pt idx="2010">
                  <c:v>519</c:v>
                </c:pt>
                <c:pt idx="2011">
                  <c:v>513</c:v>
                </c:pt>
                <c:pt idx="2012">
                  <c:v>526</c:v>
                </c:pt>
                <c:pt idx="2013">
                  <c:v>518</c:v>
                </c:pt>
                <c:pt idx="2014">
                  <c:v>512</c:v>
                </c:pt>
                <c:pt idx="2015">
                  <c:v>513</c:v>
                </c:pt>
                <c:pt idx="2016">
                  <c:v>517</c:v>
                </c:pt>
                <c:pt idx="2017">
                  <c:v>512</c:v>
                </c:pt>
                <c:pt idx="2018">
                  <c:v>515</c:v>
                </c:pt>
                <c:pt idx="2019">
                  <c:v>521</c:v>
                </c:pt>
                <c:pt idx="2020">
                  <c:v>510</c:v>
                </c:pt>
                <c:pt idx="2021">
                  <c:v>515</c:v>
                </c:pt>
                <c:pt idx="2022">
                  <c:v>522</c:v>
                </c:pt>
                <c:pt idx="2023">
                  <c:v>515</c:v>
                </c:pt>
                <c:pt idx="2024">
                  <c:v>522</c:v>
                </c:pt>
                <c:pt idx="2025">
                  <c:v>517</c:v>
                </c:pt>
                <c:pt idx="2026">
                  <c:v>523</c:v>
                </c:pt>
                <c:pt idx="2027">
                  <c:v>514</c:v>
                </c:pt>
                <c:pt idx="2028">
                  <c:v>516</c:v>
                </c:pt>
                <c:pt idx="2029">
                  <c:v>516</c:v>
                </c:pt>
                <c:pt idx="2030">
                  <c:v>511</c:v>
                </c:pt>
                <c:pt idx="2031">
                  <c:v>516</c:v>
                </c:pt>
                <c:pt idx="2032">
                  <c:v>521</c:v>
                </c:pt>
                <c:pt idx="2033">
                  <c:v>517</c:v>
                </c:pt>
                <c:pt idx="2034">
                  <c:v>516</c:v>
                </c:pt>
                <c:pt idx="2035">
                  <c:v>527</c:v>
                </c:pt>
                <c:pt idx="2036">
                  <c:v>514</c:v>
                </c:pt>
                <c:pt idx="2037">
                  <c:v>524</c:v>
                </c:pt>
                <c:pt idx="2038">
                  <c:v>532</c:v>
                </c:pt>
                <c:pt idx="2039">
                  <c:v>522</c:v>
                </c:pt>
                <c:pt idx="2040">
                  <c:v>531</c:v>
                </c:pt>
                <c:pt idx="2041">
                  <c:v>537</c:v>
                </c:pt>
                <c:pt idx="2042">
                  <c:v>542</c:v>
                </c:pt>
                <c:pt idx="2043">
                  <c:v>542</c:v>
                </c:pt>
                <c:pt idx="2044">
                  <c:v>546</c:v>
                </c:pt>
                <c:pt idx="2045">
                  <c:v>558</c:v>
                </c:pt>
                <c:pt idx="2046">
                  <c:v>574</c:v>
                </c:pt>
                <c:pt idx="2047">
                  <c:v>587</c:v>
                </c:pt>
                <c:pt idx="2048">
                  <c:v>607</c:v>
                </c:pt>
                <c:pt idx="2049">
                  <c:v>640</c:v>
                </c:pt>
                <c:pt idx="2050">
                  <c:v>653</c:v>
                </c:pt>
                <c:pt idx="2051">
                  <c:v>672</c:v>
                </c:pt>
                <c:pt idx="2052">
                  <c:v>699</c:v>
                </c:pt>
                <c:pt idx="2053">
                  <c:v>753</c:v>
                </c:pt>
                <c:pt idx="2054">
                  <c:v>818</c:v>
                </c:pt>
                <c:pt idx="2055">
                  <c:v>855</c:v>
                </c:pt>
                <c:pt idx="2056">
                  <c:v>837</c:v>
                </c:pt>
                <c:pt idx="2057">
                  <c:v>785</c:v>
                </c:pt>
                <c:pt idx="2058">
                  <c:v>737</c:v>
                </c:pt>
                <c:pt idx="2059">
                  <c:v>712</c:v>
                </c:pt>
                <c:pt idx="2060">
                  <c:v>691</c:v>
                </c:pt>
                <c:pt idx="2061">
                  <c:v>696</c:v>
                </c:pt>
                <c:pt idx="2062">
                  <c:v>688</c:v>
                </c:pt>
                <c:pt idx="2063">
                  <c:v>665</c:v>
                </c:pt>
                <c:pt idx="2064">
                  <c:v>631</c:v>
                </c:pt>
                <c:pt idx="2065">
                  <c:v>615</c:v>
                </c:pt>
                <c:pt idx="2066">
                  <c:v>574</c:v>
                </c:pt>
                <c:pt idx="2067">
                  <c:v>560</c:v>
                </c:pt>
                <c:pt idx="2068">
                  <c:v>549</c:v>
                </c:pt>
                <c:pt idx="2069">
                  <c:v>540</c:v>
                </c:pt>
                <c:pt idx="2070">
                  <c:v>540</c:v>
                </c:pt>
                <c:pt idx="2071">
                  <c:v>538</c:v>
                </c:pt>
                <c:pt idx="2072">
                  <c:v>532</c:v>
                </c:pt>
                <c:pt idx="2073">
                  <c:v>529</c:v>
                </c:pt>
                <c:pt idx="2074">
                  <c:v>526</c:v>
                </c:pt>
                <c:pt idx="2075">
                  <c:v>528</c:v>
                </c:pt>
                <c:pt idx="2076">
                  <c:v>519</c:v>
                </c:pt>
                <c:pt idx="2077">
                  <c:v>521</c:v>
                </c:pt>
                <c:pt idx="2078">
                  <c:v>517</c:v>
                </c:pt>
                <c:pt idx="2079">
                  <c:v>517</c:v>
                </c:pt>
                <c:pt idx="2080">
                  <c:v>518</c:v>
                </c:pt>
                <c:pt idx="2081">
                  <c:v>518</c:v>
                </c:pt>
                <c:pt idx="2082">
                  <c:v>514</c:v>
                </c:pt>
                <c:pt idx="2083">
                  <c:v>517</c:v>
                </c:pt>
                <c:pt idx="2084">
                  <c:v>511</c:v>
                </c:pt>
                <c:pt idx="2085">
                  <c:v>512</c:v>
                </c:pt>
                <c:pt idx="2086">
                  <c:v>514</c:v>
                </c:pt>
                <c:pt idx="2087">
                  <c:v>514</c:v>
                </c:pt>
                <c:pt idx="2088">
                  <c:v>507</c:v>
                </c:pt>
                <c:pt idx="2089">
                  <c:v>512</c:v>
                </c:pt>
                <c:pt idx="2090">
                  <c:v>516</c:v>
                </c:pt>
                <c:pt idx="2091">
                  <c:v>512</c:v>
                </c:pt>
                <c:pt idx="2092">
                  <c:v>511</c:v>
                </c:pt>
                <c:pt idx="2093">
                  <c:v>514</c:v>
                </c:pt>
                <c:pt idx="2094">
                  <c:v>514</c:v>
                </c:pt>
                <c:pt idx="2095">
                  <c:v>510</c:v>
                </c:pt>
                <c:pt idx="2096">
                  <c:v>510</c:v>
                </c:pt>
                <c:pt idx="2097">
                  <c:v>510</c:v>
                </c:pt>
                <c:pt idx="2098">
                  <c:v>509</c:v>
                </c:pt>
                <c:pt idx="2099">
                  <c:v>514</c:v>
                </c:pt>
                <c:pt idx="2100">
                  <c:v>512</c:v>
                </c:pt>
                <c:pt idx="2101">
                  <c:v>514</c:v>
                </c:pt>
                <c:pt idx="2102">
                  <c:v>507</c:v>
                </c:pt>
                <c:pt idx="2103">
                  <c:v>506</c:v>
                </c:pt>
                <c:pt idx="2104">
                  <c:v>505</c:v>
                </c:pt>
                <c:pt idx="2105">
                  <c:v>504</c:v>
                </c:pt>
                <c:pt idx="2106">
                  <c:v>504</c:v>
                </c:pt>
                <c:pt idx="2107">
                  <c:v>507</c:v>
                </c:pt>
                <c:pt idx="2108">
                  <c:v>508</c:v>
                </c:pt>
                <c:pt idx="2109">
                  <c:v>510</c:v>
                </c:pt>
                <c:pt idx="2110">
                  <c:v>512</c:v>
                </c:pt>
                <c:pt idx="2111">
                  <c:v>512</c:v>
                </c:pt>
                <c:pt idx="2112">
                  <c:v>512</c:v>
                </c:pt>
                <c:pt idx="2113">
                  <c:v>513</c:v>
                </c:pt>
                <c:pt idx="2114">
                  <c:v>514</c:v>
                </c:pt>
                <c:pt idx="2115">
                  <c:v>513</c:v>
                </c:pt>
                <c:pt idx="2116">
                  <c:v>510</c:v>
                </c:pt>
                <c:pt idx="2117">
                  <c:v>506</c:v>
                </c:pt>
                <c:pt idx="2118">
                  <c:v>510</c:v>
                </c:pt>
                <c:pt idx="2119">
                  <c:v>512</c:v>
                </c:pt>
                <c:pt idx="2120">
                  <c:v>510</c:v>
                </c:pt>
                <c:pt idx="2121">
                  <c:v>513</c:v>
                </c:pt>
                <c:pt idx="2122">
                  <c:v>511</c:v>
                </c:pt>
                <c:pt idx="2123">
                  <c:v>506</c:v>
                </c:pt>
                <c:pt idx="2124">
                  <c:v>512</c:v>
                </c:pt>
                <c:pt idx="2125">
                  <c:v>509</c:v>
                </c:pt>
                <c:pt idx="2126">
                  <c:v>509</c:v>
                </c:pt>
                <c:pt idx="2127">
                  <c:v>511</c:v>
                </c:pt>
                <c:pt idx="2128">
                  <c:v>515</c:v>
                </c:pt>
                <c:pt idx="2129">
                  <c:v>513</c:v>
                </c:pt>
                <c:pt idx="2130">
                  <c:v>506</c:v>
                </c:pt>
                <c:pt idx="2131">
                  <c:v>507</c:v>
                </c:pt>
                <c:pt idx="2132">
                  <c:v>509</c:v>
                </c:pt>
                <c:pt idx="2133">
                  <c:v>507</c:v>
                </c:pt>
                <c:pt idx="2134">
                  <c:v>507</c:v>
                </c:pt>
                <c:pt idx="2135">
                  <c:v>508</c:v>
                </c:pt>
                <c:pt idx="2136">
                  <c:v>509</c:v>
                </c:pt>
                <c:pt idx="2137">
                  <c:v>510</c:v>
                </c:pt>
                <c:pt idx="2138">
                  <c:v>511</c:v>
                </c:pt>
                <c:pt idx="2139">
                  <c:v>505</c:v>
                </c:pt>
                <c:pt idx="2140">
                  <c:v>508</c:v>
                </c:pt>
                <c:pt idx="2141">
                  <c:v>511</c:v>
                </c:pt>
                <c:pt idx="2142">
                  <c:v>507</c:v>
                </c:pt>
                <c:pt idx="2143">
                  <c:v>508</c:v>
                </c:pt>
                <c:pt idx="2144">
                  <c:v>510</c:v>
                </c:pt>
                <c:pt idx="2145">
                  <c:v>508</c:v>
                </c:pt>
                <c:pt idx="2146">
                  <c:v>509</c:v>
                </c:pt>
                <c:pt idx="2147">
                  <c:v>505</c:v>
                </c:pt>
                <c:pt idx="2148">
                  <c:v>513</c:v>
                </c:pt>
                <c:pt idx="2149">
                  <c:v>506</c:v>
                </c:pt>
                <c:pt idx="2150">
                  <c:v>508</c:v>
                </c:pt>
                <c:pt idx="2151">
                  <c:v>510</c:v>
                </c:pt>
                <c:pt idx="2152">
                  <c:v>507</c:v>
                </c:pt>
                <c:pt idx="2153">
                  <c:v>508</c:v>
                </c:pt>
                <c:pt idx="2154">
                  <c:v>512</c:v>
                </c:pt>
                <c:pt idx="2155">
                  <c:v>511</c:v>
                </c:pt>
                <c:pt idx="2156">
                  <c:v>512</c:v>
                </c:pt>
                <c:pt idx="2157">
                  <c:v>510</c:v>
                </c:pt>
                <c:pt idx="2158">
                  <c:v>508</c:v>
                </c:pt>
                <c:pt idx="2159">
                  <c:v>503</c:v>
                </c:pt>
                <c:pt idx="2160">
                  <c:v>506</c:v>
                </c:pt>
                <c:pt idx="2161">
                  <c:v>512</c:v>
                </c:pt>
                <c:pt idx="2162">
                  <c:v>510</c:v>
                </c:pt>
                <c:pt idx="2163">
                  <c:v>510</c:v>
                </c:pt>
                <c:pt idx="2164">
                  <c:v>508</c:v>
                </c:pt>
                <c:pt idx="2165">
                  <c:v>512</c:v>
                </c:pt>
                <c:pt idx="2166">
                  <c:v>511</c:v>
                </c:pt>
                <c:pt idx="2167">
                  <c:v>507</c:v>
                </c:pt>
                <c:pt idx="2168">
                  <c:v>506</c:v>
                </c:pt>
                <c:pt idx="2169">
                  <c:v>509</c:v>
                </c:pt>
                <c:pt idx="2170">
                  <c:v>510</c:v>
                </c:pt>
                <c:pt idx="2171">
                  <c:v>506</c:v>
                </c:pt>
                <c:pt idx="2172">
                  <c:v>508</c:v>
                </c:pt>
                <c:pt idx="2173">
                  <c:v>508</c:v>
                </c:pt>
                <c:pt idx="2174">
                  <c:v>506</c:v>
                </c:pt>
                <c:pt idx="2175">
                  <c:v>510</c:v>
                </c:pt>
                <c:pt idx="2176">
                  <c:v>511</c:v>
                </c:pt>
                <c:pt idx="2177">
                  <c:v>507</c:v>
                </c:pt>
                <c:pt idx="2178">
                  <c:v>505</c:v>
                </c:pt>
                <c:pt idx="2179">
                  <c:v>506</c:v>
                </c:pt>
                <c:pt idx="2180">
                  <c:v>508</c:v>
                </c:pt>
                <c:pt idx="2181">
                  <c:v>507</c:v>
                </c:pt>
                <c:pt idx="2182">
                  <c:v>506</c:v>
                </c:pt>
                <c:pt idx="2183">
                  <c:v>505</c:v>
                </c:pt>
                <c:pt idx="2184">
                  <c:v>506</c:v>
                </c:pt>
                <c:pt idx="2185">
                  <c:v>511</c:v>
                </c:pt>
                <c:pt idx="2186">
                  <c:v>511</c:v>
                </c:pt>
                <c:pt idx="2187">
                  <c:v>509</c:v>
                </c:pt>
                <c:pt idx="2188">
                  <c:v>510</c:v>
                </c:pt>
                <c:pt idx="2189">
                  <c:v>508</c:v>
                </c:pt>
                <c:pt idx="2190">
                  <c:v>510</c:v>
                </c:pt>
                <c:pt idx="2191">
                  <c:v>513</c:v>
                </c:pt>
                <c:pt idx="2192">
                  <c:v>509</c:v>
                </c:pt>
                <c:pt idx="2193">
                  <c:v>506</c:v>
                </c:pt>
                <c:pt idx="2194">
                  <c:v>508</c:v>
                </c:pt>
                <c:pt idx="2195">
                  <c:v>510</c:v>
                </c:pt>
                <c:pt idx="2196">
                  <c:v>508</c:v>
                </c:pt>
                <c:pt idx="2197">
                  <c:v>509</c:v>
                </c:pt>
                <c:pt idx="2198">
                  <c:v>508</c:v>
                </c:pt>
                <c:pt idx="2199">
                  <c:v>508</c:v>
                </c:pt>
                <c:pt idx="2200">
                  <c:v>504</c:v>
                </c:pt>
                <c:pt idx="2201">
                  <c:v>509</c:v>
                </c:pt>
                <c:pt idx="2202">
                  <c:v>509</c:v>
                </c:pt>
                <c:pt idx="2203">
                  <c:v>511</c:v>
                </c:pt>
                <c:pt idx="2204">
                  <c:v>504</c:v>
                </c:pt>
                <c:pt idx="2205">
                  <c:v>510</c:v>
                </c:pt>
                <c:pt idx="2206">
                  <c:v>507</c:v>
                </c:pt>
                <c:pt idx="2207">
                  <c:v>507</c:v>
                </c:pt>
                <c:pt idx="2208">
                  <c:v>507</c:v>
                </c:pt>
                <c:pt idx="2209">
                  <c:v>509</c:v>
                </c:pt>
                <c:pt idx="2210">
                  <c:v>509</c:v>
                </c:pt>
                <c:pt idx="2211">
                  <c:v>510</c:v>
                </c:pt>
                <c:pt idx="2212">
                  <c:v>506</c:v>
                </c:pt>
                <c:pt idx="2213">
                  <c:v>505</c:v>
                </c:pt>
                <c:pt idx="2214">
                  <c:v>507</c:v>
                </c:pt>
                <c:pt idx="2215">
                  <c:v>508</c:v>
                </c:pt>
                <c:pt idx="2216">
                  <c:v>506</c:v>
                </c:pt>
                <c:pt idx="2217">
                  <c:v>505</c:v>
                </c:pt>
                <c:pt idx="2218">
                  <c:v>505</c:v>
                </c:pt>
                <c:pt idx="2219">
                  <c:v>509</c:v>
                </c:pt>
                <c:pt idx="2220">
                  <c:v>508</c:v>
                </c:pt>
                <c:pt idx="2221">
                  <c:v>510</c:v>
                </c:pt>
                <c:pt idx="2222">
                  <c:v>510</c:v>
                </c:pt>
                <c:pt idx="2223">
                  <c:v>505</c:v>
                </c:pt>
                <c:pt idx="2224">
                  <c:v>508</c:v>
                </c:pt>
                <c:pt idx="2225">
                  <c:v>507</c:v>
                </c:pt>
                <c:pt idx="2226">
                  <c:v>508</c:v>
                </c:pt>
                <c:pt idx="2227">
                  <c:v>510</c:v>
                </c:pt>
                <c:pt idx="2228">
                  <c:v>509</c:v>
                </c:pt>
                <c:pt idx="2229">
                  <c:v>506</c:v>
                </c:pt>
                <c:pt idx="2230">
                  <c:v>508</c:v>
                </c:pt>
                <c:pt idx="2231">
                  <c:v>507</c:v>
                </c:pt>
                <c:pt idx="2232">
                  <c:v>506</c:v>
                </c:pt>
                <c:pt idx="2233">
                  <c:v>508</c:v>
                </c:pt>
                <c:pt idx="2234">
                  <c:v>509</c:v>
                </c:pt>
                <c:pt idx="2235">
                  <c:v>513</c:v>
                </c:pt>
                <c:pt idx="2236">
                  <c:v>509</c:v>
                </c:pt>
                <c:pt idx="2237">
                  <c:v>509</c:v>
                </c:pt>
                <c:pt idx="2238">
                  <c:v>510</c:v>
                </c:pt>
                <c:pt idx="2239">
                  <c:v>509</c:v>
                </c:pt>
                <c:pt idx="2240">
                  <c:v>508</c:v>
                </c:pt>
                <c:pt idx="2241">
                  <c:v>507</c:v>
                </c:pt>
                <c:pt idx="2242">
                  <c:v>507</c:v>
                </c:pt>
                <c:pt idx="2243">
                  <c:v>506</c:v>
                </c:pt>
                <c:pt idx="2244">
                  <c:v>510</c:v>
                </c:pt>
                <c:pt idx="2245">
                  <c:v>506</c:v>
                </c:pt>
                <c:pt idx="2246">
                  <c:v>506</c:v>
                </c:pt>
                <c:pt idx="2247">
                  <c:v>507</c:v>
                </c:pt>
                <c:pt idx="2248">
                  <c:v>505</c:v>
                </c:pt>
                <c:pt idx="2249">
                  <c:v>509</c:v>
                </c:pt>
                <c:pt idx="2250">
                  <c:v>507</c:v>
                </c:pt>
                <c:pt idx="2251">
                  <c:v>511</c:v>
                </c:pt>
                <c:pt idx="2252">
                  <c:v>504</c:v>
                </c:pt>
                <c:pt idx="2253">
                  <c:v>508</c:v>
                </c:pt>
                <c:pt idx="2254">
                  <c:v>506</c:v>
                </c:pt>
                <c:pt idx="2255">
                  <c:v>506</c:v>
                </c:pt>
                <c:pt idx="2256">
                  <c:v>506</c:v>
                </c:pt>
                <c:pt idx="2257">
                  <c:v>509</c:v>
                </c:pt>
                <c:pt idx="2258">
                  <c:v>506</c:v>
                </c:pt>
                <c:pt idx="2259">
                  <c:v>505</c:v>
                </c:pt>
                <c:pt idx="2260">
                  <c:v>506</c:v>
                </c:pt>
                <c:pt idx="2261">
                  <c:v>503</c:v>
                </c:pt>
                <c:pt idx="2262">
                  <c:v>509</c:v>
                </c:pt>
                <c:pt idx="2263">
                  <c:v>508</c:v>
                </c:pt>
                <c:pt idx="2264">
                  <c:v>507</c:v>
                </c:pt>
                <c:pt idx="2265">
                  <c:v>515</c:v>
                </c:pt>
                <c:pt idx="2266">
                  <c:v>508</c:v>
                </c:pt>
                <c:pt idx="2267">
                  <c:v>507</c:v>
                </c:pt>
                <c:pt idx="2268">
                  <c:v>507</c:v>
                </c:pt>
                <c:pt idx="2269">
                  <c:v>510</c:v>
                </c:pt>
                <c:pt idx="2270">
                  <c:v>509</c:v>
                </c:pt>
                <c:pt idx="2271">
                  <c:v>504</c:v>
                </c:pt>
                <c:pt idx="2272">
                  <c:v>509</c:v>
                </c:pt>
                <c:pt idx="2273">
                  <c:v>510</c:v>
                </c:pt>
                <c:pt idx="2274">
                  <c:v>510</c:v>
                </c:pt>
                <c:pt idx="2275">
                  <c:v>508</c:v>
                </c:pt>
                <c:pt idx="2276">
                  <c:v>509</c:v>
                </c:pt>
                <c:pt idx="2277">
                  <c:v>514</c:v>
                </c:pt>
                <c:pt idx="2278">
                  <c:v>505</c:v>
                </c:pt>
                <c:pt idx="2279">
                  <c:v>505</c:v>
                </c:pt>
                <c:pt idx="2280">
                  <c:v>506</c:v>
                </c:pt>
                <c:pt idx="2281">
                  <c:v>508</c:v>
                </c:pt>
                <c:pt idx="2282">
                  <c:v>507</c:v>
                </c:pt>
                <c:pt idx="2283">
                  <c:v>510</c:v>
                </c:pt>
                <c:pt idx="2284">
                  <c:v>508</c:v>
                </c:pt>
                <c:pt idx="2285">
                  <c:v>508</c:v>
                </c:pt>
                <c:pt idx="2286">
                  <c:v>508</c:v>
                </c:pt>
                <c:pt idx="2287">
                  <c:v>505</c:v>
                </c:pt>
                <c:pt idx="2288">
                  <c:v>510</c:v>
                </c:pt>
                <c:pt idx="2289">
                  <c:v>511</c:v>
                </c:pt>
                <c:pt idx="2290">
                  <c:v>509</c:v>
                </c:pt>
                <c:pt idx="2291">
                  <c:v>507</c:v>
                </c:pt>
                <c:pt idx="2292">
                  <c:v>507</c:v>
                </c:pt>
                <c:pt idx="2293">
                  <c:v>506</c:v>
                </c:pt>
                <c:pt idx="2294">
                  <c:v>506</c:v>
                </c:pt>
                <c:pt idx="2295">
                  <c:v>507</c:v>
                </c:pt>
                <c:pt idx="2296">
                  <c:v>506</c:v>
                </c:pt>
                <c:pt idx="2297">
                  <c:v>505</c:v>
                </c:pt>
                <c:pt idx="2298">
                  <c:v>510</c:v>
                </c:pt>
                <c:pt idx="2299">
                  <c:v>511</c:v>
                </c:pt>
                <c:pt idx="2300">
                  <c:v>508</c:v>
                </c:pt>
                <c:pt idx="2301">
                  <c:v>511</c:v>
                </c:pt>
                <c:pt idx="2302">
                  <c:v>510</c:v>
                </c:pt>
                <c:pt idx="2303">
                  <c:v>508</c:v>
                </c:pt>
                <c:pt idx="2304">
                  <c:v>507</c:v>
                </c:pt>
                <c:pt idx="2305">
                  <c:v>506</c:v>
                </c:pt>
                <c:pt idx="2306">
                  <c:v>507</c:v>
                </c:pt>
                <c:pt idx="2307">
                  <c:v>509</c:v>
                </c:pt>
                <c:pt idx="2308">
                  <c:v>505</c:v>
                </c:pt>
                <c:pt idx="2309">
                  <c:v>510</c:v>
                </c:pt>
                <c:pt idx="2310">
                  <c:v>504</c:v>
                </c:pt>
                <c:pt idx="2311">
                  <c:v>509</c:v>
                </c:pt>
                <c:pt idx="2312">
                  <c:v>509</c:v>
                </c:pt>
                <c:pt idx="2313">
                  <c:v>508</c:v>
                </c:pt>
                <c:pt idx="2314">
                  <c:v>510</c:v>
                </c:pt>
                <c:pt idx="2315">
                  <c:v>512</c:v>
                </c:pt>
                <c:pt idx="2316">
                  <c:v>510</c:v>
                </c:pt>
                <c:pt idx="2317">
                  <c:v>503</c:v>
                </c:pt>
                <c:pt idx="2318">
                  <c:v>508</c:v>
                </c:pt>
                <c:pt idx="2319">
                  <c:v>504</c:v>
                </c:pt>
                <c:pt idx="2320">
                  <c:v>506</c:v>
                </c:pt>
                <c:pt idx="2321">
                  <c:v>510</c:v>
                </c:pt>
                <c:pt idx="2322">
                  <c:v>507</c:v>
                </c:pt>
                <c:pt idx="2323">
                  <c:v>509</c:v>
                </c:pt>
                <c:pt idx="2324">
                  <c:v>508</c:v>
                </c:pt>
                <c:pt idx="2325">
                  <c:v>507</c:v>
                </c:pt>
                <c:pt idx="2326">
                  <c:v>509</c:v>
                </c:pt>
                <c:pt idx="2327">
                  <c:v>506</c:v>
                </c:pt>
                <c:pt idx="2328">
                  <c:v>508</c:v>
                </c:pt>
                <c:pt idx="2329">
                  <c:v>507</c:v>
                </c:pt>
                <c:pt idx="2330">
                  <c:v>508</c:v>
                </c:pt>
                <c:pt idx="2331">
                  <c:v>506</c:v>
                </c:pt>
                <c:pt idx="2332">
                  <c:v>508</c:v>
                </c:pt>
                <c:pt idx="2333">
                  <c:v>507</c:v>
                </c:pt>
                <c:pt idx="2334">
                  <c:v>508</c:v>
                </c:pt>
                <c:pt idx="2335">
                  <c:v>511</c:v>
                </c:pt>
                <c:pt idx="2336">
                  <c:v>510</c:v>
                </c:pt>
                <c:pt idx="2337">
                  <c:v>508</c:v>
                </c:pt>
                <c:pt idx="2338">
                  <c:v>510</c:v>
                </c:pt>
                <c:pt idx="2339">
                  <c:v>513</c:v>
                </c:pt>
                <c:pt idx="2340">
                  <c:v>512</c:v>
                </c:pt>
                <c:pt idx="2341">
                  <c:v>508</c:v>
                </c:pt>
                <c:pt idx="2342">
                  <c:v>510</c:v>
                </c:pt>
                <c:pt idx="2343">
                  <c:v>510</c:v>
                </c:pt>
                <c:pt idx="2344">
                  <c:v>509</c:v>
                </c:pt>
                <c:pt idx="2345">
                  <c:v>512</c:v>
                </c:pt>
                <c:pt idx="2346">
                  <c:v>511</c:v>
                </c:pt>
                <c:pt idx="2347">
                  <c:v>509</c:v>
                </c:pt>
                <c:pt idx="2348">
                  <c:v>513</c:v>
                </c:pt>
                <c:pt idx="2349">
                  <c:v>515</c:v>
                </c:pt>
                <c:pt idx="2350">
                  <c:v>510</c:v>
                </c:pt>
                <c:pt idx="2351">
                  <c:v>509</c:v>
                </c:pt>
                <c:pt idx="2352">
                  <c:v>508</c:v>
                </c:pt>
                <c:pt idx="2353">
                  <c:v>508</c:v>
                </c:pt>
                <c:pt idx="2354">
                  <c:v>508</c:v>
                </c:pt>
                <c:pt idx="2355">
                  <c:v>507</c:v>
                </c:pt>
                <c:pt idx="2356">
                  <c:v>506</c:v>
                </c:pt>
                <c:pt idx="2357">
                  <c:v>504</c:v>
                </c:pt>
                <c:pt idx="2358">
                  <c:v>510</c:v>
                </c:pt>
                <c:pt idx="2359">
                  <c:v>508</c:v>
                </c:pt>
                <c:pt idx="2360">
                  <c:v>507</c:v>
                </c:pt>
                <c:pt idx="2361">
                  <c:v>516</c:v>
                </c:pt>
                <c:pt idx="2362">
                  <c:v>513</c:v>
                </c:pt>
                <c:pt idx="2363">
                  <c:v>509</c:v>
                </c:pt>
                <c:pt idx="2364">
                  <c:v>506</c:v>
                </c:pt>
                <c:pt idx="2365">
                  <c:v>510</c:v>
                </c:pt>
                <c:pt idx="2366">
                  <c:v>508</c:v>
                </c:pt>
                <c:pt idx="2367">
                  <c:v>521</c:v>
                </c:pt>
                <c:pt idx="2368">
                  <c:v>509</c:v>
                </c:pt>
                <c:pt idx="2369">
                  <c:v>509</c:v>
                </c:pt>
                <c:pt idx="2370">
                  <c:v>506</c:v>
                </c:pt>
                <c:pt idx="2371">
                  <c:v>507</c:v>
                </c:pt>
                <c:pt idx="2372">
                  <c:v>507</c:v>
                </c:pt>
                <c:pt idx="2373">
                  <c:v>506</c:v>
                </c:pt>
                <c:pt idx="2374">
                  <c:v>512</c:v>
                </c:pt>
                <c:pt idx="2375">
                  <c:v>509</c:v>
                </c:pt>
                <c:pt idx="2376">
                  <c:v>507</c:v>
                </c:pt>
                <c:pt idx="2377">
                  <c:v>506</c:v>
                </c:pt>
                <c:pt idx="2378">
                  <c:v>508</c:v>
                </c:pt>
                <c:pt idx="2379">
                  <c:v>513</c:v>
                </c:pt>
                <c:pt idx="2380">
                  <c:v>508</c:v>
                </c:pt>
                <c:pt idx="2381">
                  <c:v>505</c:v>
                </c:pt>
                <c:pt idx="2382">
                  <c:v>514</c:v>
                </c:pt>
                <c:pt idx="2383">
                  <c:v>511</c:v>
                </c:pt>
                <c:pt idx="2384">
                  <c:v>507</c:v>
                </c:pt>
                <c:pt idx="2385">
                  <c:v>510</c:v>
                </c:pt>
                <c:pt idx="2386">
                  <c:v>506</c:v>
                </c:pt>
                <c:pt idx="2387">
                  <c:v>511</c:v>
                </c:pt>
                <c:pt idx="2388">
                  <c:v>508</c:v>
                </c:pt>
                <c:pt idx="2389">
                  <c:v>511</c:v>
                </c:pt>
                <c:pt idx="2390">
                  <c:v>507</c:v>
                </c:pt>
                <c:pt idx="2391">
                  <c:v>507</c:v>
                </c:pt>
                <c:pt idx="2392">
                  <c:v>512</c:v>
                </c:pt>
                <c:pt idx="2393">
                  <c:v>515</c:v>
                </c:pt>
                <c:pt idx="2394">
                  <c:v>511</c:v>
                </c:pt>
                <c:pt idx="2395">
                  <c:v>513</c:v>
                </c:pt>
                <c:pt idx="2396">
                  <c:v>514</c:v>
                </c:pt>
                <c:pt idx="2397">
                  <c:v>507</c:v>
                </c:pt>
                <c:pt idx="2398">
                  <c:v>507</c:v>
                </c:pt>
                <c:pt idx="2399">
                  <c:v>510</c:v>
                </c:pt>
                <c:pt idx="2400">
                  <c:v>511</c:v>
                </c:pt>
                <c:pt idx="2401">
                  <c:v>507</c:v>
                </c:pt>
                <c:pt idx="2402">
                  <c:v>504</c:v>
                </c:pt>
                <c:pt idx="2403">
                  <c:v>505</c:v>
                </c:pt>
                <c:pt idx="2404">
                  <c:v>504</c:v>
                </c:pt>
                <c:pt idx="2405">
                  <c:v>504</c:v>
                </c:pt>
                <c:pt idx="2406">
                  <c:v>508</c:v>
                </c:pt>
                <c:pt idx="2407">
                  <c:v>509</c:v>
                </c:pt>
                <c:pt idx="2408">
                  <c:v>507</c:v>
                </c:pt>
                <c:pt idx="2409">
                  <c:v>509</c:v>
                </c:pt>
                <c:pt idx="2410">
                  <c:v>510</c:v>
                </c:pt>
                <c:pt idx="2411">
                  <c:v>507</c:v>
                </c:pt>
                <c:pt idx="2412">
                  <c:v>505</c:v>
                </c:pt>
                <c:pt idx="2413">
                  <c:v>508</c:v>
                </c:pt>
                <c:pt idx="2414">
                  <c:v>511</c:v>
                </c:pt>
                <c:pt idx="2415">
                  <c:v>508</c:v>
                </c:pt>
                <c:pt idx="2416">
                  <c:v>505</c:v>
                </c:pt>
                <c:pt idx="2417">
                  <c:v>509</c:v>
                </c:pt>
                <c:pt idx="2418">
                  <c:v>508</c:v>
                </c:pt>
                <c:pt idx="2419">
                  <c:v>509</c:v>
                </c:pt>
                <c:pt idx="2420">
                  <c:v>507</c:v>
                </c:pt>
                <c:pt idx="2421">
                  <c:v>513</c:v>
                </c:pt>
                <c:pt idx="2422">
                  <c:v>510</c:v>
                </c:pt>
                <c:pt idx="2423">
                  <c:v>508</c:v>
                </c:pt>
                <c:pt idx="2424">
                  <c:v>513</c:v>
                </c:pt>
                <c:pt idx="2425">
                  <c:v>510</c:v>
                </c:pt>
                <c:pt idx="2426">
                  <c:v>504</c:v>
                </c:pt>
                <c:pt idx="2427">
                  <c:v>509</c:v>
                </c:pt>
                <c:pt idx="2428">
                  <c:v>510</c:v>
                </c:pt>
                <c:pt idx="2429">
                  <c:v>504</c:v>
                </c:pt>
                <c:pt idx="2430">
                  <c:v>506</c:v>
                </c:pt>
                <c:pt idx="2431">
                  <c:v>503</c:v>
                </c:pt>
                <c:pt idx="2432">
                  <c:v>512</c:v>
                </c:pt>
                <c:pt idx="2433">
                  <c:v>507</c:v>
                </c:pt>
                <c:pt idx="2434">
                  <c:v>510</c:v>
                </c:pt>
                <c:pt idx="2435">
                  <c:v>509</c:v>
                </c:pt>
                <c:pt idx="2436">
                  <c:v>513</c:v>
                </c:pt>
                <c:pt idx="2437">
                  <c:v>507</c:v>
                </c:pt>
                <c:pt idx="2438">
                  <c:v>508</c:v>
                </c:pt>
                <c:pt idx="2439">
                  <c:v>508</c:v>
                </c:pt>
                <c:pt idx="2440">
                  <c:v>512</c:v>
                </c:pt>
                <c:pt idx="2441">
                  <c:v>511</c:v>
                </c:pt>
                <c:pt idx="2442">
                  <c:v>511</c:v>
                </c:pt>
                <c:pt idx="2443">
                  <c:v>509</c:v>
                </c:pt>
                <c:pt idx="2444">
                  <c:v>509</c:v>
                </c:pt>
                <c:pt idx="2445">
                  <c:v>502</c:v>
                </c:pt>
                <c:pt idx="2446">
                  <c:v>505</c:v>
                </c:pt>
                <c:pt idx="2447">
                  <c:v>508</c:v>
                </c:pt>
                <c:pt idx="2448">
                  <c:v>507</c:v>
                </c:pt>
                <c:pt idx="2449">
                  <c:v>506</c:v>
                </c:pt>
                <c:pt idx="2450">
                  <c:v>508</c:v>
                </c:pt>
                <c:pt idx="2451">
                  <c:v>508</c:v>
                </c:pt>
                <c:pt idx="2452">
                  <c:v>505</c:v>
                </c:pt>
                <c:pt idx="2453">
                  <c:v>507</c:v>
                </c:pt>
                <c:pt idx="2454">
                  <c:v>507</c:v>
                </c:pt>
                <c:pt idx="2455">
                  <c:v>505</c:v>
                </c:pt>
                <c:pt idx="2456">
                  <c:v>507</c:v>
                </c:pt>
                <c:pt idx="2457">
                  <c:v>510</c:v>
                </c:pt>
                <c:pt idx="2458">
                  <c:v>508</c:v>
                </c:pt>
                <c:pt idx="2459">
                  <c:v>507</c:v>
                </c:pt>
                <c:pt idx="2460">
                  <c:v>507</c:v>
                </c:pt>
                <c:pt idx="2461">
                  <c:v>509</c:v>
                </c:pt>
                <c:pt idx="2462">
                  <c:v>508</c:v>
                </c:pt>
                <c:pt idx="2463">
                  <c:v>506</c:v>
                </c:pt>
                <c:pt idx="2464">
                  <c:v>508</c:v>
                </c:pt>
                <c:pt idx="2465">
                  <c:v>506</c:v>
                </c:pt>
                <c:pt idx="2466">
                  <c:v>508</c:v>
                </c:pt>
                <c:pt idx="2467">
                  <c:v>510</c:v>
                </c:pt>
                <c:pt idx="2468">
                  <c:v>508</c:v>
                </c:pt>
                <c:pt idx="2469">
                  <c:v>509</c:v>
                </c:pt>
                <c:pt idx="2470">
                  <c:v>509</c:v>
                </c:pt>
                <c:pt idx="2471">
                  <c:v>508</c:v>
                </c:pt>
                <c:pt idx="2472">
                  <c:v>510</c:v>
                </c:pt>
                <c:pt idx="2473">
                  <c:v>508</c:v>
                </c:pt>
                <c:pt idx="2474">
                  <c:v>508</c:v>
                </c:pt>
                <c:pt idx="2475">
                  <c:v>510</c:v>
                </c:pt>
                <c:pt idx="2476">
                  <c:v>508</c:v>
                </c:pt>
                <c:pt idx="2477">
                  <c:v>509</c:v>
                </c:pt>
                <c:pt idx="2478">
                  <c:v>505</c:v>
                </c:pt>
                <c:pt idx="2479">
                  <c:v>506</c:v>
                </c:pt>
                <c:pt idx="2480">
                  <c:v>505</c:v>
                </c:pt>
                <c:pt idx="2481">
                  <c:v>508</c:v>
                </c:pt>
                <c:pt idx="2482">
                  <c:v>516</c:v>
                </c:pt>
                <c:pt idx="2483">
                  <c:v>511</c:v>
                </c:pt>
                <c:pt idx="2484">
                  <c:v>507</c:v>
                </c:pt>
                <c:pt idx="2485">
                  <c:v>511</c:v>
                </c:pt>
                <c:pt idx="2486">
                  <c:v>508</c:v>
                </c:pt>
                <c:pt idx="2487">
                  <c:v>504</c:v>
                </c:pt>
                <c:pt idx="2488">
                  <c:v>509</c:v>
                </c:pt>
                <c:pt idx="2489">
                  <c:v>502</c:v>
                </c:pt>
                <c:pt idx="2490">
                  <c:v>508</c:v>
                </c:pt>
                <c:pt idx="2491">
                  <c:v>507</c:v>
                </c:pt>
                <c:pt idx="2492">
                  <c:v>507</c:v>
                </c:pt>
                <c:pt idx="2493">
                  <c:v>510</c:v>
                </c:pt>
                <c:pt idx="2494">
                  <c:v>509</c:v>
                </c:pt>
                <c:pt idx="2495">
                  <c:v>512</c:v>
                </c:pt>
                <c:pt idx="2496">
                  <c:v>513</c:v>
                </c:pt>
                <c:pt idx="2497">
                  <c:v>509</c:v>
                </c:pt>
                <c:pt idx="2498">
                  <c:v>507</c:v>
                </c:pt>
                <c:pt idx="2499">
                  <c:v>504</c:v>
                </c:pt>
                <c:pt idx="2500">
                  <c:v>510</c:v>
                </c:pt>
                <c:pt idx="2501">
                  <c:v>511</c:v>
                </c:pt>
                <c:pt idx="2502">
                  <c:v>508</c:v>
                </c:pt>
                <c:pt idx="2503">
                  <c:v>510</c:v>
                </c:pt>
                <c:pt idx="2504">
                  <c:v>508</c:v>
                </c:pt>
                <c:pt idx="2505">
                  <c:v>507</c:v>
                </c:pt>
                <c:pt idx="2506">
                  <c:v>507</c:v>
                </c:pt>
                <c:pt idx="2507">
                  <c:v>510</c:v>
                </c:pt>
                <c:pt idx="2508">
                  <c:v>509</c:v>
                </c:pt>
                <c:pt idx="2509">
                  <c:v>508</c:v>
                </c:pt>
                <c:pt idx="2510">
                  <c:v>506</c:v>
                </c:pt>
                <c:pt idx="2511">
                  <c:v>508</c:v>
                </c:pt>
                <c:pt idx="2512">
                  <c:v>510</c:v>
                </c:pt>
                <c:pt idx="2513">
                  <c:v>511</c:v>
                </c:pt>
                <c:pt idx="2514">
                  <c:v>506</c:v>
                </c:pt>
                <c:pt idx="2515">
                  <c:v>505</c:v>
                </c:pt>
                <c:pt idx="2516">
                  <c:v>509</c:v>
                </c:pt>
                <c:pt idx="2517">
                  <c:v>510</c:v>
                </c:pt>
                <c:pt idx="2518">
                  <c:v>510</c:v>
                </c:pt>
                <c:pt idx="2519">
                  <c:v>511</c:v>
                </c:pt>
                <c:pt idx="2520">
                  <c:v>511</c:v>
                </c:pt>
                <c:pt idx="2521">
                  <c:v>509</c:v>
                </c:pt>
                <c:pt idx="2522">
                  <c:v>508</c:v>
                </c:pt>
                <c:pt idx="2523">
                  <c:v>506</c:v>
                </c:pt>
                <c:pt idx="2524">
                  <c:v>507</c:v>
                </c:pt>
                <c:pt idx="2525">
                  <c:v>511</c:v>
                </c:pt>
                <c:pt idx="2526">
                  <c:v>510</c:v>
                </c:pt>
                <c:pt idx="2527">
                  <c:v>510</c:v>
                </c:pt>
                <c:pt idx="2528">
                  <c:v>511</c:v>
                </c:pt>
                <c:pt idx="2529">
                  <c:v>510</c:v>
                </c:pt>
                <c:pt idx="2530">
                  <c:v>508</c:v>
                </c:pt>
                <c:pt idx="2531">
                  <c:v>509</c:v>
                </c:pt>
                <c:pt idx="2532">
                  <c:v>507</c:v>
                </c:pt>
                <c:pt idx="2533">
                  <c:v>507</c:v>
                </c:pt>
                <c:pt idx="2534">
                  <c:v>509</c:v>
                </c:pt>
                <c:pt idx="2535">
                  <c:v>509</c:v>
                </c:pt>
                <c:pt idx="2536">
                  <c:v>509</c:v>
                </c:pt>
                <c:pt idx="2537">
                  <c:v>505</c:v>
                </c:pt>
                <c:pt idx="2538">
                  <c:v>511</c:v>
                </c:pt>
                <c:pt idx="2539">
                  <c:v>506</c:v>
                </c:pt>
                <c:pt idx="2540">
                  <c:v>509</c:v>
                </c:pt>
                <c:pt idx="2541">
                  <c:v>507</c:v>
                </c:pt>
                <c:pt idx="2542">
                  <c:v>507</c:v>
                </c:pt>
                <c:pt idx="2543">
                  <c:v>514</c:v>
                </c:pt>
                <c:pt idx="2544">
                  <c:v>505</c:v>
                </c:pt>
                <c:pt idx="2545">
                  <c:v>514</c:v>
                </c:pt>
                <c:pt idx="2546">
                  <c:v>504</c:v>
                </c:pt>
                <c:pt idx="2547">
                  <c:v>510</c:v>
                </c:pt>
                <c:pt idx="2548">
                  <c:v>507</c:v>
                </c:pt>
                <c:pt idx="2549">
                  <c:v>506</c:v>
                </c:pt>
                <c:pt idx="2550">
                  <c:v>515</c:v>
                </c:pt>
                <c:pt idx="2551">
                  <c:v>507</c:v>
                </c:pt>
                <c:pt idx="2552">
                  <c:v>511</c:v>
                </c:pt>
                <c:pt idx="2553">
                  <c:v>506</c:v>
                </c:pt>
                <c:pt idx="2554">
                  <c:v>508</c:v>
                </c:pt>
                <c:pt idx="2555">
                  <c:v>509</c:v>
                </c:pt>
                <c:pt idx="2556">
                  <c:v>512</c:v>
                </c:pt>
                <c:pt idx="2557">
                  <c:v>514</c:v>
                </c:pt>
                <c:pt idx="2558">
                  <c:v>512</c:v>
                </c:pt>
                <c:pt idx="2559">
                  <c:v>513</c:v>
                </c:pt>
                <c:pt idx="2560">
                  <c:v>509</c:v>
                </c:pt>
                <c:pt idx="2561">
                  <c:v>507</c:v>
                </c:pt>
                <c:pt idx="2562">
                  <c:v>506</c:v>
                </c:pt>
                <c:pt idx="2563">
                  <c:v>511</c:v>
                </c:pt>
                <c:pt idx="2564">
                  <c:v>514</c:v>
                </c:pt>
                <c:pt idx="2565">
                  <c:v>508</c:v>
                </c:pt>
                <c:pt idx="2566">
                  <c:v>508</c:v>
                </c:pt>
                <c:pt idx="2567">
                  <c:v>504</c:v>
                </c:pt>
                <c:pt idx="2568">
                  <c:v>504</c:v>
                </c:pt>
                <c:pt idx="2569">
                  <c:v>510</c:v>
                </c:pt>
                <c:pt idx="2570">
                  <c:v>514</c:v>
                </c:pt>
                <c:pt idx="2571">
                  <c:v>508</c:v>
                </c:pt>
                <c:pt idx="2572">
                  <c:v>506</c:v>
                </c:pt>
                <c:pt idx="2573">
                  <c:v>509</c:v>
                </c:pt>
                <c:pt idx="2574">
                  <c:v>510</c:v>
                </c:pt>
                <c:pt idx="2575">
                  <c:v>509</c:v>
                </c:pt>
                <c:pt idx="2576">
                  <c:v>513</c:v>
                </c:pt>
                <c:pt idx="2577">
                  <c:v>512</c:v>
                </c:pt>
                <c:pt idx="2578">
                  <c:v>512</c:v>
                </c:pt>
                <c:pt idx="2579">
                  <c:v>511</c:v>
                </c:pt>
                <c:pt idx="2580">
                  <c:v>512</c:v>
                </c:pt>
                <c:pt idx="2581">
                  <c:v>511</c:v>
                </c:pt>
                <c:pt idx="2582">
                  <c:v>510</c:v>
                </c:pt>
                <c:pt idx="2583">
                  <c:v>509</c:v>
                </c:pt>
                <c:pt idx="2584">
                  <c:v>509</c:v>
                </c:pt>
                <c:pt idx="2585">
                  <c:v>513</c:v>
                </c:pt>
                <c:pt idx="2586">
                  <c:v>509</c:v>
                </c:pt>
                <c:pt idx="2587">
                  <c:v>505</c:v>
                </c:pt>
                <c:pt idx="2588">
                  <c:v>506</c:v>
                </c:pt>
                <c:pt idx="2589">
                  <c:v>510</c:v>
                </c:pt>
                <c:pt idx="2590">
                  <c:v>513</c:v>
                </c:pt>
                <c:pt idx="2591">
                  <c:v>507</c:v>
                </c:pt>
                <c:pt idx="2592">
                  <c:v>510</c:v>
                </c:pt>
                <c:pt idx="2593">
                  <c:v>508</c:v>
                </c:pt>
                <c:pt idx="2594">
                  <c:v>510</c:v>
                </c:pt>
                <c:pt idx="2595">
                  <c:v>510</c:v>
                </c:pt>
                <c:pt idx="2596">
                  <c:v>512</c:v>
                </c:pt>
                <c:pt idx="2597">
                  <c:v>506</c:v>
                </c:pt>
                <c:pt idx="2598">
                  <c:v>509</c:v>
                </c:pt>
                <c:pt idx="2599">
                  <c:v>504</c:v>
                </c:pt>
                <c:pt idx="2600">
                  <c:v>510</c:v>
                </c:pt>
                <c:pt idx="2601">
                  <c:v>510</c:v>
                </c:pt>
                <c:pt idx="2602">
                  <c:v>507</c:v>
                </c:pt>
                <c:pt idx="2603">
                  <c:v>507</c:v>
                </c:pt>
                <c:pt idx="2604">
                  <c:v>509</c:v>
                </c:pt>
                <c:pt idx="2605">
                  <c:v>512</c:v>
                </c:pt>
                <c:pt idx="2606">
                  <c:v>507</c:v>
                </c:pt>
                <c:pt idx="2607">
                  <c:v>508</c:v>
                </c:pt>
                <c:pt idx="2608">
                  <c:v>509</c:v>
                </c:pt>
                <c:pt idx="2609">
                  <c:v>509</c:v>
                </c:pt>
                <c:pt idx="2610">
                  <c:v>511</c:v>
                </c:pt>
                <c:pt idx="2611">
                  <c:v>506</c:v>
                </c:pt>
                <c:pt idx="2612">
                  <c:v>510</c:v>
                </c:pt>
                <c:pt idx="2613">
                  <c:v>513</c:v>
                </c:pt>
                <c:pt idx="2614">
                  <c:v>507</c:v>
                </c:pt>
                <c:pt idx="2615">
                  <c:v>511</c:v>
                </c:pt>
                <c:pt idx="2616">
                  <c:v>509</c:v>
                </c:pt>
                <c:pt idx="2617">
                  <c:v>509</c:v>
                </c:pt>
                <c:pt idx="2618">
                  <c:v>512</c:v>
                </c:pt>
                <c:pt idx="2619">
                  <c:v>513</c:v>
                </c:pt>
                <c:pt idx="2620">
                  <c:v>508</c:v>
                </c:pt>
                <c:pt idx="2621">
                  <c:v>507</c:v>
                </c:pt>
                <c:pt idx="2622">
                  <c:v>508</c:v>
                </c:pt>
                <c:pt idx="2623">
                  <c:v>509</c:v>
                </c:pt>
                <c:pt idx="2624">
                  <c:v>509</c:v>
                </c:pt>
                <c:pt idx="2625">
                  <c:v>509</c:v>
                </c:pt>
                <c:pt idx="2626">
                  <c:v>508</c:v>
                </c:pt>
                <c:pt idx="2627">
                  <c:v>512</c:v>
                </c:pt>
                <c:pt idx="2628">
                  <c:v>509</c:v>
                </c:pt>
                <c:pt idx="2629">
                  <c:v>506</c:v>
                </c:pt>
                <c:pt idx="2630">
                  <c:v>508</c:v>
                </c:pt>
                <c:pt idx="2631">
                  <c:v>511</c:v>
                </c:pt>
                <c:pt idx="2632">
                  <c:v>512</c:v>
                </c:pt>
                <c:pt idx="2633">
                  <c:v>512</c:v>
                </c:pt>
                <c:pt idx="2634">
                  <c:v>511</c:v>
                </c:pt>
                <c:pt idx="2635">
                  <c:v>510</c:v>
                </c:pt>
                <c:pt idx="2636">
                  <c:v>509</c:v>
                </c:pt>
                <c:pt idx="2637">
                  <c:v>511</c:v>
                </c:pt>
                <c:pt idx="2638">
                  <c:v>512</c:v>
                </c:pt>
                <c:pt idx="2639">
                  <c:v>510</c:v>
                </c:pt>
                <c:pt idx="2640">
                  <c:v>507</c:v>
                </c:pt>
                <c:pt idx="2641">
                  <c:v>511</c:v>
                </c:pt>
                <c:pt idx="2642">
                  <c:v>511</c:v>
                </c:pt>
                <c:pt idx="2643">
                  <c:v>510</c:v>
                </c:pt>
                <c:pt idx="2644">
                  <c:v>513</c:v>
                </c:pt>
                <c:pt idx="2645">
                  <c:v>515</c:v>
                </c:pt>
                <c:pt idx="2646">
                  <c:v>507</c:v>
                </c:pt>
                <c:pt idx="2647">
                  <c:v>514</c:v>
                </c:pt>
                <c:pt idx="2648">
                  <c:v>509</c:v>
                </c:pt>
                <c:pt idx="2649">
                  <c:v>507</c:v>
                </c:pt>
                <c:pt idx="2650">
                  <c:v>507</c:v>
                </c:pt>
                <c:pt idx="2651">
                  <c:v>520</c:v>
                </c:pt>
                <c:pt idx="2652">
                  <c:v>518</c:v>
                </c:pt>
                <c:pt idx="2653">
                  <c:v>515</c:v>
                </c:pt>
                <c:pt idx="2654">
                  <c:v>516</c:v>
                </c:pt>
                <c:pt idx="2655">
                  <c:v>518</c:v>
                </c:pt>
                <c:pt idx="2656">
                  <c:v>513</c:v>
                </c:pt>
                <c:pt idx="2657">
                  <c:v>515</c:v>
                </c:pt>
                <c:pt idx="2658">
                  <c:v>521</c:v>
                </c:pt>
                <c:pt idx="2659">
                  <c:v>518</c:v>
                </c:pt>
                <c:pt idx="2660">
                  <c:v>519</c:v>
                </c:pt>
                <c:pt idx="2661">
                  <c:v>529</c:v>
                </c:pt>
                <c:pt idx="2662">
                  <c:v>530</c:v>
                </c:pt>
                <c:pt idx="2663">
                  <c:v>540</c:v>
                </c:pt>
                <c:pt idx="2664">
                  <c:v>546</c:v>
                </c:pt>
                <c:pt idx="2665">
                  <c:v>544</c:v>
                </c:pt>
                <c:pt idx="2666">
                  <c:v>574</c:v>
                </c:pt>
                <c:pt idx="2667">
                  <c:v>560</c:v>
                </c:pt>
                <c:pt idx="2668">
                  <c:v>582</c:v>
                </c:pt>
                <c:pt idx="2669">
                  <c:v>586</c:v>
                </c:pt>
                <c:pt idx="2670">
                  <c:v>577</c:v>
                </c:pt>
                <c:pt idx="2671">
                  <c:v>573</c:v>
                </c:pt>
                <c:pt idx="2672">
                  <c:v>561</c:v>
                </c:pt>
                <c:pt idx="2673">
                  <c:v>545</c:v>
                </c:pt>
                <c:pt idx="2674">
                  <c:v>547</c:v>
                </c:pt>
                <c:pt idx="2675">
                  <c:v>550</c:v>
                </c:pt>
                <c:pt idx="2676">
                  <c:v>557</c:v>
                </c:pt>
                <c:pt idx="2677">
                  <c:v>547</c:v>
                </c:pt>
                <c:pt idx="2678">
                  <c:v>544</c:v>
                </c:pt>
                <c:pt idx="2679">
                  <c:v>554</c:v>
                </c:pt>
                <c:pt idx="2680">
                  <c:v>541</c:v>
                </c:pt>
                <c:pt idx="2681">
                  <c:v>530</c:v>
                </c:pt>
                <c:pt idx="2682">
                  <c:v>528</c:v>
                </c:pt>
                <c:pt idx="2683">
                  <c:v>518</c:v>
                </c:pt>
                <c:pt idx="2684">
                  <c:v>520</c:v>
                </c:pt>
                <c:pt idx="2685">
                  <c:v>522</c:v>
                </c:pt>
                <c:pt idx="2686">
                  <c:v>519</c:v>
                </c:pt>
                <c:pt idx="2687">
                  <c:v>515</c:v>
                </c:pt>
                <c:pt idx="2688">
                  <c:v>515</c:v>
                </c:pt>
                <c:pt idx="2689">
                  <c:v>512</c:v>
                </c:pt>
                <c:pt idx="2690">
                  <c:v>512</c:v>
                </c:pt>
                <c:pt idx="2691">
                  <c:v>516</c:v>
                </c:pt>
                <c:pt idx="2692">
                  <c:v>516</c:v>
                </c:pt>
                <c:pt idx="2693">
                  <c:v>513</c:v>
                </c:pt>
                <c:pt idx="2694">
                  <c:v>513</c:v>
                </c:pt>
                <c:pt idx="2695">
                  <c:v>509</c:v>
                </c:pt>
                <c:pt idx="2696">
                  <c:v>508</c:v>
                </c:pt>
                <c:pt idx="2697">
                  <c:v>510</c:v>
                </c:pt>
                <c:pt idx="2698">
                  <c:v>507</c:v>
                </c:pt>
                <c:pt idx="2699">
                  <c:v>510</c:v>
                </c:pt>
                <c:pt idx="2700">
                  <c:v>511</c:v>
                </c:pt>
                <c:pt idx="2701">
                  <c:v>510</c:v>
                </c:pt>
                <c:pt idx="2702">
                  <c:v>511</c:v>
                </c:pt>
                <c:pt idx="2703">
                  <c:v>515</c:v>
                </c:pt>
                <c:pt idx="2704">
                  <c:v>513</c:v>
                </c:pt>
                <c:pt idx="2705">
                  <c:v>511</c:v>
                </c:pt>
                <c:pt idx="2706">
                  <c:v>508</c:v>
                </c:pt>
                <c:pt idx="2707">
                  <c:v>510</c:v>
                </c:pt>
                <c:pt idx="2708">
                  <c:v>510</c:v>
                </c:pt>
                <c:pt idx="2709">
                  <c:v>513</c:v>
                </c:pt>
                <c:pt idx="2710">
                  <c:v>508</c:v>
                </c:pt>
                <c:pt idx="2711">
                  <c:v>508</c:v>
                </c:pt>
                <c:pt idx="2712">
                  <c:v>516</c:v>
                </c:pt>
                <c:pt idx="2713">
                  <c:v>507</c:v>
                </c:pt>
                <c:pt idx="2714">
                  <c:v>508</c:v>
                </c:pt>
                <c:pt idx="2715">
                  <c:v>504</c:v>
                </c:pt>
                <c:pt idx="2716">
                  <c:v>511</c:v>
                </c:pt>
                <c:pt idx="2717">
                  <c:v>507</c:v>
                </c:pt>
                <c:pt idx="2718">
                  <c:v>508</c:v>
                </c:pt>
                <c:pt idx="2719">
                  <c:v>514</c:v>
                </c:pt>
                <c:pt idx="2720">
                  <c:v>507</c:v>
                </c:pt>
                <c:pt idx="2721">
                  <c:v>507</c:v>
                </c:pt>
                <c:pt idx="2722">
                  <c:v>504</c:v>
                </c:pt>
                <c:pt idx="2723">
                  <c:v>511</c:v>
                </c:pt>
                <c:pt idx="2724">
                  <c:v>508</c:v>
                </c:pt>
                <c:pt idx="2725">
                  <c:v>509</c:v>
                </c:pt>
                <c:pt idx="2726">
                  <c:v>512</c:v>
                </c:pt>
                <c:pt idx="2727">
                  <c:v>509</c:v>
                </c:pt>
                <c:pt idx="2728">
                  <c:v>513</c:v>
                </c:pt>
                <c:pt idx="2729">
                  <c:v>510</c:v>
                </c:pt>
                <c:pt idx="2730">
                  <c:v>511</c:v>
                </c:pt>
                <c:pt idx="2731">
                  <c:v>508</c:v>
                </c:pt>
                <c:pt idx="2732">
                  <c:v>517</c:v>
                </c:pt>
                <c:pt idx="2733">
                  <c:v>513</c:v>
                </c:pt>
                <c:pt idx="2734">
                  <c:v>506</c:v>
                </c:pt>
                <c:pt idx="2735">
                  <c:v>511</c:v>
                </c:pt>
                <c:pt idx="2736">
                  <c:v>509</c:v>
                </c:pt>
                <c:pt idx="2737">
                  <c:v>509</c:v>
                </c:pt>
                <c:pt idx="2738">
                  <c:v>516</c:v>
                </c:pt>
                <c:pt idx="2739">
                  <c:v>507</c:v>
                </c:pt>
                <c:pt idx="2740">
                  <c:v>506</c:v>
                </c:pt>
                <c:pt idx="2741">
                  <c:v>509</c:v>
                </c:pt>
                <c:pt idx="2742">
                  <c:v>507</c:v>
                </c:pt>
                <c:pt idx="2743">
                  <c:v>508</c:v>
                </c:pt>
                <c:pt idx="2744">
                  <c:v>509</c:v>
                </c:pt>
                <c:pt idx="2745">
                  <c:v>511</c:v>
                </c:pt>
                <c:pt idx="2746">
                  <c:v>510</c:v>
                </c:pt>
                <c:pt idx="2747">
                  <c:v>510</c:v>
                </c:pt>
                <c:pt idx="2748">
                  <c:v>509</c:v>
                </c:pt>
                <c:pt idx="2749">
                  <c:v>509</c:v>
                </c:pt>
                <c:pt idx="2750">
                  <c:v>509</c:v>
                </c:pt>
                <c:pt idx="2751">
                  <c:v>510</c:v>
                </c:pt>
                <c:pt idx="2752">
                  <c:v>509</c:v>
                </c:pt>
                <c:pt idx="2753">
                  <c:v>508</c:v>
                </c:pt>
                <c:pt idx="2754">
                  <c:v>511</c:v>
                </c:pt>
                <c:pt idx="2755">
                  <c:v>510</c:v>
                </c:pt>
                <c:pt idx="2756">
                  <c:v>506</c:v>
                </c:pt>
                <c:pt idx="2757">
                  <c:v>508</c:v>
                </c:pt>
                <c:pt idx="2758">
                  <c:v>511</c:v>
                </c:pt>
                <c:pt idx="2759">
                  <c:v>508</c:v>
                </c:pt>
                <c:pt idx="2760">
                  <c:v>507</c:v>
                </c:pt>
                <c:pt idx="2761">
                  <c:v>507</c:v>
                </c:pt>
                <c:pt idx="2762">
                  <c:v>505</c:v>
                </c:pt>
                <c:pt idx="2763">
                  <c:v>509</c:v>
                </c:pt>
                <c:pt idx="2764">
                  <c:v>505</c:v>
                </c:pt>
                <c:pt idx="2765">
                  <c:v>504</c:v>
                </c:pt>
                <c:pt idx="2766">
                  <c:v>510</c:v>
                </c:pt>
                <c:pt idx="2767">
                  <c:v>506</c:v>
                </c:pt>
                <c:pt idx="2768">
                  <c:v>508</c:v>
                </c:pt>
                <c:pt idx="2769">
                  <c:v>510</c:v>
                </c:pt>
                <c:pt idx="2770">
                  <c:v>507</c:v>
                </c:pt>
                <c:pt idx="2771">
                  <c:v>511</c:v>
                </c:pt>
                <c:pt idx="2772">
                  <c:v>507</c:v>
                </c:pt>
                <c:pt idx="2773">
                  <c:v>509</c:v>
                </c:pt>
                <c:pt idx="2774">
                  <c:v>507</c:v>
                </c:pt>
                <c:pt idx="2775">
                  <c:v>509</c:v>
                </c:pt>
                <c:pt idx="2776">
                  <c:v>508</c:v>
                </c:pt>
                <c:pt idx="2777">
                  <c:v>507</c:v>
                </c:pt>
                <c:pt idx="2778">
                  <c:v>510</c:v>
                </c:pt>
                <c:pt idx="2779">
                  <c:v>511</c:v>
                </c:pt>
                <c:pt idx="2780">
                  <c:v>512</c:v>
                </c:pt>
                <c:pt idx="2781">
                  <c:v>509</c:v>
                </c:pt>
                <c:pt idx="2782">
                  <c:v>507</c:v>
                </c:pt>
                <c:pt idx="2783">
                  <c:v>517</c:v>
                </c:pt>
                <c:pt idx="2784">
                  <c:v>506</c:v>
                </c:pt>
                <c:pt idx="2785">
                  <c:v>510</c:v>
                </c:pt>
                <c:pt idx="2786">
                  <c:v>511</c:v>
                </c:pt>
                <c:pt idx="2787">
                  <c:v>510</c:v>
                </c:pt>
                <c:pt idx="2788">
                  <c:v>507</c:v>
                </c:pt>
                <c:pt idx="2789">
                  <c:v>508</c:v>
                </c:pt>
                <c:pt idx="2790">
                  <c:v>509</c:v>
                </c:pt>
                <c:pt idx="2791">
                  <c:v>510</c:v>
                </c:pt>
                <c:pt idx="2792">
                  <c:v>507</c:v>
                </c:pt>
                <c:pt idx="2793">
                  <c:v>512</c:v>
                </c:pt>
                <c:pt idx="2794">
                  <c:v>515</c:v>
                </c:pt>
                <c:pt idx="2795">
                  <c:v>508</c:v>
                </c:pt>
                <c:pt idx="2796">
                  <c:v>509</c:v>
                </c:pt>
                <c:pt idx="2797">
                  <c:v>512</c:v>
                </c:pt>
                <c:pt idx="2798">
                  <c:v>507</c:v>
                </c:pt>
                <c:pt idx="2799">
                  <c:v>509</c:v>
                </c:pt>
                <c:pt idx="2800">
                  <c:v>510</c:v>
                </c:pt>
                <c:pt idx="2801">
                  <c:v>509</c:v>
                </c:pt>
                <c:pt idx="2802">
                  <c:v>508</c:v>
                </c:pt>
                <c:pt idx="2803">
                  <c:v>509</c:v>
                </c:pt>
                <c:pt idx="2804">
                  <c:v>508</c:v>
                </c:pt>
                <c:pt idx="2805">
                  <c:v>508</c:v>
                </c:pt>
                <c:pt idx="2806">
                  <c:v>509</c:v>
                </c:pt>
                <c:pt idx="2807">
                  <c:v>510</c:v>
                </c:pt>
                <c:pt idx="2808">
                  <c:v>513</c:v>
                </c:pt>
                <c:pt idx="2809">
                  <c:v>510</c:v>
                </c:pt>
                <c:pt idx="2810">
                  <c:v>512</c:v>
                </c:pt>
                <c:pt idx="2811">
                  <c:v>515</c:v>
                </c:pt>
                <c:pt idx="2812">
                  <c:v>511</c:v>
                </c:pt>
                <c:pt idx="2813">
                  <c:v>507</c:v>
                </c:pt>
                <c:pt idx="2814">
                  <c:v>509</c:v>
                </c:pt>
                <c:pt idx="2815">
                  <c:v>510</c:v>
                </c:pt>
                <c:pt idx="2816">
                  <c:v>510</c:v>
                </c:pt>
                <c:pt idx="2817">
                  <c:v>507</c:v>
                </c:pt>
                <c:pt idx="2818">
                  <c:v>508</c:v>
                </c:pt>
                <c:pt idx="2819">
                  <c:v>508</c:v>
                </c:pt>
                <c:pt idx="2820">
                  <c:v>512</c:v>
                </c:pt>
                <c:pt idx="2821">
                  <c:v>516</c:v>
                </c:pt>
                <c:pt idx="2822">
                  <c:v>512</c:v>
                </c:pt>
                <c:pt idx="2823">
                  <c:v>509</c:v>
                </c:pt>
                <c:pt idx="2824">
                  <c:v>511</c:v>
                </c:pt>
                <c:pt idx="2825">
                  <c:v>511</c:v>
                </c:pt>
                <c:pt idx="2826">
                  <c:v>509</c:v>
                </c:pt>
                <c:pt idx="2827">
                  <c:v>506</c:v>
                </c:pt>
                <c:pt idx="2828">
                  <c:v>508</c:v>
                </c:pt>
                <c:pt idx="2829">
                  <c:v>509</c:v>
                </c:pt>
                <c:pt idx="2830">
                  <c:v>513</c:v>
                </c:pt>
                <c:pt idx="2831">
                  <c:v>511</c:v>
                </c:pt>
                <c:pt idx="2832">
                  <c:v>512</c:v>
                </c:pt>
                <c:pt idx="2833">
                  <c:v>507</c:v>
                </c:pt>
                <c:pt idx="2834">
                  <c:v>507</c:v>
                </c:pt>
                <c:pt idx="2835">
                  <c:v>510</c:v>
                </c:pt>
                <c:pt idx="2836">
                  <c:v>505</c:v>
                </c:pt>
                <c:pt idx="2837">
                  <c:v>511</c:v>
                </c:pt>
                <c:pt idx="2838">
                  <c:v>508</c:v>
                </c:pt>
                <c:pt idx="2839">
                  <c:v>511</c:v>
                </c:pt>
                <c:pt idx="2840">
                  <c:v>514</c:v>
                </c:pt>
                <c:pt idx="2841">
                  <c:v>507</c:v>
                </c:pt>
                <c:pt idx="2842">
                  <c:v>512</c:v>
                </c:pt>
                <c:pt idx="2843">
                  <c:v>511</c:v>
                </c:pt>
                <c:pt idx="2844">
                  <c:v>513</c:v>
                </c:pt>
                <c:pt idx="2845">
                  <c:v>508</c:v>
                </c:pt>
                <c:pt idx="2846">
                  <c:v>510</c:v>
                </c:pt>
                <c:pt idx="2847">
                  <c:v>507</c:v>
                </c:pt>
                <c:pt idx="2848">
                  <c:v>514</c:v>
                </c:pt>
                <c:pt idx="2849">
                  <c:v>505</c:v>
                </c:pt>
                <c:pt idx="2850">
                  <c:v>508</c:v>
                </c:pt>
                <c:pt idx="2851">
                  <c:v>509</c:v>
                </c:pt>
                <c:pt idx="2852">
                  <c:v>509</c:v>
                </c:pt>
                <c:pt idx="2853">
                  <c:v>512</c:v>
                </c:pt>
                <c:pt idx="2854">
                  <c:v>512</c:v>
                </c:pt>
                <c:pt idx="2855">
                  <c:v>515</c:v>
                </c:pt>
                <c:pt idx="2856">
                  <c:v>513</c:v>
                </c:pt>
                <c:pt idx="2857">
                  <c:v>513</c:v>
                </c:pt>
                <c:pt idx="2858">
                  <c:v>514</c:v>
                </c:pt>
                <c:pt idx="2859">
                  <c:v>510</c:v>
                </c:pt>
                <c:pt idx="2860">
                  <c:v>509</c:v>
                </c:pt>
                <c:pt idx="2861">
                  <c:v>510</c:v>
                </c:pt>
                <c:pt idx="2862">
                  <c:v>510</c:v>
                </c:pt>
                <c:pt idx="2863">
                  <c:v>509</c:v>
                </c:pt>
                <c:pt idx="2864">
                  <c:v>509</c:v>
                </c:pt>
                <c:pt idx="2865">
                  <c:v>505</c:v>
                </c:pt>
                <c:pt idx="2866">
                  <c:v>506</c:v>
                </c:pt>
                <c:pt idx="2867">
                  <c:v>508</c:v>
                </c:pt>
                <c:pt idx="2868">
                  <c:v>507</c:v>
                </c:pt>
                <c:pt idx="2869">
                  <c:v>511</c:v>
                </c:pt>
                <c:pt idx="2870">
                  <c:v>515</c:v>
                </c:pt>
                <c:pt idx="2871">
                  <c:v>515</c:v>
                </c:pt>
                <c:pt idx="2872">
                  <c:v>515</c:v>
                </c:pt>
                <c:pt idx="2873">
                  <c:v>512</c:v>
                </c:pt>
                <c:pt idx="2874">
                  <c:v>509</c:v>
                </c:pt>
                <c:pt idx="2875">
                  <c:v>507</c:v>
                </c:pt>
                <c:pt idx="2876">
                  <c:v>508</c:v>
                </c:pt>
                <c:pt idx="2877">
                  <c:v>509</c:v>
                </c:pt>
                <c:pt idx="2878">
                  <c:v>510</c:v>
                </c:pt>
                <c:pt idx="2879">
                  <c:v>510</c:v>
                </c:pt>
                <c:pt idx="2880">
                  <c:v>514</c:v>
                </c:pt>
                <c:pt idx="2881">
                  <c:v>510</c:v>
                </c:pt>
                <c:pt idx="2882">
                  <c:v>511</c:v>
                </c:pt>
                <c:pt idx="2883">
                  <c:v>509</c:v>
                </c:pt>
                <c:pt idx="2884">
                  <c:v>511</c:v>
                </c:pt>
                <c:pt idx="2885">
                  <c:v>511</c:v>
                </c:pt>
                <c:pt idx="2886">
                  <c:v>511</c:v>
                </c:pt>
                <c:pt idx="2887">
                  <c:v>512</c:v>
                </c:pt>
                <c:pt idx="2888">
                  <c:v>507</c:v>
                </c:pt>
                <c:pt idx="2889">
                  <c:v>510</c:v>
                </c:pt>
                <c:pt idx="2890">
                  <c:v>509</c:v>
                </c:pt>
                <c:pt idx="2891">
                  <c:v>514</c:v>
                </c:pt>
                <c:pt idx="2892">
                  <c:v>510</c:v>
                </c:pt>
                <c:pt idx="2893">
                  <c:v>509</c:v>
                </c:pt>
                <c:pt idx="2894">
                  <c:v>510</c:v>
                </c:pt>
                <c:pt idx="2895">
                  <c:v>511</c:v>
                </c:pt>
                <c:pt idx="2896">
                  <c:v>516</c:v>
                </c:pt>
                <c:pt idx="2897">
                  <c:v>505</c:v>
                </c:pt>
                <c:pt idx="2898">
                  <c:v>505</c:v>
                </c:pt>
                <c:pt idx="2899">
                  <c:v>512</c:v>
                </c:pt>
                <c:pt idx="2900">
                  <c:v>511</c:v>
                </c:pt>
                <c:pt idx="2901">
                  <c:v>514</c:v>
                </c:pt>
                <c:pt idx="2902">
                  <c:v>510</c:v>
                </c:pt>
                <c:pt idx="2903">
                  <c:v>508</c:v>
                </c:pt>
                <c:pt idx="2904">
                  <c:v>510</c:v>
                </c:pt>
                <c:pt idx="2905">
                  <c:v>509</c:v>
                </c:pt>
                <c:pt idx="2906">
                  <c:v>509</c:v>
                </c:pt>
                <c:pt idx="2907">
                  <c:v>508</c:v>
                </c:pt>
                <c:pt idx="2908">
                  <c:v>511</c:v>
                </c:pt>
                <c:pt idx="2909">
                  <c:v>510</c:v>
                </c:pt>
                <c:pt idx="2910">
                  <c:v>505</c:v>
                </c:pt>
                <c:pt idx="2911">
                  <c:v>508</c:v>
                </c:pt>
                <c:pt idx="2912">
                  <c:v>512</c:v>
                </c:pt>
                <c:pt idx="2913">
                  <c:v>508</c:v>
                </c:pt>
                <c:pt idx="2914">
                  <c:v>510</c:v>
                </c:pt>
                <c:pt idx="2915">
                  <c:v>517</c:v>
                </c:pt>
                <c:pt idx="2916">
                  <c:v>513</c:v>
                </c:pt>
                <c:pt idx="2917">
                  <c:v>510</c:v>
                </c:pt>
                <c:pt idx="2918">
                  <c:v>514</c:v>
                </c:pt>
                <c:pt idx="2919">
                  <c:v>510</c:v>
                </c:pt>
                <c:pt idx="2920">
                  <c:v>508</c:v>
                </c:pt>
                <c:pt idx="2921">
                  <c:v>510</c:v>
                </c:pt>
                <c:pt idx="2922">
                  <c:v>514</c:v>
                </c:pt>
                <c:pt idx="2923">
                  <c:v>512</c:v>
                </c:pt>
                <c:pt idx="2924">
                  <c:v>512</c:v>
                </c:pt>
                <c:pt idx="2925">
                  <c:v>516</c:v>
                </c:pt>
                <c:pt idx="2926">
                  <c:v>512</c:v>
                </c:pt>
                <c:pt idx="2927">
                  <c:v>512</c:v>
                </c:pt>
                <c:pt idx="2928">
                  <c:v>513</c:v>
                </c:pt>
                <c:pt idx="2929">
                  <c:v>509</c:v>
                </c:pt>
                <c:pt idx="2930">
                  <c:v>513</c:v>
                </c:pt>
                <c:pt idx="2931">
                  <c:v>511</c:v>
                </c:pt>
                <c:pt idx="2932">
                  <c:v>510</c:v>
                </c:pt>
                <c:pt idx="2933">
                  <c:v>510</c:v>
                </c:pt>
                <c:pt idx="2934">
                  <c:v>511</c:v>
                </c:pt>
                <c:pt idx="2935">
                  <c:v>509</c:v>
                </c:pt>
                <c:pt idx="2936">
                  <c:v>510</c:v>
                </c:pt>
                <c:pt idx="2937">
                  <c:v>509</c:v>
                </c:pt>
                <c:pt idx="2938">
                  <c:v>506</c:v>
                </c:pt>
                <c:pt idx="2939">
                  <c:v>510</c:v>
                </c:pt>
                <c:pt idx="2940">
                  <c:v>515</c:v>
                </c:pt>
                <c:pt idx="2941">
                  <c:v>514</c:v>
                </c:pt>
                <c:pt idx="2942">
                  <c:v>515</c:v>
                </c:pt>
                <c:pt idx="2943">
                  <c:v>514</c:v>
                </c:pt>
                <c:pt idx="2944">
                  <c:v>514</c:v>
                </c:pt>
                <c:pt idx="2945">
                  <c:v>508</c:v>
                </c:pt>
                <c:pt idx="2946">
                  <c:v>515</c:v>
                </c:pt>
                <c:pt idx="2947">
                  <c:v>510</c:v>
                </c:pt>
                <c:pt idx="2948">
                  <c:v>506</c:v>
                </c:pt>
                <c:pt idx="2949">
                  <c:v>508</c:v>
                </c:pt>
                <c:pt idx="2950">
                  <c:v>512</c:v>
                </c:pt>
                <c:pt idx="2951">
                  <c:v>506</c:v>
                </c:pt>
                <c:pt idx="2952">
                  <c:v>511</c:v>
                </c:pt>
                <c:pt idx="2953">
                  <c:v>512</c:v>
                </c:pt>
                <c:pt idx="2954">
                  <c:v>509</c:v>
                </c:pt>
                <c:pt idx="2955">
                  <c:v>510</c:v>
                </c:pt>
                <c:pt idx="2956">
                  <c:v>506</c:v>
                </c:pt>
                <c:pt idx="2957">
                  <c:v>512</c:v>
                </c:pt>
                <c:pt idx="2958">
                  <c:v>510</c:v>
                </c:pt>
                <c:pt idx="2959">
                  <c:v>511</c:v>
                </c:pt>
                <c:pt idx="2960">
                  <c:v>513</c:v>
                </c:pt>
                <c:pt idx="2961">
                  <c:v>507</c:v>
                </c:pt>
                <c:pt idx="2962">
                  <c:v>508</c:v>
                </c:pt>
                <c:pt idx="2963">
                  <c:v>514</c:v>
                </c:pt>
                <c:pt idx="2964">
                  <c:v>511</c:v>
                </c:pt>
                <c:pt idx="2965">
                  <c:v>507</c:v>
                </c:pt>
                <c:pt idx="2966">
                  <c:v>512</c:v>
                </c:pt>
                <c:pt idx="2967">
                  <c:v>515</c:v>
                </c:pt>
                <c:pt idx="2968">
                  <c:v>517</c:v>
                </c:pt>
                <c:pt idx="2969">
                  <c:v>515</c:v>
                </c:pt>
                <c:pt idx="2970">
                  <c:v>510</c:v>
                </c:pt>
                <c:pt idx="2971">
                  <c:v>507</c:v>
                </c:pt>
                <c:pt idx="2972">
                  <c:v>508</c:v>
                </c:pt>
                <c:pt idx="2973">
                  <c:v>508</c:v>
                </c:pt>
                <c:pt idx="2974">
                  <c:v>510</c:v>
                </c:pt>
                <c:pt idx="2975">
                  <c:v>510</c:v>
                </c:pt>
                <c:pt idx="2976">
                  <c:v>511</c:v>
                </c:pt>
                <c:pt idx="2977">
                  <c:v>514</c:v>
                </c:pt>
                <c:pt idx="2978">
                  <c:v>514</c:v>
                </c:pt>
                <c:pt idx="2979">
                  <c:v>510</c:v>
                </c:pt>
                <c:pt idx="2980">
                  <c:v>512</c:v>
                </c:pt>
                <c:pt idx="2981">
                  <c:v>512</c:v>
                </c:pt>
                <c:pt idx="2982">
                  <c:v>509</c:v>
                </c:pt>
                <c:pt idx="2983">
                  <c:v>510</c:v>
                </c:pt>
                <c:pt idx="2984">
                  <c:v>511</c:v>
                </c:pt>
                <c:pt idx="2985">
                  <c:v>509</c:v>
                </c:pt>
                <c:pt idx="2986">
                  <c:v>508</c:v>
                </c:pt>
                <c:pt idx="2987">
                  <c:v>509</c:v>
                </c:pt>
                <c:pt idx="2988">
                  <c:v>509</c:v>
                </c:pt>
                <c:pt idx="2989">
                  <c:v>508</c:v>
                </c:pt>
                <c:pt idx="2990">
                  <c:v>515</c:v>
                </c:pt>
                <c:pt idx="2991">
                  <c:v>511</c:v>
                </c:pt>
                <c:pt idx="2992">
                  <c:v>513</c:v>
                </c:pt>
                <c:pt idx="2993">
                  <c:v>508</c:v>
                </c:pt>
                <c:pt idx="2994">
                  <c:v>514</c:v>
                </c:pt>
                <c:pt idx="2995">
                  <c:v>513</c:v>
                </c:pt>
                <c:pt idx="2996">
                  <c:v>514</c:v>
                </c:pt>
                <c:pt idx="2997">
                  <c:v>507</c:v>
                </c:pt>
                <c:pt idx="2998">
                  <c:v>513</c:v>
                </c:pt>
                <c:pt idx="2999">
                  <c:v>515</c:v>
                </c:pt>
                <c:pt idx="3000">
                  <c:v>508</c:v>
                </c:pt>
                <c:pt idx="3001">
                  <c:v>516</c:v>
                </c:pt>
                <c:pt idx="3002">
                  <c:v>510</c:v>
                </c:pt>
                <c:pt idx="3003">
                  <c:v>507</c:v>
                </c:pt>
                <c:pt idx="3004">
                  <c:v>513</c:v>
                </c:pt>
                <c:pt idx="3005">
                  <c:v>507</c:v>
                </c:pt>
                <c:pt idx="3006">
                  <c:v>513</c:v>
                </c:pt>
                <c:pt idx="3007">
                  <c:v>507</c:v>
                </c:pt>
                <c:pt idx="3008">
                  <c:v>507</c:v>
                </c:pt>
                <c:pt idx="3009">
                  <c:v>515</c:v>
                </c:pt>
                <c:pt idx="3010">
                  <c:v>520</c:v>
                </c:pt>
                <c:pt idx="3011">
                  <c:v>514</c:v>
                </c:pt>
                <c:pt idx="3012">
                  <c:v>508</c:v>
                </c:pt>
                <c:pt idx="3013">
                  <c:v>508</c:v>
                </c:pt>
                <c:pt idx="3014">
                  <c:v>512</c:v>
                </c:pt>
                <c:pt idx="3015">
                  <c:v>513</c:v>
                </c:pt>
                <c:pt idx="3016">
                  <c:v>508</c:v>
                </c:pt>
                <c:pt idx="3017">
                  <c:v>509</c:v>
                </c:pt>
                <c:pt idx="3018">
                  <c:v>512</c:v>
                </c:pt>
                <c:pt idx="3019">
                  <c:v>511</c:v>
                </c:pt>
                <c:pt idx="3020">
                  <c:v>506</c:v>
                </c:pt>
                <c:pt idx="3021">
                  <c:v>507</c:v>
                </c:pt>
                <c:pt idx="3022">
                  <c:v>509</c:v>
                </c:pt>
                <c:pt idx="3023">
                  <c:v>508</c:v>
                </c:pt>
                <c:pt idx="3024">
                  <c:v>512</c:v>
                </c:pt>
                <c:pt idx="3025">
                  <c:v>516</c:v>
                </c:pt>
                <c:pt idx="3026">
                  <c:v>513</c:v>
                </c:pt>
                <c:pt idx="3027">
                  <c:v>515</c:v>
                </c:pt>
                <c:pt idx="3028">
                  <c:v>512</c:v>
                </c:pt>
                <c:pt idx="3029">
                  <c:v>507</c:v>
                </c:pt>
                <c:pt idx="3030">
                  <c:v>510</c:v>
                </c:pt>
                <c:pt idx="3031">
                  <c:v>510</c:v>
                </c:pt>
                <c:pt idx="3032">
                  <c:v>509</c:v>
                </c:pt>
                <c:pt idx="3033">
                  <c:v>510</c:v>
                </c:pt>
                <c:pt idx="3034">
                  <c:v>512</c:v>
                </c:pt>
                <c:pt idx="3035">
                  <c:v>513</c:v>
                </c:pt>
                <c:pt idx="3036">
                  <c:v>514</c:v>
                </c:pt>
                <c:pt idx="3037">
                  <c:v>513</c:v>
                </c:pt>
                <c:pt idx="3038">
                  <c:v>510</c:v>
                </c:pt>
                <c:pt idx="3039">
                  <c:v>512</c:v>
                </c:pt>
                <c:pt idx="3040">
                  <c:v>511</c:v>
                </c:pt>
                <c:pt idx="3041">
                  <c:v>513</c:v>
                </c:pt>
                <c:pt idx="3042">
                  <c:v>515</c:v>
                </c:pt>
                <c:pt idx="3043">
                  <c:v>515</c:v>
                </c:pt>
                <c:pt idx="3044">
                  <c:v>511</c:v>
                </c:pt>
                <c:pt idx="3045">
                  <c:v>513</c:v>
                </c:pt>
                <c:pt idx="3046">
                  <c:v>517</c:v>
                </c:pt>
                <c:pt idx="3047">
                  <c:v>514</c:v>
                </c:pt>
                <c:pt idx="3048">
                  <c:v>514</c:v>
                </c:pt>
                <c:pt idx="3049">
                  <c:v>513</c:v>
                </c:pt>
                <c:pt idx="3050">
                  <c:v>513</c:v>
                </c:pt>
                <c:pt idx="3051">
                  <c:v>515</c:v>
                </c:pt>
                <c:pt idx="3052">
                  <c:v>514</c:v>
                </c:pt>
                <c:pt idx="3053">
                  <c:v>518</c:v>
                </c:pt>
                <c:pt idx="3054">
                  <c:v>513</c:v>
                </c:pt>
                <c:pt idx="3055">
                  <c:v>511</c:v>
                </c:pt>
                <c:pt idx="3056">
                  <c:v>515</c:v>
                </c:pt>
                <c:pt idx="3057">
                  <c:v>509</c:v>
                </c:pt>
                <c:pt idx="3058">
                  <c:v>514</c:v>
                </c:pt>
                <c:pt idx="3059">
                  <c:v>514</c:v>
                </c:pt>
                <c:pt idx="3060">
                  <c:v>506</c:v>
                </c:pt>
                <c:pt idx="3061">
                  <c:v>509</c:v>
                </c:pt>
                <c:pt idx="3062">
                  <c:v>514</c:v>
                </c:pt>
                <c:pt idx="3063">
                  <c:v>515</c:v>
                </c:pt>
                <c:pt idx="3064">
                  <c:v>512</c:v>
                </c:pt>
                <c:pt idx="3065">
                  <c:v>515</c:v>
                </c:pt>
                <c:pt idx="3066">
                  <c:v>517</c:v>
                </c:pt>
                <c:pt idx="3067">
                  <c:v>517</c:v>
                </c:pt>
                <c:pt idx="3068">
                  <c:v>510</c:v>
                </c:pt>
                <c:pt idx="3069">
                  <c:v>517</c:v>
                </c:pt>
                <c:pt idx="3070">
                  <c:v>516</c:v>
                </c:pt>
                <c:pt idx="3071">
                  <c:v>523</c:v>
                </c:pt>
                <c:pt idx="3072">
                  <c:v>508</c:v>
                </c:pt>
                <c:pt idx="3073">
                  <c:v>523</c:v>
                </c:pt>
                <c:pt idx="3074">
                  <c:v>517</c:v>
                </c:pt>
                <c:pt idx="3075">
                  <c:v>529</c:v>
                </c:pt>
                <c:pt idx="3076">
                  <c:v>530</c:v>
                </c:pt>
                <c:pt idx="3077">
                  <c:v>521</c:v>
                </c:pt>
                <c:pt idx="3078">
                  <c:v>525</c:v>
                </c:pt>
                <c:pt idx="3079">
                  <c:v>530</c:v>
                </c:pt>
                <c:pt idx="3080">
                  <c:v>534</c:v>
                </c:pt>
                <c:pt idx="3081">
                  <c:v>531</c:v>
                </c:pt>
                <c:pt idx="3082">
                  <c:v>537</c:v>
                </c:pt>
                <c:pt idx="3083">
                  <c:v>535</c:v>
                </c:pt>
                <c:pt idx="3084">
                  <c:v>543</c:v>
                </c:pt>
                <c:pt idx="3085">
                  <c:v>548</c:v>
                </c:pt>
                <c:pt idx="3086">
                  <c:v>558</c:v>
                </c:pt>
                <c:pt idx="3087">
                  <c:v>576</c:v>
                </c:pt>
                <c:pt idx="3088">
                  <c:v>595</c:v>
                </c:pt>
                <c:pt idx="3089">
                  <c:v>614</c:v>
                </c:pt>
                <c:pt idx="3090">
                  <c:v>647</c:v>
                </c:pt>
                <c:pt idx="3091">
                  <c:v>659</c:v>
                </c:pt>
                <c:pt idx="3092">
                  <c:v>664</c:v>
                </c:pt>
                <c:pt idx="3093">
                  <c:v>653</c:v>
                </c:pt>
                <c:pt idx="3094">
                  <c:v>628</c:v>
                </c:pt>
                <c:pt idx="3095">
                  <c:v>618</c:v>
                </c:pt>
                <c:pt idx="3096">
                  <c:v>605</c:v>
                </c:pt>
                <c:pt idx="3097">
                  <c:v>586</c:v>
                </c:pt>
                <c:pt idx="3098">
                  <c:v>579</c:v>
                </c:pt>
                <c:pt idx="3099">
                  <c:v>589</c:v>
                </c:pt>
                <c:pt idx="3100">
                  <c:v>584</c:v>
                </c:pt>
                <c:pt idx="3101">
                  <c:v>599</c:v>
                </c:pt>
                <c:pt idx="3102">
                  <c:v>607</c:v>
                </c:pt>
                <c:pt idx="3103">
                  <c:v>600</c:v>
                </c:pt>
                <c:pt idx="3104">
                  <c:v>590</c:v>
                </c:pt>
                <c:pt idx="3105">
                  <c:v>568</c:v>
                </c:pt>
                <c:pt idx="3106">
                  <c:v>546</c:v>
                </c:pt>
                <c:pt idx="3107">
                  <c:v>536</c:v>
                </c:pt>
                <c:pt idx="3108">
                  <c:v>528</c:v>
                </c:pt>
                <c:pt idx="3109">
                  <c:v>526</c:v>
                </c:pt>
                <c:pt idx="3110">
                  <c:v>523</c:v>
                </c:pt>
                <c:pt idx="3111">
                  <c:v>520</c:v>
                </c:pt>
                <c:pt idx="3112">
                  <c:v>524</c:v>
                </c:pt>
                <c:pt idx="3113">
                  <c:v>519</c:v>
                </c:pt>
                <c:pt idx="3114">
                  <c:v>521</c:v>
                </c:pt>
                <c:pt idx="3115">
                  <c:v>524</c:v>
                </c:pt>
                <c:pt idx="3116">
                  <c:v>524</c:v>
                </c:pt>
                <c:pt idx="3117">
                  <c:v>518</c:v>
                </c:pt>
                <c:pt idx="3118">
                  <c:v>515</c:v>
                </c:pt>
                <c:pt idx="3119">
                  <c:v>521</c:v>
                </c:pt>
                <c:pt idx="3120">
                  <c:v>507</c:v>
                </c:pt>
                <c:pt idx="3121">
                  <c:v>520</c:v>
                </c:pt>
                <c:pt idx="3122">
                  <c:v>509</c:v>
                </c:pt>
                <c:pt idx="3123">
                  <c:v>515</c:v>
                </c:pt>
                <c:pt idx="3124">
                  <c:v>512</c:v>
                </c:pt>
                <c:pt idx="3125">
                  <c:v>515</c:v>
                </c:pt>
                <c:pt idx="3126">
                  <c:v>507</c:v>
                </c:pt>
                <c:pt idx="3127">
                  <c:v>520</c:v>
                </c:pt>
                <c:pt idx="3128">
                  <c:v>511</c:v>
                </c:pt>
                <c:pt idx="3129">
                  <c:v>517</c:v>
                </c:pt>
                <c:pt idx="3130">
                  <c:v>517</c:v>
                </c:pt>
                <c:pt idx="3131">
                  <c:v>512</c:v>
                </c:pt>
                <c:pt idx="3132">
                  <c:v>522</c:v>
                </c:pt>
                <c:pt idx="3133">
                  <c:v>518</c:v>
                </c:pt>
                <c:pt idx="3134">
                  <c:v>515</c:v>
                </c:pt>
                <c:pt idx="3135">
                  <c:v>506</c:v>
                </c:pt>
                <c:pt idx="3136">
                  <c:v>508</c:v>
                </c:pt>
                <c:pt idx="3137">
                  <c:v>512</c:v>
                </c:pt>
                <c:pt idx="3138">
                  <c:v>518</c:v>
                </c:pt>
                <c:pt idx="3139">
                  <c:v>516</c:v>
                </c:pt>
                <c:pt idx="3140">
                  <c:v>516</c:v>
                </c:pt>
                <c:pt idx="3141">
                  <c:v>518</c:v>
                </c:pt>
                <c:pt idx="3142">
                  <c:v>514</c:v>
                </c:pt>
                <c:pt idx="3143">
                  <c:v>510</c:v>
                </c:pt>
                <c:pt idx="3144">
                  <c:v>510</c:v>
                </c:pt>
                <c:pt idx="3145">
                  <c:v>513</c:v>
                </c:pt>
                <c:pt idx="3146">
                  <c:v>520</c:v>
                </c:pt>
                <c:pt idx="3147">
                  <c:v>521</c:v>
                </c:pt>
                <c:pt idx="3148">
                  <c:v>516</c:v>
                </c:pt>
                <c:pt idx="3149">
                  <c:v>517</c:v>
                </c:pt>
                <c:pt idx="3150">
                  <c:v>514</c:v>
                </c:pt>
                <c:pt idx="3151">
                  <c:v>513</c:v>
                </c:pt>
                <c:pt idx="3152">
                  <c:v>517</c:v>
                </c:pt>
                <c:pt idx="3153">
                  <c:v>518</c:v>
                </c:pt>
                <c:pt idx="3154">
                  <c:v>515</c:v>
                </c:pt>
                <c:pt idx="3155">
                  <c:v>517</c:v>
                </c:pt>
                <c:pt idx="3156">
                  <c:v>517</c:v>
                </c:pt>
                <c:pt idx="3157">
                  <c:v>511</c:v>
                </c:pt>
                <c:pt idx="3158">
                  <c:v>517</c:v>
                </c:pt>
                <c:pt idx="3159">
                  <c:v>522</c:v>
                </c:pt>
                <c:pt idx="3160">
                  <c:v>526</c:v>
                </c:pt>
                <c:pt idx="3161">
                  <c:v>526</c:v>
                </c:pt>
                <c:pt idx="3162">
                  <c:v>527</c:v>
                </c:pt>
                <c:pt idx="3163">
                  <c:v>532</c:v>
                </c:pt>
                <c:pt idx="3164">
                  <c:v>525</c:v>
                </c:pt>
                <c:pt idx="3165">
                  <c:v>531</c:v>
                </c:pt>
                <c:pt idx="3166">
                  <c:v>534</c:v>
                </c:pt>
                <c:pt idx="3167">
                  <c:v>530</c:v>
                </c:pt>
                <c:pt idx="3168">
                  <c:v>526</c:v>
                </c:pt>
                <c:pt idx="3169">
                  <c:v>517</c:v>
                </c:pt>
                <c:pt idx="3170">
                  <c:v>519</c:v>
                </c:pt>
                <c:pt idx="3171">
                  <c:v>528</c:v>
                </c:pt>
                <c:pt idx="3172">
                  <c:v>531</c:v>
                </c:pt>
                <c:pt idx="3173">
                  <c:v>524</c:v>
                </c:pt>
                <c:pt idx="3174">
                  <c:v>524</c:v>
                </c:pt>
                <c:pt idx="3175">
                  <c:v>530</c:v>
                </c:pt>
                <c:pt idx="3176">
                  <c:v>531</c:v>
                </c:pt>
                <c:pt idx="3177">
                  <c:v>522</c:v>
                </c:pt>
                <c:pt idx="3178">
                  <c:v>526</c:v>
                </c:pt>
                <c:pt idx="3179">
                  <c:v>518</c:v>
                </c:pt>
                <c:pt idx="3180">
                  <c:v>524</c:v>
                </c:pt>
                <c:pt idx="3181">
                  <c:v>521</c:v>
                </c:pt>
                <c:pt idx="3182">
                  <c:v>524</c:v>
                </c:pt>
                <c:pt idx="3183">
                  <c:v>509</c:v>
                </c:pt>
                <c:pt idx="3184">
                  <c:v>524</c:v>
                </c:pt>
                <c:pt idx="3185">
                  <c:v>520</c:v>
                </c:pt>
                <c:pt idx="3186">
                  <c:v>517</c:v>
                </c:pt>
                <c:pt idx="3187">
                  <c:v>514</c:v>
                </c:pt>
                <c:pt idx="3188">
                  <c:v>516</c:v>
                </c:pt>
                <c:pt idx="3189">
                  <c:v>528</c:v>
                </c:pt>
                <c:pt idx="3190">
                  <c:v>527</c:v>
                </c:pt>
                <c:pt idx="3191">
                  <c:v>520</c:v>
                </c:pt>
                <c:pt idx="3192">
                  <c:v>519</c:v>
                </c:pt>
                <c:pt idx="3193">
                  <c:v>518</c:v>
                </c:pt>
                <c:pt idx="3194">
                  <c:v>516</c:v>
                </c:pt>
                <c:pt idx="3195">
                  <c:v>519</c:v>
                </c:pt>
                <c:pt idx="3196">
                  <c:v>521</c:v>
                </c:pt>
                <c:pt idx="3197">
                  <c:v>517</c:v>
                </c:pt>
                <c:pt idx="3198">
                  <c:v>524</c:v>
                </c:pt>
                <c:pt idx="3199">
                  <c:v>531</c:v>
                </c:pt>
                <c:pt idx="3200">
                  <c:v>529</c:v>
                </c:pt>
                <c:pt idx="3201">
                  <c:v>527</c:v>
                </c:pt>
                <c:pt idx="3202">
                  <c:v>522</c:v>
                </c:pt>
                <c:pt idx="3203">
                  <c:v>522</c:v>
                </c:pt>
                <c:pt idx="3204">
                  <c:v>533</c:v>
                </c:pt>
                <c:pt idx="3205">
                  <c:v>538</c:v>
                </c:pt>
                <c:pt idx="3206">
                  <c:v>538</c:v>
                </c:pt>
                <c:pt idx="3207">
                  <c:v>546</c:v>
                </c:pt>
                <c:pt idx="3208">
                  <c:v>551</c:v>
                </c:pt>
                <c:pt idx="3209">
                  <c:v>554</c:v>
                </c:pt>
                <c:pt idx="3210">
                  <c:v>552</c:v>
                </c:pt>
                <c:pt idx="3211">
                  <c:v>561</c:v>
                </c:pt>
                <c:pt idx="3212">
                  <c:v>573</c:v>
                </c:pt>
                <c:pt idx="3213">
                  <c:v>575</c:v>
                </c:pt>
                <c:pt idx="3214">
                  <c:v>577</c:v>
                </c:pt>
                <c:pt idx="3215">
                  <c:v>577</c:v>
                </c:pt>
                <c:pt idx="3216">
                  <c:v>572</c:v>
                </c:pt>
                <c:pt idx="3217">
                  <c:v>559</c:v>
                </c:pt>
                <c:pt idx="3218">
                  <c:v>547</c:v>
                </c:pt>
                <c:pt idx="3219">
                  <c:v>541</c:v>
                </c:pt>
                <c:pt idx="3220">
                  <c:v>536</c:v>
                </c:pt>
                <c:pt idx="3221">
                  <c:v>541</c:v>
                </c:pt>
                <c:pt idx="3222">
                  <c:v>538</c:v>
                </c:pt>
                <c:pt idx="3223">
                  <c:v>546</c:v>
                </c:pt>
                <c:pt idx="3224">
                  <c:v>543</c:v>
                </c:pt>
                <c:pt idx="3225">
                  <c:v>544</c:v>
                </c:pt>
                <c:pt idx="3226">
                  <c:v>541</c:v>
                </c:pt>
                <c:pt idx="3227">
                  <c:v>538</c:v>
                </c:pt>
                <c:pt idx="3228">
                  <c:v>523</c:v>
                </c:pt>
                <c:pt idx="3229">
                  <c:v>530</c:v>
                </c:pt>
                <c:pt idx="3230">
                  <c:v>523</c:v>
                </c:pt>
                <c:pt idx="3231">
                  <c:v>519</c:v>
                </c:pt>
                <c:pt idx="3232">
                  <c:v>519</c:v>
                </c:pt>
                <c:pt idx="3233">
                  <c:v>519</c:v>
                </c:pt>
                <c:pt idx="3234">
                  <c:v>527</c:v>
                </c:pt>
                <c:pt idx="3235">
                  <c:v>517</c:v>
                </c:pt>
                <c:pt idx="3236">
                  <c:v>511</c:v>
                </c:pt>
                <c:pt idx="3237">
                  <c:v>514</c:v>
                </c:pt>
                <c:pt idx="3238">
                  <c:v>528</c:v>
                </c:pt>
                <c:pt idx="3239">
                  <c:v>512</c:v>
                </c:pt>
                <c:pt idx="3240">
                  <c:v>517</c:v>
                </c:pt>
                <c:pt idx="3241">
                  <c:v>516</c:v>
                </c:pt>
                <c:pt idx="3242">
                  <c:v>517</c:v>
                </c:pt>
                <c:pt idx="3243">
                  <c:v>517</c:v>
                </c:pt>
                <c:pt idx="3244">
                  <c:v>518</c:v>
                </c:pt>
                <c:pt idx="3245">
                  <c:v>512</c:v>
                </c:pt>
                <c:pt idx="3246">
                  <c:v>515</c:v>
                </c:pt>
                <c:pt idx="3247">
                  <c:v>516</c:v>
                </c:pt>
                <c:pt idx="3248">
                  <c:v>510</c:v>
                </c:pt>
                <c:pt idx="3249">
                  <c:v>514</c:v>
                </c:pt>
                <c:pt idx="3250">
                  <c:v>514</c:v>
                </c:pt>
                <c:pt idx="3251">
                  <c:v>513</c:v>
                </c:pt>
                <c:pt idx="3252">
                  <c:v>510</c:v>
                </c:pt>
                <c:pt idx="3253">
                  <c:v>512</c:v>
                </c:pt>
                <c:pt idx="3254">
                  <c:v>511</c:v>
                </c:pt>
                <c:pt idx="3255">
                  <c:v>514</c:v>
                </c:pt>
                <c:pt idx="3256">
                  <c:v>515</c:v>
                </c:pt>
                <c:pt idx="3257">
                  <c:v>517</c:v>
                </c:pt>
                <c:pt idx="3258">
                  <c:v>519</c:v>
                </c:pt>
                <c:pt idx="3259">
                  <c:v>519</c:v>
                </c:pt>
                <c:pt idx="3260">
                  <c:v>519</c:v>
                </c:pt>
                <c:pt idx="3261">
                  <c:v>517</c:v>
                </c:pt>
                <c:pt idx="3262">
                  <c:v>513</c:v>
                </c:pt>
                <c:pt idx="3263">
                  <c:v>514</c:v>
                </c:pt>
                <c:pt idx="3264">
                  <c:v>519</c:v>
                </c:pt>
                <c:pt idx="3265">
                  <c:v>515</c:v>
                </c:pt>
                <c:pt idx="3266">
                  <c:v>514</c:v>
                </c:pt>
                <c:pt idx="3267">
                  <c:v>513</c:v>
                </c:pt>
                <c:pt idx="3268">
                  <c:v>509</c:v>
                </c:pt>
                <c:pt idx="3269">
                  <c:v>509</c:v>
                </c:pt>
                <c:pt idx="3270">
                  <c:v>511</c:v>
                </c:pt>
                <c:pt idx="3271">
                  <c:v>509</c:v>
                </c:pt>
                <c:pt idx="3272">
                  <c:v>512</c:v>
                </c:pt>
                <c:pt idx="3273">
                  <c:v>516</c:v>
                </c:pt>
                <c:pt idx="3274">
                  <c:v>515</c:v>
                </c:pt>
                <c:pt idx="3275">
                  <c:v>518</c:v>
                </c:pt>
                <c:pt idx="3276">
                  <c:v>519</c:v>
                </c:pt>
                <c:pt idx="3277">
                  <c:v>519</c:v>
                </c:pt>
                <c:pt idx="3278">
                  <c:v>513</c:v>
                </c:pt>
                <c:pt idx="3279">
                  <c:v>514</c:v>
                </c:pt>
                <c:pt idx="3280">
                  <c:v>518</c:v>
                </c:pt>
                <c:pt idx="3281">
                  <c:v>513</c:v>
                </c:pt>
                <c:pt idx="3282">
                  <c:v>514</c:v>
                </c:pt>
                <c:pt idx="3283">
                  <c:v>511</c:v>
                </c:pt>
                <c:pt idx="3284">
                  <c:v>513</c:v>
                </c:pt>
                <c:pt idx="3285">
                  <c:v>509</c:v>
                </c:pt>
                <c:pt idx="3286">
                  <c:v>517</c:v>
                </c:pt>
                <c:pt idx="3287">
                  <c:v>512</c:v>
                </c:pt>
                <c:pt idx="3288">
                  <c:v>510</c:v>
                </c:pt>
                <c:pt idx="3289">
                  <c:v>512</c:v>
                </c:pt>
                <c:pt idx="3290">
                  <c:v>509</c:v>
                </c:pt>
                <c:pt idx="3291">
                  <c:v>513</c:v>
                </c:pt>
                <c:pt idx="3292">
                  <c:v>511</c:v>
                </c:pt>
                <c:pt idx="3293">
                  <c:v>512</c:v>
                </c:pt>
                <c:pt idx="3294">
                  <c:v>517</c:v>
                </c:pt>
                <c:pt idx="3295">
                  <c:v>511</c:v>
                </c:pt>
                <c:pt idx="3296">
                  <c:v>517</c:v>
                </c:pt>
                <c:pt idx="3297">
                  <c:v>509</c:v>
                </c:pt>
                <c:pt idx="3298">
                  <c:v>511</c:v>
                </c:pt>
                <c:pt idx="3299">
                  <c:v>515</c:v>
                </c:pt>
                <c:pt idx="3300">
                  <c:v>515</c:v>
                </c:pt>
                <c:pt idx="3301">
                  <c:v>516</c:v>
                </c:pt>
                <c:pt idx="3302">
                  <c:v>519</c:v>
                </c:pt>
                <c:pt idx="3303">
                  <c:v>512</c:v>
                </c:pt>
                <c:pt idx="3304">
                  <c:v>510</c:v>
                </c:pt>
                <c:pt idx="3305">
                  <c:v>507</c:v>
                </c:pt>
                <c:pt idx="3306">
                  <c:v>517</c:v>
                </c:pt>
                <c:pt idx="3307">
                  <c:v>515</c:v>
                </c:pt>
                <c:pt idx="3308">
                  <c:v>512</c:v>
                </c:pt>
                <c:pt idx="3309">
                  <c:v>515</c:v>
                </c:pt>
                <c:pt idx="3310">
                  <c:v>518</c:v>
                </c:pt>
                <c:pt idx="3311">
                  <c:v>517</c:v>
                </c:pt>
                <c:pt idx="3312">
                  <c:v>514</c:v>
                </c:pt>
                <c:pt idx="3313">
                  <c:v>510</c:v>
                </c:pt>
                <c:pt idx="3314">
                  <c:v>514</c:v>
                </c:pt>
                <c:pt idx="3315">
                  <c:v>510</c:v>
                </c:pt>
                <c:pt idx="3316">
                  <c:v>511</c:v>
                </c:pt>
                <c:pt idx="3317">
                  <c:v>514</c:v>
                </c:pt>
                <c:pt idx="3318">
                  <c:v>518</c:v>
                </c:pt>
                <c:pt idx="3319">
                  <c:v>518</c:v>
                </c:pt>
                <c:pt idx="3320">
                  <c:v>514</c:v>
                </c:pt>
                <c:pt idx="3321">
                  <c:v>514</c:v>
                </c:pt>
                <c:pt idx="3322">
                  <c:v>514</c:v>
                </c:pt>
                <c:pt idx="3323">
                  <c:v>510</c:v>
                </c:pt>
                <c:pt idx="3324">
                  <c:v>517</c:v>
                </c:pt>
                <c:pt idx="3325">
                  <c:v>518</c:v>
                </c:pt>
                <c:pt idx="3326">
                  <c:v>510</c:v>
                </c:pt>
                <c:pt idx="3327">
                  <c:v>511</c:v>
                </c:pt>
                <c:pt idx="3328">
                  <c:v>513</c:v>
                </c:pt>
                <c:pt idx="3329">
                  <c:v>512</c:v>
                </c:pt>
                <c:pt idx="3330">
                  <c:v>510</c:v>
                </c:pt>
                <c:pt idx="3331">
                  <c:v>512</c:v>
                </c:pt>
                <c:pt idx="3332">
                  <c:v>518</c:v>
                </c:pt>
                <c:pt idx="3333">
                  <c:v>518</c:v>
                </c:pt>
                <c:pt idx="3334">
                  <c:v>515</c:v>
                </c:pt>
                <c:pt idx="3335">
                  <c:v>514</c:v>
                </c:pt>
                <c:pt idx="3336">
                  <c:v>511</c:v>
                </c:pt>
                <c:pt idx="3337">
                  <c:v>513</c:v>
                </c:pt>
                <c:pt idx="3338">
                  <c:v>515</c:v>
                </c:pt>
                <c:pt idx="3339">
                  <c:v>518</c:v>
                </c:pt>
                <c:pt idx="3340">
                  <c:v>518</c:v>
                </c:pt>
                <c:pt idx="3341">
                  <c:v>511</c:v>
                </c:pt>
                <c:pt idx="3342">
                  <c:v>514</c:v>
                </c:pt>
                <c:pt idx="3343">
                  <c:v>514</c:v>
                </c:pt>
                <c:pt idx="3344">
                  <c:v>514</c:v>
                </c:pt>
                <c:pt idx="3345">
                  <c:v>515</c:v>
                </c:pt>
                <c:pt idx="3346">
                  <c:v>510</c:v>
                </c:pt>
                <c:pt idx="3347">
                  <c:v>514</c:v>
                </c:pt>
                <c:pt idx="3348">
                  <c:v>508</c:v>
                </c:pt>
                <c:pt idx="3349">
                  <c:v>511</c:v>
                </c:pt>
                <c:pt idx="3350">
                  <c:v>518</c:v>
                </c:pt>
                <c:pt idx="3351">
                  <c:v>521</c:v>
                </c:pt>
                <c:pt idx="3352">
                  <c:v>512</c:v>
                </c:pt>
                <c:pt idx="3353">
                  <c:v>515</c:v>
                </c:pt>
                <c:pt idx="3354">
                  <c:v>516</c:v>
                </c:pt>
                <c:pt idx="3355">
                  <c:v>511</c:v>
                </c:pt>
                <c:pt idx="3356">
                  <c:v>519</c:v>
                </c:pt>
                <c:pt idx="3357">
                  <c:v>511</c:v>
                </c:pt>
                <c:pt idx="3358">
                  <c:v>512</c:v>
                </c:pt>
                <c:pt idx="3359">
                  <c:v>516</c:v>
                </c:pt>
                <c:pt idx="3360">
                  <c:v>512</c:v>
                </c:pt>
                <c:pt idx="3361">
                  <c:v>518</c:v>
                </c:pt>
                <c:pt idx="3362">
                  <c:v>514</c:v>
                </c:pt>
                <c:pt idx="3363">
                  <c:v>509</c:v>
                </c:pt>
                <c:pt idx="3364">
                  <c:v>517</c:v>
                </c:pt>
                <c:pt idx="3365">
                  <c:v>510</c:v>
                </c:pt>
                <c:pt idx="3366">
                  <c:v>515</c:v>
                </c:pt>
                <c:pt idx="3367">
                  <c:v>518</c:v>
                </c:pt>
                <c:pt idx="3368">
                  <c:v>516</c:v>
                </c:pt>
                <c:pt idx="3369">
                  <c:v>516</c:v>
                </c:pt>
                <c:pt idx="3370">
                  <c:v>514</c:v>
                </c:pt>
                <c:pt idx="3371">
                  <c:v>512</c:v>
                </c:pt>
                <c:pt idx="3372">
                  <c:v>513</c:v>
                </c:pt>
                <c:pt idx="3373">
                  <c:v>520</c:v>
                </c:pt>
                <c:pt idx="3374">
                  <c:v>518</c:v>
                </c:pt>
                <c:pt idx="3375">
                  <c:v>512</c:v>
                </c:pt>
                <c:pt idx="3376">
                  <c:v>514</c:v>
                </c:pt>
                <c:pt idx="3377">
                  <c:v>517</c:v>
                </c:pt>
                <c:pt idx="3378">
                  <c:v>518</c:v>
                </c:pt>
                <c:pt idx="3379">
                  <c:v>513</c:v>
                </c:pt>
                <c:pt idx="3380">
                  <c:v>512</c:v>
                </c:pt>
                <c:pt idx="3381">
                  <c:v>509</c:v>
                </c:pt>
                <c:pt idx="3382">
                  <c:v>509</c:v>
                </c:pt>
                <c:pt idx="3383">
                  <c:v>514</c:v>
                </c:pt>
                <c:pt idx="3384">
                  <c:v>517</c:v>
                </c:pt>
                <c:pt idx="3385">
                  <c:v>513</c:v>
                </c:pt>
                <c:pt idx="3386">
                  <c:v>515</c:v>
                </c:pt>
                <c:pt idx="3387">
                  <c:v>513</c:v>
                </c:pt>
                <c:pt idx="3388">
                  <c:v>512</c:v>
                </c:pt>
                <c:pt idx="3389">
                  <c:v>513</c:v>
                </c:pt>
                <c:pt idx="3390">
                  <c:v>515</c:v>
                </c:pt>
                <c:pt idx="3391">
                  <c:v>513</c:v>
                </c:pt>
                <c:pt idx="3392">
                  <c:v>510</c:v>
                </c:pt>
                <c:pt idx="3393">
                  <c:v>515</c:v>
                </c:pt>
                <c:pt idx="3394">
                  <c:v>520</c:v>
                </c:pt>
                <c:pt idx="3395">
                  <c:v>514</c:v>
                </c:pt>
                <c:pt idx="3396">
                  <c:v>510</c:v>
                </c:pt>
                <c:pt idx="3397">
                  <c:v>517</c:v>
                </c:pt>
                <c:pt idx="3398">
                  <c:v>520</c:v>
                </c:pt>
                <c:pt idx="3399">
                  <c:v>513</c:v>
                </c:pt>
                <c:pt idx="3400">
                  <c:v>514</c:v>
                </c:pt>
                <c:pt idx="3401">
                  <c:v>520</c:v>
                </c:pt>
                <c:pt idx="3402">
                  <c:v>525</c:v>
                </c:pt>
                <c:pt idx="3403">
                  <c:v>514</c:v>
                </c:pt>
                <c:pt idx="3404">
                  <c:v>511</c:v>
                </c:pt>
                <c:pt idx="3405">
                  <c:v>512</c:v>
                </c:pt>
                <c:pt idx="3406">
                  <c:v>516</c:v>
                </c:pt>
                <c:pt idx="3407">
                  <c:v>519</c:v>
                </c:pt>
                <c:pt idx="3408">
                  <c:v>512</c:v>
                </c:pt>
                <c:pt idx="3409">
                  <c:v>515</c:v>
                </c:pt>
                <c:pt idx="3410">
                  <c:v>510</c:v>
                </c:pt>
                <c:pt idx="3411">
                  <c:v>520</c:v>
                </c:pt>
                <c:pt idx="3412">
                  <c:v>515</c:v>
                </c:pt>
                <c:pt idx="3413">
                  <c:v>510</c:v>
                </c:pt>
                <c:pt idx="3414">
                  <c:v>518</c:v>
                </c:pt>
                <c:pt idx="3415">
                  <c:v>517</c:v>
                </c:pt>
                <c:pt idx="3416">
                  <c:v>517</c:v>
                </c:pt>
                <c:pt idx="3417">
                  <c:v>519</c:v>
                </c:pt>
                <c:pt idx="3418">
                  <c:v>517</c:v>
                </c:pt>
                <c:pt idx="3419">
                  <c:v>514</c:v>
                </c:pt>
                <c:pt idx="3420">
                  <c:v>517</c:v>
                </c:pt>
                <c:pt idx="3421">
                  <c:v>512</c:v>
                </c:pt>
                <c:pt idx="3422">
                  <c:v>510</c:v>
                </c:pt>
                <c:pt idx="3423">
                  <c:v>512</c:v>
                </c:pt>
                <c:pt idx="3424">
                  <c:v>519</c:v>
                </c:pt>
                <c:pt idx="3425">
                  <c:v>512</c:v>
                </c:pt>
                <c:pt idx="3426">
                  <c:v>517</c:v>
                </c:pt>
                <c:pt idx="3427">
                  <c:v>519</c:v>
                </c:pt>
                <c:pt idx="3428">
                  <c:v>517</c:v>
                </c:pt>
                <c:pt idx="3429">
                  <c:v>515</c:v>
                </c:pt>
                <c:pt idx="3430">
                  <c:v>517</c:v>
                </c:pt>
                <c:pt idx="3431">
                  <c:v>516</c:v>
                </c:pt>
                <c:pt idx="3432">
                  <c:v>517</c:v>
                </c:pt>
                <c:pt idx="3433">
                  <c:v>516</c:v>
                </c:pt>
                <c:pt idx="3434">
                  <c:v>515</c:v>
                </c:pt>
                <c:pt idx="3435">
                  <c:v>515</c:v>
                </c:pt>
                <c:pt idx="3436">
                  <c:v>514</c:v>
                </c:pt>
                <c:pt idx="3437">
                  <c:v>517</c:v>
                </c:pt>
                <c:pt idx="3438">
                  <c:v>516</c:v>
                </c:pt>
                <c:pt idx="3439">
                  <c:v>515</c:v>
                </c:pt>
                <c:pt idx="3440">
                  <c:v>515</c:v>
                </c:pt>
                <c:pt idx="3441">
                  <c:v>513</c:v>
                </c:pt>
                <c:pt idx="3442">
                  <c:v>511</c:v>
                </c:pt>
                <c:pt idx="3443">
                  <c:v>513</c:v>
                </c:pt>
                <c:pt idx="3444">
                  <c:v>517</c:v>
                </c:pt>
                <c:pt idx="3445">
                  <c:v>513</c:v>
                </c:pt>
                <c:pt idx="3446">
                  <c:v>513</c:v>
                </c:pt>
                <c:pt idx="3447">
                  <c:v>517</c:v>
                </c:pt>
                <c:pt idx="3448">
                  <c:v>514</c:v>
                </c:pt>
                <c:pt idx="3449">
                  <c:v>516</c:v>
                </c:pt>
                <c:pt idx="3450">
                  <c:v>516</c:v>
                </c:pt>
                <c:pt idx="3451">
                  <c:v>514</c:v>
                </c:pt>
                <c:pt idx="3452">
                  <c:v>511</c:v>
                </c:pt>
                <c:pt idx="3453">
                  <c:v>511</c:v>
                </c:pt>
                <c:pt idx="3454">
                  <c:v>511</c:v>
                </c:pt>
                <c:pt idx="3455">
                  <c:v>517</c:v>
                </c:pt>
                <c:pt idx="3456">
                  <c:v>518</c:v>
                </c:pt>
                <c:pt idx="3457">
                  <c:v>513</c:v>
                </c:pt>
                <c:pt idx="3458">
                  <c:v>518</c:v>
                </c:pt>
                <c:pt idx="3459">
                  <c:v>519</c:v>
                </c:pt>
                <c:pt idx="3460">
                  <c:v>513</c:v>
                </c:pt>
                <c:pt idx="3461">
                  <c:v>521</c:v>
                </c:pt>
                <c:pt idx="3462">
                  <c:v>513</c:v>
                </c:pt>
                <c:pt idx="3463">
                  <c:v>509</c:v>
                </c:pt>
                <c:pt idx="3464">
                  <c:v>514</c:v>
                </c:pt>
                <c:pt idx="3465">
                  <c:v>512</c:v>
                </c:pt>
                <c:pt idx="3466">
                  <c:v>512</c:v>
                </c:pt>
                <c:pt idx="3467">
                  <c:v>512</c:v>
                </c:pt>
                <c:pt idx="3468">
                  <c:v>514</c:v>
                </c:pt>
                <c:pt idx="3469">
                  <c:v>519</c:v>
                </c:pt>
                <c:pt idx="3470">
                  <c:v>516</c:v>
                </c:pt>
                <c:pt idx="3471">
                  <c:v>516</c:v>
                </c:pt>
                <c:pt idx="3472">
                  <c:v>512</c:v>
                </c:pt>
                <c:pt idx="3473">
                  <c:v>510</c:v>
                </c:pt>
                <c:pt idx="3474">
                  <c:v>512</c:v>
                </c:pt>
                <c:pt idx="3475">
                  <c:v>511</c:v>
                </c:pt>
                <c:pt idx="3476">
                  <c:v>520</c:v>
                </c:pt>
                <c:pt idx="3477">
                  <c:v>519</c:v>
                </c:pt>
                <c:pt idx="3478">
                  <c:v>517</c:v>
                </c:pt>
                <c:pt idx="3479">
                  <c:v>512</c:v>
                </c:pt>
                <c:pt idx="3480">
                  <c:v>514</c:v>
                </c:pt>
                <c:pt idx="3481">
                  <c:v>511</c:v>
                </c:pt>
                <c:pt idx="3482">
                  <c:v>516</c:v>
                </c:pt>
                <c:pt idx="3483">
                  <c:v>515</c:v>
                </c:pt>
                <c:pt idx="3484">
                  <c:v>514</c:v>
                </c:pt>
                <c:pt idx="3485">
                  <c:v>508</c:v>
                </c:pt>
                <c:pt idx="3486">
                  <c:v>512</c:v>
                </c:pt>
                <c:pt idx="3487">
                  <c:v>518</c:v>
                </c:pt>
                <c:pt idx="3488">
                  <c:v>524</c:v>
                </c:pt>
                <c:pt idx="3489">
                  <c:v>524</c:v>
                </c:pt>
                <c:pt idx="3490">
                  <c:v>513</c:v>
                </c:pt>
                <c:pt idx="3491">
                  <c:v>516</c:v>
                </c:pt>
                <c:pt idx="3492">
                  <c:v>516</c:v>
                </c:pt>
                <c:pt idx="3493">
                  <c:v>516</c:v>
                </c:pt>
                <c:pt idx="3494">
                  <c:v>515</c:v>
                </c:pt>
                <c:pt idx="3495">
                  <c:v>516</c:v>
                </c:pt>
                <c:pt idx="3496">
                  <c:v>514</c:v>
                </c:pt>
                <c:pt idx="3497">
                  <c:v>517</c:v>
                </c:pt>
                <c:pt idx="3498">
                  <c:v>524</c:v>
                </c:pt>
                <c:pt idx="3499">
                  <c:v>520</c:v>
                </c:pt>
                <c:pt idx="3500">
                  <c:v>517</c:v>
                </c:pt>
                <c:pt idx="3501">
                  <c:v>517</c:v>
                </c:pt>
                <c:pt idx="3502">
                  <c:v>512</c:v>
                </c:pt>
                <c:pt idx="3503">
                  <c:v>510</c:v>
                </c:pt>
                <c:pt idx="3504">
                  <c:v>511</c:v>
                </c:pt>
                <c:pt idx="3505">
                  <c:v>515</c:v>
                </c:pt>
                <c:pt idx="3506">
                  <c:v>516</c:v>
                </c:pt>
                <c:pt idx="3507">
                  <c:v>515</c:v>
                </c:pt>
                <c:pt idx="3508">
                  <c:v>514</c:v>
                </c:pt>
                <c:pt idx="3509">
                  <c:v>517</c:v>
                </c:pt>
                <c:pt idx="3510">
                  <c:v>520</c:v>
                </c:pt>
                <c:pt idx="3511">
                  <c:v>519</c:v>
                </c:pt>
                <c:pt idx="3512">
                  <c:v>517</c:v>
                </c:pt>
                <c:pt idx="3513">
                  <c:v>514</c:v>
                </c:pt>
                <c:pt idx="3514">
                  <c:v>516</c:v>
                </c:pt>
                <c:pt idx="3515">
                  <c:v>515</c:v>
                </c:pt>
                <c:pt idx="3516">
                  <c:v>515</c:v>
                </c:pt>
                <c:pt idx="3517">
                  <c:v>516</c:v>
                </c:pt>
                <c:pt idx="3518">
                  <c:v>514</c:v>
                </c:pt>
                <c:pt idx="3519">
                  <c:v>511</c:v>
                </c:pt>
                <c:pt idx="3520">
                  <c:v>513</c:v>
                </c:pt>
                <c:pt idx="3521">
                  <c:v>511</c:v>
                </c:pt>
                <c:pt idx="3522">
                  <c:v>513</c:v>
                </c:pt>
                <c:pt idx="3523">
                  <c:v>511</c:v>
                </c:pt>
                <c:pt idx="3524">
                  <c:v>520</c:v>
                </c:pt>
                <c:pt idx="3525">
                  <c:v>517</c:v>
                </c:pt>
                <c:pt idx="3526">
                  <c:v>515</c:v>
                </c:pt>
                <c:pt idx="3527">
                  <c:v>512</c:v>
                </c:pt>
                <c:pt idx="3528">
                  <c:v>510</c:v>
                </c:pt>
                <c:pt idx="3529">
                  <c:v>514</c:v>
                </c:pt>
                <c:pt idx="3530">
                  <c:v>517</c:v>
                </c:pt>
                <c:pt idx="3531">
                  <c:v>515</c:v>
                </c:pt>
                <c:pt idx="3532">
                  <c:v>510</c:v>
                </c:pt>
                <c:pt idx="3533">
                  <c:v>520</c:v>
                </c:pt>
                <c:pt idx="3534">
                  <c:v>514</c:v>
                </c:pt>
                <c:pt idx="3535">
                  <c:v>521</c:v>
                </c:pt>
                <c:pt idx="3536">
                  <c:v>519</c:v>
                </c:pt>
                <c:pt idx="3537">
                  <c:v>513</c:v>
                </c:pt>
                <c:pt idx="3538">
                  <c:v>521</c:v>
                </c:pt>
                <c:pt idx="3539">
                  <c:v>521</c:v>
                </c:pt>
                <c:pt idx="3540">
                  <c:v>520</c:v>
                </c:pt>
                <c:pt idx="3541">
                  <c:v>516</c:v>
                </c:pt>
                <c:pt idx="3542">
                  <c:v>517</c:v>
                </c:pt>
                <c:pt idx="3543">
                  <c:v>515</c:v>
                </c:pt>
                <c:pt idx="3544">
                  <c:v>517</c:v>
                </c:pt>
                <c:pt idx="3545">
                  <c:v>523</c:v>
                </c:pt>
                <c:pt idx="3546">
                  <c:v>516</c:v>
                </c:pt>
                <c:pt idx="3547">
                  <c:v>509</c:v>
                </c:pt>
                <c:pt idx="3548">
                  <c:v>513</c:v>
                </c:pt>
                <c:pt idx="3549">
                  <c:v>511</c:v>
                </c:pt>
                <c:pt idx="3550">
                  <c:v>517</c:v>
                </c:pt>
                <c:pt idx="3551">
                  <c:v>522</c:v>
                </c:pt>
                <c:pt idx="3552">
                  <c:v>518</c:v>
                </c:pt>
                <c:pt idx="3553">
                  <c:v>516</c:v>
                </c:pt>
                <c:pt idx="3554">
                  <c:v>518</c:v>
                </c:pt>
                <c:pt idx="3555">
                  <c:v>519</c:v>
                </c:pt>
                <c:pt idx="3556">
                  <c:v>518</c:v>
                </c:pt>
                <c:pt idx="3557">
                  <c:v>518</c:v>
                </c:pt>
                <c:pt idx="3558">
                  <c:v>518</c:v>
                </c:pt>
                <c:pt idx="3559">
                  <c:v>513</c:v>
                </c:pt>
                <c:pt idx="3560">
                  <c:v>514</c:v>
                </c:pt>
                <c:pt idx="3561">
                  <c:v>517</c:v>
                </c:pt>
                <c:pt idx="3562">
                  <c:v>519</c:v>
                </c:pt>
                <c:pt idx="3563">
                  <c:v>517</c:v>
                </c:pt>
                <c:pt idx="3564">
                  <c:v>523</c:v>
                </c:pt>
                <c:pt idx="3565">
                  <c:v>521</c:v>
                </c:pt>
                <c:pt idx="3566">
                  <c:v>513</c:v>
                </c:pt>
                <c:pt idx="3567">
                  <c:v>513</c:v>
                </c:pt>
                <c:pt idx="3568">
                  <c:v>518</c:v>
                </c:pt>
                <c:pt idx="3569">
                  <c:v>519</c:v>
                </c:pt>
                <c:pt idx="3570">
                  <c:v>521</c:v>
                </c:pt>
                <c:pt idx="3571">
                  <c:v>519</c:v>
                </c:pt>
                <c:pt idx="3572">
                  <c:v>512</c:v>
                </c:pt>
                <c:pt idx="3573">
                  <c:v>515</c:v>
                </c:pt>
                <c:pt idx="3574">
                  <c:v>518</c:v>
                </c:pt>
                <c:pt idx="3575">
                  <c:v>515</c:v>
                </c:pt>
                <c:pt idx="3576">
                  <c:v>519</c:v>
                </c:pt>
                <c:pt idx="3577">
                  <c:v>518</c:v>
                </c:pt>
                <c:pt idx="3578">
                  <c:v>521</c:v>
                </c:pt>
                <c:pt idx="3579">
                  <c:v>521</c:v>
                </c:pt>
                <c:pt idx="3580">
                  <c:v>518</c:v>
                </c:pt>
                <c:pt idx="3581">
                  <c:v>525</c:v>
                </c:pt>
                <c:pt idx="3582">
                  <c:v>516</c:v>
                </c:pt>
                <c:pt idx="3583">
                  <c:v>517</c:v>
                </c:pt>
                <c:pt idx="3584">
                  <c:v>522</c:v>
                </c:pt>
                <c:pt idx="3585">
                  <c:v>511</c:v>
                </c:pt>
                <c:pt idx="3586">
                  <c:v>512</c:v>
                </c:pt>
                <c:pt idx="3587">
                  <c:v>516</c:v>
                </c:pt>
                <c:pt idx="3588">
                  <c:v>517</c:v>
                </c:pt>
                <c:pt idx="3589">
                  <c:v>523</c:v>
                </c:pt>
                <c:pt idx="3590">
                  <c:v>523</c:v>
                </c:pt>
                <c:pt idx="3591">
                  <c:v>517</c:v>
                </c:pt>
                <c:pt idx="3592">
                  <c:v>524</c:v>
                </c:pt>
                <c:pt idx="3593">
                  <c:v>528</c:v>
                </c:pt>
                <c:pt idx="3594">
                  <c:v>517</c:v>
                </c:pt>
                <c:pt idx="3595">
                  <c:v>514</c:v>
                </c:pt>
                <c:pt idx="3596">
                  <c:v>511</c:v>
                </c:pt>
                <c:pt idx="3597">
                  <c:v>510</c:v>
                </c:pt>
                <c:pt idx="3598">
                  <c:v>520</c:v>
                </c:pt>
                <c:pt idx="3599">
                  <c:v>517</c:v>
                </c:pt>
                <c:pt idx="3600">
                  <c:v>521</c:v>
                </c:pt>
                <c:pt idx="3601">
                  <c:v>517</c:v>
                </c:pt>
                <c:pt idx="3602">
                  <c:v>519</c:v>
                </c:pt>
                <c:pt idx="3603">
                  <c:v>513</c:v>
                </c:pt>
                <c:pt idx="3604">
                  <c:v>515</c:v>
                </c:pt>
                <c:pt idx="3605">
                  <c:v>511</c:v>
                </c:pt>
                <c:pt idx="3606">
                  <c:v>513</c:v>
                </c:pt>
                <c:pt idx="3607">
                  <c:v>518</c:v>
                </c:pt>
                <c:pt idx="3608">
                  <c:v>513</c:v>
                </c:pt>
                <c:pt idx="3609">
                  <c:v>511</c:v>
                </c:pt>
                <c:pt idx="3610">
                  <c:v>517</c:v>
                </c:pt>
                <c:pt idx="3611">
                  <c:v>516</c:v>
                </c:pt>
                <c:pt idx="3612">
                  <c:v>515</c:v>
                </c:pt>
                <c:pt idx="3613">
                  <c:v>517</c:v>
                </c:pt>
                <c:pt idx="3614">
                  <c:v>517</c:v>
                </c:pt>
                <c:pt idx="3615">
                  <c:v>515</c:v>
                </c:pt>
                <c:pt idx="3616">
                  <c:v>516</c:v>
                </c:pt>
                <c:pt idx="3617">
                  <c:v>517</c:v>
                </c:pt>
                <c:pt idx="3618">
                  <c:v>521</c:v>
                </c:pt>
                <c:pt idx="3619">
                  <c:v>521</c:v>
                </c:pt>
                <c:pt idx="3620">
                  <c:v>518</c:v>
                </c:pt>
                <c:pt idx="3621">
                  <c:v>520</c:v>
                </c:pt>
                <c:pt idx="3622">
                  <c:v>518</c:v>
                </c:pt>
                <c:pt idx="3623">
                  <c:v>519</c:v>
                </c:pt>
                <c:pt idx="3624">
                  <c:v>518</c:v>
                </c:pt>
                <c:pt idx="3625">
                  <c:v>515</c:v>
                </c:pt>
                <c:pt idx="3626">
                  <c:v>520</c:v>
                </c:pt>
                <c:pt idx="3627">
                  <c:v>523</c:v>
                </c:pt>
                <c:pt idx="3628">
                  <c:v>520</c:v>
                </c:pt>
                <c:pt idx="3629">
                  <c:v>515</c:v>
                </c:pt>
                <c:pt idx="3630">
                  <c:v>516</c:v>
                </c:pt>
                <c:pt idx="3631">
                  <c:v>518</c:v>
                </c:pt>
                <c:pt idx="3632">
                  <c:v>526</c:v>
                </c:pt>
                <c:pt idx="3633">
                  <c:v>525</c:v>
                </c:pt>
                <c:pt idx="3634">
                  <c:v>516</c:v>
                </c:pt>
                <c:pt idx="3635">
                  <c:v>516</c:v>
                </c:pt>
                <c:pt idx="3636">
                  <c:v>519</c:v>
                </c:pt>
                <c:pt idx="3637">
                  <c:v>513</c:v>
                </c:pt>
                <c:pt idx="3638">
                  <c:v>518</c:v>
                </c:pt>
                <c:pt idx="3639">
                  <c:v>516</c:v>
                </c:pt>
                <c:pt idx="3640">
                  <c:v>521</c:v>
                </c:pt>
                <c:pt idx="3641">
                  <c:v>517</c:v>
                </c:pt>
                <c:pt idx="3642">
                  <c:v>520</c:v>
                </c:pt>
                <c:pt idx="3643">
                  <c:v>522</c:v>
                </c:pt>
                <c:pt idx="3644">
                  <c:v>510</c:v>
                </c:pt>
                <c:pt idx="3645">
                  <c:v>512</c:v>
                </c:pt>
                <c:pt idx="3646">
                  <c:v>514</c:v>
                </c:pt>
                <c:pt idx="3647">
                  <c:v>519</c:v>
                </c:pt>
                <c:pt idx="3648">
                  <c:v>523</c:v>
                </c:pt>
                <c:pt idx="3649">
                  <c:v>519</c:v>
                </c:pt>
                <c:pt idx="3650">
                  <c:v>521</c:v>
                </c:pt>
                <c:pt idx="3651">
                  <c:v>517</c:v>
                </c:pt>
                <c:pt idx="3652">
                  <c:v>515</c:v>
                </c:pt>
                <c:pt idx="3653">
                  <c:v>515</c:v>
                </c:pt>
                <c:pt idx="3654">
                  <c:v>517</c:v>
                </c:pt>
                <c:pt idx="3655">
                  <c:v>523</c:v>
                </c:pt>
                <c:pt idx="3656">
                  <c:v>520</c:v>
                </c:pt>
                <c:pt idx="3657">
                  <c:v>522</c:v>
                </c:pt>
                <c:pt idx="3658">
                  <c:v>524</c:v>
                </c:pt>
                <c:pt idx="3659">
                  <c:v>522</c:v>
                </c:pt>
                <c:pt idx="3660">
                  <c:v>522</c:v>
                </c:pt>
                <c:pt idx="3661">
                  <c:v>522</c:v>
                </c:pt>
                <c:pt idx="3662">
                  <c:v>522</c:v>
                </c:pt>
                <c:pt idx="3663">
                  <c:v>522</c:v>
                </c:pt>
                <c:pt idx="3664">
                  <c:v>525</c:v>
                </c:pt>
                <c:pt idx="3665">
                  <c:v>526</c:v>
                </c:pt>
                <c:pt idx="3666">
                  <c:v>522</c:v>
                </c:pt>
                <c:pt idx="3667">
                  <c:v>526</c:v>
                </c:pt>
                <c:pt idx="3668">
                  <c:v>535</c:v>
                </c:pt>
                <c:pt idx="3669">
                  <c:v>538</c:v>
                </c:pt>
                <c:pt idx="3670">
                  <c:v>532</c:v>
                </c:pt>
                <c:pt idx="3671">
                  <c:v>530</c:v>
                </c:pt>
                <c:pt idx="3672">
                  <c:v>539</c:v>
                </c:pt>
                <c:pt idx="3673">
                  <c:v>538</c:v>
                </c:pt>
                <c:pt idx="3674">
                  <c:v>536</c:v>
                </c:pt>
                <c:pt idx="3675">
                  <c:v>536</c:v>
                </c:pt>
                <c:pt idx="3676">
                  <c:v>528</c:v>
                </c:pt>
                <c:pt idx="3677">
                  <c:v>527</c:v>
                </c:pt>
                <c:pt idx="3678">
                  <c:v>527</c:v>
                </c:pt>
                <c:pt idx="3679">
                  <c:v>524</c:v>
                </c:pt>
                <c:pt idx="3680">
                  <c:v>536</c:v>
                </c:pt>
                <c:pt idx="3681">
                  <c:v>533</c:v>
                </c:pt>
                <c:pt idx="3682">
                  <c:v>529</c:v>
                </c:pt>
                <c:pt idx="3683">
                  <c:v>532</c:v>
                </c:pt>
                <c:pt idx="3684">
                  <c:v>526</c:v>
                </c:pt>
                <c:pt idx="3685">
                  <c:v>526</c:v>
                </c:pt>
                <c:pt idx="3686">
                  <c:v>525</c:v>
                </c:pt>
                <c:pt idx="3687">
                  <c:v>524</c:v>
                </c:pt>
                <c:pt idx="3688">
                  <c:v>525</c:v>
                </c:pt>
                <c:pt idx="3689">
                  <c:v>526</c:v>
                </c:pt>
                <c:pt idx="3690">
                  <c:v>525</c:v>
                </c:pt>
                <c:pt idx="3691">
                  <c:v>523</c:v>
                </c:pt>
                <c:pt idx="3692">
                  <c:v>521</c:v>
                </c:pt>
                <c:pt idx="3693">
                  <c:v>521</c:v>
                </c:pt>
                <c:pt idx="3694">
                  <c:v>535</c:v>
                </c:pt>
                <c:pt idx="3695">
                  <c:v>533</c:v>
                </c:pt>
                <c:pt idx="3696">
                  <c:v>514</c:v>
                </c:pt>
                <c:pt idx="3697">
                  <c:v>517</c:v>
                </c:pt>
                <c:pt idx="3698">
                  <c:v>528</c:v>
                </c:pt>
                <c:pt idx="3699">
                  <c:v>522</c:v>
                </c:pt>
                <c:pt idx="3700">
                  <c:v>529</c:v>
                </c:pt>
                <c:pt idx="3701">
                  <c:v>526</c:v>
                </c:pt>
                <c:pt idx="3702">
                  <c:v>530</c:v>
                </c:pt>
                <c:pt idx="3703">
                  <c:v>532</c:v>
                </c:pt>
                <c:pt idx="3704">
                  <c:v>523</c:v>
                </c:pt>
                <c:pt idx="3705">
                  <c:v>531</c:v>
                </c:pt>
                <c:pt idx="3706">
                  <c:v>532</c:v>
                </c:pt>
                <c:pt idx="3707">
                  <c:v>535</c:v>
                </c:pt>
                <c:pt idx="3708">
                  <c:v>525</c:v>
                </c:pt>
                <c:pt idx="3709">
                  <c:v>536</c:v>
                </c:pt>
                <c:pt idx="3710">
                  <c:v>526</c:v>
                </c:pt>
                <c:pt idx="3711">
                  <c:v>542</c:v>
                </c:pt>
                <c:pt idx="3712">
                  <c:v>540</c:v>
                </c:pt>
                <c:pt idx="3713">
                  <c:v>546</c:v>
                </c:pt>
                <c:pt idx="3714">
                  <c:v>544</c:v>
                </c:pt>
                <c:pt idx="3715">
                  <c:v>551</c:v>
                </c:pt>
                <c:pt idx="3716">
                  <c:v>555</c:v>
                </c:pt>
                <c:pt idx="3717">
                  <c:v>557</c:v>
                </c:pt>
                <c:pt idx="3718">
                  <c:v>552</c:v>
                </c:pt>
                <c:pt idx="3719">
                  <c:v>547</c:v>
                </c:pt>
                <c:pt idx="3720">
                  <c:v>546</c:v>
                </c:pt>
                <c:pt idx="3721">
                  <c:v>547</c:v>
                </c:pt>
                <c:pt idx="3722">
                  <c:v>546</c:v>
                </c:pt>
                <c:pt idx="3723">
                  <c:v>549</c:v>
                </c:pt>
                <c:pt idx="3724">
                  <c:v>547</c:v>
                </c:pt>
                <c:pt idx="3725">
                  <c:v>538</c:v>
                </c:pt>
                <c:pt idx="3726">
                  <c:v>541</c:v>
                </c:pt>
                <c:pt idx="3727">
                  <c:v>537</c:v>
                </c:pt>
                <c:pt idx="3728">
                  <c:v>535</c:v>
                </c:pt>
                <c:pt idx="3729">
                  <c:v>537</c:v>
                </c:pt>
                <c:pt idx="3730">
                  <c:v>543</c:v>
                </c:pt>
                <c:pt idx="3731">
                  <c:v>543</c:v>
                </c:pt>
                <c:pt idx="3732">
                  <c:v>544</c:v>
                </c:pt>
                <c:pt idx="3733">
                  <c:v>538</c:v>
                </c:pt>
                <c:pt idx="3734">
                  <c:v>532</c:v>
                </c:pt>
                <c:pt idx="3735">
                  <c:v>530</c:v>
                </c:pt>
                <c:pt idx="3736">
                  <c:v>532</c:v>
                </c:pt>
                <c:pt idx="3737">
                  <c:v>527</c:v>
                </c:pt>
                <c:pt idx="3738">
                  <c:v>531</c:v>
                </c:pt>
                <c:pt idx="3739">
                  <c:v>529</c:v>
                </c:pt>
                <c:pt idx="3740">
                  <c:v>522</c:v>
                </c:pt>
                <c:pt idx="3741">
                  <c:v>523</c:v>
                </c:pt>
                <c:pt idx="3742">
                  <c:v>516</c:v>
                </c:pt>
                <c:pt idx="3743">
                  <c:v>514</c:v>
                </c:pt>
                <c:pt idx="3744">
                  <c:v>518</c:v>
                </c:pt>
                <c:pt idx="3745">
                  <c:v>520</c:v>
                </c:pt>
                <c:pt idx="3746">
                  <c:v>526</c:v>
                </c:pt>
                <c:pt idx="3747">
                  <c:v>524</c:v>
                </c:pt>
                <c:pt idx="3748">
                  <c:v>525</c:v>
                </c:pt>
                <c:pt idx="3749">
                  <c:v>523</c:v>
                </c:pt>
                <c:pt idx="3750">
                  <c:v>523</c:v>
                </c:pt>
                <c:pt idx="3751">
                  <c:v>529</c:v>
                </c:pt>
                <c:pt idx="3752">
                  <c:v>527</c:v>
                </c:pt>
                <c:pt idx="3753">
                  <c:v>523</c:v>
                </c:pt>
                <c:pt idx="3754">
                  <c:v>522</c:v>
                </c:pt>
                <c:pt idx="3755">
                  <c:v>520</c:v>
                </c:pt>
                <c:pt idx="3756">
                  <c:v>519</c:v>
                </c:pt>
                <c:pt idx="3757">
                  <c:v>520</c:v>
                </c:pt>
                <c:pt idx="3758">
                  <c:v>518</c:v>
                </c:pt>
                <c:pt idx="3759">
                  <c:v>525</c:v>
                </c:pt>
                <c:pt idx="3760">
                  <c:v>516</c:v>
                </c:pt>
                <c:pt idx="3761">
                  <c:v>515</c:v>
                </c:pt>
                <c:pt idx="3762">
                  <c:v>517</c:v>
                </c:pt>
                <c:pt idx="3763">
                  <c:v>528</c:v>
                </c:pt>
                <c:pt idx="3764">
                  <c:v>515</c:v>
                </c:pt>
                <c:pt idx="3765">
                  <c:v>513</c:v>
                </c:pt>
                <c:pt idx="3766">
                  <c:v>529</c:v>
                </c:pt>
                <c:pt idx="3767">
                  <c:v>524</c:v>
                </c:pt>
                <c:pt idx="3768">
                  <c:v>516</c:v>
                </c:pt>
                <c:pt idx="3769">
                  <c:v>518</c:v>
                </c:pt>
                <c:pt idx="3770">
                  <c:v>525</c:v>
                </c:pt>
                <c:pt idx="3771">
                  <c:v>527</c:v>
                </c:pt>
                <c:pt idx="3772">
                  <c:v>522</c:v>
                </c:pt>
                <c:pt idx="3773">
                  <c:v>519</c:v>
                </c:pt>
                <c:pt idx="3774">
                  <c:v>517</c:v>
                </c:pt>
                <c:pt idx="3775">
                  <c:v>516</c:v>
                </c:pt>
                <c:pt idx="3776">
                  <c:v>519</c:v>
                </c:pt>
                <c:pt idx="3777">
                  <c:v>523</c:v>
                </c:pt>
                <c:pt idx="3778">
                  <c:v>522</c:v>
                </c:pt>
                <c:pt idx="3779">
                  <c:v>516</c:v>
                </c:pt>
                <c:pt idx="3780">
                  <c:v>516</c:v>
                </c:pt>
                <c:pt idx="3781">
                  <c:v>518</c:v>
                </c:pt>
                <c:pt idx="3782">
                  <c:v>516</c:v>
                </c:pt>
                <c:pt idx="3783">
                  <c:v>522</c:v>
                </c:pt>
                <c:pt idx="3784">
                  <c:v>527</c:v>
                </c:pt>
                <c:pt idx="3785">
                  <c:v>520</c:v>
                </c:pt>
                <c:pt idx="3786">
                  <c:v>517</c:v>
                </c:pt>
                <c:pt idx="3787">
                  <c:v>517</c:v>
                </c:pt>
                <c:pt idx="3788">
                  <c:v>519</c:v>
                </c:pt>
                <c:pt idx="3789">
                  <c:v>520</c:v>
                </c:pt>
                <c:pt idx="3790">
                  <c:v>523</c:v>
                </c:pt>
                <c:pt idx="3791">
                  <c:v>520</c:v>
                </c:pt>
                <c:pt idx="3792">
                  <c:v>524</c:v>
                </c:pt>
                <c:pt idx="3793">
                  <c:v>527</c:v>
                </c:pt>
                <c:pt idx="3794">
                  <c:v>524</c:v>
                </c:pt>
                <c:pt idx="3795">
                  <c:v>524</c:v>
                </c:pt>
                <c:pt idx="3796">
                  <c:v>518</c:v>
                </c:pt>
                <c:pt idx="3797">
                  <c:v>520</c:v>
                </c:pt>
                <c:pt idx="3798">
                  <c:v>520</c:v>
                </c:pt>
                <c:pt idx="3799">
                  <c:v>517</c:v>
                </c:pt>
                <c:pt idx="3800">
                  <c:v>521</c:v>
                </c:pt>
                <c:pt idx="3801">
                  <c:v>521</c:v>
                </c:pt>
                <c:pt idx="3802">
                  <c:v>519</c:v>
                </c:pt>
                <c:pt idx="3803">
                  <c:v>518</c:v>
                </c:pt>
                <c:pt idx="3804">
                  <c:v>521</c:v>
                </c:pt>
                <c:pt idx="3805">
                  <c:v>523</c:v>
                </c:pt>
                <c:pt idx="3806">
                  <c:v>516</c:v>
                </c:pt>
                <c:pt idx="3807">
                  <c:v>517</c:v>
                </c:pt>
                <c:pt idx="3808">
                  <c:v>520</c:v>
                </c:pt>
                <c:pt idx="3809">
                  <c:v>519</c:v>
                </c:pt>
                <c:pt idx="3810">
                  <c:v>530</c:v>
                </c:pt>
                <c:pt idx="3811">
                  <c:v>522</c:v>
                </c:pt>
                <c:pt idx="3812">
                  <c:v>520</c:v>
                </c:pt>
                <c:pt idx="3813">
                  <c:v>518</c:v>
                </c:pt>
                <c:pt idx="3814">
                  <c:v>525</c:v>
                </c:pt>
                <c:pt idx="3815">
                  <c:v>515</c:v>
                </c:pt>
                <c:pt idx="3816">
                  <c:v>519</c:v>
                </c:pt>
                <c:pt idx="3817">
                  <c:v>524</c:v>
                </c:pt>
                <c:pt idx="3818">
                  <c:v>520</c:v>
                </c:pt>
                <c:pt idx="3819">
                  <c:v>517</c:v>
                </c:pt>
                <c:pt idx="3820">
                  <c:v>529</c:v>
                </c:pt>
                <c:pt idx="3821">
                  <c:v>522</c:v>
                </c:pt>
                <c:pt idx="3822">
                  <c:v>530</c:v>
                </c:pt>
                <c:pt idx="3823">
                  <c:v>530</c:v>
                </c:pt>
                <c:pt idx="3824">
                  <c:v>527</c:v>
                </c:pt>
                <c:pt idx="3825">
                  <c:v>515</c:v>
                </c:pt>
                <c:pt idx="3826">
                  <c:v>518</c:v>
                </c:pt>
                <c:pt idx="3827">
                  <c:v>520</c:v>
                </c:pt>
                <c:pt idx="3828">
                  <c:v>531</c:v>
                </c:pt>
                <c:pt idx="3829">
                  <c:v>522</c:v>
                </c:pt>
                <c:pt idx="3830">
                  <c:v>519</c:v>
                </c:pt>
                <c:pt idx="3831">
                  <c:v>520</c:v>
                </c:pt>
                <c:pt idx="3832">
                  <c:v>523</c:v>
                </c:pt>
                <c:pt idx="3833">
                  <c:v>522</c:v>
                </c:pt>
                <c:pt idx="3834">
                  <c:v>520</c:v>
                </c:pt>
                <c:pt idx="3835">
                  <c:v>517</c:v>
                </c:pt>
                <c:pt idx="3836">
                  <c:v>517</c:v>
                </c:pt>
                <c:pt idx="3837">
                  <c:v>520</c:v>
                </c:pt>
                <c:pt idx="3838">
                  <c:v>517</c:v>
                </c:pt>
                <c:pt idx="3839">
                  <c:v>515</c:v>
                </c:pt>
                <c:pt idx="3840">
                  <c:v>515</c:v>
                </c:pt>
                <c:pt idx="3841">
                  <c:v>516</c:v>
                </c:pt>
                <c:pt idx="3842">
                  <c:v>524</c:v>
                </c:pt>
                <c:pt idx="3843">
                  <c:v>524</c:v>
                </c:pt>
                <c:pt idx="3844">
                  <c:v>522</c:v>
                </c:pt>
                <c:pt idx="3845">
                  <c:v>517</c:v>
                </c:pt>
                <c:pt idx="3846">
                  <c:v>523</c:v>
                </c:pt>
                <c:pt idx="3847">
                  <c:v>522</c:v>
                </c:pt>
                <c:pt idx="3848">
                  <c:v>519</c:v>
                </c:pt>
                <c:pt idx="3849">
                  <c:v>523</c:v>
                </c:pt>
                <c:pt idx="3850">
                  <c:v>524</c:v>
                </c:pt>
                <c:pt idx="3851">
                  <c:v>528</c:v>
                </c:pt>
                <c:pt idx="3852">
                  <c:v>523</c:v>
                </c:pt>
                <c:pt idx="3853">
                  <c:v>518</c:v>
                </c:pt>
                <c:pt idx="3854">
                  <c:v>520</c:v>
                </c:pt>
                <c:pt idx="3855">
                  <c:v>519</c:v>
                </c:pt>
                <c:pt idx="3856">
                  <c:v>518</c:v>
                </c:pt>
                <c:pt idx="3857">
                  <c:v>527</c:v>
                </c:pt>
                <c:pt idx="3858">
                  <c:v>526</c:v>
                </c:pt>
                <c:pt idx="3859">
                  <c:v>523</c:v>
                </c:pt>
                <c:pt idx="3860">
                  <c:v>521</c:v>
                </c:pt>
                <c:pt idx="3861">
                  <c:v>522</c:v>
                </c:pt>
                <c:pt idx="3862">
                  <c:v>524</c:v>
                </c:pt>
                <c:pt idx="3863">
                  <c:v>520</c:v>
                </c:pt>
                <c:pt idx="3864">
                  <c:v>515</c:v>
                </c:pt>
                <c:pt idx="3865">
                  <c:v>522</c:v>
                </c:pt>
                <c:pt idx="3866">
                  <c:v>521</c:v>
                </c:pt>
                <c:pt idx="3867">
                  <c:v>523</c:v>
                </c:pt>
                <c:pt idx="3868">
                  <c:v>519</c:v>
                </c:pt>
                <c:pt idx="3869">
                  <c:v>526</c:v>
                </c:pt>
                <c:pt idx="3870">
                  <c:v>522</c:v>
                </c:pt>
                <c:pt idx="3871">
                  <c:v>517</c:v>
                </c:pt>
                <c:pt idx="3872">
                  <c:v>515</c:v>
                </c:pt>
                <c:pt idx="3873">
                  <c:v>511</c:v>
                </c:pt>
                <c:pt idx="3874">
                  <c:v>530</c:v>
                </c:pt>
                <c:pt idx="3875">
                  <c:v>528</c:v>
                </c:pt>
                <c:pt idx="3876">
                  <c:v>517</c:v>
                </c:pt>
                <c:pt idx="3877">
                  <c:v>528</c:v>
                </c:pt>
                <c:pt idx="3878">
                  <c:v>520</c:v>
                </c:pt>
                <c:pt idx="3879">
                  <c:v>521</c:v>
                </c:pt>
                <c:pt idx="3880">
                  <c:v>521</c:v>
                </c:pt>
                <c:pt idx="3881">
                  <c:v>524</c:v>
                </c:pt>
                <c:pt idx="3882">
                  <c:v>520</c:v>
                </c:pt>
                <c:pt idx="3883">
                  <c:v>522</c:v>
                </c:pt>
                <c:pt idx="3884">
                  <c:v>522</c:v>
                </c:pt>
                <c:pt idx="3885">
                  <c:v>533</c:v>
                </c:pt>
                <c:pt idx="3886">
                  <c:v>517</c:v>
                </c:pt>
                <c:pt idx="3887">
                  <c:v>523</c:v>
                </c:pt>
                <c:pt idx="3888">
                  <c:v>521</c:v>
                </c:pt>
                <c:pt idx="3889">
                  <c:v>516</c:v>
                </c:pt>
                <c:pt idx="3890">
                  <c:v>521</c:v>
                </c:pt>
                <c:pt idx="3891">
                  <c:v>518</c:v>
                </c:pt>
                <c:pt idx="3892">
                  <c:v>521</c:v>
                </c:pt>
                <c:pt idx="3893">
                  <c:v>521</c:v>
                </c:pt>
                <c:pt idx="3894">
                  <c:v>521</c:v>
                </c:pt>
                <c:pt idx="3895">
                  <c:v>527</c:v>
                </c:pt>
                <c:pt idx="3896">
                  <c:v>528</c:v>
                </c:pt>
                <c:pt idx="3897">
                  <c:v>517</c:v>
                </c:pt>
                <c:pt idx="3898">
                  <c:v>519</c:v>
                </c:pt>
                <c:pt idx="3899">
                  <c:v>525</c:v>
                </c:pt>
                <c:pt idx="3900">
                  <c:v>525</c:v>
                </c:pt>
                <c:pt idx="3901">
                  <c:v>520</c:v>
                </c:pt>
                <c:pt idx="3902">
                  <c:v>526</c:v>
                </c:pt>
                <c:pt idx="3903">
                  <c:v>532</c:v>
                </c:pt>
                <c:pt idx="3904">
                  <c:v>526</c:v>
                </c:pt>
                <c:pt idx="3905">
                  <c:v>523</c:v>
                </c:pt>
                <c:pt idx="3906">
                  <c:v>528</c:v>
                </c:pt>
                <c:pt idx="3907">
                  <c:v>524</c:v>
                </c:pt>
                <c:pt idx="3908">
                  <c:v>518</c:v>
                </c:pt>
                <c:pt idx="3909">
                  <c:v>522</c:v>
                </c:pt>
                <c:pt idx="3910">
                  <c:v>524</c:v>
                </c:pt>
                <c:pt idx="3911">
                  <c:v>526</c:v>
                </c:pt>
                <c:pt idx="3912">
                  <c:v>518</c:v>
                </c:pt>
                <c:pt idx="3913">
                  <c:v>513</c:v>
                </c:pt>
                <c:pt idx="3914">
                  <c:v>523</c:v>
                </c:pt>
                <c:pt idx="3915">
                  <c:v>526</c:v>
                </c:pt>
                <c:pt idx="3916">
                  <c:v>524</c:v>
                </c:pt>
                <c:pt idx="3917">
                  <c:v>521</c:v>
                </c:pt>
                <c:pt idx="3918">
                  <c:v>517</c:v>
                </c:pt>
                <c:pt idx="3919">
                  <c:v>520</c:v>
                </c:pt>
                <c:pt idx="3920">
                  <c:v>525</c:v>
                </c:pt>
                <c:pt idx="3921">
                  <c:v>525</c:v>
                </c:pt>
                <c:pt idx="3922">
                  <c:v>529</c:v>
                </c:pt>
                <c:pt idx="3923">
                  <c:v>527</c:v>
                </c:pt>
                <c:pt idx="3924">
                  <c:v>529</c:v>
                </c:pt>
                <c:pt idx="3925">
                  <c:v>522</c:v>
                </c:pt>
                <c:pt idx="3926">
                  <c:v>519</c:v>
                </c:pt>
                <c:pt idx="3927">
                  <c:v>528</c:v>
                </c:pt>
                <c:pt idx="3928">
                  <c:v>523</c:v>
                </c:pt>
                <c:pt idx="3929">
                  <c:v>516</c:v>
                </c:pt>
                <c:pt idx="3930">
                  <c:v>520</c:v>
                </c:pt>
                <c:pt idx="3931">
                  <c:v>521</c:v>
                </c:pt>
                <c:pt idx="3932">
                  <c:v>526</c:v>
                </c:pt>
                <c:pt idx="3933">
                  <c:v>530</c:v>
                </c:pt>
                <c:pt idx="3934">
                  <c:v>522</c:v>
                </c:pt>
                <c:pt idx="3935">
                  <c:v>521</c:v>
                </c:pt>
                <c:pt idx="3936">
                  <c:v>522</c:v>
                </c:pt>
                <c:pt idx="3937">
                  <c:v>520</c:v>
                </c:pt>
                <c:pt idx="3938">
                  <c:v>514</c:v>
                </c:pt>
                <c:pt idx="3939">
                  <c:v>521</c:v>
                </c:pt>
                <c:pt idx="3940">
                  <c:v>520</c:v>
                </c:pt>
                <c:pt idx="3941">
                  <c:v>526</c:v>
                </c:pt>
                <c:pt idx="3942">
                  <c:v>523</c:v>
                </c:pt>
                <c:pt idx="3943">
                  <c:v>521</c:v>
                </c:pt>
                <c:pt idx="3944">
                  <c:v>523</c:v>
                </c:pt>
                <c:pt idx="3945">
                  <c:v>525</c:v>
                </c:pt>
                <c:pt idx="3946">
                  <c:v>523</c:v>
                </c:pt>
                <c:pt idx="3947">
                  <c:v>526</c:v>
                </c:pt>
                <c:pt idx="3948">
                  <c:v>529</c:v>
                </c:pt>
                <c:pt idx="3949">
                  <c:v>527</c:v>
                </c:pt>
                <c:pt idx="3950">
                  <c:v>529</c:v>
                </c:pt>
                <c:pt idx="3951">
                  <c:v>518</c:v>
                </c:pt>
                <c:pt idx="3952">
                  <c:v>517</c:v>
                </c:pt>
                <c:pt idx="3953">
                  <c:v>520</c:v>
                </c:pt>
                <c:pt idx="3954">
                  <c:v>527</c:v>
                </c:pt>
                <c:pt idx="3955">
                  <c:v>519</c:v>
                </c:pt>
                <c:pt idx="3956">
                  <c:v>519</c:v>
                </c:pt>
                <c:pt idx="3957">
                  <c:v>525</c:v>
                </c:pt>
                <c:pt idx="3958">
                  <c:v>522</c:v>
                </c:pt>
                <c:pt idx="3959">
                  <c:v>518</c:v>
                </c:pt>
                <c:pt idx="3960">
                  <c:v>524</c:v>
                </c:pt>
                <c:pt idx="3961">
                  <c:v>530</c:v>
                </c:pt>
                <c:pt idx="3962">
                  <c:v>526</c:v>
                </c:pt>
                <c:pt idx="3963">
                  <c:v>525</c:v>
                </c:pt>
                <c:pt idx="3964">
                  <c:v>520</c:v>
                </c:pt>
                <c:pt idx="3965">
                  <c:v>527</c:v>
                </c:pt>
                <c:pt idx="3966">
                  <c:v>530</c:v>
                </c:pt>
                <c:pt idx="3967">
                  <c:v>526</c:v>
                </c:pt>
                <c:pt idx="3968">
                  <c:v>525</c:v>
                </c:pt>
                <c:pt idx="3969">
                  <c:v>527</c:v>
                </c:pt>
                <c:pt idx="3970">
                  <c:v>520</c:v>
                </c:pt>
                <c:pt idx="3971">
                  <c:v>516</c:v>
                </c:pt>
                <c:pt idx="3972">
                  <c:v>524</c:v>
                </c:pt>
                <c:pt idx="3973">
                  <c:v>525</c:v>
                </c:pt>
                <c:pt idx="3974">
                  <c:v>527</c:v>
                </c:pt>
                <c:pt idx="3975">
                  <c:v>524</c:v>
                </c:pt>
                <c:pt idx="3976">
                  <c:v>527</c:v>
                </c:pt>
                <c:pt idx="3977">
                  <c:v>517</c:v>
                </c:pt>
                <c:pt idx="3978">
                  <c:v>511</c:v>
                </c:pt>
                <c:pt idx="3979">
                  <c:v>529</c:v>
                </c:pt>
                <c:pt idx="3980">
                  <c:v>521</c:v>
                </c:pt>
                <c:pt idx="3981">
                  <c:v>519</c:v>
                </c:pt>
                <c:pt idx="3982">
                  <c:v>518</c:v>
                </c:pt>
                <c:pt idx="3983">
                  <c:v>521</c:v>
                </c:pt>
                <c:pt idx="3984">
                  <c:v>525</c:v>
                </c:pt>
                <c:pt idx="3985">
                  <c:v>529</c:v>
                </c:pt>
                <c:pt idx="3986">
                  <c:v>529</c:v>
                </c:pt>
                <c:pt idx="3987">
                  <c:v>525</c:v>
                </c:pt>
                <c:pt idx="3988">
                  <c:v>522</c:v>
                </c:pt>
                <c:pt idx="3989">
                  <c:v>526</c:v>
                </c:pt>
                <c:pt idx="3990">
                  <c:v>522</c:v>
                </c:pt>
                <c:pt idx="3991">
                  <c:v>524</c:v>
                </c:pt>
                <c:pt idx="3992">
                  <c:v>529</c:v>
                </c:pt>
                <c:pt idx="3993">
                  <c:v>518</c:v>
                </c:pt>
                <c:pt idx="3994">
                  <c:v>518</c:v>
                </c:pt>
                <c:pt idx="3995">
                  <c:v>525</c:v>
                </c:pt>
                <c:pt idx="3996">
                  <c:v>520</c:v>
                </c:pt>
                <c:pt idx="3997">
                  <c:v>519</c:v>
                </c:pt>
                <c:pt idx="3998">
                  <c:v>521</c:v>
                </c:pt>
                <c:pt idx="3999">
                  <c:v>523</c:v>
                </c:pt>
                <c:pt idx="4000">
                  <c:v>521</c:v>
                </c:pt>
                <c:pt idx="4001">
                  <c:v>524</c:v>
                </c:pt>
                <c:pt idx="4002">
                  <c:v>524</c:v>
                </c:pt>
                <c:pt idx="4003">
                  <c:v>517</c:v>
                </c:pt>
                <c:pt idx="4004">
                  <c:v>522</c:v>
                </c:pt>
                <c:pt idx="4005">
                  <c:v>528</c:v>
                </c:pt>
                <c:pt idx="4006">
                  <c:v>517</c:v>
                </c:pt>
                <c:pt idx="4007">
                  <c:v>524</c:v>
                </c:pt>
                <c:pt idx="4008">
                  <c:v>520</c:v>
                </c:pt>
                <c:pt idx="4009">
                  <c:v>523</c:v>
                </c:pt>
                <c:pt idx="4010">
                  <c:v>520</c:v>
                </c:pt>
                <c:pt idx="4011">
                  <c:v>521</c:v>
                </c:pt>
                <c:pt idx="4012">
                  <c:v>515</c:v>
                </c:pt>
                <c:pt idx="4013">
                  <c:v>516</c:v>
                </c:pt>
                <c:pt idx="4014">
                  <c:v>521</c:v>
                </c:pt>
                <c:pt idx="4015">
                  <c:v>525</c:v>
                </c:pt>
                <c:pt idx="4016">
                  <c:v>523</c:v>
                </c:pt>
                <c:pt idx="4017">
                  <c:v>520</c:v>
                </c:pt>
                <c:pt idx="4018">
                  <c:v>526</c:v>
                </c:pt>
                <c:pt idx="4019">
                  <c:v>525</c:v>
                </c:pt>
                <c:pt idx="4020">
                  <c:v>516</c:v>
                </c:pt>
                <c:pt idx="4021">
                  <c:v>519</c:v>
                </c:pt>
                <c:pt idx="4022">
                  <c:v>523</c:v>
                </c:pt>
                <c:pt idx="4023">
                  <c:v>520</c:v>
                </c:pt>
                <c:pt idx="4024">
                  <c:v>521</c:v>
                </c:pt>
                <c:pt idx="4025">
                  <c:v>518</c:v>
                </c:pt>
                <c:pt idx="4026">
                  <c:v>520</c:v>
                </c:pt>
                <c:pt idx="4027">
                  <c:v>522</c:v>
                </c:pt>
                <c:pt idx="4028">
                  <c:v>521</c:v>
                </c:pt>
                <c:pt idx="4029">
                  <c:v>520</c:v>
                </c:pt>
                <c:pt idx="4030">
                  <c:v>525</c:v>
                </c:pt>
                <c:pt idx="4031">
                  <c:v>526</c:v>
                </c:pt>
                <c:pt idx="4032">
                  <c:v>525</c:v>
                </c:pt>
                <c:pt idx="4033">
                  <c:v>522</c:v>
                </c:pt>
                <c:pt idx="4034">
                  <c:v>523</c:v>
                </c:pt>
                <c:pt idx="4035">
                  <c:v>522</c:v>
                </c:pt>
                <c:pt idx="4036">
                  <c:v>526</c:v>
                </c:pt>
                <c:pt idx="4037">
                  <c:v>526</c:v>
                </c:pt>
                <c:pt idx="4038">
                  <c:v>521</c:v>
                </c:pt>
                <c:pt idx="4039">
                  <c:v>535</c:v>
                </c:pt>
                <c:pt idx="4040">
                  <c:v>536</c:v>
                </c:pt>
                <c:pt idx="4041">
                  <c:v>537</c:v>
                </c:pt>
                <c:pt idx="4042">
                  <c:v>531</c:v>
                </c:pt>
                <c:pt idx="4043">
                  <c:v>530</c:v>
                </c:pt>
                <c:pt idx="4044">
                  <c:v>527</c:v>
                </c:pt>
                <c:pt idx="4045">
                  <c:v>522</c:v>
                </c:pt>
                <c:pt idx="4046">
                  <c:v>517</c:v>
                </c:pt>
                <c:pt idx="4047">
                  <c:v>523</c:v>
                </c:pt>
                <c:pt idx="4048">
                  <c:v>519</c:v>
                </c:pt>
                <c:pt idx="4049">
                  <c:v>525</c:v>
                </c:pt>
                <c:pt idx="4050">
                  <c:v>522</c:v>
                </c:pt>
                <c:pt idx="4051">
                  <c:v>532</c:v>
                </c:pt>
                <c:pt idx="4052">
                  <c:v>528</c:v>
                </c:pt>
                <c:pt idx="4053">
                  <c:v>524</c:v>
                </c:pt>
                <c:pt idx="4054">
                  <c:v>526</c:v>
                </c:pt>
                <c:pt idx="4055">
                  <c:v>530</c:v>
                </c:pt>
                <c:pt idx="4056">
                  <c:v>526</c:v>
                </c:pt>
                <c:pt idx="4057">
                  <c:v>530</c:v>
                </c:pt>
                <c:pt idx="4058">
                  <c:v>528</c:v>
                </c:pt>
                <c:pt idx="4059">
                  <c:v>525</c:v>
                </c:pt>
                <c:pt idx="4060">
                  <c:v>521</c:v>
                </c:pt>
                <c:pt idx="4061">
                  <c:v>518</c:v>
                </c:pt>
                <c:pt idx="4062">
                  <c:v>517</c:v>
                </c:pt>
                <c:pt idx="4063">
                  <c:v>526</c:v>
                </c:pt>
                <c:pt idx="4064">
                  <c:v>533</c:v>
                </c:pt>
                <c:pt idx="4065">
                  <c:v>526</c:v>
                </c:pt>
                <c:pt idx="4066">
                  <c:v>520</c:v>
                </c:pt>
                <c:pt idx="4067">
                  <c:v>519</c:v>
                </c:pt>
                <c:pt idx="4068">
                  <c:v>521</c:v>
                </c:pt>
                <c:pt idx="4069">
                  <c:v>526</c:v>
                </c:pt>
                <c:pt idx="4070">
                  <c:v>529</c:v>
                </c:pt>
                <c:pt idx="4071">
                  <c:v>527</c:v>
                </c:pt>
                <c:pt idx="4072">
                  <c:v>524</c:v>
                </c:pt>
                <c:pt idx="4073">
                  <c:v>534</c:v>
                </c:pt>
                <c:pt idx="4074">
                  <c:v>541</c:v>
                </c:pt>
                <c:pt idx="4075">
                  <c:v>532</c:v>
                </c:pt>
                <c:pt idx="4076">
                  <c:v>530</c:v>
                </c:pt>
                <c:pt idx="4077">
                  <c:v>542</c:v>
                </c:pt>
                <c:pt idx="4078">
                  <c:v>545</c:v>
                </c:pt>
                <c:pt idx="4079">
                  <c:v>540</c:v>
                </c:pt>
                <c:pt idx="4080">
                  <c:v>538</c:v>
                </c:pt>
                <c:pt idx="4081">
                  <c:v>544</c:v>
                </c:pt>
                <c:pt idx="4082">
                  <c:v>551</c:v>
                </c:pt>
                <c:pt idx="4083">
                  <c:v>557</c:v>
                </c:pt>
                <c:pt idx="4084">
                  <c:v>554</c:v>
                </c:pt>
                <c:pt idx="4085">
                  <c:v>563</c:v>
                </c:pt>
                <c:pt idx="4086">
                  <c:v>570</c:v>
                </c:pt>
                <c:pt idx="4087">
                  <c:v>569</c:v>
                </c:pt>
                <c:pt idx="4088">
                  <c:v>586</c:v>
                </c:pt>
                <c:pt idx="4089">
                  <c:v>595</c:v>
                </c:pt>
                <c:pt idx="4090">
                  <c:v>621</c:v>
                </c:pt>
                <c:pt idx="4091">
                  <c:v>624</c:v>
                </c:pt>
                <c:pt idx="4092">
                  <c:v>627</c:v>
                </c:pt>
                <c:pt idx="4093">
                  <c:v>600</c:v>
                </c:pt>
                <c:pt idx="4094">
                  <c:v>586</c:v>
                </c:pt>
                <c:pt idx="4095">
                  <c:v>571</c:v>
                </c:pt>
                <c:pt idx="4096">
                  <c:v>565</c:v>
                </c:pt>
                <c:pt idx="4097">
                  <c:v>558</c:v>
                </c:pt>
                <c:pt idx="4098">
                  <c:v>548</c:v>
                </c:pt>
                <c:pt idx="4099">
                  <c:v>561</c:v>
                </c:pt>
                <c:pt idx="4100">
                  <c:v>558</c:v>
                </c:pt>
                <c:pt idx="4101">
                  <c:v>561</c:v>
                </c:pt>
                <c:pt idx="4102">
                  <c:v>562</c:v>
                </c:pt>
                <c:pt idx="4103">
                  <c:v>566</c:v>
                </c:pt>
                <c:pt idx="4104">
                  <c:v>574</c:v>
                </c:pt>
                <c:pt idx="4105">
                  <c:v>584</c:v>
                </c:pt>
                <c:pt idx="4106">
                  <c:v>573</c:v>
                </c:pt>
                <c:pt idx="4107">
                  <c:v>572</c:v>
                </c:pt>
                <c:pt idx="4108">
                  <c:v>556</c:v>
                </c:pt>
                <c:pt idx="4109">
                  <c:v>545</c:v>
                </c:pt>
                <c:pt idx="4110">
                  <c:v>547</c:v>
                </c:pt>
                <c:pt idx="4111">
                  <c:v>544</c:v>
                </c:pt>
                <c:pt idx="4112">
                  <c:v>536</c:v>
                </c:pt>
                <c:pt idx="4113">
                  <c:v>534</c:v>
                </c:pt>
                <c:pt idx="4114">
                  <c:v>529</c:v>
                </c:pt>
                <c:pt idx="4115">
                  <c:v>533</c:v>
                </c:pt>
                <c:pt idx="4116">
                  <c:v>523</c:v>
                </c:pt>
                <c:pt idx="4117">
                  <c:v>534</c:v>
                </c:pt>
                <c:pt idx="4118">
                  <c:v>528</c:v>
                </c:pt>
                <c:pt idx="4119">
                  <c:v>525</c:v>
                </c:pt>
                <c:pt idx="4120">
                  <c:v>522</c:v>
                </c:pt>
                <c:pt idx="4121">
                  <c:v>532</c:v>
                </c:pt>
                <c:pt idx="4122">
                  <c:v>534</c:v>
                </c:pt>
                <c:pt idx="4123">
                  <c:v>520</c:v>
                </c:pt>
                <c:pt idx="4124">
                  <c:v>522</c:v>
                </c:pt>
                <c:pt idx="4125">
                  <c:v>523</c:v>
                </c:pt>
                <c:pt idx="4126">
                  <c:v>525</c:v>
                </c:pt>
                <c:pt idx="4127">
                  <c:v>523</c:v>
                </c:pt>
                <c:pt idx="4128">
                  <c:v>520</c:v>
                </c:pt>
                <c:pt idx="4129">
                  <c:v>521</c:v>
                </c:pt>
                <c:pt idx="4130">
                  <c:v>524</c:v>
                </c:pt>
                <c:pt idx="4131">
                  <c:v>527</c:v>
                </c:pt>
                <c:pt idx="4132">
                  <c:v>521</c:v>
                </c:pt>
                <c:pt idx="4133">
                  <c:v>524</c:v>
                </c:pt>
                <c:pt idx="4134">
                  <c:v>526</c:v>
                </c:pt>
                <c:pt idx="4135">
                  <c:v>525</c:v>
                </c:pt>
                <c:pt idx="4136">
                  <c:v>521</c:v>
                </c:pt>
                <c:pt idx="4137">
                  <c:v>526</c:v>
                </c:pt>
                <c:pt idx="4138">
                  <c:v>523</c:v>
                </c:pt>
                <c:pt idx="4139">
                  <c:v>519</c:v>
                </c:pt>
                <c:pt idx="4140">
                  <c:v>521</c:v>
                </c:pt>
                <c:pt idx="4141">
                  <c:v>519</c:v>
                </c:pt>
                <c:pt idx="4142">
                  <c:v>522</c:v>
                </c:pt>
                <c:pt idx="4143">
                  <c:v>532</c:v>
                </c:pt>
                <c:pt idx="4144">
                  <c:v>527</c:v>
                </c:pt>
                <c:pt idx="4145">
                  <c:v>525</c:v>
                </c:pt>
                <c:pt idx="4146">
                  <c:v>524</c:v>
                </c:pt>
                <c:pt idx="4147">
                  <c:v>524</c:v>
                </c:pt>
                <c:pt idx="4148">
                  <c:v>524</c:v>
                </c:pt>
                <c:pt idx="4149">
                  <c:v>528</c:v>
                </c:pt>
                <c:pt idx="4150">
                  <c:v>526</c:v>
                </c:pt>
                <c:pt idx="4151">
                  <c:v>523</c:v>
                </c:pt>
                <c:pt idx="4152">
                  <c:v>528</c:v>
                </c:pt>
                <c:pt idx="4153">
                  <c:v>535</c:v>
                </c:pt>
                <c:pt idx="4154">
                  <c:v>534</c:v>
                </c:pt>
                <c:pt idx="4155">
                  <c:v>525</c:v>
                </c:pt>
                <c:pt idx="4156">
                  <c:v>531</c:v>
                </c:pt>
                <c:pt idx="4157">
                  <c:v>532</c:v>
                </c:pt>
                <c:pt idx="4158">
                  <c:v>527</c:v>
                </c:pt>
                <c:pt idx="4159">
                  <c:v>531</c:v>
                </c:pt>
                <c:pt idx="4160">
                  <c:v>522</c:v>
                </c:pt>
                <c:pt idx="4161">
                  <c:v>525</c:v>
                </c:pt>
                <c:pt idx="4162">
                  <c:v>530</c:v>
                </c:pt>
                <c:pt idx="4163">
                  <c:v>524</c:v>
                </c:pt>
                <c:pt idx="4164">
                  <c:v>521</c:v>
                </c:pt>
                <c:pt idx="4165">
                  <c:v>522</c:v>
                </c:pt>
                <c:pt idx="4166">
                  <c:v>529</c:v>
                </c:pt>
                <c:pt idx="4167">
                  <c:v>524</c:v>
                </c:pt>
                <c:pt idx="4168">
                  <c:v>531</c:v>
                </c:pt>
                <c:pt idx="4169">
                  <c:v>525</c:v>
                </c:pt>
                <c:pt idx="4170">
                  <c:v>532</c:v>
                </c:pt>
                <c:pt idx="4171">
                  <c:v>525</c:v>
                </c:pt>
                <c:pt idx="4172">
                  <c:v>516</c:v>
                </c:pt>
                <c:pt idx="4173">
                  <c:v>512</c:v>
                </c:pt>
                <c:pt idx="4174">
                  <c:v>518</c:v>
                </c:pt>
                <c:pt idx="4175">
                  <c:v>523</c:v>
                </c:pt>
                <c:pt idx="4176">
                  <c:v>525</c:v>
                </c:pt>
                <c:pt idx="4177">
                  <c:v>521</c:v>
                </c:pt>
                <c:pt idx="4178">
                  <c:v>515</c:v>
                </c:pt>
                <c:pt idx="4179">
                  <c:v>522</c:v>
                </c:pt>
                <c:pt idx="4180">
                  <c:v>523</c:v>
                </c:pt>
                <c:pt idx="4181">
                  <c:v>521</c:v>
                </c:pt>
                <c:pt idx="4182">
                  <c:v>525</c:v>
                </c:pt>
                <c:pt idx="4183">
                  <c:v>526</c:v>
                </c:pt>
                <c:pt idx="4184">
                  <c:v>525</c:v>
                </c:pt>
                <c:pt idx="4185">
                  <c:v>526</c:v>
                </c:pt>
                <c:pt idx="4186">
                  <c:v>531</c:v>
                </c:pt>
                <c:pt idx="4187">
                  <c:v>525</c:v>
                </c:pt>
                <c:pt idx="4188">
                  <c:v>520</c:v>
                </c:pt>
                <c:pt idx="4189">
                  <c:v>530</c:v>
                </c:pt>
                <c:pt idx="4190">
                  <c:v>529</c:v>
                </c:pt>
                <c:pt idx="4191">
                  <c:v>534</c:v>
                </c:pt>
                <c:pt idx="4192">
                  <c:v>531</c:v>
                </c:pt>
                <c:pt idx="4193">
                  <c:v>525</c:v>
                </c:pt>
                <c:pt idx="4194">
                  <c:v>528</c:v>
                </c:pt>
                <c:pt idx="4195">
                  <c:v>527</c:v>
                </c:pt>
                <c:pt idx="4196">
                  <c:v>525</c:v>
                </c:pt>
                <c:pt idx="4197">
                  <c:v>527</c:v>
                </c:pt>
                <c:pt idx="4198">
                  <c:v>529</c:v>
                </c:pt>
                <c:pt idx="4199">
                  <c:v>534</c:v>
                </c:pt>
                <c:pt idx="4200">
                  <c:v>539</c:v>
                </c:pt>
                <c:pt idx="4201">
                  <c:v>531</c:v>
                </c:pt>
                <c:pt idx="4202">
                  <c:v>537</c:v>
                </c:pt>
                <c:pt idx="4203">
                  <c:v>539</c:v>
                </c:pt>
                <c:pt idx="4204">
                  <c:v>525</c:v>
                </c:pt>
                <c:pt idx="4205">
                  <c:v>532</c:v>
                </c:pt>
                <c:pt idx="4206">
                  <c:v>536</c:v>
                </c:pt>
                <c:pt idx="4207">
                  <c:v>534</c:v>
                </c:pt>
                <c:pt idx="4208">
                  <c:v>536</c:v>
                </c:pt>
                <c:pt idx="4209">
                  <c:v>523</c:v>
                </c:pt>
                <c:pt idx="4210">
                  <c:v>528</c:v>
                </c:pt>
                <c:pt idx="4211">
                  <c:v>530</c:v>
                </c:pt>
                <c:pt idx="4212">
                  <c:v>530</c:v>
                </c:pt>
                <c:pt idx="4213">
                  <c:v>528</c:v>
                </c:pt>
                <c:pt idx="4214">
                  <c:v>530</c:v>
                </c:pt>
                <c:pt idx="4215">
                  <c:v>524</c:v>
                </c:pt>
                <c:pt idx="4216">
                  <c:v>524</c:v>
                </c:pt>
                <c:pt idx="4217">
                  <c:v>533</c:v>
                </c:pt>
                <c:pt idx="4218">
                  <c:v>531</c:v>
                </c:pt>
                <c:pt idx="4219">
                  <c:v>528</c:v>
                </c:pt>
                <c:pt idx="4220">
                  <c:v>531</c:v>
                </c:pt>
                <c:pt idx="4221">
                  <c:v>532</c:v>
                </c:pt>
                <c:pt idx="4222">
                  <c:v>526</c:v>
                </c:pt>
                <c:pt idx="4223">
                  <c:v>523</c:v>
                </c:pt>
                <c:pt idx="4224">
                  <c:v>528</c:v>
                </c:pt>
                <c:pt idx="4225">
                  <c:v>531</c:v>
                </c:pt>
                <c:pt idx="4226">
                  <c:v>537</c:v>
                </c:pt>
                <c:pt idx="4227">
                  <c:v>528</c:v>
                </c:pt>
                <c:pt idx="4228">
                  <c:v>522</c:v>
                </c:pt>
                <c:pt idx="4229">
                  <c:v>535</c:v>
                </c:pt>
                <c:pt idx="4230">
                  <c:v>528</c:v>
                </c:pt>
                <c:pt idx="4231">
                  <c:v>530</c:v>
                </c:pt>
                <c:pt idx="4232">
                  <c:v>527</c:v>
                </c:pt>
                <c:pt idx="4233">
                  <c:v>517</c:v>
                </c:pt>
                <c:pt idx="4234">
                  <c:v>520</c:v>
                </c:pt>
                <c:pt idx="4235">
                  <c:v>523</c:v>
                </c:pt>
                <c:pt idx="4236">
                  <c:v>521</c:v>
                </c:pt>
                <c:pt idx="4237">
                  <c:v>523</c:v>
                </c:pt>
                <c:pt idx="4238">
                  <c:v>528</c:v>
                </c:pt>
                <c:pt idx="4239">
                  <c:v>525</c:v>
                </c:pt>
                <c:pt idx="4240">
                  <c:v>524</c:v>
                </c:pt>
                <c:pt idx="4241">
                  <c:v>529</c:v>
                </c:pt>
                <c:pt idx="4242">
                  <c:v>527</c:v>
                </c:pt>
                <c:pt idx="4243">
                  <c:v>523</c:v>
                </c:pt>
                <c:pt idx="4244">
                  <c:v>526</c:v>
                </c:pt>
                <c:pt idx="4245">
                  <c:v>533</c:v>
                </c:pt>
                <c:pt idx="4246">
                  <c:v>528</c:v>
                </c:pt>
                <c:pt idx="4247">
                  <c:v>528</c:v>
                </c:pt>
                <c:pt idx="4248">
                  <c:v>526</c:v>
                </c:pt>
                <c:pt idx="4249">
                  <c:v>524</c:v>
                </c:pt>
                <c:pt idx="4250">
                  <c:v>526</c:v>
                </c:pt>
                <c:pt idx="4251">
                  <c:v>525</c:v>
                </c:pt>
                <c:pt idx="4252">
                  <c:v>524</c:v>
                </c:pt>
                <c:pt idx="4253">
                  <c:v>524</c:v>
                </c:pt>
                <c:pt idx="4254">
                  <c:v>522</c:v>
                </c:pt>
                <c:pt idx="4255">
                  <c:v>521</c:v>
                </c:pt>
                <c:pt idx="4256">
                  <c:v>520</c:v>
                </c:pt>
                <c:pt idx="4257">
                  <c:v>516</c:v>
                </c:pt>
                <c:pt idx="4258">
                  <c:v>516</c:v>
                </c:pt>
                <c:pt idx="4259">
                  <c:v>521</c:v>
                </c:pt>
                <c:pt idx="4260">
                  <c:v>519</c:v>
                </c:pt>
                <c:pt idx="4261">
                  <c:v>519</c:v>
                </c:pt>
                <c:pt idx="4262">
                  <c:v>527</c:v>
                </c:pt>
                <c:pt idx="4263">
                  <c:v>524</c:v>
                </c:pt>
                <c:pt idx="4264">
                  <c:v>523</c:v>
                </c:pt>
                <c:pt idx="4265">
                  <c:v>521</c:v>
                </c:pt>
                <c:pt idx="4266">
                  <c:v>518</c:v>
                </c:pt>
                <c:pt idx="4267">
                  <c:v>527</c:v>
                </c:pt>
                <c:pt idx="4268">
                  <c:v>522</c:v>
                </c:pt>
                <c:pt idx="4269">
                  <c:v>524</c:v>
                </c:pt>
                <c:pt idx="4270">
                  <c:v>524</c:v>
                </c:pt>
                <c:pt idx="4271">
                  <c:v>528</c:v>
                </c:pt>
                <c:pt idx="4272">
                  <c:v>531</c:v>
                </c:pt>
                <c:pt idx="4273">
                  <c:v>522</c:v>
                </c:pt>
                <c:pt idx="4274">
                  <c:v>523</c:v>
                </c:pt>
                <c:pt idx="4275">
                  <c:v>523</c:v>
                </c:pt>
                <c:pt idx="4276">
                  <c:v>526</c:v>
                </c:pt>
                <c:pt idx="4277">
                  <c:v>518</c:v>
                </c:pt>
                <c:pt idx="4278">
                  <c:v>520</c:v>
                </c:pt>
                <c:pt idx="4279">
                  <c:v>542</c:v>
                </c:pt>
                <c:pt idx="4280">
                  <c:v>530</c:v>
                </c:pt>
                <c:pt idx="4281">
                  <c:v>517</c:v>
                </c:pt>
                <c:pt idx="4282">
                  <c:v>518</c:v>
                </c:pt>
                <c:pt idx="4283">
                  <c:v>532</c:v>
                </c:pt>
                <c:pt idx="4284">
                  <c:v>529</c:v>
                </c:pt>
                <c:pt idx="4285">
                  <c:v>520</c:v>
                </c:pt>
                <c:pt idx="4286">
                  <c:v>519</c:v>
                </c:pt>
                <c:pt idx="4287">
                  <c:v>516</c:v>
                </c:pt>
                <c:pt idx="4288">
                  <c:v>521</c:v>
                </c:pt>
                <c:pt idx="4289">
                  <c:v>520</c:v>
                </c:pt>
                <c:pt idx="4290">
                  <c:v>525</c:v>
                </c:pt>
                <c:pt idx="4291">
                  <c:v>518</c:v>
                </c:pt>
                <c:pt idx="4292">
                  <c:v>518</c:v>
                </c:pt>
                <c:pt idx="4293">
                  <c:v>529</c:v>
                </c:pt>
                <c:pt idx="4294">
                  <c:v>518</c:v>
                </c:pt>
                <c:pt idx="4295">
                  <c:v>515</c:v>
                </c:pt>
                <c:pt idx="4296">
                  <c:v>519</c:v>
                </c:pt>
                <c:pt idx="4297">
                  <c:v>524</c:v>
                </c:pt>
                <c:pt idx="4298">
                  <c:v>524</c:v>
                </c:pt>
                <c:pt idx="4299">
                  <c:v>523</c:v>
                </c:pt>
                <c:pt idx="4300">
                  <c:v>522</c:v>
                </c:pt>
                <c:pt idx="4301">
                  <c:v>514</c:v>
                </c:pt>
                <c:pt idx="4302">
                  <c:v>514</c:v>
                </c:pt>
                <c:pt idx="4303">
                  <c:v>522</c:v>
                </c:pt>
                <c:pt idx="4304">
                  <c:v>524</c:v>
                </c:pt>
                <c:pt idx="4305">
                  <c:v>527</c:v>
                </c:pt>
                <c:pt idx="4306">
                  <c:v>526</c:v>
                </c:pt>
                <c:pt idx="4307">
                  <c:v>519</c:v>
                </c:pt>
                <c:pt idx="4308">
                  <c:v>520</c:v>
                </c:pt>
                <c:pt idx="4309">
                  <c:v>527</c:v>
                </c:pt>
                <c:pt idx="4310">
                  <c:v>526</c:v>
                </c:pt>
                <c:pt idx="4311">
                  <c:v>518</c:v>
                </c:pt>
                <c:pt idx="4312">
                  <c:v>522</c:v>
                </c:pt>
                <c:pt idx="4313">
                  <c:v>523</c:v>
                </c:pt>
                <c:pt idx="4314">
                  <c:v>528</c:v>
                </c:pt>
                <c:pt idx="4315">
                  <c:v>529</c:v>
                </c:pt>
                <c:pt idx="4316">
                  <c:v>523</c:v>
                </c:pt>
                <c:pt idx="4317">
                  <c:v>529</c:v>
                </c:pt>
                <c:pt idx="4318">
                  <c:v>530</c:v>
                </c:pt>
                <c:pt idx="4319">
                  <c:v>524</c:v>
                </c:pt>
                <c:pt idx="4320">
                  <c:v>522</c:v>
                </c:pt>
                <c:pt idx="4321">
                  <c:v>528</c:v>
                </c:pt>
                <c:pt idx="4322">
                  <c:v>529</c:v>
                </c:pt>
                <c:pt idx="4323">
                  <c:v>528</c:v>
                </c:pt>
                <c:pt idx="4324">
                  <c:v>522</c:v>
                </c:pt>
                <c:pt idx="4325">
                  <c:v>519</c:v>
                </c:pt>
                <c:pt idx="4326">
                  <c:v>528</c:v>
                </c:pt>
                <c:pt idx="4327">
                  <c:v>522</c:v>
                </c:pt>
                <c:pt idx="4328">
                  <c:v>518</c:v>
                </c:pt>
                <c:pt idx="4329">
                  <c:v>528</c:v>
                </c:pt>
                <c:pt idx="4330">
                  <c:v>525</c:v>
                </c:pt>
                <c:pt idx="4331">
                  <c:v>519</c:v>
                </c:pt>
                <c:pt idx="4332">
                  <c:v>518</c:v>
                </c:pt>
                <c:pt idx="4333">
                  <c:v>521</c:v>
                </c:pt>
                <c:pt idx="4334">
                  <c:v>518</c:v>
                </c:pt>
                <c:pt idx="4335">
                  <c:v>520</c:v>
                </c:pt>
                <c:pt idx="4336">
                  <c:v>520</c:v>
                </c:pt>
                <c:pt idx="4337">
                  <c:v>519</c:v>
                </c:pt>
                <c:pt idx="4338">
                  <c:v>525</c:v>
                </c:pt>
                <c:pt idx="4339">
                  <c:v>534</c:v>
                </c:pt>
                <c:pt idx="4340">
                  <c:v>515</c:v>
                </c:pt>
                <c:pt idx="4341">
                  <c:v>534</c:v>
                </c:pt>
                <c:pt idx="4342">
                  <c:v>520</c:v>
                </c:pt>
                <c:pt idx="4343">
                  <c:v>528</c:v>
                </c:pt>
                <c:pt idx="4344">
                  <c:v>525</c:v>
                </c:pt>
                <c:pt idx="4345">
                  <c:v>525</c:v>
                </c:pt>
                <c:pt idx="4346">
                  <c:v>520</c:v>
                </c:pt>
                <c:pt idx="4347">
                  <c:v>526</c:v>
                </c:pt>
                <c:pt idx="4348">
                  <c:v>530</c:v>
                </c:pt>
                <c:pt idx="4349">
                  <c:v>523</c:v>
                </c:pt>
                <c:pt idx="4350">
                  <c:v>518</c:v>
                </c:pt>
                <c:pt idx="4351">
                  <c:v>517</c:v>
                </c:pt>
                <c:pt idx="4352">
                  <c:v>521</c:v>
                </c:pt>
                <c:pt idx="4353">
                  <c:v>525</c:v>
                </c:pt>
                <c:pt idx="4354">
                  <c:v>521</c:v>
                </c:pt>
                <c:pt idx="4355">
                  <c:v>516</c:v>
                </c:pt>
                <c:pt idx="4356">
                  <c:v>522</c:v>
                </c:pt>
                <c:pt idx="4357">
                  <c:v>523</c:v>
                </c:pt>
                <c:pt idx="4358">
                  <c:v>519</c:v>
                </c:pt>
                <c:pt idx="4359">
                  <c:v>520</c:v>
                </c:pt>
                <c:pt idx="4360">
                  <c:v>524</c:v>
                </c:pt>
                <c:pt idx="4361">
                  <c:v>532</c:v>
                </c:pt>
                <c:pt idx="4362">
                  <c:v>527</c:v>
                </c:pt>
                <c:pt idx="4363">
                  <c:v>525</c:v>
                </c:pt>
                <c:pt idx="4364">
                  <c:v>516</c:v>
                </c:pt>
                <c:pt idx="4365">
                  <c:v>518</c:v>
                </c:pt>
                <c:pt idx="4366">
                  <c:v>522</c:v>
                </c:pt>
                <c:pt idx="4367">
                  <c:v>523</c:v>
                </c:pt>
                <c:pt idx="4368">
                  <c:v>522</c:v>
                </c:pt>
                <c:pt idx="4369">
                  <c:v>524</c:v>
                </c:pt>
                <c:pt idx="4370">
                  <c:v>525</c:v>
                </c:pt>
                <c:pt idx="4371">
                  <c:v>524</c:v>
                </c:pt>
                <c:pt idx="4372">
                  <c:v>521</c:v>
                </c:pt>
                <c:pt idx="4373">
                  <c:v>518</c:v>
                </c:pt>
                <c:pt idx="4374">
                  <c:v>520</c:v>
                </c:pt>
                <c:pt idx="4375">
                  <c:v>523</c:v>
                </c:pt>
                <c:pt idx="4376">
                  <c:v>527</c:v>
                </c:pt>
                <c:pt idx="4377">
                  <c:v>526</c:v>
                </c:pt>
                <c:pt idx="4378">
                  <c:v>523</c:v>
                </c:pt>
                <c:pt idx="4379">
                  <c:v>521</c:v>
                </c:pt>
                <c:pt idx="4380">
                  <c:v>522</c:v>
                </c:pt>
                <c:pt idx="4381">
                  <c:v>522</c:v>
                </c:pt>
                <c:pt idx="4382">
                  <c:v>521</c:v>
                </c:pt>
                <c:pt idx="4383">
                  <c:v>522</c:v>
                </c:pt>
                <c:pt idx="4384">
                  <c:v>517</c:v>
                </c:pt>
                <c:pt idx="4385">
                  <c:v>523</c:v>
                </c:pt>
                <c:pt idx="4386">
                  <c:v>521</c:v>
                </c:pt>
                <c:pt idx="4387">
                  <c:v>534</c:v>
                </c:pt>
                <c:pt idx="4388">
                  <c:v>531</c:v>
                </c:pt>
                <c:pt idx="4389">
                  <c:v>521</c:v>
                </c:pt>
                <c:pt idx="4390">
                  <c:v>524</c:v>
                </c:pt>
                <c:pt idx="4391">
                  <c:v>518</c:v>
                </c:pt>
                <c:pt idx="4392">
                  <c:v>525</c:v>
                </c:pt>
                <c:pt idx="4393">
                  <c:v>526</c:v>
                </c:pt>
                <c:pt idx="4394">
                  <c:v>524</c:v>
                </c:pt>
                <c:pt idx="4395">
                  <c:v>523</c:v>
                </c:pt>
                <c:pt idx="4396">
                  <c:v>524</c:v>
                </c:pt>
                <c:pt idx="4397">
                  <c:v>528</c:v>
                </c:pt>
                <c:pt idx="4398">
                  <c:v>526</c:v>
                </c:pt>
                <c:pt idx="4399">
                  <c:v>520</c:v>
                </c:pt>
                <c:pt idx="4400">
                  <c:v>521</c:v>
                </c:pt>
                <c:pt idx="4401">
                  <c:v>521</c:v>
                </c:pt>
                <c:pt idx="4402">
                  <c:v>520</c:v>
                </c:pt>
                <c:pt idx="4403">
                  <c:v>524</c:v>
                </c:pt>
                <c:pt idx="4404">
                  <c:v>521</c:v>
                </c:pt>
                <c:pt idx="4405">
                  <c:v>523</c:v>
                </c:pt>
                <c:pt idx="4406">
                  <c:v>522</c:v>
                </c:pt>
                <c:pt idx="4407">
                  <c:v>519</c:v>
                </c:pt>
                <c:pt idx="4408">
                  <c:v>524</c:v>
                </c:pt>
                <c:pt idx="4409">
                  <c:v>522</c:v>
                </c:pt>
                <c:pt idx="4410">
                  <c:v>523</c:v>
                </c:pt>
                <c:pt idx="4411">
                  <c:v>520</c:v>
                </c:pt>
                <c:pt idx="4412">
                  <c:v>526</c:v>
                </c:pt>
                <c:pt idx="4413">
                  <c:v>527</c:v>
                </c:pt>
                <c:pt idx="4414">
                  <c:v>526</c:v>
                </c:pt>
                <c:pt idx="4415">
                  <c:v>526</c:v>
                </c:pt>
                <c:pt idx="4416">
                  <c:v>514</c:v>
                </c:pt>
                <c:pt idx="4417">
                  <c:v>520</c:v>
                </c:pt>
                <c:pt idx="4418">
                  <c:v>525</c:v>
                </c:pt>
                <c:pt idx="4419">
                  <c:v>527</c:v>
                </c:pt>
                <c:pt idx="4420">
                  <c:v>525</c:v>
                </c:pt>
                <c:pt idx="4421">
                  <c:v>521</c:v>
                </c:pt>
                <c:pt idx="4422">
                  <c:v>523</c:v>
                </c:pt>
                <c:pt idx="4423">
                  <c:v>530</c:v>
                </c:pt>
                <c:pt idx="4424">
                  <c:v>526</c:v>
                </c:pt>
                <c:pt idx="4425">
                  <c:v>520</c:v>
                </c:pt>
                <c:pt idx="4426">
                  <c:v>518</c:v>
                </c:pt>
                <c:pt idx="4427">
                  <c:v>522</c:v>
                </c:pt>
                <c:pt idx="4428">
                  <c:v>518</c:v>
                </c:pt>
                <c:pt idx="4429">
                  <c:v>515</c:v>
                </c:pt>
                <c:pt idx="4430">
                  <c:v>520</c:v>
                </c:pt>
                <c:pt idx="4431">
                  <c:v>523</c:v>
                </c:pt>
                <c:pt idx="4432">
                  <c:v>520</c:v>
                </c:pt>
                <c:pt idx="4433">
                  <c:v>522</c:v>
                </c:pt>
                <c:pt idx="4434">
                  <c:v>532</c:v>
                </c:pt>
                <c:pt idx="4435">
                  <c:v>524</c:v>
                </c:pt>
                <c:pt idx="4436">
                  <c:v>522</c:v>
                </c:pt>
                <c:pt idx="4437">
                  <c:v>520</c:v>
                </c:pt>
                <c:pt idx="4438">
                  <c:v>519</c:v>
                </c:pt>
                <c:pt idx="4439">
                  <c:v>520</c:v>
                </c:pt>
                <c:pt idx="4440">
                  <c:v>511</c:v>
                </c:pt>
                <c:pt idx="4441">
                  <c:v>523</c:v>
                </c:pt>
                <c:pt idx="4442">
                  <c:v>524</c:v>
                </c:pt>
                <c:pt idx="4443">
                  <c:v>517</c:v>
                </c:pt>
                <c:pt idx="4444">
                  <c:v>519</c:v>
                </c:pt>
                <c:pt idx="4445">
                  <c:v>522</c:v>
                </c:pt>
                <c:pt idx="4446">
                  <c:v>521</c:v>
                </c:pt>
                <c:pt idx="4447">
                  <c:v>525</c:v>
                </c:pt>
                <c:pt idx="4448">
                  <c:v>520</c:v>
                </c:pt>
                <c:pt idx="4449">
                  <c:v>517</c:v>
                </c:pt>
                <c:pt idx="4450">
                  <c:v>514</c:v>
                </c:pt>
                <c:pt idx="4451">
                  <c:v>516</c:v>
                </c:pt>
                <c:pt idx="4452">
                  <c:v>520</c:v>
                </c:pt>
                <c:pt idx="4453">
                  <c:v>519</c:v>
                </c:pt>
                <c:pt idx="4454">
                  <c:v>517</c:v>
                </c:pt>
                <c:pt idx="4455">
                  <c:v>530</c:v>
                </c:pt>
                <c:pt idx="4456">
                  <c:v>512</c:v>
                </c:pt>
                <c:pt idx="4457">
                  <c:v>524</c:v>
                </c:pt>
                <c:pt idx="4458">
                  <c:v>517</c:v>
                </c:pt>
                <c:pt idx="4459">
                  <c:v>515</c:v>
                </c:pt>
                <c:pt idx="4460">
                  <c:v>521</c:v>
                </c:pt>
                <c:pt idx="4461">
                  <c:v>520</c:v>
                </c:pt>
                <c:pt idx="4462">
                  <c:v>526</c:v>
                </c:pt>
                <c:pt idx="4463">
                  <c:v>533</c:v>
                </c:pt>
                <c:pt idx="4464">
                  <c:v>529</c:v>
                </c:pt>
                <c:pt idx="4465">
                  <c:v>528</c:v>
                </c:pt>
                <c:pt idx="4466">
                  <c:v>521</c:v>
                </c:pt>
                <c:pt idx="4467">
                  <c:v>524</c:v>
                </c:pt>
                <c:pt idx="4468">
                  <c:v>521</c:v>
                </c:pt>
                <c:pt idx="4469">
                  <c:v>523</c:v>
                </c:pt>
                <c:pt idx="4470">
                  <c:v>524</c:v>
                </c:pt>
                <c:pt idx="4471">
                  <c:v>522</c:v>
                </c:pt>
                <c:pt idx="4472">
                  <c:v>515</c:v>
                </c:pt>
                <c:pt idx="4473">
                  <c:v>517</c:v>
                </c:pt>
                <c:pt idx="4474">
                  <c:v>520</c:v>
                </c:pt>
                <c:pt idx="4475">
                  <c:v>521</c:v>
                </c:pt>
                <c:pt idx="4476">
                  <c:v>522</c:v>
                </c:pt>
                <c:pt idx="4477">
                  <c:v>526</c:v>
                </c:pt>
                <c:pt idx="4478">
                  <c:v>522</c:v>
                </c:pt>
                <c:pt idx="4479">
                  <c:v>514</c:v>
                </c:pt>
                <c:pt idx="4480">
                  <c:v>519</c:v>
                </c:pt>
                <c:pt idx="4481">
                  <c:v>519</c:v>
                </c:pt>
                <c:pt idx="4482">
                  <c:v>523</c:v>
                </c:pt>
                <c:pt idx="4483">
                  <c:v>528</c:v>
                </c:pt>
                <c:pt idx="4484">
                  <c:v>520</c:v>
                </c:pt>
                <c:pt idx="4485">
                  <c:v>516</c:v>
                </c:pt>
                <c:pt idx="4486">
                  <c:v>516</c:v>
                </c:pt>
                <c:pt idx="4487">
                  <c:v>519</c:v>
                </c:pt>
                <c:pt idx="4488">
                  <c:v>521</c:v>
                </c:pt>
                <c:pt idx="4489">
                  <c:v>513</c:v>
                </c:pt>
                <c:pt idx="4490">
                  <c:v>515</c:v>
                </c:pt>
                <c:pt idx="4491">
                  <c:v>522</c:v>
                </c:pt>
                <c:pt idx="4492">
                  <c:v>522</c:v>
                </c:pt>
                <c:pt idx="4493">
                  <c:v>527</c:v>
                </c:pt>
                <c:pt idx="4494">
                  <c:v>524</c:v>
                </c:pt>
                <c:pt idx="4495">
                  <c:v>519</c:v>
                </c:pt>
                <c:pt idx="4496">
                  <c:v>523</c:v>
                </c:pt>
                <c:pt idx="4497">
                  <c:v>524</c:v>
                </c:pt>
                <c:pt idx="4498">
                  <c:v>524</c:v>
                </c:pt>
                <c:pt idx="4499">
                  <c:v>522</c:v>
                </c:pt>
                <c:pt idx="4500">
                  <c:v>526</c:v>
                </c:pt>
                <c:pt idx="4501">
                  <c:v>523</c:v>
                </c:pt>
                <c:pt idx="4502">
                  <c:v>519</c:v>
                </c:pt>
                <c:pt idx="4503">
                  <c:v>532</c:v>
                </c:pt>
                <c:pt idx="4504">
                  <c:v>522</c:v>
                </c:pt>
                <c:pt idx="4505">
                  <c:v>517</c:v>
                </c:pt>
                <c:pt idx="4506">
                  <c:v>523</c:v>
                </c:pt>
                <c:pt idx="4507">
                  <c:v>521</c:v>
                </c:pt>
                <c:pt idx="4508">
                  <c:v>516</c:v>
                </c:pt>
                <c:pt idx="4509">
                  <c:v>520</c:v>
                </c:pt>
                <c:pt idx="4510">
                  <c:v>520</c:v>
                </c:pt>
                <c:pt idx="4511">
                  <c:v>525</c:v>
                </c:pt>
                <c:pt idx="4512">
                  <c:v>517</c:v>
                </c:pt>
                <c:pt idx="4513">
                  <c:v>526</c:v>
                </c:pt>
                <c:pt idx="4514">
                  <c:v>519</c:v>
                </c:pt>
                <c:pt idx="4515">
                  <c:v>521</c:v>
                </c:pt>
                <c:pt idx="4516">
                  <c:v>523</c:v>
                </c:pt>
                <c:pt idx="4517">
                  <c:v>519</c:v>
                </c:pt>
                <c:pt idx="4518">
                  <c:v>530</c:v>
                </c:pt>
                <c:pt idx="4519">
                  <c:v>522</c:v>
                </c:pt>
                <c:pt idx="4520">
                  <c:v>525</c:v>
                </c:pt>
                <c:pt idx="4521">
                  <c:v>519</c:v>
                </c:pt>
                <c:pt idx="4522">
                  <c:v>511</c:v>
                </c:pt>
                <c:pt idx="4523">
                  <c:v>513</c:v>
                </c:pt>
                <c:pt idx="4524">
                  <c:v>521</c:v>
                </c:pt>
                <c:pt idx="4525">
                  <c:v>525</c:v>
                </c:pt>
                <c:pt idx="4526">
                  <c:v>526</c:v>
                </c:pt>
                <c:pt idx="4527">
                  <c:v>527</c:v>
                </c:pt>
                <c:pt idx="4528">
                  <c:v>524</c:v>
                </c:pt>
                <c:pt idx="4529">
                  <c:v>524</c:v>
                </c:pt>
                <c:pt idx="4530">
                  <c:v>523</c:v>
                </c:pt>
                <c:pt idx="4531">
                  <c:v>530</c:v>
                </c:pt>
                <c:pt idx="4532">
                  <c:v>524</c:v>
                </c:pt>
                <c:pt idx="4533">
                  <c:v>523</c:v>
                </c:pt>
                <c:pt idx="4534">
                  <c:v>523</c:v>
                </c:pt>
                <c:pt idx="4535">
                  <c:v>524</c:v>
                </c:pt>
                <c:pt idx="4536">
                  <c:v>527</c:v>
                </c:pt>
                <c:pt idx="4537">
                  <c:v>525</c:v>
                </c:pt>
                <c:pt idx="4538">
                  <c:v>524</c:v>
                </c:pt>
                <c:pt idx="4539">
                  <c:v>516</c:v>
                </c:pt>
                <c:pt idx="4540">
                  <c:v>519</c:v>
                </c:pt>
                <c:pt idx="4541">
                  <c:v>523</c:v>
                </c:pt>
                <c:pt idx="4542">
                  <c:v>524</c:v>
                </c:pt>
                <c:pt idx="4543">
                  <c:v>521</c:v>
                </c:pt>
                <c:pt idx="4544">
                  <c:v>523</c:v>
                </c:pt>
                <c:pt idx="4545">
                  <c:v>522</c:v>
                </c:pt>
                <c:pt idx="4546">
                  <c:v>517</c:v>
                </c:pt>
                <c:pt idx="4547">
                  <c:v>524</c:v>
                </c:pt>
                <c:pt idx="4548">
                  <c:v>525</c:v>
                </c:pt>
                <c:pt idx="4549">
                  <c:v>521</c:v>
                </c:pt>
                <c:pt idx="4550">
                  <c:v>515</c:v>
                </c:pt>
                <c:pt idx="4551">
                  <c:v>515</c:v>
                </c:pt>
                <c:pt idx="4552">
                  <c:v>522</c:v>
                </c:pt>
                <c:pt idx="4553">
                  <c:v>521</c:v>
                </c:pt>
                <c:pt idx="4554">
                  <c:v>520</c:v>
                </c:pt>
                <c:pt idx="4555">
                  <c:v>517</c:v>
                </c:pt>
                <c:pt idx="4556">
                  <c:v>521</c:v>
                </c:pt>
                <c:pt idx="4557">
                  <c:v>521</c:v>
                </c:pt>
                <c:pt idx="4558">
                  <c:v>528</c:v>
                </c:pt>
                <c:pt idx="4559">
                  <c:v>525</c:v>
                </c:pt>
                <c:pt idx="4560">
                  <c:v>522</c:v>
                </c:pt>
                <c:pt idx="4561">
                  <c:v>521</c:v>
                </c:pt>
                <c:pt idx="4562">
                  <c:v>518</c:v>
                </c:pt>
                <c:pt idx="4563">
                  <c:v>518</c:v>
                </c:pt>
                <c:pt idx="4564">
                  <c:v>525</c:v>
                </c:pt>
                <c:pt idx="4565">
                  <c:v>523</c:v>
                </c:pt>
                <c:pt idx="4566">
                  <c:v>526</c:v>
                </c:pt>
                <c:pt idx="4567">
                  <c:v>523</c:v>
                </c:pt>
                <c:pt idx="4568">
                  <c:v>519</c:v>
                </c:pt>
                <c:pt idx="4569">
                  <c:v>525</c:v>
                </c:pt>
                <c:pt idx="4570">
                  <c:v>515</c:v>
                </c:pt>
                <c:pt idx="4571">
                  <c:v>530</c:v>
                </c:pt>
                <c:pt idx="4572">
                  <c:v>524</c:v>
                </c:pt>
                <c:pt idx="4573">
                  <c:v>521</c:v>
                </c:pt>
                <c:pt idx="4574">
                  <c:v>519</c:v>
                </c:pt>
                <c:pt idx="4575">
                  <c:v>528</c:v>
                </c:pt>
                <c:pt idx="4576">
                  <c:v>520</c:v>
                </c:pt>
                <c:pt idx="4577">
                  <c:v>528</c:v>
                </c:pt>
                <c:pt idx="4578">
                  <c:v>529</c:v>
                </c:pt>
                <c:pt idx="4579">
                  <c:v>519</c:v>
                </c:pt>
                <c:pt idx="4580">
                  <c:v>524</c:v>
                </c:pt>
                <c:pt idx="4581">
                  <c:v>529</c:v>
                </c:pt>
                <c:pt idx="4582">
                  <c:v>529</c:v>
                </c:pt>
                <c:pt idx="4583">
                  <c:v>524</c:v>
                </c:pt>
                <c:pt idx="4584">
                  <c:v>532</c:v>
                </c:pt>
                <c:pt idx="4585">
                  <c:v>522</c:v>
                </c:pt>
                <c:pt idx="4586">
                  <c:v>525</c:v>
                </c:pt>
                <c:pt idx="4587">
                  <c:v>521</c:v>
                </c:pt>
                <c:pt idx="4588">
                  <c:v>523</c:v>
                </c:pt>
                <c:pt idx="4589">
                  <c:v>522</c:v>
                </c:pt>
                <c:pt idx="4590">
                  <c:v>524</c:v>
                </c:pt>
                <c:pt idx="4591">
                  <c:v>529</c:v>
                </c:pt>
                <c:pt idx="4592">
                  <c:v>526</c:v>
                </c:pt>
                <c:pt idx="4593">
                  <c:v>521</c:v>
                </c:pt>
                <c:pt idx="4594">
                  <c:v>517</c:v>
                </c:pt>
                <c:pt idx="4595">
                  <c:v>519</c:v>
                </c:pt>
                <c:pt idx="4596">
                  <c:v>525</c:v>
                </c:pt>
                <c:pt idx="4597">
                  <c:v>524</c:v>
                </c:pt>
                <c:pt idx="4598">
                  <c:v>517</c:v>
                </c:pt>
                <c:pt idx="4599">
                  <c:v>518</c:v>
                </c:pt>
                <c:pt idx="4600">
                  <c:v>523</c:v>
                </c:pt>
                <c:pt idx="4601">
                  <c:v>524</c:v>
                </c:pt>
                <c:pt idx="4602">
                  <c:v>527</c:v>
                </c:pt>
                <c:pt idx="4603">
                  <c:v>527</c:v>
                </c:pt>
                <c:pt idx="4604">
                  <c:v>520</c:v>
                </c:pt>
                <c:pt idx="4605">
                  <c:v>518</c:v>
                </c:pt>
                <c:pt idx="4606">
                  <c:v>523</c:v>
                </c:pt>
                <c:pt idx="4607">
                  <c:v>522</c:v>
                </c:pt>
                <c:pt idx="4608">
                  <c:v>521</c:v>
                </c:pt>
                <c:pt idx="4609">
                  <c:v>522</c:v>
                </c:pt>
                <c:pt idx="4610">
                  <c:v>520</c:v>
                </c:pt>
                <c:pt idx="4611">
                  <c:v>522</c:v>
                </c:pt>
                <c:pt idx="4612">
                  <c:v>523</c:v>
                </c:pt>
                <c:pt idx="4613">
                  <c:v>527</c:v>
                </c:pt>
                <c:pt idx="4614">
                  <c:v>518</c:v>
                </c:pt>
                <c:pt idx="4615">
                  <c:v>522</c:v>
                </c:pt>
                <c:pt idx="4616">
                  <c:v>521</c:v>
                </c:pt>
                <c:pt idx="4617">
                  <c:v>526</c:v>
                </c:pt>
                <c:pt idx="4618">
                  <c:v>525</c:v>
                </c:pt>
                <c:pt idx="4619">
                  <c:v>530</c:v>
                </c:pt>
                <c:pt idx="4620">
                  <c:v>523</c:v>
                </c:pt>
                <c:pt idx="4621">
                  <c:v>528</c:v>
                </c:pt>
                <c:pt idx="4622">
                  <c:v>528</c:v>
                </c:pt>
                <c:pt idx="4623">
                  <c:v>523</c:v>
                </c:pt>
                <c:pt idx="4624">
                  <c:v>524</c:v>
                </c:pt>
                <c:pt idx="4625">
                  <c:v>522</c:v>
                </c:pt>
                <c:pt idx="4626">
                  <c:v>525</c:v>
                </c:pt>
                <c:pt idx="4627">
                  <c:v>518</c:v>
                </c:pt>
                <c:pt idx="4628">
                  <c:v>529</c:v>
                </c:pt>
                <c:pt idx="4629">
                  <c:v>521</c:v>
                </c:pt>
                <c:pt idx="4630">
                  <c:v>518</c:v>
                </c:pt>
                <c:pt idx="4631">
                  <c:v>520</c:v>
                </c:pt>
                <c:pt idx="4632">
                  <c:v>519</c:v>
                </c:pt>
                <c:pt idx="4633">
                  <c:v>527</c:v>
                </c:pt>
                <c:pt idx="4634">
                  <c:v>517</c:v>
                </c:pt>
                <c:pt idx="4635">
                  <c:v>515</c:v>
                </c:pt>
                <c:pt idx="4636">
                  <c:v>530</c:v>
                </c:pt>
                <c:pt idx="4637">
                  <c:v>531</c:v>
                </c:pt>
                <c:pt idx="4638">
                  <c:v>526</c:v>
                </c:pt>
                <c:pt idx="4639">
                  <c:v>529</c:v>
                </c:pt>
                <c:pt idx="4640">
                  <c:v>521</c:v>
                </c:pt>
                <c:pt idx="4641">
                  <c:v>527</c:v>
                </c:pt>
                <c:pt idx="4642">
                  <c:v>517</c:v>
                </c:pt>
                <c:pt idx="4643">
                  <c:v>521</c:v>
                </c:pt>
                <c:pt idx="4644">
                  <c:v>523</c:v>
                </c:pt>
                <c:pt idx="4645">
                  <c:v>525</c:v>
                </c:pt>
                <c:pt idx="4646">
                  <c:v>521</c:v>
                </c:pt>
                <c:pt idx="4647">
                  <c:v>520</c:v>
                </c:pt>
                <c:pt idx="4648">
                  <c:v>519</c:v>
                </c:pt>
                <c:pt idx="4649">
                  <c:v>521</c:v>
                </c:pt>
                <c:pt idx="4650">
                  <c:v>527</c:v>
                </c:pt>
                <c:pt idx="4651">
                  <c:v>527</c:v>
                </c:pt>
                <c:pt idx="4652">
                  <c:v>524</c:v>
                </c:pt>
                <c:pt idx="4653">
                  <c:v>526</c:v>
                </c:pt>
                <c:pt idx="4654">
                  <c:v>522</c:v>
                </c:pt>
                <c:pt idx="4655">
                  <c:v>524</c:v>
                </c:pt>
                <c:pt idx="4656">
                  <c:v>520</c:v>
                </c:pt>
                <c:pt idx="4657">
                  <c:v>516</c:v>
                </c:pt>
                <c:pt idx="4658">
                  <c:v>518</c:v>
                </c:pt>
                <c:pt idx="4659">
                  <c:v>525</c:v>
                </c:pt>
                <c:pt idx="4660">
                  <c:v>529</c:v>
                </c:pt>
                <c:pt idx="4661">
                  <c:v>528</c:v>
                </c:pt>
                <c:pt idx="4662">
                  <c:v>524</c:v>
                </c:pt>
                <c:pt idx="4663">
                  <c:v>522</c:v>
                </c:pt>
                <c:pt idx="4664">
                  <c:v>528</c:v>
                </c:pt>
                <c:pt idx="4665">
                  <c:v>528</c:v>
                </c:pt>
                <c:pt idx="4666">
                  <c:v>524</c:v>
                </c:pt>
                <c:pt idx="4667">
                  <c:v>528</c:v>
                </c:pt>
                <c:pt idx="4668">
                  <c:v>530</c:v>
                </c:pt>
                <c:pt idx="4669">
                  <c:v>533</c:v>
                </c:pt>
                <c:pt idx="4670">
                  <c:v>542</c:v>
                </c:pt>
                <c:pt idx="4671">
                  <c:v>540</c:v>
                </c:pt>
                <c:pt idx="4672">
                  <c:v>544</c:v>
                </c:pt>
                <c:pt idx="4673">
                  <c:v>545</c:v>
                </c:pt>
                <c:pt idx="4674">
                  <c:v>553</c:v>
                </c:pt>
                <c:pt idx="4675">
                  <c:v>541</c:v>
                </c:pt>
                <c:pt idx="4676">
                  <c:v>532</c:v>
                </c:pt>
                <c:pt idx="4677">
                  <c:v>531</c:v>
                </c:pt>
                <c:pt idx="4678">
                  <c:v>533</c:v>
                </c:pt>
                <c:pt idx="4679">
                  <c:v>537</c:v>
                </c:pt>
                <c:pt idx="4680">
                  <c:v>537</c:v>
                </c:pt>
                <c:pt idx="4681">
                  <c:v>532</c:v>
                </c:pt>
                <c:pt idx="4682">
                  <c:v>533</c:v>
                </c:pt>
                <c:pt idx="4683">
                  <c:v>531</c:v>
                </c:pt>
                <c:pt idx="4684">
                  <c:v>524</c:v>
                </c:pt>
                <c:pt idx="4685">
                  <c:v>524</c:v>
                </c:pt>
                <c:pt idx="4686">
                  <c:v>530</c:v>
                </c:pt>
                <c:pt idx="4687">
                  <c:v>547</c:v>
                </c:pt>
                <c:pt idx="4688">
                  <c:v>537</c:v>
                </c:pt>
                <c:pt idx="4689">
                  <c:v>549</c:v>
                </c:pt>
                <c:pt idx="4690">
                  <c:v>530</c:v>
                </c:pt>
                <c:pt idx="4691">
                  <c:v>536</c:v>
                </c:pt>
                <c:pt idx="4692">
                  <c:v>528</c:v>
                </c:pt>
                <c:pt idx="4693">
                  <c:v>533</c:v>
                </c:pt>
                <c:pt idx="4694">
                  <c:v>528</c:v>
                </c:pt>
                <c:pt idx="4695">
                  <c:v>525</c:v>
                </c:pt>
                <c:pt idx="4696">
                  <c:v>528</c:v>
                </c:pt>
                <c:pt idx="4697">
                  <c:v>526</c:v>
                </c:pt>
                <c:pt idx="4698">
                  <c:v>528</c:v>
                </c:pt>
                <c:pt idx="4699">
                  <c:v>524</c:v>
                </c:pt>
                <c:pt idx="4700">
                  <c:v>519</c:v>
                </c:pt>
                <c:pt idx="4701">
                  <c:v>532</c:v>
                </c:pt>
                <c:pt idx="4702">
                  <c:v>521</c:v>
                </c:pt>
                <c:pt idx="4703">
                  <c:v>524</c:v>
                </c:pt>
                <c:pt idx="4704">
                  <c:v>523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69E-464E-B6B9-32DCD5185E87}"/>
            </c:ext>
          </c:extLst>
        </c:ser>
        <c:ser>
          <c:idx val="4"/>
          <c:order val="6"/>
          <c:tx>
            <c:strRef>
              <c:f>'181221_Sn(100%)_6h'!$A$1</c:f>
              <c:strCache>
                <c:ptCount val="1"/>
                <c:pt idx="0">
                  <c:v>Sn_100%_6h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'181221_Sn(100%)_6h'!$A$2:$A$4706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'181221_Sn(100%)_6h'!$B$2:$B$4706</c:f>
              <c:numCache>
                <c:formatCode>General</c:formatCode>
                <c:ptCount val="4705"/>
                <c:pt idx="0">
                  <c:v>128</c:v>
                </c:pt>
                <c:pt idx="1">
                  <c:v>144</c:v>
                </c:pt>
                <c:pt idx="2">
                  <c:v>139</c:v>
                </c:pt>
                <c:pt idx="3">
                  <c:v>116</c:v>
                </c:pt>
                <c:pt idx="4">
                  <c:v>108</c:v>
                </c:pt>
                <c:pt idx="5">
                  <c:v>129</c:v>
                </c:pt>
                <c:pt idx="6">
                  <c:v>120</c:v>
                </c:pt>
                <c:pt idx="7">
                  <c:v>144</c:v>
                </c:pt>
                <c:pt idx="8">
                  <c:v>142</c:v>
                </c:pt>
                <c:pt idx="9">
                  <c:v>143</c:v>
                </c:pt>
                <c:pt idx="10">
                  <c:v>126</c:v>
                </c:pt>
                <c:pt idx="11">
                  <c:v>122</c:v>
                </c:pt>
                <c:pt idx="12">
                  <c:v>128</c:v>
                </c:pt>
                <c:pt idx="13">
                  <c:v>119</c:v>
                </c:pt>
                <c:pt idx="14">
                  <c:v>114</c:v>
                </c:pt>
                <c:pt idx="15">
                  <c:v>110</c:v>
                </c:pt>
                <c:pt idx="16">
                  <c:v>121</c:v>
                </c:pt>
                <c:pt idx="17">
                  <c:v>129</c:v>
                </c:pt>
                <c:pt idx="18">
                  <c:v>128</c:v>
                </c:pt>
                <c:pt idx="19">
                  <c:v>122</c:v>
                </c:pt>
                <c:pt idx="20">
                  <c:v>121</c:v>
                </c:pt>
                <c:pt idx="21">
                  <c:v>129</c:v>
                </c:pt>
                <c:pt idx="22">
                  <c:v>129</c:v>
                </c:pt>
                <c:pt idx="23">
                  <c:v>119</c:v>
                </c:pt>
                <c:pt idx="24">
                  <c:v>109</c:v>
                </c:pt>
                <c:pt idx="25">
                  <c:v>127</c:v>
                </c:pt>
                <c:pt idx="26">
                  <c:v>144</c:v>
                </c:pt>
                <c:pt idx="27">
                  <c:v>128</c:v>
                </c:pt>
                <c:pt idx="28">
                  <c:v>126</c:v>
                </c:pt>
                <c:pt idx="29">
                  <c:v>134</c:v>
                </c:pt>
                <c:pt idx="30">
                  <c:v>129</c:v>
                </c:pt>
                <c:pt idx="31">
                  <c:v>125</c:v>
                </c:pt>
                <c:pt idx="32">
                  <c:v>132</c:v>
                </c:pt>
                <c:pt idx="33">
                  <c:v>114</c:v>
                </c:pt>
                <c:pt idx="34">
                  <c:v>106</c:v>
                </c:pt>
                <c:pt idx="35">
                  <c:v>115</c:v>
                </c:pt>
                <c:pt idx="36">
                  <c:v>118</c:v>
                </c:pt>
                <c:pt idx="37">
                  <c:v>110</c:v>
                </c:pt>
                <c:pt idx="38">
                  <c:v>107</c:v>
                </c:pt>
                <c:pt idx="39">
                  <c:v>126</c:v>
                </c:pt>
                <c:pt idx="40">
                  <c:v>126</c:v>
                </c:pt>
                <c:pt idx="41">
                  <c:v>126</c:v>
                </c:pt>
                <c:pt idx="42">
                  <c:v>107</c:v>
                </c:pt>
                <c:pt idx="43">
                  <c:v>113</c:v>
                </c:pt>
                <c:pt idx="44">
                  <c:v>120</c:v>
                </c:pt>
                <c:pt idx="45">
                  <c:v>111</c:v>
                </c:pt>
                <c:pt idx="46">
                  <c:v>118</c:v>
                </c:pt>
                <c:pt idx="47">
                  <c:v>126</c:v>
                </c:pt>
                <c:pt idx="48">
                  <c:v>123</c:v>
                </c:pt>
                <c:pt idx="49">
                  <c:v>119</c:v>
                </c:pt>
                <c:pt idx="50">
                  <c:v>115</c:v>
                </c:pt>
                <c:pt idx="51">
                  <c:v>127</c:v>
                </c:pt>
                <c:pt idx="52">
                  <c:v>130</c:v>
                </c:pt>
                <c:pt idx="53">
                  <c:v>123</c:v>
                </c:pt>
                <c:pt idx="54">
                  <c:v>124</c:v>
                </c:pt>
                <c:pt idx="55">
                  <c:v>129</c:v>
                </c:pt>
                <c:pt idx="56">
                  <c:v>102</c:v>
                </c:pt>
                <c:pt idx="57">
                  <c:v>121</c:v>
                </c:pt>
                <c:pt idx="58">
                  <c:v>123</c:v>
                </c:pt>
                <c:pt idx="59">
                  <c:v>139</c:v>
                </c:pt>
                <c:pt idx="60">
                  <c:v>130</c:v>
                </c:pt>
                <c:pt idx="61">
                  <c:v>103</c:v>
                </c:pt>
                <c:pt idx="62">
                  <c:v>109</c:v>
                </c:pt>
                <c:pt idx="63">
                  <c:v>114</c:v>
                </c:pt>
                <c:pt idx="64">
                  <c:v>109</c:v>
                </c:pt>
                <c:pt idx="65">
                  <c:v>120</c:v>
                </c:pt>
                <c:pt idx="66">
                  <c:v>108</c:v>
                </c:pt>
                <c:pt idx="67">
                  <c:v>124</c:v>
                </c:pt>
                <c:pt idx="68">
                  <c:v>113</c:v>
                </c:pt>
                <c:pt idx="69">
                  <c:v>117</c:v>
                </c:pt>
                <c:pt idx="70">
                  <c:v>118</c:v>
                </c:pt>
                <c:pt idx="71">
                  <c:v>110</c:v>
                </c:pt>
                <c:pt idx="72">
                  <c:v>120</c:v>
                </c:pt>
                <c:pt idx="73">
                  <c:v>106</c:v>
                </c:pt>
                <c:pt idx="74">
                  <c:v>114</c:v>
                </c:pt>
                <c:pt idx="75">
                  <c:v>115</c:v>
                </c:pt>
                <c:pt idx="76">
                  <c:v>121</c:v>
                </c:pt>
                <c:pt idx="77">
                  <c:v>117</c:v>
                </c:pt>
                <c:pt idx="78">
                  <c:v>112</c:v>
                </c:pt>
                <c:pt idx="79">
                  <c:v>118</c:v>
                </c:pt>
                <c:pt idx="80">
                  <c:v>113</c:v>
                </c:pt>
                <c:pt idx="81">
                  <c:v>107</c:v>
                </c:pt>
                <c:pt idx="82">
                  <c:v>107</c:v>
                </c:pt>
                <c:pt idx="83">
                  <c:v>109</c:v>
                </c:pt>
                <c:pt idx="84">
                  <c:v>108</c:v>
                </c:pt>
                <c:pt idx="85">
                  <c:v>117</c:v>
                </c:pt>
                <c:pt idx="86">
                  <c:v>121</c:v>
                </c:pt>
                <c:pt idx="87">
                  <c:v>121</c:v>
                </c:pt>
                <c:pt idx="88">
                  <c:v>115</c:v>
                </c:pt>
                <c:pt idx="89">
                  <c:v>115</c:v>
                </c:pt>
                <c:pt idx="90">
                  <c:v>119</c:v>
                </c:pt>
                <c:pt idx="91">
                  <c:v>123</c:v>
                </c:pt>
                <c:pt idx="92">
                  <c:v>135</c:v>
                </c:pt>
                <c:pt idx="93">
                  <c:v>129</c:v>
                </c:pt>
                <c:pt idx="94">
                  <c:v>115</c:v>
                </c:pt>
                <c:pt idx="95">
                  <c:v>110</c:v>
                </c:pt>
                <c:pt idx="96">
                  <c:v>110</c:v>
                </c:pt>
                <c:pt idx="97">
                  <c:v>117</c:v>
                </c:pt>
                <c:pt idx="98">
                  <c:v>118</c:v>
                </c:pt>
                <c:pt idx="99">
                  <c:v>115</c:v>
                </c:pt>
                <c:pt idx="100">
                  <c:v>100</c:v>
                </c:pt>
                <c:pt idx="101">
                  <c:v>113</c:v>
                </c:pt>
                <c:pt idx="102">
                  <c:v>120</c:v>
                </c:pt>
                <c:pt idx="103">
                  <c:v>103</c:v>
                </c:pt>
                <c:pt idx="104">
                  <c:v>106</c:v>
                </c:pt>
                <c:pt idx="105">
                  <c:v>105</c:v>
                </c:pt>
                <c:pt idx="106">
                  <c:v>122</c:v>
                </c:pt>
                <c:pt idx="107">
                  <c:v>122</c:v>
                </c:pt>
                <c:pt idx="108">
                  <c:v>122</c:v>
                </c:pt>
                <c:pt idx="109">
                  <c:v>118</c:v>
                </c:pt>
                <c:pt idx="110">
                  <c:v>102</c:v>
                </c:pt>
                <c:pt idx="111">
                  <c:v>111</c:v>
                </c:pt>
                <c:pt idx="112">
                  <c:v>119</c:v>
                </c:pt>
                <c:pt idx="113">
                  <c:v>136</c:v>
                </c:pt>
                <c:pt idx="114">
                  <c:v>106</c:v>
                </c:pt>
                <c:pt idx="115">
                  <c:v>110</c:v>
                </c:pt>
                <c:pt idx="116">
                  <c:v>118</c:v>
                </c:pt>
                <c:pt idx="117">
                  <c:v>117</c:v>
                </c:pt>
                <c:pt idx="118">
                  <c:v>112</c:v>
                </c:pt>
                <c:pt idx="119">
                  <c:v>107</c:v>
                </c:pt>
                <c:pt idx="120">
                  <c:v>109</c:v>
                </c:pt>
                <c:pt idx="121">
                  <c:v>108</c:v>
                </c:pt>
                <c:pt idx="122">
                  <c:v>132</c:v>
                </c:pt>
                <c:pt idx="123">
                  <c:v>113</c:v>
                </c:pt>
                <c:pt idx="124">
                  <c:v>109</c:v>
                </c:pt>
                <c:pt idx="125">
                  <c:v>108</c:v>
                </c:pt>
                <c:pt idx="126">
                  <c:v>129</c:v>
                </c:pt>
                <c:pt idx="127">
                  <c:v>111</c:v>
                </c:pt>
                <c:pt idx="128">
                  <c:v>105</c:v>
                </c:pt>
                <c:pt idx="129">
                  <c:v>106</c:v>
                </c:pt>
                <c:pt idx="130">
                  <c:v>107</c:v>
                </c:pt>
                <c:pt idx="131">
                  <c:v>110</c:v>
                </c:pt>
                <c:pt idx="132">
                  <c:v>109</c:v>
                </c:pt>
                <c:pt idx="133">
                  <c:v>112</c:v>
                </c:pt>
                <c:pt idx="134">
                  <c:v>117</c:v>
                </c:pt>
                <c:pt idx="135">
                  <c:v>116</c:v>
                </c:pt>
                <c:pt idx="136">
                  <c:v>108</c:v>
                </c:pt>
                <c:pt idx="137">
                  <c:v>97</c:v>
                </c:pt>
                <c:pt idx="138">
                  <c:v>104</c:v>
                </c:pt>
                <c:pt idx="139">
                  <c:v>105</c:v>
                </c:pt>
                <c:pt idx="140">
                  <c:v>116</c:v>
                </c:pt>
                <c:pt idx="141">
                  <c:v>119</c:v>
                </c:pt>
                <c:pt idx="142">
                  <c:v>112</c:v>
                </c:pt>
                <c:pt idx="143">
                  <c:v>111</c:v>
                </c:pt>
                <c:pt idx="144">
                  <c:v>110</c:v>
                </c:pt>
                <c:pt idx="145">
                  <c:v>107</c:v>
                </c:pt>
                <c:pt idx="146">
                  <c:v>112</c:v>
                </c:pt>
                <c:pt idx="147">
                  <c:v>113</c:v>
                </c:pt>
                <c:pt idx="148">
                  <c:v>113</c:v>
                </c:pt>
                <c:pt idx="149">
                  <c:v>119</c:v>
                </c:pt>
                <c:pt idx="150">
                  <c:v>105</c:v>
                </c:pt>
                <c:pt idx="151">
                  <c:v>101</c:v>
                </c:pt>
                <c:pt idx="152">
                  <c:v>123</c:v>
                </c:pt>
                <c:pt idx="153">
                  <c:v>115</c:v>
                </c:pt>
                <c:pt idx="154">
                  <c:v>107</c:v>
                </c:pt>
                <c:pt idx="155">
                  <c:v>113</c:v>
                </c:pt>
                <c:pt idx="156">
                  <c:v>107</c:v>
                </c:pt>
                <c:pt idx="157">
                  <c:v>102</c:v>
                </c:pt>
                <c:pt idx="158">
                  <c:v>118</c:v>
                </c:pt>
                <c:pt idx="159">
                  <c:v>110</c:v>
                </c:pt>
                <c:pt idx="160">
                  <c:v>108</c:v>
                </c:pt>
                <c:pt idx="161">
                  <c:v>107</c:v>
                </c:pt>
                <c:pt idx="162">
                  <c:v>104</c:v>
                </c:pt>
                <c:pt idx="163">
                  <c:v>107</c:v>
                </c:pt>
                <c:pt idx="164">
                  <c:v>121</c:v>
                </c:pt>
                <c:pt idx="165">
                  <c:v>106</c:v>
                </c:pt>
                <c:pt idx="166">
                  <c:v>100</c:v>
                </c:pt>
                <c:pt idx="167">
                  <c:v>108</c:v>
                </c:pt>
                <c:pt idx="168">
                  <c:v>95</c:v>
                </c:pt>
                <c:pt idx="169">
                  <c:v>124</c:v>
                </c:pt>
                <c:pt idx="170">
                  <c:v>115</c:v>
                </c:pt>
                <c:pt idx="171">
                  <c:v>105</c:v>
                </c:pt>
                <c:pt idx="172">
                  <c:v>106</c:v>
                </c:pt>
                <c:pt idx="173">
                  <c:v>100</c:v>
                </c:pt>
                <c:pt idx="174">
                  <c:v>95</c:v>
                </c:pt>
                <c:pt idx="175">
                  <c:v>126</c:v>
                </c:pt>
                <c:pt idx="176">
                  <c:v>89</c:v>
                </c:pt>
                <c:pt idx="177">
                  <c:v>100</c:v>
                </c:pt>
                <c:pt idx="178">
                  <c:v>120</c:v>
                </c:pt>
                <c:pt idx="179">
                  <c:v>90</c:v>
                </c:pt>
                <c:pt idx="180">
                  <c:v>82</c:v>
                </c:pt>
                <c:pt idx="181">
                  <c:v>102</c:v>
                </c:pt>
                <c:pt idx="182">
                  <c:v>104</c:v>
                </c:pt>
                <c:pt idx="183">
                  <c:v>108</c:v>
                </c:pt>
                <c:pt idx="184">
                  <c:v>106</c:v>
                </c:pt>
                <c:pt idx="185">
                  <c:v>113</c:v>
                </c:pt>
                <c:pt idx="186">
                  <c:v>108</c:v>
                </c:pt>
                <c:pt idx="187">
                  <c:v>94</c:v>
                </c:pt>
                <c:pt idx="188">
                  <c:v>103</c:v>
                </c:pt>
                <c:pt idx="189">
                  <c:v>83</c:v>
                </c:pt>
                <c:pt idx="190">
                  <c:v>94</c:v>
                </c:pt>
                <c:pt idx="191">
                  <c:v>88</c:v>
                </c:pt>
                <c:pt idx="192">
                  <c:v>99</c:v>
                </c:pt>
                <c:pt idx="193">
                  <c:v>108</c:v>
                </c:pt>
                <c:pt idx="194">
                  <c:v>111</c:v>
                </c:pt>
                <c:pt idx="195">
                  <c:v>97</c:v>
                </c:pt>
                <c:pt idx="196">
                  <c:v>96</c:v>
                </c:pt>
                <c:pt idx="197">
                  <c:v>108</c:v>
                </c:pt>
                <c:pt idx="198">
                  <c:v>101</c:v>
                </c:pt>
                <c:pt idx="199">
                  <c:v>94</c:v>
                </c:pt>
                <c:pt idx="200">
                  <c:v>100</c:v>
                </c:pt>
                <c:pt idx="201">
                  <c:v>95</c:v>
                </c:pt>
                <c:pt idx="202">
                  <c:v>91</c:v>
                </c:pt>
                <c:pt idx="203">
                  <c:v>102</c:v>
                </c:pt>
                <c:pt idx="204">
                  <c:v>97</c:v>
                </c:pt>
                <c:pt idx="205">
                  <c:v>95</c:v>
                </c:pt>
                <c:pt idx="206">
                  <c:v>105</c:v>
                </c:pt>
                <c:pt idx="207">
                  <c:v>106</c:v>
                </c:pt>
                <c:pt idx="208">
                  <c:v>108</c:v>
                </c:pt>
                <c:pt idx="209">
                  <c:v>102</c:v>
                </c:pt>
                <c:pt idx="210">
                  <c:v>97</c:v>
                </c:pt>
                <c:pt idx="211">
                  <c:v>95</c:v>
                </c:pt>
                <c:pt idx="212">
                  <c:v>74</c:v>
                </c:pt>
                <c:pt idx="213">
                  <c:v>89</c:v>
                </c:pt>
                <c:pt idx="214">
                  <c:v>111</c:v>
                </c:pt>
                <c:pt idx="215">
                  <c:v>101</c:v>
                </c:pt>
                <c:pt idx="216">
                  <c:v>100</c:v>
                </c:pt>
                <c:pt idx="217">
                  <c:v>97</c:v>
                </c:pt>
                <c:pt idx="218">
                  <c:v>96</c:v>
                </c:pt>
                <c:pt idx="219">
                  <c:v>94</c:v>
                </c:pt>
                <c:pt idx="220">
                  <c:v>97</c:v>
                </c:pt>
                <c:pt idx="221">
                  <c:v>78</c:v>
                </c:pt>
                <c:pt idx="222">
                  <c:v>84</c:v>
                </c:pt>
                <c:pt idx="223">
                  <c:v>104</c:v>
                </c:pt>
                <c:pt idx="224">
                  <c:v>88</c:v>
                </c:pt>
                <c:pt idx="225">
                  <c:v>102</c:v>
                </c:pt>
                <c:pt idx="226">
                  <c:v>92</c:v>
                </c:pt>
                <c:pt idx="227">
                  <c:v>85</c:v>
                </c:pt>
                <c:pt idx="228">
                  <c:v>73</c:v>
                </c:pt>
                <c:pt idx="229">
                  <c:v>92</c:v>
                </c:pt>
                <c:pt idx="230">
                  <c:v>105</c:v>
                </c:pt>
                <c:pt idx="231">
                  <c:v>92</c:v>
                </c:pt>
                <c:pt idx="232">
                  <c:v>87</c:v>
                </c:pt>
                <c:pt idx="233">
                  <c:v>116</c:v>
                </c:pt>
                <c:pt idx="234">
                  <c:v>99</c:v>
                </c:pt>
                <c:pt idx="235">
                  <c:v>85</c:v>
                </c:pt>
                <c:pt idx="236">
                  <c:v>86</c:v>
                </c:pt>
                <c:pt idx="237">
                  <c:v>88</c:v>
                </c:pt>
                <c:pt idx="238">
                  <c:v>77</c:v>
                </c:pt>
                <c:pt idx="239">
                  <c:v>102</c:v>
                </c:pt>
                <c:pt idx="240">
                  <c:v>91</c:v>
                </c:pt>
                <c:pt idx="241">
                  <c:v>103</c:v>
                </c:pt>
                <c:pt idx="242">
                  <c:v>79</c:v>
                </c:pt>
                <c:pt idx="243">
                  <c:v>81</c:v>
                </c:pt>
                <c:pt idx="244">
                  <c:v>95</c:v>
                </c:pt>
                <c:pt idx="245">
                  <c:v>84</c:v>
                </c:pt>
                <c:pt idx="246">
                  <c:v>95</c:v>
                </c:pt>
                <c:pt idx="247">
                  <c:v>100</c:v>
                </c:pt>
                <c:pt idx="248">
                  <c:v>99</c:v>
                </c:pt>
                <c:pt idx="249">
                  <c:v>89</c:v>
                </c:pt>
                <c:pt idx="250">
                  <c:v>93</c:v>
                </c:pt>
                <c:pt idx="251">
                  <c:v>90</c:v>
                </c:pt>
                <c:pt idx="252">
                  <c:v>92</c:v>
                </c:pt>
                <c:pt idx="253">
                  <c:v>99</c:v>
                </c:pt>
                <c:pt idx="254">
                  <c:v>81</c:v>
                </c:pt>
                <c:pt idx="255">
                  <c:v>99</c:v>
                </c:pt>
                <c:pt idx="256">
                  <c:v>97</c:v>
                </c:pt>
                <c:pt idx="257">
                  <c:v>90</c:v>
                </c:pt>
                <c:pt idx="258">
                  <c:v>90</c:v>
                </c:pt>
                <c:pt idx="259">
                  <c:v>91</c:v>
                </c:pt>
                <c:pt idx="260">
                  <c:v>87</c:v>
                </c:pt>
                <c:pt idx="261">
                  <c:v>82</c:v>
                </c:pt>
                <c:pt idx="262">
                  <c:v>89</c:v>
                </c:pt>
                <c:pt idx="263">
                  <c:v>85</c:v>
                </c:pt>
                <c:pt idx="264">
                  <c:v>88</c:v>
                </c:pt>
                <c:pt idx="265">
                  <c:v>85</c:v>
                </c:pt>
                <c:pt idx="266">
                  <c:v>74</c:v>
                </c:pt>
                <c:pt idx="267">
                  <c:v>73</c:v>
                </c:pt>
                <c:pt idx="268">
                  <c:v>83</c:v>
                </c:pt>
                <c:pt idx="269">
                  <c:v>97</c:v>
                </c:pt>
                <c:pt idx="270">
                  <c:v>98</c:v>
                </c:pt>
                <c:pt idx="271">
                  <c:v>84</c:v>
                </c:pt>
                <c:pt idx="272">
                  <c:v>90</c:v>
                </c:pt>
                <c:pt idx="273">
                  <c:v>90</c:v>
                </c:pt>
                <c:pt idx="274">
                  <c:v>88</c:v>
                </c:pt>
                <c:pt idx="275">
                  <c:v>83</c:v>
                </c:pt>
                <c:pt idx="276">
                  <c:v>75</c:v>
                </c:pt>
                <c:pt idx="277">
                  <c:v>79</c:v>
                </c:pt>
                <c:pt idx="278">
                  <c:v>83</c:v>
                </c:pt>
                <c:pt idx="279">
                  <c:v>69</c:v>
                </c:pt>
                <c:pt idx="280">
                  <c:v>87</c:v>
                </c:pt>
                <c:pt idx="281">
                  <c:v>82</c:v>
                </c:pt>
                <c:pt idx="282">
                  <c:v>76</c:v>
                </c:pt>
                <c:pt idx="283">
                  <c:v>63</c:v>
                </c:pt>
                <c:pt idx="284">
                  <c:v>95</c:v>
                </c:pt>
                <c:pt idx="285">
                  <c:v>76</c:v>
                </c:pt>
                <c:pt idx="286">
                  <c:v>79</c:v>
                </c:pt>
                <c:pt idx="287">
                  <c:v>90</c:v>
                </c:pt>
                <c:pt idx="288">
                  <c:v>67</c:v>
                </c:pt>
                <c:pt idx="289">
                  <c:v>70</c:v>
                </c:pt>
                <c:pt idx="290">
                  <c:v>94</c:v>
                </c:pt>
                <c:pt idx="291">
                  <c:v>76</c:v>
                </c:pt>
                <c:pt idx="292">
                  <c:v>65</c:v>
                </c:pt>
                <c:pt idx="293">
                  <c:v>74</c:v>
                </c:pt>
                <c:pt idx="294">
                  <c:v>72</c:v>
                </c:pt>
                <c:pt idx="295">
                  <c:v>77</c:v>
                </c:pt>
                <c:pt idx="296">
                  <c:v>67</c:v>
                </c:pt>
                <c:pt idx="297">
                  <c:v>69</c:v>
                </c:pt>
                <c:pt idx="298">
                  <c:v>82</c:v>
                </c:pt>
                <c:pt idx="299">
                  <c:v>62</c:v>
                </c:pt>
                <c:pt idx="300">
                  <c:v>71</c:v>
                </c:pt>
                <c:pt idx="301">
                  <c:v>100</c:v>
                </c:pt>
                <c:pt idx="302">
                  <c:v>100</c:v>
                </c:pt>
                <c:pt idx="303">
                  <c:v>84</c:v>
                </c:pt>
                <c:pt idx="304">
                  <c:v>80</c:v>
                </c:pt>
                <c:pt idx="305">
                  <c:v>69</c:v>
                </c:pt>
                <c:pt idx="306">
                  <c:v>75</c:v>
                </c:pt>
                <c:pt idx="307">
                  <c:v>81</c:v>
                </c:pt>
                <c:pt idx="308">
                  <c:v>85</c:v>
                </c:pt>
                <c:pt idx="309">
                  <c:v>84</c:v>
                </c:pt>
                <c:pt idx="310">
                  <c:v>76</c:v>
                </c:pt>
                <c:pt idx="311">
                  <c:v>67</c:v>
                </c:pt>
                <c:pt idx="312">
                  <c:v>64</c:v>
                </c:pt>
                <c:pt idx="313">
                  <c:v>80</c:v>
                </c:pt>
                <c:pt idx="314">
                  <c:v>73</c:v>
                </c:pt>
                <c:pt idx="315">
                  <c:v>70</c:v>
                </c:pt>
                <c:pt idx="316">
                  <c:v>75</c:v>
                </c:pt>
                <c:pt idx="317">
                  <c:v>77</c:v>
                </c:pt>
                <c:pt idx="318">
                  <c:v>87</c:v>
                </c:pt>
                <c:pt idx="319">
                  <c:v>73</c:v>
                </c:pt>
                <c:pt idx="320">
                  <c:v>69</c:v>
                </c:pt>
                <c:pt idx="321">
                  <c:v>80</c:v>
                </c:pt>
                <c:pt idx="322">
                  <c:v>82</c:v>
                </c:pt>
                <c:pt idx="323">
                  <c:v>83</c:v>
                </c:pt>
                <c:pt idx="324">
                  <c:v>82</c:v>
                </c:pt>
                <c:pt idx="325">
                  <c:v>82</c:v>
                </c:pt>
                <c:pt idx="326">
                  <c:v>81</c:v>
                </c:pt>
                <c:pt idx="327">
                  <c:v>75</c:v>
                </c:pt>
                <c:pt idx="328">
                  <c:v>66</c:v>
                </c:pt>
                <c:pt idx="329">
                  <c:v>66</c:v>
                </c:pt>
                <c:pt idx="330">
                  <c:v>72</c:v>
                </c:pt>
                <c:pt idx="331">
                  <c:v>79</c:v>
                </c:pt>
                <c:pt idx="332">
                  <c:v>95</c:v>
                </c:pt>
                <c:pt idx="333">
                  <c:v>89</c:v>
                </c:pt>
                <c:pt idx="334">
                  <c:v>72</c:v>
                </c:pt>
                <c:pt idx="335">
                  <c:v>84</c:v>
                </c:pt>
                <c:pt idx="336">
                  <c:v>99</c:v>
                </c:pt>
                <c:pt idx="337">
                  <c:v>83</c:v>
                </c:pt>
                <c:pt idx="338">
                  <c:v>69</c:v>
                </c:pt>
                <c:pt idx="339">
                  <c:v>78</c:v>
                </c:pt>
                <c:pt idx="340">
                  <c:v>72</c:v>
                </c:pt>
                <c:pt idx="341">
                  <c:v>68</c:v>
                </c:pt>
                <c:pt idx="342">
                  <c:v>73</c:v>
                </c:pt>
                <c:pt idx="343">
                  <c:v>78</c:v>
                </c:pt>
                <c:pt idx="344">
                  <c:v>74</c:v>
                </c:pt>
                <c:pt idx="345">
                  <c:v>75</c:v>
                </c:pt>
                <c:pt idx="346">
                  <c:v>74</c:v>
                </c:pt>
                <c:pt idx="347">
                  <c:v>76</c:v>
                </c:pt>
                <c:pt idx="348">
                  <c:v>77</c:v>
                </c:pt>
                <c:pt idx="349">
                  <c:v>77</c:v>
                </c:pt>
                <c:pt idx="350">
                  <c:v>78</c:v>
                </c:pt>
                <c:pt idx="351">
                  <c:v>73</c:v>
                </c:pt>
                <c:pt idx="352">
                  <c:v>71</c:v>
                </c:pt>
                <c:pt idx="353">
                  <c:v>77</c:v>
                </c:pt>
                <c:pt idx="354">
                  <c:v>74</c:v>
                </c:pt>
                <c:pt idx="355">
                  <c:v>80</c:v>
                </c:pt>
                <c:pt idx="356">
                  <c:v>91</c:v>
                </c:pt>
                <c:pt idx="357">
                  <c:v>94</c:v>
                </c:pt>
                <c:pt idx="358">
                  <c:v>68</c:v>
                </c:pt>
                <c:pt idx="359">
                  <c:v>58</c:v>
                </c:pt>
                <c:pt idx="360">
                  <c:v>68</c:v>
                </c:pt>
                <c:pt idx="361">
                  <c:v>75</c:v>
                </c:pt>
                <c:pt idx="362">
                  <c:v>67</c:v>
                </c:pt>
                <c:pt idx="363">
                  <c:v>77</c:v>
                </c:pt>
                <c:pt idx="364">
                  <c:v>76</c:v>
                </c:pt>
                <c:pt idx="365">
                  <c:v>71</c:v>
                </c:pt>
                <c:pt idx="366">
                  <c:v>66</c:v>
                </c:pt>
                <c:pt idx="367">
                  <c:v>76</c:v>
                </c:pt>
                <c:pt idx="368">
                  <c:v>88</c:v>
                </c:pt>
                <c:pt idx="369">
                  <c:v>69</c:v>
                </c:pt>
                <c:pt idx="370">
                  <c:v>73</c:v>
                </c:pt>
                <c:pt idx="371">
                  <c:v>75</c:v>
                </c:pt>
                <c:pt idx="372">
                  <c:v>74</c:v>
                </c:pt>
                <c:pt idx="373">
                  <c:v>65</c:v>
                </c:pt>
                <c:pt idx="374">
                  <c:v>73</c:v>
                </c:pt>
                <c:pt idx="375">
                  <c:v>87</c:v>
                </c:pt>
                <c:pt idx="376">
                  <c:v>73</c:v>
                </c:pt>
                <c:pt idx="377">
                  <c:v>66</c:v>
                </c:pt>
                <c:pt idx="378">
                  <c:v>80</c:v>
                </c:pt>
                <c:pt idx="379">
                  <c:v>77</c:v>
                </c:pt>
                <c:pt idx="380">
                  <c:v>61</c:v>
                </c:pt>
                <c:pt idx="381">
                  <c:v>65</c:v>
                </c:pt>
                <c:pt idx="382">
                  <c:v>66</c:v>
                </c:pt>
                <c:pt idx="383">
                  <c:v>72</c:v>
                </c:pt>
                <c:pt idx="384">
                  <c:v>66</c:v>
                </c:pt>
                <c:pt idx="385">
                  <c:v>60</c:v>
                </c:pt>
                <c:pt idx="386">
                  <c:v>67</c:v>
                </c:pt>
                <c:pt idx="387">
                  <c:v>65</c:v>
                </c:pt>
                <c:pt idx="388">
                  <c:v>60</c:v>
                </c:pt>
                <c:pt idx="389">
                  <c:v>65</c:v>
                </c:pt>
                <c:pt idx="390">
                  <c:v>72</c:v>
                </c:pt>
                <c:pt idx="391">
                  <c:v>79</c:v>
                </c:pt>
                <c:pt idx="392">
                  <c:v>75</c:v>
                </c:pt>
                <c:pt idx="393">
                  <c:v>64</c:v>
                </c:pt>
                <c:pt idx="394">
                  <c:v>73</c:v>
                </c:pt>
                <c:pt idx="395">
                  <c:v>76</c:v>
                </c:pt>
                <c:pt idx="396">
                  <c:v>68</c:v>
                </c:pt>
                <c:pt idx="397">
                  <c:v>79</c:v>
                </c:pt>
                <c:pt idx="398">
                  <c:v>74</c:v>
                </c:pt>
                <c:pt idx="399">
                  <c:v>68</c:v>
                </c:pt>
                <c:pt idx="400">
                  <c:v>58</c:v>
                </c:pt>
                <c:pt idx="401">
                  <c:v>67</c:v>
                </c:pt>
                <c:pt idx="402">
                  <c:v>74</c:v>
                </c:pt>
                <c:pt idx="403">
                  <c:v>55</c:v>
                </c:pt>
                <c:pt idx="404">
                  <c:v>63</c:v>
                </c:pt>
                <c:pt idx="405">
                  <c:v>58</c:v>
                </c:pt>
                <c:pt idx="406">
                  <c:v>65</c:v>
                </c:pt>
                <c:pt idx="407">
                  <c:v>64</c:v>
                </c:pt>
                <c:pt idx="408">
                  <c:v>58</c:v>
                </c:pt>
                <c:pt idx="409">
                  <c:v>61</c:v>
                </c:pt>
                <c:pt idx="410">
                  <c:v>63</c:v>
                </c:pt>
                <c:pt idx="411">
                  <c:v>69</c:v>
                </c:pt>
                <c:pt idx="412">
                  <c:v>73</c:v>
                </c:pt>
                <c:pt idx="413">
                  <c:v>74</c:v>
                </c:pt>
                <c:pt idx="414">
                  <c:v>89</c:v>
                </c:pt>
                <c:pt idx="415">
                  <c:v>84</c:v>
                </c:pt>
                <c:pt idx="416">
                  <c:v>61</c:v>
                </c:pt>
                <c:pt idx="417">
                  <c:v>63</c:v>
                </c:pt>
                <c:pt idx="418">
                  <c:v>58</c:v>
                </c:pt>
                <c:pt idx="419">
                  <c:v>70</c:v>
                </c:pt>
                <c:pt idx="420">
                  <c:v>60</c:v>
                </c:pt>
                <c:pt idx="421">
                  <c:v>64</c:v>
                </c:pt>
                <c:pt idx="422">
                  <c:v>63</c:v>
                </c:pt>
                <c:pt idx="423">
                  <c:v>62</c:v>
                </c:pt>
                <c:pt idx="424">
                  <c:v>63</c:v>
                </c:pt>
                <c:pt idx="425">
                  <c:v>65</c:v>
                </c:pt>
                <c:pt idx="426">
                  <c:v>64</c:v>
                </c:pt>
                <c:pt idx="427">
                  <c:v>61</c:v>
                </c:pt>
                <c:pt idx="428">
                  <c:v>65</c:v>
                </c:pt>
                <c:pt idx="429">
                  <c:v>73</c:v>
                </c:pt>
                <c:pt idx="430">
                  <c:v>62</c:v>
                </c:pt>
                <c:pt idx="431">
                  <c:v>48</c:v>
                </c:pt>
                <c:pt idx="432">
                  <c:v>50</c:v>
                </c:pt>
                <c:pt idx="433">
                  <c:v>58</c:v>
                </c:pt>
                <c:pt idx="434">
                  <c:v>63</c:v>
                </c:pt>
                <c:pt idx="435">
                  <c:v>68</c:v>
                </c:pt>
                <c:pt idx="436">
                  <c:v>68</c:v>
                </c:pt>
                <c:pt idx="437">
                  <c:v>58</c:v>
                </c:pt>
                <c:pt idx="438">
                  <c:v>59</c:v>
                </c:pt>
                <c:pt idx="439">
                  <c:v>61</c:v>
                </c:pt>
                <c:pt idx="440">
                  <c:v>62</c:v>
                </c:pt>
                <c:pt idx="441">
                  <c:v>68</c:v>
                </c:pt>
                <c:pt idx="442">
                  <c:v>69</c:v>
                </c:pt>
                <c:pt idx="443">
                  <c:v>71</c:v>
                </c:pt>
                <c:pt idx="444">
                  <c:v>58</c:v>
                </c:pt>
                <c:pt idx="445">
                  <c:v>57</c:v>
                </c:pt>
                <c:pt idx="446">
                  <c:v>67</c:v>
                </c:pt>
                <c:pt idx="447">
                  <c:v>63</c:v>
                </c:pt>
                <c:pt idx="448">
                  <c:v>70</c:v>
                </c:pt>
                <c:pt idx="449">
                  <c:v>63</c:v>
                </c:pt>
                <c:pt idx="450">
                  <c:v>51</c:v>
                </c:pt>
                <c:pt idx="451">
                  <c:v>61</c:v>
                </c:pt>
                <c:pt idx="452">
                  <c:v>59</c:v>
                </c:pt>
                <c:pt idx="453">
                  <c:v>54</c:v>
                </c:pt>
                <c:pt idx="454">
                  <c:v>58</c:v>
                </c:pt>
                <c:pt idx="455">
                  <c:v>53</c:v>
                </c:pt>
                <c:pt idx="456">
                  <c:v>60</c:v>
                </c:pt>
                <c:pt idx="457">
                  <c:v>50</c:v>
                </c:pt>
                <c:pt idx="458">
                  <c:v>49</c:v>
                </c:pt>
                <c:pt idx="459">
                  <c:v>60</c:v>
                </c:pt>
                <c:pt idx="460">
                  <c:v>66</c:v>
                </c:pt>
                <c:pt idx="461">
                  <c:v>51</c:v>
                </c:pt>
                <c:pt idx="462">
                  <c:v>54</c:v>
                </c:pt>
                <c:pt idx="463">
                  <c:v>62</c:v>
                </c:pt>
                <c:pt idx="464">
                  <c:v>48</c:v>
                </c:pt>
                <c:pt idx="465">
                  <c:v>49</c:v>
                </c:pt>
                <c:pt idx="466">
                  <c:v>69</c:v>
                </c:pt>
                <c:pt idx="467">
                  <c:v>54</c:v>
                </c:pt>
                <c:pt idx="468">
                  <c:v>61</c:v>
                </c:pt>
                <c:pt idx="469">
                  <c:v>55</c:v>
                </c:pt>
                <c:pt idx="470">
                  <c:v>60</c:v>
                </c:pt>
                <c:pt idx="471">
                  <c:v>63</c:v>
                </c:pt>
                <c:pt idx="472">
                  <c:v>57</c:v>
                </c:pt>
                <c:pt idx="473">
                  <c:v>56</c:v>
                </c:pt>
                <c:pt idx="474">
                  <c:v>62</c:v>
                </c:pt>
                <c:pt idx="475">
                  <c:v>55</c:v>
                </c:pt>
                <c:pt idx="476">
                  <c:v>49</c:v>
                </c:pt>
                <c:pt idx="477">
                  <c:v>49</c:v>
                </c:pt>
                <c:pt idx="478">
                  <c:v>58</c:v>
                </c:pt>
                <c:pt idx="479">
                  <c:v>54</c:v>
                </c:pt>
                <c:pt idx="480">
                  <c:v>63</c:v>
                </c:pt>
                <c:pt idx="481">
                  <c:v>57</c:v>
                </c:pt>
                <c:pt idx="482">
                  <c:v>59</c:v>
                </c:pt>
                <c:pt idx="483">
                  <c:v>61</c:v>
                </c:pt>
                <c:pt idx="484">
                  <c:v>53</c:v>
                </c:pt>
                <c:pt idx="485">
                  <c:v>51</c:v>
                </c:pt>
                <c:pt idx="486">
                  <c:v>55</c:v>
                </c:pt>
                <c:pt idx="487">
                  <c:v>63</c:v>
                </c:pt>
                <c:pt idx="488">
                  <c:v>60</c:v>
                </c:pt>
                <c:pt idx="489">
                  <c:v>54</c:v>
                </c:pt>
                <c:pt idx="490">
                  <c:v>53</c:v>
                </c:pt>
                <c:pt idx="491">
                  <c:v>59</c:v>
                </c:pt>
                <c:pt idx="492">
                  <c:v>62</c:v>
                </c:pt>
                <c:pt idx="493">
                  <c:v>60</c:v>
                </c:pt>
                <c:pt idx="494">
                  <c:v>64</c:v>
                </c:pt>
                <c:pt idx="495">
                  <c:v>55</c:v>
                </c:pt>
                <c:pt idx="496">
                  <c:v>48</c:v>
                </c:pt>
                <c:pt idx="497">
                  <c:v>49</c:v>
                </c:pt>
                <c:pt idx="498">
                  <c:v>54</c:v>
                </c:pt>
                <c:pt idx="499">
                  <c:v>51</c:v>
                </c:pt>
                <c:pt idx="500">
                  <c:v>64</c:v>
                </c:pt>
                <c:pt idx="501">
                  <c:v>60</c:v>
                </c:pt>
                <c:pt idx="502">
                  <c:v>50</c:v>
                </c:pt>
                <c:pt idx="503">
                  <c:v>60</c:v>
                </c:pt>
                <c:pt idx="504">
                  <c:v>45</c:v>
                </c:pt>
                <c:pt idx="505">
                  <c:v>47</c:v>
                </c:pt>
                <c:pt idx="506">
                  <c:v>45</c:v>
                </c:pt>
                <c:pt idx="507">
                  <c:v>53</c:v>
                </c:pt>
                <c:pt idx="508">
                  <c:v>61</c:v>
                </c:pt>
                <c:pt idx="509">
                  <c:v>56</c:v>
                </c:pt>
                <c:pt idx="510">
                  <c:v>58</c:v>
                </c:pt>
                <c:pt idx="511">
                  <c:v>59</c:v>
                </c:pt>
                <c:pt idx="512">
                  <c:v>60</c:v>
                </c:pt>
                <c:pt idx="513">
                  <c:v>62</c:v>
                </c:pt>
                <c:pt idx="514">
                  <c:v>54</c:v>
                </c:pt>
                <c:pt idx="515">
                  <c:v>51</c:v>
                </c:pt>
                <c:pt idx="516">
                  <c:v>49</c:v>
                </c:pt>
                <c:pt idx="517">
                  <c:v>69</c:v>
                </c:pt>
                <c:pt idx="518">
                  <c:v>60</c:v>
                </c:pt>
                <c:pt idx="519">
                  <c:v>56</c:v>
                </c:pt>
                <c:pt idx="520">
                  <c:v>38</c:v>
                </c:pt>
                <c:pt idx="521">
                  <c:v>65</c:v>
                </c:pt>
                <c:pt idx="522">
                  <c:v>45</c:v>
                </c:pt>
                <c:pt idx="523">
                  <c:v>65</c:v>
                </c:pt>
                <c:pt idx="524">
                  <c:v>57</c:v>
                </c:pt>
                <c:pt idx="525">
                  <c:v>53</c:v>
                </c:pt>
                <c:pt idx="526">
                  <c:v>58</c:v>
                </c:pt>
                <c:pt idx="527">
                  <c:v>45</c:v>
                </c:pt>
                <c:pt idx="528">
                  <c:v>52</c:v>
                </c:pt>
                <c:pt idx="529">
                  <c:v>51</c:v>
                </c:pt>
                <c:pt idx="530">
                  <c:v>50</c:v>
                </c:pt>
                <c:pt idx="531">
                  <c:v>52</c:v>
                </c:pt>
                <c:pt idx="532">
                  <c:v>51</c:v>
                </c:pt>
                <c:pt idx="533">
                  <c:v>46</c:v>
                </c:pt>
                <c:pt idx="534">
                  <c:v>52</c:v>
                </c:pt>
                <c:pt idx="535">
                  <c:v>49</c:v>
                </c:pt>
                <c:pt idx="536">
                  <c:v>48</c:v>
                </c:pt>
                <c:pt idx="537">
                  <c:v>54</c:v>
                </c:pt>
                <c:pt idx="538">
                  <c:v>46</c:v>
                </c:pt>
                <c:pt idx="539">
                  <c:v>53</c:v>
                </c:pt>
                <c:pt idx="540">
                  <c:v>55</c:v>
                </c:pt>
                <c:pt idx="541">
                  <c:v>52</c:v>
                </c:pt>
                <c:pt idx="542">
                  <c:v>53</c:v>
                </c:pt>
                <c:pt idx="543">
                  <c:v>45</c:v>
                </c:pt>
                <c:pt idx="544">
                  <c:v>51</c:v>
                </c:pt>
                <c:pt idx="545">
                  <c:v>56</c:v>
                </c:pt>
                <c:pt idx="546">
                  <c:v>53</c:v>
                </c:pt>
                <c:pt idx="547">
                  <c:v>57</c:v>
                </c:pt>
                <c:pt idx="548">
                  <c:v>50</c:v>
                </c:pt>
                <c:pt idx="549">
                  <c:v>55</c:v>
                </c:pt>
                <c:pt idx="550">
                  <c:v>54</c:v>
                </c:pt>
                <c:pt idx="551">
                  <c:v>50</c:v>
                </c:pt>
                <c:pt idx="552">
                  <c:v>52</c:v>
                </c:pt>
                <c:pt idx="553">
                  <c:v>50</c:v>
                </c:pt>
                <c:pt idx="554">
                  <c:v>46</c:v>
                </c:pt>
                <c:pt idx="555">
                  <c:v>44</c:v>
                </c:pt>
                <c:pt idx="556">
                  <c:v>49</c:v>
                </c:pt>
                <c:pt idx="557">
                  <c:v>55</c:v>
                </c:pt>
                <c:pt idx="558">
                  <c:v>61</c:v>
                </c:pt>
                <c:pt idx="559">
                  <c:v>54</c:v>
                </c:pt>
                <c:pt idx="560">
                  <c:v>51</c:v>
                </c:pt>
                <c:pt idx="561">
                  <c:v>56</c:v>
                </c:pt>
                <c:pt idx="562">
                  <c:v>45</c:v>
                </c:pt>
                <c:pt idx="563">
                  <c:v>50</c:v>
                </c:pt>
                <c:pt idx="564">
                  <c:v>52</c:v>
                </c:pt>
                <c:pt idx="565">
                  <c:v>49</c:v>
                </c:pt>
                <c:pt idx="566">
                  <c:v>51</c:v>
                </c:pt>
                <c:pt idx="567">
                  <c:v>57</c:v>
                </c:pt>
                <c:pt idx="568">
                  <c:v>54</c:v>
                </c:pt>
                <c:pt idx="569">
                  <c:v>50</c:v>
                </c:pt>
                <c:pt idx="570">
                  <c:v>47</c:v>
                </c:pt>
                <c:pt idx="571">
                  <c:v>50</c:v>
                </c:pt>
                <c:pt idx="572">
                  <c:v>51</c:v>
                </c:pt>
                <c:pt idx="573">
                  <c:v>64</c:v>
                </c:pt>
                <c:pt idx="574">
                  <c:v>58</c:v>
                </c:pt>
                <c:pt idx="575">
                  <c:v>61</c:v>
                </c:pt>
                <c:pt idx="576">
                  <c:v>57</c:v>
                </c:pt>
                <c:pt idx="577">
                  <c:v>56</c:v>
                </c:pt>
                <c:pt idx="578">
                  <c:v>50</c:v>
                </c:pt>
                <c:pt idx="579">
                  <c:v>56</c:v>
                </c:pt>
                <c:pt idx="580">
                  <c:v>61</c:v>
                </c:pt>
                <c:pt idx="581">
                  <c:v>50</c:v>
                </c:pt>
                <c:pt idx="582">
                  <c:v>57</c:v>
                </c:pt>
                <c:pt idx="583">
                  <c:v>49</c:v>
                </c:pt>
                <c:pt idx="584">
                  <c:v>51</c:v>
                </c:pt>
                <c:pt idx="585">
                  <c:v>47</c:v>
                </c:pt>
                <c:pt idx="586">
                  <c:v>56</c:v>
                </c:pt>
                <c:pt idx="587">
                  <c:v>45</c:v>
                </c:pt>
                <c:pt idx="588">
                  <c:v>46</c:v>
                </c:pt>
                <c:pt idx="589">
                  <c:v>41</c:v>
                </c:pt>
                <c:pt idx="590">
                  <c:v>56</c:v>
                </c:pt>
                <c:pt idx="591">
                  <c:v>52</c:v>
                </c:pt>
                <c:pt idx="592">
                  <c:v>58</c:v>
                </c:pt>
                <c:pt idx="593">
                  <c:v>52</c:v>
                </c:pt>
                <c:pt idx="594">
                  <c:v>55</c:v>
                </c:pt>
                <c:pt idx="595">
                  <c:v>45</c:v>
                </c:pt>
                <c:pt idx="596">
                  <c:v>61</c:v>
                </c:pt>
                <c:pt idx="597">
                  <c:v>58</c:v>
                </c:pt>
                <c:pt idx="598">
                  <c:v>43</c:v>
                </c:pt>
                <c:pt idx="599">
                  <c:v>52</c:v>
                </c:pt>
                <c:pt idx="600">
                  <c:v>59</c:v>
                </c:pt>
                <c:pt idx="601">
                  <c:v>49</c:v>
                </c:pt>
                <c:pt idx="602">
                  <c:v>33</c:v>
                </c:pt>
                <c:pt idx="603">
                  <c:v>42</c:v>
                </c:pt>
                <c:pt idx="604">
                  <c:v>48</c:v>
                </c:pt>
                <c:pt idx="605">
                  <c:v>42</c:v>
                </c:pt>
                <c:pt idx="606">
                  <c:v>34</c:v>
                </c:pt>
                <c:pt idx="607">
                  <c:v>37</c:v>
                </c:pt>
                <c:pt idx="608">
                  <c:v>41</c:v>
                </c:pt>
                <c:pt idx="609">
                  <c:v>50</c:v>
                </c:pt>
                <c:pt idx="610">
                  <c:v>53</c:v>
                </c:pt>
                <c:pt idx="611">
                  <c:v>47</c:v>
                </c:pt>
                <c:pt idx="612">
                  <c:v>48</c:v>
                </c:pt>
                <c:pt idx="613">
                  <c:v>44</c:v>
                </c:pt>
                <c:pt idx="614">
                  <c:v>44</c:v>
                </c:pt>
                <c:pt idx="615">
                  <c:v>48</c:v>
                </c:pt>
                <c:pt idx="616">
                  <c:v>58</c:v>
                </c:pt>
                <c:pt idx="617">
                  <c:v>53</c:v>
                </c:pt>
                <c:pt idx="618">
                  <c:v>46</c:v>
                </c:pt>
                <c:pt idx="619">
                  <c:v>45</c:v>
                </c:pt>
                <c:pt idx="620">
                  <c:v>46</c:v>
                </c:pt>
                <c:pt idx="621">
                  <c:v>47</c:v>
                </c:pt>
                <c:pt idx="622">
                  <c:v>36</c:v>
                </c:pt>
                <c:pt idx="623">
                  <c:v>42</c:v>
                </c:pt>
                <c:pt idx="624">
                  <c:v>43</c:v>
                </c:pt>
                <c:pt idx="625">
                  <c:v>55</c:v>
                </c:pt>
                <c:pt idx="626">
                  <c:v>42</c:v>
                </c:pt>
                <c:pt idx="627">
                  <c:v>59</c:v>
                </c:pt>
                <c:pt idx="628">
                  <c:v>47</c:v>
                </c:pt>
                <c:pt idx="629">
                  <c:v>44</c:v>
                </c:pt>
                <c:pt idx="630">
                  <c:v>50</c:v>
                </c:pt>
                <c:pt idx="631">
                  <c:v>38</c:v>
                </c:pt>
                <c:pt idx="632">
                  <c:v>47</c:v>
                </c:pt>
                <c:pt idx="633">
                  <c:v>47</c:v>
                </c:pt>
                <c:pt idx="634">
                  <c:v>43</c:v>
                </c:pt>
                <c:pt idx="635">
                  <c:v>44</c:v>
                </c:pt>
                <c:pt idx="636">
                  <c:v>43</c:v>
                </c:pt>
                <c:pt idx="637">
                  <c:v>46</c:v>
                </c:pt>
                <c:pt idx="638">
                  <c:v>48</c:v>
                </c:pt>
                <c:pt idx="639">
                  <c:v>51</c:v>
                </c:pt>
                <c:pt idx="640">
                  <c:v>39</c:v>
                </c:pt>
                <c:pt idx="641">
                  <c:v>47</c:v>
                </c:pt>
                <c:pt idx="642">
                  <c:v>53</c:v>
                </c:pt>
                <c:pt idx="643">
                  <c:v>56</c:v>
                </c:pt>
                <c:pt idx="644">
                  <c:v>48</c:v>
                </c:pt>
                <c:pt idx="645">
                  <c:v>60</c:v>
                </c:pt>
                <c:pt idx="646">
                  <c:v>47</c:v>
                </c:pt>
                <c:pt idx="647">
                  <c:v>55</c:v>
                </c:pt>
                <c:pt idx="648">
                  <c:v>41</c:v>
                </c:pt>
                <c:pt idx="649">
                  <c:v>52</c:v>
                </c:pt>
                <c:pt idx="650">
                  <c:v>56</c:v>
                </c:pt>
                <c:pt idx="651">
                  <c:v>52</c:v>
                </c:pt>
                <c:pt idx="652">
                  <c:v>61</c:v>
                </c:pt>
                <c:pt idx="653">
                  <c:v>66</c:v>
                </c:pt>
                <c:pt idx="654">
                  <c:v>57</c:v>
                </c:pt>
                <c:pt idx="655">
                  <c:v>54</c:v>
                </c:pt>
                <c:pt idx="656">
                  <c:v>59</c:v>
                </c:pt>
                <c:pt idx="657">
                  <c:v>55</c:v>
                </c:pt>
                <c:pt idx="658">
                  <c:v>51</c:v>
                </c:pt>
                <c:pt idx="659">
                  <c:v>58</c:v>
                </c:pt>
                <c:pt idx="660">
                  <c:v>59</c:v>
                </c:pt>
                <c:pt idx="661">
                  <c:v>49</c:v>
                </c:pt>
                <c:pt idx="662">
                  <c:v>46</c:v>
                </c:pt>
                <c:pt idx="663">
                  <c:v>45</c:v>
                </c:pt>
                <c:pt idx="664">
                  <c:v>44</c:v>
                </c:pt>
                <c:pt idx="665">
                  <c:v>47</c:v>
                </c:pt>
                <c:pt idx="666">
                  <c:v>51</c:v>
                </c:pt>
                <c:pt idx="667">
                  <c:v>42</c:v>
                </c:pt>
                <c:pt idx="668">
                  <c:v>41</c:v>
                </c:pt>
                <c:pt idx="669">
                  <c:v>50</c:v>
                </c:pt>
                <c:pt idx="670">
                  <c:v>48</c:v>
                </c:pt>
                <c:pt idx="671">
                  <c:v>47</c:v>
                </c:pt>
                <c:pt idx="672">
                  <c:v>48</c:v>
                </c:pt>
                <c:pt idx="673">
                  <c:v>47</c:v>
                </c:pt>
                <c:pt idx="674">
                  <c:v>46</c:v>
                </c:pt>
                <c:pt idx="675">
                  <c:v>31</c:v>
                </c:pt>
                <c:pt idx="676">
                  <c:v>31</c:v>
                </c:pt>
                <c:pt idx="677">
                  <c:v>36</c:v>
                </c:pt>
                <c:pt idx="678">
                  <c:v>35</c:v>
                </c:pt>
                <c:pt idx="679">
                  <c:v>49</c:v>
                </c:pt>
                <c:pt idx="680">
                  <c:v>52</c:v>
                </c:pt>
                <c:pt idx="681">
                  <c:v>55</c:v>
                </c:pt>
                <c:pt idx="682">
                  <c:v>52</c:v>
                </c:pt>
                <c:pt idx="683">
                  <c:v>52</c:v>
                </c:pt>
                <c:pt idx="684">
                  <c:v>50</c:v>
                </c:pt>
                <c:pt idx="685">
                  <c:v>63</c:v>
                </c:pt>
                <c:pt idx="686">
                  <c:v>51</c:v>
                </c:pt>
                <c:pt idx="687">
                  <c:v>47</c:v>
                </c:pt>
                <c:pt idx="688">
                  <c:v>51</c:v>
                </c:pt>
                <c:pt idx="689">
                  <c:v>47</c:v>
                </c:pt>
                <c:pt idx="690">
                  <c:v>48</c:v>
                </c:pt>
                <c:pt idx="691">
                  <c:v>37</c:v>
                </c:pt>
                <c:pt idx="692">
                  <c:v>38</c:v>
                </c:pt>
                <c:pt idx="693">
                  <c:v>42</c:v>
                </c:pt>
                <c:pt idx="694">
                  <c:v>58</c:v>
                </c:pt>
                <c:pt idx="695">
                  <c:v>39</c:v>
                </c:pt>
                <c:pt idx="696">
                  <c:v>38</c:v>
                </c:pt>
                <c:pt idx="697">
                  <c:v>35</c:v>
                </c:pt>
                <c:pt idx="698">
                  <c:v>37</c:v>
                </c:pt>
                <c:pt idx="699">
                  <c:v>52</c:v>
                </c:pt>
                <c:pt idx="700">
                  <c:v>46</c:v>
                </c:pt>
                <c:pt idx="701">
                  <c:v>45</c:v>
                </c:pt>
                <c:pt idx="702">
                  <c:v>48</c:v>
                </c:pt>
                <c:pt idx="703">
                  <c:v>48</c:v>
                </c:pt>
                <c:pt idx="704">
                  <c:v>55</c:v>
                </c:pt>
                <c:pt idx="705">
                  <c:v>48</c:v>
                </c:pt>
                <c:pt idx="706">
                  <c:v>48</c:v>
                </c:pt>
                <c:pt idx="707">
                  <c:v>49</c:v>
                </c:pt>
                <c:pt idx="708">
                  <c:v>46</c:v>
                </c:pt>
                <c:pt idx="709">
                  <c:v>41</c:v>
                </c:pt>
                <c:pt idx="710">
                  <c:v>37</c:v>
                </c:pt>
                <c:pt idx="711">
                  <c:v>38</c:v>
                </c:pt>
                <c:pt idx="712">
                  <c:v>41</c:v>
                </c:pt>
                <c:pt idx="713">
                  <c:v>35</c:v>
                </c:pt>
                <c:pt idx="714">
                  <c:v>34</c:v>
                </c:pt>
                <c:pt idx="715">
                  <c:v>34</c:v>
                </c:pt>
                <c:pt idx="716">
                  <c:v>44</c:v>
                </c:pt>
                <c:pt idx="717">
                  <c:v>43</c:v>
                </c:pt>
                <c:pt idx="718">
                  <c:v>36</c:v>
                </c:pt>
                <c:pt idx="719">
                  <c:v>44</c:v>
                </c:pt>
                <c:pt idx="720">
                  <c:v>42</c:v>
                </c:pt>
                <c:pt idx="721">
                  <c:v>43</c:v>
                </c:pt>
                <c:pt idx="722">
                  <c:v>41</c:v>
                </c:pt>
                <c:pt idx="723">
                  <c:v>38</c:v>
                </c:pt>
                <c:pt idx="724">
                  <c:v>42</c:v>
                </c:pt>
                <c:pt idx="725">
                  <c:v>42</c:v>
                </c:pt>
                <c:pt idx="726">
                  <c:v>39</c:v>
                </c:pt>
                <c:pt idx="727">
                  <c:v>30</c:v>
                </c:pt>
                <c:pt idx="728">
                  <c:v>34</c:v>
                </c:pt>
                <c:pt idx="729">
                  <c:v>42</c:v>
                </c:pt>
                <c:pt idx="730">
                  <c:v>36</c:v>
                </c:pt>
                <c:pt idx="731">
                  <c:v>39</c:v>
                </c:pt>
                <c:pt idx="732">
                  <c:v>38</c:v>
                </c:pt>
                <c:pt idx="733">
                  <c:v>34</c:v>
                </c:pt>
                <c:pt idx="734">
                  <c:v>36</c:v>
                </c:pt>
                <c:pt idx="735">
                  <c:v>29</c:v>
                </c:pt>
                <c:pt idx="736">
                  <c:v>34</c:v>
                </c:pt>
                <c:pt idx="737">
                  <c:v>33</c:v>
                </c:pt>
                <c:pt idx="738">
                  <c:v>36</c:v>
                </c:pt>
                <c:pt idx="739">
                  <c:v>37</c:v>
                </c:pt>
                <c:pt idx="740">
                  <c:v>35</c:v>
                </c:pt>
                <c:pt idx="741">
                  <c:v>30</c:v>
                </c:pt>
                <c:pt idx="742">
                  <c:v>40</c:v>
                </c:pt>
                <c:pt idx="743">
                  <c:v>38</c:v>
                </c:pt>
                <c:pt idx="744">
                  <c:v>35</c:v>
                </c:pt>
                <c:pt idx="745">
                  <c:v>32</c:v>
                </c:pt>
                <c:pt idx="746">
                  <c:v>47</c:v>
                </c:pt>
                <c:pt idx="747">
                  <c:v>33</c:v>
                </c:pt>
                <c:pt idx="748">
                  <c:v>41</c:v>
                </c:pt>
                <c:pt idx="749">
                  <c:v>47</c:v>
                </c:pt>
                <c:pt idx="750">
                  <c:v>27</c:v>
                </c:pt>
                <c:pt idx="751">
                  <c:v>31</c:v>
                </c:pt>
                <c:pt idx="752">
                  <c:v>43</c:v>
                </c:pt>
                <c:pt idx="753">
                  <c:v>44</c:v>
                </c:pt>
                <c:pt idx="754">
                  <c:v>38</c:v>
                </c:pt>
                <c:pt idx="755">
                  <c:v>31</c:v>
                </c:pt>
                <c:pt idx="756">
                  <c:v>31</c:v>
                </c:pt>
                <c:pt idx="757">
                  <c:v>39</c:v>
                </c:pt>
                <c:pt idx="758">
                  <c:v>37</c:v>
                </c:pt>
                <c:pt idx="759">
                  <c:v>36</c:v>
                </c:pt>
                <c:pt idx="760">
                  <c:v>38</c:v>
                </c:pt>
                <c:pt idx="761">
                  <c:v>39</c:v>
                </c:pt>
                <c:pt idx="762">
                  <c:v>37</c:v>
                </c:pt>
                <c:pt idx="763">
                  <c:v>39</c:v>
                </c:pt>
                <c:pt idx="764">
                  <c:v>37</c:v>
                </c:pt>
                <c:pt idx="765">
                  <c:v>40</c:v>
                </c:pt>
                <c:pt idx="766">
                  <c:v>34</c:v>
                </c:pt>
                <c:pt idx="767">
                  <c:v>45</c:v>
                </c:pt>
                <c:pt idx="768">
                  <c:v>33</c:v>
                </c:pt>
                <c:pt idx="769">
                  <c:v>39</c:v>
                </c:pt>
                <c:pt idx="770">
                  <c:v>49</c:v>
                </c:pt>
                <c:pt idx="771">
                  <c:v>40</c:v>
                </c:pt>
                <c:pt idx="772">
                  <c:v>34</c:v>
                </c:pt>
                <c:pt idx="773">
                  <c:v>31</c:v>
                </c:pt>
                <c:pt idx="774">
                  <c:v>32</c:v>
                </c:pt>
                <c:pt idx="775">
                  <c:v>34</c:v>
                </c:pt>
                <c:pt idx="776">
                  <c:v>38</c:v>
                </c:pt>
                <c:pt idx="777">
                  <c:v>37</c:v>
                </c:pt>
                <c:pt idx="778">
                  <c:v>32</c:v>
                </c:pt>
                <c:pt idx="779">
                  <c:v>41</c:v>
                </c:pt>
                <c:pt idx="780">
                  <c:v>37</c:v>
                </c:pt>
                <c:pt idx="781">
                  <c:v>36</c:v>
                </c:pt>
                <c:pt idx="782">
                  <c:v>41</c:v>
                </c:pt>
                <c:pt idx="783">
                  <c:v>40</c:v>
                </c:pt>
                <c:pt idx="784">
                  <c:v>41</c:v>
                </c:pt>
                <c:pt idx="785">
                  <c:v>45</c:v>
                </c:pt>
                <c:pt idx="786">
                  <c:v>34</c:v>
                </c:pt>
                <c:pt idx="787">
                  <c:v>33</c:v>
                </c:pt>
                <c:pt idx="788">
                  <c:v>34</c:v>
                </c:pt>
                <c:pt idx="789">
                  <c:v>35</c:v>
                </c:pt>
                <c:pt idx="790">
                  <c:v>39</c:v>
                </c:pt>
                <c:pt idx="791">
                  <c:v>33</c:v>
                </c:pt>
                <c:pt idx="792">
                  <c:v>38</c:v>
                </c:pt>
                <c:pt idx="793">
                  <c:v>48</c:v>
                </c:pt>
                <c:pt idx="794">
                  <c:v>43</c:v>
                </c:pt>
                <c:pt idx="795">
                  <c:v>41</c:v>
                </c:pt>
                <c:pt idx="796">
                  <c:v>37</c:v>
                </c:pt>
                <c:pt idx="797">
                  <c:v>27</c:v>
                </c:pt>
                <c:pt idx="798">
                  <c:v>34</c:v>
                </c:pt>
                <c:pt idx="799">
                  <c:v>34</c:v>
                </c:pt>
                <c:pt idx="800">
                  <c:v>40</c:v>
                </c:pt>
                <c:pt idx="801">
                  <c:v>26</c:v>
                </c:pt>
                <c:pt idx="802">
                  <c:v>38</c:v>
                </c:pt>
                <c:pt idx="803">
                  <c:v>37</c:v>
                </c:pt>
                <c:pt idx="804">
                  <c:v>42</c:v>
                </c:pt>
                <c:pt idx="805">
                  <c:v>30</c:v>
                </c:pt>
                <c:pt idx="806">
                  <c:v>44</c:v>
                </c:pt>
                <c:pt idx="807">
                  <c:v>47</c:v>
                </c:pt>
                <c:pt idx="808">
                  <c:v>32</c:v>
                </c:pt>
                <c:pt idx="809">
                  <c:v>28</c:v>
                </c:pt>
                <c:pt idx="810">
                  <c:v>35</c:v>
                </c:pt>
                <c:pt idx="811">
                  <c:v>32</c:v>
                </c:pt>
                <c:pt idx="812">
                  <c:v>33</c:v>
                </c:pt>
                <c:pt idx="813">
                  <c:v>29</c:v>
                </c:pt>
                <c:pt idx="814">
                  <c:v>36</c:v>
                </c:pt>
                <c:pt idx="815">
                  <c:v>29</c:v>
                </c:pt>
                <c:pt idx="816">
                  <c:v>27</c:v>
                </c:pt>
                <c:pt idx="817">
                  <c:v>36</c:v>
                </c:pt>
                <c:pt idx="818">
                  <c:v>35</c:v>
                </c:pt>
                <c:pt idx="819">
                  <c:v>25</c:v>
                </c:pt>
                <c:pt idx="820">
                  <c:v>33</c:v>
                </c:pt>
                <c:pt idx="821">
                  <c:v>38</c:v>
                </c:pt>
                <c:pt idx="822">
                  <c:v>35</c:v>
                </c:pt>
                <c:pt idx="823">
                  <c:v>34</c:v>
                </c:pt>
                <c:pt idx="824">
                  <c:v>29</c:v>
                </c:pt>
                <c:pt idx="825">
                  <c:v>26</c:v>
                </c:pt>
                <c:pt idx="826">
                  <c:v>33</c:v>
                </c:pt>
                <c:pt idx="827">
                  <c:v>39</c:v>
                </c:pt>
                <c:pt idx="828">
                  <c:v>36</c:v>
                </c:pt>
                <c:pt idx="829">
                  <c:v>36</c:v>
                </c:pt>
                <c:pt idx="830">
                  <c:v>42</c:v>
                </c:pt>
                <c:pt idx="831">
                  <c:v>28</c:v>
                </c:pt>
                <c:pt idx="832">
                  <c:v>29</c:v>
                </c:pt>
                <c:pt idx="833">
                  <c:v>38</c:v>
                </c:pt>
                <c:pt idx="834">
                  <c:v>37</c:v>
                </c:pt>
                <c:pt idx="835">
                  <c:v>36</c:v>
                </c:pt>
                <c:pt idx="836">
                  <c:v>35</c:v>
                </c:pt>
                <c:pt idx="837">
                  <c:v>33</c:v>
                </c:pt>
                <c:pt idx="838">
                  <c:v>35</c:v>
                </c:pt>
                <c:pt idx="839">
                  <c:v>36</c:v>
                </c:pt>
                <c:pt idx="840">
                  <c:v>46</c:v>
                </c:pt>
                <c:pt idx="841">
                  <c:v>40</c:v>
                </c:pt>
                <c:pt idx="842">
                  <c:v>34</c:v>
                </c:pt>
                <c:pt idx="843">
                  <c:v>34</c:v>
                </c:pt>
                <c:pt idx="844">
                  <c:v>33</c:v>
                </c:pt>
                <c:pt idx="845">
                  <c:v>34</c:v>
                </c:pt>
                <c:pt idx="846">
                  <c:v>34</c:v>
                </c:pt>
                <c:pt idx="847">
                  <c:v>34</c:v>
                </c:pt>
                <c:pt idx="848">
                  <c:v>27</c:v>
                </c:pt>
                <c:pt idx="849">
                  <c:v>27</c:v>
                </c:pt>
                <c:pt idx="850">
                  <c:v>34</c:v>
                </c:pt>
                <c:pt idx="851">
                  <c:v>31</c:v>
                </c:pt>
                <c:pt idx="852">
                  <c:v>25</c:v>
                </c:pt>
                <c:pt idx="853">
                  <c:v>33</c:v>
                </c:pt>
                <c:pt idx="854">
                  <c:v>33</c:v>
                </c:pt>
                <c:pt idx="855">
                  <c:v>37</c:v>
                </c:pt>
                <c:pt idx="856">
                  <c:v>26</c:v>
                </c:pt>
                <c:pt idx="857">
                  <c:v>35</c:v>
                </c:pt>
                <c:pt idx="858">
                  <c:v>38</c:v>
                </c:pt>
                <c:pt idx="859">
                  <c:v>33</c:v>
                </c:pt>
                <c:pt idx="860">
                  <c:v>35</c:v>
                </c:pt>
                <c:pt idx="861">
                  <c:v>38</c:v>
                </c:pt>
                <c:pt idx="862">
                  <c:v>47</c:v>
                </c:pt>
                <c:pt idx="863">
                  <c:v>28</c:v>
                </c:pt>
                <c:pt idx="864">
                  <c:v>36</c:v>
                </c:pt>
                <c:pt idx="865">
                  <c:v>33</c:v>
                </c:pt>
                <c:pt idx="866">
                  <c:v>34</c:v>
                </c:pt>
                <c:pt idx="867">
                  <c:v>37</c:v>
                </c:pt>
                <c:pt idx="868">
                  <c:v>38</c:v>
                </c:pt>
                <c:pt idx="869">
                  <c:v>26</c:v>
                </c:pt>
                <c:pt idx="870">
                  <c:v>36</c:v>
                </c:pt>
                <c:pt idx="871">
                  <c:v>27</c:v>
                </c:pt>
                <c:pt idx="872">
                  <c:v>38</c:v>
                </c:pt>
                <c:pt idx="873">
                  <c:v>31</c:v>
                </c:pt>
                <c:pt idx="874">
                  <c:v>22</c:v>
                </c:pt>
                <c:pt idx="875">
                  <c:v>33</c:v>
                </c:pt>
                <c:pt idx="876">
                  <c:v>20</c:v>
                </c:pt>
                <c:pt idx="877">
                  <c:v>31</c:v>
                </c:pt>
                <c:pt idx="878">
                  <c:v>25</c:v>
                </c:pt>
                <c:pt idx="879">
                  <c:v>25</c:v>
                </c:pt>
                <c:pt idx="880">
                  <c:v>32</c:v>
                </c:pt>
                <c:pt idx="881">
                  <c:v>32</c:v>
                </c:pt>
                <c:pt idx="882">
                  <c:v>27</c:v>
                </c:pt>
                <c:pt idx="883">
                  <c:v>23</c:v>
                </c:pt>
                <c:pt idx="884">
                  <c:v>24</c:v>
                </c:pt>
                <c:pt idx="885">
                  <c:v>31</c:v>
                </c:pt>
                <c:pt idx="886">
                  <c:v>37</c:v>
                </c:pt>
                <c:pt idx="887">
                  <c:v>30</c:v>
                </c:pt>
                <c:pt idx="888">
                  <c:v>26</c:v>
                </c:pt>
                <c:pt idx="889">
                  <c:v>30</c:v>
                </c:pt>
                <c:pt idx="890">
                  <c:v>31</c:v>
                </c:pt>
                <c:pt idx="891">
                  <c:v>37</c:v>
                </c:pt>
                <c:pt idx="892">
                  <c:v>31</c:v>
                </c:pt>
                <c:pt idx="893">
                  <c:v>33</c:v>
                </c:pt>
                <c:pt idx="894">
                  <c:v>36</c:v>
                </c:pt>
                <c:pt idx="895">
                  <c:v>29</c:v>
                </c:pt>
                <c:pt idx="896">
                  <c:v>31</c:v>
                </c:pt>
                <c:pt idx="897">
                  <c:v>28</c:v>
                </c:pt>
                <c:pt idx="898">
                  <c:v>20</c:v>
                </c:pt>
                <c:pt idx="899">
                  <c:v>21</c:v>
                </c:pt>
                <c:pt idx="900">
                  <c:v>27</c:v>
                </c:pt>
                <c:pt idx="901">
                  <c:v>31</c:v>
                </c:pt>
                <c:pt idx="902">
                  <c:v>26</c:v>
                </c:pt>
                <c:pt idx="903">
                  <c:v>30</c:v>
                </c:pt>
                <c:pt idx="904">
                  <c:v>32</c:v>
                </c:pt>
                <c:pt idx="905">
                  <c:v>32</c:v>
                </c:pt>
                <c:pt idx="906">
                  <c:v>35</c:v>
                </c:pt>
                <c:pt idx="907">
                  <c:v>32</c:v>
                </c:pt>
                <c:pt idx="908">
                  <c:v>25</c:v>
                </c:pt>
                <c:pt idx="909">
                  <c:v>32</c:v>
                </c:pt>
                <c:pt idx="910">
                  <c:v>32</c:v>
                </c:pt>
                <c:pt idx="911">
                  <c:v>32</c:v>
                </c:pt>
                <c:pt idx="912">
                  <c:v>28</c:v>
                </c:pt>
                <c:pt idx="913">
                  <c:v>31</c:v>
                </c:pt>
                <c:pt idx="914">
                  <c:v>34</c:v>
                </c:pt>
                <c:pt idx="915">
                  <c:v>29</c:v>
                </c:pt>
                <c:pt idx="916">
                  <c:v>25</c:v>
                </c:pt>
                <c:pt idx="917">
                  <c:v>23</c:v>
                </c:pt>
                <c:pt idx="918">
                  <c:v>28</c:v>
                </c:pt>
                <c:pt idx="919">
                  <c:v>25</c:v>
                </c:pt>
                <c:pt idx="920">
                  <c:v>28</c:v>
                </c:pt>
                <c:pt idx="921">
                  <c:v>31</c:v>
                </c:pt>
                <c:pt idx="922">
                  <c:v>17</c:v>
                </c:pt>
                <c:pt idx="923">
                  <c:v>39</c:v>
                </c:pt>
                <c:pt idx="924">
                  <c:v>29</c:v>
                </c:pt>
                <c:pt idx="925">
                  <c:v>24</c:v>
                </c:pt>
                <c:pt idx="926">
                  <c:v>35</c:v>
                </c:pt>
                <c:pt idx="927">
                  <c:v>33</c:v>
                </c:pt>
                <c:pt idx="928">
                  <c:v>24</c:v>
                </c:pt>
                <c:pt idx="929">
                  <c:v>28</c:v>
                </c:pt>
                <c:pt idx="930">
                  <c:v>31</c:v>
                </c:pt>
                <c:pt idx="931">
                  <c:v>33</c:v>
                </c:pt>
                <c:pt idx="932">
                  <c:v>34</c:v>
                </c:pt>
                <c:pt idx="933">
                  <c:v>34</c:v>
                </c:pt>
                <c:pt idx="934">
                  <c:v>31</c:v>
                </c:pt>
                <c:pt idx="935">
                  <c:v>29</c:v>
                </c:pt>
                <c:pt idx="936">
                  <c:v>24</c:v>
                </c:pt>
                <c:pt idx="937">
                  <c:v>25</c:v>
                </c:pt>
                <c:pt idx="938">
                  <c:v>26</c:v>
                </c:pt>
                <c:pt idx="939">
                  <c:v>30</c:v>
                </c:pt>
                <c:pt idx="940">
                  <c:v>31</c:v>
                </c:pt>
                <c:pt idx="941">
                  <c:v>31</c:v>
                </c:pt>
                <c:pt idx="942">
                  <c:v>35</c:v>
                </c:pt>
                <c:pt idx="943">
                  <c:v>36</c:v>
                </c:pt>
                <c:pt idx="944">
                  <c:v>26</c:v>
                </c:pt>
                <c:pt idx="945">
                  <c:v>23</c:v>
                </c:pt>
                <c:pt idx="946">
                  <c:v>26</c:v>
                </c:pt>
                <c:pt idx="947">
                  <c:v>27</c:v>
                </c:pt>
                <c:pt idx="948">
                  <c:v>24</c:v>
                </c:pt>
                <c:pt idx="949">
                  <c:v>26</c:v>
                </c:pt>
                <c:pt idx="950">
                  <c:v>25</c:v>
                </c:pt>
                <c:pt idx="951">
                  <c:v>25</c:v>
                </c:pt>
                <c:pt idx="952">
                  <c:v>28</c:v>
                </c:pt>
                <c:pt idx="953">
                  <c:v>30</c:v>
                </c:pt>
                <c:pt idx="954">
                  <c:v>31</c:v>
                </c:pt>
                <c:pt idx="955">
                  <c:v>30</c:v>
                </c:pt>
                <c:pt idx="956">
                  <c:v>23</c:v>
                </c:pt>
                <c:pt idx="957">
                  <c:v>22</c:v>
                </c:pt>
                <c:pt idx="958">
                  <c:v>27</c:v>
                </c:pt>
                <c:pt idx="959">
                  <c:v>32</c:v>
                </c:pt>
                <c:pt idx="960">
                  <c:v>33</c:v>
                </c:pt>
                <c:pt idx="961">
                  <c:v>33</c:v>
                </c:pt>
                <c:pt idx="962">
                  <c:v>32</c:v>
                </c:pt>
                <c:pt idx="963">
                  <c:v>21</c:v>
                </c:pt>
                <c:pt idx="964">
                  <c:v>17</c:v>
                </c:pt>
                <c:pt idx="965">
                  <c:v>25</c:v>
                </c:pt>
                <c:pt idx="966">
                  <c:v>39</c:v>
                </c:pt>
                <c:pt idx="967">
                  <c:v>33</c:v>
                </c:pt>
                <c:pt idx="968">
                  <c:v>30</c:v>
                </c:pt>
                <c:pt idx="969">
                  <c:v>27</c:v>
                </c:pt>
                <c:pt idx="970">
                  <c:v>33</c:v>
                </c:pt>
                <c:pt idx="971">
                  <c:v>30</c:v>
                </c:pt>
                <c:pt idx="972">
                  <c:v>39</c:v>
                </c:pt>
                <c:pt idx="973">
                  <c:v>34</c:v>
                </c:pt>
                <c:pt idx="974">
                  <c:v>36</c:v>
                </c:pt>
                <c:pt idx="975">
                  <c:v>29</c:v>
                </c:pt>
                <c:pt idx="976">
                  <c:v>21</c:v>
                </c:pt>
                <c:pt idx="977">
                  <c:v>27</c:v>
                </c:pt>
                <c:pt idx="978">
                  <c:v>31</c:v>
                </c:pt>
                <c:pt idx="979">
                  <c:v>25</c:v>
                </c:pt>
                <c:pt idx="980">
                  <c:v>17</c:v>
                </c:pt>
                <c:pt idx="981">
                  <c:v>26</c:v>
                </c:pt>
                <c:pt idx="982">
                  <c:v>16</c:v>
                </c:pt>
                <c:pt idx="983">
                  <c:v>22</c:v>
                </c:pt>
                <c:pt idx="984">
                  <c:v>28</c:v>
                </c:pt>
                <c:pt idx="985">
                  <c:v>28</c:v>
                </c:pt>
                <c:pt idx="986">
                  <c:v>33</c:v>
                </c:pt>
                <c:pt idx="987">
                  <c:v>28</c:v>
                </c:pt>
                <c:pt idx="988">
                  <c:v>24</c:v>
                </c:pt>
                <c:pt idx="989">
                  <c:v>33</c:v>
                </c:pt>
                <c:pt idx="990">
                  <c:v>34</c:v>
                </c:pt>
                <c:pt idx="991">
                  <c:v>20</c:v>
                </c:pt>
                <c:pt idx="992">
                  <c:v>20</c:v>
                </c:pt>
                <c:pt idx="993">
                  <c:v>19</c:v>
                </c:pt>
                <c:pt idx="994">
                  <c:v>23</c:v>
                </c:pt>
                <c:pt idx="995">
                  <c:v>31</c:v>
                </c:pt>
                <c:pt idx="996">
                  <c:v>31</c:v>
                </c:pt>
                <c:pt idx="997">
                  <c:v>24</c:v>
                </c:pt>
                <c:pt idx="998">
                  <c:v>31</c:v>
                </c:pt>
                <c:pt idx="999">
                  <c:v>32</c:v>
                </c:pt>
                <c:pt idx="1000">
                  <c:v>29</c:v>
                </c:pt>
                <c:pt idx="1001">
                  <c:v>30</c:v>
                </c:pt>
                <c:pt idx="1002">
                  <c:v>30</c:v>
                </c:pt>
                <c:pt idx="1003">
                  <c:v>29</c:v>
                </c:pt>
                <c:pt idx="1004">
                  <c:v>29</c:v>
                </c:pt>
                <c:pt idx="1005">
                  <c:v>25</c:v>
                </c:pt>
                <c:pt idx="1006">
                  <c:v>29</c:v>
                </c:pt>
                <c:pt idx="1007">
                  <c:v>32</c:v>
                </c:pt>
                <c:pt idx="1008">
                  <c:v>22</c:v>
                </c:pt>
                <c:pt idx="1009">
                  <c:v>21</c:v>
                </c:pt>
                <c:pt idx="1010">
                  <c:v>28</c:v>
                </c:pt>
                <c:pt idx="1011">
                  <c:v>23</c:v>
                </c:pt>
                <c:pt idx="1012">
                  <c:v>17</c:v>
                </c:pt>
                <c:pt idx="1013">
                  <c:v>25</c:v>
                </c:pt>
                <c:pt idx="1014">
                  <c:v>26</c:v>
                </c:pt>
                <c:pt idx="1015">
                  <c:v>20</c:v>
                </c:pt>
                <c:pt idx="1016">
                  <c:v>13</c:v>
                </c:pt>
                <c:pt idx="1017">
                  <c:v>15</c:v>
                </c:pt>
                <c:pt idx="1018">
                  <c:v>26</c:v>
                </c:pt>
                <c:pt idx="1019">
                  <c:v>29</c:v>
                </c:pt>
                <c:pt idx="1020">
                  <c:v>31</c:v>
                </c:pt>
                <c:pt idx="1021">
                  <c:v>30</c:v>
                </c:pt>
                <c:pt idx="1022">
                  <c:v>25</c:v>
                </c:pt>
                <c:pt idx="1023">
                  <c:v>27</c:v>
                </c:pt>
                <c:pt idx="1024">
                  <c:v>28</c:v>
                </c:pt>
                <c:pt idx="1025">
                  <c:v>26</c:v>
                </c:pt>
                <c:pt idx="1026">
                  <c:v>24</c:v>
                </c:pt>
                <c:pt idx="1027">
                  <c:v>23</c:v>
                </c:pt>
                <c:pt idx="1028">
                  <c:v>28</c:v>
                </c:pt>
                <c:pt idx="1029">
                  <c:v>27</c:v>
                </c:pt>
                <c:pt idx="1030">
                  <c:v>24</c:v>
                </c:pt>
                <c:pt idx="1031">
                  <c:v>22</c:v>
                </c:pt>
                <c:pt idx="1032">
                  <c:v>28</c:v>
                </c:pt>
                <c:pt idx="1033">
                  <c:v>30</c:v>
                </c:pt>
                <c:pt idx="1034">
                  <c:v>21</c:v>
                </c:pt>
                <c:pt idx="1035">
                  <c:v>31</c:v>
                </c:pt>
                <c:pt idx="1036">
                  <c:v>25</c:v>
                </c:pt>
                <c:pt idx="1037">
                  <c:v>22</c:v>
                </c:pt>
                <c:pt idx="1038">
                  <c:v>21</c:v>
                </c:pt>
                <c:pt idx="1039">
                  <c:v>12</c:v>
                </c:pt>
                <c:pt idx="1040">
                  <c:v>19</c:v>
                </c:pt>
                <c:pt idx="1041">
                  <c:v>25</c:v>
                </c:pt>
                <c:pt idx="1042">
                  <c:v>24</c:v>
                </c:pt>
                <c:pt idx="1043">
                  <c:v>18</c:v>
                </c:pt>
                <c:pt idx="1044">
                  <c:v>30</c:v>
                </c:pt>
                <c:pt idx="1045">
                  <c:v>20</c:v>
                </c:pt>
                <c:pt idx="1046">
                  <c:v>24</c:v>
                </c:pt>
                <c:pt idx="1047">
                  <c:v>36</c:v>
                </c:pt>
                <c:pt idx="1048">
                  <c:v>21</c:v>
                </c:pt>
                <c:pt idx="1049">
                  <c:v>23</c:v>
                </c:pt>
                <c:pt idx="1050">
                  <c:v>30</c:v>
                </c:pt>
                <c:pt idx="1051">
                  <c:v>28</c:v>
                </c:pt>
                <c:pt idx="1052">
                  <c:v>24</c:v>
                </c:pt>
                <c:pt idx="1053">
                  <c:v>22</c:v>
                </c:pt>
                <c:pt idx="1054">
                  <c:v>24</c:v>
                </c:pt>
                <c:pt idx="1055">
                  <c:v>22</c:v>
                </c:pt>
                <c:pt idx="1056">
                  <c:v>21</c:v>
                </c:pt>
                <c:pt idx="1057">
                  <c:v>25</c:v>
                </c:pt>
                <c:pt idx="1058">
                  <c:v>29</c:v>
                </c:pt>
                <c:pt idx="1059">
                  <c:v>27</c:v>
                </c:pt>
                <c:pt idx="1060">
                  <c:v>22</c:v>
                </c:pt>
                <c:pt idx="1061">
                  <c:v>22</c:v>
                </c:pt>
                <c:pt idx="1062">
                  <c:v>17</c:v>
                </c:pt>
                <c:pt idx="1063">
                  <c:v>23</c:v>
                </c:pt>
                <c:pt idx="1064">
                  <c:v>27</c:v>
                </c:pt>
                <c:pt idx="1065">
                  <c:v>25</c:v>
                </c:pt>
                <c:pt idx="1066">
                  <c:v>24</c:v>
                </c:pt>
                <c:pt idx="1067">
                  <c:v>23</c:v>
                </c:pt>
                <c:pt idx="1068">
                  <c:v>29</c:v>
                </c:pt>
                <c:pt idx="1069">
                  <c:v>30</c:v>
                </c:pt>
                <c:pt idx="1070">
                  <c:v>27</c:v>
                </c:pt>
                <c:pt idx="1071">
                  <c:v>27</c:v>
                </c:pt>
                <c:pt idx="1072">
                  <c:v>27</c:v>
                </c:pt>
                <c:pt idx="1073">
                  <c:v>27</c:v>
                </c:pt>
                <c:pt idx="1074">
                  <c:v>28</c:v>
                </c:pt>
                <c:pt idx="1075">
                  <c:v>27</c:v>
                </c:pt>
                <c:pt idx="1076">
                  <c:v>20</c:v>
                </c:pt>
                <c:pt idx="1077">
                  <c:v>18</c:v>
                </c:pt>
                <c:pt idx="1078">
                  <c:v>19</c:v>
                </c:pt>
                <c:pt idx="1079">
                  <c:v>22</c:v>
                </c:pt>
                <c:pt idx="1080">
                  <c:v>26</c:v>
                </c:pt>
                <c:pt idx="1081">
                  <c:v>25</c:v>
                </c:pt>
                <c:pt idx="1082">
                  <c:v>24</c:v>
                </c:pt>
                <c:pt idx="1083">
                  <c:v>20</c:v>
                </c:pt>
                <c:pt idx="1084">
                  <c:v>20</c:v>
                </c:pt>
                <c:pt idx="1085">
                  <c:v>26</c:v>
                </c:pt>
                <c:pt idx="1086">
                  <c:v>31</c:v>
                </c:pt>
                <c:pt idx="1087">
                  <c:v>24</c:v>
                </c:pt>
                <c:pt idx="1088">
                  <c:v>29</c:v>
                </c:pt>
                <c:pt idx="1089">
                  <c:v>26</c:v>
                </c:pt>
                <c:pt idx="1090">
                  <c:v>22</c:v>
                </c:pt>
                <c:pt idx="1091">
                  <c:v>23</c:v>
                </c:pt>
                <c:pt idx="1092">
                  <c:v>24</c:v>
                </c:pt>
                <c:pt idx="1093">
                  <c:v>24</c:v>
                </c:pt>
                <c:pt idx="1094">
                  <c:v>26</c:v>
                </c:pt>
                <c:pt idx="1095">
                  <c:v>23</c:v>
                </c:pt>
                <c:pt idx="1096">
                  <c:v>32</c:v>
                </c:pt>
                <c:pt idx="1097">
                  <c:v>19</c:v>
                </c:pt>
                <c:pt idx="1098">
                  <c:v>30</c:v>
                </c:pt>
                <c:pt idx="1099">
                  <c:v>14</c:v>
                </c:pt>
                <c:pt idx="1100">
                  <c:v>14</c:v>
                </c:pt>
                <c:pt idx="1101">
                  <c:v>24</c:v>
                </c:pt>
                <c:pt idx="1102">
                  <c:v>18</c:v>
                </c:pt>
                <c:pt idx="1103">
                  <c:v>20</c:v>
                </c:pt>
                <c:pt idx="1104">
                  <c:v>13</c:v>
                </c:pt>
                <c:pt idx="1105">
                  <c:v>29</c:v>
                </c:pt>
                <c:pt idx="1106">
                  <c:v>22</c:v>
                </c:pt>
                <c:pt idx="1107">
                  <c:v>17</c:v>
                </c:pt>
                <c:pt idx="1108">
                  <c:v>21</c:v>
                </c:pt>
                <c:pt idx="1109">
                  <c:v>25</c:v>
                </c:pt>
                <c:pt idx="1110">
                  <c:v>27</c:v>
                </c:pt>
                <c:pt idx="1111">
                  <c:v>21</c:v>
                </c:pt>
                <c:pt idx="1112">
                  <c:v>21</c:v>
                </c:pt>
                <c:pt idx="1113">
                  <c:v>21</c:v>
                </c:pt>
                <c:pt idx="1114">
                  <c:v>25</c:v>
                </c:pt>
                <c:pt idx="1115">
                  <c:v>25</c:v>
                </c:pt>
                <c:pt idx="1116">
                  <c:v>21</c:v>
                </c:pt>
                <c:pt idx="1117">
                  <c:v>16</c:v>
                </c:pt>
                <c:pt idx="1118">
                  <c:v>24</c:v>
                </c:pt>
                <c:pt idx="1119">
                  <c:v>22</c:v>
                </c:pt>
                <c:pt idx="1120">
                  <c:v>18</c:v>
                </c:pt>
                <c:pt idx="1121">
                  <c:v>26</c:v>
                </c:pt>
                <c:pt idx="1122">
                  <c:v>29</c:v>
                </c:pt>
                <c:pt idx="1123">
                  <c:v>22</c:v>
                </c:pt>
                <c:pt idx="1124">
                  <c:v>16</c:v>
                </c:pt>
                <c:pt idx="1125">
                  <c:v>19</c:v>
                </c:pt>
                <c:pt idx="1126">
                  <c:v>21</c:v>
                </c:pt>
                <c:pt idx="1127">
                  <c:v>24</c:v>
                </c:pt>
                <c:pt idx="1128">
                  <c:v>28</c:v>
                </c:pt>
                <c:pt idx="1129">
                  <c:v>25</c:v>
                </c:pt>
                <c:pt idx="1130">
                  <c:v>24</c:v>
                </c:pt>
                <c:pt idx="1131">
                  <c:v>23</c:v>
                </c:pt>
                <c:pt idx="1132">
                  <c:v>21</c:v>
                </c:pt>
                <c:pt idx="1133">
                  <c:v>22</c:v>
                </c:pt>
                <c:pt idx="1134">
                  <c:v>21</c:v>
                </c:pt>
                <c:pt idx="1135">
                  <c:v>20</c:v>
                </c:pt>
                <c:pt idx="1136">
                  <c:v>27</c:v>
                </c:pt>
                <c:pt idx="1137">
                  <c:v>20</c:v>
                </c:pt>
                <c:pt idx="1138">
                  <c:v>17</c:v>
                </c:pt>
                <c:pt idx="1139">
                  <c:v>23</c:v>
                </c:pt>
                <c:pt idx="1140">
                  <c:v>20</c:v>
                </c:pt>
                <c:pt idx="1141">
                  <c:v>15</c:v>
                </c:pt>
                <c:pt idx="1142">
                  <c:v>19</c:v>
                </c:pt>
                <c:pt idx="1143">
                  <c:v>23</c:v>
                </c:pt>
                <c:pt idx="1144">
                  <c:v>22</c:v>
                </c:pt>
                <c:pt idx="1145">
                  <c:v>24</c:v>
                </c:pt>
                <c:pt idx="1146">
                  <c:v>24</c:v>
                </c:pt>
                <c:pt idx="1147">
                  <c:v>23</c:v>
                </c:pt>
                <c:pt idx="1148">
                  <c:v>17</c:v>
                </c:pt>
                <c:pt idx="1149">
                  <c:v>19</c:v>
                </c:pt>
                <c:pt idx="1150">
                  <c:v>29</c:v>
                </c:pt>
                <c:pt idx="1151">
                  <c:v>21</c:v>
                </c:pt>
                <c:pt idx="1152">
                  <c:v>25</c:v>
                </c:pt>
                <c:pt idx="1153">
                  <c:v>22</c:v>
                </c:pt>
                <c:pt idx="1154">
                  <c:v>23</c:v>
                </c:pt>
                <c:pt idx="1155">
                  <c:v>24</c:v>
                </c:pt>
                <c:pt idx="1156">
                  <c:v>25</c:v>
                </c:pt>
                <c:pt idx="1157">
                  <c:v>25</c:v>
                </c:pt>
                <c:pt idx="1158">
                  <c:v>20</c:v>
                </c:pt>
                <c:pt idx="1159">
                  <c:v>24</c:v>
                </c:pt>
                <c:pt idx="1160">
                  <c:v>25</c:v>
                </c:pt>
                <c:pt idx="1161">
                  <c:v>14</c:v>
                </c:pt>
                <c:pt idx="1162">
                  <c:v>22</c:v>
                </c:pt>
                <c:pt idx="1163">
                  <c:v>26</c:v>
                </c:pt>
                <c:pt idx="1164">
                  <c:v>25</c:v>
                </c:pt>
                <c:pt idx="1165">
                  <c:v>15</c:v>
                </c:pt>
                <c:pt idx="1166">
                  <c:v>19</c:v>
                </c:pt>
                <c:pt idx="1167">
                  <c:v>21</c:v>
                </c:pt>
                <c:pt idx="1168">
                  <c:v>20</c:v>
                </c:pt>
                <c:pt idx="1169">
                  <c:v>27</c:v>
                </c:pt>
                <c:pt idx="1170">
                  <c:v>22</c:v>
                </c:pt>
                <c:pt idx="1171">
                  <c:v>16</c:v>
                </c:pt>
                <c:pt idx="1172">
                  <c:v>19</c:v>
                </c:pt>
                <c:pt idx="1173">
                  <c:v>12</c:v>
                </c:pt>
                <c:pt idx="1174">
                  <c:v>19</c:v>
                </c:pt>
                <c:pt idx="1175">
                  <c:v>29</c:v>
                </c:pt>
                <c:pt idx="1176">
                  <c:v>22</c:v>
                </c:pt>
                <c:pt idx="1177">
                  <c:v>22</c:v>
                </c:pt>
                <c:pt idx="1178">
                  <c:v>28</c:v>
                </c:pt>
                <c:pt idx="1179">
                  <c:v>27</c:v>
                </c:pt>
                <c:pt idx="1180">
                  <c:v>25</c:v>
                </c:pt>
                <c:pt idx="1181">
                  <c:v>26</c:v>
                </c:pt>
                <c:pt idx="1182">
                  <c:v>23</c:v>
                </c:pt>
                <c:pt idx="1183">
                  <c:v>18</c:v>
                </c:pt>
                <c:pt idx="1184">
                  <c:v>15</c:v>
                </c:pt>
                <c:pt idx="1185">
                  <c:v>22</c:v>
                </c:pt>
                <c:pt idx="1186">
                  <c:v>24</c:v>
                </c:pt>
                <c:pt idx="1187">
                  <c:v>27</c:v>
                </c:pt>
                <c:pt idx="1188">
                  <c:v>26</c:v>
                </c:pt>
                <c:pt idx="1189">
                  <c:v>19</c:v>
                </c:pt>
                <c:pt idx="1190">
                  <c:v>21</c:v>
                </c:pt>
                <c:pt idx="1191">
                  <c:v>23</c:v>
                </c:pt>
                <c:pt idx="1192">
                  <c:v>28</c:v>
                </c:pt>
                <c:pt idx="1193">
                  <c:v>29</c:v>
                </c:pt>
                <c:pt idx="1194">
                  <c:v>22</c:v>
                </c:pt>
                <c:pt idx="1195">
                  <c:v>17</c:v>
                </c:pt>
                <c:pt idx="1196">
                  <c:v>24</c:v>
                </c:pt>
                <c:pt idx="1197">
                  <c:v>24</c:v>
                </c:pt>
                <c:pt idx="1198">
                  <c:v>21</c:v>
                </c:pt>
                <c:pt idx="1199">
                  <c:v>36</c:v>
                </c:pt>
                <c:pt idx="1200">
                  <c:v>32</c:v>
                </c:pt>
                <c:pt idx="1201">
                  <c:v>33</c:v>
                </c:pt>
                <c:pt idx="1202">
                  <c:v>38</c:v>
                </c:pt>
                <c:pt idx="1203">
                  <c:v>33</c:v>
                </c:pt>
                <c:pt idx="1204">
                  <c:v>33</c:v>
                </c:pt>
                <c:pt idx="1205">
                  <c:v>39</c:v>
                </c:pt>
                <c:pt idx="1206">
                  <c:v>52</c:v>
                </c:pt>
                <c:pt idx="1207">
                  <c:v>62</c:v>
                </c:pt>
                <c:pt idx="1208">
                  <c:v>62</c:v>
                </c:pt>
                <c:pt idx="1209">
                  <c:v>72</c:v>
                </c:pt>
                <c:pt idx="1210">
                  <c:v>87</c:v>
                </c:pt>
                <c:pt idx="1211">
                  <c:v>102</c:v>
                </c:pt>
                <c:pt idx="1212">
                  <c:v>115</c:v>
                </c:pt>
                <c:pt idx="1213">
                  <c:v>143</c:v>
                </c:pt>
                <c:pt idx="1214">
                  <c:v>158</c:v>
                </c:pt>
                <c:pt idx="1215">
                  <c:v>147</c:v>
                </c:pt>
                <c:pt idx="1216">
                  <c:v>132</c:v>
                </c:pt>
                <c:pt idx="1217">
                  <c:v>142</c:v>
                </c:pt>
                <c:pt idx="1218">
                  <c:v>109</c:v>
                </c:pt>
                <c:pt idx="1219">
                  <c:v>145</c:v>
                </c:pt>
                <c:pt idx="1220">
                  <c:v>108</c:v>
                </c:pt>
                <c:pt idx="1221">
                  <c:v>81</c:v>
                </c:pt>
                <c:pt idx="1222">
                  <c:v>68</c:v>
                </c:pt>
                <c:pt idx="1223">
                  <c:v>65</c:v>
                </c:pt>
                <c:pt idx="1224">
                  <c:v>52</c:v>
                </c:pt>
                <c:pt idx="1225">
                  <c:v>38</c:v>
                </c:pt>
                <c:pt idx="1226">
                  <c:v>35</c:v>
                </c:pt>
                <c:pt idx="1227">
                  <c:v>40</c:v>
                </c:pt>
                <c:pt idx="1228">
                  <c:v>31</c:v>
                </c:pt>
                <c:pt idx="1229">
                  <c:v>30</c:v>
                </c:pt>
                <c:pt idx="1230">
                  <c:v>32</c:v>
                </c:pt>
                <c:pt idx="1231">
                  <c:v>24</c:v>
                </c:pt>
                <c:pt idx="1232">
                  <c:v>27</c:v>
                </c:pt>
                <c:pt idx="1233">
                  <c:v>22</c:v>
                </c:pt>
                <c:pt idx="1234">
                  <c:v>19</c:v>
                </c:pt>
                <c:pt idx="1235">
                  <c:v>21</c:v>
                </c:pt>
                <c:pt idx="1236">
                  <c:v>22</c:v>
                </c:pt>
                <c:pt idx="1237">
                  <c:v>26</c:v>
                </c:pt>
                <c:pt idx="1238">
                  <c:v>28</c:v>
                </c:pt>
                <c:pt idx="1239">
                  <c:v>28</c:v>
                </c:pt>
                <c:pt idx="1240">
                  <c:v>25</c:v>
                </c:pt>
                <c:pt idx="1241">
                  <c:v>24</c:v>
                </c:pt>
                <c:pt idx="1242">
                  <c:v>28</c:v>
                </c:pt>
                <c:pt idx="1243">
                  <c:v>27</c:v>
                </c:pt>
                <c:pt idx="1244">
                  <c:v>18</c:v>
                </c:pt>
                <c:pt idx="1245">
                  <c:v>21</c:v>
                </c:pt>
                <c:pt idx="1246">
                  <c:v>23</c:v>
                </c:pt>
                <c:pt idx="1247">
                  <c:v>24</c:v>
                </c:pt>
                <c:pt idx="1248">
                  <c:v>25</c:v>
                </c:pt>
                <c:pt idx="1249">
                  <c:v>27</c:v>
                </c:pt>
                <c:pt idx="1250">
                  <c:v>29</c:v>
                </c:pt>
                <c:pt idx="1251">
                  <c:v>25</c:v>
                </c:pt>
                <c:pt idx="1252">
                  <c:v>19</c:v>
                </c:pt>
                <c:pt idx="1253">
                  <c:v>18</c:v>
                </c:pt>
                <c:pt idx="1254">
                  <c:v>21</c:v>
                </c:pt>
                <c:pt idx="1255">
                  <c:v>23</c:v>
                </c:pt>
                <c:pt idx="1256">
                  <c:v>24</c:v>
                </c:pt>
                <c:pt idx="1257">
                  <c:v>24</c:v>
                </c:pt>
                <c:pt idx="1258">
                  <c:v>23</c:v>
                </c:pt>
                <c:pt idx="1259">
                  <c:v>18</c:v>
                </c:pt>
                <c:pt idx="1260">
                  <c:v>19</c:v>
                </c:pt>
                <c:pt idx="1261">
                  <c:v>22</c:v>
                </c:pt>
                <c:pt idx="1262">
                  <c:v>29</c:v>
                </c:pt>
                <c:pt idx="1263">
                  <c:v>32</c:v>
                </c:pt>
                <c:pt idx="1264">
                  <c:v>27</c:v>
                </c:pt>
                <c:pt idx="1265">
                  <c:v>29</c:v>
                </c:pt>
                <c:pt idx="1266">
                  <c:v>28</c:v>
                </c:pt>
                <c:pt idx="1267">
                  <c:v>26</c:v>
                </c:pt>
                <c:pt idx="1268">
                  <c:v>24</c:v>
                </c:pt>
                <c:pt idx="1269">
                  <c:v>35</c:v>
                </c:pt>
                <c:pt idx="1270">
                  <c:v>25</c:v>
                </c:pt>
                <c:pt idx="1271">
                  <c:v>20</c:v>
                </c:pt>
                <c:pt idx="1272">
                  <c:v>28</c:v>
                </c:pt>
                <c:pt idx="1273">
                  <c:v>21</c:v>
                </c:pt>
                <c:pt idx="1274">
                  <c:v>26</c:v>
                </c:pt>
                <c:pt idx="1275">
                  <c:v>20</c:v>
                </c:pt>
                <c:pt idx="1276">
                  <c:v>16</c:v>
                </c:pt>
                <c:pt idx="1277">
                  <c:v>33</c:v>
                </c:pt>
                <c:pt idx="1278">
                  <c:v>30</c:v>
                </c:pt>
                <c:pt idx="1279">
                  <c:v>33</c:v>
                </c:pt>
                <c:pt idx="1280">
                  <c:v>37</c:v>
                </c:pt>
                <c:pt idx="1281">
                  <c:v>48</c:v>
                </c:pt>
                <c:pt idx="1282">
                  <c:v>48</c:v>
                </c:pt>
                <c:pt idx="1283">
                  <c:v>58</c:v>
                </c:pt>
                <c:pt idx="1284">
                  <c:v>62</c:v>
                </c:pt>
                <c:pt idx="1285">
                  <c:v>73</c:v>
                </c:pt>
                <c:pt idx="1286">
                  <c:v>85</c:v>
                </c:pt>
                <c:pt idx="1287">
                  <c:v>98</c:v>
                </c:pt>
                <c:pt idx="1288">
                  <c:v>137</c:v>
                </c:pt>
                <c:pt idx="1289">
                  <c:v>149</c:v>
                </c:pt>
                <c:pt idx="1290">
                  <c:v>177</c:v>
                </c:pt>
                <c:pt idx="1291">
                  <c:v>224</c:v>
                </c:pt>
                <c:pt idx="1292">
                  <c:v>267</c:v>
                </c:pt>
                <c:pt idx="1293">
                  <c:v>306</c:v>
                </c:pt>
                <c:pt idx="1294">
                  <c:v>356</c:v>
                </c:pt>
                <c:pt idx="1295">
                  <c:v>415</c:v>
                </c:pt>
                <c:pt idx="1296">
                  <c:v>464</c:v>
                </c:pt>
                <c:pt idx="1297">
                  <c:v>460</c:v>
                </c:pt>
                <c:pt idx="1298">
                  <c:v>426</c:v>
                </c:pt>
                <c:pt idx="1299">
                  <c:v>388</c:v>
                </c:pt>
                <c:pt idx="1300">
                  <c:v>350</c:v>
                </c:pt>
                <c:pt idx="1301">
                  <c:v>291</c:v>
                </c:pt>
                <c:pt idx="1302">
                  <c:v>257</c:v>
                </c:pt>
                <c:pt idx="1303">
                  <c:v>218</c:v>
                </c:pt>
                <c:pt idx="1304">
                  <c:v>167</c:v>
                </c:pt>
                <c:pt idx="1305">
                  <c:v>123</c:v>
                </c:pt>
                <c:pt idx="1306">
                  <c:v>98</c:v>
                </c:pt>
                <c:pt idx="1307">
                  <c:v>84</c:v>
                </c:pt>
                <c:pt idx="1308">
                  <c:v>71</c:v>
                </c:pt>
                <c:pt idx="1309">
                  <c:v>64</c:v>
                </c:pt>
                <c:pt idx="1310">
                  <c:v>52</c:v>
                </c:pt>
                <c:pt idx="1311">
                  <c:v>45</c:v>
                </c:pt>
                <c:pt idx="1312">
                  <c:v>37</c:v>
                </c:pt>
                <c:pt idx="1313">
                  <c:v>32</c:v>
                </c:pt>
                <c:pt idx="1314">
                  <c:v>33</c:v>
                </c:pt>
                <c:pt idx="1315">
                  <c:v>31</c:v>
                </c:pt>
                <c:pt idx="1316">
                  <c:v>29</c:v>
                </c:pt>
                <c:pt idx="1317">
                  <c:v>23</c:v>
                </c:pt>
                <c:pt idx="1318">
                  <c:v>29</c:v>
                </c:pt>
                <c:pt idx="1319">
                  <c:v>25</c:v>
                </c:pt>
                <c:pt idx="1320">
                  <c:v>24</c:v>
                </c:pt>
                <c:pt idx="1321">
                  <c:v>23</c:v>
                </c:pt>
                <c:pt idx="1322">
                  <c:v>23</c:v>
                </c:pt>
                <c:pt idx="1323">
                  <c:v>21</c:v>
                </c:pt>
                <c:pt idx="1324">
                  <c:v>30</c:v>
                </c:pt>
                <c:pt idx="1325">
                  <c:v>28</c:v>
                </c:pt>
                <c:pt idx="1326">
                  <c:v>20</c:v>
                </c:pt>
                <c:pt idx="1327">
                  <c:v>25</c:v>
                </c:pt>
                <c:pt idx="1328">
                  <c:v>21</c:v>
                </c:pt>
                <c:pt idx="1329">
                  <c:v>22</c:v>
                </c:pt>
                <c:pt idx="1330">
                  <c:v>17</c:v>
                </c:pt>
                <c:pt idx="1331">
                  <c:v>17</c:v>
                </c:pt>
                <c:pt idx="1332">
                  <c:v>26</c:v>
                </c:pt>
                <c:pt idx="1333">
                  <c:v>33</c:v>
                </c:pt>
                <c:pt idx="1334">
                  <c:v>17</c:v>
                </c:pt>
                <c:pt idx="1335">
                  <c:v>31</c:v>
                </c:pt>
                <c:pt idx="1336">
                  <c:v>19</c:v>
                </c:pt>
                <c:pt idx="1337">
                  <c:v>20</c:v>
                </c:pt>
                <c:pt idx="1338">
                  <c:v>28</c:v>
                </c:pt>
                <c:pt idx="1339">
                  <c:v>23</c:v>
                </c:pt>
                <c:pt idx="1340">
                  <c:v>21</c:v>
                </c:pt>
                <c:pt idx="1341">
                  <c:v>27</c:v>
                </c:pt>
                <c:pt idx="1342">
                  <c:v>22</c:v>
                </c:pt>
                <c:pt idx="1343">
                  <c:v>18</c:v>
                </c:pt>
                <c:pt idx="1344">
                  <c:v>17</c:v>
                </c:pt>
                <c:pt idx="1345">
                  <c:v>21</c:v>
                </c:pt>
                <c:pt idx="1346">
                  <c:v>16</c:v>
                </c:pt>
                <c:pt idx="1347">
                  <c:v>16</c:v>
                </c:pt>
                <c:pt idx="1348">
                  <c:v>20</c:v>
                </c:pt>
                <c:pt idx="1349">
                  <c:v>20</c:v>
                </c:pt>
                <c:pt idx="1350">
                  <c:v>24</c:v>
                </c:pt>
                <c:pt idx="1351">
                  <c:v>21</c:v>
                </c:pt>
                <c:pt idx="1352">
                  <c:v>16</c:v>
                </c:pt>
                <c:pt idx="1353">
                  <c:v>15</c:v>
                </c:pt>
                <c:pt idx="1354">
                  <c:v>16</c:v>
                </c:pt>
                <c:pt idx="1355">
                  <c:v>21</c:v>
                </c:pt>
                <c:pt idx="1356">
                  <c:v>21</c:v>
                </c:pt>
                <c:pt idx="1357">
                  <c:v>17</c:v>
                </c:pt>
                <c:pt idx="1358">
                  <c:v>16</c:v>
                </c:pt>
                <c:pt idx="1359">
                  <c:v>17</c:v>
                </c:pt>
                <c:pt idx="1360">
                  <c:v>23</c:v>
                </c:pt>
                <c:pt idx="1361">
                  <c:v>23</c:v>
                </c:pt>
                <c:pt idx="1362">
                  <c:v>23</c:v>
                </c:pt>
                <c:pt idx="1363">
                  <c:v>22</c:v>
                </c:pt>
                <c:pt idx="1364">
                  <c:v>21</c:v>
                </c:pt>
                <c:pt idx="1365">
                  <c:v>21</c:v>
                </c:pt>
                <c:pt idx="1366">
                  <c:v>21</c:v>
                </c:pt>
                <c:pt idx="1367">
                  <c:v>16</c:v>
                </c:pt>
                <c:pt idx="1368">
                  <c:v>15</c:v>
                </c:pt>
                <c:pt idx="1369">
                  <c:v>23</c:v>
                </c:pt>
                <c:pt idx="1370">
                  <c:v>24</c:v>
                </c:pt>
                <c:pt idx="1371">
                  <c:v>20</c:v>
                </c:pt>
                <c:pt idx="1372">
                  <c:v>12</c:v>
                </c:pt>
                <c:pt idx="1373">
                  <c:v>14</c:v>
                </c:pt>
                <c:pt idx="1374">
                  <c:v>21</c:v>
                </c:pt>
                <c:pt idx="1375">
                  <c:v>20</c:v>
                </c:pt>
                <c:pt idx="1376">
                  <c:v>21</c:v>
                </c:pt>
                <c:pt idx="1377">
                  <c:v>20</c:v>
                </c:pt>
                <c:pt idx="1378">
                  <c:v>18</c:v>
                </c:pt>
                <c:pt idx="1379">
                  <c:v>21</c:v>
                </c:pt>
                <c:pt idx="1380">
                  <c:v>22</c:v>
                </c:pt>
                <c:pt idx="1381">
                  <c:v>20</c:v>
                </c:pt>
                <c:pt idx="1382">
                  <c:v>12</c:v>
                </c:pt>
                <c:pt idx="1383">
                  <c:v>12</c:v>
                </c:pt>
                <c:pt idx="1384">
                  <c:v>14</c:v>
                </c:pt>
                <c:pt idx="1385">
                  <c:v>22</c:v>
                </c:pt>
                <c:pt idx="1386">
                  <c:v>18</c:v>
                </c:pt>
                <c:pt idx="1387">
                  <c:v>10</c:v>
                </c:pt>
                <c:pt idx="1388">
                  <c:v>21</c:v>
                </c:pt>
                <c:pt idx="1389">
                  <c:v>22</c:v>
                </c:pt>
                <c:pt idx="1390">
                  <c:v>21</c:v>
                </c:pt>
                <c:pt idx="1391">
                  <c:v>17</c:v>
                </c:pt>
                <c:pt idx="1392">
                  <c:v>18</c:v>
                </c:pt>
                <c:pt idx="1393">
                  <c:v>21</c:v>
                </c:pt>
                <c:pt idx="1394">
                  <c:v>17</c:v>
                </c:pt>
                <c:pt idx="1395">
                  <c:v>22</c:v>
                </c:pt>
                <c:pt idx="1396">
                  <c:v>26</c:v>
                </c:pt>
                <c:pt idx="1397">
                  <c:v>21</c:v>
                </c:pt>
                <c:pt idx="1398">
                  <c:v>12</c:v>
                </c:pt>
                <c:pt idx="1399">
                  <c:v>18</c:v>
                </c:pt>
                <c:pt idx="1400">
                  <c:v>16</c:v>
                </c:pt>
                <c:pt idx="1401">
                  <c:v>16</c:v>
                </c:pt>
                <c:pt idx="1402">
                  <c:v>11</c:v>
                </c:pt>
                <c:pt idx="1403">
                  <c:v>18</c:v>
                </c:pt>
                <c:pt idx="1404">
                  <c:v>20</c:v>
                </c:pt>
                <c:pt idx="1405">
                  <c:v>18</c:v>
                </c:pt>
                <c:pt idx="1406">
                  <c:v>21</c:v>
                </c:pt>
                <c:pt idx="1407">
                  <c:v>19</c:v>
                </c:pt>
                <c:pt idx="1408">
                  <c:v>15</c:v>
                </c:pt>
                <c:pt idx="1409">
                  <c:v>13</c:v>
                </c:pt>
                <c:pt idx="1410">
                  <c:v>17</c:v>
                </c:pt>
                <c:pt idx="1411">
                  <c:v>19</c:v>
                </c:pt>
                <c:pt idx="1412">
                  <c:v>20</c:v>
                </c:pt>
                <c:pt idx="1413">
                  <c:v>21</c:v>
                </c:pt>
                <c:pt idx="1414">
                  <c:v>17</c:v>
                </c:pt>
                <c:pt idx="1415">
                  <c:v>14</c:v>
                </c:pt>
                <c:pt idx="1416">
                  <c:v>19</c:v>
                </c:pt>
                <c:pt idx="1417">
                  <c:v>18</c:v>
                </c:pt>
                <c:pt idx="1418">
                  <c:v>17</c:v>
                </c:pt>
                <c:pt idx="1419">
                  <c:v>20</c:v>
                </c:pt>
                <c:pt idx="1420">
                  <c:v>19</c:v>
                </c:pt>
                <c:pt idx="1421">
                  <c:v>17</c:v>
                </c:pt>
                <c:pt idx="1422">
                  <c:v>14</c:v>
                </c:pt>
                <c:pt idx="1423">
                  <c:v>13</c:v>
                </c:pt>
                <c:pt idx="1424">
                  <c:v>12</c:v>
                </c:pt>
                <c:pt idx="1425">
                  <c:v>19</c:v>
                </c:pt>
                <c:pt idx="1426">
                  <c:v>18</c:v>
                </c:pt>
                <c:pt idx="1427">
                  <c:v>17</c:v>
                </c:pt>
                <c:pt idx="1428">
                  <c:v>13</c:v>
                </c:pt>
                <c:pt idx="1429">
                  <c:v>21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11</c:v>
                </c:pt>
                <c:pt idx="1435">
                  <c:v>13</c:v>
                </c:pt>
                <c:pt idx="1436">
                  <c:v>18</c:v>
                </c:pt>
                <c:pt idx="1437">
                  <c:v>18</c:v>
                </c:pt>
                <c:pt idx="1438">
                  <c:v>19</c:v>
                </c:pt>
                <c:pt idx="1439">
                  <c:v>18</c:v>
                </c:pt>
                <c:pt idx="1440">
                  <c:v>9</c:v>
                </c:pt>
                <c:pt idx="1441">
                  <c:v>19</c:v>
                </c:pt>
                <c:pt idx="1442">
                  <c:v>13</c:v>
                </c:pt>
                <c:pt idx="1443">
                  <c:v>14</c:v>
                </c:pt>
                <c:pt idx="1444">
                  <c:v>17</c:v>
                </c:pt>
                <c:pt idx="1445">
                  <c:v>26</c:v>
                </c:pt>
                <c:pt idx="1446">
                  <c:v>12</c:v>
                </c:pt>
                <c:pt idx="1447">
                  <c:v>17</c:v>
                </c:pt>
                <c:pt idx="1448">
                  <c:v>10</c:v>
                </c:pt>
                <c:pt idx="1449">
                  <c:v>23</c:v>
                </c:pt>
                <c:pt idx="1450">
                  <c:v>25</c:v>
                </c:pt>
                <c:pt idx="1451">
                  <c:v>14</c:v>
                </c:pt>
                <c:pt idx="1452">
                  <c:v>19</c:v>
                </c:pt>
                <c:pt idx="1453">
                  <c:v>16</c:v>
                </c:pt>
                <c:pt idx="1454">
                  <c:v>11</c:v>
                </c:pt>
                <c:pt idx="1455">
                  <c:v>16</c:v>
                </c:pt>
                <c:pt idx="1456">
                  <c:v>11</c:v>
                </c:pt>
                <c:pt idx="1457">
                  <c:v>15</c:v>
                </c:pt>
                <c:pt idx="1458">
                  <c:v>13</c:v>
                </c:pt>
                <c:pt idx="1459">
                  <c:v>12</c:v>
                </c:pt>
                <c:pt idx="1460">
                  <c:v>18</c:v>
                </c:pt>
                <c:pt idx="1461">
                  <c:v>24</c:v>
                </c:pt>
                <c:pt idx="1462">
                  <c:v>20</c:v>
                </c:pt>
                <c:pt idx="1463">
                  <c:v>15</c:v>
                </c:pt>
                <c:pt idx="1464">
                  <c:v>12</c:v>
                </c:pt>
                <c:pt idx="1465">
                  <c:v>14</c:v>
                </c:pt>
                <c:pt idx="1466">
                  <c:v>14</c:v>
                </c:pt>
                <c:pt idx="1467">
                  <c:v>19</c:v>
                </c:pt>
                <c:pt idx="1468">
                  <c:v>15</c:v>
                </c:pt>
                <c:pt idx="1469">
                  <c:v>15</c:v>
                </c:pt>
                <c:pt idx="1470">
                  <c:v>17</c:v>
                </c:pt>
                <c:pt idx="1471">
                  <c:v>18</c:v>
                </c:pt>
                <c:pt idx="1472">
                  <c:v>13</c:v>
                </c:pt>
                <c:pt idx="1473">
                  <c:v>8</c:v>
                </c:pt>
                <c:pt idx="1474">
                  <c:v>15</c:v>
                </c:pt>
                <c:pt idx="1475">
                  <c:v>18</c:v>
                </c:pt>
                <c:pt idx="1476">
                  <c:v>15</c:v>
                </c:pt>
                <c:pt idx="1477">
                  <c:v>15</c:v>
                </c:pt>
                <c:pt idx="1478">
                  <c:v>18</c:v>
                </c:pt>
                <c:pt idx="1479">
                  <c:v>15</c:v>
                </c:pt>
                <c:pt idx="1480">
                  <c:v>10</c:v>
                </c:pt>
                <c:pt idx="1481">
                  <c:v>11</c:v>
                </c:pt>
                <c:pt idx="1482">
                  <c:v>13</c:v>
                </c:pt>
                <c:pt idx="1483">
                  <c:v>15</c:v>
                </c:pt>
                <c:pt idx="1484">
                  <c:v>16</c:v>
                </c:pt>
                <c:pt idx="1485">
                  <c:v>15</c:v>
                </c:pt>
                <c:pt idx="1486">
                  <c:v>15</c:v>
                </c:pt>
                <c:pt idx="1487">
                  <c:v>13</c:v>
                </c:pt>
                <c:pt idx="1488">
                  <c:v>14</c:v>
                </c:pt>
                <c:pt idx="1489">
                  <c:v>12</c:v>
                </c:pt>
                <c:pt idx="1490">
                  <c:v>15</c:v>
                </c:pt>
                <c:pt idx="1491">
                  <c:v>15</c:v>
                </c:pt>
                <c:pt idx="1492">
                  <c:v>14</c:v>
                </c:pt>
                <c:pt idx="1493">
                  <c:v>17</c:v>
                </c:pt>
                <c:pt idx="1494">
                  <c:v>21</c:v>
                </c:pt>
                <c:pt idx="1495">
                  <c:v>13</c:v>
                </c:pt>
                <c:pt idx="1496">
                  <c:v>12</c:v>
                </c:pt>
                <c:pt idx="1497">
                  <c:v>21</c:v>
                </c:pt>
                <c:pt idx="1498">
                  <c:v>16</c:v>
                </c:pt>
                <c:pt idx="1499">
                  <c:v>21</c:v>
                </c:pt>
                <c:pt idx="1500">
                  <c:v>17</c:v>
                </c:pt>
                <c:pt idx="1501">
                  <c:v>20</c:v>
                </c:pt>
                <c:pt idx="1502">
                  <c:v>20</c:v>
                </c:pt>
                <c:pt idx="1503">
                  <c:v>18</c:v>
                </c:pt>
                <c:pt idx="1504">
                  <c:v>18</c:v>
                </c:pt>
                <c:pt idx="1505">
                  <c:v>22</c:v>
                </c:pt>
                <c:pt idx="1506">
                  <c:v>12</c:v>
                </c:pt>
                <c:pt idx="1507">
                  <c:v>15</c:v>
                </c:pt>
                <c:pt idx="1508">
                  <c:v>17</c:v>
                </c:pt>
                <c:pt idx="1509">
                  <c:v>17</c:v>
                </c:pt>
                <c:pt idx="1510">
                  <c:v>20</c:v>
                </c:pt>
                <c:pt idx="1511">
                  <c:v>16</c:v>
                </c:pt>
                <c:pt idx="1512">
                  <c:v>7</c:v>
                </c:pt>
                <c:pt idx="1513">
                  <c:v>16</c:v>
                </c:pt>
                <c:pt idx="1514">
                  <c:v>20</c:v>
                </c:pt>
                <c:pt idx="1515">
                  <c:v>18</c:v>
                </c:pt>
                <c:pt idx="1516">
                  <c:v>13</c:v>
                </c:pt>
                <c:pt idx="1517">
                  <c:v>14</c:v>
                </c:pt>
                <c:pt idx="1518">
                  <c:v>11</c:v>
                </c:pt>
                <c:pt idx="1519">
                  <c:v>15</c:v>
                </c:pt>
                <c:pt idx="1520">
                  <c:v>17</c:v>
                </c:pt>
                <c:pt idx="1521">
                  <c:v>17</c:v>
                </c:pt>
                <c:pt idx="1522">
                  <c:v>17</c:v>
                </c:pt>
                <c:pt idx="1523">
                  <c:v>19</c:v>
                </c:pt>
                <c:pt idx="1524">
                  <c:v>16</c:v>
                </c:pt>
                <c:pt idx="1525">
                  <c:v>19</c:v>
                </c:pt>
                <c:pt idx="1526">
                  <c:v>14</c:v>
                </c:pt>
                <c:pt idx="1527">
                  <c:v>12</c:v>
                </c:pt>
                <c:pt idx="1528">
                  <c:v>16</c:v>
                </c:pt>
                <c:pt idx="1529">
                  <c:v>15</c:v>
                </c:pt>
                <c:pt idx="1530">
                  <c:v>14</c:v>
                </c:pt>
                <c:pt idx="1531">
                  <c:v>17</c:v>
                </c:pt>
                <c:pt idx="1532">
                  <c:v>16</c:v>
                </c:pt>
                <c:pt idx="1533">
                  <c:v>17</c:v>
                </c:pt>
                <c:pt idx="1534">
                  <c:v>13</c:v>
                </c:pt>
                <c:pt idx="1535">
                  <c:v>13</c:v>
                </c:pt>
                <c:pt idx="1536">
                  <c:v>13</c:v>
                </c:pt>
                <c:pt idx="1537">
                  <c:v>14</c:v>
                </c:pt>
                <c:pt idx="1538">
                  <c:v>21</c:v>
                </c:pt>
                <c:pt idx="1539">
                  <c:v>18</c:v>
                </c:pt>
                <c:pt idx="1540">
                  <c:v>16</c:v>
                </c:pt>
                <c:pt idx="1541">
                  <c:v>14</c:v>
                </c:pt>
                <c:pt idx="1542">
                  <c:v>9</c:v>
                </c:pt>
                <c:pt idx="1543">
                  <c:v>13</c:v>
                </c:pt>
                <c:pt idx="1544">
                  <c:v>22</c:v>
                </c:pt>
                <c:pt idx="1545">
                  <c:v>16</c:v>
                </c:pt>
                <c:pt idx="1546">
                  <c:v>17</c:v>
                </c:pt>
                <c:pt idx="1547">
                  <c:v>15</c:v>
                </c:pt>
                <c:pt idx="1548">
                  <c:v>15</c:v>
                </c:pt>
                <c:pt idx="1549">
                  <c:v>11</c:v>
                </c:pt>
                <c:pt idx="1550">
                  <c:v>17</c:v>
                </c:pt>
                <c:pt idx="1551">
                  <c:v>13</c:v>
                </c:pt>
                <c:pt idx="1552">
                  <c:v>17</c:v>
                </c:pt>
                <c:pt idx="1553">
                  <c:v>13</c:v>
                </c:pt>
                <c:pt idx="1554">
                  <c:v>9</c:v>
                </c:pt>
                <c:pt idx="1555">
                  <c:v>14</c:v>
                </c:pt>
                <c:pt idx="1556">
                  <c:v>17</c:v>
                </c:pt>
                <c:pt idx="1557">
                  <c:v>19</c:v>
                </c:pt>
                <c:pt idx="1558">
                  <c:v>12</c:v>
                </c:pt>
                <c:pt idx="1559">
                  <c:v>16</c:v>
                </c:pt>
                <c:pt idx="1560">
                  <c:v>17</c:v>
                </c:pt>
                <c:pt idx="1561">
                  <c:v>15</c:v>
                </c:pt>
                <c:pt idx="1562">
                  <c:v>19</c:v>
                </c:pt>
                <c:pt idx="1563">
                  <c:v>9</c:v>
                </c:pt>
                <c:pt idx="1564">
                  <c:v>11</c:v>
                </c:pt>
                <c:pt idx="1565">
                  <c:v>8</c:v>
                </c:pt>
                <c:pt idx="1566">
                  <c:v>10</c:v>
                </c:pt>
                <c:pt idx="1567">
                  <c:v>11</c:v>
                </c:pt>
                <c:pt idx="1568">
                  <c:v>15</c:v>
                </c:pt>
                <c:pt idx="1569">
                  <c:v>19</c:v>
                </c:pt>
                <c:pt idx="1570">
                  <c:v>15</c:v>
                </c:pt>
                <c:pt idx="1571">
                  <c:v>18</c:v>
                </c:pt>
                <c:pt idx="1572">
                  <c:v>18</c:v>
                </c:pt>
                <c:pt idx="1573">
                  <c:v>18</c:v>
                </c:pt>
                <c:pt idx="1574">
                  <c:v>15</c:v>
                </c:pt>
                <c:pt idx="1575">
                  <c:v>18</c:v>
                </c:pt>
                <c:pt idx="1576">
                  <c:v>12</c:v>
                </c:pt>
                <c:pt idx="1577">
                  <c:v>17</c:v>
                </c:pt>
                <c:pt idx="1578">
                  <c:v>13</c:v>
                </c:pt>
                <c:pt idx="1579">
                  <c:v>11</c:v>
                </c:pt>
                <c:pt idx="1580">
                  <c:v>10</c:v>
                </c:pt>
                <c:pt idx="1581">
                  <c:v>10</c:v>
                </c:pt>
                <c:pt idx="1582">
                  <c:v>11</c:v>
                </c:pt>
                <c:pt idx="1583">
                  <c:v>12</c:v>
                </c:pt>
                <c:pt idx="1584">
                  <c:v>12</c:v>
                </c:pt>
                <c:pt idx="1585">
                  <c:v>14</c:v>
                </c:pt>
                <c:pt idx="1586">
                  <c:v>16</c:v>
                </c:pt>
                <c:pt idx="1587">
                  <c:v>10</c:v>
                </c:pt>
                <c:pt idx="1588">
                  <c:v>8</c:v>
                </c:pt>
                <c:pt idx="1589">
                  <c:v>14</c:v>
                </c:pt>
                <c:pt idx="1590">
                  <c:v>14</c:v>
                </c:pt>
                <c:pt idx="1591">
                  <c:v>10</c:v>
                </c:pt>
                <c:pt idx="1592">
                  <c:v>10</c:v>
                </c:pt>
                <c:pt idx="1593">
                  <c:v>11</c:v>
                </c:pt>
                <c:pt idx="1594">
                  <c:v>15</c:v>
                </c:pt>
                <c:pt idx="1595">
                  <c:v>17</c:v>
                </c:pt>
                <c:pt idx="1596">
                  <c:v>18</c:v>
                </c:pt>
                <c:pt idx="1597">
                  <c:v>13</c:v>
                </c:pt>
                <c:pt idx="1598">
                  <c:v>8</c:v>
                </c:pt>
                <c:pt idx="1599">
                  <c:v>8</c:v>
                </c:pt>
                <c:pt idx="1600">
                  <c:v>10</c:v>
                </c:pt>
                <c:pt idx="1601">
                  <c:v>15</c:v>
                </c:pt>
                <c:pt idx="1602">
                  <c:v>14</c:v>
                </c:pt>
                <c:pt idx="1603">
                  <c:v>13</c:v>
                </c:pt>
                <c:pt idx="1604">
                  <c:v>10</c:v>
                </c:pt>
                <c:pt idx="1605">
                  <c:v>9</c:v>
                </c:pt>
                <c:pt idx="1606">
                  <c:v>11</c:v>
                </c:pt>
                <c:pt idx="1607">
                  <c:v>14</c:v>
                </c:pt>
                <c:pt idx="1608">
                  <c:v>15</c:v>
                </c:pt>
                <c:pt idx="1609">
                  <c:v>12</c:v>
                </c:pt>
                <c:pt idx="1610">
                  <c:v>13</c:v>
                </c:pt>
                <c:pt idx="1611">
                  <c:v>17</c:v>
                </c:pt>
                <c:pt idx="1612">
                  <c:v>12</c:v>
                </c:pt>
                <c:pt idx="1613">
                  <c:v>14</c:v>
                </c:pt>
                <c:pt idx="1614">
                  <c:v>16</c:v>
                </c:pt>
                <c:pt idx="1615">
                  <c:v>11</c:v>
                </c:pt>
                <c:pt idx="1616">
                  <c:v>15</c:v>
                </c:pt>
                <c:pt idx="1617">
                  <c:v>15</c:v>
                </c:pt>
                <c:pt idx="1618">
                  <c:v>20</c:v>
                </c:pt>
                <c:pt idx="1619">
                  <c:v>17</c:v>
                </c:pt>
                <c:pt idx="1620">
                  <c:v>14</c:v>
                </c:pt>
                <c:pt idx="1621">
                  <c:v>10</c:v>
                </c:pt>
                <c:pt idx="1622">
                  <c:v>9</c:v>
                </c:pt>
                <c:pt idx="1623">
                  <c:v>16</c:v>
                </c:pt>
                <c:pt idx="1624">
                  <c:v>16</c:v>
                </c:pt>
                <c:pt idx="1625">
                  <c:v>14</c:v>
                </c:pt>
                <c:pt idx="1626">
                  <c:v>12</c:v>
                </c:pt>
                <c:pt idx="1627">
                  <c:v>8</c:v>
                </c:pt>
                <c:pt idx="1628">
                  <c:v>10</c:v>
                </c:pt>
                <c:pt idx="1629">
                  <c:v>12</c:v>
                </c:pt>
                <c:pt idx="1630">
                  <c:v>12</c:v>
                </c:pt>
                <c:pt idx="1631">
                  <c:v>14</c:v>
                </c:pt>
                <c:pt idx="1632">
                  <c:v>13</c:v>
                </c:pt>
                <c:pt idx="1633">
                  <c:v>16</c:v>
                </c:pt>
                <c:pt idx="1634">
                  <c:v>19</c:v>
                </c:pt>
                <c:pt idx="1635">
                  <c:v>15</c:v>
                </c:pt>
                <c:pt idx="1636">
                  <c:v>10</c:v>
                </c:pt>
                <c:pt idx="1637">
                  <c:v>12</c:v>
                </c:pt>
                <c:pt idx="1638">
                  <c:v>9</c:v>
                </c:pt>
                <c:pt idx="1639">
                  <c:v>14</c:v>
                </c:pt>
                <c:pt idx="1640">
                  <c:v>12</c:v>
                </c:pt>
                <c:pt idx="1641">
                  <c:v>12</c:v>
                </c:pt>
                <c:pt idx="1642">
                  <c:v>11</c:v>
                </c:pt>
                <c:pt idx="1643">
                  <c:v>15</c:v>
                </c:pt>
                <c:pt idx="1644">
                  <c:v>18</c:v>
                </c:pt>
                <c:pt idx="1645">
                  <c:v>17</c:v>
                </c:pt>
                <c:pt idx="1646">
                  <c:v>13</c:v>
                </c:pt>
                <c:pt idx="1647">
                  <c:v>9</c:v>
                </c:pt>
                <c:pt idx="1648">
                  <c:v>15</c:v>
                </c:pt>
                <c:pt idx="1649">
                  <c:v>16</c:v>
                </c:pt>
                <c:pt idx="1650">
                  <c:v>12</c:v>
                </c:pt>
                <c:pt idx="1651">
                  <c:v>10</c:v>
                </c:pt>
                <c:pt idx="1652">
                  <c:v>10</c:v>
                </c:pt>
                <c:pt idx="1653">
                  <c:v>14</c:v>
                </c:pt>
                <c:pt idx="1654">
                  <c:v>16</c:v>
                </c:pt>
                <c:pt idx="1655">
                  <c:v>18</c:v>
                </c:pt>
                <c:pt idx="1656">
                  <c:v>13</c:v>
                </c:pt>
                <c:pt idx="1657">
                  <c:v>10</c:v>
                </c:pt>
                <c:pt idx="1658">
                  <c:v>12</c:v>
                </c:pt>
                <c:pt idx="1659">
                  <c:v>15</c:v>
                </c:pt>
                <c:pt idx="1660">
                  <c:v>15</c:v>
                </c:pt>
                <c:pt idx="1661">
                  <c:v>17</c:v>
                </c:pt>
                <c:pt idx="1662">
                  <c:v>20</c:v>
                </c:pt>
                <c:pt idx="1663">
                  <c:v>19</c:v>
                </c:pt>
                <c:pt idx="1664">
                  <c:v>15</c:v>
                </c:pt>
                <c:pt idx="1665">
                  <c:v>10</c:v>
                </c:pt>
                <c:pt idx="1666">
                  <c:v>9</c:v>
                </c:pt>
                <c:pt idx="1667">
                  <c:v>15</c:v>
                </c:pt>
                <c:pt idx="1668">
                  <c:v>9</c:v>
                </c:pt>
                <c:pt idx="1669">
                  <c:v>7</c:v>
                </c:pt>
                <c:pt idx="1670">
                  <c:v>16</c:v>
                </c:pt>
                <c:pt idx="1671">
                  <c:v>16</c:v>
                </c:pt>
                <c:pt idx="1672">
                  <c:v>14</c:v>
                </c:pt>
                <c:pt idx="1673">
                  <c:v>11</c:v>
                </c:pt>
                <c:pt idx="1674">
                  <c:v>18</c:v>
                </c:pt>
                <c:pt idx="1675">
                  <c:v>20</c:v>
                </c:pt>
                <c:pt idx="1676">
                  <c:v>7</c:v>
                </c:pt>
                <c:pt idx="1677">
                  <c:v>12</c:v>
                </c:pt>
                <c:pt idx="1678">
                  <c:v>9</c:v>
                </c:pt>
                <c:pt idx="1679">
                  <c:v>12</c:v>
                </c:pt>
                <c:pt idx="1680">
                  <c:v>11</c:v>
                </c:pt>
                <c:pt idx="1681">
                  <c:v>7</c:v>
                </c:pt>
                <c:pt idx="1682">
                  <c:v>11</c:v>
                </c:pt>
                <c:pt idx="1683">
                  <c:v>9</c:v>
                </c:pt>
                <c:pt idx="1684">
                  <c:v>13</c:v>
                </c:pt>
                <c:pt idx="1685">
                  <c:v>18</c:v>
                </c:pt>
                <c:pt idx="1686">
                  <c:v>12</c:v>
                </c:pt>
                <c:pt idx="1687">
                  <c:v>14</c:v>
                </c:pt>
                <c:pt idx="1688">
                  <c:v>12</c:v>
                </c:pt>
                <c:pt idx="1689">
                  <c:v>15</c:v>
                </c:pt>
                <c:pt idx="1690">
                  <c:v>12</c:v>
                </c:pt>
                <c:pt idx="1691">
                  <c:v>10</c:v>
                </c:pt>
                <c:pt idx="1692">
                  <c:v>11</c:v>
                </c:pt>
                <c:pt idx="1693">
                  <c:v>13</c:v>
                </c:pt>
                <c:pt idx="1694">
                  <c:v>12</c:v>
                </c:pt>
                <c:pt idx="1695">
                  <c:v>12</c:v>
                </c:pt>
                <c:pt idx="1696">
                  <c:v>16</c:v>
                </c:pt>
                <c:pt idx="1697">
                  <c:v>16</c:v>
                </c:pt>
                <c:pt idx="1698">
                  <c:v>18</c:v>
                </c:pt>
                <c:pt idx="1699">
                  <c:v>16</c:v>
                </c:pt>
                <c:pt idx="1700">
                  <c:v>10</c:v>
                </c:pt>
                <c:pt idx="1701">
                  <c:v>11</c:v>
                </c:pt>
                <c:pt idx="1702">
                  <c:v>17</c:v>
                </c:pt>
                <c:pt idx="1703">
                  <c:v>15</c:v>
                </c:pt>
                <c:pt idx="1704">
                  <c:v>10</c:v>
                </c:pt>
                <c:pt idx="1705">
                  <c:v>9</c:v>
                </c:pt>
                <c:pt idx="1706">
                  <c:v>10</c:v>
                </c:pt>
                <c:pt idx="1707">
                  <c:v>11</c:v>
                </c:pt>
                <c:pt idx="1708">
                  <c:v>8</c:v>
                </c:pt>
                <c:pt idx="1709">
                  <c:v>7</c:v>
                </c:pt>
                <c:pt idx="1710">
                  <c:v>9</c:v>
                </c:pt>
                <c:pt idx="1711">
                  <c:v>10</c:v>
                </c:pt>
                <c:pt idx="1712">
                  <c:v>13</c:v>
                </c:pt>
                <c:pt idx="1713">
                  <c:v>17</c:v>
                </c:pt>
                <c:pt idx="1714">
                  <c:v>13</c:v>
                </c:pt>
                <c:pt idx="1715">
                  <c:v>11</c:v>
                </c:pt>
                <c:pt idx="1716">
                  <c:v>9</c:v>
                </c:pt>
                <c:pt idx="1717">
                  <c:v>13</c:v>
                </c:pt>
                <c:pt idx="1718">
                  <c:v>13</c:v>
                </c:pt>
                <c:pt idx="1719">
                  <c:v>9</c:v>
                </c:pt>
                <c:pt idx="1720">
                  <c:v>8</c:v>
                </c:pt>
                <c:pt idx="1721">
                  <c:v>9</c:v>
                </c:pt>
                <c:pt idx="1722">
                  <c:v>14</c:v>
                </c:pt>
                <c:pt idx="1723">
                  <c:v>15</c:v>
                </c:pt>
                <c:pt idx="1724">
                  <c:v>13</c:v>
                </c:pt>
                <c:pt idx="1725">
                  <c:v>11</c:v>
                </c:pt>
                <c:pt idx="1726">
                  <c:v>9</c:v>
                </c:pt>
                <c:pt idx="1727">
                  <c:v>13</c:v>
                </c:pt>
                <c:pt idx="1728">
                  <c:v>10</c:v>
                </c:pt>
                <c:pt idx="1729">
                  <c:v>6</c:v>
                </c:pt>
                <c:pt idx="1730">
                  <c:v>11</c:v>
                </c:pt>
                <c:pt idx="1731">
                  <c:v>20</c:v>
                </c:pt>
                <c:pt idx="1732">
                  <c:v>12</c:v>
                </c:pt>
                <c:pt idx="1733">
                  <c:v>11</c:v>
                </c:pt>
                <c:pt idx="1734">
                  <c:v>16</c:v>
                </c:pt>
                <c:pt idx="1735">
                  <c:v>14</c:v>
                </c:pt>
                <c:pt idx="1736">
                  <c:v>16</c:v>
                </c:pt>
                <c:pt idx="1737">
                  <c:v>6</c:v>
                </c:pt>
                <c:pt idx="1738">
                  <c:v>14</c:v>
                </c:pt>
                <c:pt idx="1739">
                  <c:v>10</c:v>
                </c:pt>
                <c:pt idx="1740">
                  <c:v>15</c:v>
                </c:pt>
                <c:pt idx="1741">
                  <c:v>14</c:v>
                </c:pt>
                <c:pt idx="1742">
                  <c:v>8</c:v>
                </c:pt>
                <c:pt idx="1743">
                  <c:v>10</c:v>
                </c:pt>
                <c:pt idx="1744">
                  <c:v>7</c:v>
                </c:pt>
                <c:pt idx="1745">
                  <c:v>17</c:v>
                </c:pt>
                <c:pt idx="1746">
                  <c:v>14</c:v>
                </c:pt>
                <c:pt idx="1747">
                  <c:v>16</c:v>
                </c:pt>
                <c:pt idx="1748">
                  <c:v>13</c:v>
                </c:pt>
                <c:pt idx="1749">
                  <c:v>9</c:v>
                </c:pt>
                <c:pt idx="1750">
                  <c:v>11</c:v>
                </c:pt>
                <c:pt idx="1751">
                  <c:v>11</c:v>
                </c:pt>
                <c:pt idx="1752">
                  <c:v>15</c:v>
                </c:pt>
                <c:pt idx="1753">
                  <c:v>13</c:v>
                </c:pt>
                <c:pt idx="1754">
                  <c:v>13</c:v>
                </c:pt>
                <c:pt idx="1755">
                  <c:v>9</c:v>
                </c:pt>
                <c:pt idx="1756">
                  <c:v>9</c:v>
                </c:pt>
                <c:pt idx="1757">
                  <c:v>15</c:v>
                </c:pt>
                <c:pt idx="1758">
                  <c:v>16</c:v>
                </c:pt>
                <c:pt idx="1759">
                  <c:v>10</c:v>
                </c:pt>
                <c:pt idx="1760">
                  <c:v>10</c:v>
                </c:pt>
                <c:pt idx="1761">
                  <c:v>11</c:v>
                </c:pt>
                <c:pt idx="1762">
                  <c:v>15</c:v>
                </c:pt>
                <c:pt idx="1763">
                  <c:v>13</c:v>
                </c:pt>
                <c:pt idx="1764">
                  <c:v>12</c:v>
                </c:pt>
                <c:pt idx="1765">
                  <c:v>15</c:v>
                </c:pt>
                <c:pt idx="1766">
                  <c:v>14</c:v>
                </c:pt>
                <c:pt idx="1767">
                  <c:v>9</c:v>
                </c:pt>
                <c:pt idx="1768">
                  <c:v>11</c:v>
                </c:pt>
                <c:pt idx="1769">
                  <c:v>17</c:v>
                </c:pt>
                <c:pt idx="1770">
                  <c:v>15</c:v>
                </c:pt>
                <c:pt idx="1771">
                  <c:v>10</c:v>
                </c:pt>
                <c:pt idx="1772">
                  <c:v>15</c:v>
                </c:pt>
                <c:pt idx="1773">
                  <c:v>19</c:v>
                </c:pt>
                <c:pt idx="1774">
                  <c:v>11</c:v>
                </c:pt>
                <c:pt idx="1775">
                  <c:v>11</c:v>
                </c:pt>
                <c:pt idx="1776">
                  <c:v>11</c:v>
                </c:pt>
                <c:pt idx="1777">
                  <c:v>13</c:v>
                </c:pt>
                <c:pt idx="1778">
                  <c:v>14</c:v>
                </c:pt>
                <c:pt idx="1779">
                  <c:v>12</c:v>
                </c:pt>
                <c:pt idx="1780">
                  <c:v>8</c:v>
                </c:pt>
                <c:pt idx="1781">
                  <c:v>10</c:v>
                </c:pt>
                <c:pt idx="1782">
                  <c:v>16</c:v>
                </c:pt>
                <c:pt idx="1783">
                  <c:v>11</c:v>
                </c:pt>
                <c:pt idx="1784">
                  <c:v>11</c:v>
                </c:pt>
                <c:pt idx="1785">
                  <c:v>12</c:v>
                </c:pt>
                <c:pt idx="1786">
                  <c:v>14</c:v>
                </c:pt>
                <c:pt idx="1787">
                  <c:v>16</c:v>
                </c:pt>
                <c:pt idx="1788">
                  <c:v>15</c:v>
                </c:pt>
                <c:pt idx="1789">
                  <c:v>14</c:v>
                </c:pt>
                <c:pt idx="1790">
                  <c:v>10</c:v>
                </c:pt>
                <c:pt idx="1791">
                  <c:v>10</c:v>
                </c:pt>
                <c:pt idx="1792">
                  <c:v>9</c:v>
                </c:pt>
                <c:pt idx="1793">
                  <c:v>9</c:v>
                </c:pt>
                <c:pt idx="1794">
                  <c:v>9</c:v>
                </c:pt>
                <c:pt idx="1795">
                  <c:v>8</c:v>
                </c:pt>
                <c:pt idx="1796">
                  <c:v>15</c:v>
                </c:pt>
                <c:pt idx="1797">
                  <c:v>15</c:v>
                </c:pt>
                <c:pt idx="1798">
                  <c:v>2</c:v>
                </c:pt>
                <c:pt idx="1799">
                  <c:v>10</c:v>
                </c:pt>
                <c:pt idx="1800">
                  <c:v>17</c:v>
                </c:pt>
                <c:pt idx="1801">
                  <c:v>3</c:v>
                </c:pt>
                <c:pt idx="1802">
                  <c:v>14</c:v>
                </c:pt>
                <c:pt idx="1803">
                  <c:v>15</c:v>
                </c:pt>
                <c:pt idx="1804">
                  <c:v>15</c:v>
                </c:pt>
                <c:pt idx="1805">
                  <c:v>12</c:v>
                </c:pt>
                <c:pt idx="1806">
                  <c:v>13</c:v>
                </c:pt>
                <c:pt idx="1807">
                  <c:v>6</c:v>
                </c:pt>
                <c:pt idx="1808">
                  <c:v>5</c:v>
                </c:pt>
                <c:pt idx="1809">
                  <c:v>7</c:v>
                </c:pt>
                <c:pt idx="1810">
                  <c:v>10</c:v>
                </c:pt>
                <c:pt idx="1811">
                  <c:v>12</c:v>
                </c:pt>
                <c:pt idx="1812">
                  <c:v>10</c:v>
                </c:pt>
                <c:pt idx="1813">
                  <c:v>18</c:v>
                </c:pt>
                <c:pt idx="1814">
                  <c:v>17</c:v>
                </c:pt>
                <c:pt idx="1815">
                  <c:v>13</c:v>
                </c:pt>
                <c:pt idx="1816">
                  <c:v>12</c:v>
                </c:pt>
                <c:pt idx="1817">
                  <c:v>18</c:v>
                </c:pt>
                <c:pt idx="1818">
                  <c:v>17</c:v>
                </c:pt>
                <c:pt idx="1819">
                  <c:v>16</c:v>
                </c:pt>
                <c:pt idx="1820">
                  <c:v>15</c:v>
                </c:pt>
                <c:pt idx="1821">
                  <c:v>8</c:v>
                </c:pt>
                <c:pt idx="1822">
                  <c:v>9</c:v>
                </c:pt>
                <c:pt idx="1823">
                  <c:v>11</c:v>
                </c:pt>
                <c:pt idx="1824">
                  <c:v>14</c:v>
                </c:pt>
                <c:pt idx="1825">
                  <c:v>12</c:v>
                </c:pt>
                <c:pt idx="1826">
                  <c:v>8</c:v>
                </c:pt>
                <c:pt idx="1827">
                  <c:v>13</c:v>
                </c:pt>
                <c:pt idx="1828">
                  <c:v>13</c:v>
                </c:pt>
                <c:pt idx="1829">
                  <c:v>12</c:v>
                </c:pt>
                <c:pt idx="1830">
                  <c:v>11</c:v>
                </c:pt>
                <c:pt idx="1831">
                  <c:v>10</c:v>
                </c:pt>
                <c:pt idx="1832">
                  <c:v>8</c:v>
                </c:pt>
                <c:pt idx="1833">
                  <c:v>13</c:v>
                </c:pt>
                <c:pt idx="1834">
                  <c:v>11</c:v>
                </c:pt>
                <c:pt idx="1835">
                  <c:v>13</c:v>
                </c:pt>
                <c:pt idx="1836">
                  <c:v>11</c:v>
                </c:pt>
                <c:pt idx="1837">
                  <c:v>11</c:v>
                </c:pt>
                <c:pt idx="1838">
                  <c:v>10</c:v>
                </c:pt>
                <c:pt idx="1839">
                  <c:v>7</c:v>
                </c:pt>
                <c:pt idx="1840">
                  <c:v>11</c:v>
                </c:pt>
                <c:pt idx="1841">
                  <c:v>9</c:v>
                </c:pt>
                <c:pt idx="1842">
                  <c:v>10</c:v>
                </c:pt>
                <c:pt idx="1843">
                  <c:v>10</c:v>
                </c:pt>
                <c:pt idx="1844">
                  <c:v>7</c:v>
                </c:pt>
                <c:pt idx="1845">
                  <c:v>4</c:v>
                </c:pt>
                <c:pt idx="1846">
                  <c:v>8</c:v>
                </c:pt>
                <c:pt idx="1847">
                  <c:v>15</c:v>
                </c:pt>
                <c:pt idx="1848">
                  <c:v>7</c:v>
                </c:pt>
                <c:pt idx="1849">
                  <c:v>15</c:v>
                </c:pt>
                <c:pt idx="1850">
                  <c:v>8</c:v>
                </c:pt>
                <c:pt idx="1851">
                  <c:v>7</c:v>
                </c:pt>
                <c:pt idx="1852">
                  <c:v>11</c:v>
                </c:pt>
                <c:pt idx="1853">
                  <c:v>9</c:v>
                </c:pt>
                <c:pt idx="1854">
                  <c:v>11</c:v>
                </c:pt>
                <c:pt idx="1855">
                  <c:v>14</c:v>
                </c:pt>
                <c:pt idx="1856">
                  <c:v>11</c:v>
                </c:pt>
                <c:pt idx="1857">
                  <c:v>9</c:v>
                </c:pt>
                <c:pt idx="1858">
                  <c:v>11</c:v>
                </c:pt>
                <c:pt idx="1859">
                  <c:v>6</c:v>
                </c:pt>
                <c:pt idx="1860">
                  <c:v>9</c:v>
                </c:pt>
                <c:pt idx="1861">
                  <c:v>10</c:v>
                </c:pt>
                <c:pt idx="1862">
                  <c:v>9</c:v>
                </c:pt>
                <c:pt idx="1863">
                  <c:v>16</c:v>
                </c:pt>
                <c:pt idx="1864">
                  <c:v>14</c:v>
                </c:pt>
                <c:pt idx="1865">
                  <c:v>14</c:v>
                </c:pt>
                <c:pt idx="1866">
                  <c:v>11</c:v>
                </c:pt>
                <c:pt idx="1867">
                  <c:v>15</c:v>
                </c:pt>
                <c:pt idx="1868">
                  <c:v>11</c:v>
                </c:pt>
                <c:pt idx="1869">
                  <c:v>13</c:v>
                </c:pt>
                <c:pt idx="1870">
                  <c:v>12</c:v>
                </c:pt>
                <c:pt idx="1871">
                  <c:v>12</c:v>
                </c:pt>
                <c:pt idx="1872">
                  <c:v>16</c:v>
                </c:pt>
                <c:pt idx="1873">
                  <c:v>13</c:v>
                </c:pt>
                <c:pt idx="1874">
                  <c:v>10</c:v>
                </c:pt>
                <c:pt idx="1875">
                  <c:v>10</c:v>
                </c:pt>
                <c:pt idx="1876">
                  <c:v>7</c:v>
                </c:pt>
                <c:pt idx="1877">
                  <c:v>9</c:v>
                </c:pt>
                <c:pt idx="1878">
                  <c:v>9</c:v>
                </c:pt>
                <c:pt idx="1879">
                  <c:v>10</c:v>
                </c:pt>
                <c:pt idx="1880">
                  <c:v>11</c:v>
                </c:pt>
                <c:pt idx="1881">
                  <c:v>13</c:v>
                </c:pt>
                <c:pt idx="1882">
                  <c:v>13</c:v>
                </c:pt>
                <c:pt idx="1883">
                  <c:v>12</c:v>
                </c:pt>
                <c:pt idx="1884">
                  <c:v>12</c:v>
                </c:pt>
                <c:pt idx="1885">
                  <c:v>14</c:v>
                </c:pt>
                <c:pt idx="1886">
                  <c:v>15</c:v>
                </c:pt>
                <c:pt idx="1887">
                  <c:v>16</c:v>
                </c:pt>
                <c:pt idx="1888">
                  <c:v>13</c:v>
                </c:pt>
                <c:pt idx="1889">
                  <c:v>14</c:v>
                </c:pt>
                <c:pt idx="1890">
                  <c:v>10</c:v>
                </c:pt>
                <c:pt idx="1891">
                  <c:v>10</c:v>
                </c:pt>
                <c:pt idx="1892">
                  <c:v>11</c:v>
                </c:pt>
                <c:pt idx="1893">
                  <c:v>9</c:v>
                </c:pt>
                <c:pt idx="1894">
                  <c:v>13</c:v>
                </c:pt>
                <c:pt idx="1895">
                  <c:v>13</c:v>
                </c:pt>
                <c:pt idx="1896">
                  <c:v>17</c:v>
                </c:pt>
                <c:pt idx="1897">
                  <c:v>17</c:v>
                </c:pt>
                <c:pt idx="1898">
                  <c:v>13</c:v>
                </c:pt>
                <c:pt idx="1899">
                  <c:v>10</c:v>
                </c:pt>
                <c:pt idx="1900">
                  <c:v>11</c:v>
                </c:pt>
                <c:pt idx="1901">
                  <c:v>10</c:v>
                </c:pt>
                <c:pt idx="1902">
                  <c:v>11</c:v>
                </c:pt>
                <c:pt idx="1903">
                  <c:v>11</c:v>
                </c:pt>
                <c:pt idx="1904">
                  <c:v>10</c:v>
                </c:pt>
                <c:pt idx="1905">
                  <c:v>19</c:v>
                </c:pt>
                <c:pt idx="1906">
                  <c:v>17</c:v>
                </c:pt>
                <c:pt idx="1907">
                  <c:v>11</c:v>
                </c:pt>
                <c:pt idx="1908">
                  <c:v>12</c:v>
                </c:pt>
                <c:pt idx="1909">
                  <c:v>14</c:v>
                </c:pt>
                <c:pt idx="1910">
                  <c:v>9</c:v>
                </c:pt>
                <c:pt idx="1911">
                  <c:v>10</c:v>
                </c:pt>
                <c:pt idx="1912">
                  <c:v>14</c:v>
                </c:pt>
                <c:pt idx="1913">
                  <c:v>15</c:v>
                </c:pt>
                <c:pt idx="1914">
                  <c:v>10</c:v>
                </c:pt>
                <c:pt idx="1915">
                  <c:v>12</c:v>
                </c:pt>
                <c:pt idx="1916">
                  <c:v>11</c:v>
                </c:pt>
                <c:pt idx="1917">
                  <c:v>18</c:v>
                </c:pt>
                <c:pt idx="1918">
                  <c:v>14</c:v>
                </c:pt>
                <c:pt idx="1919">
                  <c:v>11</c:v>
                </c:pt>
                <c:pt idx="1920">
                  <c:v>10</c:v>
                </c:pt>
                <c:pt idx="1921">
                  <c:v>20</c:v>
                </c:pt>
                <c:pt idx="1922">
                  <c:v>16</c:v>
                </c:pt>
                <c:pt idx="1923">
                  <c:v>10</c:v>
                </c:pt>
                <c:pt idx="1924">
                  <c:v>12</c:v>
                </c:pt>
                <c:pt idx="1925">
                  <c:v>11</c:v>
                </c:pt>
                <c:pt idx="1926">
                  <c:v>8</c:v>
                </c:pt>
                <c:pt idx="1927">
                  <c:v>12</c:v>
                </c:pt>
                <c:pt idx="1928">
                  <c:v>16</c:v>
                </c:pt>
                <c:pt idx="1929">
                  <c:v>14</c:v>
                </c:pt>
                <c:pt idx="1930">
                  <c:v>10</c:v>
                </c:pt>
                <c:pt idx="1931">
                  <c:v>9</c:v>
                </c:pt>
                <c:pt idx="1932">
                  <c:v>12</c:v>
                </c:pt>
                <c:pt idx="1933">
                  <c:v>11</c:v>
                </c:pt>
                <c:pt idx="1934">
                  <c:v>10</c:v>
                </c:pt>
                <c:pt idx="1935">
                  <c:v>9</c:v>
                </c:pt>
                <c:pt idx="1936">
                  <c:v>11</c:v>
                </c:pt>
                <c:pt idx="1937">
                  <c:v>12</c:v>
                </c:pt>
                <c:pt idx="1938">
                  <c:v>12</c:v>
                </c:pt>
                <c:pt idx="1939">
                  <c:v>13</c:v>
                </c:pt>
                <c:pt idx="1940">
                  <c:v>11</c:v>
                </c:pt>
                <c:pt idx="1941">
                  <c:v>11</c:v>
                </c:pt>
                <c:pt idx="1942">
                  <c:v>11</c:v>
                </c:pt>
                <c:pt idx="1943">
                  <c:v>9</c:v>
                </c:pt>
                <c:pt idx="1944">
                  <c:v>7</c:v>
                </c:pt>
                <c:pt idx="1945">
                  <c:v>8</c:v>
                </c:pt>
                <c:pt idx="1946">
                  <c:v>12</c:v>
                </c:pt>
                <c:pt idx="1947">
                  <c:v>12</c:v>
                </c:pt>
                <c:pt idx="1948">
                  <c:v>12</c:v>
                </c:pt>
                <c:pt idx="1949">
                  <c:v>10</c:v>
                </c:pt>
                <c:pt idx="1950">
                  <c:v>8</c:v>
                </c:pt>
                <c:pt idx="1951">
                  <c:v>13</c:v>
                </c:pt>
                <c:pt idx="1952">
                  <c:v>17</c:v>
                </c:pt>
                <c:pt idx="1953">
                  <c:v>13</c:v>
                </c:pt>
                <c:pt idx="1954">
                  <c:v>9</c:v>
                </c:pt>
                <c:pt idx="1955">
                  <c:v>9</c:v>
                </c:pt>
                <c:pt idx="1956">
                  <c:v>11</c:v>
                </c:pt>
                <c:pt idx="1957">
                  <c:v>12</c:v>
                </c:pt>
                <c:pt idx="1958">
                  <c:v>18</c:v>
                </c:pt>
                <c:pt idx="1959">
                  <c:v>8</c:v>
                </c:pt>
                <c:pt idx="1960">
                  <c:v>14</c:v>
                </c:pt>
                <c:pt idx="1961">
                  <c:v>11</c:v>
                </c:pt>
                <c:pt idx="1962">
                  <c:v>11</c:v>
                </c:pt>
                <c:pt idx="1963">
                  <c:v>8</c:v>
                </c:pt>
                <c:pt idx="1964">
                  <c:v>15</c:v>
                </c:pt>
                <c:pt idx="1965">
                  <c:v>18</c:v>
                </c:pt>
                <c:pt idx="1966">
                  <c:v>12</c:v>
                </c:pt>
                <c:pt idx="1967">
                  <c:v>15</c:v>
                </c:pt>
                <c:pt idx="1968">
                  <c:v>6</c:v>
                </c:pt>
                <c:pt idx="1969">
                  <c:v>14</c:v>
                </c:pt>
                <c:pt idx="1970">
                  <c:v>8</c:v>
                </c:pt>
                <c:pt idx="1971">
                  <c:v>21</c:v>
                </c:pt>
                <c:pt idx="1972">
                  <c:v>16</c:v>
                </c:pt>
                <c:pt idx="1973">
                  <c:v>13</c:v>
                </c:pt>
                <c:pt idx="1974">
                  <c:v>20</c:v>
                </c:pt>
                <c:pt idx="1975">
                  <c:v>18</c:v>
                </c:pt>
                <c:pt idx="1976">
                  <c:v>9</c:v>
                </c:pt>
                <c:pt idx="1977">
                  <c:v>12</c:v>
                </c:pt>
                <c:pt idx="1978">
                  <c:v>16</c:v>
                </c:pt>
                <c:pt idx="1979">
                  <c:v>19</c:v>
                </c:pt>
                <c:pt idx="1980">
                  <c:v>19</c:v>
                </c:pt>
                <c:pt idx="1981">
                  <c:v>20</c:v>
                </c:pt>
                <c:pt idx="1982">
                  <c:v>17</c:v>
                </c:pt>
                <c:pt idx="1983">
                  <c:v>21</c:v>
                </c:pt>
                <c:pt idx="1984">
                  <c:v>21</c:v>
                </c:pt>
                <c:pt idx="1985">
                  <c:v>30</c:v>
                </c:pt>
                <c:pt idx="1986">
                  <c:v>32</c:v>
                </c:pt>
                <c:pt idx="1987">
                  <c:v>42</c:v>
                </c:pt>
                <c:pt idx="1988">
                  <c:v>46</c:v>
                </c:pt>
                <c:pt idx="1989">
                  <c:v>47</c:v>
                </c:pt>
                <c:pt idx="1990">
                  <c:v>55</c:v>
                </c:pt>
                <c:pt idx="1991">
                  <c:v>56</c:v>
                </c:pt>
                <c:pt idx="1992">
                  <c:v>64</c:v>
                </c:pt>
                <c:pt idx="1993">
                  <c:v>87</c:v>
                </c:pt>
                <c:pt idx="1994">
                  <c:v>87</c:v>
                </c:pt>
                <c:pt idx="1995">
                  <c:v>73</c:v>
                </c:pt>
                <c:pt idx="1996">
                  <c:v>67</c:v>
                </c:pt>
                <c:pt idx="1997">
                  <c:v>49</c:v>
                </c:pt>
                <c:pt idx="1998">
                  <c:v>51</c:v>
                </c:pt>
                <c:pt idx="1999">
                  <c:v>61</c:v>
                </c:pt>
                <c:pt idx="2000">
                  <c:v>59</c:v>
                </c:pt>
                <c:pt idx="2001">
                  <c:v>50</c:v>
                </c:pt>
                <c:pt idx="2002">
                  <c:v>47</c:v>
                </c:pt>
                <c:pt idx="2003">
                  <c:v>42</c:v>
                </c:pt>
                <c:pt idx="2004">
                  <c:v>31</c:v>
                </c:pt>
                <c:pt idx="2005">
                  <c:v>31</c:v>
                </c:pt>
                <c:pt idx="2006">
                  <c:v>23</c:v>
                </c:pt>
                <c:pt idx="2007">
                  <c:v>21</c:v>
                </c:pt>
                <c:pt idx="2008">
                  <c:v>21</c:v>
                </c:pt>
                <c:pt idx="2009">
                  <c:v>19</c:v>
                </c:pt>
                <c:pt idx="2010">
                  <c:v>24</c:v>
                </c:pt>
                <c:pt idx="2011">
                  <c:v>18</c:v>
                </c:pt>
                <c:pt idx="2012">
                  <c:v>15</c:v>
                </c:pt>
                <c:pt idx="2013">
                  <c:v>23</c:v>
                </c:pt>
                <c:pt idx="2014">
                  <c:v>21</c:v>
                </c:pt>
                <c:pt idx="2015">
                  <c:v>16</c:v>
                </c:pt>
                <c:pt idx="2016">
                  <c:v>21</c:v>
                </c:pt>
                <c:pt idx="2017">
                  <c:v>25</c:v>
                </c:pt>
                <c:pt idx="2018">
                  <c:v>22</c:v>
                </c:pt>
                <c:pt idx="2019">
                  <c:v>18</c:v>
                </c:pt>
                <c:pt idx="2020">
                  <c:v>18</c:v>
                </c:pt>
                <c:pt idx="2021">
                  <c:v>12</c:v>
                </c:pt>
                <c:pt idx="2022">
                  <c:v>15</c:v>
                </c:pt>
                <c:pt idx="2023">
                  <c:v>12</c:v>
                </c:pt>
                <c:pt idx="2024">
                  <c:v>18</c:v>
                </c:pt>
                <c:pt idx="2025">
                  <c:v>20</c:v>
                </c:pt>
                <c:pt idx="2026">
                  <c:v>22</c:v>
                </c:pt>
                <c:pt idx="2027">
                  <c:v>19</c:v>
                </c:pt>
                <c:pt idx="2028">
                  <c:v>18</c:v>
                </c:pt>
                <c:pt idx="2029">
                  <c:v>15</c:v>
                </c:pt>
                <c:pt idx="2030">
                  <c:v>24</c:v>
                </c:pt>
                <c:pt idx="2031">
                  <c:v>22</c:v>
                </c:pt>
                <c:pt idx="2032">
                  <c:v>13</c:v>
                </c:pt>
                <c:pt idx="2033">
                  <c:v>25</c:v>
                </c:pt>
                <c:pt idx="2034">
                  <c:v>24</c:v>
                </c:pt>
                <c:pt idx="2035">
                  <c:v>22</c:v>
                </c:pt>
                <c:pt idx="2036">
                  <c:v>18</c:v>
                </c:pt>
                <c:pt idx="2037">
                  <c:v>31</c:v>
                </c:pt>
                <c:pt idx="2038">
                  <c:v>42</c:v>
                </c:pt>
                <c:pt idx="2039">
                  <c:v>48</c:v>
                </c:pt>
                <c:pt idx="2040">
                  <c:v>46</c:v>
                </c:pt>
                <c:pt idx="2041">
                  <c:v>56</c:v>
                </c:pt>
                <c:pt idx="2042">
                  <c:v>57</c:v>
                </c:pt>
                <c:pt idx="2043">
                  <c:v>64</c:v>
                </c:pt>
                <c:pt idx="2044">
                  <c:v>77</c:v>
                </c:pt>
                <c:pt idx="2045">
                  <c:v>94</c:v>
                </c:pt>
                <c:pt idx="2046">
                  <c:v>110</c:v>
                </c:pt>
                <c:pt idx="2047">
                  <c:v>136</c:v>
                </c:pt>
                <c:pt idx="2048">
                  <c:v>171</c:v>
                </c:pt>
                <c:pt idx="2049">
                  <c:v>207</c:v>
                </c:pt>
                <c:pt idx="2050">
                  <c:v>235</c:v>
                </c:pt>
                <c:pt idx="2051">
                  <c:v>269</c:v>
                </c:pt>
                <c:pt idx="2052">
                  <c:v>315</c:v>
                </c:pt>
                <c:pt idx="2053">
                  <c:v>337</c:v>
                </c:pt>
                <c:pt idx="2054">
                  <c:v>346</c:v>
                </c:pt>
                <c:pt idx="2055">
                  <c:v>323</c:v>
                </c:pt>
                <c:pt idx="2056">
                  <c:v>286</c:v>
                </c:pt>
                <c:pt idx="2057">
                  <c:v>285</c:v>
                </c:pt>
                <c:pt idx="2058">
                  <c:v>276</c:v>
                </c:pt>
                <c:pt idx="2059">
                  <c:v>250</c:v>
                </c:pt>
                <c:pt idx="2060">
                  <c:v>225</c:v>
                </c:pt>
                <c:pt idx="2061">
                  <c:v>188</c:v>
                </c:pt>
                <c:pt idx="2062">
                  <c:v>173</c:v>
                </c:pt>
                <c:pt idx="2063">
                  <c:v>155</c:v>
                </c:pt>
                <c:pt idx="2064">
                  <c:v>129</c:v>
                </c:pt>
                <c:pt idx="2065">
                  <c:v>94</c:v>
                </c:pt>
                <c:pt idx="2066">
                  <c:v>75</c:v>
                </c:pt>
                <c:pt idx="2067">
                  <c:v>63</c:v>
                </c:pt>
                <c:pt idx="2068">
                  <c:v>48</c:v>
                </c:pt>
                <c:pt idx="2069">
                  <c:v>39</c:v>
                </c:pt>
                <c:pt idx="2070">
                  <c:v>32</c:v>
                </c:pt>
                <c:pt idx="2071">
                  <c:v>33</c:v>
                </c:pt>
                <c:pt idx="2072">
                  <c:v>29</c:v>
                </c:pt>
                <c:pt idx="2073">
                  <c:v>29</c:v>
                </c:pt>
                <c:pt idx="2074">
                  <c:v>19</c:v>
                </c:pt>
                <c:pt idx="2075">
                  <c:v>18</c:v>
                </c:pt>
                <c:pt idx="2076">
                  <c:v>16</c:v>
                </c:pt>
                <c:pt idx="2077">
                  <c:v>22</c:v>
                </c:pt>
                <c:pt idx="2078">
                  <c:v>28</c:v>
                </c:pt>
                <c:pt idx="2079">
                  <c:v>22</c:v>
                </c:pt>
                <c:pt idx="2080">
                  <c:v>24</c:v>
                </c:pt>
                <c:pt idx="2081">
                  <c:v>13</c:v>
                </c:pt>
                <c:pt idx="2082">
                  <c:v>18</c:v>
                </c:pt>
                <c:pt idx="2083">
                  <c:v>14</c:v>
                </c:pt>
                <c:pt idx="2084">
                  <c:v>20</c:v>
                </c:pt>
                <c:pt idx="2085">
                  <c:v>21</c:v>
                </c:pt>
                <c:pt idx="2086">
                  <c:v>18</c:v>
                </c:pt>
                <c:pt idx="2087">
                  <c:v>14</c:v>
                </c:pt>
                <c:pt idx="2088">
                  <c:v>11</c:v>
                </c:pt>
                <c:pt idx="2089">
                  <c:v>15</c:v>
                </c:pt>
                <c:pt idx="2090">
                  <c:v>14</c:v>
                </c:pt>
                <c:pt idx="2091">
                  <c:v>11</c:v>
                </c:pt>
                <c:pt idx="2092">
                  <c:v>18</c:v>
                </c:pt>
                <c:pt idx="2093">
                  <c:v>11</c:v>
                </c:pt>
                <c:pt idx="2094">
                  <c:v>12</c:v>
                </c:pt>
                <c:pt idx="2095">
                  <c:v>15</c:v>
                </c:pt>
                <c:pt idx="2096">
                  <c:v>17</c:v>
                </c:pt>
                <c:pt idx="2097">
                  <c:v>16</c:v>
                </c:pt>
                <c:pt idx="2098">
                  <c:v>10</c:v>
                </c:pt>
                <c:pt idx="2099">
                  <c:v>16</c:v>
                </c:pt>
                <c:pt idx="2100">
                  <c:v>13</c:v>
                </c:pt>
                <c:pt idx="2101">
                  <c:v>13</c:v>
                </c:pt>
                <c:pt idx="2102">
                  <c:v>12</c:v>
                </c:pt>
                <c:pt idx="2103">
                  <c:v>13</c:v>
                </c:pt>
                <c:pt idx="2104">
                  <c:v>8</c:v>
                </c:pt>
                <c:pt idx="2105">
                  <c:v>8</c:v>
                </c:pt>
                <c:pt idx="2106">
                  <c:v>12</c:v>
                </c:pt>
                <c:pt idx="2107">
                  <c:v>12</c:v>
                </c:pt>
                <c:pt idx="2108">
                  <c:v>13</c:v>
                </c:pt>
                <c:pt idx="2109">
                  <c:v>17</c:v>
                </c:pt>
                <c:pt idx="2110">
                  <c:v>17</c:v>
                </c:pt>
                <c:pt idx="2111">
                  <c:v>13</c:v>
                </c:pt>
                <c:pt idx="2112">
                  <c:v>10</c:v>
                </c:pt>
                <c:pt idx="2113">
                  <c:v>11</c:v>
                </c:pt>
                <c:pt idx="2114">
                  <c:v>13</c:v>
                </c:pt>
                <c:pt idx="2115">
                  <c:v>14</c:v>
                </c:pt>
                <c:pt idx="2116">
                  <c:v>12</c:v>
                </c:pt>
                <c:pt idx="2117">
                  <c:v>9</c:v>
                </c:pt>
                <c:pt idx="2118">
                  <c:v>10</c:v>
                </c:pt>
                <c:pt idx="2119">
                  <c:v>11</c:v>
                </c:pt>
                <c:pt idx="2120">
                  <c:v>10</c:v>
                </c:pt>
                <c:pt idx="2121">
                  <c:v>7</c:v>
                </c:pt>
                <c:pt idx="2122">
                  <c:v>6</c:v>
                </c:pt>
                <c:pt idx="2123">
                  <c:v>10</c:v>
                </c:pt>
                <c:pt idx="2124">
                  <c:v>11</c:v>
                </c:pt>
                <c:pt idx="2125">
                  <c:v>7</c:v>
                </c:pt>
                <c:pt idx="2126">
                  <c:v>10</c:v>
                </c:pt>
                <c:pt idx="2127">
                  <c:v>10</c:v>
                </c:pt>
                <c:pt idx="2128">
                  <c:v>7</c:v>
                </c:pt>
                <c:pt idx="2129">
                  <c:v>10</c:v>
                </c:pt>
                <c:pt idx="2130">
                  <c:v>10</c:v>
                </c:pt>
                <c:pt idx="2131">
                  <c:v>11</c:v>
                </c:pt>
                <c:pt idx="2132">
                  <c:v>10</c:v>
                </c:pt>
                <c:pt idx="2133">
                  <c:v>11</c:v>
                </c:pt>
                <c:pt idx="2134">
                  <c:v>8</c:v>
                </c:pt>
                <c:pt idx="2135">
                  <c:v>16</c:v>
                </c:pt>
                <c:pt idx="2136">
                  <c:v>10</c:v>
                </c:pt>
                <c:pt idx="2137">
                  <c:v>7</c:v>
                </c:pt>
                <c:pt idx="2138">
                  <c:v>18</c:v>
                </c:pt>
                <c:pt idx="2139">
                  <c:v>14</c:v>
                </c:pt>
                <c:pt idx="2140">
                  <c:v>11</c:v>
                </c:pt>
                <c:pt idx="2141">
                  <c:v>11</c:v>
                </c:pt>
                <c:pt idx="2142">
                  <c:v>2</c:v>
                </c:pt>
                <c:pt idx="2143">
                  <c:v>11</c:v>
                </c:pt>
                <c:pt idx="2144">
                  <c:v>10</c:v>
                </c:pt>
                <c:pt idx="2145">
                  <c:v>16</c:v>
                </c:pt>
                <c:pt idx="2146">
                  <c:v>14</c:v>
                </c:pt>
                <c:pt idx="2147">
                  <c:v>8</c:v>
                </c:pt>
                <c:pt idx="2148">
                  <c:v>9</c:v>
                </c:pt>
                <c:pt idx="2149">
                  <c:v>16</c:v>
                </c:pt>
                <c:pt idx="2150">
                  <c:v>9</c:v>
                </c:pt>
                <c:pt idx="2151">
                  <c:v>7</c:v>
                </c:pt>
                <c:pt idx="2152">
                  <c:v>7</c:v>
                </c:pt>
                <c:pt idx="2153">
                  <c:v>17</c:v>
                </c:pt>
                <c:pt idx="2154">
                  <c:v>9</c:v>
                </c:pt>
                <c:pt idx="2155">
                  <c:v>6</c:v>
                </c:pt>
                <c:pt idx="2156">
                  <c:v>10</c:v>
                </c:pt>
                <c:pt idx="2157">
                  <c:v>8</c:v>
                </c:pt>
                <c:pt idx="2158">
                  <c:v>9</c:v>
                </c:pt>
                <c:pt idx="2159">
                  <c:v>10</c:v>
                </c:pt>
                <c:pt idx="2160">
                  <c:v>10</c:v>
                </c:pt>
                <c:pt idx="2161">
                  <c:v>11</c:v>
                </c:pt>
                <c:pt idx="2162">
                  <c:v>5</c:v>
                </c:pt>
                <c:pt idx="2163">
                  <c:v>7</c:v>
                </c:pt>
                <c:pt idx="2164">
                  <c:v>8</c:v>
                </c:pt>
                <c:pt idx="2165">
                  <c:v>10</c:v>
                </c:pt>
                <c:pt idx="2166">
                  <c:v>9</c:v>
                </c:pt>
                <c:pt idx="2167">
                  <c:v>8</c:v>
                </c:pt>
                <c:pt idx="2168">
                  <c:v>10</c:v>
                </c:pt>
                <c:pt idx="2169">
                  <c:v>14</c:v>
                </c:pt>
                <c:pt idx="2170">
                  <c:v>11</c:v>
                </c:pt>
                <c:pt idx="2171">
                  <c:v>7</c:v>
                </c:pt>
                <c:pt idx="2172">
                  <c:v>11</c:v>
                </c:pt>
                <c:pt idx="2173">
                  <c:v>10</c:v>
                </c:pt>
                <c:pt idx="2174">
                  <c:v>9</c:v>
                </c:pt>
                <c:pt idx="2175">
                  <c:v>9</c:v>
                </c:pt>
                <c:pt idx="2176">
                  <c:v>10</c:v>
                </c:pt>
                <c:pt idx="2177">
                  <c:v>14</c:v>
                </c:pt>
                <c:pt idx="2178">
                  <c:v>18</c:v>
                </c:pt>
                <c:pt idx="2179">
                  <c:v>13</c:v>
                </c:pt>
                <c:pt idx="2180">
                  <c:v>12</c:v>
                </c:pt>
                <c:pt idx="2181">
                  <c:v>13</c:v>
                </c:pt>
                <c:pt idx="2182">
                  <c:v>11</c:v>
                </c:pt>
                <c:pt idx="2183">
                  <c:v>11</c:v>
                </c:pt>
                <c:pt idx="2184">
                  <c:v>6</c:v>
                </c:pt>
                <c:pt idx="2185">
                  <c:v>12</c:v>
                </c:pt>
                <c:pt idx="2186">
                  <c:v>9</c:v>
                </c:pt>
                <c:pt idx="2187">
                  <c:v>14</c:v>
                </c:pt>
                <c:pt idx="2188">
                  <c:v>18</c:v>
                </c:pt>
                <c:pt idx="2189">
                  <c:v>16</c:v>
                </c:pt>
                <c:pt idx="2190">
                  <c:v>7</c:v>
                </c:pt>
                <c:pt idx="2191">
                  <c:v>8</c:v>
                </c:pt>
                <c:pt idx="2192">
                  <c:v>9</c:v>
                </c:pt>
                <c:pt idx="2193">
                  <c:v>12</c:v>
                </c:pt>
                <c:pt idx="2194">
                  <c:v>14</c:v>
                </c:pt>
                <c:pt idx="2195">
                  <c:v>14</c:v>
                </c:pt>
                <c:pt idx="2196">
                  <c:v>10</c:v>
                </c:pt>
                <c:pt idx="2197">
                  <c:v>10</c:v>
                </c:pt>
                <c:pt idx="2198">
                  <c:v>9</c:v>
                </c:pt>
                <c:pt idx="2199">
                  <c:v>16</c:v>
                </c:pt>
                <c:pt idx="2200">
                  <c:v>14</c:v>
                </c:pt>
                <c:pt idx="2201">
                  <c:v>9</c:v>
                </c:pt>
                <c:pt idx="2202">
                  <c:v>10</c:v>
                </c:pt>
                <c:pt idx="2203">
                  <c:v>14</c:v>
                </c:pt>
                <c:pt idx="2204">
                  <c:v>5</c:v>
                </c:pt>
                <c:pt idx="2205">
                  <c:v>7</c:v>
                </c:pt>
                <c:pt idx="2206">
                  <c:v>3</c:v>
                </c:pt>
                <c:pt idx="2207">
                  <c:v>15</c:v>
                </c:pt>
                <c:pt idx="2208">
                  <c:v>13</c:v>
                </c:pt>
                <c:pt idx="2209">
                  <c:v>8</c:v>
                </c:pt>
                <c:pt idx="2210">
                  <c:v>8</c:v>
                </c:pt>
                <c:pt idx="2211">
                  <c:v>10</c:v>
                </c:pt>
                <c:pt idx="2212">
                  <c:v>7</c:v>
                </c:pt>
                <c:pt idx="2213">
                  <c:v>11</c:v>
                </c:pt>
                <c:pt idx="2214">
                  <c:v>9</c:v>
                </c:pt>
                <c:pt idx="2215">
                  <c:v>8</c:v>
                </c:pt>
                <c:pt idx="2216">
                  <c:v>6</c:v>
                </c:pt>
                <c:pt idx="2217">
                  <c:v>8</c:v>
                </c:pt>
                <c:pt idx="2218">
                  <c:v>10</c:v>
                </c:pt>
                <c:pt idx="2219">
                  <c:v>11</c:v>
                </c:pt>
                <c:pt idx="2220">
                  <c:v>11</c:v>
                </c:pt>
                <c:pt idx="2221">
                  <c:v>7</c:v>
                </c:pt>
                <c:pt idx="2222">
                  <c:v>8</c:v>
                </c:pt>
                <c:pt idx="2223">
                  <c:v>7</c:v>
                </c:pt>
                <c:pt idx="2224">
                  <c:v>11</c:v>
                </c:pt>
                <c:pt idx="2225">
                  <c:v>15</c:v>
                </c:pt>
                <c:pt idx="2226">
                  <c:v>13</c:v>
                </c:pt>
                <c:pt idx="2227">
                  <c:v>10</c:v>
                </c:pt>
                <c:pt idx="2228">
                  <c:v>10</c:v>
                </c:pt>
                <c:pt idx="2229">
                  <c:v>12</c:v>
                </c:pt>
                <c:pt idx="2230">
                  <c:v>11</c:v>
                </c:pt>
                <c:pt idx="2231">
                  <c:v>6</c:v>
                </c:pt>
                <c:pt idx="2232">
                  <c:v>10</c:v>
                </c:pt>
                <c:pt idx="2233">
                  <c:v>13</c:v>
                </c:pt>
                <c:pt idx="2234">
                  <c:v>14</c:v>
                </c:pt>
                <c:pt idx="2235">
                  <c:v>13</c:v>
                </c:pt>
                <c:pt idx="2236">
                  <c:v>10</c:v>
                </c:pt>
                <c:pt idx="2237">
                  <c:v>10</c:v>
                </c:pt>
                <c:pt idx="2238">
                  <c:v>10</c:v>
                </c:pt>
                <c:pt idx="2239">
                  <c:v>7</c:v>
                </c:pt>
                <c:pt idx="2240">
                  <c:v>7</c:v>
                </c:pt>
                <c:pt idx="2241">
                  <c:v>9</c:v>
                </c:pt>
                <c:pt idx="2242">
                  <c:v>11</c:v>
                </c:pt>
                <c:pt idx="2243">
                  <c:v>10</c:v>
                </c:pt>
                <c:pt idx="2244">
                  <c:v>13</c:v>
                </c:pt>
                <c:pt idx="2245">
                  <c:v>8</c:v>
                </c:pt>
                <c:pt idx="2246">
                  <c:v>13</c:v>
                </c:pt>
                <c:pt idx="2247">
                  <c:v>12</c:v>
                </c:pt>
                <c:pt idx="2248">
                  <c:v>8</c:v>
                </c:pt>
                <c:pt idx="2249">
                  <c:v>5</c:v>
                </c:pt>
                <c:pt idx="2250">
                  <c:v>9</c:v>
                </c:pt>
                <c:pt idx="2251">
                  <c:v>8</c:v>
                </c:pt>
                <c:pt idx="2252">
                  <c:v>6</c:v>
                </c:pt>
                <c:pt idx="2253">
                  <c:v>7</c:v>
                </c:pt>
                <c:pt idx="2254">
                  <c:v>10</c:v>
                </c:pt>
                <c:pt idx="2255">
                  <c:v>11</c:v>
                </c:pt>
                <c:pt idx="2256">
                  <c:v>9</c:v>
                </c:pt>
                <c:pt idx="2257">
                  <c:v>11</c:v>
                </c:pt>
                <c:pt idx="2258">
                  <c:v>4</c:v>
                </c:pt>
                <c:pt idx="2259">
                  <c:v>5</c:v>
                </c:pt>
                <c:pt idx="2260">
                  <c:v>5</c:v>
                </c:pt>
                <c:pt idx="2261">
                  <c:v>10</c:v>
                </c:pt>
                <c:pt idx="2262">
                  <c:v>15</c:v>
                </c:pt>
                <c:pt idx="2263">
                  <c:v>11</c:v>
                </c:pt>
                <c:pt idx="2264">
                  <c:v>9</c:v>
                </c:pt>
                <c:pt idx="2265">
                  <c:v>7</c:v>
                </c:pt>
                <c:pt idx="2266">
                  <c:v>7</c:v>
                </c:pt>
                <c:pt idx="2267">
                  <c:v>15</c:v>
                </c:pt>
                <c:pt idx="2268">
                  <c:v>15</c:v>
                </c:pt>
                <c:pt idx="2269">
                  <c:v>9</c:v>
                </c:pt>
                <c:pt idx="2270">
                  <c:v>13</c:v>
                </c:pt>
                <c:pt idx="2271">
                  <c:v>7</c:v>
                </c:pt>
                <c:pt idx="2272">
                  <c:v>3</c:v>
                </c:pt>
                <c:pt idx="2273">
                  <c:v>6</c:v>
                </c:pt>
                <c:pt idx="2274">
                  <c:v>9</c:v>
                </c:pt>
                <c:pt idx="2275">
                  <c:v>11</c:v>
                </c:pt>
                <c:pt idx="2276">
                  <c:v>10</c:v>
                </c:pt>
                <c:pt idx="2277">
                  <c:v>11</c:v>
                </c:pt>
                <c:pt idx="2278">
                  <c:v>11</c:v>
                </c:pt>
                <c:pt idx="2279">
                  <c:v>12</c:v>
                </c:pt>
                <c:pt idx="2280">
                  <c:v>9</c:v>
                </c:pt>
                <c:pt idx="2281">
                  <c:v>8</c:v>
                </c:pt>
                <c:pt idx="2282">
                  <c:v>7</c:v>
                </c:pt>
                <c:pt idx="2283">
                  <c:v>9</c:v>
                </c:pt>
                <c:pt idx="2284">
                  <c:v>7</c:v>
                </c:pt>
                <c:pt idx="2285">
                  <c:v>4</c:v>
                </c:pt>
                <c:pt idx="2286">
                  <c:v>5</c:v>
                </c:pt>
                <c:pt idx="2287">
                  <c:v>11</c:v>
                </c:pt>
                <c:pt idx="2288">
                  <c:v>10</c:v>
                </c:pt>
                <c:pt idx="2289">
                  <c:v>8</c:v>
                </c:pt>
                <c:pt idx="2290">
                  <c:v>5</c:v>
                </c:pt>
                <c:pt idx="2291">
                  <c:v>7</c:v>
                </c:pt>
                <c:pt idx="2292">
                  <c:v>10</c:v>
                </c:pt>
                <c:pt idx="2293">
                  <c:v>10</c:v>
                </c:pt>
                <c:pt idx="2294">
                  <c:v>6</c:v>
                </c:pt>
                <c:pt idx="2295">
                  <c:v>8</c:v>
                </c:pt>
                <c:pt idx="2296">
                  <c:v>7</c:v>
                </c:pt>
                <c:pt idx="2297">
                  <c:v>8</c:v>
                </c:pt>
                <c:pt idx="2298">
                  <c:v>6</c:v>
                </c:pt>
                <c:pt idx="2299">
                  <c:v>8</c:v>
                </c:pt>
                <c:pt idx="2300">
                  <c:v>8</c:v>
                </c:pt>
                <c:pt idx="2301">
                  <c:v>7</c:v>
                </c:pt>
                <c:pt idx="2302">
                  <c:v>10</c:v>
                </c:pt>
                <c:pt idx="2303">
                  <c:v>8</c:v>
                </c:pt>
                <c:pt idx="2304">
                  <c:v>8</c:v>
                </c:pt>
                <c:pt idx="2305">
                  <c:v>7</c:v>
                </c:pt>
                <c:pt idx="2306">
                  <c:v>10</c:v>
                </c:pt>
                <c:pt idx="2307">
                  <c:v>7</c:v>
                </c:pt>
                <c:pt idx="2308">
                  <c:v>5</c:v>
                </c:pt>
                <c:pt idx="2309">
                  <c:v>14</c:v>
                </c:pt>
                <c:pt idx="2310">
                  <c:v>9</c:v>
                </c:pt>
                <c:pt idx="2311">
                  <c:v>11</c:v>
                </c:pt>
                <c:pt idx="2312">
                  <c:v>6</c:v>
                </c:pt>
                <c:pt idx="2313">
                  <c:v>12</c:v>
                </c:pt>
                <c:pt idx="2314">
                  <c:v>8</c:v>
                </c:pt>
                <c:pt idx="2315">
                  <c:v>9</c:v>
                </c:pt>
                <c:pt idx="2316">
                  <c:v>10</c:v>
                </c:pt>
                <c:pt idx="2317">
                  <c:v>9</c:v>
                </c:pt>
                <c:pt idx="2318">
                  <c:v>5</c:v>
                </c:pt>
                <c:pt idx="2319">
                  <c:v>10</c:v>
                </c:pt>
                <c:pt idx="2320">
                  <c:v>16</c:v>
                </c:pt>
                <c:pt idx="2321">
                  <c:v>9</c:v>
                </c:pt>
                <c:pt idx="2322">
                  <c:v>4</c:v>
                </c:pt>
                <c:pt idx="2323">
                  <c:v>8</c:v>
                </c:pt>
                <c:pt idx="2324">
                  <c:v>6</c:v>
                </c:pt>
                <c:pt idx="2325">
                  <c:v>4</c:v>
                </c:pt>
                <c:pt idx="2326">
                  <c:v>4</c:v>
                </c:pt>
                <c:pt idx="2327">
                  <c:v>8</c:v>
                </c:pt>
                <c:pt idx="2328">
                  <c:v>7</c:v>
                </c:pt>
                <c:pt idx="2329">
                  <c:v>10</c:v>
                </c:pt>
                <c:pt idx="2330">
                  <c:v>9</c:v>
                </c:pt>
                <c:pt idx="2331">
                  <c:v>8</c:v>
                </c:pt>
                <c:pt idx="2332">
                  <c:v>7</c:v>
                </c:pt>
                <c:pt idx="2333">
                  <c:v>10</c:v>
                </c:pt>
                <c:pt idx="2334">
                  <c:v>7</c:v>
                </c:pt>
                <c:pt idx="2335">
                  <c:v>9</c:v>
                </c:pt>
                <c:pt idx="2336">
                  <c:v>10</c:v>
                </c:pt>
                <c:pt idx="2337">
                  <c:v>6</c:v>
                </c:pt>
                <c:pt idx="2338">
                  <c:v>4</c:v>
                </c:pt>
                <c:pt idx="2339">
                  <c:v>7</c:v>
                </c:pt>
                <c:pt idx="2340">
                  <c:v>10</c:v>
                </c:pt>
                <c:pt idx="2341">
                  <c:v>9</c:v>
                </c:pt>
                <c:pt idx="2342">
                  <c:v>10</c:v>
                </c:pt>
                <c:pt idx="2343">
                  <c:v>9</c:v>
                </c:pt>
                <c:pt idx="2344">
                  <c:v>8</c:v>
                </c:pt>
                <c:pt idx="2345">
                  <c:v>10</c:v>
                </c:pt>
                <c:pt idx="2346">
                  <c:v>9</c:v>
                </c:pt>
                <c:pt idx="2347">
                  <c:v>11</c:v>
                </c:pt>
                <c:pt idx="2348">
                  <c:v>16</c:v>
                </c:pt>
                <c:pt idx="2349">
                  <c:v>12</c:v>
                </c:pt>
                <c:pt idx="2350">
                  <c:v>8</c:v>
                </c:pt>
                <c:pt idx="2351">
                  <c:v>10</c:v>
                </c:pt>
                <c:pt idx="2352">
                  <c:v>9</c:v>
                </c:pt>
                <c:pt idx="2353">
                  <c:v>13</c:v>
                </c:pt>
                <c:pt idx="2354">
                  <c:v>9</c:v>
                </c:pt>
                <c:pt idx="2355">
                  <c:v>7</c:v>
                </c:pt>
                <c:pt idx="2356">
                  <c:v>10</c:v>
                </c:pt>
                <c:pt idx="2357">
                  <c:v>9</c:v>
                </c:pt>
                <c:pt idx="2358">
                  <c:v>9</c:v>
                </c:pt>
                <c:pt idx="2359">
                  <c:v>6</c:v>
                </c:pt>
                <c:pt idx="2360">
                  <c:v>8</c:v>
                </c:pt>
                <c:pt idx="2361">
                  <c:v>7</c:v>
                </c:pt>
                <c:pt idx="2362">
                  <c:v>4</c:v>
                </c:pt>
                <c:pt idx="2363">
                  <c:v>12</c:v>
                </c:pt>
                <c:pt idx="2364">
                  <c:v>11</c:v>
                </c:pt>
                <c:pt idx="2365">
                  <c:v>4</c:v>
                </c:pt>
                <c:pt idx="2366">
                  <c:v>14</c:v>
                </c:pt>
                <c:pt idx="2367">
                  <c:v>12</c:v>
                </c:pt>
                <c:pt idx="2368">
                  <c:v>8</c:v>
                </c:pt>
                <c:pt idx="2369">
                  <c:v>7</c:v>
                </c:pt>
                <c:pt idx="2370">
                  <c:v>9</c:v>
                </c:pt>
                <c:pt idx="2371">
                  <c:v>3</c:v>
                </c:pt>
                <c:pt idx="2372">
                  <c:v>10</c:v>
                </c:pt>
                <c:pt idx="2373">
                  <c:v>6</c:v>
                </c:pt>
                <c:pt idx="2374">
                  <c:v>8</c:v>
                </c:pt>
                <c:pt idx="2375">
                  <c:v>6</c:v>
                </c:pt>
                <c:pt idx="2376">
                  <c:v>14</c:v>
                </c:pt>
                <c:pt idx="2377">
                  <c:v>6</c:v>
                </c:pt>
                <c:pt idx="2378">
                  <c:v>8</c:v>
                </c:pt>
                <c:pt idx="2379">
                  <c:v>11</c:v>
                </c:pt>
                <c:pt idx="2380">
                  <c:v>6</c:v>
                </c:pt>
                <c:pt idx="2381">
                  <c:v>10</c:v>
                </c:pt>
                <c:pt idx="2382">
                  <c:v>11</c:v>
                </c:pt>
                <c:pt idx="2383">
                  <c:v>8</c:v>
                </c:pt>
                <c:pt idx="2384">
                  <c:v>9</c:v>
                </c:pt>
                <c:pt idx="2385">
                  <c:v>11</c:v>
                </c:pt>
                <c:pt idx="2386">
                  <c:v>10</c:v>
                </c:pt>
                <c:pt idx="2387">
                  <c:v>6</c:v>
                </c:pt>
                <c:pt idx="2388">
                  <c:v>7</c:v>
                </c:pt>
                <c:pt idx="2389">
                  <c:v>5</c:v>
                </c:pt>
                <c:pt idx="2390">
                  <c:v>10</c:v>
                </c:pt>
                <c:pt idx="2391">
                  <c:v>11</c:v>
                </c:pt>
                <c:pt idx="2392">
                  <c:v>6</c:v>
                </c:pt>
                <c:pt idx="2393">
                  <c:v>12</c:v>
                </c:pt>
                <c:pt idx="2394">
                  <c:v>7</c:v>
                </c:pt>
                <c:pt idx="2395">
                  <c:v>7</c:v>
                </c:pt>
                <c:pt idx="2396">
                  <c:v>9</c:v>
                </c:pt>
                <c:pt idx="2397">
                  <c:v>11</c:v>
                </c:pt>
                <c:pt idx="2398">
                  <c:v>8</c:v>
                </c:pt>
                <c:pt idx="2399">
                  <c:v>8</c:v>
                </c:pt>
                <c:pt idx="2400">
                  <c:v>6</c:v>
                </c:pt>
                <c:pt idx="2401">
                  <c:v>6</c:v>
                </c:pt>
                <c:pt idx="2402">
                  <c:v>9</c:v>
                </c:pt>
                <c:pt idx="2403">
                  <c:v>8</c:v>
                </c:pt>
                <c:pt idx="2404">
                  <c:v>6</c:v>
                </c:pt>
                <c:pt idx="2405">
                  <c:v>7</c:v>
                </c:pt>
                <c:pt idx="2406">
                  <c:v>8</c:v>
                </c:pt>
                <c:pt idx="2407">
                  <c:v>10</c:v>
                </c:pt>
                <c:pt idx="2408">
                  <c:v>11</c:v>
                </c:pt>
                <c:pt idx="2409">
                  <c:v>12</c:v>
                </c:pt>
                <c:pt idx="2410">
                  <c:v>7</c:v>
                </c:pt>
                <c:pt idx="2411">
                  <c:v>7</c:v>
                </c:pt>
                <c:pt idx="2412">
                  <c:v>7</c:v>
                </c:pt>
                <c:pt idx="2413">
                  <c:v>10</c:v>
                </c:pt>
                <c:pt idx="2414">
                  <c:v>14</c:v>
                </c:pt>
                <c:pt idx="2415">
                  <c:v>9</c:v>
                </c:pt>
                <c:pt idx="2416">
                  <c:v>8</c:v>
                </c:pt>
                <c:pt idx="2417">
                  <c:v>6</c:v>
                </c:pt>
                <c:pt idx="2418">
                  <c:v>9</c:v>
                </c:pt>
                <c:pt idx="2419">
                  <c:v>11</c:v>
                </c:pt>
                <c:pt idx="2420">
                  <c:v>13</c:v>
                </c:pt>
                <c:pt idx="2421">
                  <c:v>10</c:v>
                </c:pt>
                <c:pt idx="2422">
                  <c:v>7</c:v>
                </c:pt>
                <c:pt idx="2423">
                  <c:v>10</c:v>
                </c:pt>
                <c:pt idx="2424">
                  <c:v>6</c:v>
                </c:pt>
                <c:pt idx="2425">
                  <c:v>4</c:v>
                </c:pt>
                <c:pt idx="2426">
                  <c:v>9</c:v>
                </c:pt>
                <c:pt idx="2427">
                  <c:v>6</c:v>
                </c:pt>
                <c:pt idx="2428">
                  <c:v>3</c:v>
                </c:pt>
                <c:pt idx="2429">
                  <c:v>14</c:v>
                </c:pt>
                <c:pt idx="2430">
                  <c:v>8</c:v>
                </c:pt>
                <c:pt idx="2431">
                  <c:v>4</c:v>
                </c:pt>
                <c:pt idx="2432">
                  <c:v>12</c:v>
                </c:pt>
                <c:pt idx="2433">
                  <c:v>7</c:v>
                </c:pt>
                <c:pt idx="2434">
                  <c:v>8</c:v>
                </c:pt>
                <c:pt idx="2435">
                  <c:v>8</c:v>
                </c:pt>
                <c:pt idx="2436">
                  <c:v>5</c:v>
                </c:pt>
                <c:pt idx="2437">
                  <c:v>10</c:v>
                </c:pt>
                <c:pt idx="2438">
                  <c:v>11</c:v>
                </c:pt>
                <c:pt idx="2439">
                  <c:v>6</c:v>
                </c:pt>
                <c:pt idx="2440">
                  <c:v>3</c:v>
                </c:pt>
                <c:pt idx="2441">
                  <c:v>5</c:v>
                </c:pt>
                <c:pt idx="2442">
                  <c:v>9</c:v>
                </c:pt>
                <c:pt idx="2443">
                  <c:v>13</c:v>
                </c:pt>
                <c:pt idx="2444">
                  <c:v>7</c:v>
                </c:pt>
                <c:pt idx="2445">
                  <c:v>6</c:v>
                </c:pt>
                <c:pt idx="2446">
                  <c:v>5</c:v>
                </c:pt>
                <c:pt idx="2447">
                  <c:v>8</c:v>
                </c:pt>
                <c:pt idx="2448">
                  <c:v>8</c:v>
                </c:pt>
                <c:pt idx="2449">
                  <c:v>11</c:v>
                </c:pt>
                <c:pt idx="2450">
                  <c:v>10</c:v>
                </c:pt>
                <c:pt idx="2451">
                  <c:v>12</c:v>
                </c:pt>
                <c:pt idx="2452">
                  <c:v>6</c:v>
                </c:pt>
                <c:pt idx="2453">
                  <c:v>8</c:v>
                </c:pt>
                <c:pt idx="2454">
                  <c:v>10</c:v>
                </c:pt>
                <c:pt idx="2455">
                  <c:v>10</c:v>
                </c:pt>
                <c:pt idx="2456">
                  <c:v>9</c:v>
                </c:pt>
                <c:pt idx="2457">
                  <c:v>6</c:v>
                </c:pt>
                <c:pt idx="2458">
                  <c:v>6</c:v>
                </c:pt>
                <c:pt idx="2459">
                  <c:v>5</c:v>
                </c:pt>
                <c:pt idx="2460">
                  <c:v>6</c:v>
                </c:pt>
                <c:pt idx="2461">
                  <c:v>10</c:v>
                </c:pt>
                <c:pt idx="2462">
                  <c:v>8</c:v>
                </c:pt>
                <c:pt idx="2463">
                  <c:v>5</c:v>
                </c:pt>
                <c:pt idx="2464">
                  <c:v>8</c:v>
                </c:pt>
                <c:pt idx="2465">
                  <c:v>7</c:v>
                </c:pt>
                <c:pt idx="2466">
                  <c:v>4</c:v>
                </c:pt>
                <c:pt idx="2467">
                  <c:v>8</c:v>
                </c:pt>
                <c:pt idx="2468">
                  <c:v>10</c:v>
                </c:pt>
                <c:pt idx="2469">
                  <c:v>8</c:v>
                </c:pt>
                <c:pt idx="2470">
                  <c:v>11</c:v>
                </c:pt>
                <c:pt idx="2471">
                  <c:v>6</c:v>
                </c:pt>
                <c:pt idx="2472">
                  <c:v>8</c:v>
                </c:pt>
                <c:pt idx="2473">
                  <c:v>5</c:v>
                </c:pt>
                <c:pt idx="2474">
                  <c:v>4</c:v>
                </c:pt>
                <c:pt idx="2475">
                  <c:v>3</c:v>
                </c:pt>
                <c:pt idx="2476">
                  <c:v>9</c:v>
                </c:pt>
                <c:pt idx="2477">
                  <c:v>11</c:v>
                </c:pt>
                <c:pt idx="2478">
                  <c:v>12</c:v>
                </c:pt>
                <c:pt idx="2479">
                  <c:v>7</c:v>
                </c:pt>
                <c:pt idx="2480">
                  <c:v>7</c:v>
                </c:pt>
                <c:pt idx="2481">
                  <c:v>6</c:v>
                </c:pt>
                <c:pt idx="2482">
                  <c:v>5</c:v>
                </c:pt>
                <c:pt idx="2483">
                  <c:v>6</c:v>
                </c:pt>
                <c:pt idx="2484">
                  <c:v>11</c:v>
                </c:pt>
                <c:pt idx="2485">
                  <c:v>6</c:v>
                </c:pt>
                <c:pt idx="2486">
                  <c:v>11</c:v>
                </c:pt>
                <c:pt idx="2487">
                  <c:v>11</c:v>
                </c:pt>
                <c:pt idx="2488">
                  <c:v>4</c:v>
                </c:pt>
                <c:pt idx="2489">
                  <c:v>5</c:v>
                </c:pt>
                <c:pt idx="2490">
                  <c:v>10</c:v>
                </c:pt>
                <c:pt idx="2491">
                  <c:v>10</c:v>
                </c:pt>
                <c:pt idx="2492">
                  <c:v>8</c:v>
                </c:pt>
                <c:pt idx="2493">
                  <c:v>15</c:v>
                </c:pt>
                <c:pt idx="2494">
                  <c:v>8</c:v>
                </c:pt>
                <c:pt idx="2495">
                  <c:v>8</c:v>
                </c:pt>
                <c:pt idx="2496">
                  <c:v>11</c:v>
                </c:pt>
                <c:pt idx="2497">
                  <c:v>6</c:v>
                </c:pt>
                <c:pt idx="2498">
                  <c:v>9</c:v>
                </c:pt>
                <c:pt idx="2499">
                  <c:v>8</c:v>
                </c:pt>
                <c:pt idx="2500">
                  <c:v>5</c:v>
                </c:pt>
                <c:pt idx="2501">
                  <c:v>6</c:v>
                </c:pt>
                <c:pt idx="2502">
                  <c:v>5</c:v>
                </c:pt>
                <c:pt idx="2503">
                  <c:v>4</c:v>
                </c:pt>
                <c:pt idx="2504">
                  <c:v>6</c:v>
                </c:pt>
                <c:pt idx="2505">
                  <c:v>5</c:v>
                </c:pt>
                <c:pt idx="2506">
                  <c:v>6</c:v>
                </c:pt>
                <c:pt idx="2507">
                  <c:v>7</c:v>
                </c:pt>
                <c:pt idx="2508">
                  <c:v>6</c:v>
                </c:pt>
                <c:pt idx="2509">
                  <c:v>10</c:v>
                </c:pt>
                <c:pt idx="2510">
                  <c:v>13</c:v>
                </c:pt>
                <c:pt idx="2511">
                  <c:v>9</c:v>
                </c:pt>
                <c:pt idx="2512">
                  <c:v>8</c:v>
                </c:pt>
                <c:pt idx="2513">
                  <c:v>9</c:v>
                </c:pt>
                <c:pt idx="2514">
                  <c:v>7</c:v>
                </c:pt>
                <c:pt idx="2515">
                  <c:v>7</c:v>
                </c:pt>
                <c:pt idx="2516">
                  <c:v>8</c:v>
                </c:pt>
                <c:pt idx="2517">
                  <c:v>6</c:v>
                </c:pt>
                <c:pt idx="2518">
                  <c:v>7</c:v>
                </c:pt>
                <c:pt idx="2519">
                  <c:v>8</c:v>
                </c:pt>
                <c:pt idx="2520">
                  <c:v>5</c:v>
                </c:pt>
                <c:pt idx="2521">
                  <c:v>7</c:v>
                </c:pt>
                <c:pt idx="2522">
                  <c:v>6</c:v>
                </c:pt>
                <c:pt idx="2523">
                  <c:v>4</c:v>
                </c:pt>
                <c:pt idx="2524">
                  <c:v>5</c:v>
                </c:pt>
                <c:pt idx="2525">
                  <c:v>7</c:v>
                </c:pt>
                <c:pt idx="2526">
                  <c:v>7</c:v>
                </c:pt>
                <c:pt idx="2527">
                  <c:v>8</c:v>
                </c:pt>
                <c:pt idx="2528">
                  <c:v>9</c:v>
                </c:pt>
                <c:pt idx="2529">
                  <c:v>8</c:v>
                </c:pt>
                <c:pt idx="2530">
                  <c:v>10</c:v>
                </c:pt>
                <c:pt idx="2531">
                  <c:v>8</c:v>
                </c:pt>
                <c:pt idx="2532">
                  <c:v>6</c:v>
                </c:pt>
                <c:pt idx="2533">
                  <c:v>9</c:v>
                </c:pt>
                <c:pt idx="2534">
                  <c:v>9</c:v>
                </c:pt>
                <c:pt idx="2535">
                  <c:v>7</c:v>
                </c:pt>
                <c:pt idx="2536">
                  <c:v>8</c:v>
                </c:pt>
                <c:pt idx="2537">
                  <c:v>9</c:v>
                </c:pt>
                <c:pt idx="2538">
                  <c:v>10</c:v>
                </c:pt>
                <c:pt idx="2539">
                  <c:v>10</c:v>
                </c:pt>
                <c:pt idx="2540">
                  <c:v>8</c:v>
                </c:pt>
                <c:pt idx="2541">
                  <c:v>6</c:v>
                </c:pt>
                <c:pt idx="2542">
                  <c:v>8</c:v>
                </c:pt>
                <c:pt idx="2543">
                  <c:v>9</c:v>
                </c:pt>
                <c:pt idx="2544">
                  <c:v>16</c:v>
                </c:pt>
                <c:pt idx="2545">
                  <c:v>7</c:v>
                </c:pt>
                <c:pt idx="2546">
                  <c:v>10</c:v>
                </c:pt>
                <c:pt idx="2547">
                  <c:v>9</c:v>
                </c:pt>
                <c:pt idx="2548">
                  <c:v>11</c:v>
                </c:pt>
                <c:pt idx="2549">
                  <c:v>5</c:v>
                </c:pt>
                <c:pt idx="2550">
                  <c:v>8</c:v>
                </c:pt>
                <c:pt idx="2551">
                  <c:v>4</c:v>
                </c:pt>
                <c:pt idx="2552">
                  <c:v>5</c:v>
                </c:pt>
                <c:pt idx="2553">
                  <c:v>6</c:v>
                </c:pt>
                <c:pt idx="2554">
                  <c:v>9</c:v>
                </c:pt>
                <c:pt idx="2555">
                  <c:v>10</c:v>
                </c:pt>
                <c:pt idx="2556">
                  <c:v>8</c:v>
                </c:pt>
                <c:pt idx="2557">
                  <c:v>7</c:v>
                </c:pt>
                <c:pt idx="2558">
                  <c:v>8</c:v>
                </c:pt>
                <c:pt idx="2559">
                  <c:v>6</c:v>
                </c:pt>
                <c:pt idx="2560">
                  <c:v>7</c:v>
                </c:pt>
                <c:pt idx="2561">
                  <c:v>6</c:v>
                </c:pt>
                <c:pt idx="2562">
                  <c:v>5</c:v>
                </c:pt>
                <c:pt idx="2563">
                  <c:v>3</c:v>
                </c:pt>
                <c:pt idx="2564">
                  <c:v>2</c:v>
                </c:pt>
                <c:pt idx="2565">
                  <c:v>6</c:v>
                </c:pt>
                <c:pt idx="2566">
                  <c:v>7</c:v>
                </c:pt>
                <c:pt idx="2567">
                  <c:v>10</c:v>
                </c:pt>
                <c:pt idx="2568">
                  <c:v>10</c:v>
                </c:pt>
                <c:pt idx="2569">
                  <c:v>10</c:v>
                </c:pt>
                <c:pt idx="2570">
                  <c:v>11</c:v>
                </c:pt>
                <c:pt idx="2571">
                  <c:v>9</c:v>
                </c:pt>
                <c:pt idx="2572">
                  <c:v>13</c:v>
                </c:pt>
                <c:pt idx="2573">
                  <c:v>13</c:v>
                </c:pt>
                <c:pt idx="2574">
                  <c:v>10</c:v>
                </c:pt>
                <c:pt idx="2575">
                  <c:v>7</c:v>
                </c:pt>
                <c:pt idx="2576">
                  <c:v>7</c:v>
                </c:pt>
                <c:pt idx="2577">
                  <c:v>8</c:v>
                </c:pt>
                <c:pt idx="2578">
                  <c:v>6</c:v>
                </c:pt>
                <c:pt idx="2579">
                  <c:v>6</c:v>
                </c:pt>
                <c:pt idx="2580">
                  <c:v>11</c:v>
                </c:pt>
                <c:pt idx="2581">
                  <c:v>10</c:v>
                </c:pt>
                <c:pt idx="2582">
                  <c:v>13</c:v>
                </c:pt>
                <c:pt idx="2583">
                  <c:v>12</c:v>
                </c:pt>
                <c:pt idx="2584">
                  <c:v>9</c:v>
                </c:pt>
                <c:pt idx="2585">
                  <c:v>6</c:v>
                </c:pt>
                <c:pt idx="2586">
                  <c:v>4</c:v>
                </c:pt>
                <c:pt idx="2587">
                  <c:v>6</c:v>
                </c:pt>
                <c:pt idx="2588">
                  <c:v>6</c:v>
                </c:pt>
                <c:pt idx="2589">
                  <c:v>7</c:v>
                </c:pt>
                <c:pt idx="2590">
                  <c:v>9</c:v>
                </c:pt>
                <c:pt idx="2591">
                  <c:v>8</c:v>
                </c:pt>
                <c:pt idx="2592">
                  <c:v>8</c:v>
                </c:pt>
                <c:pt idx="2593">
                  <c:v>10</c:v>
                </c:pt>
                <c:pt idx="2594">
                  <c:v>12</c:v>
                </c:pt>
                <c:pt idx="2595">
                  <c:v>11</c:v>
                </c:pt>
                <c:pt idx="2596">
                  <c:v>11</c:v>
                </c:pt>
                <c:pt idx="2597">
                  <c:v>9</c:v>
                </c:pt>
                <c:pt idx="2598">
                  <c:v>7</c:v>
                </c:pt>
                <c:pt idx="2599">
                  <c:v>7</c:v>
                </c:pt>
                <c:pt idx="2600">
                  <c:v>10</c:v>
                </c:pt>
                <c:pt idx="2601">
                  <c:v>4</c:v>
                </c:pt>
                <c:pt idx="2602">
                  <c:v>7</c:v>
                </c:pt>
                <c:pt idx="2603">
                  <c:v>12</c:v>
                </c:pt>
                <c:pt idx="2604">
                  <c:v>6</c:v>
                </c:pt>
                <c:pt idx="2605">
                  <c:v>10</c:v>
                </c:pt>
                <c:pt idx="2606">
                  <c:v>11</c:v>
                </c:pt>
                <c:pt idx="2607">
                  <c:v>15</c:v>
                </c:pt>
                <c:pt idx="2608">
                  <c:v>9</c:v>
                </c:pt>
                <c:pt idx="2609">
                  <c:v>7</c:v>
                </c:pt>
                <c:pt idx="2610">
                  <c:v>7</c:v>
                </c:pt>
                <c:pt idx="2611">
                  <c:v>12</c:v>
                </c:pt>
                <c:pt idx="2612">
                  <c:v>8</c:v>
                </c:pt>
                <c:pt idx="2613">
                  <c:v>6</c:v>
                </c:pt>
                <c:pt idx="2614">
                  <c:v>11</c:v>
                </c:pt>
                <c:pt idx="2615">
                  <c:v>9</c:v>
                </c:pt>
                <c:pt idx="2616">
                  <c:v>10</c:v>
                </c:pt>
                <c:pt idx="2617">
                  <c:v>10</c:v>
                </c:pt>
                <c:pt idx="2618">
                  <c:v>8</c:v>
                </c:pt>
                <c:pt idx="2619">
                  <c:v>6</c:v>
                </c:pt>
                <c:pt idx="2620">
                  <c:v>7</c:v>
                </c:pt>
                <c:pt idx="2621">
                  <c:v>12</c:v>
                </c:pt>
                <c:pt idx="2622">
                  <c:v>7</c:v>
                </c:pt>
                <c:pt idx="2623">
                  <c:v>8</c:v>
                </c:pt>
                <c:pt idx="2624">
                  <c:v>9</c:v>
                </c:pt>
                <c:pt idx="2625">
                  <c:v>6</c:v>
                </c:pt>
                <c:pt idx="2626">
                  <c:v>12</c:v>
                </c:pt>
                <c:pt idx="2627">
                  <c:v>12</c:v>
                </c:pt>
                <c:pt idx="2628">
                  <c:v>11</c:v>
                </c:pt>
                <c:pt idx="2629">
                  <c:v>13</c:v>
                </c:pt>
                <c:pt idx="2630">
                  <c:v>9</c:v>
                </c:pt>
                <c:pt idx="2631">
                  <c:v>9</c:v>
                </c:pt>
                <c:pt idx="2632">
                  <c:v>10</c:v>
                </c:pt>
                <c:pt idx="2633">
                  <c:v>10</c:v>
                </c:pt>
                <c:pt idx="2634">
                  <c:v>9</c:v>
                </c:pt>
                <c:pt idx="2635">
                  <c:v>9</c:v>
                </c:pt>
                <c:pt idx="2636">
                  <c:v>11</c:v>
                </c:pt>
                <c:pt idx="2637">
                  <c:v>14</c:v>
                </c:pt>
                <c:pt idx="2638">
                  <c:v>11</c:v>
                </c:pt>
                <c:pt idx="2639">
                  <c:v>10</c:v>
                </c:pt>
                <c:pt idx="2640">
                  <c:v>9</c:v>
                </c:pt>
                <c:pt idx="2641">
                  <c:v>9</c:v>
                </c:pt>
                <c:pt idx="2642">
                  <c:v>9</c:v>
                </c:pt>
                <c:pt idx="2643">
                  <c:v>12</c:v>
                </c:pt>
                <c:pt idx="2644">
                  <c:v>12</c:v>
                </c:pt>
                <c:pt idx="2645">
                  <c:v>13</c:v>
                </c:pt>
                <c:pt idx="2646">
                  <c:v>8</c:v>
                </c:pt>
                <c:pt idx="2647">
                  <c:v>15</c:v>
                </c:pt>
                <c:pt idx="2648">
                  <c:v>17</c:v>
                </c:pt>
                <c:pt idx="2649">
                  <c:v>13</c:v>
                </c:pt>
                <c:pt idx="2650">
                  <c:v>14</c:v>
                </c:pt>
                <c:pt idx="2651">
                  <c:v>17</c:v>
                </c:pt>
                <c:pt idx="2652">
                  <c:v>16</c:v>
                </c:pt>
                <c:pt idx="2653">
                  <c:v>19</c:v>
                </c:pt>
                <c:pt idx="2654">
                  <c:v>21</c:v>
                </c:pt>
                <c:pt idx="2655">
                  <c:v>18</c:v>
                </c:pt>
                <c:pt idx="2656">
                  <c:v>18</c:v>
                </c:pt>
                <c:pt idx="2657">
                  <c:v>29</c:v>
                </c:pt>
                <c:pt idx="2658">
                  <c:v>26</c:v>
                </c:pt>
                <c:pt idx="2659">
                  <c:v>30</c:v>
                </c:pt>
                <c:pt idx="2660">
                  <c:v>30</c:v>
                </c:pt>
                <c:pt idx="2661">
                  <c:v>42</c:v>
                </c:pt>
                <c:pt idx="2662">
                  <c:v>63</c:v>
                </c:pt>
                <c:pt idx="2663">
                  <c:v>44</c:v>
                </c:pt>
                <c:pt idx="2664">
                  <c:v>64</c:v>
                </c:pt>
                <c:pt idx="2665">
                  <c:v>72</c:v>
                </c:pt>
                <c:pt idx="2666">
                  <c:v>73</c:v>
                </c:pt>
                <c:pt idx="2667">
                  <c:v>78</c:v>
                </c:pt>
                <c:pt idx="2668">
                  <c:v>98</c:v>
                </c:pt>
                <c:pt idx="2669">
                  <c:v>91</c:v>
                </c:pt>
                <c:pt idx="2670">
                  <c:v>77</c:v>
                </c:pt>
                <c:pt idx="2671">
                  <c:v>77</c:v>
                </c:pt>
                <c:pt idx="2672">
                  <c:v>74</c:v>
                </c:pt>
                <c:pt idx="2673">
                  <c:v>71</c:v>
                </c:pt>
                <c:pt idx="2674">
                  <c:v>64</c:v>
                </c:pt>
                <c:pt idx="2675">
                  <c:v>60</c:v>
                </c:pt>
                <c:pt idx="2676">
                  <c:v>54</c:v>
                </c:pt>
                <c:pt idx="2677">
                  <c:v>57</c:v>
                </c:pt>
                <c:pt idx="2678">
                  <c:v>45</c:v>
                </c:pt>
                <c:pt idx="2679">
                  <c:v>46</c:v>
                </c:pt>
                <c:pt idx="2680">
                  <c:v>44</c:v>
                </c:pt>
                <c:pt idx="2681">
                  <c:v>34</c:v>
                </c:pt>
                <c:pt idx="2682">
                  <c:v>24</c:v>
                </c:pt>
                <c:pt idx="2683">
                  <c:v>20</c:v>
                </c:pt>
                <c:pt idx="2684">
                  <c:v>20</c:v>
                </c:pt>
                <c:pt idx="2685">
                  <c:v>19</c:v>
                </c:pt>
                <c:pt idx="2686">
                  <c:v>19</c:v>
                </c:pt>
                <c:pt idx="2687">
                  <c:v>15</c:v>
                </c:pt>
                <c:pt idx="2688">
                  <c:v>17</c:v>
                </c:pt>
                <c:pt idx="2689">
                  <c:v>15</c:v>
                </c:pt>
                <c:pt idx="2690">
                  <c:v>9</c:v>
                </c:pt>
                <c:pt idx="2691">
                  <c:v>10</c:v>
                </c:pt>
                <c:pt idx="2692">
                  <c:v>15</c:v>
                </c:pt>
                <c:pt idx="2693">
                  <c:v>15</c:v>
                </c:pt>
                <c:pt idx="2694">
                  <c:v>14</c:v>
                </c:pt>
                <c:pt idx="2695">
                  <c:v>11</c:v>
                </c:pt>
                <c:pt idx="2696">
                  <c:v>9</c:v>
                </c:pt>
                <c:pt idx="2697">
                  <c:v>8</c:v>
                </c:pt>
                <c:pt idx="2698">
                  <c:v>12</c:v>
                </c:pt>
                <c:pt idx="2699">
                  <c:v>11</c:v>
                </c:pt>
                <c:pt idx="2700">
                  <c:v>9</c:v>
                </c:pt>
                <c:pt idx="2701">
                  <c:v>10</c:v>
                </c:pt>
                <c:pt idx="2702">
                  <c:v>10</c:v>
                </c:pt>
                <c:pt idx="2703">
                  <c:v>11</c:v>
                </c:pt>
                <c:pt idx="2704">
                  <c:v>17</c:v>
                </c:pt>
                <c:pt idx="2705">
                  <c:v>12</c:v>
                </c:pt>
                <c:pt idx="2706">
                  <c:v>10</c:v>
                </c:pt>
                <c:pt idx="2707">
                  <c:v>10</c:v>
                </c:pt>
                <c:pt idx="2708">
                  <c:v>11</c:v>
                </c:pt>
                <c:pt idx="2709">
                  <c:v>12</c:v>
                </c:pt>
                <c:pt idx="2710">
                  <c:v>10</c:v>
                </c:pt>
                <c:pt idx="2711">
                  <c:v>11</c:v>
                </c:pt>
                <c:pt idx="2712">
                  <c:v>12</c:v>
                </c:pt>
                <c:pt idx="2713">
                  <c:v>10</c:v>
                </c:pt>
                <c:pt idx="2714">
                  <c:v>6</c:v>
                </c:pt>
                <c:pt idx="2715">
                  <c:v>8</c:v>
                </c:pt>
                <c:pt idx="2716">
                  <c:v>9</c:v>
                </c:pt>
                <c:pt idx="2717">
                  <c:v>11</c:v>
                </c:pt>
                <c:pt idx="2718">
                  <c:v>7</c:v>
                </c:pt>
                <c:pt idx="2719">
                  <c:v>10</c:v>
                </c:pt>
                <c:pt idx="2720">
                  <c:v>10</c:v>
                </c:pt>
                <c:pt idx="2721">
                  <c:v>12</c:v>
                </c:pt>
                <c:pt idx="2722">
                  <c:v>8</c:v>
                </c:pt>
                <c:pt idx="2723">
                  <c:v>10</c:v>
                </c:pt>
                <c:pt idx="2724">
                  <c:v>8</c:v>
                </c:pt>
                <c:pt idx="2725">
                  <c:v>7</c:v>
                </c:pt>
                <c:pt idx="2726">
                  <c:v>8</c:v>
                </c:pt>
                <c:pt idx="2727">
                  <c:v>5</c:v>
                </c:pt>
                <c:pt idx="2728">
                  <c:v>13</c:v>
                </c:pt>
                <c:pt idx="2729">
                  <c:v>8</c:v>
                </c:pt>
                <c:pt idx="2730">
                  <c:v>7</c:v>
                </c:pt>
                <c:pt idx="2731">
                  <c:v>6</c:v>
                </c:pt>
                <c:pt idx="2732">
                  <c:v>10</c:v>
                </c:pt>
                <c:pt idx="2733">
                  <c:v>9</c:v>
                </c:pt>
                <c:pt idx="2734">
                  <c:v>4</c:v>
                </c:pt>
                <c:pt idx="2735">
                  <c:v>3</c:v>
                </c:pt>
                <c:pt idx="2736">
                  <c:v>6</c:v>
                </c:pt>
                <c:pt idx="2737">
                  <c:v>13</c:v>
                </c:pt>
                <c:pt idx="2738">
                  <c:v>14</c:v>
                </c:pt>
                <c:pt idx="2739">
                  <c:v>8</c:v>
                </c:pt>
                <c:pt idx="2740">
                  <c:v>9</c:v>
                </c:pt>
                <c:pt idx="2741">
                  <c:v>11</c:v>
                </c:pt>
                <c:pt idx="2742">
                  <c:v>11</c:v>
                </c:pt>
                <c:pt idx="2743">
                  <c:v>10</c:v>
                </c:pt>
                <c:pt idx="2744">
                  <c:v>9</c:v>
                </c:pt>
                <c:pt idx="2745">
                  <c:v>7</c:v>
                </c:pt>
                <c:pt idx="2746">
                  <c:v>12</c:v>
                </c:pt>
                <c:pt idx="2747">
                  <c:v>15</c:v>
                </c:pt>
                <c:pt idx="2748">
                  <c:v>8</c:v>
                </c:pt>
                <c:pt idx="2749">
                  <c:v>7</c:v>
                </c:pt>
                <c:pt idx="2750">
                  <c:v>12</c:v>
                </c:pt>
                <c:pt idx="2751">
                  <c:v>11</c:v>
                </c:pt>
                <c:pt idx="2752">
                  <c:v>9</c:v>
                </c:pt>
                <c:pt idx="2753">
                  <c:v>8</c:v>
                </c:pt>
                <c:pt idx="2754">
                  <c:v>7</c:v>
                </c:pt>
                <c:pt idx="2755">
                  <c:v>7</c:v>
                </c:pt>
                <c:pt idx="2756">
                  <c:v>6</c:v>
                </c:pt>
                <c:pt idx="2757">
                  <c:v>7</c:v>
                </c:pt>
                <c:pt idx="2758">
                  <c:v>7</c:v>
                </c:pt>
                <c:pt idx="2759">
                  <c:v>5</c:v>
                </c:pt>
                <c:pt idx="2760">
                  <c:v>7</c:v>
                </c:pt>
                <c:pt idx="2761">
                  <c:v>9</c:v>
                </c:pt>
                <c:pt idx="2762">
                  <c:v>9</c:v>
                </c:pt>
                <c:pt idx="2763">
                  <c:v>7</c:v>
                </c:pt>
                <c:pt idx="2764">
                  <c:v>10</c:v>
                </c:pt>
                <c:pt idx="2765">
                  <c:v>12</c:v>
                </c:pt>
                <c:pt idx="2766">
                  <c:v>5</c:v>
                </c:pt>
                <c:pt idx="2767">
                  <c:v>9</c:v>
                </c:pt>
                <c:pt idx="2768">
                  <c:v>11</c:v>
                </c:pt>
                <c:pt idx="2769">
                  <c:v>8</c:v>
                </c:pt>
                <c:pt idx="2770">
                  <c:v>9</c:v>
                </c:pt>
                <c:pt idx="2771">
                  <c:v>10</c:v>
                </c:pt>
                <c:pt idx="2772">
                  <c:v>9</c:v>
                </c:pt>
                <c:pt idx="2773">
                  <c:v>6</c:v>
                </c:pt>
                <c:pt idx="2774">
                  <c:v>10</c:v>
                </c:pt>
                <c:pt idx="2775">
                  <c:v>8</c:v>
                </c:pt>
                <c:pt idx="2776">
                  <c:v>6</c:v>
                </c:pt>
                <c:pt idx="2777">
                  <c:v>10</c:v>
                </c:pt>
                <c:pt idx="2778">
                  <c:v>11</c:v>
                </c:pt>
                <c:pt idx="2779">
                  <c:v>8</c:v>
                </c:pt>
                <c:pt idx="2780">
                  <c:v>10</c:v>
                </c:pt>
                <c:pt idx="2781">
                  <c:v>12</c:v>
                </c:pt>
                <c:pt idx="2782">
                  <c:v>6</c:v>
                </c:pt>
                <c:pt idx="2783">
                  <c:v>4</c:v>
                </c:pt>
                <c:pt idx="2784">
                  <c:v>8</c:v>
                </c:pt>
                <c:pt idx="2785">
                  <c:v>3</c:v>
                </c:pt>
                <c:pt idx="2786">
                  <c:v>8</c:v>
                </c:pt>
                <c:pt idx="2787">
                  <c:v>9</c:v>
                </c:pt>
                <c:pt idx="2788">
                  <c:v>8</c:v>
                </c:pt>
                <c:pt idx="2789">
                  <c:v>9</c:v>
                </c:pt>
                <c:pt idx="2790">
                  <c:v>11</c:v>
                </c:pt>
                <c:pt idx="2791">
                  <c:v>8</c:v>
                </c:pt>
                <c:pt idx="2792">
                  <c:v>9</c:v>
                </c:pt>
                <c:pt idx="2793">
                  <c:v>5</c:v>
                </c:pt>
                <c:pt idx="2794">
                  <c:v>8</c:v>
                </c:pt>
                <c:pt idx="2795">
                  <c:v>9</c:v>
                </c:pt>
                <c:pt idx="2796">
                  <c:v>10</c:v>
                </c:pt>
                <c:pt idx="2797">
                  <c:v>13</c:v>
                </c:pt>
                <c:pt idx="2798">
                  <c:v>9</c:v>
                </c:pt>
                <c:pt idx="2799">
                  <c:v>12</c:v>
                </c:pt>
                <c:pt idx="2800">
                  <c:v>12</c:v>
                </c:pt>
                <c:pt idx="2801">
                  <c:v>10</c:v>
                </c:pt>
                <c:pt idx="2802">
                  <c:v>10</c:v>
                </c:pt>
                <c:pt idx="2803">
                  <c:v>6</c:v>
                </c:pt>
                <c:pt idx="2804">
                  <c:v>7</c:v>
                </c:pt>
                <c:pt idx="2805">
                  <c:v>9</c:v>
                </c:pt>
                <c:pt idx="2806">
                  <c:v>7</c:v>
                </c:pt>
                <c:pt idx="2807">
                  <c:v>8</c:v>
                </c:pt>
                <c:pt idx="2808">
                  <c:v>8</c:v>
                </c:pt>
                <c:pt idx="2809">
                  <c:v>9</c:v>
                </c:pt>
                <c:pt idx="2810">
                  <c:v>8</c:v>
                </c:pt>
                <c:pt idx="2811">
                  <c:v>5</c:v>
                </c:pt>
                <c:pt idx="2812">
                  <c:v>5</c:v>
                </c:pt>
                <c:pt idx="2813">
                  <c:v>7</c:v>
                </c:pt>
                <c:pt idx="2814">
                  <c:v>8</c:v>
                </c:pt>
                <c:pt idx="2815">
                  <c:v>7</c:v>
                </c:pt>
                <c:pt idx="2816">
                  <c:v>9</c:v>
                </c:pt>
                <c:pt idx="2817">
                  <c:v>10</c:v>
                </c:pt>
                <c:pt idx="2818">
                  <c:v>9</c:v>
                </c:pt>
                <c:pt idx="2819">
                  <c:v>5</c:v>
                </c:pt>
                <c:pt idx="2820">
                  <c:v>8</c:v>
                </c:pt>
                <c:pt idx="2821">
                  <c:v>8</c:v>
                </c:pt>
                <c:pt idx="2822">
                  <c:v>7</c:v>
                </c:pt>
                <c:pt idx="2823">
                  <c:v>5</c:v>
                </c:pt>
                <c:pt idx="2824">
                  <c:v>7</c:v>
                </c:pt>
                <c:pt idx="2825">
                  <c:v>10</c:v>
                </c:pt>
                <c:pt idx="2826">
                  <c:v>6</c:v>
                </c:pt>
                <c:pt idx="2827">
                  <c:v>4</c:v>
                </c:pt>
                <c:pt idx="2828">
                  <c:v>7</c:v>
                </c:pt>
                <c:pt idx="2829">
                  <c:v>14</c:v>
                </c:pt>
                <c:pt idx="2830">
                  <c:v>8</c:v>
                </c:pt>
                <c:pt idx="2831">
                  <c:v>17</c:v>
                </c:pt>
                <c:pt idx="2832">
                  <c:v>12</c:v>
                </c:pt>
                <c:pt idx="2833">
                  <c:v>14</c:v>
                </c:pt>
                <c:pt idx="2834">
                  <c:v>6</c:v>
                </c:pt>
                <c:pt idx="2835">
                  <c:v>5</c:v>
                </c:pt>
                <c:pt idx="2836">
                  <c:v>11</c:v>
                </c:pt>
                <c:pt idx="2837">
                  <c:v>10</c:v>
                </c:pt>
                <c:pt idx="2838">
                  <c:v>12</c:v>
                </c:pt>
                <c:pt idx="2839">
                  <c:v>9</c:v>
                </c:pt>
                <c:pt idx="2840">
                  <c:v>3</c:v>
                </c:pt>
                <c:pt idx="2841">
                  <c:v>5</c:v>
                </c:pt>
                <c:pt idx="2842">
                  <c:v>8</c:v>
                </c:pt>
                <c:pt idx="2843">
                  <c:v>9</c:v>
                </c:pt>
                <c:pt idx="2844">
                  <c:v>5</c:v>
                </c:pt>
                <c:pt idx="2845">
                  <c:v>12</c:v>
                </c:pt>
                <c:pt idx="2846">
                  <c:v>10</c:v>
                </c:pt>
                <c:pt idx="2847">
                  <c:v>9</c:v>
                </c:pt>
                <c:pt idx="2848">
                  <c:v>7</c:v>
                </c:pt>
                <c:pt idx="2849">
                  <c:v>10</c:v>
                </c:pt>
                <c:pt idx="2850">
                  <c:v>18</c:v>
                </c:pt>
                <c:pt idx="2851">
                  <c:v>11</c:v>
                </c:pt>
                <c:pt idx="2852">
                  <c:v>9</c:v>
                </c:pt>
                <c:pt idx="2853">
                  <c:v>6</c:v>
                </c:pt>
                <c:pt idx="2854">
                  <c:v>12</c:v>
                </c:pt>
                <c:pt idx="2855">
                  <c:v>12</c:v>
                </c:pt>
                <c:pt idx="2856">
                  <c:v>8</c:v>
                </c:pt>
                <c:pt idx="2857">
                  <c:v>10</c:v>
                </c:pt>
                <c:pt idx="2858">
                  <c:v>9</c:v>
                </c:pt>
                <c:pt idx="2859">
                  <c:v>7</c:v>
                </c:pt>
                <c:pt idx="2860">
                  <c:v>10</c:v>
                </c:pt>
                <c:pt idx="2861">
                  <c:v>11</c:v>
                </c:pt>
                <c:pt idx="2862">
                  <c:v>9</c:v>
                </c:pt>
                <c:pt idx="2863">
                  <c:v>7</c:v>
                </c:pt>
                <c:pt idx="2864">
                  <c:v>8</c:v>
                </c:pt>
                <c:pt idx="2865">
                  <c:v>10</c:v>
                </c:pt>
                <c:pt idx="2866">
                  <c:v>8</c:v>
                </c:pt>
                <c:pt idx="2867">
                  <c:v>7</c:v>
                </c:pt>
                <c:pt idx="2868">
                  <c:v>7</c:v>
                </c:pt>
                <c:pt idx="2869">
                  <c:v>11</c:v>
                </c:pt>
                <c:pt idx="2870">
                  <c:v>8</c:v>
                </c:pt>
                <c:pt idx="2871">
                  <c:v>6</c:v>
                </c:pt>
                <c:pt idx="2872">
                  <c:v>8</c:v>
                </c:pt>
                <c:pt idx="2873">
                  <c:v>9</c:v>
                </c:pt>
                <c:pt idx="2874">
                  <c:v>4</c:v>
                </c:pt>
                <c:pt idx="2875">
                  <c:v>11</c:v>
                </c:pt>
                <c:pt idx="2876">
                  <c:v>10</c:v>
                </c:pt>
                <c:pt idx="2877">
                  <c:v>9</c:v>
                </c:pt>
                <c:pt idx="2878">
                  <c:v>8</c:v>
                </c:pt>
                <c:pt idx="2879">
                  <c:v>11</c:v>
                </c:pt>
                <c:pt idx="2880">
                  <c:v>9</c:v>
                </c:pt>
                <c:pt idx="2881">
                  <c:v>9</c:v>
                </c:pt>
                <c:pt idx="2882">
                  <c:v>10</c:v>
                </c:pt>
                <c:pt idx="2883">
                  <c:v>8</c:v>
                </c:pt>
                <c:pt idx="2884">
                  <c:v>10</c:v>
                </c:pt>
                <c:pt idx="2885">
                  <c:v>10</c:v>
                </c:pt>
                <c:pt idx="2886">
                  <c:v>8</c:v>
                </c:pt>
                <c:pt idx="2887">
                  <c:v>8</c:v>
                </c:pt>
                <c:pt idx="2888">
                  <c:v>8</c:v>
                </c:pt>
                <c:pt idx="2889">
                  <c:v>6</c:v>
                </c:pt>
                <c:pt idx="2890">
                  <c:v>13</c:v>
                </c:pt>
                <c:pt idx="2891">
                  <c:v>6</c:v>
                </c:pt>
                <c:pt idx="2892">
                  <c:v>10</c:v>
                </c:pt>
                <c:pt idx="2893">
                  <c:v>11</c:v>
                </c:pt>
                <c:pt idx="2894">
                  <c:v>12</c:v>
                </c:pt>
                <c:pt idx="2895">
                  <c:v>7</c:v>
                </c:pt>
                <c:pt idx="2896">
                  <c:v>7</c:v>
                </c:pt>
                <c:pt idx="2897">
                  <c:v>10</c:v>
                </c:pt>
                <c:pt idx="2898">
                  <c:v>7</c:v>
                </c:pt>
                <c:pt idx="2899">
                  <c:v>6</c:v>
                </c:pt>
                <c:pt idx="2900">
                  <c:v>11</c:v>
                </c:pt>
                <c:pt idx="2901">
                  <c:v>8</c:v>
                </c:pt>
                <c:pt idx="2902">
                  <c:v>15</c:v>
                </c:pt>
                <c:pt idx="2903">
                  <c:v>8</c:v>
                </c:pt>
                <c:pt idx="2904">
                  <c:v>11</c:v>
                </c:pt>
                <c:pt idx="2905">
                  <c:v>10</c:v>
                </c:pt>
                <c:pt idx="2906">
                  <c:v>13</c:v>
                </c:pt>
                <c:pt idx="2907">
                  <c:v>8</c:v>
                </c:pt>
                <c:pt idx="2908">
                  <c:v>7</c:v>
                </c:pt>
                <c:pt idx="2909">
                  <c:v>7</c:v>
                </c:pt>
                <c:pt idx="2910">
                  <c:v>11</c:v>
                </c:pt>
                <c:pt idx="2911">
                  <c:v>10</c:v>
                </c:pt>
                <c:pt idx="2912">
                  <c:v>6</c:v>
                </c:pt>
                <c:pt idx="2913">
                  <c:v>7</c:v>
                </c:pt>
                <c:pt idx="2914">
                  <c:v>7</c:v>
                </c:pt>
                <c:pt idx="2915">
                  <c:v>8</c:v>
                </c:pt>
                <c:pt idx="2916">
                  <c:v>13</c:v>
                </c:pt>
                <c:pt idx="2917">
                  <c:v>10</c:v>
                </c:pt>
                <c:pt idx="2918">
                  <c:v>10</c:v>
                </c:pt>
                <c:pt idx="2919">
                  <c:v>11</c:v>
                </c:pt>
                <c:pt idx="2920">
                  <c:v>11</c:v>
                </c:pt>
                <c:pt idx="2921">
                  <c:v>10</c:v>
                </c:pt>
                <c:pt idx="2922">
                  <c:v>10</c:v>
                </c:pt>
                <c:pt idx="2923">
                  <c:v>7</c:v>
                </c:pt>
                <c:pt idx="2924">
                  <c:v>6</c:v>
                </c:pt>
                <c:pt idx="2925">
                  <c:v>8</c:v>
                </c:pt>
                <c:pt idx="2926">
                  <c:v>10</c:v>
                </c:pt>
                <c:pt idx="2927">
                  <c:v>11</c:v>
                </c:pt>
                <c:pt idx="2928">
                  <c:v>12</c:v>
                </c:pt>
                <c:pt idx="2929">
                  <c:v>10</c:v>
                </c:pt>
                <c:pt idx="2930">
                  <c:v>7</c:v>
                </c:pt>
                <c:pt idx="2931">
                  <c:v>7</c:v>
                </c:pt>
                <c:pt idx="2932">
                  <c:v>7</c:v>
                </c:pt>
                <c:pt idx="2933">
                  <c:v>7</c:v>
                </c:pt>
                <c:pt idx="2934">
                  <c:v>12</c:v>
                </c:pt>
                <c:pt idx="2935">
                  <c:v>12</c:v>
                </c:pt>
                <c:pt idx="2936">
                  <c:v>4</c:v>
                </c:pt>
                <c:pt idx="2937">
                  <c:v>5</c:v>
                </c:pt>
                <c:pt idx="2938">
                  <c:v>7</c:v>
                </c:pt>
                <c:pt idx="2939">
                  <c:v>5</c:v>
                </c:pt>
                <c:pt idx="2940">
                  <c:v>7</c:v>
                </c:pt>
                <c:pt idx="2941">
                  <c:v>7</c:v>
                </c:pt>
                <c:pt idx="2942">
                  <c:v>7</c:v>
                </c:pt>
                <c:pt idx="2943">
                  <c:v>10</c:v>
                </c:pt>
                <c:pt idx="2944">
                  <c:v>11</c:v>
                </c:pt>
                <c:pt idx="2945">
                  <c:v>11</c:v>
                </c:pt>
                <c:pt idx="2946">
                  <c:v>5</c:v>
                </c:pt>
                <c:pt idx="2947">
                  <c:v>13</c:v>
                </c:pt>
                <c:pt idx="2948">
                  <c:v>12</c:v>
                </c:pt>
                <c:pt idx="2949">
                  <c:v>9</c:v>
                </c:pt>
                <c:pt idx="2950">
                  <c:v>19</c:v>
                </c:pt>
                <c:pt idx="2951">
                  <c:v>6</c:v>
                </c:pt>
                <c:pt idx="2952">
                  <c:v>10</c:v>
                </c:pt>
                <c:pt idx="2953">
                  <c:v>10</c:v>
                </c:pt>
                <c:pt idx="2954">
                  <c:v>11</c:v>
                </c:pt>
                <c:pt idx="2955">
                  <c:v>6</c:v>
                </c:pt>
                <c:pt idx="2956">
                  <c:v>9</c:v>
                </c:pt>
                <c:pt idx="2957">
                  <c:v>10</c:v>
                </c:pt>
                <c:pt idx="2958">
                  <c:v>10</c:v>
                </c:pt>
                <c:pt idx="2959">
                  <c:v>12</c:v>
                </c:pt>
                <c:pt idx="2960">
                  <c:v>14</c:v>
                </c:pt>
                <c:pt idx="2961">
                  <c:v>10</c:v>
                </c:pt>
                <c:pt idx="2962">
                  <c:v>8</c:v>
                </c:pt>
                <c:pt idx="2963">
                  <c:v>5</c:v>
                </c:pt>
                <c:pt idx="2964">
                  <c:v>8</c:v>
                </c:pt>
                <c:pt idx="2965">
                  <c:v>10</c:v>
                </c:pt>
                <c:pt idx="2966">
                  <c:v>13</c:v>
                </c:pt>
                <c:pt idx="2967">
                  <c:v>14</c:v>
                </c:pt>
                <c:pt idx="2968">
                  <c:v>5</c:v>
                </c:pt>
                <c:pt idx="2969">
                  <c:v>10</c:v>
                </c:pt>
                <c:pt idx="2970">
                  <c:v>13</c:v>
                </c:pt>
                <c:pt idx="2971">
                  <c:v>10</c:v>
                </c:pt>
                <c:pt idx="2972">
                  <c:v>5</c:v>
                </c:pt>
                <c:pt idx="2973">
                  <c:v>7</c:v>
                </c:pt>
                <c:pt idx="2974">
                  <c:v>8</c:v>
                </c:pt>
                <c:pt idx="2975">
                  <c:v>7</c:v>
                </c:pt>
                <c:pt idx="2976">
                  <c:v>7</c:v>
                </c:pt>
                <c:pt idx="2977">
                  <c:v>6</c:v>
                </c:pt>
                <c:pt idx="2978">
                  <c:v>8</c:v>
                </c:pt>
                <c:pt idx="2979">
                  <c:v>9</c:v>
                </c:pt>
                <c:pt idx="2980">
                  <c:v>10</c:v>
                </c:pt>
                <c:pt idx="2981">
                  <c:v>14</c:v>
                </c:pt>
                <c:pt idx="2982">
                  <c:v>12</c:v>
                </c:pt>
                <c:pt idx="2983">
                  <c:v>8</c:v>
                </c:pt>
                <c:pt idx="2984">
                  <c:v>9</c:v>
                </c:pt>
                <c:pt idx="2985">
                  <c:v>10</c:v>
                </c:pt>
                <c:pt idx="2986">
                  <c:v>9</c:v>
                </c:pt>
                <c:pt idx="2987">
                  <c:v>9</c:v>
                </c:pt>
                <c:pt idx="2988">
                  <c:v>10</c:v>
                </c:pt>
                <c:pt idx="2989">
                  <c:v>10</c:v>
                </c:pt>
                <c:pt idx="2990">
                  <c:v>9</c:v>
                </c:pt>
                <c:pt idx="2991">
                  <c:v>10</c:v>
                </c:pt>
                <c:pt idx="2992">
                  <c:v>9</c:v>
                </c:pt>
                <c:pt idx="2993">
                  <c:v>11</c:v>
                </c:pt>
                <c:pt idx="2994">
                  <c:v>14</c:v>
                </c:pt>
                <c:pt idx="2995">
                  <c:v>14</c:v>
                </c:pt>
                <c:pt idx="2996">
                  <c:v>12</c:v>
                </c:pt>
                <c:pt idx="2997">
                  <c:v>16</c:v>
                </c:pt>
                <c:pt idx="2998">
                  <c:v>11</c:v>
                </c:pt>
                <c:pt idx="2999">
                  <c:v>10</c:v>
                </c:pt>
                <c:pt idx="3000">
                  <c:v>8</c:v>
                </c:pt>
                <c:pt idx="3001">
                  <c:v>6</c:v>
                </c:pt>
                <c:pt idx="3002">
                  <c:v>6</c:v>
                </c:pt>
                <c:pt idx="3003">
                  <c:v>10</c:v>
                </c:pt>
                <c:pt idx="3004">
                  <c:v>15</c:v>
                </c:pt>
                <c:pt idx="3005">
                  <c:v>12</c:v>
                </c:pt>
                <c:pt idx="3006">
                  <c:v>8</c:v>
                </c:pt>
                <c:pt idx="3007">
                  <c:v>8</c:v>
                </c:pt>
                <c:pt idx="3008">
                  <c:v>16</c:v>
                </c:pt>
                <c:pt idx="3009">
                  <c:v>12</c:v>
                </c:pt>
                <c:pt idx="3010">
                  <c:v>14</c:v>
                </c:pt>
                <c:pt idx="3011">
                  <c:v>9</c:v>
                </c:pt>
                <c:pt idx="3012">
                  <c:v>8</c:v>
                </c:pt>
                <c:pt idx="3013">
                  <c:v>12</c:v>
                </c:pt>
                <c:pt idx="3014">
                  <c:v>15</c:v>
                </c:pt>
                <c:pt idx="3015">
                  <c:v>10</c:v>
                </c:pt>
                <c:pt idx="3016">
                  <c:v>11</c:v>
                </c:pt>
                <c:pt idx="3017">
                  <c:v>9</c:v>
                </c:pt>
                <c:pt idx="3018">
                  <c:v>13</c:v>
                </c:pt>
                <c:pt idx="3019">
                  <c:v>17</c:v>
                </c:pt>
                <c:pt idx="3020">
                  <c:v>17</c:v>
                </c:pt>
                <c:pt idx="3021">
                  <c:v>11</c:v>
                </c:pt>
                <c:pt idx="3022">
                  <c:v>8</c:v>
                </c:pt>
                <c:pt idx="3023">
                  <c:v>10</c:v>
                </c:pt>
                <c:pt idx="3024">
                  <c:v>8</c:v>
                </c:pt>
                <c:pt idx="3025">
                  <c:v>12</c:v>
                </c:pt>
                <c:pt idx="3026">
                  <c:v>15</c:v>
                </c:pt>
                <c:pt idx="3027">
                  <c:v>13</c:v>
                </c:pt>
                <c:pt idx="3028">
                  <c:v>13</c:v>
                </c:pt>
                <c:pt idx="3029">
                  <c:v>11</c:v>
                </c:pt>
                <c:pt idx="3030">
                  <c:v>12</c:v>
                </c:pt>
                <c:pt idx="3031">
                  <c:v>15</c:v>
                </c:pt>
                <c:pt idx="3032">
                  <c:v>15</c:v>
                </c:pt>
                <c:pt idx="3033">
                  <c:v>17</c:v>
                </c:pt>
                <c:pt idx="3034">
                  <c:v>14</c:v>
                </c:pt>
                <c:pt idx="3035">
                  <c:v>11</c:v>
                </c:pt>
                <c:pt idx="3036">
                  <c:v>11</c:v>
                </c:pt>
                <c:pt idx="3037">
                  <c:v>11</c:v>
                </c:pt>
                <c:pt idx="3038">
                  <c:v>9</c:v>
                </c:pt>
                <c:pt idx="3039">
                  <c:v>5</c:v>
                </c:pt>
                <c:pt idx="3040">
                  <c:v>9</c:v>
                </c:pt>
                <c:pt idx="3041">
                  <c:v>13</c:v>
                </c:pt>
                <c:pt idx="3042">
                  <c:v>14</c:v>
                </c:pt>
                <c:pt idx="3043">
                  <c:v>13</c:v>
                </c:pt>
                <c:pt idx="3044">
                  <c:v>12</c:v>
                </c:pt>
                <c:pt idx="3045">
                  <c:v>12</c:v>
                </c:pt>
                <c:pt idx="3046">
                  <c:v>12</c:v>
                </c:pt>
                <c:pt idx="3047">
                  <c:v>17</c:v>
                </c:pt>
                <c:pt idx="3048">
                  <c:v>16</c:v>
                </c:pt>
                <c:pt idx="3049">
                  <c:v>12</c:v>
                </c:pt>
                <c:pt idx="3050">
                  <c:v>7</c:v>
                </c:pt>
                <c:pt idx="3051">
                  <c:v>9</c:v>
                </c:pt>
                <c:pt idx="3052">
                  <c:v>11</c:v>
                </c:pt>
                <c:pt idx="3053">
                  <c:v>15</c:v>
                </c:pt>
                <c:pt idx="3054">
                  <c:v>14</c:v>
                </c:pt>
                <c:pt idx="3055">
                  <c:v>12</c:v>
                </c:pt>
                <c:pt idx="3056">
                  <c:v>14</c:v>
                </c:pt>
                <c:pt idx="3057">
                  <c:v>12</c:v>
                </c:pt>
                <c:pt idx="3058">
                  <c:v>11</c:v>
                </c:pt>
                <c:pt idx="3059">
                  <c:v>10</c:v>
                </c:pt>
                <c:pt idx="3060">
                  <c:v>14</c:v>
                </c:pt>
                <c:pt idx="3061">
                  <c:v>12</c:v>
                </c:pt>
                <c:pt idx="3062">
                  <c:v>16</c:v>
                </c:pt>
                <c:pt idx="3063">
                  <c:v>15</c:v>
                </c:pt>
                <c:pt idx="3064">
                  <c:v>10</c:v>
                </c:pt>
                <c:pt idx="3065">
                  <c:v>17</c:v>
                </c:pt>
                <c:pt idx="3066">
                  <c:v>18</c:v>
                </c:pt>
                <c:pt idx="3067">
                  <c:v>17</c:v>
                </c:pt>
                <c:pt idx="3068">
                  <c:v>15</c:v>
                </c:pt>
                <c:pt idx="3069">
                  <c:v>19</c:v>
                </c:pt>
                <c:pt idx="3070">
                  <c:v>20</c:v>
                </c:pt>
                <c:pt idx="3071">
                  <c:v>24</c:v>
                </c:pt>
                <c:pt idx="3072">
                  <c:v>28</c:v>
                </c:pt>
                <c:pt idx="3073">
                  <c:v>25</c:v>
                </c:pt>
                <c:pt idx="3074">
                  <c:v>20</c:v>
                </c:pt>
                <c:pt idx="3075">
                  <c:v>18</c:v>
                </c:pt>
                <c:pt idx="3076">
                  <c:v>31</c:v>
                </c:pt>
                <c:pt idx="3077">
                  <c:v>31</c:v>
                </c:pt>
                <c:pt idx="3078">
                  <c:v>34</c:v>
                </c:pt>
                <c:pt idx="3079">
                  <c:v>39</c:v>
                </c:pt>
                <c:pt idx="3080">
                  <c:v>51</c:v>
                </c:pt>
                <c:pt idx="3081">
                  <c:v>55</c:v>
                </c:pt>
                <c:pt idx="3082">
                  <c:v>65</c:v>
                </c:pt>
                <c:pt idx="3083">
                  <c:v>81</c:v>
                </c:pt>
                <c:pt idx="3084">
                  <c:v>113</c:v>
                </c:pt>
                <c:pt idx="3085">
                  <c:v>126</c:v>
                </c:pt>
                <c:pt idx="3086">
                  <c:v>125</c:v>
                </c:pt>
                <c:pt idx="3087">
                  <c:v>139</c:v>
                </c:pt>
                <c:pt idx="3088">
                  <c:v>159</c:v>
                </c:pt>
                <c:pt idx="3089">
                  <c:v>169</c:v>
                </c:pt>
                <c:pt idx="3090">
                  <c:v>169</c:v>
                </c:pt>
                <c:pt idx="3091">
                  <c:v>163</c:v>
                </c:pt>
                <c:pt idx="3092">
                  <c:v>153</c:v>
                </c:pt>
                <c:pt idx="3093">
                  <c:v>126</c:v>
                </c:pt>
                <c:pt idx="3094">
                  <c:v>121</c:v>
                </c:pt>
                <c:pt idx="3095">
                  <c:v>116</c:v>
                </c:pt>
                <c:pt idx="3096">
                  <c:v>116</c:v>
                </c:pt>
                <c:pt idx="3097">
                  <c:v>117</c:v>
                </c:pt>
                <c:pt idx="3098">
                  <c:v>117</c:v>
                </c:pt>
                <c:pt idx="3099">
                  <c:v>112</c:v>
                </c:pt>
                <c:pt idx="3100">
                  <c:v>106</c:v>
                </c:pt>
                <c:pt idx="3101">
                  <c:v>100</c:v>
                </c:pt>
                <c:pt idx="3102">
                  <c:v>99</c:v>
                </c:pt>
                <c:pt idx="3103">
                  <c:v>88</c:v>
                </c:pt>
                <c:pt idx="3104">
                  <c:v>66</c:v>
                </c:pt>
                <c:pt idx="3105">
                  <c:v>59</c:v>
                </c:pt>
                <c:pt idx="3106">
                  <c:v>45</c:v>
                </c:pt>
                <c:pt idx="3107">
                  <c:v>34</c:v>
                </c:pt>
                <c:pt idx="3108">
                  <c:v>33</c:v>
                </c:pt>
                <c:pt idx="3109">
                  <c:v>29</c:v>
                </c:pt>
                <c:pt idx="3110">
                  <c:v>22</c:v>
                </c:pt>
                <c:pt idx="3111">
                  <c:v>27</c:v>
                </c:pt>
                <c:pt idx="3112">
                  <c:v>21</c:v>
                </c:pt>
                <c:pt idx="3113">
                  <c:v>19</c:v>
                </c:pt>
                <c:pt idx="3114">
                  <c:v>13</c:v>
                </c:pt>
                <c:pt idx="3115">
                  <c:v>19</c:v>
                </c:pt>
                <c:pt idx="3116">
                  <c:v>22</c:v>
                </c:pt>
                <c:pt idx="3117">
                  <c:v>18</c:v>
                </c:pt>
                <c:pt idx="3118">
                  <c:v>21</c:v>
                </c:pt>
                <c:pt idx="3119">
                  <c:v>10</c:v>
                </c:pt>
                <c:pt idx="3120">
                  <c:v>14</c:v>
                </c:pt>
                <c:pt idx="3121">
                  <c:v>11</c:v>
                </c:pt>
                <c:pt idx="3122">
                  <c:v>19</c:v>
                </c:pt>
                <c:pt idx="3123">
                  <c:v>9</c:v>
                </c:pt>
                <c:pt idx="3124">
                  <c:v>9</c:v>
                </c:pt>
                <c:pt idx="3125">
                  <c:v>10</c:v>
                </c:pt>
                <c:pt idx="3126">
                  <c:v>21</c:v>
                </c:pt>
                <c:pt idx="3127">
                  <c:v>20</c:v>
                </c:pt>
                <c:pt idx="3128">
                  <c:v>16</c:v>
                </c:pt>
                <c:pt idx="3129">
                  <c:v>18</c:v>
                </c:pt>
                <c:pt idx="3130">
                  <c:v>15</c:v>
                </c:pt>
                <c:pt idx="3131">
                  <c:v>11</c:v>
                </c:pt>
                <c:pt idx="3132">
                  <c:v>13</c:v>
                </c:pt>
                <c:pt idx="3133">
                  <c:v>7</c:v>
                </c:pt>
                <c:pt idx="3134">
                  <c:v>16</c:v>
                </c:pt>
                <c:pt idx="3135">
                  <c:v>16</c:v>
                </c:pt>
                <c:pt idx="3136">
                  <c:v>10</c:v>
                </c:pt>
                <c:pt idx="3137">
                  <c:v>13</c:v>
                </c:pt>
                <c:pt idx="3138">
                  <c:v>17</c:v>
                </c:pt>
                <c:pt idx="3139">
                  <c:v>18</c:v>
                </c:pt>
                <c:pt idx="3140">
                  <c:v>13</c:v>
                </c:pt>
                <c:pt idx="3141">
                  <c:v>12</c:v>
                </c:pt>
                <c:pt idx="3142">
                  <c:v>19</c:v>
                </c:pt>
                <c:pt idx="3143">
                  <c:v>16</c:v>
                </c:pt>
                <c:pt idx="3144">
                  <c:v>15</c:v>
                </c:pt>
                <c:pt idx="3145">
                  <c:v>15</c:v>
                </c:pt>
                <c:pt idx="3146">
                  <c:v>13</c:v>
                </c:pt>
                <c:pt idx="3147">
                  <c:v>18</c:v>
                </c:pt>
                <c:pt idx="3148">
                  <c:v>24</c:v>
                </c:pt>
                <c:pt idx="3149">
                  <c:v>21</c:v>
                </c:pt>
                <c:pt idx="3150">
                  <c:v>12</c:v>
                </c:pt>
                <c:pt idx="3151">
                  <c:v>14</c:v>
                </c:pt>
                <c:pt idx="3152">
                  <c:v>13</c:v>
                </c:pt>
                <c:pt idx="3153">
                  <c:v>16</c:v>
                </c:pt>
                <c:pt idx="3154">
                  <c:v>23</c:v>
                </c:pt>
                <c:pt idx="3155">
                  <c:v>19</c:v>
                </c:pt>
                <c:pt idx="3156">
                  <c:v>15</c:v>
                </c:pt>
                <c:pt idx="3157">
                  <c:v>19</c:v>
                </c:pt>
                <c:pt idx="3158">
                  <c:v>25</c:v>
                </c:pt>
                <c:pt idx="3159">
                  <c:v>23</c:v>
                </c:pt>
                <c:pt idx="3160">
                  <c:v>22</c:v>
                </c:pt>
                <c:pt idx="3161">
                  <c:v>29</c:v>
                </c:pt>
                <c:pt idx="3162">
                  <c:v>24</c:v>
                </c:pt>
                <c:pt idx="3163">
                  <c:v>30</c:v>
                </c:pt>
                <c:pt idx="3164">
                  <c:v>37</c:v>
                </c:pt>
                <c:pt idx="3165">
                  <c:v>27</c:v>
                </c:pt>
                <c:pt idx="3166">
                  <c:v>31</c:v>
                </c:pt>
                <c:pt idx="3167">
                  <c:v>28</c:v>
                </c:pt>
                <c:pt idx="3168">
                  <c:v>34</c:v>
                </c:pt>
                <c:pt idx="3169">
                  <c:v>26</c:v>
                </c:pt>
                <c:pt idx="3170">
                  <c:v>28</c:v>
                </c:pt>
                <c:pt idx="3171">
                  <c:v>22</c:v>
                </c:pt>
                <c:pt idx="3172">
                  <c:v>22</c:v>
                </c:pt>
                <c:pt idx="3173">
                  <c:v>25</c:v>
                </c:pt>
                <c:pt idx="3174">
                  <c:v>26</c:v>
                </c:pt>
                <c:pt idx="3175">
                  <c:v>30</c:v>
                </c:pt>
                <c:pt idx="3176">
                  <c:v>21</c:v>
                </c:pt>
                <c:pt idx="3177">
                  <c:v>23</c:v>
                </c:pt>
                <c:pt idx="3178">
                  <c:v>25</c:v>
                </c:pt>
                <c:pt idx="3179">
                  <c:v>24</c:v>
                </c:pt>
                <c:pt idx="3180">
                  <c:v>13</c:v>
                </c:pt>
                <c:pt idx="3181">
                  <c:v>16</c:v>
                </c:pt>
                <c:pt idx="3182">
                  <c:v>17</c:v>
                </c:pt>
                <c:pt idx="3183">
                  <c:v>19</c:v>
                </c:pt>
                <c:pt idx="3184">
                  <c:v>20</c:v>
                </c:pt>
                <c:pt idx="3185">
                  <c:v>18</c:v>
                </c:pt>
                <c:pt idx="3186">
                  <c:v>18</c:v>
                </c:pt>
                <c:pt idx="3187">
                  <c:v>20</c:v>
                </c:pt>
                <c:pt idx="3188">
                  <c:v>18</c:v>
                </c:pt>
                <c:pt idx="3189">
                  <c:v>17</c:v>
                </c:pt>
                <c:pt idx="3190">
                  <c:v>18</c:v>
                </c:pt>
                <c:pt idx="3191">
                  <c:v>16</c:v>
                </c:pt>
                <c:pt idx="3192">
                  <c:v>11</c:v>
                </c:pt>
                <c:pt idx="3193">
                  <c:v>20</c:v>
                </c:pt>
                <c:pt idx="3194">
                  <c:v>21</c:v>
                </c:pt>
                <c:pt idx="3195">
                  <c:v>15</c:v>
                </c:pt>
                <c:pt idx="3196">
                  <c:v>21</c:v>
                </c:pt>
                <c:pt idx="3197">
                  <c:v>21</c:v>
                </c:pt>
                <c:pt idx="3198">
                  <c:v>25</c:v>
                </c:pt>
                <c:pt idx="3199">
                  <c:v>25</c:v>
                </c:pt>
                <c:pt idx="3200">
                  <c:v>29</c:v>
                </c:pt>
                <c:pt idx="3201">
                  <c:v>38</c:v>
                </c:pt>
                <c:pt idx="3202">
                  <c:v>36</c:v>
                </c:pt>
                <c:pt idx="3203">
                  <c:v>42</c:v>
                </c:pt>
                <c:pt idx="3204">
                  <c:v>45</c:v>
                </c:pt>
                <c:pt idx="3205">
                  <c:v>45</c:v>
                </c:pt>
                <c:pt idx="3206">
                  <c:v>60</c:v>
                </c:pt>
                <c:pt idx="3207">
                  <c:v>55</c:v>
                </c:pt>
                <c:pt idx="3208">
                  <c:v>57</c:v>
                </c:pt>
                <c:pt idx="3209">
                  <c:v>72</c:v>
                </c:pt>
                <c:pt idx="3210">
                  <c:v>84</c:v>
                </c:pt>
                <c:pt idx="3211">
                  <c:v>88</c:v>
                </c:pt>
                <c:pt idx="3212">
                  <c:v>92</c:v>
                </c:pt>
                <c:pt idx="3213">
                  <c:v>80</c:v>
                </c:pt>
                <c:pt idx="3214">
                  <c:v>80</c:v>
                </c:pt>
                <c:pt idx="3215">
                  <c:v>72</c:v>
                </c:pt>
                <c:pt idx="3216">
                  <c:v>53</c:v>
                </c:pt>
                <c:pt idx="3217">
                  <c:v>55</c:v>
                </c:pt>
                <c:pt idx="3218">
                  <c:v>60</c:v>
                </c:pt>
                <c:pt idx="3219">
                  <c:v>54</c:v>
                </c:pt>
                <c:pt idx="3220">
                  <c:v>50</c:v>
                </c:pt>
                <c:pt idx="3221">
                  <c:v>50</c:v>
                </c:pt>
                <c:pt idx="3222">
                  <c:v>52</c:v>
                </c:pt>
                <c:pt idx="3223">
                  <c:v>50</c:v>
                </c:pt>
                <c:pt idx="3224">
                  <c:v>49</c:v>
                </c:pt>
                <c:pt idx="3225">
                  <c:v>38</c:v>
                </c:pt>
                <c:pt idx="3226">
                  <c:v>30</c:v>
                </c:pt>
                <c:pt idx="3227">
                  <c:v>34</c:v>
                </c:pt>
                <c:pt idx="3228">
                  <c:v>32</c:v>
                </c:pt>
                <c:pt idx="3229">
                  <c:v>29</c:v>
                </c:pt>
                <c:pt idx="3230">
                  <c:v>15</c:v>
                </c:pt>
                <c:pt idx="3231">
                  <c:v>21</c:v>
                </c:pt>
                <c:pt idx="3232">
                  <c:v>16</c:v>
                </c:pt>
                <c:pt idx="3233">
                  <c:v>18</c:v>
                </c:pt>
                <c:pt idx="3234">
                  <c:v>15</c:v>
                </c:pt>
                <c:pt idx="3235">
                  <c:v>19</c:v>
                </c:pt>
                <c:pt idx="3236">
                  <c:v>22</c:v>
                </c:pt>
                <c:pt idx="3237">
                  <c:v>15</c:v>
                </c:pt>
                <c:pt idx="3238">
                  <c:v>20</c:v>
                </c:pt>
                <c:pt idx="3239">
                  <c:v>18</c:v>
                </c:pt>
                <c:pt idx="3240">
                  <c:v>10</c:v>
                </c:pt>
                <c:pt idx="3241">
                  <c:v>12</c:v>
                </c:pt>
                <c:pt idx="3242">
                  <c:v>9</c:v>
                </c:pt>
                <c:pt idx="3243">
                  <c:v>16</c:v>
                </c:pt>
                <c:pt idx="3244">
                  <c:v>11</c:v>
                </c:pt>
                <c:pt idx="3245">
                  <c:v>14</c:v>
                </c:pt>
                <c:pt idx="3246">
                  <c:v>10</c:v>
                </c:pt>
                <c:pt idx="3247">
                  <c:v>13</c:v>
                </c:pt>
                <c:pt idx="3248">
                  <c:v>16</c:v>
                </c:pt>
                <c:pt idx="3249">
                  <c:v>12</c:v>
                </c:pt>
                <c:pt idx="3250">
                  <c:v>14</c:v>
                </c:pt>
                <c:pt idx="3251">
                  <c:v>10</c:v>
                </c:pt>
                <c:pt idx="3252">
                  <c:v>13</c:v>
                </c:pt>
                <c:pt idx="3253">
                  <c:v>9</c:v>
                </c:pt>
                <c:pt idx="3254">
                  <c:v>9</c:v>
                </c:pt>
                <c:pt idx="3255">
                  <c:v>9</c:v>
                </c:pt>
                <c:pt idx="3256">
                  <c:v>15</c:v>
                </c:pt>
                <c:pt idx="3257">
                  <c:v>10</c:v>
                </c:pt>
                <c:pt idx="3258">
                  <c:v>14</c:v>
                </c:pt>
                <c:pt idx="3259">
                  <c:v>13</c:v>
                </c:pt>
                <c:pt idx="3260">
                  <c:v>13</c:v>
                </c:pt>
                <c:pt idx="3261">
                  <c:v>12</c:v>
                </c:pt>
                <c:pt idx="3262">
                  <c:v>14</c:v>
                </c:pt>
                <c:pt idx="3263">
                  <c:v>16</c:v>
                </c:pt>
                <c:pt idx="3264">
                  <c:v>15</c:v>
                </c:pt>
                <c:pt idx="3265">
                  <c:v>10</c:v>
                </c:pt>
                <c:pt idx="3266">
                  <c:v>15</c:v>
                </c:pt>
                <c:pt idx="3267">
                  <c:v>16</c:v>
                </c:pt>
                <c:pt idx="3268">
                  <c:v>10</c:v>
                </c:pt>
                <c:pt idx="3269">
                  <c:v>11</c:v>
                </c:pt>
                <c:pt idx="3270">
                  <c:v>13</c:v>
                </c:pt>
                <c:pt idx="3271">
                  <c:v>15</c:v>
                </c:pt>
                <c:pt idx="3272">
                  <c:v>18</c:v>
                </c:pt>
                <c:pt idx="3273">
                  <c:v>15</c:v>
                </c:pt>
                <c:pt idx="3274">
                  <c:v>14</c:v>
                </c:pt>
                <c:pt idx="3275">
                  <c:v>10</c:v>
                </c:pt>
                <c:pt idx="3276">
                  <c:v>9</c:v>
                </c:pt>
                <c:pt idx="3277">
                  <c:v>14</c:v>
                </c:pt>
                <c:pt idx="3278">
                  <c:v>13</c:v>
                </c:pt>
                <c:pt idx="3279">
                  <c:v>10</c:v>
                </c:pt>
                <c:pt idx="3280">
                  <c:v>9</c:v>
                </c:pt>
                <c:pt idx="3281">
                  <c:v>10</c:v>
                </c:pt>
                <c:pt idx="3282">
                  <c:v>10</c:v>
                </c:pt>
                <c:pt idx="3283">
                  <c:v>8</c:v>
                </c:pt>
                <c:pt idx="3284">
                  <c:v>8</c:v>
                </c:pt>
                <c:pt idx="3285">
                  <c:v>14</c:v>
                </c:pt>
                <c:pt idx="3286">
                  <c:v>16</c:v>
                </c:pt>
                <c:pt idx="3287">
                  <c:v>15</c:v>
                </c:pt>
                <c:pt idx="3288">
                  <c:v>14</c:v>
                </c:pt>
                <c:pt idx="3289">
                  <c:v>7</c:v>
                </c:pt>
                <c:pt idx="3290">
                  <c:v>9</c:v>
                </c:pt>
                <c:pt idx="3291">
                  <c:v>8</c:v>
                </c:pt>
                <c:pt idx="3292">
                  <c:v>14</c:v>
                </c:pt>
                <c:pt idx="3293">
                  <c:v>9</c:v>
                </c:pt>
                <c:pt idx="3294">
                  <c:v>12</c:v>
                </c:pt>
                <c:pt idx="3295">
                  <c:v>17</c:v>
                </c:pt>
                <c:pt idx="3296">
                  <c:v>8</c:v>
                </c:pt>
                <c:pt idx="3297">
                  <c:v>14</c:v>
                </c:pt>
                <c:pt idx="3298">
                  <c:v>10</c:v>
                </c:pt>
                <c:pt idx="3299">
                  <c:v>6</c:v>
                </c:pt>
                <c:pt idx="3300">
                  <c:v>7</c:v>
                </c:pt>
                <c:pt idx="3301">
                  <c:v>8</c:v>
                </c:pt>
                <c:pt idx="3302">
                  <c:v>8</c:v>
                </c:pt>
                <c:pt idx="3303">
                  <c:v>10</c:v>
                </c:pt>
                <c:pt idx="3304">
                  <c:v>6</c:v>
                </c:pt>
                <c:pt idx="3305">
                  <c:v>8</c:v>
                </c:pt>
                <c:pt idx="3306">
                  <c:v>10</c:v>
                </c:pt>
                <c:pt idx="3307">
                  <c:v>5</c:v>
                </c:pt>
                <c:pt idx="3308">
                  <c:v>12</c:v>
                </c:pt>
                <c:pt idx="3309">
                  <c:v>17</c:v>
                </c:pt>
                <c:pt idx="3310">
                  <c:v>14</c:v>
                </c:pt>
                <c:pt idx="3311">
                  <c:v>8</c:v>
                </c:pt>
                <c:pt idx="3312">
                  <c:v>13</c:v>
                </c:pt>
                <c:pt idx="3313">
                  <c:v>8</c:v>
                </c:pt>
                <c:pt idx="3314">
                  <c:v>7</c:v>
                </c:pt>
                <c:pt idx="3315">
                  <c:v>8</c:v>
                </c:pt>
                <c:pt idx="3316">
                  <c:v>8</c:v>
                </c:pt>
                <c:pt idx="3317">
                  <c:v>11</c:v>
                </c:pt>
                <c:pt idx="3318">
                  <c:v>10</c:v>
                </c:pt>
                <c:pt idx="3319">
                  <c:v>9</c:v>
                </c:pt>
                <c:pt idx="3320">
                  <c:v>6</c:v>
                </c:pt>
                <c:pt idx="3321">
                  <c:v>9</c:v>
                </c:pt>
                <c:pt idx="3322">
                  <c:v>7</c:v>
                </c:pt>
                <c:pt idx="3323">
                  <c:v>8</c:v>
                </c:pt>
                <c:pt idx="3324">
                  <c:v>10</c:v>
                </c:pt>
                <c:pt idx="3325">
                  <c:v>11</c:v>
                </c:pt>
                <c:pt idx="3326">
                  <c:v>10</c:v>
                </c:pt>
                <c:pt idx="3327">
                  <c:v>9</c:v>
                </c:pt>
                <c:pt idx="3328">
                  <c:v>8</c:v>
                </c:pt>
                <c:pt idx="3329">
                  <c:v>7</c:v>
                </c:pt>
                <c:pt idx="3330">
                  <c:v>16</c:v>
                </c:pt>
                <c:pt idx="3331">
                  <c:v>14</c:v>
                </c:pt>
                <c:pt idx="3332">
                  <c:v>6</c:v>
                </c:pt>
                <c:pt idx="3333">
                  <c:v>9</c:v>
                </c:pt>
                <c:pt idx="3334">
                  <c:v>10</c:v>
                </c:pt>
                <c:pt idx="3335">
                  <c:v>9</c:v>
                </c:pt>
                <c:pt idx="3336">
                  <c:v>7</c:v>
                </c:pt>
                <c:pt idx="3337">
                  <c:v>9</c:v>
                </c:pt>
                <c:pt idx="3338">
                  <c:v>11</c:v>
                </c:pt>
                <c:pt idx="3339">
                  <c:v>10</c:v>
                </c:pt>
                <c:pt idx="3340">
                  <c:v>4</c:v>
                </c:pt>
                <c:pt idx="3341">
                  <c:v>6</c:v>
                </c:pt>
                <c:pt idx="3342">
                  <c:v>15</c:v>
                </c:pt>
                <c:pt idx="3343">
                  <c:v>13</c:v>
                </c:pt>
                <c:pt idx="3344">
                  <c:v>11</c:v>
                </c:pt>
                <c:pt idx="3345">
                  <c:v>12</c:v>
                </c:pt>
                <c:pt idx="3346">
                  <c:v>11</c:v>
                </c:pt>
                <c:pt idx="3347">
                  <c:v>13</c:v>
                </c:pt>
                <c:pt idx="3348">
                  <c:v>11</c:v>
                </c:pt>
                <c:pt idx="3349">
                  <c:v>9</c:v>
                </c:pt>
                <c:pt idx="3350">
                  <c:v>7</c:v>
                </c:pt>
                <c:pt idx="3351">
                  <c:v>9</c:v>
                </c:pt>
                <c:pt idx="3352">
                  <c:v>7</c:v>
                </c:pt>
                <c:pt idx="3353">
                  <c:v>9</c:v>
                </c:pt>
                <c:pt idx="3354">
                  <c:v>6</c:v>
                </c:pt>
                <c:pt idx="3355">
                  <c:v>9</c:v>
                </c:pt>
                <c:pt idx="3356">
                  <c:v>12</c:v>
                </c:pt>
                <c:pt idx="3357">
                  <c:v>7</c:v>
                </c:pt>
                <c:pt idx="3358">
                  <c:v>5</c:v>
                </c:pt>
                <c:pt idx="3359">
                  <c:v>12</c:v>
                </c:pt>
                <c:pt idx="3360">
                  <c:v>14</c:v>
                </c:pt>
                <c:pt idx="3361">
                  <c:v>5</c:v>
                </c:pt>
                <c:pt idx="3362">
                  <c:v>7</c:v>
                </c:pt>
                <c:pt idx="3363">
                  <c:v>12</c:v>
                </c:pt>
                <c:pt idx="3364">
                  <c:v>8</c:v>
                </c:pt>
                <c:pt idx="3365">
                  <c:v>11</c:v>
                </c:pt>
                <c:pt idx="3366">
                  <c:v>8</c:v>
                </c:pt>
                <c:pt idx="3367">
                  <c:v>11</c:v>
                </c:pt>
                <c:pt idx="3368">
                  <c:v>16</c:v>
                </c:pt>
                <c:pt idx="3369">
                  <c:v>13</c:v>
                </c:pt>
                <c:pt idx="3370">
                  <c:v>11</c:v>
                </c:pt>
                <c:pt idx="3371">
                  <c:v>10</c:v>
                </c:pt>
                <c:pt idx="3372">
                  <c:v>12</c:v>
                </c:pt>
                <c:pt idx="3373">
                  <c:v>11</c:v>
                </c:pt>
                <c:pt idx="3374">
                  <c:v>11</c:v>
                </c:pt>
                <c:pt idx="3375">
                  <c:v>15</c:v>
                </c:pt>
                <c:pt idx="3376">
                  <c:v>7</c:v>
                </c:pt>
                <c:pt idx="3377">
                  <c:v>10</c:v>
                </c:pt>
                <c:pt idx="3378">
                  <c:v>10</c:v>
                </c:pt>
                <c:pt idx="3379">
                  <c:v>10</c:v>
                </c:pt>
                <c:pt idx="3380">
                  <c:v>11</c:v>
                </c:pt>
                <c:pt idx="3381">
                  <c:v>9</c:v>
                </c:pt>
                <c:pt idx="3382">
                  <c:v>12</c:v>
                </c:pt>
                <c:pt idx="3383">
                  <c:v>14</c:v>
                </c:pt>
                <c:pt idx="3384">
                  <c:v>10</c:v>
                </c:pt>
                <c:pt idx="3385">
                  <c:v>13</c:v>
                </c:pt>
                <c:pt idx="3386">
                  <c:v>12</c:v>
                </c:pt>
                <c:pt idx="3387">
                  <c:v>13</c:v>
                </c:pt>
                <c:pt idx="3388">
                  <c:v>14</c:v>
                </c:pt>
                <c:pt idx="3389">
                  <c:v>14</c:v>
                </c:pt>
                <c:pt idx="3390">
                  <c:v>18</c:v>
                </c:pt>
                <c:pt idx="3391">
                  <c:v>18</c:v>
                </c:pt>
                <c:pt idx="3392">
                  <c:v>16</c:v>
                </c:pt>
                <c:pt idx="3393">
                  <c:v>11</c:v>
                </c:pt>
                <c:pt idx="3394">
                  <c:v>10</c:v>
                </c:pt>
                <c:pt idx="3395">
                  <c:v>10</c:v>
                </c:pt>
                <c:pt idx="3396">
                  <c:v>11</c:v>
                </c:pt>
                <c:pt idx="3397">
                  <c:v>9</c:v>
                </c:pt>
                <c:pt idx="3398">
                  <c:v>10</c:v>
                </c:pt>
                <c:pt idx="3399">
                  <c:v>13</c:v>
                </c:pt>
                <c:pt idx="3400">
                  <c:v>12</c:v>
                </c:pt>
                <c:pt idx="3401">
                  <c:v>9</c:v>
                </c:pt>
                <c:pt idx="3402">
                  <c:v>8</c:v>
                </c:pt>
                <c:pt idx="3403">
                  <c:v>10</c:v>
                </c:pt>
                <c:pt idx="3404">
                  <c:v>10</c:v>
                </c:pt>
                <c:pt idx="3405">
                  <c:v>9</c:v>
                </c:pt>
                <c:pt idx="3406">
                  <c:v>15</c:v>
                </c:pt>
                <c:pt idx="3407">
                  <c:v>13</c:v>
                </c:pt>
                <c:pt idx="3408">
                  <c:v>12</c:v>
                </c:pt>
                <c:pt idx="3409">
                  <c:v>14</c:v>
                </c:pt>
                <c:pt idx="3410">
                  <c:v>7</c:v>
                </c:pt>
                <c:pt idx="3411">
                  <c:v>12</c:v>
                </c:pt>
                <c:pt idx="3412">
                  <c:v>14</c:v>
                </c:pt>
                <c:pt idx="3413">
                  <c:v>12</c:v>
                </c:pt>
                <c:pt idx="3414">
                  <c:v>11</c:v>
                </c:pt>
                <c:pt idx="3415">
                  <c:v>10</c:v>
                </c:pt>
                <c:pt idx="3416">
                  <c:v>15</c:v>
                </c:pt>
                <c:pt idx="3417">
                  <c:v>9</c:v>
                </c:pt>
                <c:pt idx="3418">
                  <c:v>8</c:v>
                </c:pt>
                <c:pt idx="3419">
                  <c:v>9</c:v>
                </c:pt>
                <c:pt idx="3420">
                  <c:v>7</c:v>
                </c:pt>
                <c:pt idx="3421">
                  <c:v>8</c:v>
                </c:pt>
                <c:pt idx="3422">
                  <c:v>6</c:v>
                </c:pt>
                <c:pt idx="3423">
                  <c:v>14</c:v>
                </c:pt>
                <c:pt idx="3424">
                  <c:v>13</c:v>
                </c:pt>
                <c:pt idx="3425">
                  <c:v>7</c:v>
                </c:pt>
                <c:pt idx="3426">
                  <c:v>8</c:v>
                </c:pt>
                <c:pt idx="3427">
                  <c:v>11</c:v>
                </c:pt>
                <c:pt idx="3428">
                  <c:v>13</c:v>
                </c:pt>
                <c:pt idx="3429">
                  <c:v>8</c:v>
                </c:pt>
                <c:pt idx="3430">
                  <c:v>13</c:v>
                </c:pt>
                <c:pt idx="3431">
                  <c:v>14</c:v>
                </c:pt>
                <c:pt idx="3432">
                  <c:v>9</c:v>
                </c:pt>
                <c:pt idx="3433">
                  <c:v>9</c:v>
                </c:pt>
                <c:pt idx="3434">
                  <c:v>9</c:v>
                </c:pt>
                <c:pt idx="3435">
                  <c:v>13</c:v>
                </c:pt>
                <c:pt idx="3436">
                  <c:v>13</c:v>
                </c:pt>
                <c:pt idx="3437">
                  <c:v>9</c:v>
                </c:pt>
                <c:pt idx="3438">
                  <c:v>9</c:v>
                </c:pt>
                <c:pt idx="3439">
                  <c:v>11</c:v>
                </c:pt>
                <c:pt idx="3440">
                  <c:v>13</c:v>
                </c:pt>
                <c:pt idx="3441">
                  <c:v>9</c:v>
                </c:pt>
                <c:pt idx="3442">
                  <c:v>11</c:v>
                </c:pt>
                <c:pt idx="3443">
                  <c:v>13</c:v>
                </c:pt>
                <c:pt idx="3444">
                  <c:v>12</c:v>
                </c:pt>
                <c:pt idx="3445">
                  <c:v>11</c:v>
                </c:pt>
                <c:pt idx="3446">
                  <c:v>9</c:v>
                </c:pt>
                <c:pt idx="3447">
                  <c:v>12</c:v>
                </c:pt>
                <c:pt idx="3448">
                  <c:v>9</c:v>
                </c:pt>
                <c:pt idx="3449">
                  <c:v>7</c:v>
                </c:pt>
                <c:pt idx="3450">
                  <c:v>10</c:v>
                </c:pt>
                <c:pt idx="3451">
                  <c:v>11</c:v>
                </c:pt>
                <c:pt idx="3452">
                  <c:v>15</c:v>
                </c:pt>
                <c:pt idx="3453">
                  <c:v>15</c:v>
                </c:pt>
                <c:pt idx="3454">
                  <c:v>10</c:v>
                </c:pt>
                <c:pt idx="3455">
                  <c:v>11</c:v>
                </c:pt>
                <c:pt idx="3456">
                  <c:v>12</c:v>
                </c:pt>
                <c:pt idx="3457">
                  <c:v>16</c:v>
                </c:pt>
                <c:pt idx="3458">
                  <c:v>11</c:v>
                </c:pt>
                <c:pt idx="3459">
                  <c:v>8</c:v>
                </c:pt>
                <c:pt idx="3460">
                  <c:v>9</c:v>
                </c:pt>
                <c:pt idx="3461">
                  <c:v>20</c:v>
                </c:pt>
                <c:pt idx="3462">
                  <c:v>14</c:v>
                </c:pt>
                <c:pt idx="3463">
                  <c:v>12</c:v>
                </c:pt>
                <c:pt idx="3464">
                  <c:v>6</c:v>
                </c:pt>
                <c:pt idx="3465">
                  <c:v>9</c:v>
                </c:pt>
                <c:pt idx="3466">
                  <c:v>16</c:v>
                </c:pt>
                <c:pt idx="3467">
                  <c:v>11</c:v>
                </c:pt>
                <c:pt idx="3468">
                  <c:v>12</c:v>
                </c:pt>
                <c:pt idx="3469">
                  <c:v>10</c:v>
                </c:pt>
                <c:pt idx="3470">
                  <c:v>10</c:v>
                </c:pt>
                <c:pt idx="3471">
                  <c:v>14</c:v>
                </c:pt>
                <c:pt idx="3472">
                  <c:v>12</c:v>
                </c:pt>
                <c:pt idx="3473">
                  <c:v>11</c:v>
                </c:pt>
                <c:pt idx="3474">
                  <c:v>17</c:v>
                </c:pt>
                <c:pt idx="3475">
                  <c:v>15</c:v>
                </c:pt>
                <c:pt idx="3476">
                  <c:v>17</c:v>
                </c:pt>
                <c:pt idx="3477">
                  <c:v>9</c:v>
                </c:pt>
                <c:pt idx="3478">
                  <c:v>8</c:v>
                </c:pt>
                <c:pt idx="3479">
                  <c:v>6</c:v>
                </c:pt>
                <c:pt idx="3480">
                  <c:v>6</c:v>
                </c:pt>
                <c:pt idx="3481">
                  <c:v>9</c:v>
                </c:pt>
                <c:pt idx="3482">
                  <c:v>10</c:v>
                </c:pt>
                <c:pt idx="3483">
                  <c:v>11</c:v>
                </c:pt>
                <c:pt idx="3484">
                  <c:v>9</c:v>
                </c:pt>
                <c:pt idx="3485">
                  <c:v>9</c:v>
                </c:pt>
                <c:pt idx="3486">
                  <c:v>7</c:v>
                </c:pt>
                <c:pt idx="3487">
                  <c:v>8</c:v>
                </c:pt>
                <c:pt idx="3488">
                  <c:v>10</c:v>
                </c:pt>
                <c:pt idx="3489">
                  <c:v>7</c:v>
                </c:pt>
                <c:pt idx="3490">
                  <c:v>5</c:v>
                </c:pt>
                <c:pt idx="3491">
                  <c:v>8</c:v>
                </c:pt>
                <c:pt idx="3492">
                  <c:v>7</c:v>
                </c:pt>
                <c:pt idx="3493">
                  <c:v>7</c:v>
                </c:pt>
                <c:pt idx="3494">
                  <c:v>9</c:v>
                </c:pt>
                <c:pt idx="3495">
                  <c:v>9</c:v>
                </c:pt>
                <c:pt idx="3496">
                  <c:v>10</c:v>
                </c:pt>
                <c:pt idx="3497">
                  <c:v>11</c:v>
                </c:pt>
                <c:pt idx="3498">
                  <c:v>9</c:v>
                </c:pt>
                <c:pt idx="3499">
                  <c:v>10</c:v>
                </c:pt>
                <c:pt idx="3500">
                  <c:v>10</c:v>
                </c:pt>
                <c:pt idx="3501">
                  <c:v>7</c:v>
                </c:pt>
                <c:pt idx="3502">
                  <c:v>8</c:v>
                </c:pt>
                <c:pt idx="3503">
                  <c:v>8</c:v>
                </c:pt>
                <c:pt idx="3504">
                  <c:v>8</c:v>
                </c:pt>
                <c:pt idx="3505">
                  <c:v>9</c:v>
                </c:pt>
                <c:pt idx="3506">
                  <c:v>14</c:v>
                </c:pt>
                <c:pt idx="3507">
                  <c:v>12</c:v>
                </c:pt>
                <c:pt idx="3508">
                  <c:v>8</c:v>
                </c:pt>
                <c:pt idx="3509">
                  <c:v>8</c:v>
                </c:pt>
                <c:pt idx="3510">
                  <c:v>7</c:v>
                </c:pt>
                <c:pt idx="3511">
                  <c:v>7</c:v>
                </c:pt>
                <c:pt idx="3512">
                  <c:v>15</c:v>
                </c:pt>
                <c:pt idx="3513">
                  <c:v>13</c:v>
                </c:pt>
                <c:pt idx="3514">
                  <c:v>7</c:v>
                </c:pt>
                <c:pt idx="3515">
                  <c:v>7</c:v>
                </c:pt>
                <c:pt idx="3516">
                  <c:v>14</c:v>
                </c:pt>
                <c:pt idx="3517">
                  <c:v>11</c:v>
                </c:pt>
                <c:pt idx="3518">
                  <c:v>15</c:v>
                </c:pt>
                <c:pt idx="3519">
                  <c:v>17</c:v>
                </c:pt>
                <c:pt idx="3520">
                  <c:v>19</c:v>
                </c:pt>
                <c:pt idx="3521">
                  <c:v>16</c:v>
                </c:pt>
                <c:pt idx="3522">
                  <c:v>9</c:v>
                </c:pt>
                <c:pt idx="3523">
                  <c:v>11</c:v>
                </c:pt>
                <c:pt idx="3524">
                  <c:v>12</c:v>
                </c:pt>
                <c:pt idx="3525">
                  <c:v>11</c:v>
                </c:pt>
                <c:pt idx="3526">
                  <c:v>8</c:v>
                </c:pt>
                <c:pt idx="3527">
                  <c:v>8</c:v>
                </c:pt>
                <c:pt idx="3528">
                  <c:v>9</c:v>
                </c:pt>
                <c:pt idx="3529">
                  <c:v>14</c:v>
                </c:pt>
                <c:pt idx="3530">
                  <c:v>11</c:v>
                </c:pt>
                <c:pt idx="3531">
                  <c:v>12</c:v>
                </c:pt>
                <c:pt idx="3532">
                  <c:v>11</c:v>
                </c:pt>
                <c:pt idx="3533">
                  <c:v>17</c:v>
                </c:pt>
                <c:pt idx="3534">
                  <c:v>9</c:v>
                </c:pt>
                <c:pt idx="3535">
                  <c:v>9</c:v>
                </c:pt>
                <c:pt idx="3536">
                  <c:v>14</c:v>
                </c:pt>
                <c:pt idx="3537">
                  <c:v>11</c:v>
                </c:pt>
                <c:pt idx="3538">
                  <c:v>10</c:v>
                </c:pt>
                <c:pt idx="3539">
                  <c:v>12</c:v>
                </c:pt>
                <c:pt idx="3540">
                  <c:v>10</c:v>
                </c:pt>
                <c:pt idx="3541">
                  <c:v>15</c:v>
                </c:pt>
                <c:pt idx="3542">
                  <c:v>20</c:v>
                </c:pt>
                <c:pt idx="3543">
                  <c:v>17</c:v>
                </c:pt>
                <c:pt idx="3544">
                  <c:v>16</c:v>
                </c:pt>
                <c:pt idx="3545">
                  <c:v>13</c:v>
                </c:pt>
                <c:pt idx="3546">
                  <c:v>8</c:v>
                </c:pt>
                <c:pt idx="3547">
                  <c:v>8</c:v>
                </c:pt>
                <c:pt idx="3548">
                  <c:v>9</c:v>
                </c:pt>
                <c:pt idx="3549">
                  <c:v>10</c:v>
                </c:pt>
                <c:pt idx="3550">
                  <c:v>10</c:v>
                </c:pt>
                <c:pt idx="3551">
                  <c:v>10</c:v>
                </c:pt>
                <c:pt idx="3552">
                  <c:v>11</c:v>
                </c:pt>
                <c:pt idx="3553">
                  <c:v>15</c:v>
                </c:pt>
                <c:pt idx="3554">
                  <c:v>17</c:v>
                </c:pt>
                <c:pt idx="3555">
                  <c:v>19</c:v>
                </c:pt>
                <c:pt idx="3556">
                  <c:v>15</c:v>
                </c:pt>
                <c:pt idx="3557">
                  <c:v>13</c:v>
                </c:pt>
                <c:pt idx="3558">
                  <c:v>13</c:v>
                </c:pt>
                <c:pt idx="3559">
                  <c:v>13</c:v>
                </c:pt>
                <c:pt idx="3560">
                  <c:v>9</c:v>
                </c:pt>
                <c:pt idx="3561">
                  <c:v>10</c:v>
                </c:pt>
                <c:pt idx="3562">
                  <c:v>8</c:v>
                </c:pt>
                <c:pt idx="3563">
                  <c:v>9</c:v>
                </c:pt>
                <c:pt idx="3564">
                  <c:v>10</c:v>
                </c:pt>
                <c:pt idx="3565">
                  <c:v>16</c:v>
                </c:pt>
                <c:pt idx="3566">
                  <c:v>21</c:v>
                </c:pt>
                <c:pt idx="3567">
                  <c:v>16</c:v>
                </c:pt>
                <c:pt idx="3568">
                  <c:v>9</c:v>
                </c:pt>
                <c:pt idx="3569">
                  <c:v>9</c:v>
                </c:pt>
                <c:pt idx="3570">
                  <c:v>9</c:v>
                </c:pt>
                <c:pt idx="3571">
                  <c:v>10</c:v>
                </c:pt>
                <c:pt idx="3572">
                  <c:v>11</c:v>
                </c:pt>
                <c:pt idx="3573">
                  <c:v>10</c:v>
                </c:pt>
                <c:pt idx="3574">
                  <c:v>10</c:v>
                </c:pt>
                <c:pt idx="3575">
                  <c:v>12</c:v>
                </c:pt>
                <c:pt idx="3576">
                  <c:v>14</c:v>
                </c:pt>
                <c:pt idx="3577">
                  <c:v>8</c:v>
                </c:pt>
                <c:pt idx="3578">
                  <c:v>13</c:v>
                </c:pt>
                <c:pt idx="3579">
                  <c:v>11</c:v>
                </c:pt>
                <c:pt idx="3580">
                  <c:v>7</c:v>
                </c:pt>
                <c:pt idx="3581">
                  <c:v>10</c:v>
                </c:pt>
                <c:pt idx="3582">
                  <c:v>10</c:v>
                </c:pt>
                <c:pt idx="3583">
                  <c:v>9</c:v>
                </c:pt>
                <c:pt idx="3584">
                  <c:v>15</c:v>
                </c:pt>
                <c:pt idx="3585">
                  <c:v>9</c:v>
                </c:pt>
                <c:pt idx="3586">
                  <c:v>16</c:v>
                </c:pt>
                <c:pt idx="3587">
                  <c:v>12</c:v>
                </c:pt>
                <c:pt idx="3588">
                  <c:v>7</c:v>
                </c:pt>
                <c:pt idx="3589">
                  <c:v>10</c:v>
                </c:pt>
                <c:pt idx="3590">
                  <c:v>17</c:v>
                </c:pt>
                <c:pt idx="3591">
                  <c:v>7</c:v>
                </c:pt>
                <c:pt idx="3592">
                  <c:v>14</c:v>
                </c:pt>
                <c:pt idx="3593">
                  <c:v>13</c:v>
                </c:pt>
                <c:pt idx="3594">
                  <c:v>19</c:v>
                </c:pt>
                <c:pt idx="3595">
                  <c:v>8</c:v>
                </c:pt>
                <c:pt idx="3596">
                  <c:v>11</c:v>
                </c:pt>
                <c:pt idx="3597">
                  <c:v>12</c:v>
                </c:pt>
                <c:pt idx="3598">
                  <c:v>16</c:v>
                </c:pt>
                <c:pt idx="3599">
                  <c:v>10</c:v>
                </c:pt>
                <c:pt idx="3600">
                  <c:v>15</c:v>
                </c:pt>
                <c:pt idx="3601">
                  <c:v>14</c:v>
                </c:pt>
                <c:pt idx="3602">
                  <c:v>14</c:v>
                </c:pt>
                <c:pt idx="3603">
                  <c:v>9</c:v>
                </c:pt>
                <c:pt idx="3604">
                  <c:v>10</c:v>
                </c:pt>
                <c:pt idx="3605">
                  <c:v>11</c:v>
                </c:pt>
                <c:pt idx="3606">
                  <c:v>11</c:v>
                </c:pt>
                <c:pt idx="3607">
                  <c:v>14</c:v>
                </c:pt>
                <c:pt idx="3608">
                  <c:v>10</c:v>
                </c:pt>
                <c:pt idx="3609">
                  <c:v>11</c:v>
                </c:pt>
                <c:pt idx="3610">
                  <c:v>14</c:v>
                </c:pt>
                <c:pt idx="3611">
                  <c:v>13</c:v>
                </c:pt>
                <c:pt idx="3612">
                  <c:v>11</c:v>
                </c:pt>
                <c:pt idx="3613">
                  <c:v>13</c:v>
                </c:pt>
                <c:pt idx="3614">
                  <c:v>11</c:v>
                </c:pt>
                <c:pt idx="3615">
                  <c:v>12</c:v>
                </c:pt>
                <c:pt idx="3616">
                  <c:v>15</c:v>
                </c:pt>
                <c:pt idx="3617">
                  <c:v>17</c:v>
                </c:pt>
                <c:pt idx="3618">
                  <c:v>11</c:v>
                </c:pt>
                <c:pt idx="3619">
                  <c:v>8</c:v>
                </c:pt>
                <c:pt idx="3620">
                  <c:v>12</c:v>
                </c:pt>
                <c:pt idx="3621">
                  <c:v>11</c:v>
                </c:pt>
                <c:pt idx="3622">
                  <c:v>9</c:v>
                </c:pt>
                <c:pt idx="3623">
                  <c:v>13</c:v>
                </c:pt>
                <c:pt idx="3624">
                  <c:v>15</c:v>
                </c:pt>
                <c:pt idx="3625">
                  <c:v>13</c:v>
                </c:pt>
                <c:pt idx="3626">
                  <c:v>7</c:v>
                </c:pt>
                <c:pt idx="3627">
                  <c:v>5</c:v>
                </c:pt>
                <c:pt idx="3628">
                  <c:v>10</c:v>
                </c:pt>
                <c:pt idx="3629">
                  <c:v>13</c:v>
                </c:pt>
                <c:pt idx="3630">
                  <c:v>11</c:v>
                </c:pt>
                <c:pt idx="3631">
                  <c:v>14</c:v>
                </c:pt>
                <c:pt idx="3632">
                  <c:v>9</c:v>
                </c:pt>
                <c:pt idx="3633">
                  <c:v>10</c:v>
                </c:pt>
                <c:pt idx="3634">
                  <c:v>9</c:v>
                </c:pt>
                <c:pt idx="3635">
                  <c:v>10</c:v>
                </c:pt>
                <c:pt idx="3636">
                  <c:v>10</c:v>
                </c:pt>
                <c:pt idx="3637">
                  <c:v>7</c:v>
                </c:pt>
                <c:pt idx="3638">
                  <c:v>8</c:v>
                </c:pt>
                <c:pt idx="3639">
                  <c:v>21</c:v>
                </c:pt>
                <c:pt idx="3640">
                  <c:v>13</c:v>
                </c:pt>
                <c:pt idx="3641">
                  <c:v>10</c:v>
                </c:pt>
                <c:pt idx="3642">
                  <c:v>17</c:v>
                </c:pt>
                <c:pt idx="3643">
                  <c:v>14</c:v>
                </c:pt>
                <c:pt idx="3644">
                  <c:v>11</c:v>
                </c:pt>
                <c:pt idx="3645">
                  <c:v>10</c:v>
                </c:pt>
                <c:pt idx="3646">
                  <c:v>3</c:v>
                </c:pt>
                <c:pt idx="3647">
                  <c:v>14</c:v>
                </c:pt>
                <c:pt idx="3648">
                  <c:v>12</c:v>
                </c:pt>
                <c:pt idx="3649">
                  <c:v>9</c:v>
                </c:pt>
                <c:pt idx="3650">
                  <c:v>7</c:v>
                </c:pt>
                <c:pt idx="3651">
                  <c:v>7</c:v>
                </c:pt>
                <c:pt idx="3652">
                  <c:v>11</c:v>
                </c:pt>
                <c:pt idx="3653">
                  <c:v>18</c:v>
                </c:pt>
                <c:pt idx="3654">
                  <c:v>18</c:v>
                </c:pt>
                <c:pt idx="3655">
                  <c:v>16</c:v>
                </c:pt>
                <c:pt idx="3656">
                  <c:v>10</c:v>
                </c:pt>
                <c:pt idx="3657">
                  <c:v>10</c:v>
                </c:pt>
                <c:pt idx="3658">
                  <c:v>15</c:v>
                </c:pt>
                <c:pt idx="3659">
                  <c:v>20</c:v>
                </c:pt>
                <c:pt idx="3660">
                  <c:v>18</c:v>
                </c:pt>
                <c:pt idx="3661">
                  <c:v>10</c:v>
                </c:pt>
                <c:pt idx="3662">
                  <c:v>12</c:v>
                </c:pt>
                <c:pt idx="3663">
                  <c:v>18</c:v>
                </c:pt>
                <c:pt idx="3664">
                  <c:v>19</c:v>
                </c:pt>
                <c:pt idx="3665">
                  <c:v>21</c:v>
                </c:pt>
                <c:pt idx="3666">
                  <c:v>27</c:v>
                </c:pt>
                <c:pt idx="3667">
                  <c:v>24</c:v>
                </c:pt>
                <c:pt idx="3668">
                  <c:v>16</c:v>
                </c:pt>
                <c:pt idx="3669">
                  <c:v>21</c:v>
                </c:pt>
                <c:pt idx="3670">
                  <c:v>25</c:v>
                </c:pt>
                <c:pt idx="3671">
                  <c:v>34</c:v>
                </c:pt>
                <c:pt idx="3672">
                  <c:v>31</c:v>
                </c:pt>
                <c:pt idx="3673">
                  <c:v>36</c:v>
                </c:pt>
                <c:pt idx="3674">
                  <c:v>37</c:v>
                </c:pt>
                <c:pt idx="3675">
                  <c:v>30</c:v>
                </c:pt>
                <c:pt idx="3676">
                  <c:v>26</c:v>
                </c:pt>
                <c:pt idx="3677">
                  <c:v>30</c:v>
                </c:pt>
                <c:pt idx="3678">
                  <c:v>33</c:v>
                </c:pt>
                <c:pt idx="3679">
                  <c:v>26</c:v>
                </c:pt>
                <c:pt idx="3680">
                  <c:v>23</c:v>
                </c:pt>
                <c:pt idx="3681">
                  <c:v>22</c:v>
                </c:pt>
                <c:pt idx="3682">
                  <c:v>21</c:v>
                </c:pt>
                <c:pt idx="3683">
                  <c:v>21</c:v>
                </c:pt>
                <c:pt idx="3684">
                  <c:v>20</c:v>
                </c:pt>
                <c:pt idx="3685">
                  <c:v>22</c:v>
                </c:pt>
                <c:pt idx="3686">
                  <c:v>15</c:v>
                </c:pt>
                <c:pt idx="3687">
                  <c:v>23</c:v>
                </c:pt>
                <c:pt idx="3688">
                  <c:v>16</c:v>
                </c:pt>
                <c:pt idx="3689">
                  <c:v>16</c:v>
                </c:pt>
                <c:pt idx="3690">
                  <c:v>19</c:v>
                </c:pt>
                <c:pt idx="3691">
                  <c:v>27</c:v>
                </c:pt>
                <c:pt idx="3692">
                  <c:v>20</c:v>
                </c:pt>
                <c:pt idx="3693">
                  <c:v>16</c:v>
                </c:pt>
                <c:pt idx="3694">
                  <c:v>18</c:v>
                </c:pt>
                <c:pt idx="3695">
                  <c:v>27</c:v>
                </c:pt>
                <c:pt idx="3696">
                  <c:v>18</c:v>
                </c:pt>
                <c:pt idx="3697">
                  <c:v>22</c:v>
                </c:pt>
                <c:pt idx="3698">
                  <c:v>24</c:v>
                </c:pt>
                <c:pt idx="3699">
                  <c:v>22</c:v>
                </c:pt>
                <c:pt idx="3700">
                  <c:v>20</c:v>
                </c:pt>
                <c:pt idx="3701">
                  <c:v>25</c:v>
                </c:pt>
                <c:pt idx="3702">
                  <c:v>29</c:v>
                </c:pt>
                <c:pt idx="3703">
                  <c:v>33</c:v>
                </c:pt>
                <c:pt idx="3704">
                  <c:v>25</c:v>
                </c:pt>
                <c:pt idx="3705">
                  <c:v>52</c:v>
                </c:pt>
                <c:pt idx="3706">
                  <c:v>51</c:v>
                </c:pt>
                <c:pt idx="3707">
                  <c:v>36</c:v>
                </c:pt>
                <c:pt idx="3708">
                  <c:v>46</c:v>
                </c:pt>
                <c:pt idx="3709">
                  <c:v>39</c:v>
                </c:pt>
                <c:pt idx="3710">
                  <c:v>42</c:v>
                </c:pt>
                <c:pt idx="3711">
                  <c:v>45</c:v>
                </c:pt>
                <c:pt idx="3712">
                  <c:v>52</c:v>
                </c:pt>
                <c:pt idx="3713">
                  <c:v>46</c:v>
                </c:pt>
                <c:pt idx="3714">
                  <c:v>49</c:v>
                </c:pt>
                <c:pt idx="3715">
                  <c:v>46</c:v>
                </c:pt>
                <c:pt idx="3716">
                  <c:v>50</c:v>
                </c:pt>
                <c:pt idx="3717">
                  <c:v>62</c:v>
                </c:pt>
                <c:pt idx="3718">
                  <c:v>58</c:v>
                </c:pt>
                <c:pt idx="3719">
                  <c:v>46</c:v>
                </c:pt>
                <c:pt idx="3720">
                  <c:v>41</c:v>
                </c:pt>
                <c:pt idx="3721">
                  <c:v>48</c:v>
                </c:pt>
                <c:pt idx="3722">
                  <c:v>47</c:v>
                </c:pt>
                <c:pt idx="3723">
                  <c:v>48</c:v>
                </c:pt>
                <c:pt idx="3724">
                  <c:v>44</c:v>
                </c:pt>
                <c:pt idx="3725">
                  <c:v>39</c:v>
                </c:pt>
                <c:pt idx="3726">
                  <c:v>41</c:v>
                </c:pt>
                <c:pt idx="3727">
                  <c:v>34</c:v>
                </c:pt>
                <c:pt idx="3728">
                  <c:v>36</c:v>
                </c:pt>
                <c:pt idx="3729">
                  <c:v>43</c:v>
                </c:pt>
                <c:pt idx="3730">
                  <c:v>34</c:v>
                </c:pt>
                <c:pt idx="3731">
                  <c:v>29</c:v>
                </c:pt>
                <c:pt idx="3732">
                  <c:v>36</c:v>
                </c:pt>
                <c:pt idx="3733">
                  <c:v>37</c:v>
                </c:pt>
                <c:pt idx="3734">
                  <c:v>29</c:v>
                </c:pt>
                <c:pt idx="3735">
                  <c:v>22</c:v>
                </c:pt>
                <c:pt idx="3736">
                  <c:v>20</c:v>
                </c:pt>
                <c:pt idx="3737">
                  <c:v>21</c:v>
                </c:pt>
                <c:pt idx="3738">
                  <c:v>19</c:v>
                </c:pt>
                <c:pt idx="3739">
                  <c:v>20</c:v>
                </c:pt>
                <c:pt idx="3740">
                  <c:v>16</c:v>
                </c:pt>
                <c:pt idx="3741">
                  <c:v>18</c:v>
                </c:pt>
                <c:pt idx="3742">
                  <c:v>22</c:v>
                </c:pt>
                <c:pt idx="3743">
                  <c:v>17</c:v>
                </c:pt>
                <c:pt idx="3744">
                  <c:v>19</c:v>
                </c:pt>
                <c:pt idx="3745">
                  <c:v>11</c:v>
                </c:pt>
                <c:pt idx="3746">
                  <c:v>12</c:v>
                </c:pt>
                <c:pt idx="3747">
                  <c:v>15</c:v>
                </c:pt>
                <c:pt idx="3748">
                  <c:v>8</c:v>
                </c:pt>
                <c:pt idx="3749">
                  <c:v>15</c:v>
                </c:pt>
                <c:pt idx="3750">
                  <c:v>15</c:v>
                </c:pt>
                <c:pt idx="3751">
                  <c:v>19</c:v>
                </c:pt>
                <c:pt idx="3752">
                  <c:v>17</c:v>
                </c:pt>
                <c:pt idx="3753">
                  <c:v>16</c:v>
                </c:pt>
                <c:pt idx="3754">
                  <c:v>8</c:v>
                </c:pt>
                <c:pt idx="3755">
                  <c:v>6</c:v>
                </c:pt>
                <c:pt idx="3756">
                  <c:v>10</c:v>
                </c:pt>
                <c:pt idx="3757">
                  <c:v>14</c:v>
                </c:pt>
                <c:pt idx="3758">
                  <c:v>15</c:v>
                </c:pt>
                <c:pt idx="3759">
                  <c:v>11</c:v>
                </c:pt>
                <c:pt idx="3760">
                  <c:v>16</c:v>
                </c:pt>
                <c:pt idx="3761">
                  <c:v>11</c:v>
                </c:pt>
                <c:pt idx="3762">
                  <c:v>14</c:v>
                </c:pt>
                <c:pt idx="3763">
                  <c:v>12</c:v>
                </c:pt>
                <c:pt idx="3764">
                  <c:v>15</c:v>
                </c:pt>
                <c:pt idx="3765">
                  <c:v>11</c:v>
                </c:pt>
                <c:pt idx="3766">
                  <c:v>7</c:v>
                </c:pt>
                <c:pt idx="3767">
                  <c:v>6</c:v>
                </c:pt>
                <c:pt idx="3768">
                  <c:v>14</c:v>
                </c:pt>
                <c:pt idx="3769">
                  <c:v>10</c:v>
                </c:pt>
                <c:pt idx="3770">
                  <c:v>7</c:v>
                </c:pt>
                <c:pt idx="3771">
                  <c:v>16</c:v>
                </c:pt>
                <c:pt idx="3772">
                  <c:v>15</c:v>
                </c:pt>
                <c:pt idx="3773">
                  <c:v>18</c:v>
                </c:pt>
                <c:pt idx="3774">
                  <c:v>15</c:v>
                </c:pt>
                <c:pt idx="3775">
                  <c:v>6</c:v>
                </c:pt>
                <c:pt idx="3776">
                  <c:v>11</c:v>
                </c:pt>
                <c:pt idx="3777">
                  <c:v>15</c:v>
                </c:pt>
                <c:pt idx="3778">
                  <c:v>17</c:v>
                </c:pt>
                <c:pt idx="3779">
                  <c:v>14</c:v>
                </c:pt>
                <c:pt idx="3780">
                  <c:v>8</c:v>
                </c:pt>
                <c:pt idx="3781">
                  <c:v>9</c:v>
                </c:pt>
                <c:pt idx="3782">
                  <c:v>10</c:v>
                </c:pt>
                <c:pt idx="3783">
                  <c:v>7</c:v>
                </c:pt>
                <c:pt idx="3784">
                  <c:v>12</c:v>
                </c:pt>
                <c:pt idx="3785">
                  <c:v>16</c:v>
                </c:pt>
                <c:pt idx="3786">
                  <c:v>15</c:v>
                </c:pt>
                <c:pt idx="3787">
                  <c:v>17</c:v>
                </c:pt>
                <c:pt idx="3788">
                  <c:v>14</c:v>
                </c:pt>
                <c:pt idx="3789">
                  <c:v>14</c:v>
                </c:pt>
                <c:pt idx="3790">
                  <c:v>17</c:v>
                </c:pt>
                <c:pt idx="3791">
                  <c:v>12</c:v>
                </c:pt>
                <c:pt idx="3792">
                  <c:v>12</c:v>
                </c:pt>
                <c:pt idx="3793">
                  <c:v>17</c:v>
                </c:pt>
                <c:pt idx="3794">
                  <c:v>15</c:v>
                </c:pt>
                <c:pt idx="3795">
                  <c:v>15</c:v>
                </c:pt>
                <c:pt idx="3796">
                  <c:v>11</c:v>
                </c:pt>
                <c:pt idx="3797">
                  <c:v>13</c:v>
                </c:pt>
                <c:pt idx="3798">
                  <c:v>14</c:v>
                </c:pt>
                <c:pt idx="3799">
                  <c:v>13</c:v>
                </c:pt>
                <c:pt idx="3800">
                  <c:v>12</c:v>
                </c:pt>
                <c:pt idx="3801">
                  <c:v>15</c:v>
                </c:pt>
                <c:pt idx="3802">
                  <c:v>13</c:v>
                </c:pt>
                <c:pt idx="3803">
                  <c:v>17</c:v>
                </c:pt>
                <c:pt idx="3804">
                  <c:v>12</c:v>
                </c:pt>
                <c:pt idx="3805">
                  <c:v>8</c:v>
                </c:pt>
                <c:pt idx="3806">
                  <c:v>11</c:v>
                </c:pt>
                <c:pt idx="3807">
                  <c:v>14</c:v>
                </c:pt>
                <c:pt idx="3808">
                  <c:v>13</c:v>
                </c:pt>
                <c:pt idx="3809">
                  <c:v>10</c:v>
                </c:pt>
                <c:pt idx="3810">
                  <c:v>14</c:v>
                </c:pt>
                <c:pt idx="3811">
                  <c:v>17</c:v>
                </c:pt>
                <c:pt idx="3812">
                  <c:v>12</c:v>
                </c:pt>
                <c:pt idx="3813">
                  <c:v>7</c:v>
                </c:pt>
                <c:pt idx="3814">
                  <c:v>9</c:v>
                </c:pt>
                <c:pt idx="3815">
                  <c:v>16</c:v>
                </c:pt>
                <c:pt idx="3816">
                  <c:v>11</c:v>
                </c:pt>
                <c:pt idx="3817">
                  <c:v>12</c:v>
                </c:pt>
                <c:pt idx="3818">
                  <c:v>14</c:v>
                </c:pt>
                <c:pt idx="3819">
                  <c:v>21</c:v>
                </c:pt>
                <c:pt idx="3820">
                  <c:v>15</c:v>
                </c:pt>
                <c:pt idx="3821">
                  <c:v>11</c:v>
                </c:pt>
                <c:pt idx="3822">
                  <c:v>7</c:v>
                </c:pt>
                <c:pt idx="3823">
                  <c:v>16</c:v>
                </c:pt>
                <c:pt idx="3824">
                  <c:v>16</c:v>
                </c:pt>
                <c:pt idx="3825">
                  <c:v>15</c:v>
                </c:pt>
                <c:pt idx="3826">
                  <c:v>17</c:v>
                </c:pt>
                <c:pt idx="3827">
                  <c:v>13</c:v>
                </c:pt>
                <c:pt idx="3828">
                  <c:v>10</c:v>
                </c:pt>
                <c:pt idx="3829">
                  <c:v>15</c:v>
                </c:pt>
                <c:pt idx="3830">
                  <c:v>12</c:v>
                </c:pt>
                <c:pt idx="3831">
                  <c:v>13</c:v>
                </c:pt>
                <c:pt idx="3832">
                  <c:v>15</c:v>
                </c:pt>
                <c:pt idx="3833">
                  <c:v>15</c:v>
                </c:pt>
                <c:pt idx="3834">
                  <c:v>15</c:v>
                </c:pt>
                <c:pt idx="3835">
                  <c:v>15</c:v>
                </c:pt>
                <c:pt idx="3836">
                  <c:v>10</c:v>
                </c:pt>
                <c:pt idx="3837">
                  <c:v>13</c:v>
                </c:pt>
                <c:pt idx="3838">
                  <c:v>14</c:v>
                </c:pt>
                <c:pt idx="3839">
                  <c:v>16</c:v>
                </c:pt>
                <c:pt idx="3840">
                  <c:v>15</c:v>
                </c:pt>
                <c:pt idx="3841">
                  <c:v>11</c:v>
                </c:pt>
                <c:pt idx="3842">
                  <c:v>12</c:v>
                </c:pt>
                <c:pt idx="3843">
                  <c:v>15</c:v>
                </c:pt>
                <c:pt idx="3844">
                  <c:v>10</c:v>
                </c:pt>
                <c:pt idx="3845">
                  <c:v>8</c:v>
                </c:pt>
                <c:pt idx="3846">
                  <c:v>9</c:v>
                </c:pt>
                <c:pt idx="3847">
                  <c:v>11</c:v>
                </c:pt>
                <c:pt idx="3848">
                  <c:v>9</c:v>
                </c:pt>
                <c:pt idx="3849">
                  <c:v>10</c:v>
                </c:pt>
                <c:pt idx="3850">
                  <c:v>16</c:v>
                </c:pt>
                <c:pt idx="3851">
                  <c:v>14</c:v>
                </c:pt>
                <c:pt idx="3852">
                  <c:v>10</c:v>
                </c:pt>
                <c:pt idx="3853">
                  <c:v>12</c:v>
                </c:pt>
                <c:pt idx="3854">
                  <c:v>15</c:v>
                </c:pt>
                <c:pt idx="3855">
                  <c:v>13</c:v>
                </c:pt>
                <c:pt idx="3856">
                  <c:v>10</c:v>
                </c:pt>
                <c:pt idx="3857">
                  <c:v>10</c:v>
                </c:pt>
                <c:pt idx="3858">
                  <c:v>10</c:v>
                </c:pt>
                <c:pt idx="3859">
                  <c:v>11</c:v>
                </c:pt>
                <c:pt idx="3860">
                  <c:v>10</c:v>
                </c:pt>
                <c:pt idx="3861">
                  <c:v>19</c:v>
                </c:pt>
                <c:pt idx="3862">
                  <c:v>15</c:v>
                </c:pt>
                <c:pt idx="3863">
                  <c:v>13</c:v>
                </c:pt>
                <c:pt idx="3864">
                  <c:v>14</c:v>
                </c:pt>
                <c:pt idx="3865">
                  <c:v>15</c:v>
                </c:pt>
                <c:pt idx="3866">
                  <c:v>14</c:v>
                </c:pt>
                <c:pt idx="3867">
                  <c:v>16</c:v>
                </c:pt>
                <c:pt idx="3868">
                  <c:v>15</c:v>
                </c:pt>
                <c:pt idx="3869">
                  <c:v>11</c:v>
                </c:pt>
                <c:pt idx="3870">
                  <c:v>8</c:v>
                </c:pt>
                <c:pt idx="3871">
                  <c:v>13</c:v>
                </c:pt>
                <c:pt idx="3872">
                  <c:v>19</c:v>
                </c:pt>
                <c:pt idx="3873">
                  <c:v>11</c:v>
                </c:pt>
                <c:pt idx="3874">
                  <c:v>18</c:v>
                </c:pt>
                <c:pt idx="3875">
                  <c:v>16</c:v>
                </c:pt>
                <c:pt idx="3876">
                  <c:v>12</c:v>
                </c:pt>
                <c:pt idx="3877">
                  <c:v>11</c:v>
                </c:pt>
                <c:pt idx="3878">
                  <c:v>21</c:v>
                </c:pt>
                <c:pt idx="3879">
                  <c:v>7</c:v>
                </c:pt>
                <c:pt idx="3880">
                  <c:v>8</c:v>
                </c:pt>
                <c:pt idx="3881">
                  <c:v>10</c:v>
                </c:pt>
                <c:pt idx="3882">
                  <c:v>17</c:v>
                </c:pt>
                <c:pt idx="3883">
                  <c:v>12</c:v>
                </c:pt>
                <c:pt idx="3884">
                  <c:v>16</c:v>
                </c:pt>
                <c:pt idx="3885">
                  <c:v>9</c:v>
                </c:pt>
                <c:pt idx="3886">
                  <c:v>9</c:v>
                </c:pt>
                <c:pt idx="3887">
                  <c:v>10</c:v>
                </c:pt>
                <c:pt idx="3888">
                  <c:v>10</c:v>
                </c:pt>
                <c:pt idx="3889">
                  <c:v>14</c:v>
                </c:pt>
                <c:pt idx="3890">
                  <c:v>20</c:v>
                </c:pt>
                <c:pt idx="3891">
                  <c:v>11</c:v>
                </c:pt>
                <c:pt idx="3892">
                  <c:v>18</c:v>
                </c:pt>
                <c:pt idx="3893">
                  <c:v>12</c:v>
                </c:pt>
                <c:pt idx="3894">
                  <c:v>16</c:v>
                </c:pt>
                <c:pt idx="3895">
                  <c:v>16</c:v>
                </c:pt>
                <c:pt idx="3896">
                  <c:v>14</c:v>
                </c:pt>
                <c:pt idx="3897">
                  <c:v>10</c:v>
                </c:pt>
                <c:pt idx="3898">
                  <c:v>10</c:v>
                </c:pt>
                <c:pt idx="3899">
                  <c:v>11</c:v>
                </c:pt>
                <c:pt idx="3900">
                  <c:v>16</c:v>
                </c:pt>
                <c:pt idx="3901">
                  <c:v>13</c:v>
                </c:pt>
                <c:pt idx="3902">
                  <c:v>14</c:v>
                </c:pt>
                <c:pt idx="3903">
                  <c:v>16</c:v>
                </c:pt>
                <c:pt idx="3904">
                  <c:v>12</c:v>
                </c:pt>
                <c:pt idx="3905">
                  <c:v>9</c:v>
                </c:pt>
                <c:pt idx="3906">
                  <c:v>14</c:v>
                </c:pt>
                <c:pt idx="3907">
                  <c:v>18</c:v>
                </c:pt>
                <c:pt idx="3908">
                  <c:v>13</c:v>
                </c:pt>
                <c:pt idx="3909">
                  <c:v>10</c:v>
                </c:pt>
                <c:pt idx="3910">
                  <c:v>15</c:v>
                </c:pt>
                <c:pt idx="3911">
                  <c:v>13</c:v>
                </c:pt>
                <c:pt idx="3912">
                  <c:v>8</c:v>
                </c:pt>
                <c:pt idx="3913">
                  <c:v>8</c:v>
                </c:pt>
                <c:pt idx="3914">
                  <c:v>12</c:v>
                </c:pt>
                <c:pt idx="3915">
                  <c:v>17</c:v>
                </c:pt>
                <c:pt idx="3916">
                  <c:v>19</c:v>
                </c:pt>
                <c:pt idx="3917">
                  <c:v>16</c:v>
                </c:pt>
                <c:pt idx="3918">
                  <c:v>16</c:v>
                </c:pt>
                <c:pt idx="3919">
                  <c:v>11</c:v>
                </c:pt>
                <c:pt idx="3920">
                  <c:v>14</c:v>
                </c:pt>
                <c:pt idx="3921">
                  <c:v>18</c:v>
                </c:pt>
                <c:pt idx="3922">
                  <c:v>12</c:v>
                </c:pt>
                <c:pt idx="3923">
                  <c:v>11</c:v>
                </c:pt>
                <c:pt idx="3924">
                  <c:v>8</c:v>
                </c:pt>
                <c:pt idx="3925">
                  <c:v>19</c:v>
                </c:pt>
                <c:pt idx="3926">
                  <c:v>12</c:v>
                </c:pt>
                <c:pt idx="3927">
                  <c:v>16</c:v>
                </c:pt>
                <c:pt idx="3928">
                  <c:v>11</c:v>
                </c:pt>
                <c:pt idx="3929">
                  <c:v>12</c:v>
                </c:pt>
                <c:pt idx="3930">
                  <c:v>20</c:v>
                </c:pt>
                <c:pt idx="3931">
                  <c:v>18</c:v>
                </c:pt>
                <c:pt idx="3932">
                  <c:v>9</c:v>
                </c:pt>
                <c:pt idx="3933">
                  <c:v>5</c:v>
                </c:pt>
                <c:pt idx="3934">
                  <c:v>14</c:v>
                </c:pt>
                <c:pt idx="3935">
                  <c:v>15</c:v>
                </c:pt>
                <c:pt idx="3936">
                  <c:v>15</c:v>
                </c:pt>
                <c:pt idx="3937">
                  <c:v>17</c:v>
                </c:pt>
                <c:pt idx="3938">
                  <c:v>21</c:v>
                </c:pt>
                <c:pt idx="3939">
                  <c:v>14</c:v>
                </c:pt>
                <c:pt idx="3940">
                  <c:v>9</c:v>
                </c:pt>
                <c:pt idx="3941">
                  <c:v>18</c:v>
                </c:pt>
                <c:pt idx="3942">
                  <c:v>17</c:v>
                </c:pt>
                <c:pt idx="3943">
                  <c:v>12</c:v>
                </c:pt>
                <c:pt idx="3944">
                  <c:v>16</c:v>
                </c:pt>
                <c:pt idx="3945">
                  <c:v>15</c:v>
                </c:pt>
                <c:pt idx="3946">
                  <c:v>16</c:v>
                </c:pt>
                <c:pt idx="3947">
                  <c:v>11</c:v>
                </c:pt>
                <c:pt idx="3948">
                  <c:v>13</c:v>
                </c:pt>
                <c:pt idx="3949">
                  <c:v>15</c:v>
                </c:pt>
                <c:pt idx="3950">
                  <c:v>17</c:v>
                </c:pt>
                <c:pt idx="3951">
                  <c:v>17</c:v>
                </c:pt>
                <c:pt idx="3952">
                  <c:v>18</c:v>
                </c:pt>
                <c:pt idx="3953">
                  <c:v>13</c:v>
                </c:pt>
                <c:pt idx="3954">
                  <c:v>14</c:v>
                </c:pt>
                <c:pt idx="3955">
                  <c:v>17</c:v>
                </c:pt>
                <c:pt idx="3956">
                  <c:v>17</c:v>
                </c:pt>
                <c:pt idx="3957">
                  <c:v>13</c:v>
                </c:pt>
                <c:pt idx="3958">
                  <c:v>13</c:v>
                </c:pt>
                <c:pt idx="3959">
                  <c:v>19</c:v>
                </c:pt>
                <c:pt idx="3960">
                  <c:v>17</c:v>
                </c:pt>
                <c:pt idx="3961">
                  <c:v>15</c:v>
                </c:pt>
                <c:pt idx="3962">
                  <c:v>14</c:v>
                </c:pt>
                <c:pt idx="3963">
                  <c:v>13</c:v>
                </c:pt>
                <c:pt idx="3964">
                  <c:v>13</c:v>
                </c:pt>
                <c:pt idx="3965">
                  <c:v>14</c:v>
                </c:pt>
                <c:pt idx="3966">
                  <c:v>15</c:v>
                </c:pt>
                <c:pt idx="3967">
                  <c:v>11</c:v>
                </c:pt>
                <c:pt idx="3968">
                  <c:v>13</c:v>
                </c:pt>
                <c:pt idx="3969">
                  <c:v>12</c:v>
                </c:pt>
                <c:pt idx="3970">
                  <c:v>13</c:v>
                </c:pt>
                <c:pt idx="3971">
                  <c:v>12</c:v>
                </c:pt>
                <c:pt idx="3972">
                  <c:v>16</c:v>
                </c:pt>
                <c:pt idx="3973">
                  <c:v>21</c:v>
                </c:pt>
                <c:pt idx="3974">
                  <c:v>16</c:v>
                </c:pt>
                <c:pt idx="3975">
                  <c:v>15</c:v>
                </c:pt>
                <c:pt idx="3976">
                  <c:v>16</c:v>
                </c:pt>
                <c:pt idx="3977">
                  <c:v>17</c:v>
                </c:pt>
                <c:pt idx="3978">
                  <c:v>15</c:v>
                </c:pt>
                <c:pt idx="3979">
                  <c:v>12</c:v>
                </c:pt>
                <c:pt idx="3980">
                  <c:v>16</c:v>
                </c:pt>
                <c:pt idx="3981">
                  <c:v>17</c:v>
                </c:pt>
                <c:pt idx="3982">
                  <c:v>20</c:v>
                </c:pt>
                <c:pt idx="3983">
                  <c:v>11</c:v>
                </c:pt>
                <c:pt idx="3984">
                  <c:v>10</c:v>
                </c:pt>
                <c:pt idx="3985">
                  <c:v>17</c:v>
                </c:pt>
                <c:pt idx="3986">
                  <c:v>21</c:v>
                </c:pt>
                <c:pt idx="3987">
                  <c:v>18</c:v>
                </c:pt>
                <c:pt idx="3988">
                  <c:v>12</c:v>
                </c:pt>
                <c:pt idx="3989">
                  <c:v>9</c:v>
                </c:pt>
                <c:pt idx="3990">
                  <c:v>7</c:v>
                </c:pt>
                <c:pt idx="3991">
                  <c:v>12</c:v>
                </c:pt>
                <c:pt idx="3992">
                  <c:v>8</c:v>
                </c:pt>
                <c:pt idx="3993">
                  <c:v>16</c:v>
                </c:pt>
                <c:pt idx="3994">
                  <c:v>15</c:v>
                </c:pt>
                <c:pt idx="3995">
                  <c:v>17</c:v>
                </c:pt>
                <c:pt idx="3996">
                  <c:v>9</c:v>
                </c:pt>
                <c:pt idx="3997">
                  <c:v>11</c:v>
                </c:pt>
                <c:pt idx="3998">
                  <c:v>14</c:v>
                </c:pt>
                <c:pt idx="3999">
                  <c:v>15</c:v>
                </c:pt>
                <c:pt idx="4000">
                  <c:v>11</c:v>
                </c:pt>
                <c:pt idx="4001">
                  <c:v>15</c:v>
                </c:pt>
                <c:pt idx="4002">
                  <c:v>11</c:v>
                </c:pt>
                <c:pt idx="4003">
                  <c:v>16</c:v>
                </c:pt>
                <c:pt idx="4004">
                  <c:v>15</c:v>
                </c:pt>
                <c:pt idx="4005">
                  <c:v>17</c:v>
                </c:pt>
                <c:pt idx="4006">
                  <c:v>10</c:v>
                </c:pt>
                <c:pt idx="4007">
                  <c:v>11</c:v>
                </c:pt>
                <c:pt idx="4008">
                  <c:v>11</c:v>
                </c:pt>
                <c:pt idx="4009">
                  <c:v>15</c:v>
                </c:pt>
                <c:pt idx="4010">
                  <c:v>14</c:v>
                </c:pt>
                <c:pt idx="4011">
                  <c:v>11</c:v>
                </c:pt>
                <c:pt idx="4012">
                  <c:v>13</c:v>
                </c:pt>
                <c:pt idx="4013">
                  <c:v>15</c:v>
                </c:pt>
                <c:pt idx="4014">
                  <c:v>11</c:v>
                </c:pt>
                <c:pt idx="4015">
                  <c:v>12</c:v>
                </c:pt>
                <c:pt idx="4016">
                  <c:v>11</c:v>
                </c:pt>
                <c:pt idx="4017">
                  <c:v>13</c:v>
                </c:pt>
                <c:pt idx="4018">
                  <c:v>13</c:v>
                </c:pt>
                <c:pt idx="4019">
                  <c:v>15</c:v>
                </c:pt>
                <c:pt idx="4020">
                  <c:v>13</c:v>
                </c:pt>
                <c:pt idx="4021">
                  <c:v>15</c:v>
                </c:pt>
                <c:pt idx="4022">
                  <c:v>17</c:v>
                </c:pt>
                <c:pt idx="4023">
                  <c:v>22</c:v>
                </c:pt>
                <c:pt idx="4024">
                  <c:v>19</c:v>
                </c:pt>
                <c:pt idx="4025">
                  <c:v>16</c:v>
                </c:pt>
                <c:pt idx="4026">
                  <c:v>18</c:v>
                </c:pt>
                <c:pt idx="4027">
                  <c:v>21</c:v>
                </c:pt>
                <c:pt idx="4028">
                  <c:v>19</c:v>
                </c:pt>
                <c:pt idx="4029">
                  <c:v>14</c:v>
                </c:pt>
                <c:pt idx="4030">
                  <c:v>12</c:v>
                </c:pt>
                <c:pt idx="4031">
                  <c:v>16</c:v>
                </c:pt>
                <c:pt idx="4032">
                  <c:v>17</c:v>
                </c:pt>
                <c:pt idx="4033">
                  <c:v>16</c:v>
                </c:pt>
                <c:pt idx="4034">
                  <c:v>16</c:v>
                </c:pt>
                <c:pt idx="4035">
                  <c:v>19</c:v>
                </c:pt>
                <c:pt idx="4036">
                  <c:v>16</c:v>
                </c:pt>
                <c:pt idx="4037">
                  <c:v>7</c:v>
                </c:pt>
                <c:pt idx="4038">
                  <c:v>9</c:v>
                </c:pt>
                <c:pt idx="4039">
                  <c:v>9</c:v>
                </c:pt>
                <c:pt idx="4040">
                  <c:v>16</c:v>
                </c:pt>
                <c:pt idx="4041">
                  <c:v>18</c:v>
                </c:pt>
                <c:pt idx="4042">
                  <c:v>16</c:v>
                </c:pt>
                <c:pt idx="4043">
                  <c:v>11</c:v>
                </c:pt>
                <c:pt idx="4044">
                  <c:v>19</c:v>
                </c:pt>
                <c:pt idx="4045">
                  <c:v>11</c:v>
                </c:pt>
                <c:pt idx="4046">
                  <c:v>27</c:v>
                </c:pt>
                <c:pt idx="4047">
                  <c:v>20</c:v>
                </c:pt>
                <c:pt idx="4048">
                  <c:v>20</c:v>
                </c:pt>
                <c:pt idx="4049">
                  <c:v>14</c:v>
                </c:pt>
                <c:pt idx="4050">
                  <c:v>20</c:v>
                </c:pt>
                <c:pt idx="4051">
                  <c:v>12</c:v>
                </c:pt>
                <c:pt idx="4052">
                  <c:v>15</c:v>
                </c:pt>
                <c:pt idx="4053">
                  <c:v>11</c:v>
                </c:pt>
                <c:pt idx="4054">
                  <c:v>21</c:v>
                </c:pt>
                <c:pt idx="4055">
                  <c:v>17</c:v>
                </c:pt>
                <c:pt idx="4056">
                  <c:v>12</c:v>
                </c:pt>
                <c:pt idx="4057">
                  <c:v>10</c:v>
                </c:pt>
                <c:pt idx="4058">
                  <c:v>12</c:v>
                </c:pt>
                <c:pt idx="4059">
                  <c:v>18</c:v>
                </c:pt>
                <c:pt idx="4060">
                  <c:v>12</c:v>
                </c:pt>
                <c:pt idx="4061">
                  <c:v>15</c:v>
                </c:pt>
                <c:pt idx="4062">
                  <c:v>16</c:v>
                </c:pt>
                <c:pt idx="4063">
                  <c:v>19</c:v>
                </c:pt>
                <c:pt idx="4064">
                  <c:v>20</c:v>
                </c:pt>
                <c:pt idx="4065">
                  <c:v>29</c:v>
                </c:pt>
                <c:pt idx="4066">
                  <c:v>16</c:v>
                </c:pt>
                <c:pt idx="4067">
                  <c:v>21</c:v>
                </c:pt>
                <c:pt idx="4068">
                  <c:v>24</c:v>
                </c:pt>
                <c:pt idx="4069">
                  <c:v>28</c:v>
                </c:pt>
                <c:pt idx="4070">
                  <c:v>24</c:v>
                </c:pt>
                <c:pt idx="4071">
                  <c:v>24</c:v>
                </c:pt>
                <c:pt idx="4072">
                  <c:v>26</c:v>
                </c:pt>
                <c:pt idx="4073">
                  <c:v>29</c:v>
                </c:pt>
                <c:pt idx="4074">
                  <c:v>24</c:v>
                </c:pt>
                <c:pt idx="4075">
                  <c:v>23</c:v>
                </c:pt>
                <c:pt idx="4076">
                  <c:v>24</c:v>
                </c:pt>
                <c:pt idx="4077">
                  <c:v>36</c:v>
                </c:pt>
                <c:pt idx="4078">
                  <c:v>51</c:v>
                </c:pt>
                <c:pt idx="4079">
                  <c:v>52</c:v>
                </c:pt>
                <c:pt idx="4080">
                  <c:v>64</c:v>
                </c:pt>
                <c:pt idx="4081">
                  <c:v>82</c:v>
                </c:pt>
                <c:pt idx="4082">
                  <c:v>96</c:v>
                </c:pt>
                <c:pt idx="4083">
                  <c:v>94</c:v>
                </c:pt>
                <c:pt idx="4084">
                  <c:v>95</c:v>
                </c:pt>
                <c:pt idx="4085">
                  <c:v>95</c:v>
                </c:pt>
                <c:pt idx="4086">
                  <c:v>99</c:v>
                </c:pt>
                <c:pt idx="4087">
                  <c:v>93</c:v>
                </c:pt>
                <c:pt idx="4088">
                  <c:v>112</c:v>
                </c:pt>
                <c:pt idx="4089">
                  <c:v>118</c:v>
                </c:pt>
                <c:pt idx="4090">
                  <c:v>103</c:v>
                </c:pt>
                <c:pt idx="4091">
                  <c:v>119</c:v>
                </c:pt>
                <c:pt idx="4092">
                  <c:v>99</c:v>
                </c:pt>
                <c:pt idx="4093">
                  <c:v>86</c:v>
                </c:pt>
                <c:pt idx="4094">
                  <c:v>95</c:v>
                </c:pt>
                <c:pt idx="4095">
                  <c:v>90</c:v>
                </c:pt>
                <c:pt idx="4096">
                  <c:v>81</c:v>
                </c:pt>
                <c:pt idx="4097">
                  <c:v>85</c:v>
                </c:pt>
                <c:pt idx="4098">
                  <c:v>70</c:v>
                </c:pt>
                <c:pt idx="4099">
                  <c:v>52</c:v>
                </c:pt>
                <c:pt idx="4100">
                  <c:v>72</c:v>
                </c:pt>
                <c:pt idx="4101">
                  <c:v>85</c:v>
                </c:pt>
                <c:pt idx="4102">
                  <c:v>74</c:v>
                </c:pt>
                <c:pt idx="4103">
                  <c:v>84</c:v>
                </c:pt>
                <c:pt idx="4104">
                  <c:v>62</c:v>
                </c:pt>
                <c:pt idx="4105">
                  <c:v>64</c:v>
                </c:pt>
                <c:pt idx="4106">
                  <c:v>58</c:v>
                </c:pt>
                <c:pt idx="4107">
                  <c:v>56</c:v>
                </c:pt>
                <c:pt idx="4108">
                  <c:v>45</c:v>
                </c:pt>
                <c:pt idx="4109">
                  <c:v>56</c:v>
                </c:pt>
                <c:pt idx="4110">
                  <c:v>40</c:v>
                </c:pt>
                <c:pt idx="4111">
                  <c:v>32</c:v>
                </c:pt>
                <c:pt idx="4112">
                  <c:v>35</c:v>
                </c:pt>
                <c:pt idx="4113">
                  <c:v>26</c:v>
                </c:pt>
                <c:pt idx="4114">
                  <c:v>32</c:v>
                </c:pt>
                <c:pt idx="4115">
                  <c:v>19</c:v>
                </c:pt>
                <c:pt idx="4116">
                  <c:v>17</c:v>
                </c:pt>
                <c:pt idx="4117">
                  <c:v>23</c:v>
                </c:pt>
                <c:pt idx="4118">
                  <c:v>21</c:v>
                </c:pt>
                <c:pt idx="4119">
                  <c:v>24</c:v>
                </c:pt>
                <c:pt idx="4120">
                  <c:v>21</c:v>
                </c:pt>
                <c:pt idx="4121">
                  <c:v>27</c:v>
                </c:pt>
                <c:pt idx="4122">
                  <c:v>21</c:v>
                </c:pt>
                <c:pt idx="4123">
                  <c:v>13</c:v>
                </c:pt>
                <c:pt idx="4124">
                  <c:v>15</c:v>
                </c:pt>
                <c:pt idx="4125">
                  <c:v>13</c:v>
                </c:pt>
                <c:pt idx="4126">
                  <c:v>17</c:v>
                </c:pt>
                <c:pt idx="4127">
                  <c:v>15</c:v>
                </c:pt>
                <c:pt idx="4128">
                  <c:v>13</c:v>
                </c:pt>
                <c:pt idx="4129">
                  <c:v>19</c:v>
                </c:pt>
                <c:pt idx="4130">
                  <c:v>13</c:v>
                </c:pt>
                <c:pt idx="4131">
                  <c:v>13</c:v>
                </c:pt>
                <c:pt idx="4132">
                  <c:v>10</c:v>
                </c:pt>
                <c:pt idx="4133">
                  <c:v>15</c:v>
                </c:pt>
                <c:pt idx="4134">
                  <c:v>15</c:v>
                </c:pt>
                <c:pt idx="4135">
                  <c:v>8</c:v>
                </c:pt>
                <c:pt idx="4136">
                  <c:v>12</c:v>
                </c:pt>
                <c:pt idx="4137">
                  <c:v>15</c:v>
                </c:pt>
                <c:pt idx="4138">
                  <c:v>16</c:v>
                </c:pt>
                <c:pt idx="4139">
                  <c:v>16</c:v>
                </c:pt>
                <c:pt idx="4140">
                  <c:v>18</c:v>
                </c:pt>
                <c:pt idx="4141">
                  <c:v>20</c:v>
                </c:pt>
                <c:pt idx="4142">
                  <c:v>15</c:v>
                </c:pt>
                <c:pt idx="4143">
                  <c:v>14</c:v>
                </c:pt>
                <c:pt idx="4144">
                  <c:v>16</c:v>
                </c:pt>
                <c:pt idx="4145">
                  <c:v>12</c:v>
                </c:pt>
                <c:pt idx="4146">
                  <c:v>11</c:v>
                </c:pt>
                <c:pt idx="4147">
                  <c:v>10</c:v>
                </c:pt>
                <c:pt idx="4148">
                  <c:v>15</c:v>
                </c:pt>
                <c:pt idx="4149">
                  <c:v>16</c:v>
                </c:pt>
                <c:pt idx="4150">
                  <c:v>18</c:v>
                </c:pt>
                <c:pt idx="4151">
                  <c:v>16</c:v>
                </c:pt>
                <c:pt idx="4152">
                  <c:v>15</c:v>
                </c:pt>
                <c:pt idx="4153">
                  <c:v>16</c:v>
                </c:pt>
                <c:pt idx="4154">
                  <c:v>12</c:v>
                </c:pt>
                <c:pt idx="4155">
                  <c:v>11</c:v>
                </c:pt>
                <c:pt idx="4156">
                  <c:v>17</c:v>
                </c:pt>
                <c:pt idx="4157">
                  <c:v>20</c:v>
                </c:pt>
                <c:pt idx="4158">
                  <c:v>15</c:v>
                </c:pt>
                <c:pt idx="4159">
                  <c:v>17</c:v>
                </c:pt>
                <c:pt idx="4160">
                  <c:v>13</c:v>
                </c:pt>
                <c:pt idx="4161">
                  <c:v>15</c:v>
                </c:pt>
                <c:pt idx="4162">
                  <c:v>17</c:v>
                </c:pt>
                <c:pt idx="4163">
                  <c:v>9</c:v>
                </c:pt>
                <c:pt idx="4164">
                  <c:v>18</c:v>
                </c:pt>
                <c:pt idx="4165">
                  <c:v>17</c:v>
                </c:pt>
                <c:pt idx="4166">
                  <c:v>18</c:v>
                </c:pt>
                <c:pt idx="4167">
                  <c:v>20</c:v>
                </c:pt>
                <c:pt idx="4168">
                  <c:v>23</c:v>
                </c:pt>
                <c:pt idx="4169">
                  <c:v>11</c:v>
                </c:pt>
                <c:pt idx="4170">
                  <c:v>11</c:v>
                </c:pt>
                <c:pt idx="4171">
                  <c:v>15</c:v>
                </c:pt>
                <c:pt idx="4172">
                  <c:v>11</c:v>
                </c:pt>
                <c:pt idx="4173">
                  <c:v>17</c:v>
                </c:pt>
                <c:pt idx="4174">
                  <c:v>12</c:v>
                </c:pt>
                <c:pt idx="4175">
                  <c:v>9</c:v>
                </c:pt>
                <c:pt idx="4176">
                  <c:v>16</c:v>
                </c:pt>
                <c:pt idx="4177">
                  <c:v>14</c:v>
                </c:pt>
                <c:pt idx="4178">
                  <c:v>14</c:v>
                </c:pt>
                <c:pt idx="4179">
                  <c:v>16</c:v>
                </c:pt>
                <c:pt idx="4180">
                  <c:v>18</c:v>
                </c:pt>
                <c:pt idx="4181">
                  <c:v>18</c:v>
                </c:pt>
                <c:pt idx="4182">
                  <c:v>17</c:v>
                </c:pt>
                <c:pt idx="4183">
                  <c:v>17</c:v>
                </c:pt>
                <c:pt idx="4184">
                  <c:v>18</c:v>
                </c:pt>
                <c:pt idx="4185">
                  <c:v>12</c:v>
                </c:pt>
                <c:pt idx="4186">
                  <c:v>16</c:v>
                </c:pt>
                <c:pt idx="4187">
                  <c:v>19</c:v>
                </c:pt>
                <c:pt idx="4188">
                  <c:v>17</c:v>
                </c:pt>
                <c:pt idx="4189">
                  <c:v>18</c:v>
                </c:pt>
                <c:pt idx="4190">
                  <c:v>17</c:v>
                </c:pt>
                <c:pt idx="4191">
                  <c:v>15</c:v>
                </c:pt>
                <c:pt idx="4192">
                  <c:v>16</c:v>
                </c:pt>
                <c:pt idx="4193">
                  <c:v>18</c:v>
                </c:pt>
                <c:pt idx="4194">
                  <c:v>19</c:v>
                </c:pt>
                <c:pt idx="4195">
                  <c:v>18</c:v>
                </c:pt>
                <c:pt idx="4196">
                  <c:v>19</c:v>
                </c:pt>
                <c:pt idx="4197">
                  <c:v>19</c:v>
                </c:pt>
                <c:pt idx="4198">
                  <c:v>15</c:v>
                </c:pt>
                <c:pt idx="4199">
                  <c:v>17</c:v>
                </c:pt>
                <c:pt idx="4200">
                  <c:v>17</c:v>
                </c:pt>
                <c:pt idx="4201">
                  <c:v>17</c:v>
                </c:pt>
                <c:pt idx="4202">
                  <c:v>19</c:v>
                </c:pt>
                <c:pt idx="4203">
                  <c:v>21</c:v>
                </c:pt>
                <c:pt idx="4204">
                  <c:v>21</c:v>
                </c:pt>
                <c:pt idx="4205">
                  <c:v>15</c:v>
                </c:pt>
                <c:pt idx="4206">
                  <c:v>14</c:v>
                </c:pt>
                <c:pt idx="4207">
                  <c:v>17</c:v>
                </c:pt>
                <c:pt idx="4208">
                  <c:v>16</c:v>
                </c:pt>
                <c:pt idx="4209">
                  <c:v>18</c:v>
                </c:pt>
                <c:pt idx="4210">
                  <c:v>26</c:v>
                </c:pt>
                <c:pt idx="4211">
                  <c:v>15</c:v>
                </c:pt>
                <c:pt idx="4212">
                  <c:v>13</c:v>
                </c:pt>
                <c:pt idx="4213">
                  <c:v>16</c:v>
                </c:pt>
                <c:pt idx="4214">
                  <c:v>18</c:v>
                </c:pt>
                <c:pt idx="4215">
                  <c:v>21</c:v>
                </c:pt>
                <c:pt idx="4216">
                  <c:v>18</c:v>
                </c:pt>
                <c:pt idx="4217">
                  <c:v>15</c:v>
                </c:pt>
                <c:pt idx="4218">
                  <c:v>18</c:v>
                </c:pt>
                <c:pt idx="4219">
                  <c:v>14</c:v>
                </c:pt>
                <c:pt idx="4220">
                  <c:v>19</c:v>
                </c:pt>
                <c:pt idx="4221">
                  <c:v>12</c:v>
                </c:pt>
                <c:pt idx="4222">
                  <c:v>20</c:v>
                </c:pt>
                <c:pt idx="4223">
                  <c:v>14</c:v>
                </c:pt>
                <c:pt idx="4224">
                  <c:v>10</c:v>
                </c:pt>
                <c:pt idx="4225">
                  <c:v>14</c:v>
                </c:pt>
                <c:pt idx="4226">
                  <c:v>23</c:v>
                </c:pt>
                <c:pt idx="4227">
                  <c:v>12</c:v>
                </c:pt>
                <c:pt idx="4228">
                  <c:v>18</c:v>
                </c:pt>
                <c:pt idx="4229">
                  <c:v>10</c:v>
                </c:pt>
                <c:pt idx="4230">
                  <c:v>15</c:v>
                </c:pt>
                <c:pt idx="4231">
                  <c:v>14</c:v>
                </c:pt>
                <c:pt idx="4232">
                  <c:v>13</c:v>
                </c:pt>
                <c:pt idx="4233">
                  <c:v>17</c:v>
                </c:pt>
                <c:pt idx="4234">
                  <c:v>18</c:v>
                </c:pt>
                <c:pt idx="4235">
                  <c:v>11</c:v>
                </c:pt>
                <c:pt idx="4236">
                  <c:v>11</c:v>
                </c:pt>
                <c:pt idx="4237">
                  <c:v>13</c:v>
                </c:pt>
                <c:pt idx="4238">
                  <c:v>12</c:v>
                </c:pt>
                <c:pt idx="4239">
                  <c:v>13</c:v>
                </c:pt>
                <c:pt idx="4240">
                  <c:v>12</c:v>
                </c:pt>
                <c:pt idx="4241">
                  <c:v>14</c:v>
                </c:pt>
                <c:pt idx="4242">
                  <c:v>10</c:v>
                </c:pt>
                <c:pt idx="4243">
                  <c:v>12</c:v>
                </c:pt>
                <c:pt idx="4244">
                  <c:v>16</c:v>
                </c:pt>
                <c:pt idx="4245">
                  <c:v>16</c:v>
                </c:pt>
                <c:pt idx="4246">
                  <c:v>16</c:v>
                </c:pt>
                <c:pt idx="4247">
                  <c:v>18</c:v>
                </c:pt>
                <c:pt idx="4248">
                  <c:v>14</c:v>
                </c:pt>
                <c:pt idx="4249">
                  <c:v>11</c:v>
                </c:pt>
                <c:pt idx="4250">
                  <c:v>13</c:v>
                </c:pt>
                <c:pt idx="4251">
                  <c:v>18</c:v>
                </c:pt>
                <c:pt idx="4252">
                  <c:v>17</c:v>
                </c:pt>
                <c:pt idx="4253">
                  <c:v>11</c:v>
                </c:pt>
                <c:pt idx="4254">
                  <c:v>12</c:v>
                </c:pt>
                <c:pt idx="4255">
                  <c:v>15</c:v>
                </c:pt>
                <c:pt idx="4256">
                  <c:v>18</c:v>
                </c:pt>
                <c:pt idx="4257">
                  <c:v>16</c:v>
                </c:pt>
                <c:pt idx="4258">
                  <c:v>15</c:v>
                </c:pt>
                <c:pt idx="4259">
                  <c:v>14</c:v>
                </c:pt>
                <c:pt idx="4260">
                  <c:v>10</c:v>
                </c:pt>
                <c:pt idx="4261">
                  <c:v>9</c:v>
                </c:pt>
                <c:pt idx="4262">
                  <c:v>10</c:v>
                </c:pt>
                <c:pt idx="4263">
                  <c:v>15</c:v>
                </c:pt>
                <c:pt idx="4264">
                  <c:v>15</c:v>
                </c:pt>
                <c:pt idx="4265">
                  <c:v>13</c:v>
                </c:pt>
                <c:pt idx="4266">
                  <c:v>13</c:v>
                </c:pt>
                <c:pt idx="4267">
                  <c:v>13</c:v>
                </c:pt>
                <c:pt idx="4268">
                  <c:v>20</c:v>
                </c:pt>
                <c:pt idx="4269">
                  <c:v>18</c:v>
                </c:pt>
                <c:pt idx="4270">
                  <c:v>17</c:v>
                </c:pt>
                <c:pt idx="4271">
                  <c:v>13</c:v>
                </c:pt>
                <c:pt idx="4272">
                  <c:v>17</c:v>
                </c:pt>
                <c:pt idx="4273">
                  <c:v>13</c:v>
                </c:pt>
                <c:pt idx="4274">
                  <c:v>10</c:v>
                </c:pt>
                <c:pt idx="4275">
                  <c:v>12</c:v>
                </c:pt>
                <c:pt idx="4276">
                  <c:v>8</c:v>
                </c:pt>
                <c:pt idx="4277">
                  <c:v>14</c:v>
                </c:pt>
                <c:pt idx="4278">
                  <c:v>16</c:v>
                </c:pt>
                <c:pt idx="4279">
                  <c:v>14</c:v>
                </c:pt>
                <c:pt idx="4280">
                  <c:v>14</c:v>
                </c:pt>
                <c:pt idx="4281">
                  <c:v>10</c:v>
                </c:pt>
                <c:pt idx="4282">
                  <c:v>6</c:v>
                </c:pt>
                <c:pt idx="4283">
                  <c:v>16</c:v>
                </c:pt>
                <c:pt idx="4284">
                  <c:v>12</c:v>
                </c:pt>
                <c:pt idx="4285">
                  <c:v>10</c:v>
                </c:pt>
                <c:pt idx="4286">
                  <c:v>6</c:v>
                </c:pt>
                <c:pt idx="4287">
                  <c:v>17</c:v>
                </c:pt>
                <c:pt idx="4288">
                  <c:v>21</c:v>
                </c:pt>
                <c:pt idx="4289">
                  <c:v>10</c:v>
                </c:pt>
                <c:pt idx="4290">
                  <c:v>14</c:v>
                </c:pt>
                <c:pt idx="4291">
                  <c:v>10</c:v>
                </c:pt>
                <c:pt idx="4292">
                  <c:v>14</c:v>
                </c:pt>
                <c:pt idx="4293">
                  <c:v>7</c:v>
                </c:pt>
                <c:pt idx="4294">
                  <c:v>11</c:v>
                </c:pt>
                <c:pt idx="4295">
                  <c:v>18</c:v>
                </c:pt>
                <c:pt idx="4296">
                  <c:v>15</c:v>
                </c:pt>
                <c:pt idx="4297">
                  <c:v>11</c:v>
                </c:pt>
                <c:pt idx="4298">
                  <c:v>15</c:v>
                </c:pt>
                <c:pt idx="4299">
                  <c:v>17</c:v>
                </c:pt>
                <c:pt idx="4300">
                  <c:v>16</c:v>
                </c:pt>
                <c:pt idx="4301">
                  <c:v>13</c:v>
                </c:pt>
                <c:pt idx="4302">
                  <c:v>9</c:v>
                </c:pt>
                <c:pt idx="4303">
                  <c:v>12</c:v>
                </c:pt>
                <c:pt idx="4304">
                  <c:v>11</c:v>
                </c:pt>
                <c:pt idx="4305">
                  <c:v>18</c:v>
                </c:pt>
                <c:pt idx="4306">
                  <c:v>19</c:v>
                </c:pt>
                <c:pt idx="4307">
                  <c:v>20</c:v>
                </c:pt>
                <c:pt idx="4308">
                  <c:v>20</c:v>
                </c:pt>
                <c:pt idx="4309">
                  <c:v>16</c:v>
                </c:pt>
                <c:pt idx="4310">
                  <c:v>11</c:v>
                </c:pt>
                <c:pt idx="4311">
                  <c:v>9</c:v>
                </c:pt>
                <c:pt idx="4312">
                  <c:v>15</c:v>
                </c:pt>
                <c:pt idx="4313">
                  <c:v>12</c:v>
                </c:pt>
                <c:pt idx="4314">
                  <c:v>12</c:v>
                </c:pt>
                <c:pt idx="4315">
                  <c:v>13</c:v>
                </c:pt>
                <c:pt idx="4316">
                  <c:v>15</c:v>
                </c:pt>
                <c:pt idx="4317">
                  <c:v>14</c:v>
                </c:pt>
                <c:pt idx="4318">
                  <c:v>18</c:v>
                </c:pt>
                <c:pt idx="4319">
                  <c:v>14</c:v>
                </c:pt>
                <c:pt idx="4320">
                  <c:v>16</c:v>
                </c:pt>
                <c:pt idx="4321">
                  <c:v>20</c:v>
                </c:pt>
                <c:pt idx="4322">
                  <c:v>18</c:v>
                </c:pt>
                <c:pt idx="4323">
                  <c:v>18</c:v>
                </c:pt>
                <c:pt idx="4324">
                  <c:v>17</c:v>
                </c:pt>
                <c:pt idx="4325">
                  <c:v>12</c:v>
                </c:pt>
                <c:pt idx="4326">
                  <c:v>10</c:v>
                </c:pt>
                <c:pt idx="4327">
                  <c:v>9</c:v>
                </c:pt>
                <c:pt idx="4328">
                  <c:v>21</c:v>
                </c:pt>
                <c:pt idx="4329">
                  <c:v>23</c:v>
                </c:pt>
                <c:pt idx="4330">
                  <c:v>8</c:v>
                </c:pt>
                <c:pt idx="4331">
                  <c:v>10</c:v>
                </c:pt>
                <c:pt idx="4332">
                  <c:v>14</c:v>
                </c:pt>
                <c:pt idx="4333">
                  <c:v>10</c:v>
                </c:pt>
                <c:pt idx="4334">
                  <c:v>12</c:v>
                </c:pt>
                <c:pt idx="4335">
                  <c:v>14</c:v>
                </c:pt>
                <c:pt idx="4336">
                  <c:v>9</c:v>
                </c:pt>
                <c:pt idx="4337">
                  <c:v>9</c:v>
                </c:pt>
                <c:pt idx="4338">
                  <c:v>11</c:v>
                </c:pt>
                <c:pt idx="4339">
                  <c:v>21</c:v>
                </c:pt>
                <c:pt idx="4340">
                  <c:v>12</c:v>
                </c:pt>
                <c:pt idx="4341">
                  <c:v>12</c:v>
                </c:pt>
                <c:pt idx="4342">
                  <c:v>15</c:v>
                </c:pt>
                <c:pt idx="4343">
                  <c:v>19</c:v>
                </c:pt>
                <c:pt idx="4344">
                  <c:v>8</c:v>
                </c:pt>
                <c:pt idx="4345">
                  <c:v>10</c:v>
                </c:pt>
                <c:pt idx="4346">
                  <c:v>7</c:v>
                </c:pt>
                <c:pt idx="4347">
                  <c:v>14</c:v>
                </c:pt>
                <c:pt idx="4348">
                  <c:v>16</c:v>
                </c:pt>
                <c:pt idx="4349">
                  <c:v>14</c:v>
                </c:pt>
                <c:pt idx="4350">
                  <c:v>16</c:v>
                </c:pt>
                <c:pt idx="4351">
                  <c:v>8</c:v>
                </c:pt>
                <c:pt idx="4352">
                  <c:v>10</c:v>
                </c:pt>
                <c:pt idx="4353">
                  <c:v>12</c:v>
                </c:pt>
                <c:pt idx="4354">
                  <c:v>16</c:v>
                </c:pt>
                <c:pt idx="4355">
                  <c:v>17</c:v>
                </c:pt>
                <c:pt idx="4356">
                  <c:v>21</c:v>
                </c:pt>
                <c:pt idx="4357">
                  <c:v>14</c:v>
                </c:pt>
                <c:pt idx="4358">
                  <c:v>18</c:v>
                </c:pt>
                <c:pt idx="4359">
                  <c:v>18</c:v>
                </c:pt>
                <c:pt idx="4360">
                  <c:v>15</c:v>
                </c:pt>
                <c:pt idx="4361">
                  <c:v>12</c:v>
                </c:pt>
                <c:pt idx="4362">
                  <c:v>11</c:v>
                </c:pt>
                <c:pt idx="4363">
                  <c:v>17</c:v>
                </c:pt>
                <c:pt idx="4364">
                  <c:v>16</c:v>
                </c:pt>
                <c:pt idx="4365">
                  <c:v>15</c:v>
                </c:pt>
                <c:pt idx="4366">
                  <c:v>13</c:v>
                </c:pt>
                <c:pt idx="4367">
                  <c:v>18</c:v>
                </c:pt>
                <c:pt idx="4368">
                  <c:v>16</c:v>
                </c:pt>
                <c:pt idx="4369">
                  <c:v>13</c:v>
                </c:pt>
                <c:pt idx="4370">
                  <c:v>15</c:v>
                </c:pt>
                <c:pt idx="4371">
                  <c:v>12</c:v>
                </c:pt>
                <c:pt idx="4372">
                  <c:v>12</c:v>
                </c:pt>
                <c:pt idx="4373">
                  <c:v>17</c:v>
                </c:pt>
                <c:pt idx="4374">
                  <c:v>15</c:v>
                </c:pt>
                <c:pt idx="4375">
                  <c:v>8</c:v>
                </c:pt>
                <c:pt idx="4376">
                  <c:v>13</c:v>
                </c:pt>
                <c:pt idx="4377">
                  <c:v>18</c:v>
                </c:pt>
                <c:pt idx="4378">
                  <c:v>14</c:v>
                </c:pt>
                <c:pt idx="4379">
                  <c:v>14</c:v>
                </c:pt>
                <c:pt idx="4380">
                  <c:v>15</c:v>
                </c:pt>
                <c:pt idx="4381">
                  <c:v>12</c:v>
                </c:pt>
                <c:pt idx="4382">
                  <c:v>10</c:v>
                </c:pt>
                <c:pt idx="4383">
                  <c:v>8</c:v>
                </c:pt>
                <c:pt idx="4384">
                  <c:v>9</c:v>
                </c:pt>
                <c:pt idx="4385">
                  <c:v>13</c:v>
                </c:pt>
                <c:pt idx="4386">
                  <c:v>10</c:v>
                </c:pt>
                <c:pt idx="4387">
                  <c:v>14</c:v>
                </c:pt>
                <c:pt idx="4388">
                  <c:v>12</c:v>
                </c:pt>
                <c:pt idx="4389">
                  <c:v>9</c:v>
                </c:pt>
                <c:pt idx="4390">
                  <c:v>13</c:v>
                </c:pt>
                <c:pt idx="4391">
                  <c:v>18</c:v>
                </c:pt>
                <c:pt idx="4392">
                  <c:v>19</c:v>
                </c:pt>
                <c:pt idx="4393">
                  <c:v>15</c:v>
                </c:pt>
                <c:pt idx="4394">
                  <c:v>14</c:v>
                </c:pt>
                <c:pt idx="4395">
                  <c:v>14</c:v>
                </c:pt>
                <c:pt idx="4396">
                  <c:v>12</c:v>
                </c:pt>
                <c:pt idx="4397">
                  <c:v>14</c:v>
                </c:pt>
                <c:pt idx="4398">
                  <c:v>14</c:v>
                </c:pt>
                <c:pt idx="4399">
                  <c:v>8</c:v>
                </c:pt>
                <c:pt idx="4400">
                  <c:v>10</c:v>
                </c:pt>
                <c:pt idx="4401">
                  <c:v>12</c:v>
                </c:pt>
                <c:pt idx="4402">
                  <c:v>18</c:v>
                </c:pt>
                <c:pt idx="4403">
                  <c:v>12</c:v>
                </c:pt>
                <c:pt idx="4404">
                  <c:v>10</c:v>
                </c:pt>
                <c:pt idx="4405">
                  <c:v>16</c:v>
                </c:pt>
                <c:pt idx="4406">
                  <c:v>12</c:v>
                </c:pt>
                <c:pt idx="4407">
                  <c:v>10</c:v>
                </c:pt>
                <c:pt idx="4408">
                  <c:v>10</c:v>
                </c:pt>
                <c:pt idx="4409">
                  <c:v>11</c:v>
                </c:pt>
                <c:pt idx="4410">
                  <c:v>11</c:v>
                </c:pt>
                <c:pt idx="4411">
                  <c:v>10</c:v>
                </c:pt>
                <c:pt idx="4412">
                  <c:v>12</c:v>
                </c:pt>
                <c:pt idx="4413">
                  <c:v>13</c:v>
                </c:pt>
                <c:pt idx="4414">
                  <c:v>10</c:v>
                </c:pt>
                <c:pt idx="4415">
                  <c:v>21</c:v>
                </c:pt>
                <c:pt idx="4416">
                  <c:v>12</c:v>
                </c:pt>
                <c:pt idx="4417">
                  <c:v>14</c:v>
                </c:pt>
                <c:pt idx="4418">
                  <c:v>9</c:v>
                </c:pt>
                <c:pt idx="4419">
                  <c:v>14</c:v>
                </c:pt>
                <c:pt idx="4420">
                  <c:v>21</c:v>
                </c:pt>
                <c:pt idx="4421">
                  <c:v>18</c:v>
                </c:pt>
                <c:pt idx="4422">
                  <c:v>13</c:v>
                </c:pt>
                <c:pt idx="4423">
                  <c:v>17</c:v>
                </c:pt>
                <c:pt idx="4424">
                  <c:v>14</c:v>
                </c:pt>
                <c:pt idx="4425">
                  <c:v>9</c:v>
                </c:pt>
                <c:pt idx="4426">
                  <c:v>11</c:v>
                </c:pt>
                <c:pt idx="4427">
                  <c:v>12</c:v>
                </c:pt>
                <c:pt idx="4428">
                  <c:v>12</c:v>
                </c:pt>
                <c:pt idx="4429">
                  <c:v>15</c:v>
                </c:pt>
                <c:pt idx="4430">
                  <c:v>12</c:v>
                </c:pt>
                <c:pt idx="4431">
                  <c:v>8</c:v>
                </c:pt>
                <c:pt idx="4432">
                  <c:v>6</c:v>
                </c:pt>
                <c:pt idx="4433">
                  <c:v>11</c:v>
                </c:pt>
                <c:pt idx="4434">
                  <c:v>12</c:v>
                </c:pt>
                <c:pt idx="4435">
                  <c:v>13</c:v>
                </c:pt>
                <c:pt idx="4436">
                  <c:v>10</c:v>
                </c:pt>
                <c:pt idx="4437">
                  <c:v>14</c:v>
                </c:pt>
                <c:pt idx="4438">
                  <c:v>20</c:v>
                </c:pt>
                <c:pt idx="4439">
                  <c:v>16</c:v>
                </c:pt>
                <c:pt idx="4440">
                  <c:v>14</c:v>
                </c:pt>
                <c:pt idx="4441">
                  <c:v>11</c:v>
                </c:pt>
                <c:pt idx="4442">
                  <c:v>11</c:v>
                </c:pt>
                <c:pt idx="4443">
                  <c:v>12</c:v>
                </c:pt>
                <c:pt idx="4444">
                  <c:v>17</c:v>
                </c:pt>
                <c:pt idx="4445">
                  <c:v>16</c:v>
                </c:pt>
                <c:pt idx="4446">
                  <c:v>12</c:v>
                </c:pt>
                <c:pt idx="4447">
                  <c:v>16</c:v>
                </c:pt>
                <c:pt idx="4448">
                  <c:v>18</c:v>
                </c:pt>
                <c:pt idx="4449">
                  <c:v>13</c:v>
                </c:pt>
                <c:pt idx="4450">
                  <c:v>10</c:v>
                </c:pt>
                <c:pt idx="4451">
                  <c:v>14</c:v>
                </c:pt>
                <c:pt idx="4452">
                  <c:v>12</c:v>
                </c:pt>
                <c:pt idx="4453">
                  <c:v>11</c:v>
                </c:pt>
                <c:pt idx="4454">
                  <c:v>21</c:v>
                </c:pt>
                <c:pt idx="4455">
                  <c:v>10</c:v>
                </c:pt>
                <c:pt idx="4456">
                  <c:v>10</c:v>
                </c:pt>
                <c:pt idx="4457">
                  <c:v>16</c:v>
                </c:pt>
                <c:pt idx="4458">
                  <c:v>15</c:v>
                </c:pt>
                <c:pt idx="4459">
                  <c:v>10</c:v>
                </c:pt>
                <c:pt idx="4460">
                  <c:v>13</c:v>
                </c:pt>
                <c:pt idx="4461">
                  <c:v>25</c:v>
                </c:pt>
                <c:pt idx="4462">
                  <c:v>15</c:v>
                </c:pt>
                <c:pt idx="4463">
                  <c:v>17</c:v>
                </c:pt>
                <c:pt idx="4464">
                  <c:v>16</c:v>
                </c:pt>
                <c:pt idx="4465">
                  <c:v>11</c:v>
                </c:pt>
                <c:pt idx="4466">
                  <c:v>9</c:v>
                </c:pt>
                <c:pt idx="4467">
                  <c:v>16</c:v>
                </c:pt>
                <c:pt idx="4468">
                  <c:v>12</c:v>
                </c:pt>
                <c:pt idx="4469">
                  <c:v>16</c:v>
                </c:pt>
                <c:pt idx="4470">
                  <c:v>12</c:v>
                </c:pt>
                <c:pt idx="4471">
                  <c:v>14</c:v>
                </c:pt>
                <c:pt idx="4472">
                  <c:v>15</c:v>
                </c:pt>
                <c:pt idx="4473">
                  <c:v>14</c:v>
                </c:pt>
                <c:pt idx="4474">
                  <c:v>16</c:v>
                </c:pt>
                <c:pt idx="4475">
                  <c:v>12</c:v>
                </c:pt>
                <c:pt idx="4476">
                  <c:v>14</c:v>
                </c:pt>
                <c:pt idx="4477">
                  <c:v>13</c:v>
                </c:pt>
                <c:pt idx="4478">
                  <c:v>13</c:v>
                </c:pt>
                <c:pt idx="4479">
                  <c:v>15</c:v>
                </c:pt>
                <c:pt idx="4480">
                  <c:v>12</c:v>
                </c:pt>
                <c:pt idx="4481">
                  <c:v>10</c:v>
                </c:pt>
                <c:pt idx="4482">
                  <c:v>11</c:v>
                </c:pt>
                <c:pt idx="4483">
                  <c:v>13</c:v>
                </c:pt>
                <c:pt idx="4484">
                  <c:v>13</c:v>
                </c:pt>
                <c:pt idx="4485">
                  <c:v>9</c:v>
                </c:pt>
                <c:pt idx="4486">
                  <c:v>10</c:v>
                </c:pt>
                <c:pt idx="4487">
                  <c:v>11</c:v>
                </c:pt>
                <c:pt idx="4488">
                  <c:v>13</c:v>
                </c:pt>
                <c:pt idx="4489">
                  <c:v>14</c:v>
                </c:pt>
                <c:pt idx="4490">
                  <c:v>15</c:v>
                </c:pt>
                <c:pt idx="4491">
                  <c:v>15</c:v>
                </c:pt>
                <c:pt idx="4492">
                  <c:v>16</c:v>
                </c:pt>
                <c:pt idx="4493">
                  <c:v>12</c:v>
                </c:pt>
                <c:pt idx="4494">
                  <c:v>13</c:v>
                </c:pt>
                <c:pt idx="4495">
                  <c:v>14</c:v>
                </c:pt>
                <c:pt idx="4496">
                  <c:v>15</c:v>
                </c:pt>
                <c:pt idx="4497">
                  <c:v>12</c:v>
                </c:pt>
                <c:pt idx="4498">
                  <c:v>12</c:v>
                </c:pt>
                <c:pt idx="4499">
                  <c:v>12</c:v>
                </c:pt>
                <c:pt idx="4500">
                  <c:v>14</c:v>
                </c:pt>
                <c:pt idx="4501">
                  <c:v>12</c:v>
                </c:pt>
                <c:pt idx="4502">
                  <c:v>9</c:v>
                </c:pt>
                <c:pt idx="4503">
                  <c:v>10</c:v>
                </c:pt>
                <c:pt idx="4504">
                  <c:v>11</c:v>
                </c:pt>
                <c:pt idx="4505">
                  <c:v>7</c:v>
                </c:pt>
                <c:pt idx="4506">
                  <c:v>14</c:v>
                </c:pt>
                <c:pt idx="4507">
                  <c:v>6</c:v>
                </c:pt>
                <c:pt idx="4508">
                  <c:v>13</c:v>
                </c:pt>
                <c:pt idx="4509">
                  <c:v>19</c:v>
                </c:pt>
                <c:pt idx="4510">
                  <c:v>13</c:v>
                </c:pt>
                <c:pt idx="4511">
                  <c:v>14</c:v>
                </c:pt>
                <c:pt idx="4512">
                  <c:v>20</c:v>
                </c:pt>
                <c:pt idx="4513">
                  <c:v>11</c:v>
                </c:pt>
                <c:pt idx="4514">
                  <c:v>16</c:v>
                </c:pt>
                <c:pt idx="4515">
                  <c:v>18</c:v>
                </c:pt>
                <c:pt idx="4516">
                  <c:v>14</c:v>
                </c:pt>
                <c:pt idx="4517">
                  <c:v>12</c:v>
                </c:pt>
                <c:pt idx="4518">
                  <c:v>14</c:v>
                </c:pt>
                <c:pt idx="4519">
                  <c:v>17</c:v>
                </c:pt>
                <c:pt idx="4520">
                  <c:v>10</c:v>
                </c:pt>
                <c:pt idx="4521">
                  <c:v>5</c:v>
                </c:pt>
                <c:pt idx="4522">
                  <c:v>8</c:v>
                </c:pt>
                <c:pt idx="4523">
                  <c:v>17</c:v>
                </c:pt>
                <c:pt idx="4524">
                  <c:v>10</c:v>
                </c:pt>
                <c:pt idx="4525">
                  <c:v>11</c:v>
                </c:pt>
                <c:pt idx="4526">
                  <c:v>11</c:v>
                </c:pt>
                <c:pt idx="4527">
                  <c:v>9</c:v>
                </c:pt>
                <c:pt idx="4528">
                  <c:v>16</c:v>
                </c:pt>
                <c:pt idx="4529">
                  <c:v>19</c:v>
                </c:pt>
                <c:pt idx="4530">
                  <c:v>17</c:v>
                </c:pt>
                <c:pt idx="4531">
                  <c:v>18</c:v>
                </c:pt>
                <c:pt idx="4532">
                  <c:v>13</c:v>
                </c:pt>
                <c:pt idx="4533">
                  <c:v>13</c:v>
                </c:pt>
                <c:pt idx="4534">
                  <c:v>9</c:v>
                </c:pt>
                <c:pt idx="4535">
                  <c:v>12</c:v>
                </c:pt>
                <c:pt idx="4536">
                  <c:v>17</c:v>
                </c:pt>
                <c:pt idx="4537">
                  <c:v>18</c:v>
                </c:pt>
                <c:pt idx="4538">
                  <c:v>15</c:v>
                </c:pt>
                <c:pt idx="4539">
                  <c:v>16</c:v>
                </c:pt>
                <c:pt idx="4540">
                  <c:v>22</c:v>
                </c:pt>
                <c:pt idx="4541">
                  <c:v>16</c:v>
                </c:pt>
                <c:pt idx="4542">
                  <c:v>13</c:v>
                </c:pt>
                <c:pt idx="4543">
                  <c:v>13</c:v>
                </c:pt>
                <c:pt idx="4544">
                  <c:v>9</c:v>
                </c:pt>
                <c:pt idx="4545">
                  <c:v>10</c:v>
                </c:pt>
                <c:pt idx="4546">
                  <c:v>14</c:v>
                </c:pt>
                <c:pt idx="4547">
                  <c:v>16</c:v>
                </c:pt>
                <c:pt idx="4548">
                  <c:v>13</c:v>
                </c:pt>
                <c:pt idx="4549">
                  <c:v>11</c:v>
                </c:pt>
                <c:pt idx="4550">
                  <c:v>10</c:v>
                </c:pt>
                <c:pt idx="4551">
                  <c:v>16</c:v>
                </c:pt>
                <c:pt idx="4552">
                  <c:v>14</c:v>
                </c:pt>
                <c:pt idx="4553">
                  <c:v>18</c:v>
                </c:pt>
                <c:pt idx="4554">
                  <c:v>10</c:v>
                </c:pt>
                <c:pt idx="4555">
                  <c:v>6</c:v>
                </c:pt>
                <c:pt idx="4556">
                  <c:v>13</c:v>
                </c:pt>
                <c:pt idx="4557">
                  <c:v>20</c:v>
                </c:pt>
                <c:pt idx="4558">
                  <c:v>18</c:v>
                </c:pt>
                <c:pt idx="4559">
                  <c:v>13</c:v>
                </c:pt>
                <c:pt idx="4560">
                  <c:v>12</c:v>
                </c:pt>
                <c:pt idx="4561">
                  <c:v>8</c:v>
                </c:pt>
                <c:pt idx="4562">
                  <c:v>9</c:v>
                </c:pt>
                <c:pt idx="4563">
                  <c:v>9</c:v>
                </c:pt>
                <c:pt idx="4564">
                  <c:v>13</c:v>
                </c:pt>
                <c:pt idx="4565">
                  <c:v>14</c:v>
                </c:pt>
                <c:pt idx="4566">
                  <c:v>9</c:v>
                </c:pt>
                <c:pt idx="4567">
                  <c:v>10</c:v>
                </c:pt>
                <c:pt idx="4568">
                  <c:v>11</c:v>
                </c:pt>
                <c:pt idx="4569">
                  <c:v>6</c:v>
                </c:pt>
                <c:pt idx="4570">
                  <c:v>3</c:v>
                </c:pt>
                <c:pt idx="4571">
                  <c:v>14</c:v>
                </c:pt>
                <c:pt idx="4572">
                  <c:v>9</c:v>
                </c:pt>
                <c:pt idx="4573">
                  <c:v>9</c:v>
                </c:pt>
                <c:pt idx="4574">
                  <c:v>17</c:v>
                </c:pt>
                <c:pt idx="4575">
                  <c:v>19</c:v>
                </c:pt>
                <c:pt idx="4576">
                  <c:v>14</c:v>
                </c:pt>
                <c:pt idx="4577">
                  <c:v>8</c:v>
                </c:pt>
                <c:pt idx="4578">
                  <c:v>10</c:v>
                </c:pt>
                <c:pt idx="4579">
                  <c:v>14</c:v>
                </c:pt>
                <c:pt idx="4580">
                  <c:v>13</c:v>
                </c:pt>
                <c:pt idx="4581">
                  <c:v>16</c:v>
                </c:pt>
                <c:pt idx="4582">
                  <c:v>13</c:v>
                </c:pt>
                <c:pt idx="4583">
                  <c:v>19</c:v>
                </c:pt>
                <c:pt idx="4584">
                  <c:v>14</c:v>
                </c:pt>
                <c:pt idx="4585">
                  <c:v>8</c:v>
                </c:pt>
                <c:pt idx="4586">
                  <c:v>8</c:v>
                </c:pt>
                <c:pt idx="4587">
                  <c:v>16</c:v>
                </c:pt>
                <c:pt idx="4588">
                  <c:v>14</c:v>
                </c:pt>
                <c:pt idx="4589">
                  <c:v>13</c:v>
                </c:pt>
                <c:pt idx="4590">
                  <c:v>16</c:v>
                </c:pt>
                <c:pt idx="4591">
                  <c:v>16</c:v>
                </c:pt>
                <c:pt idx="4592">
                  <c:v>12</c:v>
                </c:pt>
                <c:pt idx="4593">
                  <c:v>10</c:v>
                </c:pt>
                <c:pt idx="4594">
                  <c:v>11</c:v>
                </c:pt>
                <c:pt idx="4595">
                  <c:v>10</c:v>
                </c:pt>
                <c:pt idx="4596">
                  <c:v>9</c:v>
                </c:pt>
                <c:pt idx="4597">
                  <c:v>16</c:v>
                </c:pt>
                <c:pt idx="4598">
                  <c:v>17</c:v>
                </c:pt>
                <c:pt idx="4599">
                  <c:v>19</c:v>
                </c:pt>
                <c:pt idx="4600">
                  <c:v>15</c:v>
                </c:pt>
                <c:pt idx="4601">
                  <c:v>12</c:v>
                </c:pt>
                <c:pt idx="4602">
                  <c:v>11</c:v>
                </c:pt>
                <c:pt idx="4603">
                  <c:v>6</c:v>
                </c:pt>
                <c:pt idx="4604">
                  <c:v>9</c:v>
                </c:pt>
                <c:pt idx="4605">
                  <c:v>13</c:v>
                </c:pt>
                <c:pt idx="4606">
                  <c:v>14</c:v>
                </c:pt>
                <c:pt idx="4607">
                  <c:v>19</c:v>
                </c:pt>
                <c:pt idx="4608">
                  <c:v>17</c:v>
                </c:pt>
                <c:pt idx="4609">
                  <c:v>13</c:v>
                </c:pt>
                <c:pt idx="4610">
                  <c:v>11</c:v>
                </c:pt>
                <c:pt idx="4611">
                  <c:v>13</c:v>
                </c:pt>
                <c:pt idx="4612">
                  <c:v>11</c:v>
                </c:pt>
                <c:pt idx="4613">
                  <c:v>10</c:v>
                </c:pt>
                <c:pt idx="4614">
                  <c:v>12</c:v>
                </c:pt>
                <c:pt idx="4615">
                  <c:v>17</c:v>
                </c:pt>
                <c:pt idx="4616">
                  <c:v>13</c:v>
                </c:pt>
                <c:pt idx="4617">
                  <c:v>15</c:v>
                </c:pt>
                <c:pt idx="4618">
                  <c:v>12</c:v>
                </c:pt>
                <c:pt idx="4619">
                  <c:v>12</c:v>
                </c:pt>
                <c:pt idx="4620">
                  <c:v>14</c:v>
                </c:pt>
                <c:pt idx="4621">
                  <c:v>15</c:v>
                </c:pt>
                <c:pt idx="4622">
                  <c:v>17</c:v>
                </c:pt>
                <c:pt idx="4623">
                  <c:v>14</c:v>
                </c:pt>
                <c:pt idx="4624">
                  <c:v>12</c:v>
                </c:pt>
                <c:pt idx="4625">
                  <c:v>11</c:v>
                </c:pt>
                <c:pt idx="4626">
                  <c:v>7</c:v>
                </c:pt>
                <c:pt idx="4627">
                  <c:v>14</c:v>
                </c:pt>
                <c:pt idx="4628">
                  <c:v>12</c:v>
                </c:pt>
                <c:pt idx="4629">
                  <c:v>17</c:v>
                </c:pt>
                <c:pt idx="4630">
                  <c:v>14</c:v>
                </c:pt>
                <c:pt idx="4631">
                  <c:v>14</c:v>
                </c:pt>
                <c:pt idx="4632">
                  <c:v>16</c:v>
                </c:pt>
                <c:pt idx="4633">
                  <c:v>12</c:v>
                </c:pt>
                <c:pt idx="4634">
                  <c:v>7</c:v>
                </c:pt>
                <c:pt idx="4635">
                  <c:v>19</c:v>
                </c:pt>
                <c:pt idx="4636">
                  <c:v>16</c:v>
                </c:pt>
                <c:pt idx="4637">
                  <c:v>15</c:v>
                </c:pt>
                <c:pt idx="4638">
                  <c:v>11</c:v>
                </c:pt>
                <c:pt idx="4639">
                  <c:v>10</c:v>
                </c:pt>
                <c:pt idx="4640">
                  <c:v>13</c:v>
                </c:pt>
                <c:pt idx="4641">
                  <c:v>11</c:v>
                </c:pt>
                <c:pt idx="4642">
                  <c:v>12</c:v>
                </c:pt>
                <c:pt idx="4643">
                  <c:v>16</c:v>
                </c:pt>
                <c:pt idx="4644">
                  <c:v>20</c:v>
                </c:pt>
                <c:pt idx="4645">
                  <c:v>16</c:v>
                </c:pt>
                <c:pt idx="4646">
                  <c:v>18</c:v>
                </c:pt>
                <c:pt idx="4647">
                  <c:v>18</c:v>
                </c:pt>
                <c:pt idx="4648">
                  <c:v>14</c:v>
                </c:pt>
                <c:pt idx="4649">
                  <c:v>10</c:v>
                </c:pt>
                <c:pt idx="4650">
                  <c:v>15</c:v>
                </c:pt>
                <c:pt idx="4651">
                  <c:v>15</c:v>
                </c:pt>
                <c:pt idx="4652">
                  <c:v>17</c:v>
                </c:pt>
                <c:pt idx="4653">
                  <c:v>18</c:v>
                </c:pt>
                <c:pt idx="4654">
                  <c:v>20</c:v>
                </c:pt>
                <c:pt idx="4655">
                  <c:v>21</c:v>
                </c:pt>
                <c:pt idx="4656">
                  <c:v>17</c:v>
                </c:pt>
                <c:pt idx="4657">
                  <c:v>19</c:v>
                </c:pt>
                <c:pt idx="4658">
                  <c:v>18</c:v>
                </c:pt>
                <c:pt idx="4659">
                  <c:v>17</c:v>
                </c:pt>
                <c:pt idx="4660">
                  <c:v>15</c:v>
                </c:pt>
                <c:pt idx="4661">
                  <c:v>12</c:v>
                </c:pt>
                <c:pt idx="4662">
                  <c:v>17</c:v>
                </c:pt>
                <c:pt idx="4663">
                  <c:v>20</c:v>
                </c:pt>
                <c:pt idx="4664">
                  <c:v>24</c:v>
                </c:pt>
                <c:pt idx="4665">
                  <c:v>37</c:v>
                </c:pt>
                <c:pt idx="4666">
                  <c:v>39</c:v>
                </c:pt>
                <c:pt idx="4667">
                  <c:v>35</c:v>
                </c:pt>
                <c:pt idx="4668">
                  <c:v>28</c:v>
                </c:pt>
                <c:pt idx="4669">
                  <c:v>28</c:v>
                </c:pt>
                <c:pt idx="4670">
                  <c:v>39</c:v>
                </c:pt>
                <c:pt idx="4671">
                  <c:v>40</c:v>
                </c:pt>
                <c:pt idx="4672">
                  <c:v>32</c:v>
                </c:pt>
                <c:pt idx="4673">
                  <c:v>31</c:v>
                </c:pt>
                <c:pt idx="4674">
                  <c:v>30</c:v>
                </c:pt>
                <c:pt idx="4675">
                  <c:v>34</c:v>
                </c:pt>
                <c:pt idx="4676">
                  <c:v>29</c:v>
                </c:pt>
                <c:pt idx="4677">
                  <c:v>25</c:v>
                </c:pt>
                <c:pt idx="4678">
                  <c:v>29</c:v>
                </c:pt>
                <c:pt idx="4679">
                  <c:v>24</c:v>
                </c:pt>
                <c:pt idx="4680">
                  <c:v>21</c:v>
                </c:pt>
                <c:pt idx="4681">
                  <c:v>25</c:v>
                </c:pt>
                <c:pt idx="4682">
                  <c:v>31</c:v>
                </c:pt>
                <c:pt idx="4683">
                  <c:v>29</c:v>
                </c:pt>
                <c:pt idx="4684">
                  <c:v>29</c:v>
                </c:pt>
                <c:pt idx="4685">
                  <c:v>29</c:v>
                </c:pt>
                <c:pt idx="4686">
                  <c:v>21</c:v>
                </c:pt>
                <c:pt idx="4687">
                  <c:v>19</c:v>
                </c:pt>
                <c:pt idx="4688">
                  <c:v>16</c:v>
                </c:pt>
                <c:pt idx="4689">
                  <c:v>16</c:v>
                </c:pt>
                <c:pt idx="4690">
                  <c:v>35</c:v>
                </c:pt>
                <c:pt idx="4691">
                  <c:v>19</c:v>
                </c:pt>
                <c:pt idx="4692">
                  <c:v>17</c:v>
                </c:pt>
                <c:pt idx="4693">
                  <c:v>18</c:v>
                </c:pt>
                <c:pt idx="4694">
                  <c:v>16</c:v>
                </c:pt>
                <c:pt idx="4695">
                  <c:v>19</c:v>
                </c:pt>
                <c:pt idx="4696">
                  <c:v>19</c:v>
                </c:pt>
                <c:pt idx="4697">
                  <c:v>17</c:v>
                </c:pt>
                <c:pt idx="4698">
                  <c:v>21</c:v>
                </c:pt>
                <c:pt idx="4699">
                  <c:v>19</c:v>
                </c:pt>
                <c:pt idx="4700">
                  <c:v>16</c:v>
                </c:pt>
                <c:pt idx="4701">
                  <c:v>18</c:v>
                </c:pt>
                <c:pt idx="4702">
                  <c:v>18</c:v>
                </c:pt>
                <c:pt idx="4703">
                  <c:v>11</c:v>
                </c:pt>
                <c:pt idx="4704">
                  <c:v>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69E-464E-B6B9-32DCD5185E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57440"/>
        <c:axId val="66559360"/>
      </c:scatterChart>
      <c:valAx>
        <c:axId val="66557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2θ(deg)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in"/>
        <c:tickLblPos val="nextTo"/>
        <c:crossAx val="66559360"/>
        <c:crosses val="autoZero"/>
        <c:crossBetween val="midCat"/>
      </c:valAx>
      <c:valAx>
        <c:axId val="66559360"/>
        <c:scaling>
          <c:orientation val="minMax"/>
          <c:max val="35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Intensity(a.u.)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66557440"/>
        <c:crosses val="autoZero"/>
        <c:crossBetween val="midCat"/>
        <c:majorUnit val="500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65442554361059024"/>
          <c:y val="0.2237826060821895"/>
          <c:w val="0.34440173962170029"/>
          <c:h val="0.3349467341549425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50"/>
      </a:pPr>
      <a:endParaRPr lang="ja-JP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38813372561776"/>
          <c:y val="1.894705299719094E-2"/>
          <c:w val="0.57137236857981355"/>
          <c:h val="0.84754820627091565"/>
        </c:manualLayout>
      </c:layout>
      <c:scatterChart>
        <c:scatterStyle val="smoothMarker"/>
        <c:varyColors val="0"/>
        <c:ser>
          <c:idx val="6"/>
          <c:order val="0"/>
          <c:tx>
            <c:strRef>
              <c:f>'SSS785 上_Sn-Ge(2'!$A$1</c:f>
              <c:strCache>
                <c:ptCount val="1"/>
                <c:pt idx="0">
                  <c:v>SSS785_上_Sn-Ge(2.0%)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'SSS785 上_Sn-Ge(2'!$A$2:$A$4706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上_Sn-Ge(2'!$D$2:$D$4706</c:f>
              <c:numCache>
                <c:formatCode>General</c:formatCode>
                <c:ptCount val="4705"/>
                <c:pt idx="0">
                  <c:v>3620</c:v>
                </c:pt>
                <c:pt idx="1">
                  <c:v>3585</c:v>
                </c:pt>
                <c:pt idx="2">
                  <c:v>3615</c:v>
                </c:pt>
                <c:pt idx="3">
                  <c:v>3680</c:v>
                </c:pt>
                <c:pt idx="4">
                  <c:v>3660</c:v>
                </c:pt>
                <c:pt idx="5">
                  <c:v>3525</c:v>
                </c:pt>
                <c:pt idx="6">
                  <c:v>3645</c:v>
                </c:pt>
                <c:pt idx="7">
                  <c:v>3590</c:v>
                </c:pt>
                <c:pt idx="8">
                  <c:v>3575</c:v>
                </c:pt>
                <c:pt idx="9">
                  <c:v>3635</c:v>
                </c:pt>
                <c:pt idx="10">
                  <c:v>3615</c:v>
                </c:pt>
                <c:pt idx="11">
                  <c:v>3710</c:v>
                </c:pt>
                <c:pt idx="12">
                  <c:v>3635</c:v>
                </c:pt>
                <c:pt idx="13">
                  <c:v>3630</c:v>
                </c:pt>
                <c:pt idx="14">
                  <c:v>3620</c:v>
                </c:pt>
                <c:pt idx="15">
                  <c:v>3680</c:v>
                </c:pt>
                <c:pt idx="16">
                  <c:v>3680</c:v>
                </c:pt>
                <c:pt idx="17">
                  <c:v>3665</c:v>
                </c:pt>
                <c:pt idx="18">
                  <c:v>3700</c:v>
                </c:pt>
                <c:pt idx="19">
                  <c:v>3610</c:v>
                </c:pt>
                <c:pt idx="20">
                  <c:v>3610</c:v>
                </c:pt>
                <c:pt idx="21">
                  <c:v>3590</c:v>
                </c:pt>
                <c:pt idx="22">
                  <c:v>3620</c:v>
                </c:pt>
                <c:pt idx="23">
                  <c:v>3635</c:v>
                </c:pt>
                <c:pt idx="24">
                  <c:v>3640</c:v>
                </c:pt>
                <c:pt idx="25">
                  <c:v>3635</c:v>
                </c:pt>
                <c:pt idx="26">
                  <c:v>3640</c:v>
                </c:pt>
                <c:pt idx="27">
                  <c:v>3605</c:v>
                </c:pt>
                <c:pt idx="28">
                  <c:v>3565</c:v>
                </c:pt>
                <c:pt idx="29">
                  <c:v>3590</c:v>
                </c:pt>
                <c:pt idx="30">
                  <c:v>3650</c:v>
                </c:pt>
                <c:pt idx="31">
                  <c:v>3600</c:v>
                </c:pt>
                <c:pt idx="32">
                  <c:v>3525</c:v>
                </c:pt>
                <c:pt idx="33">
                  <c:v>3540</c:v>
                </c:pt>
                <c:pt idx="34">
                  <c:v>3555</c:v>
                </c:pt>
                <c:pt idx="35">
                  <c:v>3555</c:v>
                </c:pt>
                <c:pt idx="36">
                  <c:v>3545</c:v>
                </c:pt>
                <c:pt idx="37">
                  <c:v>3500</c:v>
                </c:pt>
                <c:pt idx="38">
                  <c:v>3585</c:v>
                </c:pt>
                <c:pt idx="39">
                  <c:v>3620</c:v>
                </c:pt>
                <c:pt idx="40">
                  <c:v>3595</c:v>
                </c:pt>
                <c:pt idx="41">
                  <c:v>3585</c:v>
                </c:pt>
                <c:pt idx="42">
                  <c:v>3545</c:v>
                </c:pt>
                <c:pt idx="43">
                  <c:v>3550</c:v>
                </c:pt>
                <c:pt idx="44">
                  <c:v>3625</c:v>
                </c:pt>
                <c:pt idx="45">
                  <c:v>3655</c:v>
                </c:pt>
                <c:pt idx="46">
                  <c:v>3595</c:v>
                </c:pt>
                <c:pt idx="47">
                  <c:v>3610</c:v>
                </c:pt>
                <c:pt idx="48">
                  <c:v>3550</c:v>
                </c:pt>
                <c:pt idx="49">
                  <c:v>3680</c:v>
                </c:pt>
                <c:pt idx="50">
                  <c:v>3690</c:v>
                </c:pt>
                <c:pt idx="51">
                  <c:v>3600</c:v>
                </c:pt>
                <c:pt idx="52">
                  <c:v>3520</c:v>
                </c:pt>
                <c:pt idx="53">
                  <c:v>3635</c:v>
                </c:pt>
                <c:pt idx="54">
                  <c:v>3595</c:v>
                </c:pt>
                <c:pt idx="55">
                  <c:v>3575</c:v>
                </c:pt>
                <c:pt idx="56">
                  <c:v>3655</c:v>
                </c:pt>
                <c:pt idx="57">
                  <c:v>3550</c:v>
                </c:pt>
                <c:pt idx="58">
                  <c:v>3605</c:v>
                </c:pt>
                <c:pt idx="59">
                  <c:v>3635</c:v>
                </c:pt>
                <c:pt idx="60">
                  <c:v>3585</c:v>
                </c:pt>
                <c:pt idx="61">
                  <c:v>3645</c:v>
                </c:pt>
                <c:pt idx="62">
                  <c:v>3605</c:v>
                </c:pt>
                <c:pt idx="63">
                  <c:v>3575</c:v>
                </c:pt>
                <c:pt idx="64">
                  <c:v>3695</c:v>
                </c:pt>
                <c:pt idx="65">
                  <c:v>3610</c:v>
                </c:pt>
                <c:pt idx="66">
                  <c:v>3735</c:v>
                </c:pt>
                <c:pt idx="67">
                  <c:v>3650</c:v>
                </c:pt>
                <c:pt idx="68">
                  <c:v>3605</c:v>
                </c:pt>
                <c:pt idx="69">
                  <c:v>3675</c:v>
                </c:pt>
                <c:pt idx="70">
                  <c:v>3555</c:v>
                </c:pt>
                <c:pt idx="71">
                  <c:v>3630</c:v>
                </c:pt>
                <c:pt idx="72">
                  <c:v>3630</c:v>
                </c:pt>
                <c:pt idx="73">
                  <c:v>3645</c:v>
                </c:pt>
                <c:pt idx="74">
                  <c:v>3615</c:v>
                </c:pt>
                <c:pt idx="75">
                  <c:v>3515</c:v>
                </c:pt>
                <c:pt idx="76">
                  <c:v>3560</c:v>
                </c:pt>
                <c:pt idx="77">
                  <c:v>3670</c:v>
                </c:pt>
                <c:pt idx="78">
                  <c:v>3630</c:v>
                </c:pt>
                <c:pt idx="79">
                  <c:v>3570</c:v>
                </c:pt>
                <c:pt idx="80">
                  <c:v>3535</c:v>
                </c:pt>
                <c:pt idx="81">
                  <c:v>3595</c:v>
                </c:pt>
                <c:pt idx="82">
                  <c:v>3570</c:v>
                </c:pt>
                <c:pt idx="83">
                  <c:v>3565</c:v>
                </c:pt>
                <c:pt idx="84">
                  <c:v>3580</c:v>
                </c:pt>
                <c:pt idx="85">
                  <c:v>3565</c:v>
                </c:pt>
                <c:pt idx="86">
                  <c:v>3530</c:v>
                </c:pt>
                <c:pt idx="87">
                  <c:v>3630</c:v>
                </c:pt>
                <c:pt idx="88">
                  <c:v>3660</c:v>
                </c:pt>
                <c:pt idx="89">
                  <c:v>3560</c:v>
                </c:pt>
                <c:pt idx="90">
                  <c:v>3510</c:v>
                </c:pt>
                <c:pt idx="91">
                  <c:v>3480</c:v>
                </c:pt>
                <c:pt idx="92">
                  <c:v>3560</c:v>
                </c:pt>
                <c:pt idx="93">
                  <c:v>3625</c:v>
                </c:pt>
                <c:pt idx="94">
                  <c:v>3610</c:v>
                </c:pt>
                <c:pt idx="95">
                  <c:v>3605</c:v>
                </c:pt>
                <c:pt idx="96">
                  <c:v>3545</c:v>
                </c:pt>
                <c:pt idx="97">
                  <c:v>3550</c:v>
                </c:pt>
                <c:pt idx="98">
                  <c:v>3525</c:v>
                </c:pt>
                <c:pt idx="99">
                  <c:v>3535</c:v>
                </c:pt>
                <c:pt idx="100">
                  <c:v>3575</c:v>
                </c:pt>
                <c:pt idx="101">
                  <c:v>3580</c:v>
                </c:pt>
                <c:pt idx="102">
                  <c:v>3565</c:v>
                </c:pt>
                <c:pt idx="103">
                  <c:v>3515</c:v>
                </c:pt>
                <c:pt idx="104">
                  <c:v>3590</c:v>
                </c:pt>
                <c:pt idx="105">
                  <c:v>3635</c:v>
                </c:pt>
                <c:pt idx="106">
                  <c:v>3660</c:v>
                </c:pt>
                <c:pt idx="107">
                  <c:v>3540</c:v>
                </c:pt>
                <c:pt idx="108">
                  <c:v>3570</c:v>
                </c:pt>
                <c:pt idx="109">
                  <c:v>3545</c:v>
                </c:pt>
                <c:pt idx="110">
                  <c:v>3595</c:v>
                </c:pt>
                <c:pt idx="111">
                  <c:v>3580</c:v>
                </c:pt>
                <c:pt idx="112">
                  <c:v>3565</c:v>
                </c:pt>
                <c:pt idx="113">
                  <c:v>3585</c:v>
                </c:pt>
                <c:pt idx="114">
                  <c:v>3460</c:v>
                </c:pt>
                <c:pt idx="115">
                  <c:v>3705</c:v>
                </c:pt>
                <c:pt idx="116">
                  <c:v>3580</c:v>
                </c:pt>
                <c:pt idx="117">
                  <c:v>3565</c:v>
                </c:pt>
                <c:pt idx="118">
                  <c:v>3500</c:v>
                </c:pt>
                <c:pt idx="119">
                  <c:v>3560</c:v>
                </c:pt>
                <c:pt idx="120">
                  <c:v>3550</c:v>
                </c:pt>
                <c:pt idx="121">
                  <c:v>3555</c:v>
                </c:pt>
                <c:pt idx="122">
                  <c:v>3640</c:v>
                </c:pt>
                <c:pt idx="123">
                  <c:v>3570</c:v>
                </c:pt>
                <c:pt idx="124">
                  <c:v>3560</c:v>
                </c:pt>
                <c:pt idx="125">
                  <c:v>3655</c:v>
                </c:pt>
                <c:pt idx="126">
                  <c:v>3640</c:v>
                </c:pt>
                <c:pt idx="127">
                  <c:v>3590</c:v>
                </c:pt>
                <c:pt idx="128">
                  <c:v>3630</c:v>
                </c:pt>
                <c:pt idx="129">
                  <c:v>3570</c:v>
                </c:pt>
                <c:pt idx="130">
                  <c:v>3535</c:v>
                </c:pt>
                <c:pt idx="131">
                  <c:v>3570</c:v>
                </c:pt>
                <c:pt idx="132">
                  <c:v>3635</c:v>
                </c:pt>
                <c:pt idx="133">
                  <c:v>3615</c:v>
                </c:pt>
                <c:pt idx="134">
                  <c:v>3565</c:v>
                </c:pt>
                <c:pt idx="135">
                  <c:v>3520</c:v>
                </c:pt>
                <c:pt idx="136">
                  <c:v>3505</c:v>
                </c:pt>
                <c:pt idx="137">
                  <c:v>3565</c:v>
                </c:pt>
                <c:pt idx="138">
                  <c:v>3560</c:v>
                </c:pt>
                <c:pt idx="139">
                  <c:v>3565</c:v>
                </c:pt>
                <c:pt idx="140">
                  <c:v>3580</c:v>
                </c:pt>
                <c:pt idx="141">
                  <c:v>3585</c:v>
                </c:pt>
                <c:pt idx="142">
                  <c:v>3500</c:v>
                </c:pt>
                <c:pt idx="143">
                  <c:v>3480</c:v>
                </c:pt>
                <c:pt idx="144">
                  <c:v>3510</c:v>
                </c:pt>
                <c:pt idx="145">
                  <c:v>3570</c:v>
                </c:pt>
                <c:pt idx="146">
                  <c:v>3525</c:v>
                </c:pt>
                <c:pt idx="147">
                  <c:v>3505</c:v>
                </c:pt>
                <c:pt idx="148">
                  <c:v>3525</c:v>
                </c:pt>
                <c:pt idx="149">
                  <c:v>3450</c:v>
                </c:pt>
                <c:pt idx="150">
                  <c:v>3465</c:v>
                </c:pt>
                <c:pt idx="151">
                  <c:v>3515</c:v>
                </c:pt>
                <c:pt idx="152">
                  <c:v>3525</c:v>
                </c:pt>
                <c:pt idx="153">
                  <c:v>3595</c:v>
                </c:pt>
                <c:pt idx="154">
                  <c:v>3535</c:v>
                </c:pt>
                <c:pt idx="155">
                  <c:v>3540</c:v>
                </c:pt>
                <c:pt idx="156">
                  <c:v>3525</c:v>
                </c:pt>
                <c:pt idx="157">
                  <c:v>3540</c:v>
                </c:pt>
                <c:pt idx="158">
                  <c:v>3570</c:v>
                </c:pt>
                <c:pt idx="159">
                  <c:v>3625</c:v>
                </c:pt>
                <c:pt idx="160">
                  <c:v>3665</c:v>
                </c:pt>
                <c:pt idx="161">
                  <c:v>3520</c:v>
                </c:pt>
                <c:pt idx="162">
                  <c:v>3520</c:v>
                </c:pt>
                <c:pt idx="163">
                  <c:v>3485</c:v>
                </c:pt>
                <c:pt idx="164">
                  <c:v>3575</c:v>
                </c:pt>
                <c:pt idx="165">
                  <c:v>3475</c:v>
                </c:pt>
                <c:pt idx="166">
                  <c:v>3460</c:v>
                </c:pt>
                <c:pt idx="167">
                  <c:v>3440</c:v>
                </c:pt>
                <c:pt idx="168">
                  <c:v>3450</c:v>
                </c:pt>
                <c:pt idx="169">
                  <c:v>3535</c:v>
                </c:pt>
                <c:pt idx="170">
                  <c:v>3505</c:v>
                </c:pt>
                <c:pt idx="171">
                  <c:v>3505</c:v>
                </c:pt>
                <c:pt idx="172">
                  <c:v>3470</c:v>
                </c:pt>
                <c:pt idx="173">
                  <c:v>3470</c:v>
                </c:pt>
                <c:pt idx="174">
                  <c:v>3510</c:v>
                </c:pt>
                <c:pt idx="175">
                  <c:v>3490</c:v>
                </c:pt>
                <c:pt idx="176">
                  <c:v>3535</c:v>
                </c:pt>
                <c:pt idx="177">
                  <c:v>3495</c:v>
                </c:pt>
                <c:pt idx="178">
                  <c:v>3570</c:v>
                </c:pt>
                <c:pt idx="179">
                  <c:v>3490</c:v>
                </c:pt>
                <c:pt idx="180">
                  <c:v>3565</c:v>
                </c:pt>
                <c:pt idx="181">
                  <c:v>3440</c:v>
                </c:pt>
                <c:pt idx="182">
                  <c:v>3530</c:v>
                </c:pt>
                <c:pt idx="183">
                  <c:v>3485</c:v>
                </c:pt>
                <c:pt idx="184">
                  <c:v>3480</c:v>
                </c:pt>
                <c:pt idx="185">
                  <c:v>3550</c:v>
                </c:pt>
                <c:pt idx="186">
                  <c:v>3510</c:v>
                </c:pt>
                <c:pt idx="187">
                  <c:v>3505</c:v>
                </c:pt>
                <c:pt idx="188">
                  <c:v>3500</c:v>
                </c:pt>
                <c:pt idx="189">
                  <c:v>3495</c:v>
                </c:pt>
                <c:pt idx="190">
                  <c:v>3455</c:v>
                </c:pt>
                <c:pt idx="191">
                  <c:v>3520</c:v>
                </c:pt>
                <c:pt idx="192">
                  <c:v>3560</c:v>
                </c:pt>
                <c:pt idx="193">
                  <c:v>3520</c:v>
                </c:pt>
                <c:pt idx="194">
                  <c:v>3530</c:v>
                </c:pt>
                <c:pt idx="195">
                  <c:v>3515</c:v>
                </c:pt>
                <c:pt idx="196">
                  <c:v>3525</c:v>
                </c:pt>
                <c:pt idx="197">
                  <c:v>3485</c:v>
                </c:pt>
                <c:pt idx="198">
                  <c:v>3465</c:v>
                </c:pt>
                <c:pt idx="199">
                  <c:v>3495</c:v>
                </c:pt>
                <c:pt idx="200">
                  <c:v>3495</c:v>
                </c:pt>
                <c:pt idx="201">
                  <c:v>3510</c:v>
                </c:pt>
                <c:pt idx="202">
                  <c:v>3495</c:v>
                </c:pt>
                <c:pt idx="203">
                  <c:v>3440</c:v>
                </c:pt>
                <c:pt idx="204">
                  <c:v>3495</c:v>
                </c:pt>
                <c:pt idx="205">
                  <c:v>3515</c:v>
                </c:pt>
                <c:pt idx="206">
                  <c:v>3480</c:v>
                </c:pt>
                <c:pt idx="207">
                  <c:v>3460</c:v>
                </c:pt>
                <c:pt idx="208">
                  <c:v>3500</c:v>
                </c:pt>
                <c:pt idx="209">
                  <c:v>3515</c:v>
                </c:pt>
                <c:pt idx="210">
                  <c:v>3500</c:v>
                </c:pt>
                <c:pt idx="211">
                  <c:v>3510</c:v>
                </c:pt>
                <c:pt idx="212">
                  <c:v>3510</c:v>
                </c:pt>
                <c:pt idx="213">
                  <c:v>3560</c:v>
                </c:pt>
                <c:pt idx="214">
                  <c:v>3575</c:v>
                </c:pt>
                <c:pt idx="215">
                  <c:v>3530</c:v>
                </c:pt>
                <c:pt idx="216">
                  <c:v>3470</c:v>
                </c:pt>
                <c:pt idx="217">
                  <c:v>3475</c:v>
                </c:pt>
                <c:pt idx="218">
                  <c:v>3445</c:v>
                </c:pt>
                <c:pt idx="219">
                  <c:v>3490</c:v>
                </c:pt>
                <c:pt idx="220">
                  <c:v>3555</c:v>
                </c:pt>
                <c:pt idx="221">
                  <c:v>3520</c:v>
                </c:pt>
                <c:pt idx="222">
                  <c:v>3450</c:v>
                </c:pt>
                <c:pt idx="223">
                  <c:v>3505</c:v>
                </c:pt>
                <c:pt idx="224">
                  <c:v>3425</c:v>
                </c:pt>
                <c:pt idx="225">
                  <c:v>3465</c:v>
                </c:pt>
                <c:pt idx="226">
                  <c:v>3540</c:v>
                </c:pt>
                <c:pt idx="227">
                  <c:v>3480</c:v>
                </c:pt>
                <c:pt idx="228">
                  <c:v>3490</c:v>
                </c:pt>
                <c:pt idx="229">
                  <c:v>3425</c:v>
                </c:pt>
                <c:pt idx="230">
                  <c:v>3465</c:v>
                </c:pt>
                <c:pt idx="231">
                  <c:v>3475</c:v>
                </c:pt>
                <c:pt idx="232">
                  <c:v>3440</c:v>
                </c:pt>
                <c:pt idx="233">
                  <c:v>3580</c:v>
                </c:pt>
                <c:pt idx="234">
                  <c:v>3405</c:v>
                </c:pt>
                <c:pt idx="235">
                  <c:v>3465</c:v>
                </c:pt>
                <c:pt idx="236">
                  <c:v>3500</c:v>
                </c:pt>
                <c:pt idx="237">
                  <c:v>3465</c:v>
                </c:pt>
                <c:pt idx="238">
                  <c:v>3465</c:v>
                </c:pt>
                <c:pt idx="239">
                  <c:v>3380</c:v>
                </c:pt>
                <c:pt idx="240">
                  <c:v>3415</c:v>
                </c:pt>
                <c:pt idx="241">
                  <c:v>3485</c:v>
                </c:pt>
                <c:pt idx="242">
                  <c:v>3440</c:v>
                </c:pt>
                <c:pt idx="243">
                  <c:v>3435</c:v>
                </c:pt>
                <c:pt idx="244">
                  <c:v>3510</c:v>
                </c:pt>
                <c:pt idx="245">
                  <c:v>3475</c:v>
                </c:pt>
                <c:pt idx="246">
                  <c:v>3550</c:v>
                </c:pt>
                <c:pt idx="247">
                  <c:v>3460</c:v>
                </c:pt>
                <c:pt idx="248">
                  <c:v>3410</c:v>
                </c:pt>
                <c:pt idx="249">
                  <c:v>3370</c:v>
                </c:pt>
                <c:pt idx="250">
                  <c:v>3405</c:v>
                </c:pt>
                <c:pt idx="251">
                  <c:v>3435</c:v>
                </c:pt>
                <c:pt idx="252">
                  <c:v>3395</c:v>
                </c:pt>
                <c:pt idx="253">
                  <c:v>3435</c:v>
                </c:pt>
                <c:pt idx="254">
                  <c:v>3495</c:v>
                </c:pt>
                <c:pt idx="255">
                  <c:v>3390</c:v>
                </c:pt>
                <c:pt idx="256">
                  <c:v>3460</c:v>
                </c:pt>
                <c:pt idx="257">
                  <c:v>3480</c:v>
                </c:pt>
                <c:pt idx="258">
                  <c:v>3450</c:v>
                </c:pt>
                <c:pt idx="259">
                  <c:v>3455</c:v>
                </c:pt>
                <c:pt idx="260">
                  <c:v>3420</c:v>
                </c:pt>
                <c:pt idx="261">
                  <c:v>3455</c:v>
                </c:pt>
                <c:pt idx="262">
                  <c:v>3435</c:v>
                </c:pt>
                <c:pt idx="263">
                  <c:v>3315</c:v>
                </c:pt>
                <c:pt idx="264">
                  <c:v>3385</c:v>
                </c:pt>
                <c:pt idx="265">
                  <c:v>3470</c:v>
                </c:pt>
                <c:pt idx="266">
                  <c:v>3410</c:v>
                </c:pt>
                <c:pt idx="267">
                  <c:v>3455</c:v>
                </c:pt>
                <c:pt idx="268">
                  <c:v>3435</c:v>
                </c:pt>
                <c:pt idx="269">
                  <c:v>3445</c:v>
                </c:pt>
                <c:pt idx="270">
                  <c:v>3450</c:v>
                </c:pt>
                <c:pt idx="271">
                  <c:v>3445</c:v>
                </c:pt>
                <c:pt idx="272">
                  <c:v>3420</c:v>
                </c:pt>
                <c:pt idx="273">
                  <c:v>3405</c:v>
                </c:pt>
                <c:pt idx="274">
                  <c:v>3455</c:v>
                </c:pt>
                <c:pt idx="275">
                  <c:v>3385</c:v>
                </c:pt>
                <c:pt idx="276">
                  <c:v>3380</c:v>
                </c:pt>
                <c:pt idx="277">
                  <c:v>3390</c:v>
                </c:pt>
                <c:pt idx="278">
                  <c:v>3415</c:v>
                </c:pt>
                <c:pt idx="279">
                  <c:v>3470</c:v>
                </c:pt>
                <c:pt idx="280">
                  <c:v>3460</c:v>
                </c:pt>
                <c:pt idx="281">
                  <c:v>3395</c:v>
                </c:pt>
                <c:pt idx="282">
                  <c:v>3380</c:v>
                </c:pt>
                <c:pt idx="283">
                  <c:v>3470</c:v>
                </c:pt>
                <c:pt idx="284">
                  <c:v>3425</c:v>
                </c:pt>
                <c:pt idx="285">
                  <c:v>3365</c:v>
                </c:pt>
                <c:pt idx="286">
                  <c:v>3380</c:v>
                </c:pt>
                <c:pt idx="287">
                  <c:v>3440</c:v>
                </c:pt>
                <c:pt idx="288">
                  <c:v>3445</c:v>
                </c:pt>
                <c:pt idx="289">
                  <c:v>3420</c:v>
                </c:pt>
                <c:pt idx="290">
                  <c:v>3425</c:v>
                </c:pt>
                <c:pt idx="291">
                  <c:v>3490</c:v>
                </c:pt>
                <c:pt idx="292">
                  <c:v>3485</c:v>
                </c:pt>
                <c:pt idx="293">
                  <c:v>3385</c:v>
                </c:pt>
                <c:pt idx="294">
                  <c:v>3445</c:v>
                </c:pt>
                <c:pt idx="295">
                  <c:v>3390</c:v>
                </c:pt>
                <c:pt idx="296">
                  <c:v>3375</c:v>
                </c:pt>
                <c:pt idx="297">
                  <c:v>3425</c:v>
                </c:pt>
                <c:pt idx="298">
                  <c:v>3355</c:v>
                </c:pt>
                <c:pt idx="299">
                  <c:v>3325</c:v>
                </c:pt>
                <c:pt idx="300">
                  <c:v>3450</c:v>
                </c:pt>
                <c:pt idx="301">
                  <c:v>3490</c:v>
                </c:pt>
                <c:pt idx="302">
                  <c:v>3390</c:v>
                </c:pt>
                <c:pt idx="303">
                  <c:v>3410</c:v>
                </c:pt>
                <c:pt idx="304">
                  <c:v>3395</c:v>
                </c:pt>
                <c:pt idx="305">
                  <c:v>3435</c:v>
                </c:pt>
                <c:pt idx="306">
                  <c:v>3460</c:v>
                </c:pt>
                <c:pt idx="307">
                  <c:v>3410</c:v>
                </c:pt>
                <c:pt idx="308">
                  <c:v>3360</c:v>
                </c:pt>
                <c:pt idx="309">
                  <c:v>3355</c:v>
                </c:pt>
                <c:pt idx="310">
                  <c:v>3325</c:v>
                </c:pt>
                <c:pt idx="311">
                  <c:v>3335</c:v>
                </c:pt>
                <c:pt idx="312">
                  <c:v>3415</c:v>
                </c:pt>
                <c:pt idx="313">
                  <c:v>3385</c:v>
                </c:pt>
                <c:pt idx="314">
                  <c:v>3435</c:v>
                </c:pt>
                <c:pt idx="315">
                  <c:v>3425</c:v>
                </c:pt>
                <c:pt idx="316">
                  <c:v>3385</c:v>
                </c:pt>
                <c:pt idx="317">
                  <c:v>3400</c:v>
                </c:pt>
                <c:pt idx="318">
                  <c:v>3385</c:v>
                </c:pt>
                <c:pt idx="319">
                  <c:v>3325</c:v>
                </c:pt>
                <c:pt idx="320">
                  <c:v>3360</c:v>
                </c:pt>
                <c:pt idx="321">
                  <c:v>3405</c:v>
                </c:pt>
                <c:pt idx="322">
                  <c:v>3395</c:v>
                </c:pt>
                <c:pt idx="323">
                  <c:v>3395</c:v>
                </c:pt>
                <c:pt idx="324">
                  <c:v>3395</c:v>
                </c:pt>
                <c:pt idx="325">
                  <c:v>3395</c:v>
                </c:pt>
                <c:pt idx="326">
                  <c:v>3385</c:v>
                </c:pt>
                <c:pt idx="327">
                  <c:v>3385</c:v>
                </c:pt>
                <c:pt idx="328">
                  <c:v>3385</c:v>
                </c:pt>
                <c:pt idx="329">
                  <c:v>3365</c:v>
                </c:pt>
                <c:pt idx="330">
                  <c:v>3420</c:v>
                </c:pt>
                <c:pt idx="331">
                  <c:v>3430</c:v>
                </c:pt>
                <c:pt idx="332">
                  <c:v>3390</c:v>
                </c:pt>
                <c:pt idx="333">
                  <c:v>3400</c:v>
                </c:pt>
                <c:pt idx="334">
                  <c:v>3380</c:v>
                </c:pt>
                <c:pt idx="335">
                  <c:v>3380</c:v>
                </c:pt>
                <c:pt idx="336">
                  <c:v>3345</c:v>
                </c:pt>
                <c:pt idx="337">
                  <c:v>3385</c:v>
                </c:pt>
                <c:pt idx="338">
                  <c:v>3300</c:v>
                </c:pt>
                <c:pt idx="339">
                  <c:v>3410</c:v>
                </c:pt>
                <c:pt idx="340">
                  <c:v>3435</c:v>
                </c:pt>
                <c:pt idx="341">
                  <c:v>3375</c:v>
                </c:pt>
                <c:pt idx="342">
                  <c:v>3350</c:v>
                </c:pt>
                <c:pt idx="343">
                  <c:v>3380</c:v>
                </c:pt>
                <c:pt idx="344">
                  <c:v>3395</c:v>
                </c:pt>
                <c:pt idx="345">
                  <c:v>3425</c:v>
                </c:pt>
                <c:pt idx="346">
                  <c:v>3270</c:v>
                </c:pt>
                <c:pt idx="347">
                  <c:v>3420</c:v>
                </c:pt>
                <c:pt idx="348">
                  <c:v>3355</c:v>
                </c:pt>
                <c:pt idx="349">
                  <c:v>3340</c:v>
                </c:pt>
                <c:pt idx="350">
                  <c:v>3335</c:v>
                </c:pt>
                <c:pt idx="351">
                  <c:v>3380</c:v>
                </c:pt>
                <c:pt idx="352">
                  <c:v>3320</c:v>
                </c:pt>
                <c:pt idx="353">
                  <c:v>3425</c:v>
                </c:pt>
                <c:pt idx="354">
                  <c:v>3310</c:v>
                </c:pt>
                <c:pt idx="355">
                  <c:v>3375</c:v>
                </c:pt>
                <c:pt idx="356">
                  <c:v>3400</c:v>
                </c:pt>
                <c:pt idx="357">
                  <c:v>3395</c:v>
                </c:pt>
                <c:pt idx="358">
                  <c:v>3425</c:v>
                </c:pt>
                <c:pt idx="359">
                  <c:v>3350</c:v>
                </c:pt>
                <c:pt idx="360">
                  <c:v>3410</c:v>
                </c:pt>
                <c:pt idx="361">
                  <c:v>3430</c:v>
                </c:pt>
                <c:pt idx="362">
                  <c:v>3380</c:v>
                </c:pt>
                <c:pt idx="363">
                  <c:v>3375</c:v>
                </c:pt>
                <c:pt idx="364">
                  <c:v>3340</c:v>
                </c:pt>
                <c:pt idx="365">
                  <c:v>3350</c:v>
                </c:pt>
                <c:pt idx="366">
                  <c:v>3335</c:v>
                </c:pt>
                <c:pt idx="367">
                  <c:v>3360</c:v>
                </c:pt>
                <c:pt idx="368">
                  <c:v>3370</c:v>
                </c:pt>
                <c:pt idx="369">
                  <c:v>3320</c:v>
                </c:pt>
                <c:pt idx="370">
                  <c:v>3335</c:v>
                </c:pt>
                <c:pt idx="371">
                  <c:v>3360</c:v>
                </c:pt>
                <c:pt idx="372">
                  <c:v>3335</c:v>
                </c:pt>
                <c:pt idx="373">
                  <c:v>3320</c:v>
                </c:pt>
                <c:pt idx="374">
                  <c:v>3350</c:v>
                </c:pt>
                <c:pt idx="375">
                  <c:v>3355</c:v>
                </c:pt>
                <c:pt idx="376">
                  <c:v>3350</c:v>
                </c:pt>
                <c:pt idx="377">
                  <c:v>3325</c:v>
                </c:pt>
                <c:pt idx="378">
                  <c:v>3345</c:v>
                </c:pt>
                <c:pt idx="379">
                  <c:v>3395</c:v>
                </c:pt>
                <c:pt idx="380">
                  <c:v>3375</c:v>
                </c:pt>
                <c:pt idx="381">
                  <c:v>3320</c:v>
                </c:pt>
                <c:pt idx="382">
                  <c:v>3350</c:v>
                </c:pt>
                <c:pt idx="383">
                  <c:v>3380</c:v>
                </c:pt>
                <c:pt idx="384">
                  <c:v>3335</c:v>
                </c:pt>
                <c:pt idx="385">
                  <c:v>3315</c:v>
                </c:pt>
                <c:pt idx="386">
                  <c:v>3365</c:v>
                </c:pt>
                <c:pt idx="387">
                  <c:v>3355</c:v>
                </c:pt>
                <c:pt idx="388">
                  <c:v>3320</c:v>
                </c:pt>
                <c:pt idx="389">
                  <c:v>3350</c:v>
                </c:pt>
                <c:pt idx="390">
                  <c:v>3360</c:v>
                </c:pt>
                <c:pt idx="391">
                  <c:v>3325</c:v>
                </c:pt>
                <c:pt idx="392">
                  <c:v>3410</c:v>
                </c:pt>
                <c:pt idx="393">
                  <c:v>3315</c:v>
                </c:pt>
                <c:pt idx="394">
                  <c:v>3370</c:v>
                </c:pt>
                <c:pt idx="395">
                  <c:v>3380</c:v>
                </c:pt>
                <c:pt idx="396">
                  <c:v>3360</c:v>
                </c:pt>
                <c:pt idx="397">
                  <c:v>3330</c:v>
                </c:pt>
                <c:pt idx="398">
                  <c:v>3340</c:v>
                </c:pt>
                <c:pt idx="399">
                  <c:v>3275</c:v>
                </c:pt>
                <c:pt idx="400">
                  <c:v>3290</c:v>
                </c:pt>
                <c:pt idx="401">
                  <c:v>3365</c:v>
                </c:pt>
                <c:pt idx="402">
                  <c:v>3295</c:v>
                </c:pt>
                <c:pt idx="403">
                  <c:v>3360</c:v>
                </c:pt>
                <c:pt idx="404">
                  <c:v>3355</c:v>
                </c:pt>
                <c:pt idx="405">
                  <c:v>3260</c:v>
                </c:pt>
                <c:pt idx="406">
                  <c:v>3255</c:v>
                </c:pt>
                <c:pt idx="407">
                  <c:v>3365</c:v>
                </c:pt>
                <c:pt idx="408">
                  <c:v>3325</c:v>
                </c:pt>
                <c:pt idx="409">
                  <c:v>3320</c:v>
                </c:pt>
                <c:pt idx="410">
                  <c:v>3390</c:v>
                </c:pt>
                <c:pt idx="411">
                  <c:v>3345</c:v>
                </c:pt>
                <c:pt idx="412">
                  <c:v>3365</c:v>
                </c:pt>
                <c:pt idx="413">
                  <c:v>3325</c:v>
                </c:pt>
                <c:pt idx="414">
                  <c:v>3300</c:v>
                </c:pt>
                <c:pt idx="415">
                  <c:v>3370</c:v>
                </c:pt>
                <c:pt idx="416">
                  <c:v>3345</c:v>
                </c:pt>
                <c:pt idx="417">
                  <c:v>3360</c:v>
                </c:pt>
                <c:pt idx="418">
                  <c:v>3295</c:v>
                </c:pt>
                <c:pt idx="419">
                  <c:v>3270</c:v>
                </c:pt>
                <c:pt idx="420">
                  <c:v>3310</c:v>
                </c:pt>
                <c:pt idx="421">
                  <c:v>3335</c:v>
                </c:pt>
                <c:pt idx="422">
                  <c:v>3315</c:v>
                </c:pt>
                <c:pt idx="423">
                  <c:v>3370</c:v>
                </c:pt>
                <c:pt idx="424">
                  <c:v>3325</c:v>
                </c:pt>
                <c:pt idx="425">
                  <c:v>3320</c:v>
                </c:pt>
                <c:pt idx="426">
                  <c:v>3275</c:v>
                </c:pt>
                <c:pt idx="427">
                  <c:v>3340</c:v>
                </c:pt>
                <c:pt idx="428">
                  <c:v>3390</c:v>
                </c:pt>
                <c:pt idx="429">
                  <c:v>3355</c:v>
                </c:pt>
                <c:pt idx="430">
                  <c:v>3345</c:v>
                </c:pt>
                <c:pt idx="431">
                  <c:v>3315</c:v>
                </c:pt>
                <c:pt idx="432">
                  <c:v>3305</c:v>
                </c:pt>
                <c:pt idx="433">
                  <c:v>3305</c:v>
                </c:pt>
                <c:pt idx="434">
                  <c:v>3290</c:v>
                </c:pt>
                <c:pt idx="435">
                  <c:v>3340</c:v>
                </c:pt>
                <c:pt idx="436">
                  <c:v>3335</c:v>
                </c:pt>
                <c:pt idx="437">
                  <c:v>3290</c:v>
                </c:pt>
                <c:pt idx="438">
                  <c:v>3285</c:v>
                </c:pt>
                <c:pt idx="439">
                  <c:v>3285</c:v>
                </c:pt>
                <c:pt idx="440">
                  <c:v>3250</c:v>
                </c:pt>
                <c:pt idx="441">
                  <c:v>3285</c:v>
                </c:pt>
                <c:pt idx="442">
                  <c:v>3265</c:v>
                </c:pt>
                <c:pt idx="443">
                  <c:v>3245</c:v>
                </c:pt>
                <c:pt idx="444">
                  <c:v>3325</c:v>
                </c:pt>
                <c:pt idx="445">
                  <c:v>3300</c:v>
                </c:pt>
                <c:pt idx="446">
                  <c:v>3325</c:v>
                </c:pt>
                <c:pt idx="447">
                  <c:v>3355</c:v>
                </c:pt>
                <c:pt idx="448">
                  <c:v>3295</c:v>
                </c:pt>
                <c:pt idx="449">
                  <c:v>3255</c:v>
                </c:pt>
                <c:pt idx="450">
                  <c:v>3280</c:v>
                </c:pt>
                <c:pt idx="451">
                  <c:v>3355</c:v>
                </c:pt>
                <c:pt idx="452">
                  <c:v>3320</c:v>
                </c:pt>
                <c:pt idx="453">
                  <c:v>3345</c:v>
                </c:pt>
                <c:pt idx="454">
                  <c:v>3240</c:v>
                </c:pt>
                <c:pt idx="455">
                  <c:v>3300</c:v>
                </c:pt>
                <c:pt idx="456">
                  <c:v>3310</c:v>
                </c:pt>
                <c:pt idx="457">
                  <c:v>3300</c:v>
                </c:pt>
                <c:pt idx="458">
                  <c:v>3355</c:v>
                </c:pt>
                <c:pt idx="459">
                  <c:v>3265</c:v>
                </c:pt>
                <c:pt idx="460">
                  <c:v>3310</c:v>
                </c:pt>
                <c:pt idx="461">
                  <c:v>3360</c:v>
                </c:pt>
                <c:pt idx="462">
                  <c:v>3280</c:v>
                </c:pt>
                <c:pt idx="463">
                  <c:v>3290</c:v>
                </c:pt>
                <c:pt idx="464">
                  <c:v>3260</c:v>
                </c:pt>
                <c:pt idx="465">
                  <c:v>3255</c:v>
                </c:pt>
                <c:pt idx="466">
                  <c:v>3260</c:v>
                </c:pt>
                <c:pt idx="467">
                  <c:v>3300</c:v>
                </c:pt>
                <c:pt idx="468">
                  <c:v>3295</c:v>
                </c:pt>
                <c:pt idx="469">
                  <c:v>3370</c:v>
                </c:pt>
                <c:pt idx="470">
                  <c:v>3320</c:v>
                </c:pt>
                <c:pt idx="471">
                  <c:v>3320</c:v>
                </c:pt>
                <c:pt idx="472">
                  <c:v>3295</c:v>
                </c:pt>
                <c:pt idx="473">
                  <c:v>3260</c:v>
                </c:pt>
                <c:pt idx="474">
                  <c:v>3295</c:v>
                </c:pt>
                <c:pt idx="475">
                  <c:v>3290</c:v>
                </c:pt>
                <c:pt idx="476">
                  <c:v>3295</c:v>
                </c:pt>
                <c:pt idx="477">
                  <c:v>3275</c:v>
                </c:pt>
                <c:pt idx="478">
                  <c:v>3305</c:v>
                </c:pt>
                <c:pt idx="479">
                  <c:v>3235</c:v>
                </c:pt>
                <c:pt idx="480">
                  <c:v>3245</c:v>
                </c:pt>
                <c:pt idx="481">
                  <c:v>3300</c:v>
                </c:pt>
                <c:pt idx="482">
                  <c:v>3325</c:v>
                </c:pt>
                <c:pt idx="483">
                  <c:v>3315</c:v>
                </c:pt>
                <c:pt idx="484">
                  <c:v>3310</c:v>
                </c:pt>
                <c:pt idx="485">
                  <c:v>3310</c:v>
                </c:pt>
                <c:pt idx="486">
                  <c:v>3280</c:v>
                </c:pt>
                <c:pt idx="487">
                  <c:v>3285</c:v>
                </c:pt>
                <c:pt idx="488">
                  <c:v>3295</c:v>
                </c:pt>
                <c:pt idx="489">
                  <c:v>3310</c:v>
                </c:pt>
                <c:pt idx="490">
                  <c:v>3340</c:v>
                </c:pt>
                <c:pt idx="491">
                  <c:v>3285</c:v>
                </c:pt>
                <c:pt idx="492">
                  <c:v>3230</c:v>
                </c:pt>
                <c:pt idx="493">
                  <c:v>3295</c:v>
                </c:pt>
                <c:pt idx="494">
                  <c:v>3335</c:v>
                </c:pt>
                <c:pt idx="495">
                  <c:v>3305</c:v>
                </c:pt>
                <c:pt idx="496">
                  <c:v>3350</c:v>
                </c:pt>
                <c:pt idx="497">
                  <c:v>3330</c:v>
                </c:pt>
                <c:pt idx="498">
                  <c:v>3300</c:v>
                </c:pt>
                <c:pt idx="499">
                  <c:v>3270</c:v>
                </c:pt>
                <c:pt idx="500">
                  <c:v>3285</c:v>
                </c:pt>
                <c:pt idx="501">
                  <c:v>3290</c:v>
                </c:pt>
                <c:pt idx="502">
                  <c:v>3275</c:v>
                </c:pt>
                <c:pt idx="503">
                  <c:v>3290</c:v>
                </c:pt>
                <c:pt idx="504">
                  <c:v>3260</c:v>
                </c:pt>
                <c:pt idx="505">
                  <c:v>3260</c:v>
                </c:pt>
                <c:pt idx="506">
                  <c:v>3270</c:v>
                </c:pt>
                <c:pt idx="507">
                  <c:v>3330</c:v>
                </c:pt>
                <c:pt idx="508">
                  <c:v>3350</c:v>
                </c:pt>
                <c:pt idx="509">
                  <c:v>3300</c:v>
                </c:pt>
                <c:pt idx="510">
                  <c:v>3275</c:v>
                </c:pt>
                <c:pt idx="511">
                  <c:v>3270</c:v>
                </c:pt>
                <c:pt idx="512">
                  <c:v>3195</c:v>
                </c:pt>
                <c:pt idx="513">
                  <c:v>3285</c:v>
                </c:pt>
                <c:pt idx="514">
                  <c:v>3300</c:v>
                </c:pt>
                <c:pt idx="515">
                  <c:v>3220</c:v>
                </c:pt>
                <c:pt idx="516">
                  <c:v>3325</c:v>
                </c:pt>
                <c:pt idx="517">
                  <c:v>3245</c:v>
                </c:pt>
                <c:pt idx="518">
                  <c:v>3230</c:v>
                </c:pt>
                <c:pt idx="519">
                  <c:v>3290</c:v>
                </c:pt>
                <c:pt idx="520">
                  <c:v>3250</c:v>
                </c:pt>
                <c:pt idx="521">
                  <c:v>3375</c:v>
                </c:pt>
                <c:pt idx="522">
                  <c:v>3215</c:v>
                </c:pt>
                <c:pt idx="523">
                  <c:v>3300</c:v>
                </c:pt>
                <c:pt idx="524">
                  <c:v>3320</c:v>
                </c:pt>
                <c:pt idx="525">
                  <c:v>3300</c:v>
                </c:pt>
                <c:pt idx="526">
                  <c:v>3255</c:v>
                </c:pt>
                <c:pt idx="527">
                  <c:v>3215</c:v>
                </c:pt>
                <c:pt idx="528">
                  <c:v>3270</c:v>
                </c:pt>
                <c:pt idx="529">
                  <c:v>3265</c:v>
                </c:pt>
                <c:pt idx="530">
                  <c:v>3275</c:v>
                </c:pt>
                <c:pt idx="531">
                  <c:v>3230</c:v>
                </c:pt>
                <c:pt idx="532">
                  <c:v>3255</c:v>
                </c:pt>
                <c:pt idx="533">
                  <c:v>3305</c:v>
                </c:pt>
                <c:pt idx="534">
                  <c:v>3270</c:v>
                </c:pt>
                <c:pt idx="535">
                  <c:v>3245</c:v>
                </c:pt>
                <c:pt idx="536">
                  <c:v>3290</c:v>
                </c:pt>
                <c:pt idx="537">
                  <c:v>3255</c:v>
                </c:pt>
                <c:pt idx="538">
                  <c:v>3280</c:v>
                </c:pt>
                <c:pt idx="539">
                  <c:v>3320</c:v>
                </c:pt>
                <c:pt idx="540">
                  <c:v>3275</c:v>
                </c:pt>
                <c:pt idx="541">
                  <c:v>3275</c:v>
                </c:pt>
                <c:pt idx="542">
                  <c:v>3260</c:v>
                </c:pt>
                <c:pt idx="543">
                  <c:v>3245</c:v>
                </c:pt>
                <c:pt idx="544">
                  <c:v>3240</c:v>
                </c:pt>
                <c:pt idx="545">
                  <c:v>3230</c:v>
                </c:pt>
                <c:pt idx="546">
                  <c:v>3275</c:v>
                </c:pt>
                <c:pt idx="547">
                  <c:v>3250</c:v>
                </c:pt>
                <c:pt idx="548">
                  <c:v>3245</c:v>
                </c:pt>
                <c:pt idx="549">
                  <c:v>3235</c:v>
                </c:pt>
                <c:pt idx="550">
                  <c:v>3245</c:v>
                </c:pt>
                <c:pt idx="551">
                  <c:v>3270</c:v>
                </c:pt>
                <c:pt idx="552">
                  <c:v>3285</c:v>
                </c:pt>
                <c:pt idx="553">
                  <c:v>3305</c:v>
                </c:pt>
                <c:pt idx="554">
                  <c:v>3280</c:v>
                </c:pt>
                <c:pt idx="555">
                  <c:v>3240</c:v>
                </c:pt>
                <c:pt idx="556">
                  <c:v>3225</c:v>
                </c:pt>
                <c:pt idx="557">
                  <c:v>3210</c:v>
                </c:pt>
                <c:pt idx="558">
                  <c:v>3250</c:v>
                </c:pt>
                <c:pt idx="559">
                  <c:v>3230</c:v>
                </c:pt>
                <c:pt idx="560">
                  <c:v>3255</c:v>
                </c:pt>
                <c:pt idx="561">
                  <c:v>3260</c:v>
                </c:pt>
                <c:pt idx="562">
                  <c:v>3235</c:v>
                </c:pt>
                <c:pt idx="563">
                  <c:v>3235</c:v>
                </c:pt>
                <c:pt idx="564">
                  <c:v>3235</c:v>
                </c:pt>
                <c:pt idx="565">
                  <c:v>3225</c:v>
                </c:pt>
                <c:pt idx="566">
                  <c:v>3280</c:v>
                </c:pt>
                <c:pt idx="567">
                  <c:v>3265</c:v>
                </c:pt>
                <c:pt idx="568">
                  <c:v>3275</c:v>
                </c:pt>
                <c:pt idx="569">
                  <c:v>3235</c:v>
                </c:pt>
                <c:pt idx="570">
                  <c:v>3220</c:v>
                </c:pt>
                <c:pt idx="571">
                  <c:v>3235</c:v>
                </c:pt>
                <c:pt idx="572">
                  <c:v>3235</c:v>
                </c:pt>
                <c:pt idx="573">
                  <c:v>3245</c:v>
                </c:pt>
                <c:pt idx="574">
                  <c:v>3205</c:v>
                </c:pt>
                <c:pt idx="575">
                  <c:v>3250</c:v>
                </c:pt>
                <c:pt idx="576">
                  <c:v>3240</c:v>
                </c:pt>
                <c:pt idx="577">
                  <c:v>3160</c:v>
                </c:pt>
                <c:pt idx="578">
                  <c:v>3200</c:v>
                </c:pt>
                <c:pt idx="579">
                  <c:v>3305</c:v>
                </c:pt>
                <c:pt idx="580">
                  <c:v>3315</c:v>
                </c:pt>
                <c:pt idx="581">
                  <c:v>3225</c:v>
                </c:pt>
                <c:pt idx="582">
                  <c:v>3270</c:v>
                </c:pt>
                <c:pt idx="583">
                  <c:v>3260</c:v>
                </c:pt>
                <c:pt idx="584">
                  <c:v>3350</c:v>
                </c:pt>
                <c:pt idx="585">
                  <c:v>3240</c:v>
                </c:pt>
                <c:pt idx="586">
                  <c:v>3280</c:v>
                </c:pt>
                <c:pt idx="587">
                  <c:v>3265</c:v>
                </c:pt>
                <c:pt idx="588">
                  <c:v>3250</c:v>
                </c:pt>
                <c:pt idx="589">
                  <c:v>3240</c:v>
                </c:pt>
                <c:pt idx="590">
                  <c:v>3220</c:v>
                </c:pt>
                <c:pt idx="591">
                  <c:v>3235</c:v>
                </c:pt>
                <c:pt idx="592">
                  <c:v>3245</c:v>
                </c:pt>
                <c:pt idx="593">
                  <c:v>3250</c:v>
                </c:pt>
                <c:pt idx="594">
                  <c:v>3220</c:v>
                </c:pt>
                <c:pt idx="595">
                  <c:v>3280</c:v>
                </c:pt>
                <c:pt idx="596">
                  <c:v>3235</c:v>
                </c:pt>
                <c:pt idx="597">
                  <c:v>3185</c:v>
                </c:pt>
                <c:pt idx="598">
                  <c:v>3225</c:v>
                </c:pt>
                <c:pt idx="599">
                  <c:v>3270</c:v>
                </c:pt>
                <c:pt idx="600">
                  <c:v>3290</c:v>
                </c:pt>
                <c:pt idx="601">
                  <c:v>3255</c:v>
                </c:pt>
                <c:pt idx="602">
                  <c:v>3240</c:v>
                </c:pt>
                <c:pt idx="603">
                  <c:v>3250</c:v>
                </c:pt>
                <c:pt idx="604">
                  <c:v>3240</c:v>
                </c:pt>
                <c:pt idx="605">
                  <c:v>3235</c:v>
                </c:pt>
                <c:pt idx="606">
                  <c:v>3260</c:v>
                </c:pt>
                <c:pt idx="607">
                  <c:v>3265</c:v>
                </c:pt>
                <c:pt idx="608">
                  <c:v>3275</c:v>
                </c:pt>
                <c:pt idx="609">
                  <c:v>3250</c:v>
                </c:pt>
                <c:pt idx="610">
                  <c:v>3175</c:v>
                </c:pt>
                <c:pt idx="611">
                  <c:v>3235</c:v>
                </c:pt>
                <c:pt idx="612">
                  <c:v>3260</c:v>
                </c:pt>
                <c:pt idx="613">
                  <c:v>3220</c:v>
                </c:pt>
                <c:pt idx="614">
                  <c:v>3235</c:v>
                </c:pt>
                <c:pt idx="615">
                  <c:v>3275</c:v>
                </c:pt>
                <c:pt idx="616">
                  <c:v>3260</c:v>
                </c:pt>
                <c:pt idx="617">
                  <c:v>3235</c:v>
                </c:pt>
                <c:pt idx="618">
                  <c:v>3265</c:v>
                </c:pt>
                <c:pt idx="619">
                  <c:v>3240</c:v>
                </c:pt>
                <c:pt idx="620">
                  <c:v>3230</c:v>
                </c:pt>
                <c:pt idx="621">
                  <c:v>3230</c:v>
                </c:pt>
                <c:pt idx="622">
                  <c:v>3260</c:v>
                </c:pt>
                <c:pt idx="623">
                  <c:v>3190</c:v>
                </c:pt>
                <c:pt idx="624">
                  <c:v>3225</c:v>
                </c:pt>
                <c:pt idx="625">
                  <c:v>3190</c:v>
                </c:pt>
                <c:pt idx="626">
                  <c:v>3210</c:v>
                </c:pt>
                <c:pt idx="627">
                  <c:v>3225</c:v>
                </c:pt>
                <c:pt idx="628">
                  <c:v>3220</c:v>
                </c:pt>
                <c:pt idx="629">
                  <c:v>3195</c:v>
                </c:pt>
                <c:pt idx="630">
                  <c:v>3210</c:v>
                </c:pt>
                <c:pt idx="631">
                  <c:v>3215</c:v>
                </c:pt>
                <c:pt idx="632">
                  <c:v>3245</c:v>
                </c:pt>
                <c:pt idx="633">
                  <c:v>3195</c:v>
                </c:pt>
                <c:pt idx="634">
                  <c:v>3275</c:v>
                </c:pt>
                <c:pt idx="635">
                  <c:v>3280</c:v>
                </c:pt>
                <c:pt idx="636">
                  <c:v>3265</c:v>
                </c:pt>
                <c:pt idx="637">
                  <c:v>3260</c:v>
                </c:pt>
                <c:pt idx="638">
                  <c:v>3225</c:v>
                </c:pt>
                <c:pt idx="639">
                  <c:v>3235</c:v>
                </c:pt>
                <c:pt idx="640">
                  <c:v>3165</c:v>
                </c:pt>
                <c:pt idx="641">
                  <c:v>3240</c:v>
                </c:pt>
                <c:pt idx="642">
                  <c:v>3250</c:v>
                </c:pt>
                <c:pt idx="643">
                  <c:v>3275</c:v>
                </c:pt>
                <c:pt idx="644">
                  <c:v>3230</c:v>
                </c:pt>
                <c:pt idx="645">
                  <c:v>3245</c:v>
                </c:pt>
                <c:pt idx="646">
                  <c:v>3240</c:v>
                </c:pt>
                <c:pt idx="647">
                  <c:v>3250</c:v>
                </c:pt>
                <c:pt idx="648">
                  <c:v>3235</c:v>
                </c:pt>
                <c:pt idx="649">
                  <c:v>3245</c:v>
                </c:pt>
                <c:pt idx="650">
                  <c:v>3210</c:v>
                </c:pt>
                <c:pt idx="651">
                  <c:v>3215</c:v>
                </c:pt>
                <c:pt idx="652">
                  <c:v>3225</c:v>
                </c:pt>
                <c:pt idx="653">
                  <c:v>3220</c:v>
                </c:pt>
                <c:pt idx="654">
                  <c:v>3275</c:v>
                </c:pt>
                <c:pt idx="655">
                  <c:v>3280</c:v>
                </c:pt>
                <c:pt idx="656">
                  <c:v>3215</c:v>
                </c:pt>
                <c:pt idx="657">
                  <c:v>3200</c:v>
                </c:pt>
                <c:pt idx="658">
                  <c:v>3220</c:v>
                </c:pt>
                <c:pt idx="659">
                  <c:v>3245</c:v>
                </c:pt>
                <c:pt idx="660">
                  <c:v>3285</c:v>
                </c:pt>
                <c:pt idx="661">
                  <c:v>3260</c:v>
                </c:pt>
                <c:pt idx="662">
                  <c:v>3205</c:v>
                </c:pt>
                <c:pt idx="663">
                  <c:v>3190</c:v>
                </c:pt>
                <c:pt idx="664">
                  <c:v>3215</c:v>
                </c:pt>
                <c:pt idx="665">
                  <c:v>3245</c:v>
                </c:pt>
                <c:pt idx="666">
                  <c:v>3230</c:v>
                </c:pt>
                <c:pt idx="667">
                  <c:v>3255</c:v>
                </c:pt>
                <c:pt idx="668">
                  <c:v>3305</c:v>
                </c:pt>
                <c:pt idx="669">
                  <c:v>3285</c:v>
                </c:pt>
                <c:pt idx="670">
                  <c:v>3230</c:v>
                </c:pt>
                <c:pt idx="671">
                  <c:v>3205</c:v>
                </c:pt>
                <c:pt idx="672">
                  <c:v>3245</c:v>
                </c:pt>
                <c:pt idx="673">
                  <c:v>3245</c:v>
                </c:pt>
                <c:pt idx="674">
                  <c:v>3215</c:v>
                </c:pt>
                <c:pt idx="675">
                  <c:v>3225</c:v>
                </c:pt>
                <c:pt idx="676">
                  <c:v>3235</c:v>
                </c:pt>
                <c:pt idx="677">
                  <c:v>3235</c:v>
                </c:pt>
                <c:pt idx="678">
                  <c:v>3205</c:v>
                </c:pt>
                <c:pt idx="679">
                  <c:v>3215</c:v>
                </c:pt>
                <c:pt idx="680">
                  <c:v>3220</c:v>
                </c:pt>
                <c:pt idx="681">
                  <c:v>3210</c:v>
                </c:pt>
                <c:pt idx="682">
                  <c:v>3225</c:v>
                </c:pt>
                <c:pt idx="683">
                  <c:v>3240</c:v>
                </c:pt>
                <c:pt idx="684">
                  <c:v>3210</c:v>
                </c:pt>
                <c:pt idx="685">
                  <c:v>3245</c:v>
                </c:pt>
                <c:pt idx="686">
                  <c:v>3185</c:v>
                </c:pt>
                <c:pt idx="687">
                  <c:v>3220</c:v>
                </c:pt>
                <c:pt idx="688">
                  <c:v>3195</c:v>
                </c:pt>
                <c:pt idx="689">
                  <c:v>3250</c:v>
                </c:pt>
                <c:pt idx="690">
                  <c:v>3165</c:v>
                </c:pt>
                <c:pt idx="691">
                  <c:v>3245</c:v>
                </c:pt>
                <c:pt idx="692">
                  <c:v>3185</c:v>
                </c:pt>
                <c:pt idx="693">
                  <c:v>3280</c:v>
                </c:pt>
                <c:pt idx="694">
                  <c:v>3225</c:v>
                </c:pt>
                <c:pt idx="695">
                  <c:v>3180</c:v>
                </c:pt>
                <c:pt idx="696">
                  <c:v>3230</c:v>
                </c:pt>
                <c:pt idx="697">
                  <c:v>3180</c:v>
                </c:pt>
                <c:pt idx="698">
                  <c:v>3220</c:v>
                </c:pt>
                <c:pt idx="699">
                  <c:v>3265</c:v>
                </c:pt>
                <c:pt idx="700">
                  <c:v>3235</c:v>
                </c:pt>
                <c:pt idx="701">
                  <c:v>3165</c:v>
                </c:pt>
                <c:pt idx="702">
                  <c:v>3170</c:v>
                </c:pt>
                <c:pt idx="703">
                  <c:v>3185</c:v>
                </c:pt>
                <c:pt idx="704">
                  <c:v>3185</c:v>
                </c:pt>
                <c:pt idx="705">
                  <c:v>3175</c:v>
                </c:pt>
                <c:pt idx="706">
                  <c:v>3195</c:v>
                </c:pt>
                <c:pt idx="707">
                  <c:v>3215</c:v>
                </c:pt>
                <c:pt idx="708">
                  <c:v>3195</c:v>
                </c:pt>
                <c:pt idx="709">
                  <c:v>3215</c:v>
                </c:pt>
                <c:pt idx="710">
                  <c:v>3185</c:v>
                </c:pt>
                <c:pt idx="711">
                  <c:v>3235</c:v>
                </c:pt>
                <c:pt idx="712">
                  <c:v>3235</c:v>
                </c:pt>
                <c:pt idx="713">
                  <c:v>3230</c:v>
                </c:pt>
                <c:pt idx="714">
                  <c:v>3180</c:v>
                </c:pt>
                <c:pt idx="715">
                  <c:v>3185</c:v>
                </c:pt>
                <c:pt idx="716">
                  <c:v>3195</c:v>
                </c:pt>
                <c:pt idx="717">
                  <c:v>3190</c:v>
                </c:pt>
                <c:pt idx="718">
                  <c:v>3210</c:v>
                </c:pt>
                <c:pt idx="719">
                  <c:v>3225</c:v>
                </c:pt>
                <c:pt idx="720">
                  <c:v>3185</c:v>
                </c:pt>
                <c:pt idx="721">
                  <c:v>3190</c:v>
                </c:pt>
                <c:pt idx="722">
                  <c:v>3185</c:v>
                </c:pt>
                <c:pt idx="723">
                  <c:v>3185</c:v>
                </c:pt>
                <c:pt idx="724">
                  <c:v>3210</c:v>
                </c:pt>
                <c:pt idx="725">
                  <c:v>3240</c:v>
                </c:pt>
                <c:pt idx="726">
                  <c:v>3235</c:v>
                </c:pt>
                <c:pt idx="727">
                  <c:v>3195</c:v>
                </c:pt>
                <c:pt idx="728">
                  <c:v>3185</c:v>
                </c:pt>
                <c:pt idx="729">
                  <c:v>3205</c:v>
                </c:pt>
                <c:pt idx="730">
                  <c:v>3225</c:v>
                </c:pt>
                <c:pt idx="731">
                  <c:v>3210</c:v>
                </c:pt>
                <c:pt idx="732">
                  <c:v>3220</c:v>
                </c:pt>
                <c:pt idx="733">
                  <c:v>3220</c:v>
                </c:pt>
                <c:pt idx="734">
                  <c:v>3210</c:v>
                </c:pt>
                <c:pt idx="735">
                  <c:v>3200</c:v>
                </c:pt>
                <c:pt idx="736">
                  <c:v>3225</c:v>
                </c:pt>
                <c:pt idx="737">
                  <c:v>3210</c:v>
                </c:pt>
                <c:pt idx="738">
                  <c:v>3165</c:v>
                </c:pt>
                <c:pt idx="739">
                  <c:v>3175</c:v>
                </c:pt>
                <c:pt idx="740">
                  <c:v>3225</c:v>
                </c:pt>
                <c:pt idx="741">
                  <c:v>3200</c:v>
                </c:pt>
                <c:pt idx="742">
                  <c:v>3165</c:v>
                </c:pt>
                <c:pt idx="743">
                  <c:v>3205</c:v>
                </c:pt>
                <c:pt idx="744">
                  <c:v>3155</c:v>
                </c:pt>
                <c:pt idx="745">
                  <c:v>3205</c:v>
                </c:pt>
                <c:pt idx="746">
                  <c:v>3215</c:v>
                </c:pt>
                <c:pt idx="747">
                  <c:v>3190</c:v>
                </c:pt>
                <c:pt idx="748">
                  <c:v>3170</c:v>
                </c:pt>
                <c:pt idx="749">
                  <c:v>3210</c:v>
                </c:pt>
                <c:pt idx="750">
                  <c:v>3160</c:v>
                </c:pt>
                <c:pt idx="751">
                  <c:v>3150</c:v>
                </c:pt>
                <c:pt idx="752">
                  <c:v>3170</c:v>
                </c:pt>
                <c:pt idx="753">
                  <c:v>3175</c:v>
                </c:pt>
                <c:pt idx="754">
                  <c:v>3175</c:v>
                </c:pt>
                <c:pt idx="755">
                  <c:v>3210</c:v>
                </c:pt>
                <c:pt idx="756">
                  <c:v>3165</c:v>
                </c:pt>
                <c:pt idx="757">
                  <c:v>3260</c:v>
                </c:pt>
                <c:pt idx="758">
                  <c:v>3195</c:v>
                </c:pt>
                <c:pt idx="759">
                  <c:v>3225</c:v>
                </c:pt>
                <c:pt idx="760">
                  <c:v>3190</c:v>
                </c:pt>
                <c:pt idx="761">
                  <c:v>3190</c:v>
                </c:pt>
                <c:pt idx="762">
                  <c:v>3220</c:v>
                </c:pt>
                <c:pt idx="763">
                  <c:v>3170</c:v>
                </c:pt>
                <c:pt idx="764">
                  <c:v>3185</c:v>
                </c:pt>
                <c:pt idx="765">
                  <c:v>3180</c:v>
                </c:pt>
                <c:pt idx="766">
                  <c:v>3165</c:v>
                </c:pt>
                <c:pt idx="767">
                  <c:v>3185</c:v>
                </c:pt>
                <c:pt idx="768">
                  <c:v>3185</c:v>
                </c:pt>
                <c:pt idx="769">
                  <c:v>3195</c:v>
                </c:pt>
                <c:pt idx="770">
                  <c:v>3170</c:v>
                </c:pt>
                <c:pt idx="771">
                  <c:v>3140</c:v>
                </c:pt>
                <c:pt idx="772">
                  <c:v>3210</c:v>
                </c:pt>
                <c:pt idx="773">
                  <c:v>3180</c:v>
                </c:pt>
                <c:pt idx="774">
                  <c:v>3180</c:v>
                </c:pt>
                <c:pt idx="775">
                  <c:v>3190</c:v>
                </c:pt>
                <c:pt idx="776">
                  <c:v>3180</c:v>
                </c:pt>
                <c:pt idx="777">
                  <c:v>3175</c:v>
                </c:pt>
                <c:pt idx="778">
                  <c:v>3155</c:v>
                </c:pt>
                <c:pt idx="779">
                  <c:v>3150</c:v>
                </c:pt>
                <c:pt idx="780">
                  <c:v>3155</c:v>
                </c:pt>
                <c:pt idx="781">
                  <c:v>3150</c:v>
                </c:pt>
                <c:pt idx="782">
                  <c:v>3160</c:v>
                </c:pt>
                <c:pt idx="783">
                  <c:v>3180</c:v>
                </c:pt>
                <c:pt idx="784">
                  <c:v>3195</c:v>
                </c:pt>
                <c:pt idx="785">
                  <c:v>3190</c:v>
                </c:pt>
                <c:pt idx="786">
                  <c:v>3150</c:v>
                </c:pt>
                <c:pt idx="787">
                  <c:v>3150</c:v>
                </c:pt>
                <c:pt idx="788">
                  <c:v>3180</c:v>
                </c:pt>
                <c:pt idx="789">
                  <c:v>3190</c:v>
                </c:pt>
                <c:pt idx="790">
                  <c:v>3225</c:v>
                </c:pt>
                <c:pt idx="791">
                  <c:v>3165</c:v>
                </c:pt>
                <c:pt idx="792">
                  <c:v>3190</c:v>
                </c:pt>
                <c:pt idx="793">
                  <c:v>3185</c:v>
                </c:pt>
                <c:pt idx="794">
                  <c:v>3215</c:v>
                </c:pt>
                <c:pt idx="795">
                  <c:v>3185</c:v>
                </c:pt>
                <c:pt idx="796">
                  <c:v>3200</c:v>
                </c:pt>
                <c:pt idx="797">
                  <c:v>3140</c:v>
                </c:pt>
                <c:pt idx="798">
                  <c:v>3150</c:v>
                </c:pt>
                <c:pt idx="799">
                  <c:v>3235</c:v>
                </c:pt>
                <c:pt idx="800">
                  <c:v>3150</c:v>
                </c:pt>
                <c:pt idx="801">
                  <c:v>3215</c:v>
                </c:pt>
                <c:pt idx="802">
                  <c:v>3225</c:v>
                </c:pt>
                <c:pt idx="803">
                  <c:v>3135</c:v>
                </c:pt>
                <c:pt idx="804">
                  <c:v>3190</c:v>
                </c:pt>
                <c:pt idx="805">
                  <c:v>3190</c:v>
                </c:pt>
                <c:pt idx="806">
                  <c:v>3175</c:v>
                </c:pt>
                <c:pt idx="807">
                  <c:v>3170</c:v>
                </c:pt>
                <c:pt idx="808">
                  <c:v>3160</c:v>
                </c:pt>
                <c:pt idx="809">
                  <c:v>3170</c:v>
                </c:pt>
                <c:pt idx="810">
                  <c:v>3160</c:v>
                </c:pt>
                <c:pt idx="811">
                  <c:v>3170</c:v>
                </c:pt>
                <c:pt idx="812">
                  <c:v>3185</c:v>
                </c:pt>
                <c:pt idx="813">
                  <c:v>3185</c:v>
                </c:pt>
                <c:pt idx="814">
                  <c:v>3170</c:v>
                </c:pt>
                <c:pt idx="815">
                  <c:v>3215</c:v>
                </c:pt>
                <c:pt idx="816">
                  <c:v>3125</c:v>
                </c:pt>
                <c:pt idx="817">
                  <c:v>3185</c:v>
                </c:pt>
                <c:pt idx="818">
                  <c:v>3185</c:v>
                </c:pt>
                <c:pt idx="819">
                  <c:v>3180</c:v>
                </c:pt>
                <c:pt idx="820">
                  <c:v>3185</c:v>
                </c:pt>
                <c:pt idx="821">
                  <c:v>3155</c:v>
                </c:pt>
                <c:pt idx="822">
                  <c:v>3195</c:v>
                </c:pt>
                <c:pt idx="823">
                  <c:v>3130</c:v>
                </c:pt>
                <c:pt idx="824">
                  <c:v>3180</c:v>
                </c:pt>
                <c:pt idx="825">
                  <c:v>3190</c:v>
                </c:pt>
                <c:pt idx="826">
                  <c:v>3175</c:v>
                </c:pt>
                <c:pt idx="827">
                  <c:v>3175</c:v>
                </c:pt>
                <c:pt idx="828">
                  <c:v>3160</c:v>
                </c:pt>
                <c:pt idx="829">
                  <c:v>3145</c:v>
                </c:pt>
                <c:pt idx="830">
                  <c:v>3170</c:v>
                </c:pt>
                <c:pt idx="831">
                  <c:v>3175</c:v>
                </c:pt>
                <c:pt idx="832">
                  <c:v>3220</c:v>
                </c:pt>
                <c:pt idx="833">
                  <c:v>3220</c:v>
                </c:pt>
                <c:pt idx="834">
                  <c:v>3150</c:v>
                </c:pt>
                <c:pt idx="835">
                  <c:v>3180</c:v>
                </c:pt>
                <c:pt idx="836">
                  <c:v>3160</c:v>
                </c:pt>
                <c:pt idx="837">
                  <c:v>3160</c:v>
                </c:pt>
                <c:pt idx="838">
                  <c:v>3170</c:v>
                </c:pt>
                <c:pt idx="839">
                  <c:v>3125</c:v>
                </c:pt>
                <c:pt idx="840">
                  <c:v>3155</c:v>
                </c:pt>
                <c:pt idx="841">
                  <c:v>3150</c:v>
                </c:pt>
                <c:pt idx="842">
                  <c:v>3130</c:v>
                </c:pt>
                <c:pt idx="843">
                  <c:v>3165</c:v>
                </c:pt>
                <c:pt idx="844">
                  <c:v>3160</c:v>
                </c:pt>
                <c:pt idx="845">
                  <c:v>3195</c:v>
                </c:pt>
                <c:pt idx="846">
                  <c:v>3185</c:v>
                </c:pt>
                <c:pt idx="847">
                  <c:v>3145</c:v>
                </c:pt>
                <c:pt idx="848">
                  <c:v>3165</c:v>
                </c:pt>
                <c:pt idx="849">
                  <c:v>3160</c:v>
                </c:pt>
                <c:pt idx="850">
                  <c:v>3180</c:v>
                </c:pt>
                <c:pt idx="851">
                  <c:v>3155</c:v>
                </c:pt>
                <c:pt idx="852">
                  <c:v>3125</c:v>
                </c:pt>
                <c:pt idx="853">
                  <c:v>3150</c:v>
                </c:pt>
                <c:pt idx="854">
                  <c:v>3200</c:v>
                </c:pt>
                <c:pt idx="855">
                  <c:v>3180</c:v>
                </c:pt>
                <c:pt idx="856">
                  <c:v>3175</c:v>
                </c:pt>
                <c:pt idx="857">
                  <c:v>3165</c:v>
                </c:pt>
                <c:pt idx="858">
                  <c:v>3160</c:v>
                </c:pt>
                <c:pt idx="859">
                  <c:v>3165</c:v>
                </c:pt>
                <c:pt idx="860">
                  <c:v>3155</c:v>
                </c:pt>
                <c:pt idx="861">
                  <c:v>3115</c:v>
                </c:pt>
                <c:pt idx="862">
                  <c:v>3165</c:v>
                </c:pt>
                <c:pt idx="863">
                  <c:v>3195</c:v>
                </c:pt>
                <c:pt idx="864">
                  <c:v>3165</c:v>
                </c:pt>
                <c:pt idx="865">
                  <c:v>3170</c:v>
                </c:pt>
                <c:pt idx="866">
                  <c:v>3165</c:v>
                </c:pt>
                <c:pt idx="867">
                  <c:v>3130</c:v>
                </c:pt>
                <c:pt idx="868">
                  <c:v>3095</c:v>
                </c:pt>
                <c:pt idx="869">
                  <c:v>3155</c:v>
                </c:pt>
                <c:pt idx="870">
                  <c:v>3155</c:v>
                </c:pt>
                <c:pt idx="871">
                  <c:v>3105</c:v>
                </c:pt>
                <c:pt idx="872">
                  <c:v>3125</c:v>
                </c:pt>
                <c:pt idx="873">
                  <c:v>3145</c:v>
                </c:pt>
                <c:pt idx="874">
                  <c:v>3130</c:v>
                </c:pt>
                <c:pt idx="875">
                  <c:v>3150</c:v>
                </c:pt>
                <c:pt idx="876">
                  <c:v>3115</c:v>
                </c:pt>
                <c:pt idx="877">
                  <c:v>3160</c:v>
                </c:pt>
                <c:pt idx="878">
                  <c:v>3130</c:v>
                </c:pt>
                <c:pt idx="879">
                  <c:v>3155</c:v>
                </c:pt>
                <c:pt idx="880">
                  <c:v>3120</c:v>
                </c:pt>
                <c:pt idx="881">
                  <c:v>3140</c:v>
                </c:pt>
                <c:pt idx="882">
                  <c:v>3155</c:v>
                </c:pt>
                <c:pt idx="883">
                  <c:v>3175</c:v>
                </c:pt>
                <c:pt idx="884">
                  <c:v>3165</c:v>
                </c:pt>
                <c:pt idx="885">
                  <c:v>3155</c:v>
                </c:pt>
                <c:pt idx="886">
                  <c:v>3135</c:v>
                </c:pt>
                <c:pt idx="887">
                  <c:v>3145</c:v>
                </c:pt>
                <c:pt idx="888">
                  <c:v>3150</c:v>
                </c:pt>
                <c:pt idx="889">
                  <c:v>3160</c:v>
                </c:pt>
                <c:pt idx="890">
                  <c:v>3165</c:v>
                </c:pt>
                <c:pt idx="891">
                  <c:v>3160</c:v>
                </c:pt>
                <c:pt idx="892">
                  <c:v>3165</c:v>
                </c:pt>
                <c:pt idx="893">
                  <c:v>3150</c:v>
                </c:pt>
                <c:pt idx="894">
                  <c:v>3145</c:v>
                </c:pt>
                <c:pt idx="895">
                  <c:v>3150</c:v>
                </c:pt>
                <c:pt idx="896">
                  <c:v>3135</c:v>
                </c:pt>
                <c:pt idx="897">
                  <c:v>3155</c:v>
                </c:pt>
                <c:pt idx="898">
                  <c:v>3180</c:v>
                </c:pt>
                <c:pt idx="899">
                  <c:v>3145</c:v>
                </c:pt>
                <c:pt idx="900">
                  <c:v>3120</c:v>
                </c:pt>
                <c:pt idx="901">
                  <c:v>3165</c:v>
                </c:pt>
                <c:pt idx="902">
                  <c:v>3155</c:v>
                </c:pt>
                <c:pt idx="903">
                  <c:v>3140</c:v>
                </c:pt>
                <c:pt idx="904">
                  <c:v>3155</c:v>
                </c:pt>
                <c:pt idx="905">
                  <c:v>3145</c:v>
                </c:pt>
                <c:pt idx="906">
                  <c:v>3190</c:v>
                </c:pt>
                <c:pt idx="907">
                  <c:v>3160</c:v>
                </c:pt>
                <c:pt idx="908">
                  <c:v>3145</c:v>
                </c:pt>
                <c:pt idx="909">
                  <c:v>3165</c:v>
                </c:pt>
                <c:pt idx="910">
                  <c:v>3130</c:v>
                </c:pt>
                <c:pt idx="911">
                  <c:v>3145</c:v>
                </c:pt>
                <c:pt idx="912">
                  <c:v>3150</c:v>
                </c:pt>
                <c:pt idx="913">
                  <c:v>3125</c:v>
                </c:pt>
                <c:pt idx="914">
                  <c:v>3155</c:v>
                </c:pt>
                <c:pt idx="915">
                  <c:v>3125</c:v>
                </c:pt>
                <c:pt idx="916">
                  <c:v>3105</c:v>
                </c:pt>
                <c:pt idx="917">
                  <c:v>3115</c:v>
                </c:pt>
                <c:pt idx="918">
                  <c:v>3145</c:v>
                </c:pt>
                <c:pt idx="919">
                  <c:v>3110</c:v>
                </c:pt>
                <c:pt idx="920">
                  <c:v>3120</c:v>
                </c:pt>
                <c:pt idx="921">
                  <c:v>3180</c:v>
                </c:pt>
                <c:pt idx="922">
                  <c:v>3095</c:v>
                </c:pt>
                <c:pt idx="923">
                  <c:v>3165</c:v>
                </c:pt>
                <c:pt idx="924">
                  <c:v>3100</c:v>
                </c:pt>
                <c:pt idx="925">
                  <c:v>3150</c:v>
                </c:pt>
                <c:pt idx="926">
                  <c:v>3160</c:v>
                </c:pt>
                <c:pt idx="927">
                  <c:v>3165</c:v>
                </c:pt>
                <c:pt idx="928">
                  <c:v>3130</c:v>
                </c:pt>
                <c:pt idx="929">
                  <c:v>3155</c:v>
                </c:pt>
                <c:pt idx="930">
                  <c:v>3130</c:v>
                </c:pt>
                <c:pt idx="931">
                  <c:v>3120</c:v>
                </c:pt>
                <c:pt idx="932">
                  <c:v>3140</c:v>
                </c:pt>
                <c:pt idx="933">
                  <c:v>3125</c:v>
                </c:pt>
                <c:pt idx="934">
                  <c:v>3155</c:v>
                </c:pt>
                <c:pt idx="935">
                  <c:v>3140</c:v>
                </c:pt>
                <c:pt idx="936">
                  <c:v>3140</c:v>
                </c:pt>
                <c:pt idx="937">
                  <c:v>3140</c:v>
                </c:pt>
                <c:pt idx="938">
                  <c:v>3145</c:v>
                </c:pt>
                <c:pt idx="939">
                  <c:v>3130</c:v>
                </c:pt>
                <c:pt idx="940">
                  <c:v>3135</c:v>
                </c:pt>
                <c:pt idx="941">
                  <c:v>3100</c:v>
                </c:pt>
                <c:pt idx="942">
                  <c:v>3155</c:v>
                </c:pt>
                <c:pt idx="943">
                  <c:v>3165</c:v>
                </c:pt>
                <c:pt idx="944">
                  <c:v>3160</c:v>
                </c:pt>
                <c:pt idx="945">
                  <c:v>3155</c:v>
                </c:pt>
                <c:pt idx="946">
                  <c:v>3155</c:v>
                </c:pt>
                <c:pt idx="947">
                  <c:v>3180</c:v>
                </c:pt>
                <c:pt idx="948">
                  <c:v>3145</c:v>
                </c:pt>
                <c:pt idx="949">
                  <c:v>3110</c:v>
                </c:pt>
                <c:pt idx="950">
                  <c:v>3115</c:v>
                </c:pt>
                <c:pt idx="951">
                  <c:v>3145</c:v>
                </c:pt>
                <c:pt idx="952">
                  <c:v>3150</c:v>
                </c:pt>
                <c:pt idx="953">
                  <c:v>3140</c:v>
                </c:pt>
                <c:pt idx="954">
                  <c:v>3150</c:v>
                </c:pt>
                <c:pt idx="955">
                  <c:v>3155</c:v>
                </c:pt>
                <c:pt idx="956">
                  <c:v>3135</c:v>
                </c:pt>
                <c:pt idx="957">
                  <c:v>3120</c:v>
                </c:pt>
                <c:pt idx="958">
                  <c:v>3130</c:v>
                </c:pt>
                <c:pt idx="959">
                  <c:v>3155</c:v>
                </c:pt>
                <c:pt idx="960">
                  <c:v>3135</c:v>
                </c:pt>
                <c:pt idx="961">
                  <c:v>3130</c:v>
                </c:pt>
                <c:pt idx="962">
                  <c:v>3120</c:v>
                </c:pt>
                <c:pt idx="963">
                  <c:v>3130</c:v>
                </c:pt>
                <c:pt idx="964">
                  <c:v>3110</c:v>
                </c:pt>
                <c:pt idx="965">
                  <c:v>3115</c:v>
                </c:pt>
                <c:pt idx="966">
                  <c:v>3150</c:v>
                </c:pt>
                <c:pt idx="967">
                  <c:v>3155</c:v>
                </c:pt>
                <c:pt idx="968">
                  <c:v>3130</c:v>
                </c:pt>
                <c:pt idx="969">
                  <c:v>3160</c:v>
                </c:pt>
                <c:pt idx="970">
                  <c:v>3150</c:v>
                </c:pt>
                <c:pt idx="971">
                  <c:v>3150</c:v>
                </c:pt>
                <c:pt idx="972">
                  <c:v>3095</c:v>
                </c:pt>
                <c:pt idx="973">
                  <c:v>3165</c:v>
                </c:pt>
                <c:pt idx="974">
                  <c:v>3170</c:v>
                </c:pt>
                <c:pt idx="975">
                  <c:v>3125</c:v>
                </c:pt>
                <c:pt idx="976">
                  <c:v>3140</c:v>
                </c:pt>
                <c:pt idx="977">
                  <c:v>3140</c:v>
                </c:pt>
                <c:pt idx="978">
                  <c:v>3130</c:v>
                </c:pt>
                <c:pt idx="979">
                  <c:v>3145</c:v>
                </c:pt>
                <c:pt idx="980">
                  <c:v>3170</c:v>
                </c:pt>
                <c:pt idx="981">
                  <c:v>3160</c:v>
                </c:pt>
                <c:pt idx="982">
                  <c:v>3125</c:v>
                </c:pt>
                <c:pt idx="983">
                  <c:v>3125</c:v>
                </c:pt>
                <c:pt idx="984">
                  <c:v>3125</c:v>
                </c:pt>
                <c:pt idx="985">
                  <c:v>3170</c:v>
                </c:pt>
                <c:pt idx="986">
                  <c:v>3175</c:v>
                </c:pt>
                <c:pt idx="987">
                  <c:v>3165</c:v>
                </c:pt>
                <c:pt idx="988">
                  <c:v>3140</c:v>
                </c:pt>
                <c:pt idx="989">
                  <c:v>3140</c:v>
                </c:pt>
                <c:pt idx="990">
                  <c:v>3125</c:v>
                </c:pt>
                <c:pt idx="991">
                  <c:v>3125</c:v>
                </c:pt>
                <c:pt idx="992">
                  <c:v>3135</c:v>
                </c:pt>
                <c:pt idx="993">
                  <c:v>3145</c:v>
                </c:pt>
                <c:pt idx="994">
                  <c:v>3125</c:v>
                </c:pt>
                <c:pt idx="995">
                  <c:v>3155</c:v>
                </c:pt>
                <c:pt idx="996">
                  <c:v>3155</c:v>
                </c:pt>
                <c:pt idx="997">
                  <c:v>3120</c:v>
                </c:pt>
                <c:pt idx="998">
                  <c:v>3120</c:v>
                </c:pt>
                <c:pt idx="999">
                  <c:v>3150</c:v>
                </c:pt>
                <c:pt idx="1000">
                  <c:v>3160</c:v>
                </c:pt>
                <c:pt idx="1001">
                  <c:v>3170</c:v>
                </c:pt>
                <c:pt idx="1002">
                  <c:v>3165</c:v>
                </c:pt>
                <c:pt idx="1003">
                  <c:v>3170</c:v>
                </c:pt>
                <c:pt idx="1004">
                  <c:v>3135</c:v>
                </c:pt>
                <c:pt idx="1005">
                  <c:v>3155</c:v>
                </c:pt>
                <c:pt idx="1006">
                  <c:v>3125</c:v>
                </c:pt>
                <c:pt idx="1007">
                  <c:v>3120</c:v>
                </c:pt>
                <c:pt idx="1008">
                  <c:v>3150</c:v>
                </c:pt>
                <c:pt idx="1009">
                  <c:v>3175</c:v>
                </c:pt>
                <c:pt idx="1010">
                  <c:v>3195</c:v>
                </c:pt>
                <c:pt idx="1011">
                  <c:v>3190</c:v>
                </c:pt>
                <c:pt idx="1012">
                  <c:v>3160</c:v>
                </c:pt>
                <c:pt idx="1013">
                  <c:v>3160</c:v>
                </c:pt>
                <c:pt idx="1014">
                  <c:v>3190</c:v>
                </c:pt>
                <c:pt idx="1015">
                  <c:v>3160</c:v>
                </c:pt>
                <c:pt idx="1016">
                  <c:v>3145</c:v>
                </c:pt>
                <c:pt idx="1017">
                  <c:v>3165</c:v>
                </c:pt>
                <c:pt idx="1018">
                  <c:v>3145</c:v>
                </c:pt>
                <c:pt idx="1019">
                  <c:v>3110</c:v>
                </c:pt>
                <c:pt idx="1020">
                  <c:v>3115</c:v>
                </c:pt>
                <c:pt idx="1021">
                  <c:v>3135</c:v>
                </c:pt>
                <c:pt idx="1022">
                  <c:v>3130</c:v>
                </c:pt>
                <c:pt idx="1023">
                  <c:v>3155</c:v>
                </c:pt>
                <c:pt idx="1024">
                  <c:v>3140</c:v>
                </c:pt>
                <c:pt idx="1025">
                  <c:v>3135</c:v>
                </c:pt>
                <c:pt idx="1026">
                  <c:v>3120</c:v>
                </c:pt>
                <c:pt idx="1027">
                  <c:v>3125</c:v>
                </c:pt>
                <c:pt idx="1028">
                  <c:v>3155</c:v>
                </c:pt>
                <c:pt idx="1029">
                  <c:v>3130</c:v>
                </c:pt>
                <c:pt idx="1030">
                  <c:v>3125</c:v>
                </c:pt>
                <c:pt idx="1031">
                  <c:v>3125</c:v>
                </c:pt>
                <c:pt idx="1032">
                  <c:v>3115</c:v>
                </c:pt>
                <c:pt idx="1033">
                  <c:v>3135</c:v>
                </c:pt>
                <c:pt idx="1034">
                  <c:v>3140</c:v>
                </c:pt>
                <c:pt idx="1035">
                  <c:v>3110</c:v>
                </c:pt>
                <c:pt idx="1036">
                  <c:v>3135</c:v>
                </c:pt>
                <c:pt idx="1037">
                  <c:v>3115</c:v>
                </c:pt>
                <c:pt idx="1038">
                  <c:v>3140</c:v>
                </c:pt>
                <c:pt idx="1039">
                  <c:v>3120</c:v>
                </c:pt>
                <c:pt idx="1040">
                  <c:v>3120</c:v>
                </c:pt>
                <c:pt idx="1041">
                  <c:v>3150</c:v>
                </c:pt>
                <c:pt idx="1042">
                  <c:v>3140</c:v>
                </c:pt>
                <c:pt idx="1043">
                  <c:v>3160</c:v>
                </c:pt>
                <c:pt idx="1044">
                  <c:v>3105</c:v>
                </c:pt>
                <c:pt idx="1045">
                  <c:v>3095</c:v>
                </c:pt>
                <c:pt idx="1046">
                  <c:v>3125</c:v>
                </c:pt>
                <c:pt idx="1047">
                  <c:v>3130</c:v>
                </c:pt>
                <c:pt idx="1048">
                  <c:v>3165</c:v>
                </c:pt>
                <c:pt idx="1049">
                  <c:v>3105</c:v>
                </c:pt>
                <c:pt idx="1050">
                  <c:v>3100</c:v>
                </c:pt>
                <c:pt idx="1051">
                  <c:v>3100</c:v>
                </c:pt>
                <c:pt idx="1052">
                  <c:v>3095</c:v>
                </c:pt>
                <c:pt idx="1053">
                  <c:v>3125</c:v>
                </c:pt>
                <c:pt idx="1054">
                  <c:v>3095</c:v>
                </c:pt>
                <c:pt idx="1055">
                  <c:v>3100</c:v>
                </c:pt>
                <c:pt idx="1056">
                  <c:v>3130</c:v>
                </c:pt>
                <c:pt idx="1057">
                  <c:v>3150</c:v>
                </c:pt>
                <c:pt idx="1058">
                  <c:v>3135</c:v>
                </c:pt>
                <c:pt idx="1059">
                  <c:v>3110</c:v>
                </c:pt>
                <c:pt idx="1060">
                  <c:v>3120</c:v>
                </c:pt>
                <c:pt idx="1061">
                  <c:v>3110</c:v>
                </c:pt>
                <c:pt idx="1062">
                  <c:v>3120</c:v>
                </c:pt>
                <c:pt idx="1063">
                  <c:v>3110</c:v>
                </c:pt>
                <c:pt idx="1064">
                  <c:v>3105</c:v>
                </c:pt>
                <c:pt idx="1065">
                  <c:v>3140</c:v>
                </c:pt>
                <c:pt idx="1066">
                  <c:v>3115</c:v>
                </c:pt>
                <c:pt idx="1067">
                  <c:v>3115</c:v>
                </c:pt>
                <c:pt idx="1068">
                  <c:v>3115</c:v>
                </c:pt>
                <c:pt idx="1069">
                  <c:v>3105</c:v>
                </c:pt>
                <c:pt idx="1070">
                  <c:v>3110</c:v>
                </c:pt>
                <c:pt idx="1071">
                  <c:v>3105</c:v>
                </c:pt>
                <c:pt idx="1072">
                  <c:v>3110</c:v>
                </c:pt>
                <c:pt idx="1073">
                  <c:v>3120</c:v>
                </c:pt>
                <c:pt idx="1074">
                  <c:v>3145</c:v>
                </c:pt>
                <c:pt idx="1075">
                  <c:v>3130</c:v>
                </c:pt>
                <c:pt idx="1076">
                  <c:v>3105</c:v>
                </c:pt>
                <c:pt idx="1077">
                  <c:v>3105</c:v>
                </c:pt>
                <c:pt idx="1078">
                  <c:v>3100</c:v>
                </c:pt>
                <c:pt idx="1079">
                  <c:v>3100</c:v>
                </c:pt>
                <c:pt idx="1080">
                  <c:v>3130</c:v>
                </c:pt>
                <c:pt idx="1081">
                  <c:v>3150</c:v>
                </c:pt>
                <c:pt idx="1082">
                  <c:v>3150</c:v>
                </c:pt>
                <c:pt idx="1083">
                  <c:v>3080</c:v>
                </c:pt>
                <c:pt idx="1084">
                  <c:v>3090</c:v>
                </c:pt>
                <c:pt idx="1085">
                  <c:v>3110</c:v>
                </c:pt>
                <c:pt idx="1086">
                  <c:v>3115</c:v>
                </c:pt>
                <c:pt idx="1087">
                  <c:v>3085</c:v>
                </c:pt>
                <c:pt idx="1088">
                  <c:v>3120</c:v>
                </c:pt>
                <c:pt idx="1089">
                  <c:v>3120</c:v>
                </c:pt>
                <c:pt idx="1090">
                  <c:v>3110</c:v>
                </c:pt>
                <c:pt idx="1091">
                  <c:v>3095</c:v>
                </c:pt>
                <c:pt idx="1092">
                  <c:v>3105</c:v>
                </c:pt>
                <c:pt idx="1093">
                  <c:v>3125</c:v>
                </c:pt>
                <c:pt idx="1094">
                  <c:v>3110</c:v>
                </c:pt>
                <c:pt idx="1095">
                  <c:v>3105</c:v>
                </c:pt>
                <c:pt idx="1096">
                  <c:v>3125</c:v>
                </c:pt>
                <c:pt idx="1097">
                  <c:v>3110</c:v>
                </c:pt>
                <c:pt idx="1098">
                  <c:v>3100</c:v>
                </c:pt>
                <c:pt idx="1099">
                  <c:v>3140</c:v>
                </c:pt>
                <c:pt idx="1100">
                  <c:v>3140</c:v>
                </c:pt>
                <c:pt idx="1101">
                  <c:v>3120</c:v>
                </c:pt>
                <c:pt idx="1102">
                  <c:v>3080</c:v>
                </c:pt>
                <c:pt idx="1103">
                  <c:v>3125</c:v>
                </c:pt>
                <c:pt idx="1104">
                  <c:v>3145</c:v>
                </c:pt>
                <c:pt idx="1105">
                  <c:v>3065</c:v>
                </c:pt>
                <c:pt idx="1106">
                  <c:v>3120</c:v>
                </c:pt>
                <c:pt idx="1107">
                  <c:v>3120</c:v>
                </c:pt>
                <c:pt idx="1108">
                  <c:v>3110</c:v>
                </c:pt>
                <c:pt idx="1109">
                  <c:v>3070</c:v>
                </c:pt>
                <c:pt idx="1110">
                  <c:v>3120</c:v>
                </c:pt>
                <c:pt idx="1111">
                  <c:v>3115</c:v>
                </c:pt>
                <c:pt idx="1112">
                  <c:v>3115</c:v>
                </c:pt>
                <c:pt idx="1113">
                  <c:v>3135</c:v>
                </c:pt>
                <c:pt idx="1114">
                  <c:v>3150</c:v>
                </c:pt>
                <c:pt idx="1115">
                  <c:v>3090</c:v>
                </c:pt>
                <c:pt idx="1116">
                  <c:v>3075</c:v>
                </c:pt>
                <c:pt idx="1117">
                  <c:v>3085</c:v>
                </c:pt>
                <c:pt idx="1118">
                  <c:v>3100</c:v>
                </c:pt>
                <c:pt idx="1119">
                  <c:v>3135</c:v>
                </c:pt>
                <c:pt idx="1120">
                  <c:v>3120</c:v>
                </c:pt>
                <c:pt idx="1121">
                  <c:v>3100</c:v>
                </c:pt>
                <c:pt idx="1122">
                  <c:v>3120</c:v>
                </c:pt>
                <c:pt idx="1123">
                  <c:v>3160</c:v>
                </c:pt>
                <c:pt idx="1124">
                  <c:v>3125</c:v>
                </c:pt>
                <c:pt idx="1125">
                  <c:v>3115</c:v>
                </c:pt>
                <c:pt idx="1126">
                  <c:v>3110</c:v>
                </c:pt>
                <c:pt idx="1127">
                  <c:v>3110</c:v>
                </c:pt>
                <c:pt idx="1128">
                  <c:v>3080</c:v>
                </c:pt>
                <c:pt idx="1129">
                  <c:v>3090</c:v>
                </c:pt>
                <c:pt idx="1130">
                  <c:v>3115</c:v>
                </c:pt>
                <c:pt idx="1131">
                  <c:v>3090</c:v>
                </c:pt>
                <c:pt idx="1132">
                  <c:v>3105</c:v>
                </c:pt>
                <c:pt idx="1133">
                  <c:v>3110</c:v>
                </c:pt>
                <c:pt idx="1134">
                  <c:v>3100</c:v>
                </c:pt>
                <c:pt idx="1135">
                  <c:v>3095</c:v>
                </c:pt>
                <c:pt idx="1136">
                  <c:v>3095</c:v>
                </c:pt>
                <c:pt idx="1137">
                  <c:v>3115</c:v>
                </c:pt>
                <c:pt idx="1138">
                  <c:v>3100</c:v>
                </c:pt>
                <c:pt idx="1139">
                  <c:v>3095</c:v>
                </c:pt>
                <c:pt idx="1140">
                  <c:v>3130</c:v>
                </c:pt>
                <c:pt idx="1141">
                  <c:v>3115</c:v>
                </c:pt>
                <c:pt idx="1142">
                  <c:v>3100</c:v>
                </c:pt>
                <c:pt idx="1143">
                  <c:v>3100</c:v>
                </c:pt>
                <c:pt idx="1144">
                  <c:v>3110</c:v>
                </c:pt>
                <c:pt idx="1145">
                  <c:v>3105</c:v>
                </c:pt>
                <c:pt idx="1146">
                  <c:v>3100</c:v>
                </c:pt>
                <c:pt idx="1147">
                  <c:v>3105</c:v>
                </c:pt>
                <c:pt idx="1148">
                  <c:v>3080</c:v>
                </c:pt>
                <c:pt idx="1149">
                  <c:v>3070</c:v>
                </c:pt>
                <c:pt idx="1150">
                  <c:v>3120</c:v>
                </c:pt>
                <c:pt idx="1151">
                  <c:v>3100</c:v>
                </c:pt>
                <c:pt idx="1152">
                  <c:v>3105</c:v>
                </c:pt>
                <c:pt idx="1153">
                  <c:v>3135</c:v>
                </c:pt>
                <c:pt idx="1154">
                  <c:v>3105</c:v>
                </c:pt>
                <c:pt idx="1155">
                  <c:v>3120</c:v>
                </c:pt>
                <c:pt idx="1156">
                  <c:v>3180</c:v>
                </c:pt>
                <c:pt idx="1157">
                  <c:v>3105</c:v>
                </c:pt>
                <c:pt idx="1158">
                  <c:v>3125</c:v>
                </c:pt>
                <c:pt idx="1159">
                  <c:v>3110</c:v>
                </c:pt>
                <c:pt idx="1160">
                  <c:v>3115</c:v>
                </c:pt>
                <c:pt idx="1161">
                  <c:v>3115</c:v>
                </c:pt>
                <c:pt idx="1162">
                  <c:v>3100</c:v>
                </c:pt>
                <c:pt idx="1163">
                  <c:v>3120</c:v>
                </c:pt>
                <c:pt idx="1164">
                  <c:v>3095</c:v>
                </c:pt>
                <c:pt idx="1165">
                  <c:v>3090</c:v>
                </c:pt>
                <c:pt idx="1166">
                  <c:v>3090</c:v>
                </c:pt>
                <c:pt idx="1167">
                  <c:v>3120</c:v>
                </c:pt>
                <c:pt idx="1168">
                  <c:v>3120</c:v>
                </c:pt>
                <c:pt idx="1169">
                  <c:v>3110</c:v>
                </c:pt>
                <c:pt idx="1170">
                  <c:v>3110</c:v>
                </c:pt>
                <c:pt idx="1171">
                  <c:v>3105</c:v>
                </c:pt>
                <c:pt idx="1172">
                  <c:v>3090</c:v>
                </c:pt>
                <c:pt idx="1173">
                  <c:v>3130</c:v>
                </c:pt>
                <c:pt idx="1174">
                  <c:v>3125</c:v>
                </c:pt>
                <c:pt idx="1175">
                  <c:v>3095</c:v>
                </c:pt>
                <c:pt idx="1176">
                  <c:v>3100</c:v>
                </c:pt>
                <c:pt idx="1177">
                  <c:v>3095</c:v>
                </c:pt>
                <c:pt idx="1178">
                  <c:v>3130</c:v>
                </c:pt>
                <c:pt idx="1179">
                  <c:v>3130</c:v>
                </c:pt>
                <c:pt idx="1180">
                  <c:v>3115</c:v>
                </c:pt>
                <c:pt idx="1181">
                  <c:v>3100</c:v>
                </c:pt>
                <c:pt idx="1182">
                  <c:v>3090</c:v>
                </c:pt>
                <c:pt idx="1183">
                  <c:v>3090</c:v>
                </c:pt>
                <c:pt idx="1184">
                  <c:v>3090</c:v>
                </c:pt>
                <c:pt idx="1185">
                  <c:v>3100</c:v>
                </c:pt>
                <c:pt idx="1186">
                  <c:v>3105</c:v>
                </c:pt>
                <c:pt idx="1187">
                  <c:v>3120</c:v>
                </c:pt>
                <c:pt idx="1188">
                  <c:v>3115</c:v>
                </c:pt>
                <c:pt idx="1189">
                  <c:v>3135</c:v>
                </c:pt>
                <c:pt idx="1190">
                  <c:v>3145</c:v>
                </c:pt>
                <c:pt idx="1191">
                  <c:v>3105</c:v>
                </c:pt>
                <c:pt idx="1192">
                  <c:v>3115</c:v>
                </c:pt>
                <c:pt idx="1193">
                  <c:v>3135</c:v>
                </c:pt>
                <c:pt idx="1194">
                  <c:v>3110</c:v>
                </c:pt>
                <c:pt idx="1195">
                  <c:v>3115</c:v>
                </c:pt>
                <c:pt idx="1196">
                  <c:v>3110</c:v>
                </c:pt>
                <c:pt idx="1197">
                  <c:v>3135</c:v>
                </c:pt>
                <c:pt idx="1198">
                  <c:v>3130</c:v>
                </c:pt>
                <c:pt idx="1199">
                  <c:v>3105</c:v>
                </c:pt>
                <c:pt idx="1200">
                  <c:v>3135</c:v>
                </c:pt>
                <c:pt idx="1201">
                  <c:v>3150</c:v>
                </c:pt>
                <c:pt idx="1202">
                  <c:v>3110</c:v>
                </c:pt>
                <c:pt idx="1203">
                  <c:v>3135</c:v>
                </c:pt>
                <c:pt idx="1204">
                  <c:v>3130</c:v>
                </c:pt>
                <c:pt idx="1205">
                  <c:v>3145</c:v>
                </c:pt>
                <c:pt idx="1206">
                  <c:v>3160</c:v>
                </c:pt>
                <c:pt idx="1207">
                  <c:v>3145</c:v>
                </c:pt>
                <c:pt idx="1208">
                  <c:v>3165</c:v>
                </c:pt>
                <c:pt idx="1209">
                  <c:v>3270</c:v>
                </c:pt>
                <c:pt idx="1210">
                  <c:v>3255</c:v>
                </c:pt>
                <c:pt idx="1211">
                  <c:v>3345</c:v>
                </c:pt>
                <c:pt idx="1212">
                  <c:v>3330</c:v>
                </c:pt>
                <c:pt idx="1213">
                  <c:v>3430</c:v>
                </c:pt>
                <c:pt idx="1214">
                  <c:v>3555</c:v>
                </c:pt>
                <c:pt idx="1215">
                  <c:v>3775</c:v>
                </c:pt>
                <c:pt idx="1216">
                  <c:v>3765</c:v>
                </c:pt>
                <c:pt idx="1217">
                  <c:v>3665</c:v>
                </c:pt>
                <c:pt idx="1218">
                  <c:v>3705</c:v>
                </c:pt>
                <c:pt idx="1219">
                  <c:v>3680</c:v>
                </c:pt>
                <c:pt idx="1220">
                  <c:v>3575</c:v>
                </c:pt>
                <c:pt idx="1221">
                  <c:v>3480</c:v>
                </c:pt>
                <c:pt idx="1222">
                  <c:v>3450</c:v>
                </c:pt>
                <c:pt idx="1223">
                  <c:v>3360</c:v>
                </c:pt>
                <c:pt idx="1224">
                  <c:v>3345</c:v>
                </c:pt>
                <c:pt idx="1225">
                  <c:v>3250</c:v>
                </c:pt>
                <c:pt idx="1226">
                  <c:v>3180</c:v>
                </c:pt>
                <c:pt idx="1227">
                  <c:v>3160</c:v>
                </c:pt>
                <c:pt idx="1228">
                  <c:v>3220</c:v>
                </c:pt>
                <c:pt idx="1229">
                  <c:v>3195</c:v>
                </c:pt>
                <c:pt idx="1230">
                  <c:v>3195</c:v>
                </c:pt>
                <c:pt idx="1231">
                  <c:v>3105</c:v>
                </c:pt>
                <c:pt idx="1232">
                  <c:v>3115</c:v>
                </c:pt>
                <c:pt idx="1233">
                  <c:v>3135</c:v>
                </c:pt>
                <c:pt idx="1234">
                  <c:v>3165</c:v>
                </c:pt>
                <c:pt idx="1235">
                  <c:v>3150</c:v>
                </c:pt>
                <c:pt idx="1236">
                  <c:v>3130</c:v>
                </c:pt>
                <c:pt idx="1237">
                  <c:v>3125</c:v>
                </c:pt>
                <c:pt idx="1238">
                  <c:v>3085</c:v>
                </c:pt>
                <c:pt idx="1239">
                  <c:v>3110</c:v>
                </c:pt>
                <c:pt idx="1240">
                  <c:v>3135</c:v>
                </c:pt>
                <c:pt idx="1241">
                  <c:v>3125</c:v>
                </c:pt>
                <c:pt idx="1242">
                  <c:v>3105</c:v>
                </c:pt>
                <c:pt idx="1243">
                  <c:v>3120</c:v>
                </c:pt>
                <c:pt idx="1244">
                  <c:v>3120</c:v>
                </c:pt>
                <c:pt idx="1245">
                  <c:v>3115</c:v>
                </c:pt>
                <c:pt idx="1246">
                  <c:v>3125</c:v>
                </c:pt>
                <c:pt idx="1247">
                  <c:v>3100</c:v>
                </c:pt>
                <c:pt idx="1248">
                  <c:v>3080</c:v>
                </c:pt>
                <c:pt idx="1249">
                  <c:v>3075</c:v>
                </c:pt>
                <c:pt idx="1250">
                  <c:v>3095</c:v>
                </c:pt>
                <c:pt idx="1251">
                  <c:v>3105</c:v>
                </c:pt>
                <c:pt idx="1252">
                  <c:v>3100</c:v>
                </c:pt>
                <c:pt idx="1253">
                  <c:v>3090</c:v>
                </c:pt>
                <c:pt idx="1254">
                  <c:v>3100</c:v>
                </c:pt>
                <c:pt idx="1255">
                  <c:v>3105</c:v>
                </c:pt>
                <c:pt idx="1256">
                  <c:v>3120</c:v>
                </c:pt>
                <c:pt idx="1257">
                  <c:v>3100</c:v>
                </c:pt>
                <c:pt idx="1258">
                  <c:v>3115</c:v>
                </c:pt>
                <c:pt idx="1259">
                  <c:v>3130</c:v>
                </c:pt>
                <c:pt idx="1260">
                  <c:v>3105</c:v>
                </c:pt>
                <c:pt idx="1261">
                  <c:v>3095</c:v>
                </c:pt>
                <c:pt idx="1262">
                  <c:v>3115</c:v>
                </c:pt>
                <c:pt idx="1263">
                  <c:v>3135</c:v>
                </c:pt>
                <c:pt idx="1264">
                  <c:v>3100</c:v>
                </c:pt>
                <c:pt idx="1265">
                  <c:v>3090</c:v>
                </c:pt>
                <c:pt idx="1266">
                  <c:v>3120</c:v>
                </c:pt>
                <c:pt idx="1267">
                  <c:v>3105</c:v>
                </c:pt>
                <c:pt idx="1268">
                  <c:v>3160</c:v>
                </c:pt>
                <c:pt idx="1269">
                  <c:v>3075</c:v>
                </c:pt>
                <c:pt idx="1270">
                  <c:v>3100</c:v>
                </c:pt>
                <c:pt idx="1271">
                  <c:v>3130</c:v>
                </c:pt>
                <c:pt idx="1272">
                  <c:v>3115</c:v>
                </c:pt>
                <c:pt idx="1273">
                  <c:v>3095</c:v>
                </c:pt>
                <c:pt idx="1274">
                  <c:v>3105</c:v>
                </c:pt>
                <c:pt idx="1275">
                  <c:v>3120</c:v>
                </c:pt>
                <c:pt idx="1276">
                  <c:v>3090</c:v>
                </c:pt>
                <c:pt idx="1277">
                  <c:v>3090</c:v>
                </c:pt>
                <c:pt idx="1278">
                  <c:v>3125</c:v>
                </c:pt>
                <c:pt idx="1279">
                  <c:v>3140</c:v>
                </c:pt>
                <c:pt idx="1280">
                  <c:v>3100</c:v>
                </c:pt>
                <c:pt idx="1281">
                  <c:v>3130</c:v>
                </c:pt>
                <c:pt idx="1282">
                  <c:v>3135</c:v>
                </c:pt>
                <c:pt idx="1283">
                  <c:v>3205</c:v>
                </c:pt>
                <c:pt idx="1284">
                  <c:v>3160</c:v>
                </c:pt>
                <c:pt idx="1285">
                  <c:v>3140</c:v>
                </c:pt>
                <c:pt idx="1286">
                  <c:v>3180</c:v>
                </c:pt>
                <c:pt idx="1287">
                  <c:v>3205</c:v>
                </c:pt>
                <c:pt idx="1288">
                  <c:v>3205</c:v>
                </c:pt>
                <c:pt idx="1289">
                  <c:v>3265</c:v>
                </c:pt>
                <c:pt idx="1290">
                  <c:v>3350</c:v>
                </c:pt>
                <c:pt idx="1291">
                  <c:v>3450</c:v>
                </c:pt>
                <c:pt idx="1292">
                  <c:v>3545</c:v>
                </c:pt>
                <c:pt idx="1293">
                  <c:v>3715</c:v>
                </c:pt>
                <c:pt idx="1294">
                  <c:v>3860</c:v>
                </c:pt>
                <c:pt idx="1295">
                  <c:v>4035</c:v>
                </c:pt>
                <c:pt idx="1296">
                  <c:v>4200</c:v>
                </c:pt>
                <c:pt idx="1297">
                  <c:v>4435</c:v>
                </c:pt>
                <c:pt idx="1298">
                  <c:v>4460</c:v>
                </c:pt>
                <c:pt idx="1299">
                  <c:v>4540</c:v>
                </c:pt>
                <c:pt idx="1300">
                  <c:v>4365</c:v>
                </c:pt>
                <c:pt idx="1301">
                  <c:v>4160</c:v>
                </c:pt>
                <c:pt idx="1302">
                  <c:v>3990</c:v>
                </c:pt>
                <c:pt idx="1303">
                  <c:v>3860</c:v>
                </c:pt>
                <c:pt idx="1304">
                  <c:v>3745</c:v>
                </c:pt>
                <c:pt idx="1305">
                  <c:v>3610</c:v>
                </c:pt>
                <c:pt idx="1306">
                  <c:v>3490</c:v>
                </c:pt>
                <c:pt idx="1307">
                  <c:v>3390</c:v>
                </c:pt>
                <c:pt idx="1308">
                  <c:v>3305</c:v>
                </c:pt>
                <c:pt idx="1309">
                  <c:v>3210</c:v>
                </c:pt>
                <c:pt idx="1310">
                  <c:v>3175</c:v>
                </c:pt>
                <c:pt idx="1311">
                  <c:v>3155</c:v>
                </c:pt>
                <c:pt idx="1312">
                  <c:v>3155</c:v>
                </c:pt>
                <c:pt idx="1313">
                  <c:v>3150</c:v>
                </c:pt>
                <c:pt idx="1314">
                  <c:v>3165</c:v>
                </c:pt>
                <c:pt idx="1315">
                  <c:v>3155</c:v>
                </c:pt>
                <c:pt idx="1316">
                  <c:v>3110</c:v>
                </c:pt>
                <c:pt idx="1317">
                  <c:v>3130</c:v>
                </c:pt>
                <c:pt idx="1318">
                  <c:v>3100</c:v>
                </c:pt>
                <c:pt idx="1319">
                  <c:v>3105</c:v>
                </c:pt>
                <c:pt idx="1320">
                  <c:v>3120</c:v>
                </c:pt>
                <c:pt idx="1321">
                  <c:v>3125</c:v>
                </c:pt>
                <c:pt idx="1322">
                  <c:v>3115</c:v>
                </c:pt>
                <c:pt idx="1323">
                  <c:v>3130</c:v>
                </c:pt>
                <c:pt idx="1324">
                  <c:v>3105</c:v>
                </c:pt>
                <c:pt idx="1325">
                  <c:v>3110</c:v>
                </c:pt>
                <c:pt idx="1326">
                  <c:v>3085</c:v>
                </c:pt>
                <c:pt idx="1327">
                  <c:v>3105</c:v>
                </c:pt>
                <c:pt idx="1328">
                  <c:v>3110</c:v>
                </c:pt>
                <c:pt idx="1329">
                  <c:v>3115</c:v>
                </c:pt>
                <c:pt idx="1330">
                  <c:v>3110</c:v>
                </c:pt>
                <c:pt idx="1331">
                  <c:v>3095</c:v>
                </c:pt>
                <c:pt idx="1332">
                  <c:v>3075</c:v>
                </c:pt>
                <c:pt idx="1333">
                  <c:v>3125</c:v>
                </c:pt>
                <c:pt idx="1334">
                  <c:v>3080</c:v>
                </c:pt>
                <c:pt idx="1335">
                  <c:v>3100</c:v>
                </c:pt>
                <c:pt idx="1336">
                  <c:v>3095</c:v>
                </c:pt>
                <c:pt idx="1337">
                  <c:v>3080</c:v>
                </c:pt>
                <c:pt idx="1338">
                  <c:v>3110</c:v>
                </c:pt>
                <c:pt idx="1339">
                  <c:v>3090</c:v>
                </c:pt>
                <c:pt idx="1340">
                  <c:v>3115</c:v>
                </c:pt>
                <c:pt idx="1341">
                  <c:v>3060</c:v>
                </c:pt>
                <c:pt idx="1342">
                  <c:v>3075</c:v>
                </c:pt>
                <c:pt idx="1343">
                  <c:v>3100</c:v>
                </c:pt>
                <c:pt idx="1344">
                  <c:v>3115</c:v>
                </c:pt>
                <c:pt idx="1345">
                  <c:v>3110</c:v>
                </c:pt>
                <c:pt idx="1346">
                  <c:v>3060</c:v>
                </c:pt>
                <c:pt idx="1347">
                  <c:v>3065</c:v>
                </c:pt>
                <c:pt idx="1348">
                  <c:v>3080</c:v>
                </c:pt>
                <c:pt idx="1349">
                  <c:v>3095</c:v>
                </c:pt>
                <c:pt idx="1350">
                  <c:v>3090</c:v>
                </c:pt>
                <c:pt idx="1351">
                  <c:v>3095</c:v>
                </c:pt>
                <c:pt idx="1352">
                  <c:v>3080</c:v>
                </c:pt>
                <c:pt idx="1353">
                  <c:v>3075</c:v>
                </c:pt>
                <c:pt idx="1354">
                  <c:v>3090</c:v>
                </c:pt>
                <c:pt idx="1355">
                  <c:v>3105</c:v>
                </c:pt>
                <c:pt idx="1356">
                  <c:v>3095</c:v>
                </c:pt>
                <c:pt idx="1357">
                  <c:v>3085</c:v>
                </c:pt>
                <c:pt idx="1358">
                  <c:v>3070</c:v>
                </c:pt>
                <c:pt idx="1359">
                  <c:v>3070</c:v>
                </c:pt>
                <c:pt idx="1360">
                  <c:v>3085</c:v>
                </c:pt>
                <c:pt idx="1361">
                  <c:v>3110</c:v>
                </c:pt>
                <c:pt idx="1362">
                  <c:v>3100</c:v>
                </c:pt>
                <c:pt idx="1363">
                  <c:v>3105</c:v>
                </c:pt>
                <c:pt idx="1364">
                  <c:v>3095</c:v>
                </c:pt>
                <c:pt idx="1365">
                  <c:v>3085</c:v>
                </c:pt>
                <c:pt idx="1366">
                  <c:v>3100</c:v>
                </c:pt>
                <c:pt idx="1367">
                  <c:v>3095</c:v>
                </c:pt>
                <c:pt idx="1368">
                  <c:v>3100</c:v>
                </c:pt>
                <c:pt idx="1369">
                  <c:v>3090</c:v>
                </c:pt>
                <c:pt idx="1370">
                  <c:v>3080</c:v>
                </c:pt>
                <c:pt idx="1371">
                  <c:v>3060</c:v>
                </c:pt>
                <c:pt idx="1372">
                  <c:v>3070</c:v>
                </c:pt>
                <c:pt idx="1373">
                  <c:v>3100</c:v>
                </c:pt>
                <c:pt idx="1374">
                  <c:v>3065</c:v>
                </c:pt>
                <c:pt idx="1375">
                  <c:v>3070</c:v>
                </c:pt>
                <c:pt idx="1376">
                  <c:v>3085</c:v>
                </c:pt>
                <c:pt idx="1377">
                  <c:v>3105</c:v>
                </c:pt>
                <c:pt idx="1378">
                  <c:v>3065</c:v>
                </c:pt>
                <c:pt idx="1379">
                  <c:v>3090</c:v>
                </c:pt>
                <c:pt idx="1380">
                  <c:v>3090</c:v>
                </c:pt>
                <c:pt idx="1381">
                  <c:v>3100</c:v>
                </c:pt>
                <c:pt idx="1382">
                  <c:v>3080</c:v>
                </c:pt>
                <c:pt idx="1383">
                  <c:v>3095</c:v>
                </c:pt>
                <c:pt idx="1384">
                  <c:v>3085</c:v>
                </c:pt>
                <c:pt idx="1385">
                  <c:v>3050</c:v>
                </c:pt>
                <c:pt idx="1386">
                  <c:v>3080</c:v>
                </c:pt>
                <c:pt idx="1387">
                  <c:v>3100</c:v>
                </c:pt>
                <c:pt idx="1388">
                  <c:v>3080</c:v>
                </c:pt>
                <c:pt idx="1389">
                  <c:v>3110</c:v>
                </c:pt>
                <c:pt idx="1390">
                  <c:v>3070</c:v>
                </c:pt>
                <c:pt idx="1391">
                  <c:v>3040</c:v>
                </c:pt>
                <c:pt idx="1392">
                  <c:v>3060</c:v>
                </c:pt>
                <c:pt idx="1393">
                  <c:v>3075</c:v>
                </c:pt>
                <c:pt idx="1394">
                  <c:v>3100</c:v>
                </c:pt>
                <c:pt idx="1395">
                  <c:v>3080</c:v>
                </c:pt>
                <c:pt idx="1396">
                  <c:v>3095</c:v>
                </c:pt>
                <c:pt idx="1397">
                  <c:v>3090</c:v>
                </c:pt>
                <c:pt idx="1398">
                  <c:v>3085</c:v>
                </c:pt>
                <c:pt idx="1399">
                  <c:v>3055</c:v>
                </c:pt>
                <c:pt idx="1400">
                  <c:v>3060</c:v>
                </c:pt>
                <c:pt idx="1401">
                  <c:v>3075</c:v>
                </c:pt>
                <c:pt idx="1402">
                  <c:v>3095</c:v>
                </c:pt>
                <c:pt idx="1403">
                  <c:v>3105</c:v>
                </c:pt>
                <c:pt idx="1404">
                  <c:v>3080</c:v>
                </c:pt>
                <c:pt idx="1405">
                  <c:v>3045</c:v>
                </c:pt>
                <c:pt idx="1406">
                  <c:v>3085</c:v>
                </c:pt>
                <c:pt idx="1407">
                  <c:v>3090</c:v>
                </c:pt>
                <c:pt idx="1408">
                  <c:v>3085</c:v>
                </c:pt>
                <c:pt idx="1409">
                  <c:v>3090</c:v>
                </c:pt>
                <c:pt idx="1410">
                  <c:v>3100</c:v>
                </c:pt>
                <c:pt idx="1411">
                  <c:v>3085</c:v>
                </c:pt>
                <c:pt idx="1412">
                  <c:v>3080</c:v>
                </c:pt>
                <c:pt idx="1413">
                  <c:v>3080</c:v>
                </c:pt>
                <c:pt idx="1414">
                  <c:v>3055</c:v>
                </c:pt>
                <c:pt idx="1415">
                  <c:v>3065</c:v>
                </c:pt>
                <c:pt idx="1416">
                  <c:v>3090</c:v>
                </c:pt>
                <c:pt idx="1417">
                  <c:v>3065</c:v>
                </c:pt>
                <c:pt idx="1418">
                  <c:v>3050</c:v>
                </c:pt>
                <c:pt idx="1419">
                  <c:v>3070</c:v>
                </c:pt>
                <c:pt idx="1420">
                  <c:v>3085</c:v>
                </c:pt>
                <c:pt idx="1421">
                  <c:v>3075</c:v>
                </c:pt>
                <c:pt idx="1422">
                  <c:v>3085</c:v>
                </c:pt>
                <c:pt idx="1423">
                  <c:v>3080</c:v>
                </c:pt>
                <c:pt idx="1424">
                  <c:v>3075</c:v>
                </c:pt>
                <c:pt idx="1425">
                  <c:v>3065</c:v>
                </c:pt>
                <c:pt idx="1426">
                  <c:v>3055</c:v>
                </c:pt>
                <c:pt idx="1427">
                  <c:v>3090</c:v>
                </c:pt>
                <c:pt idx="1428">
                  <c:v>3100</c:v>
                </c:pt>
                <c:pt idx="1429">
                  <c:v>3105</c:v>
                </c:pt>
                <c:pt idx="1430">
                  <c:v>3055</c:v>
                </c:pt>
                <c:pt idx="1431">
                  <c:v>3075</c:v>
                </c:pt>
                <c:pt idx="1432">
                  <c:v>3095</c:v>
                </c:pt>
                <c:pt idx="1433">
                  <c:v>3075</c:v>
                </c:pt>
                <c:pt idx="1434">
                  <c:v>3045</c:v>
                </c:pt>
                <c:pt idx="1435">
                  <c:v>3065</c:v>
                </c:pt>
                <c:pt idx="1436">
                  <c:v>3090</c:v>
                </c:pt>
                <c:pt idx="1437">
                  <c:v>3090</c:v>
                </c:pt>
                <c:pt idx="1438">
                  <c:v>3045</c:v>
                </c:pt>
                <c:pt idx="1439">
                  <c:v>3065</c:v>
                </c:pt>
                <c:pt idx="1440">
                  <c:v>3055</c:v>
                </c:pt>
                <c:pt idx="1441">
                  <c:v>3045</c:v>
                </c:pt>
                <c:pt idx="1442">
                  <c:v>3070</c:v>
                </c:pt>
                <c:pt idx="1443">
                  <c:v>3040</c:v>
                </c:pt>
                <c:pt idx="1444">
                  <c:v>3080</c:v>
                </c:pt>
                <c:pt idx="1445">
                  <c:v>3110</c:v>
                </c:pt>
                <c:pt idx="1446">
                  <c:v>3045</c:v>
                </c:pt>
                <c:pt idx="1447">
                  <c:v>3095</c:v>
                </c:pt>
                <c:pt idx="1448">
                  <c:v>3095</c:v>
                </c:pt>
                <c:pt idx="1449">
                  <c:v>3110</c:v>
                </c:pt>
                <c:pt idx="1450">
                  <c:v>3035</c:v>
                </c:pt>
                <c:pt idx="1451">
                  <c:v>3080</c:v>
                </c:pt>
                <c:pt idx="1452">
                  <c:v>3075</c:v>
                </c:pt>
                <c:pt idx="1453">
                  <c:v>3075</c:v>
                </c:pt>
                <c:pt idx="1454">
                  <c:v>3090</c:v>
                </c:pt>
                <c:pt idx="1455">
                  <c:v>3040</c:v>
                </c:pt>
                <c:pt idx="1456">
                  <c:v>3075</c:v>
                </c:pt>
                <c:pt idx="1457">
                  <c:v>3105</c:v>
                </c:pt>
                <c:pt idx="1458">
                  <c:v>3090</c:v>
                </c:pt>
                <c:pt idx="1459">
                  <c:v>3060</c:v>
                </c:pt>
                <c:pt idx="1460">
                  <c:v>3080</c:v>
                </c:pt>
                <c:pt idx="1461">
                  <c:v>3100</c:v>
                </c:pt>
                <c:pt idx="1462">
                  <c:v>3060</c:v>
                </c:pt>
                <c:pt idx="1463">
                  <c:v>3070</c:v>
                </c:pt>
                <c:pt idx="1464">
                  <c:v>3050</c:v>
                </c:pt>
                <c:pt idx="1465">
                  <c:v>3065</c:v>
                </c:pt>
                <c:pt idx="1466">
                  <c:v>3040</c:v>
                </c:pt>
                <c:pt idx="1467">
                  <c:v>3060</c:v>
                </c:pt>
                <c:pt idx="1468">
                  <c:v>3070</c:v>
                </c:pt>
                <c:pt idx="1469">
                  <c:v>3085</c:v>
                </c:pt>
                <c:pt idx="1470">
                  <c:v>3085</c:v>
                </c:pt>
                <c:pt idx="1471">
                  <c:v>3060</c:v>
                </c:pt>
                <c:pt idx="1472">
                  <c:v>3075</c:v>
                </c:pt>
                <c:pt idx="1473">
                  <c:v>3055</c:v>
                </c:pt>
                <c:pt idx="1474">
                  <c:v>3055</c:v>
                </c:pt>
                <c:pt idx="1475">
                  <c:v>3065</c:v>
                </c:pt>
                <c:pt idx="1476">
                  <c:v>3055</c:v>
                </c:pt>
                <c:pt idx="1477">
                  <c:v>3065</c:v>
                </c:pt>
                <c:pt idx="1478">
                  <c:v>3075</c:v>
                </c:pt>
                <c:pt idx="1479">
                  <c:v>3075</c:v>
                </c:pt>
                <c:pt idx="1480">
                  <c:v>3090</c:v>
                </c:pt>
                <c:pt idx="1481">
                  <c:v>3105</c:v>
                </c:pt>
                <c:pt idx="1482">
                  <c:v>3130</c:v>
                </c:pt>
                <c:pt idx="1483">
                  <c:v>3115</c:v>
                </c:pt>
                <c:pt idx="1484">
                  <c:v>3080</c:v>
                </c:pt>
                <c:pt idx="1485">
                  <c:v>3085</c:v>
                </c:pt>
                <c:pt idx="1486">
                  <c:v>3065</c:v>
                </c:pt>
                <c:pt idx="1487">
                  <c:v>3050</c:v>
                </c:pt>
                <c:pt idx="1488">
                  <c:v>3055</c:v>
                </c:pt>
                <c:pt idx="1489">
                  <c:v>3040</c:v>
                </c:pt>
                <c:pt idx="1490">
                  <c:v>3060</c:v>
                </c:pt>
                <c:pt idx="1491">
                  <c:v>3060</c:v>
                </c:pt>
                <c:pt idx="1492">
                  <c:v>3090</c:v>
                </c:pt>
                <c:pt idx="1493">
                  <c:v>3070</c:v>
                </c:pt>
                <c:pt idx="1494">
                  <c:v>3075</c:v>
                </c:pt>
                <c:pt idx="1495">
                  <c:v>3065</c:v>
                </c:pt>
                <c:pt idx="1496">
                  <c:v>3090</c:v>
                </c:pt>
                <c:pt idx="1497">
                  <c:v>3065</c:v>
                </c:pt>
                <c:pt idx="1498">
                  <c:v>3080</c:v>
                </c:pt>
                <c:pt idx="1499">
                  <c:v>3050</c:v>
                </c:pt>
                <c:pt idx="1500">
                  <c:v>3060</c:v>
                </c:pt>
                <c:pt idx="1501">
                  <c:v>3060</c:v>
                </c:pt>
                <c:pt idx="1502">
                  <c:v>3055</c:v>
                </c:pt>
                <c:pt idx="1503">
                  <c:v>3045</c:v>
                </c:pt>
                <c:pt idx="1504">
                  <c:v>3085</c:v>
                </c:pt>
                <c:pt idx="1505">
                  <c:v>3080</c:v>
                </c:pt>
                <c:pt idx="1506">
                  <c:v>3040</c:v>
                </c:pt>
                <c:pt idx="1507">
                  <c:v>3060</c:v>
                </c:pt>
                <c:pt idx="1508">
                  <c:v>3050</c:v>
                </c:pt>
                <c:pt idx="1509">
                  <c:v>3110</c:v>
                </c:pt>
                <c:pt idx="1510">
                  <c:v>3100</c:v>
                </c:pt>
                <c:pt idx="1511">
                  <c:v>3100</c:v>
                </c:pt>
                <c:pt idx="1512">
                  <c:v>3055</c:v>
                </c:pt>
                <c:pt idx="1513">
                  <c:v>3050</c:v>
                </c:pt>
                <c:pt idx="1514">
                  <c:v>3045</c:v>
                </c:pt>
                <c:pt idx="1515">
                  <c:v>3015</c:v>
                </c:pt>
                <c:pt idx="1516">
                  <c:v>3040</c:v>
                </c:pt>
                <c:pt idx="1517">
                  <c:v>3030</c:v>
                </c:pt>
                <c:pt idx="1518">
                  <c:v>3045</c:v>
                </c:pt>
                <c:pt idx="1519">
                  <c:v>3065</c:v>
                </c:pt>
                <c:pt idx="1520">
                  <c:v>3055</c:v>
                </c:pt>
                <c:pt idx="1521">
                  <c:v>3085</c:v>
                </c:pt>
                <c:pt idx="1522">
                  <c:v>3085</c:v>
                </c:pt>
                <c:pt idx="1523">
                  <c:v>3070</c:v>
                </c:pt>
                <c:pt idx="1524">
                  <c:v>3085</c:v>
                </c:pt>
                <c:pt idx="1525">
                  <c:v>3085</c:v>
                </c:pt>
                <c:pt idx="1526">
                  <c:v>3075</c:v>
                </c:pt>
                <c:pt idx="1527">
                  <c:v>3040</c:v>
                </c:pt>
                <c:pt idx="1528">
                  <c:v>3055</c:v>
                </c:pt>
                <c:pt idx="1529">
                  <c:v>3060</c:v>
                </c:pt>
                <c:pt idx="1530">
                  <c:v>3075</c:v>
                </c:pt>
                <c:pt idx="1531">
                  <c:v>3095</c:v>
                </c:pt>
                <c:pt idx="1532">
                  <c:v>3075</c:v>
                </c:pt>
                <c:pt idx="1533">
                  <c:v>3075</c:v>
                </c:pt>
                <c:pt idx="1534">
                  <c:v>3055</c:v>
                </c:pt>
                <c:pt idx="1535">
                  <c:v>3040</c:v>
                </c:pt>
                <c:pt idx="1536">
                  <c:v>3045</c:v>
                </c:pt>
                <c:pt idx="1537">
                  <c:v>3035</c:v>
                </c:pt>
                <c:pt idx="1538">
                  <c:v>3040</c:v>
                </c:pt>
                <c:pt idx="1539">
                  <c:v>3075</c:v>
                </c:pt>
                <c:pt idx="1540">
                  <c:v>3050</c:v>
                </c:pt>
                <c:pt idx="1541">
                  <c:v>3060</c:v>
                </c:pt>
                <c:pt idx="1542">
                  <c:v>3050</c:v>
                </c:pt>
                <c:pt idx="1543">
                  <c:v>3045</c:v>
                </c:pt>
                <c:pt idx="1544">
                  <c:v>3045</c:v>
                </c:pt>
                <c:pt idx="1545">
                  <c:v>3060</c:v>
                </c:pt>
                <c:pt idx="1546">
                  <c:v>3050</c:v>
                </c:pt>
                <c:pt idx="1547">
                  <c:v>3045</c:v>
                </c:pt>
                <c:pt idx="1548">
                  <c:v>3070</c:v>
                </c:pt>
                <c:pt idx="1549">
                  <c:v>3090</c:v>
                </c:pt>
                <c:pt idx="1550">
                  <c:v>3105</c:v>
                </c:pt>
                <c:pt idx="1551">
                  <c:v>3085</c:v>
                </c:pt>
                <c:pt idx="1552">
                  <c:v>3045</c:v>
                </c:pt>
                <c:pt idx="1553">
                  <c:v>3065</c:v>
                </c:pt>
                <c:pt idx="1554">
                  <c:v>3055</c:v>
                </c:pt>
                <c:pt idx="1555">
                  <c:v>3070</c:v>
                </c:pt>
                <c:pt idx="1556">
                  <c:v>3060</c:v>
                </c:pt>
                <c:pt idx="1557">
                  <c:v>3075</c:v>
                </c:pt>
                <c:pt idx="1558">
                  <c:v>3045</c:v>
                </c:pt>
                <c:pt idx="1559">
                  <c:v>3050</c:v>
                </c:pt>
                <c:pt idx="1560">
                  <c:v>3085</c:v>
                </c:pt>
                <c:pt idx="1561">
                  <c:v>3090</c:v>
                </c:pt>
                <c:pt idx="1562">
                  <c:v>3025</c:v>
                </c:pt>
                <c:pt idx="1563">
                  <c:v>3040</c:v>
                </c:pt>
                <c:pt idx="1564">
                  <c:v>3050</c:v>
                </c:pt>
                <c:pt idx="1565">
                  <c:v>3070</c:v>
                </c:pt>
                <c:pt idx="1566">
                  <c:v>3040</c:v>
                </c:pt>
                <c:pt idx="1567">
                  <c:v>3055</c:v>
                </c:pt>
                <c:pt idx="1568">
                  <c:v>3055</c:v>
                </c:pt>
                <c:pt idx="1569">
                  <c:v>3050</c:v>
                </c:pt>
                <c:pt idx="1570">
                  <c:v>3045</c:v>
                </c:pt>
                <c:pt idx="1571">
                  <c:v>3075</c:v>
                </c:pt>
                <c:pt idx="1572">
                  <c:v>3040</c:v>
                </c:pt>
                <c:pt idx="1573">
                  <c:v>3040</c:v>
                </c:pt>
                <c:pt idx="1574">
                  <c:v>3040</c:v>
                </c:pt>
                <c:pt idx="1575">
                  <c:v>3060</c:v>
                </c:pt>
                <c:pt idx="1576">
                  <c:v>3065</c:v>
                </c:pt>
                <c:pt idx="1577">
                  <c:v>3045</c:v>
                </c:pt>
                <c:pt idx="1578">
                  <c:v>3065</c:v>
                </c:pt>
                <c:pt idx="1579">
                  <c:v>3055</c:v>
                </c:pt>
                <c:pt idx="1580">
                  <c:v>3080</c:v>
                </c:pt>
                <c:pt idx="1581">
                  <c:v>3075</c:v>
                </c:pt>
                <c:pt idx="1582">
                  <c:v>3040</c:v>
                </c:pt>
                <c:pt idx="1583">
                  <c:v>3040</c:v>
                </c:pt>
                <c:pt idx="1584">
                  <c:v>3045</c:v>
                </c:pt>
                <c:pt idx="1585">
                  <c:v>3045</c:v>
                </c:pt>
                <c:pt idx="1586">
                  <c:v>3025</c:v>
                </c:pt>
                <c:pt idx="1587">
                  <c:v>3045</c:v>
                </c:pt>
                <c:pt idx="1588">
                  <c:v>3070</c:v>
                </c:pt>
                <c:pt idx="1589">
                  <c:v>3065</c:v>
                </c:pt>
                <c:pt idx="1590">
                  <c:v>3075</c:v>
                </c:pt>
                <c:pt idx="1591">
                  <c:v>3065</c:v>
                </c:pt>
                <c:pt idx="1592">
                  <c:v>3045</c:v>
                </c:pt>
                <c:pt idx="1593">
                  <c:v>3055</c:v>
                </c:pt>
                <c:pt idx="1594">
                  <c:v>3075</c:v>
                </c:pt>
                <c:pt idx="1595">
                  <c:v>3065</c:v>
                </c:pt>
                <c:pt idx="1596">
                  <c:v>3070</c:v>
                </c:pt>
                <c:pt idx="1597">
                  <c:v>3045</c:v>
                </c:pt>
                <c:pt idx="1598">
                  <c:v>3035</c:v>
                </c:pt>
                <c:pt idx="1599">
                  <c:v>3065</c:v>
                </c:pt>
                <c:pt idx="1600">
                  <c:v>3065</c:v>
                </c:pt>
                <c:pt idx="1601">
                  <c:v>3065</c:v>
                </c:pt>
                <c:pt idx="1602">
                  <c:v>3045</c:v>
                </c:pt>
                <c:pt idx="1603">
                  <c:v>3045</c:v>
                </c:pt>
                <c:pt idx="1604">
                  <c:v>3075</c:v>
                </c:pt>
                <c:pt idx="1605">
                  <c:v>3065</c:v>
                </c:pt>
                <c:pt idx="1606">
                  <c:v>3060</c:v>
                </c:pt>
                <c:pt idx="1607">
                  <c:v>3040</c:v>
                </c:pt>
                <c:pt idx="1608">
                  <c:v>3040</c:v>
                </c:pt>
                <c:pt idx="1609">
                  <c:v>3075</c:v>
                </c:pt>
                <c:pt idx="1610">
                  <c:v>3075</c:v>
                </c:pt>
                <c:pt idx="1611">
                  <c:v>3060</c:v>
                </c:pt>
                <c:pt idx="1612">
                  <c:v>3075</c:v>
                </c:pt>
                <c:pt idx="1613">
                  <c:v>3085</c:v>
                </c:pt>
                <c:pt idx="1614">
                  <c:v>3065</c:v>
                </c:pt>
                <c:pt idx="1615">
                  <c:v>3055</c:v>
                </c:pt>
                <c:pt idx="1616">
                  <c:v>3050</c:v>
                </c:pt>
                <c:pt idx="1617">
                  <c:v>3050</c:v>
                </c:pt>
                <c:pt idx="1618">
                  <c:v>3035</c:v>
                </c:pt>
                <c:pt idx="1619">
                  <c:v>3050</c:v>
                </c:pt>
                <c:pt idx="1620">
                  <c:v>3045</c:v>
                </c:pt>
                <c:pt idx="1621">
                  <c:v>3070</c:v>
                </c:pt>
                <c:pt idx="1622">
                  <c:v>3055</c:v>
                </c:pt>
                <c:pt idx="1623">
                  <c:v>3050</c:v>
                </c:pt>
                <c:pt idx="1624">
                  <c:v>3015</c:v>
                </c:pt>
                <c:pt idx="1625">
                  <c:v>3025</c:v>
                </c:pt>
                <c:pt idx="1626">
                  <c:v>3055</c:v>
                </c:pt>
                <c:pt idx="1627">
                  <c:v>3055</c:v>
                </c:pt>
                <c:pt idx="1628">
                  <c:v>3070</c:v>
                </c:pt>
                <c:pt idx="1629">
                  <c:v>3065</c:v>
                </c:pt>
                <c:pt idx="1630">
                  <c:v>3050</c:v>
                </c:pt>
                <c:pt idx="1631">
                  <c:v>3060</c:v>
                </c:pt>
                <c:pt idx="1632">
                  <c:v>3055</c:v>
                </c:pt>
                <c:pt idx="1633">
                  <c:v>3045</c:v>
                </c:pt>
                <c:pt idx="1634">
                  <c:v>3050</c:v>
                </c:pt>
                <c:pt idx="1635">
                  <c:v>3055</c:v>
                </c:pt>
                <c:pt idx="1636">
                  <c:v>3030</c:v>
                </c:pt>
                <c:pt idx="1637">
                  <c:v>3040</c:v>
                </c:pt>
                <c:pt idx="1638">
                  <c:v>3055</c:v>
                </c:pt>
                <c:pt idx="1639">
                  <c:v>3055</c:v>
                </c:pt>
                <c:pt idx="1640">
                  <c:v>3070</c:v>
                </c:pt>
                <c:pt idx="1641">
                  <c:v>3065</c:v>
                </c:pt>
                <c:pt idx="1642">
                  <c:v>3050</c:v>
                </c:pt>
                <c:pt idx="1643">
                  <c:v>3055</c:v>
                </c:pt>
                <c:pt idx="1644">
                  <c:v>3060</c:v>
                </c:pt>
                <c:pt idx="1645">
                  <c:v>3060</c:v>
                </c:pt>
                <c:pt idx="1646">
                  <c:v>3055</c:v>
                </c:pt>
                <c:pt idx="1647">
                  <c:v>3065</c:v>
                </c:pt>
                <c:pt idx="1648">
                  <c:v>3045</c:v>
                </c:pt>
                <c:pt idx="1649">
                  <c:v>3040</c:v>
                </c:pt>
                <c:pt idx="1650">
                  <c:v>3040</c:v>
                </c:pt>
                <c:pt idx="1651">
                  <c:v>3060</c:v>
                </c:pt>
                <c:pt idx="1652">
                  <c:v>3060</c:v>
                </c:pt>
                <c:pt idx="1653">
                  <c:v>3040</c:v>
                </c:pt>
                <c:pt idx="1654">
                  <c:v>3050</c:v>
                </c:pt>
                <c:pt idx="1655">
                  <c:v>3060</c:v>
                </c:pt>
                <c:pt idx="1656">
                  <c:v>3085</c:v>
                </c:pt>
                <c:pt idx="1657">
                  <c:v>3065</c:v>
                </c:pt>
                <c:pt idx="1658">
                  <c:v>3040</c:v>
                </c:pt>
                <c:pt idx="1659">
                  <c:v>3060</c:v>
                </c:pt>
                <c:pt idx="1660">
                  <c:v>3065</c:v>
                </c:pt>
                <c:pt idx="1661">
                  <c:v>3040</c:v>
                </c:pt>
                <c:pt idx="1662">
                  <c:v>3075</c:v>
                </c:pt>
                <c:pt idx="1663">
                  <c:v>3055</c:v>
                </c:pt>
                <c:pt idx="1664">
                  <c:v>3050</c:v>
                </c:pt>
                <c:pt idx="1665">
                  <c:v>3050</c:v>
                </c:pt>
                <c:pt idx="1666">
                  <c:v>3055</c:v>
                </c:pt>
                <c:pt idx="1667">
                  <c:v>3065</c:v>
                </c:pt>
                <c:pt idx="1668">
                  <c:v>3080</c:v>
                </c:pt>
                <c:pt idx="1669">
                  <c:v>3080</c:v>
                </c:pt>
                <c:pt idx="1670">
                  <c:v>3060</c:v>
                </c:pt>
                <c:pt idx="1671">
                  <c:v>3100</c:v>
                </c:pt>
                <c:pt idx="1672">
                  <c:v>3045</c:v>
                </c:pt>
                <c:pt idx="1673">
                  <c:v>3045</c:v>
                </c:pt>
                <c:pt idx="1674">
                  <c:v>3025</c:v>
                </c:pt>
                <c:pt idx="1675">
                  <c:v>3060</c:v>
                </c:pt>
                <c:pt idx="1676">
                  <c:v>3075</c:v>
                </c:pt>
                <c:pt idx="1677">
                  <c:v>3055</c:v>
                </c:pt>
                <c:pt idx="1678">
                  <c:v>3045</c:v>
                </c:pt>
                <c:pt idx="1679">
                  <c:v>3045</c:v>
                </c:pt>
                <c:pt idx="1680">
                  <c:v>3030</c:v>
                </c:pt>
                <c:pt idx="1681">
                  <c:v>3045</c:v>
                </c:pt>
                <c:pt idx="1682">
                  <c:v>3060</c:v>
                </c:pt>
                <c:pt idx="1683">
                  <c:v>3050</c:v>
                </c:pt>
                <c:pt idx="1684">
                  <c:v>3030</c:v>
                </c:pt>
                <c:pt idx="1685">
                  <c:v>3045</c:v>
                </c:pt>
                <c:pt idx="1686">
                  <c:v>3040</c:v>
                </c:pt>
                <c:pt idx="1687">
                  <c:v>3045</c:v>
                </c:pt>
                <c:pt idx="1688">
                  <c:v>3055</c:v>
                </c:pt>
                <c:pt idx="1689">
                  <c:v>3025</c:v>
                </c:pt>
                <c:pt idx="1690">
                  <c:v>3045</c:v>
                </c:pt>
                <c:pt idx="1691">
                  <c:v>3055</c:v>
                </c:pt>
                <c:pt idx="1692">
                  <c:v>3055</c:v>
                </c:pt>
                <c:pt idx="1693">
                  <c:v>3050</c:v>
                </c:pt>
                <c:pt idx="1694">
                  <c:v>3025</c:v>
                </c:pt>
                <c:pt idx="1695">
                  <c:v>3035</c:v>
                </c:pt>
                <c:pt idx="1696">
                  <c:v>3065</c:v>
                </c:pt>
                <c:pt idx="1697">
                  <c:v>3075</c:v>
                </c:pt>
                <c:pt idx="1698">
                  <c:v>3060</c:v>
                </c:pt>
                <c:pt idx="1699">
                  <c:v>3040</c:v>
                </c:pt>
                <c:pt idx="1700">
                  <c:v>3040</c:v>
                </c:pt>
                <c:pt idx="1701">
                  <c:v>3045</c:v>
                </c:pt>
                <c:pt idx="1702">
                  <c:v>3035</c:v>
                </c:pt>
                <c:pt idx="1703">
                  <c:v>3040</c:v>
                </c:pt>
                <c:pt idx="1704">
                  <c:v>3065</c:v>
                </c:pt>
                <c:pt idx="1705">
                  <c:v>3085</c:v>
                </c:pt>
                <c:pt idx="1706">
                  <c:v>3065</c:v>
                </c:pt>
                <c:pt idx="1707">
                  <c:v>3045</c:v>
                </c:pt>
                <c:pt idx="1708">
                  <c:v>3060</c:v>
                </c:pt>
                <c:pt idx="1709">
                  <c:v>3055</c:v>
                </c:pt>
                <c:pt idx="1710">
                  <c:v>3065</c:v>
                </c:pt>
                <c:pt idx="1711">
                  <c:v>3080</c:v>
                </c:pt>
                <c:pt idx="1712">
                  <c:v>3055</c:v>
                </c:pt>
                <c:pt idx="1713">
                  <c:v>3055</c:v>
                </c:pt>
                <c:pt idx="1714">
                  <c:v>3055</c:v>
                </c:pt>
                <c:pt idx="1715">
                  <c:v>3035</c:v>
                </c:pt>
                <c:pt idx="1716">
                  <c:v>3025</c:v>
                </c:pt>
                <c:pt idx="1717">
                  <c:v>3030</c:v>
                </c:pt>
                <c:pt idx="1718">
                  <c:v>3040</c:v>
                </c:pt>
                <c:pt idx="1719">
                  <c:v>3050</c:v>
                </c:pt>
                <c:pt idx="1720">
                  <c:v>3075</c:v>
                </c:pt>
                <c:pt idx="1721">
                  <c:v>3065</c:v>
                </c:pt>
                <c:pt idx="1722">
                  <c:v>3055</c:v>
                </c:pt>
                <c:pt idx="1723">
                  <c:v>3060</c:v>
                </c:pt>
                <c:pt idx="1724">
                  <c:v>3045</c:v>
                </c:pt>
                <c:pt idx="1725">
                  <c:v>3050</c:v>
                </c:pt>
                <c:pt idx="1726">
                  <c:v>3050</c:v>
                </c:pt>
                <c:pt idx="1727">
                  <c:v>3035</c:v>
                </c:pt>
                <c:pt idx="1728">
                  <c:v>3050</c:v>
                </c:pt>
                <c:pt idx="1729">
                  <c:v>3040</c:v>
                </c:pt>
                <c:pt idx="1730">
                  <c:v>3050</c:v>
                </c:pt>
                <c:pt idx="1731">
                  <c:v>3025</c:v>
                </c:pt>
                <c:pt idx="1732">
                  <c:v>3055</c:v>
                </c:pt>
                <c:pt idx="1733">
                  <c:v>3075</c:v>
                </c:pt>
                <c:pt idx="1734">
                  <c:v>3060</c:v>
                </c:pt>
                <c:pt idx="1735">
                  <c:v>3060</c:v>
                </c:pt>
                <c:pt idx="1736">
                  <c:v>3060</c:v>
                </c:pt>
                <c:pt idx="1737">
                  <c:v>3035</c:v>
                </c:pt>
                <c:pt idx="1738">
                  <c:v>3040</c:v>
                </c:pt>
                <c:pt idx="1739">
                  <c:v>3075</c:v>
                </c:pt>
                <c:pt idx="1740">
                  <c:v>3055</c:v>
                </c:pt>
                <c:pt idx="1741">
                  <c:v>3075</c:v>
                </c:pt>
                <c:pt idx="1742">
                  <c:v>3060</c:v>
                </c:pt>
                <c:pt idx="1743">
                  <c:v>3055</c:v>
                </c:pt>
                <c:pt idx="1744">
                  <c:v>3085</c:v>
                </c:pt>
                <c:pt idx="1745">
                  <c:v>3030</c:v>
                </c:pt>
                <c:pt idx="1746">
                  <c:v>3045</c:v>
                </c:pt>
                <c:pt idx="1747">
                  <c:v>3035</c:v>
                </c:pt>
                <c:pt idx="1748">
                  <c:v>3055</c:v>
                </c:pt>
                <c:pt idx="1749">
                  <c:v>3050</c:v>
                </c:pt>
                <c:pt idx="1750">
                  <c:v>3055</c:v>
                </c:pt>
                <c:pt idx="1751">
                  <c:v>3050</c:v>
                </c:pt>
                <c:pt idx="1752">
                  <c:v>3050</c:v>
                </c:pt>
                <c:pt idx="1753">
                  <c:v>3040</c:v>
                </c:pt>
                <c:pt idx="1754">
                  <c:v>3055</c:v>
                </c:pt>
                <c:pt idx="1755">
                  <c:v>3065</c:v>
                </c:pt>
                <c:pt idx="1756">
                  <c:v>3065</c:v>
                </c:pt>
                <c:pt idx="1757">
                  <c:v>3040</c:v>
                </c:pt>
                <c:pt idx="1758">
                  <c:v>3040</c:v>
                </c:pt>
                <c:pt idx="1759">
                  <c:v>3065</c:v>
                </c:pt>
                <c:pt idx="1760">
                  <c:v>3055</c:v>
                </c:pt>
                <c:pt idx="1761">
                  <c:v>3060</c:v>
                </c:pt>
                <c:pt idx="1762">
                  <c:v>3050</c:v>
                </c:pt>
                <c:pt idx="1763">
                  <c:v>3050</c:v>
                </c:pt>
                <c:pt idx="1764">
                  <c:v>3050</c:v>
                </c:pt>
                <c:pt idx="1765">
                  <c:v>3060</c:v>
                </c:pt>
                <c:pt idx="1766">
                  <c:v>3060</c:v>
                </c:pt>
                <c:pt idx="1767">
                  <c:v>3070</c:v>
                </c:pt>
                <c:pt idx="1768">
                  <c:v>3075</c:v>
                </c:pt>
                <c:pt idx="1769">
                  <c:v>3060</c:v>
                </c:pt>
                <c:pt idx="1770">
                  <c:v>3050</c:v>
                </c:pt>
                <c:pt idx="1771">
                  <c:v>3060</c:v>
                </c:pt>
                <c:pt idx="1772">
                  <c:v>3050</c:v>
                </c:pt>
                <c:pt idx="1773">
                  <c:v>3040</c:v>
                </c:pt>
                <c:pt idx="1774">
                  <c:v>3035</c:v>
                </c:pt>
                <c:pt idx="1775">
                  <c:v>3040</c:v>
                </c:pt>
                <c:pt idx="1776">
                  <c:v>3070</c:v>
                </c:pt>
                <c:pt idx="1777">
                  <c:v>3055</c:v>
                </c:pt>
                <c:pt idx="1778">
                  <c:v>3065</c:v>
                </c:pt>
                <c:pt idx="1779">
                  <c:v>3060</c:v>
                </c:pt>
                <c:pt idx="1780">
                  <c:v>3070</c:v>
                </c:pt>
                <c:pt idx="1781">
                  <c:v>3060</c:v>
                </c:pt>
                <c:pt idx="1782">
                  <c:v>3065</c:v>
                </c:pt>
                <c:pt idx="1783">
                  <c:v>3060</c:v>
                </c:pt>
                <c:pt idx="1784">
                  <c:v>3055</c:v>
                </c:pt>
                <c:pt idx="1785">
                  <c:v>3080</c:v>
                </c:pt>
                <c:pt idx="1786">
                  <c:v>3100</c:v>
                </c:pt>
                <c:pt idx="1787">
                  <c:v>3050</c:v>
                </c:pt>
                <c:pt idx="1788">
                  <c:v>3045</c:v>
                </c:pt>
                <c:pt idx="1789">
                  <c:v>3045</c:v>
                </c:pt>
                <c:pt idx="1790">
                  <c:v>3030</c:v>
                </c:pt>
                <c:pt idx="1791">
                  <c:v>3045</c:v>
                </c:pt>
                <c:pt idx="1792">
                  <c:v>3030</c:v>
                </c:pt>
                <c:pt idx="1793">
                  <c:v>3040</c:v>
                </c:pt>
                <c:pt idx="1794">
                  <c:v>3040</c:v>
                </c:pt>
                <c:pt idx="1795">
                  <c:v>3050</c:v>
                </c:pt>
                <c:pt idx="1796">
                  <c:v>3040</c:v>
                </c:pt>
                <c:pt idx="1797">
                  <c:v>3055</c:v>
                </c:pt>
                <c:pt idx="1798">
                  <c:v>3040</c:v>
                </c:pt>
                <c:pt idx="1799">
                  <c:v>3075</c:v>
                </c:pt>
                <c:pt idx="1800">
                  <c:v>3040</c:v>
                </c:pt>
                <c:pt idx="1801">
                  <c:v>3055</c:v>
                </c:pt>
                <c:pt idx="1802">
                  <c:v>3065</c:v>
                </c:pt>
                <c:pt idx="1803">
                  <c:v>3090</c:v>
                </c:pt>
                <c:pt idx="1804">
                  <c:v>3030</c:v>
                </c:pt>
                <c:pt idx="1805">
                  <c:v>3045</c:v>
                </c:pt>
                <c:pt idx="1806">
                  <c:v>3055</c:v>
                </c:pt>
                <c:pt idx="1807">
                  <c:v>3060</c:v>
                </c:pt>
                <c:pt idx="1808">
                  <c:v>3060</c:v>
                </c:pt>
                <c:pt idx="1809">
                  <c:v>3045</c:v>
                </c:pt>
                <c:pt idx="1810">
                  <c:v>3065</c:v>
                </c:pt>
                <c:pt idx="1811">
                  <c:v>3045</c:v>
                </c:pt>
                <c:pt idx="1812">
                  <c:v>3070</c:v>
                </c:pt>
                <c:pt idx="1813">
                  <c:v>3045</c:v>
                </c:pt>
                <c:pt idx="1814">
                  <c:v>3040</c:v>
                </c:pt>
                <c:pt idx="1815">
                  <c:v>3055</c:v>
                </c:pt>
                <c:pt idx="1816">
                  <c:v>3070</c:v>
                </c:pt>
                <c:pt idx="1817">
                  <c:v>3040</c:v>
                </c:pt>
                <c:pt idx="1818">
                  <c:v>3035</c:v>
                </c:pt>
                <c:pt idx="1819">
                  <c:v>3030</c:v>
                </c:pt>
                <c:pt idx="1820">
                  <c:v>3040</c:v>
                </c:pt>
                <c:pt idx="1821">
                  <c:v>3055</c:v>
                </c:pt>
                <c:pt idx="1822">
                  <c:v>3055</c:v>
                </c:pt>
                <c:pt idx="1823">
                  <c:v>3045</c:v>
                </c:pt>
                <c:pt idx="1824">
                  <c:v>3035</c:v>
                </c:pt>
                <c:pt idx="1825">
                  <c:v>3035</c:v>
                </c:pt>
                <c:pt idx="1826">
                  <c:v>3050</c:v>
                </c:pt>
                <c:pt idx="1827">
                  <c:v>3045</c:v>
                </c:pt>
                <c:pt idx="1828">
                  <c:v>3050</c:v>
                </c:pt>
                <c:pt idx="1829">
                  <c:v>3050</c:v>
                </c:pt>
                <c:pt idx="1830">
                  <c:v>3045</c:v>
                </c:pt>
                <c:pt idx="1831">
                  <c:v>3040</c:v>
                </c:pt>
                <c:pt idx="1832">
                  <c:v>3070</c:v>
                </c:pt>
                <c:pt idx="1833">
                  <c:v>3060</c:v>
                </c:pt>
                <c:pt idx="1834">
                  <c:v>3065</c:v>
                </c:pt>
                <c:pt idx="1835">
                  <c:v>3055</c:v>
                </c:pt>
                <c:pt idx="1836">
                  <c:v>3045</c:v>
                </c:pt>
                <c:pt idx="1837">
                  <c:v>3050</c:v>
                </c:pt>
                <c:pt idx="1838">
                  <c:v>3025</c:v>
                </c:pt>
                <c:pt idx="1839">
                  <c:v>3030</c:v>
                </c:pt>
                <c:pt idx="1840">
                  <c:v>3045</c:v>
                </c:pt>
                <c:pt idx="1841">
                  <c:v>3045</c:v>
                </c:pt>
                <c:pt idx="1842">
                  <c:v>3025</c:v>
                </c:pt>
                <c:pt idx="1843">
                  <c:v>3035</c:v>
                </c:pt>
                <c:pt idx="1844">
                  <c:v>3045</c:v>
                </c:pt>
                <c:pt idx="1845">
                  <c:v>3035</c:v>
                </c:pt>
                <c:pt idx="1846">
                  <c:v>3035</c:v>
                </c:pt>
                <c:pt idx="1847">
                  <c:v>3070</c:v>
                </c:pt>
                <c:pt idx="1848">
                  <c:v>3040</c:v>
                </c:pt>
                <c:pt idx="1849">
                  <c:v>3030</c:v>
                </c:pt>
                <c:pt idx="1850">
                  <c:v>3055</c:v>
                </c:pt>
                <c:pt idx="1851">
                  <c:v>3045</c:v>
                </c:pt>
                <c:pt idx="1852">
                  <c:v>3025</c:v>
                </c:pt>
                <c:pt idx="1853">
                  <c:v>3045</c:v>
                </c:pt>
                <c:pt idx="1854">
                  <c:v>3060</c:v>
                </c:pt>
                <c:pt idx="1855">
                  <c:v>3060</c:v>
                </c:pt>
                <c:pt idx="1856">
                  <c:v>3045</c:v>
                </c:pt>
                <c:pt idx="1857">
                  <c:v>3060</c:v>
                </c:pt>
                <c:pt idx="1858">
                  <c:v>3045</c:v>
                </c:pt>
                <c:pt idx="1859">
                  <c:v>3030</c:v>
                </c:pt>
                <c:pt idx="1860">
                  <c:v>3065</c:v>
                </c:pt>
                <c:pt idx="1861">
                  <c:v>3035</c:v>
                </c:pt>
                <c:pt idx="1862">
                  <c:v>3055</c:v>
                </c:pt>
                <c:pt idx="1863">
                  <c:v>3070</c:v>
                </c:pt>
                <c:pt idx="1864">
                  <c:v>3035</c:v>
                </c:pt>
                <c:pt idx="1865">
                  <c:v>3045</c:v>
                </c:pt>
                <c:pt idx="1866">
                  <c:v>3045</c:v>
                </c:pt>
                <c:pt idx="1867">
                  <c:v>3030</c:v>
                </c:pt>
                <c:pt idx="1868">
                  <c:v>3065</c:v>
                </c:pt>
                <c:pt idx="1869">
                  <c:v>3060</c:v>
                </c:pt>
                <c:pt idx="1870">
                  <c:v>3035</c:v>
                </c:pt>
                <c:pt idx="1871">
                  <c:v>3045</c:v>
                </c:pt>
                <c:pt idx="1872">
                  <c:v>3050</c:v>
                </c:pt>
                <c:pt idx="1873">
                  <c:v>3040</c:v>
                </c:pt>
                <c:pt idx="1874">
                  <c:v>3050</c:v>
                </c:pt>
                <c:pt idx="1875">
                  <c:v>3045</c:v>
                </c:pt>
                <c:pt idx="1876">
                  <c:v>3050</c:v>
                </c:pt>
                <c:pt idx="1877">
                  <c:v>3045</c:v>
                </c:pt>
                <c:pt idx="1878">
                  <c:v>3045</c:v>
                </c:pt>
                <c:pt idx="1879">
                  <c:v>3065</c:v>
                </c:pt>
                <c:pt idx="1880">
                  <c:v>3055</c:v>
                </c:pt>
                <c:pt idx="1881">
                  <c:v>3040</c:v>
                </c:pt>
                <c:pt idx="1882">
                  <c:v>3055</c:v>
                </c:pt>
                <c:pt idx="1883">
                  <c:v>3045</c:v>
                </c:pt>
                <c:pt idx="1884">
                  <c:v>3040</c:v>
                </c:pt>
                <c:pt idx="1885">
                  <c:v>3040</c:v>
                </c:pt>
                <c:pt idx="1886">
                  <c:v>3045</c:v>
                </c:pt>
                <c:pt idx="1887">
                  <c:v>3040</c:v>
                </c:pt>
                <c:pt idx="1888">
                  <c:v>3045</c:v>
                </c:pt>
                <c:pt idx="1889">
                  <c:v>3055</c:v>
                </c:pt>
                <c:pt idx="1890">
                  <c:v>3060</c:v>
                </c:pt>
                <c:pt idx="1891">
                  <c:v>3055</c:v>
                </c:pt>
                <c:pt idx="1892">
                  <c:v>3065</c:v>
                </c:pt>
                <c:pt idx="1893">
                  <c:v>3050</c:v>
                </c:pt>
                <c:pt idx="1894">
                  <c:v>3055</c:v>
                </c:pt>
                <c:pt idx="1895">
                  <c:v>3050</c:v>
                </c:pt>
                <c:pt idx="1896">
                  <c:v>3045</c:v>
                </c:pt>
                <c:pt idx="1897">
                  <c:v>3055</c:v>
                </c:pt>
                <c:pt idx="1898">
                  <c:v>3040</c:v>
                </c:pt>
                <c:pt idx="1899">
                  <c:v>3045</c:v>
                </c:pt>
                <c:pt idx="1900">
                  <c:v>3040</c:v>
                </c:pt>
                <c:pt idx="1901">
                  <c:v>3040</c:v>
                </c:pt>
                <c:pt idx="1902">
                  <c:v>3045</c:v>
                </c:pt>
                <c:pt idx="1903">
                  <c:v>3055</c:v>
                </c:pt>
                <c:pt idx="1904">
                  <c:v>3070</c:v>
                </c:pt>
                <c:pt idx="1905">
                  <c:v>3045</c:v>
                </c:pt>
                <c:pt idx="1906">
                  <c:v>3055</c:v>
                </c:pt>
                <c:pt idx="1907">
                  <c:v>3030</c:v>
                </c:pt>
                <c:pt idx="1908">
                  <c:v>3055</c:v>
                </c:pt>
                <c:pt idx="1909">
                  <c:v>3040</c:v>
                </c:pt>
                <c:pt idx="1910">
                  <c:v>3035</c:v>
                </c:pt>
                <c:pt idx="1911">
                  <c:v>3045</c:v>
                </c:pt>
                <c:pt idx="1912">
                  <c:v>3050</c:v>
                </c:pt>
                <c:pt idx="1913">
                  <c:v>3095</c:v>
                </c:pt>
                <c:pt idx="1914">
                  <c:v>3070</c:v>
                </c:pt>
                <c:pt idx="1915">
                  <c:v>3055</c:v>
                </c:pt>
                <c:pt idx="1916">
                  <c:v>3045</c:v>
                </c:pt>
                <c:pt idx="1917">
                  <c:v>3025</c:v>
                </c:pt>
                <c:pt idx="1918">
                  <c:v>3035</c:v>
                </c:pt>
                <c:pt idx="1919">
                  <c:v>3065</c:v>
                </c:pt>
                <c:pt idx="1920">
                  <c:v>3045</c:v>
                </c:pt>
                <c:pt idx="1921">
                  <c:v>3035</c:v>
                </c:pt>
                <c:pt idx="1922">
                  <c:v>3055</c:v>
                </c:pt>
                <c:pt idx="1923">
                  <c:v>3050</c:v>
                </c:pt>
                <c:pt idx="1924">
                  <c:v>3075</c:v>
                </c:pt>
                <c:pt idx="1925">
                  <c:v>3065</c:v>
                </c:pt>
                <c:pt idx="1926">
                  <c:v>3055</c:v>
                </c:pt>
                <c:pt idx="1927">
                  <c:v>3055</c:v>
                </c:pt>
                <c:pt idx="1928">
                  <c:v>3055</c:v>
                </c:pt>
                <c:pt idx="1929">
                  <c:v>3055</c:v>
                </c:pt>
                <c:pt idx="1930">
                  <c:v>3055</c:v>
                </c:pt>
                <c:pt idx="1931">
                  <c:v>3055</c:v>
                </c:pt>
                <c:pt idx="1932">
                  <c:v>3065</c:v>
                </c:pt>
                <c:pt idx="1933">
                  <c:v>3050</c:v>
                </c:pt>
                <c:pt idx="1934">
                  <c:v>3040</c:v>
                </c:pt>
                <c:pt idx="1935">
                  <c:v>3055</c:v>
                </c:pt>
                <c:pt idx="1936">
                  <c:v>3060</c:v>
                </c:pt>
                <c:pt idx="1937">
                  <c:v>3060</c:v>
                </c:pt>
                <c:pt idx="1938">
                  <c:v>3065</c:v>
                </c:pt>
                <c:pt idx="1939">
                  <c:v>3055</c:v>
                </c:pt>
                <c:pt idx="1940">
                  <c:v>3060</c:v>
                </c:pt>
                <c:pt idx="1941">
                  <c:v>3055</c:v>
                </c:pt>
                <c:pt idx="1942">
                  <c:v>3055</c:v>
                </c:pt>
                <c:pt idx="1943">
                  <c:v>3045</c:v>
                </c:pt>
                <c:pt idx="1944">
                  <c:v>3040</c:v>
                </c:pt>
                <c:pt idx="1945">
                  <c:v>3045</c:v>
                </c:pt>
                <c:pt idx="1946">
                  <c:v>3050</c:v>
                </c:pt>
                <c:pt idx="1947">
                  <c:v>3055</c:v>
                </c:pt>
                <c:pt idx="1948">
                  <c:v>3065</c:v>
                </c:pt>
                <c:pt idx="1949">
                  <c:v>3075</c:v>
                </c:pt>
                <c:pt idx="1950">
                  <c:v>3070</c:v>
                </c:pt>
                <c:pt idx="1951">
                  <c:v>3050</c:v>
                </c:pt>
                <c:pt idx="1952">
                  <c:v>3040</c:v>
                </c:pt>
                <c:pt idx="1953">
                  <c:v>3030</c:v>
                </c:pt>
                <c:pt idx="1954">
                  <c:v>3040</c:v>
                </c:pt>
                <c:pt idx="1955">
                  <c:v>3045</c:v>
                </c:pt>
                <c:pt idx="1956">
                  <c:v>3065</c:v>
                </c:pt>
                <c:pt idx="1957">
                  <c:v>3085</c:v>
                </c:pt>
                <c:pt idx="1958">
                  <c:v>3080</c:v>
                </c:pt>
                <c:pt idx="1959">
                  <c:v>3085</c:v>
                </c:pt>
                <c:pt idx="1960">
                  <c:v>3060</c:v>
                </c:pt>
                <c:pt idx="1961">
                  <c:v>3050</c:v>
                </c:pt>
                <c:pt idx="1962">
                  <c:v>3090</c:v>
                </c:pt>
                <c:pt idx="1963">
                  <c:v>3060</c:v>
                </c:pt>
                <c:pt idx="1964">
                  <c:v>3060</c:v>
                </c:pt>
                <c:pt idx="1965">
                  <c:v>3105</c:v>
                </c:pt>
                <c:pt idx="1966">
                  <c:v>3070</c:v>
                </c:pt>
                <c:pt idx="1967">
                  <c:v>3040</c:v>
                </c:pt>
                <c:pt idx="1968">
                  <c:v>3050</c:v>
                </c:pt>
                <c:pt idx="1969">
                  <c:v>3055</c:v>
                </c:pt>
                <c:pt idx="1970">
                  <c:v>3025</c:v>
                </c:pt>
                <c:pt idx="1971">
                  <c:v>3085</c:v>
                </c:pt>
                <c:pt idx="1972">
                  <c:v>3075</c:v>
                </c:pt>
                <c:pt idx="1973">
                  <c:v>3070</c:v>
                </c:pt>
                <c:pt idx="1974">
                  <c:v>3075</c:v>
                </c:pt>
                <c:pt idx="1975">
                  <c:v>3055</c:v>
                </c:pt>
                <c:pt idx="1976">
                  <c:v>3045</c:v>
                </c:pt>
                <c:pt idx="1977">
                  <c:v>3040</c:v>
                </c:pt>
                <c:pt idx="1978">
                  <c:v>3055</c:v>
                </c:pt>
                <c:pt idx="1979">
                  <c:v>3065</c:v>
                </c:pt>
                <c:pt idx="1980">
                  <c:v>3090</c:v>
                </c:pt>
                <c:pt idx="1981">
                  <c:v>3065</c:v>
                </c:pt>
                <c:pt idx="1982">
                  <c:v>3045</c:v>
                </c:pt>
                <c:pt idx="1983">
                  <c:v>3075</c:v>
                </c:pt>
                <c:pt idx="1984">
                  <c:v>3065</c:v>
                </c:pt>
                <c:pt idx="1985">
                  <c:v>3120</c:v>
                </c:pt>
                <c:pt idx="1986">
                  <c:v>3140</c:v>
                </c:pt>
                <c:pt idx="1987">
                  <c:v>3100</c:v>
                </c:pt>
                <c:pt idx="1988">
                  <c:v>3085</c:v>
                </c:pt>
                <c:pt idx="1989">
                  <c:v>3110</c:v>
                </c:pt>
                <c:pt idx="1990">
                  <c:v>3155</c:v>
                </c:pt>
                <c:pt idx="1991">
                  <c:v>3160</c:v>
                </c:pt>
                <c:pt idx="1992">
                  <c:v>3175</c:v>
                </c:pt>
                <c:pt idx="1993">
                  <c:v>3210</c:v>
                </c:pt>
                <c:pt idx="1994">
                  <c:v>3250</c:v>
                </c:pt>
                <c:pt idx="1995">
                  <c:v>3255</c:v>
                </c:pt>
                <c:pt idx="1996">
                  <c:v>3295</c:v>
                </c:pt>
                <c:pt idx="1997">
                  <c:v>3345</c:v>
                </c:pt>
                <c:pt idx="1998">
                  <c:v>3285</c:v>
                </c:pt>
                <c:pt idx="1999">
                  <c:v>3225</c:v>
                </c:pt>
                <c:pt idx="2000">
                  <c:v>3240</c:v>
                </c:pt>
                <c:pt idx="2001">
                  <c:v>3270</c:v>
                </c:pt>
                <c:pt idx="2002">
                  <c:v>3215</c:v>
                </c:pt>
                <c:pt idx="2003">
                  <c:v>3170</c:v>
                </c:pt>
                <c:pt idx="2004">
                  <c:v>3185</c:v>
                </c:pt>
                <c:pt idx="2005">
                  <c:v>3135</c:v>
                </c:pt>
                <c:pt idx="2006">
                  <c:v>3140</c:v>
                </c:pt>
                <c:pt idx="2007">
                  <c:v>3110</c:v>
                </c:pt>
                <c:pt idx="2008">
                  <c:v>3075</c:v>
                </c:pt>
                <c:pt idx="2009">
                  <c:v>3075</c:v>
                </c:pt>
                <c:pt idx="2010">
                  <c:v>3075</c:v>
                </c:pt>
                <c:pt idx="2011">
                  <c:v>3090</c:v>
                </c:pt>
                <c:pt idx="2012">
                  <c:v>3055</c:v>
                </c:pt>
                <c:pt idx="2013">
                  <c:v>3070</c:v>
                </c:pt>
                <c:pt idx="2014">
                  <c:v>3085</c:v>
                </c:pt>
                <c:pt idx="2015">
                  <c:v>3090</c:v>
                </c:pt>
                <c:pt idx="2016">
                  <c:v>3100</c:v>
                </c:pt>
                <c:pt idx="2017">
                  <c:v>3085</c:v>
                </c:pt>
                <c:pt idx="2018">
                  <c:v>3085</c:v>
                </c:pt>
                <c:pt idx="2019">
                  <c:v>3060</c:v>
                </c:pt>
                <c:pt idx="2020">
                  <c:v>3070</c:v>
                </c:pt>
                <c:pt idx="2021">
                  <c:v>3060</c:v>
                </c:pt>
                <c:pt idx="2022">
                  <c:v>3080</c:v>
                </c:pt>
                <c:pt idx="2023">
                  <c:v>3080</c:v>
                </c:pt>
                <c:pt idx="2024">
                  <c:v>3025</c:v>
                </c:pt>
                <c:pt idx="2025">
                  <c:v>3045</c:v>
                </c:pt>
                <c:pt idx="2026">
                  <c:v>3045</c:v>
                </c:pt>
                <c:pt idx="2027">
                  <c:v>3075</c:v>
                </c:pt>
                <c:pt idx="2028">
                  <c:v>3055</c:v>
                </c:pt>
                <c:pt idx="2029">
                  <c:v>3060</c:v>
                </c:pt>
                <c:pt idx="2030">
                  <c:v>3060</c:v>
                </c:pt>
                <c:pt idx="2031">
                  <c:v>3090</c:v>
                </c:pt>
                <c:pt idx="2032">
                  <c:v>3090</c:v>
                </c:pt>
                <c:pt idx="2033">
                  <c:v>3095</c:v>
                </c:pt>
                <c:pt idx="2034">
                  <c:v>3095</c:v>
                </c:pt>
                <c:pt idx="2035">
                  <c:v>3130</c:v>
                </c:pt>
                <c:pt idx="2036">
                  <c:v>3085</c:v>
                </c:pt>
                <c:pt idx="2037">
                  <c:v>3100</c:v>
                </c:pt>
                <c:pt idx="2038">
                  <c:v>3120</c:v>
                </c:pt>
                <c:pt idx="2039">
                  <c:v>3155</c:v>
                </c:pt>
                <c:pt idx="2040">
                  <c:v>3130</c:v>
                </c:pt>
                <c:pt idx="2041">
                  <c:v>3135</c:v>
                </c:pt>
                <c:pt idx="2042">
                  <c:v>3125</c:v>
                </c:pt>
                <c:pt idx="2043">
                  <c:v>3135</c:v>
                </c:pt>
                <c:pt idx="2044">
                  <c:v>3160</c:v>
                </c:pt>
                <c:pt idx="2045">
                  <c:v>3150</c:v>
                </c:pt>
                <c:pt idx="2046">
                  <c:v>3200</c:v>
                </c:pt>
                <c:pt idx="2047">
                  <c:v>3290</c:v>
                </c:pt>
                <c:pt idx="2048">
                  <c:v>3295</c:v>
                </c:pt>
                <c:pt idx="2049">
                  <c:v>3360</c:v>
                </c:pt>
                <c:pt idx="2050">
                  <c:v>3455</c:v>
                </c:pt>
                <c:pt idx="2051">
                  <c:v>3585</c:v>
                </c:pt>
                <c:pt idx="2052">
                  <c:v>3770</c:v>
                </c:pt>
                <c:pt idx="2053">
                  <c:v>3865</c:v>
                </c:pt>
                <c:pt idx="2054">
                  <c:v>3955</c:v>
                </c:pt>
                <c:pt idx="2055">
                  <c:v>4055</c:v>
                </c:pt>
                <c:pt idx="2056">
                  <c:v>4110</c:v>
                </c:pt>
                <c:pt idx="2057">
                  <c:v>4065</c:v>
                </c:pt>
                <c:pt idx="2058">
                  <c:v>3945</c:v>
                </c:pt>
                <c:pt idx="2059">
                  <c:v>3870</c:v>
                </c:pt>
                <c:pt idx="2060">
                  <c:v>3790</c:v>
                </c:pt>
                <c:pt idx="2061">
                  <c:v>3775</c:v>
                </c:pt>
                <c:pt idx="2062">
                  <c:v>3790</c:v>
                </c:pt>
                <c:pt idx="2063">
                  <c:v>3735</c:v>
                </c:pt>
                <c:pt idx="2064">
                  <c:v>3605</c:v>
                </c:pt>
                <c:pt idx="2065">
                  <c:v>3535</c:v>
                </c:pt>
                <c:pt idx="2066">
                  <c:v>3410</c:v>
                </c:pt>
                <c:pt idx="2067">
                  <c:v>3335</c:v>
                </c:pt>
                <c:pt idx="2068">
                  <c:v>3270</c:v>
                </c:pt>
                <c:pt idx="2069">
                  <c:v>3185</c:v>
                </c:pt>
                <c:pt idx="2070">
                  <c:v>3180</c:v>
                </c:pt>
                <c:pt idx="2071">
                  <c:v>3180</c:v>
                </c:pt>
                <c:pt idx="2072">
                  <c:v>3165</c:v>
                </c:pt>
                <c:pt idx="2073">
                  <c:v>3150</c:v>
                </c:pt>
                <c:pt idx="2074">
                  <c:v>3120</c:v>
                </c:pt>
                <c:pt idx="2075">
                  <c:v>3185</c:v>
                </c:pt>
                <c:pt idx="2076">
                  <c:v>3115</c:v>
                </c:pt>
                <c:pt idx="2077">
                  <c:v>3100</c:v>
                </c:pt>
                <c:pt idx="2078">
                  <c:v>3080</c:v>
                </c:pt>
                <c:pt idx="2079">
                  <c:v>3075</c:v>
                </c:pt>
                <c:pt idx="2080">
                  <c:v>3080</c:v>
                </c:pt>
                <c:pt idx="2081">
                  <c:v>3100</c:v>
                </c:pt>
                <c:pt idx="2082">
                  <c:v>3110</c:v>
                </c:pt>
                <c:pt idx="2083">
                  <c:v>3095</c:v>
                </c:pt>
                <c:pt idx="2084">
                  <c:v>3085</c:v>
                </c:pt>
                <c:pt idx="2085">
                  <c:v>3115</c:v>
                </c:pt>
                <c:pt idx="2086">
                  <c:v>3060</c:v>
                </c:pt>
                <c:pt idx="2087">
                  <c:v>3045</c:v>
                </c:pt>
                <c:pt idx="2088">
                  <c:v>3070</c:v>
                </c:pt>
                <c:pt idx="2089">
                  <c:v>3090</c:v>
                </c:pt>
                <c:pt idx="2090">
                  <c:v>3035</c:v>
                </c:pt>
                <c:pt idx="2091">
                  <c:v>3055</c:v>
                </c:pt>
                <c:pt idx="2092">
                  <c:v>3090</c:v>
                </c:pt>
                <c:pt idx="2093">
                  <c:v>3050</c:v>
                </c:pt>
                <c:pt idx="2094">
                  <c:v>3070</c:v>
                </c:pt>
                <c:pt idx="2095">
                  <c:v>3100</c:v>
                </c:pt>
                <c:pt idx="2096">
                  <c:v>3065</c:v>
                </c:pt>
                <c:pt idx="2097">
                  <c:v>3045</c:v>
                </c:pt>
                <c:pt idx="2098">
                  <c:v>3080</c:v>
                </c:pt>
                <c:pt idx="2099">
                  <c:v>3060</c:v>
                </c:pt>
                <c:pt idx="2100">
                  <c:v>3065</c:v>
                </c:pt>
                <c:pt idx="2101">
                  <c:v>3050</c:v>
                </c:pt>
                <c:pt idx="2102">
                  <c:v>3055</c:v>
                </c:pt>
                <c:pt idx="2103">
                  <c:v>3055</c:v>
                </c:pt>
                <c:pt idx="2104">
                  <c:v>3060</c:v>
                </c:pt>
                <c:pt idx="2105">
                  <c:v>3060</c:v>
                </c:pt>
                <c:pt idx="2106">
                  <c:v>3055</c:v>
                </c:pt>
                <c:pt idx="2107">
                  <c:v>3095</c:v>
                </c:pt>
                <c:pt idx="2108">
                  <c:v>3080</c:v>
                </c:pt>
                <c:pt idx="2109">
                  <c:v>3075</c:v>
                </c:pt>
                <c:pt idx="2110">
                  <c:v>3075</c:v>
                </c:pt>
                <c:pt idx="2111">
                  <c:v>3065</c:v>
                </c:pt>
                <c:pt idx="2112">
                  <c:v>3050</c:v>
                </c:pt>
                <c:pt idx="2113">
                  <c:v>3050</c:v>
                </c:pt>
                <c:pt idx="2114">
                  <c:v>3045</c:v>
                </c:pt>
                <c:pt idx="2115">
                  <c:v>3040</c:v>
                </c:pt>
                <c:pt idx="2116">
                  <c:v>3045</c:v>
                </c:pt>
                <c:pt idx="2117">
                  <c:v>3035</c:v>
                </c:pt>
                <c:pt idx="2118">
                  <c:v>3035</c:v>
                </c:pt>
                <c:pt idx="2119">
                  <c:v>3050</c:v>
                </c:pt>
                <c:pt idx="2120">
                  <c:v>3045</c:v>
                </c:pt>
                <c:pt idx="2121">
                  <c:v>3045</c:v>
                </c:pt>
                <c:pt idx="2122">
                  <c:v>3055</c:v>
                </c:pt>
                <c:pt idx="2123">
                  <c:v>3065</c:v>
                </c:pt>
                <c:pt idx="2124">
                  <c:v>3030</c:v>
                </c:pt>
                <c:pt idx="2125">
                  <c:v>3040</c:v>
                </c:pt>
                <c:pt idx="2126">
                  <c:v>3035</c:v>
                </c:pt>
                <c:pt idx="2127">
                  <c:v>3035</c:v>
                </c:pt>
                <c:pt idx="2128">
                  <c:v>3030</c:v>
                </c:pt>
                <c:pt idx="2129">
                  <c:v>3075</c:v>
                </c:pt>
                <c:pt idx="2130">
                  <c:v>3055</c:v>
                </c:pt>
                <c:pt idx="2131">
                  <c:v>3055</c:v>
                </c:pt>
                <c:pt idx="2132">
                  <c:v>3050</c:v>
                </c:pt>
                <c:pt idx="2133">
                  <c:v>3030</c:v>
                </c:pt>
                <c:pt idx="2134">
                  <c:v>3040</c:v>
                </c:pt>
                <c:pt idx="2135">
                  <c:v>3045</c:v>
                </c:pt>
                <c:pt idx="2136">
                  <c:v>3040</c:v>
                </c:pt>
                <c:pt idx="2137">
                  <c:v>3050</c:v>
                </c:pt>
                <c:pt idx="2138">
                  <c:v>3080</c:v>
                </c:pt>
                <c:pt idx="2139">
                  <c:v>3075</c:v>
                </c:pt>
                <c:pt idx="2140">
                  <c:v>3050</c:v>
                </c:pt>
                <c:pt idx="2141">
                  <c:v>3045</c:v>
                </c:pt>
                <c:pt idx="2142">
                  <c:v>3070</c:v>
                </c:pt>
                <c:pt idx="2143">
                  <c:v>3030</c:v>
                </c:pt>
                <c:pt idx="2144">
                  <c:v>3055</c:v>
                </c:pt>
                <c:pt idx="2145">
                  <c:v>3040</c:v>
                </c:pt>
                <c:pt idx="2146">
                  <c:v>3035</c:v>
                </c:pt>
                <c:pt idx="2147">
                  <c:v>3035</c:v>
                </c:pt>
                <c:pt idx="2148">
                  <c:v>3040</c:v>
                </c:pt>
                <c:pt idx="2149">
                  <c:v>3040</c:v>
                </c:pt>
                <c:pt idx="2150">
                  <c:v>3040</c:v>
                </c:pt>
                <c:pt idx="2151">
                  <c:v>3080</c:v>
                </c:pt>
                <c:pt idx="2152">
                  <c:v>3040</c:v>
                </c:pt>
                <c:pt idx="2153">
                  <c:v>3040</c:v>
                </c:pt>
                <c:pt idx="2154">
                  <c:v>3035</c:v>
                </c:pt>
                <c:pt idx="2155">
                  <c:v>3030</c:v>
                </c:pt>
                <c:pt idx="2156">
                  <c:v>3020</c:v>
                </c:pt>
                <c:pt idx="2157">
                  <c:v>3030</c:v>
                </c:pt>
                <c:pt idx="2158">
                  <c:v>3045</c:v>
                </c:pt>
                <c:pt idx="2159">
                  <c:v>3040</c:v>
                </c:pt>
                <c:pt idx="2160">
                  <c:v>3055</c:v>
                </c:pt>
                <c:pt idx="2161">
                  <c:v>3055</c:v>
                </c:pt>
                <c:pt idx="2162">
                  <c:v>3050</c:v>
                </c:pt>
                <c:pt idx="2163">
                  <c:v>3045</c:v>
                </c:pt>
                <c:pt idx="2164">
                  <c:v>3050</c:v>
                </c:pt>
                <c:pt idx="2165">
                  <c:v>3050</c:v>
                </c:pt>
                <c:pt idx="2166">
                  <c:v>3055</c:v>
                </c:pt>
                <c:pt idx="2167">
                  <c:v>3030</c:v>
                </c:pt>
                <c:pt idx="2168">
                  <c:v>3025</c:v>
                </c:pt>
                <c:pt idx="2169">
                  <c:v>3040</c:v>
                </c:pt>
                <c:pt idx="2170">
                  <c:v>3040</c:v>
                </c:pt>
                <c:pt idx="2171">
                  <c:v>3030</c:v>
                </c:pt>
                <c:pt idx="2172">
                  <c:v>3035</c:v>
                </c:pt>
                <c:pt idx="2173">
                  <c:v>3030</c:v>
                </c:pt>
                <c:pt idx="2174">
                  <c:v>3030</c:v>
                </c:pt>
                <c:pt idx="2175">
                  <c:v>3055</c:v>
                </c:pt>
                <c:pt idx="2176">
                  <c:v>3050</c:v>
                </c:pt>
                <c:pt idx="2177">
                  <c:v>3035</c:v>
                </c:pt>
                <c:pt idx="2178">
                  <c:v>3045</c:v>
                </c:pt>
                <c:pt idx="2179">
                  <c:v>3045</c:v>
                </c:pt>
                <c:pt idx="2180">
                  <c:v>3035</c:v>
                </c:pt>
                <c:pt idx="2181">
                  <c:v>3050</c:v>
                </c:pt>
                <c:pt idx="2182">
                  <c:v>3050</c:v>
                </c:pt>
                <c:pt idx="2183">
                  <c:v>3045</c:v>
                </c:pt>
                <c:pt idx="2184">
                  <c:v>3040</c:v>
                </c:pt>
                <c:pt idx="2185">
                  <c:v>3060</c:v>
                </c:pt>
                <c:pt idx="2186">
                  <c:v>3030</c:v>
                </c:pt>
                <c:pt idx="2187">
                  <c:v>3050</c:v>
                </c:pt>
                <c:pt idx="2188">
                  <c:v>3055</c:v>
                </c:pt>
                <c:pt idx="2189">
                  <c:v>3045</c:v>
                </c:pt>
                <c:pt idx="2190">
                  <c:v>3050</c:v>
                </c:pt>
                <c:pt idx="2191">
                  <c:v>3055</c:v>
                </c:pt>
                <c:pt idx="2192">
                  <c:v>3070</c:v>
                </c:pt>
                <c:pt idx="2193">
                  <c:v>3050</c:v>
                </c:pt>
                <c:pt idx="2194">
                  <c:v>3070</c:v>
                </c:pt>
                <c:pt idx="2195">
                  <c:v>3040</c:v>
                </c:pt>
                <c:pt idx="2196">
                  <c:v>3075</c:v>
                </c:pt>
                <c:pt idx="2197">
                  <c:v>3025</c:v>
                </c:pt>
                <c:pt idx="2198">
                  <c:v>3035</c:v>
                </c:pt>
                <c:pt idx="2199">
                  <c:v>3025</c:v>
                </c:pt>
                <c:pt idx="2200">
                  <c:v>3030</c:v>
                </c:pt>
                <c:pt idx="2201">
                  <c:v>3020</c:v>
                </c:pt>
                <c:pt idx="2202">
                  <c:v>3025</c:v>
                </c:pt>
                <c:pt idx="2203">
                  <c:v>3050</c:v>
                </c:pt>
                <c:pt idx="2204">
                  <c:v>3050</c:v>
                </c:pt>
                <c:pt idx="2205">
                  <c:v>3040</c:v>
                </c:pt>
                <c:pt idx="2206">
                  <c:v>3030</c:v>
                </c:pt>
                <c:pt idx="2207">
                  <c:v>3055</c:v>
                </c:pt>
                <c:pt idx="2208">
                  <c:v>3055</c:v>
                </c:pt>
                <c:pt idx="2209">
                  <c:v>3040</c:v>
                </c:pt>
                <c:pt idx="2210">
                  <c:v>3030</c:v>
                </c:pt>
                <c:pt idx="2211">
                  <c:v>3045</c:v>
                </c:pt>
                <c:pt idx="2212">
                  <c:v>3040</c:v>
                </c:pt>
                <c:pt idx="2213">
                  <c:v>3045</c:v>
                </c:pt>
                <c:pt idx="2214">
                  <c:v>3070</c:v>
                </c:pt>
                <c:pt idx="2215">
                  <c:v>3025</c:v>
                </c:pt>
                <c:pt idx="2216">
                  <c:v>3040</c:v>
                </c:pt>
                <c:pt idx="2217">
                  <c:v>3040</c:v>
                </c:pt>
                <c:pt idx="2218">
                  <c:v>3060</c:v>
                </c:pt>
                <c:pt idx="2219">
                  <c:v>3060</c:v>
                </c:pt>
                <c:pt idx="2220">
                  <c:v>3035</c:v>
                </c:pt>
                <c:pt idx="2221">
                  <c:v>3035</c:v>
                </c:pt>
                <c:pt idx="2222">
                  <c:v>3030</c:v>
                </c:pt>
                <c:pt idx="2223">
                  <c:v>3035</c:v>
                </c:pt>
                <c:pt idx="2224">
                  <c:v>3040</c:v>
                </c:pt>
                <c:pt idx="2225">
                  <c:v>3045</c:v>
                </c:pt>
                <c:pt idx="2226">
                  <c:v>3040</c:v>
                </c:pt>
                <c:pt idx="2227">
                  <c:v>3040</c:v>
                </c:pt>
                <c:pt idx="2228">
                  <c:v>3045</c:v>
                </c:pt>
                <c:pt idx="2229">
                  <c:v>3040</c:v>
                </c:pt>
                <c:pt idx="2230">
                  <c:v>3025</c:v>
                </c:pt>
                <c:pt idx="2231">
                  <c:v>3030</c:v>
                </c:pt>
                <c:pt idx="2232">
                  <c:v>3035</c:v>
                </c:pt>
                <c:pt idx="2233">
                  <c:v>3035</c:v>
                </c:pt>
                <c:pt idx="2234">
                  <c:v>3035</c:v>
                </c:pt>
                <c:pt idx="2235">
                  <c:v>3030</c:v>
                </c:pt>
                <c:pt idx="2236">
                  <c:v>3040</c:v>
                </c:pt>
                <c:pt idx="2237">
                  <c:v>3050</c:v>
                </c:pt>
                <c:pt idx="2238">
                  <c:v>3045</c:v>
                </c:pt>
                <c:pt idx="2239">
                  <c:v>3030</c:v>
                </c:pt>
                <c:pt idx="2240">
                  <c:v>3040</c:v>
                </c:pt>
                <c:pt idx="2241">
                  <c:v>3025</c:v>
                </c:pt>
                <c:pt idx="2242">
                  <c:v>3040</c:v>
                </c:pt>
                <c:pt idx="2243">
                  <c:v>3040</c:v>
                </c:pt>
                <c:pt idx="2244">
                  <c:v>3040</c:v>
                </c:pt>
                <c:pt idx="2245">
                  <c:v>3045</c:v>
                </c:pt>
                <c:pt idx="2246">
                  <c:v>3040</c:v>
                </c:pt>
                <c:pt idx="2247">
                  <c:v>3050</c:v>
                </c:pt>
                <c:pt idx="2248">
                  <c:v>3065</c:v>
                </c:pt>
                <c:pt idx="2249">
                  <c:v>3020</c:v>
                </c:pt>
                <c:pt idx="2250">
                  <c:v>3040</c:v>
                </c:pt>
                <c:pt idx="2251">
                  <c:v>3040</c:v>
                </c:pt>
                <c:pt idx="2252">
                  <c:v>3030</c:v>
                </c:pt>
                <c:pt idx="2253">
                  <c:v>3040</c:v>
                </c:pt>
                <c:pt idx="2254">
                  <c:v>3035</c:v>
                </c:pt>
                <c:pt idx="2255">
                  <c:v>3080</c:v>
                </c:pt>
                <c:pt idx="2256">
                  <c:v>3035</c:v>
                </c:pt>
                <c:pt idx="2257">
                  <c:v>3030</c:v>
                </c:pt>
                <c:pt idx="2258">
                  <c:v>3050</c:v>
                </c:pt>
                <c:pt idx="2259">
                  <c:v>3045</c:v>
                </c:pt>
                <c:pt idx="2260">
                  <c:v>3045</c:v>
                </c:pt>
                <c:pt idx="2261">
                  <c:v>3025</c:v>
                </c:pt>
                <c:pt idx="2262">
                  <c:v>3045</c:v>
                </c:pt>
                <c:pt idx="2263">
                  <c:v>3015</c:v>
                </c:pt>
                <c:pt idx="2264">
                  <c:v>3040</c:v>
                </c:pt>
                <c:pt idx="2265">
                  <c:v>3065</c:v>
                </c:pt>
                <c:pt idx="2266">
                  <c:v>3035</c:v>
                </c:pt>
                <c:pt idx="2267">
                  <c:v>3040</c:v>
                </c:pt>
                <c:pt idx="2268">
                  <c:v>3060</c:v>
                </c:pt>
                <c:pt idx="2269">
                  <c:v>3065</c:v>
                </c:pt>
                <c:pt idx="2270">
                  <c:v>3050</c:v>
                </c:pt>
                <c:pt idx="2271">
                  <c:v>3045</c:v>
                </c:pt>
                <c:pt idx="2272">
                  <c:v>3035</c:v>
                </c:pt>
                <c:pt idx="2273">
                  <c:v>3050</c:v>
                </c:pt>
                <c:pt idx="2274">
                  <c:v>3040</c:v>
                </c:pt>
                <c:pt idx="2275">
                  <c:v>3030</c:v>
                </c:pt>
                <c:pt idx="2276">
                  <c:v>3025</c:v>
                </c:pt>
                <c:pt idx="2277">
                  <c:v>3025</c:v>
                </c:pt>
                <c:pt idx="2278">
                  <c:v>3030</c:v>
                </c:pt>
                <c:pt idx="2279">
                  <c:v>3055</c:v>
                </c:pt>
                <c:pt idx="2280">
                  <c:v>3055</c:v>
                </c:pt>
                <c:pt idx="2281">
                  <c:v>3025</c:v>
                </c:pt>
                <c:pt idx="2282">
                  <c:v>3035</c:v>
                </c:pt>
                <c:pt idx="2283">
                  <c:v>3050</c:v>
                </c:pt>
                <c:pt idx="2284">
                  <c:v>3045</c:v>
                </c:pt>
                <c:pt idx="2285">
                  <c:v>3035</c:v>
                </c:pt>
                <c:pt idx="2286">
                  <c:v>3045</c:v>
                </c:pt>
                <c:pt idx="2287">
                  <c:v>3050</c:v>
                </c:pt>
                <c:pt idx="2288">
                  <c:v>3040</c:v>
                </c:pt>
                <c:pt idx="2289">
                  <c:v>3040</c:v>
                </c:pt>
                <c:pt idx="2290">
                  <c:v>3035</c:v>
                </c:pt>
                <c:pt idx="2291">
                  <c:v>3040</c:v>
                </c:pt>
                <c:pt idx="2292">
                  <c:v>3045</c:v>
                </c:pt>
                <c:pt idx="2293">
                  <c:v>3055</c:v>
                </c:pt>
                <c:pt idx="2294">
                  <c:v>3045</c:v>
                </c:pt>
                <c:pt idx="2295">
                  <c:v>3040</c:v>
                </c:pt>
                <c:pt idx="2296">
                  <c:v>3045</c:v>
                </c:pt>
                <c:pt idx="2297">
                  <c:v>3040</c:v>
                </c:pt>
                <c:pt idx="2298">
                  <c:v>3045</c:v>
                </c:pt>
                <c:pt idx="2299">
                  <c:v>3035</c:v>
                </c:pt>
                <c:pt idx="2300">
                  <c:v>3015</c:v>
                </c:pt>
                <c:pt idx="2301">
                  <c:v>3025</c:v>
                </c:pt>
                <c:pt idx="2302">
                  <c:v>3025</c:v>
                </c:pt>
                <c:pt idx="2303">
                  <c:v>3065</c:v>
                </c:pt>
                <c:pt idx="2304">
                  <c:v>3050</c:v>
                </c:pt>
                <c:pt idx="2305">
                  <c:v>3045</c:v>
                </c:pt>
                <c:pt idx="2306">
                  <c:v>3045</c:v>
                </c:pt>
                <c:pt idx="2307">
                  <c:v>3045</c:v>
                </c:pt>
                <c:pt idx="2308">
                  <c:v>3045</c:v>
                </c:pt>
                <c:pt idx="2309">
                  <c:v>3030</c:v>
                </c:pt>
                <c:pt idx="2310">
                  <c:v>3035</c:v>
                </c:pt>
                <c:pt idx="2311">
                  <c:v>3035</c:v>
                </c:pt>
                <c:pt idx="2312">
                  <c:v>3060</c:v>
                </c:pt>
                <c:pt idx="2313">
                  <c:v>3030</c:v>
                </c:pt>
                <c:pt idx="2314">
                  <c:v>3035</c:v>
                </c:pt>
                <c:pt idx="2315">
                  <c:v>3050</c:v>
                </c:pt>
                <c:pt idx="2316">
                  <c:v>3045</c:v>
                </c:pt>
                <c:pt idx="2317">
                  <c:v>3010</c:v>
                </c:pt>
                <c:pt idx="2318">
                  <c:v>3025</c:v>
                </c:pt>
                <c:pt idx="2319">
                  <c:v>3050</c:v>
                </c:pt>
                <c:pt idx="2320">
                  <c:v>3030</c:v>
                </c:pt>
                <c:pt idx="2321">
                  <c:v>3045</c:v>
                </c:pt>
                <c:pt idx="2322">
                  <c:v>3030</c:v>
                </c:pt>
                <c:pt idx="2323">
                  <c:v>3055</c:v>
                </c:pt>
                <c:pt idx="2324">
                  <c:v>3030</c:v>
                </c:pt>
                <c:pt idx="2325">
                  <c:v>3050</c:v>
                </c:pt>
                <c:pt idx="2326">
                  <c:v>3020</c:v>
                </c:pt>
                <c:pt idx="2327">
                  <c:v>3040</c:v>
                </c:pt>
                <c:pt idx="2328">
                  <c:v>3035</c:v>
                </c:pt>
                <c:pt idx="2329">
                  <c:v>3025</c:v>
                </c:pt>
                <c:pt idx="2330">
                  <c:v>3020</c:v>
                </c:pt>
                <c:pt idx="2331">
                  <c:v>3045</c:v>
                </c:pt>
                <c:pt idx="2332">
                  <c:v>3040</c:v>
                </c:pt>
                <c:pt idx="2333">
                  <c:v>3055</c:v>
                </c:pt>
                <c:pt idx="2334">
                  <c:v>3055</c:v>
                </c:pt>
                <c:pt idx="2335">
                  <c:v>3035</c:v>
                </c:pt>
                <c:pt idx="2336">
                  <c:v>3040</c:v>
                </c:pt>
                <c:pt idx="2337">
                  <c:v>3035</c:v>
                </c:pt>
                <c:pt idx="2338">
                  <c:v>3035</c:v>
                </c:pt>
                <c:pt idx="2339">
                  <c:v>3030</c:v>
                </c:pt>
                <c:pt idx="2340">
                  <c:v>3035</c:v>
                </c:pt>
                <c:pt idx="2341">
                  <c:v>3055</c:v>
                </c:pt>
                <c:pt idx="2342">
                  <c:v>3045</c:v>
                </c:pt>
                <c:pt idx="2343">
                  <c:v>3020</c:v>
                </c:pt>
                <c:pt idx="2344">
                  <c:v>3030</c:v>
                </c:pt>
                <c:pt idx="2345">
                  <c:v>3025</c:v>
                </c:pt>
                <c:pt idx="2346">
                  <c:v>3030</c:v>
                </c:pt>
                <c:pt idx="2347">
                  <c:v>3040</c:v>
                </c:pt>
                <c:pt idx="2348">
                  <c:v>3050</c:v>
                </c:pt>
                <c:pt idx="2349">
                  <c:v>3050</c:v>
                </c:pt>
                <c:pt idx="2350">
                  <c:v>3045</c:v>
                </c:pt>
                <c:pt idx="2351">
                  <c:v>3030</c:v>
                </c:pt>
                <c:pt idx="2352">
                  <c:v>3040</c:v>
                </c:pt>
                <c:pt idx="2353">
                  <c:v>3040</c:v>
                </c:pt>
                <c:pt idx="2354">
                  <c:v>3035</c:v>
                </c:pt>
                <c:pt idx="2355">
                  <c:v>3035</c:v>
                </c:pt>
                <c:pt idx="2356">
                  <c:v>3035</c:v>
                </c:pt>
                <c:pt idx="2357">
                  <c:v>3045</c:v>
                </c:pt>
                <c:pt idx="2358">
                  <c:v>3075</c:v>
                </c:pt>
                <c:pt idx="2359">
                  <c:v>3060</c:v>
                </c:pt>
                <c:pt idx="2360">
                  <c:v>3045</c:v>
                </c:pt>
                <c:pt idx="2361">
                  <c:v>3045</c:v>
                </c:pt>
                <c:pt idx="2362">
                  <c:v>3045</c:v>
                </c:pt>
                <c:pt idx="2363">
                  <c:v>3035</c:v>
                </c:pt>
                <c:pt idx="2364">
                  <c:v>3010</c:v>
                </c:pt>
                <c:pt idx="2365">
                  <c:v>3025</c:v>
                </c:pt>
                <c:pt idx="2366">
                  <c:v>3040</c:v>
                </c:pt>
                <c:pt idx="2367">
                  <c:v>3045</c:v>
                </c:pt>
                <c:pt idx="2368">
                  <c:v>3035</c:v>
                </c:pt>
                <c:pt idx="2369">
                  <c:v>3060</c:v>
                </c:pt>
                <c:pt idx="2370">
                  <c:v>3045</c:v>
                </c:pt>
                <c:pt idx="2371">
                  <c:v>3040</c:v>
                </c:pt>
                <c:pt idx="2372">
                  <c:v>3050</c:v>
                </c:pt>
                <c:pt idx="2373">
                  <c:v>3055</c:v>
                </c:pt>
                <c:pt idx="2374">
                  <c:v>3030</c:v>
                </c:pt>
                <c:pt idx="2375">
                  <c:v>3040</c:v>
                </c:pt>
                <c:pt idx="2376">
                  <c:v>3025</c:v>
                </c:pt>
                <c:pt idx="2377">
                  <c:v>3025</c:v>
                </c:pt>
                <c:pt idx="2378">
                  <c:v>3050</c:v>
                </c:pt>
                <c:pt idx="2379">
                  <c:v>3040</c:v>
                </c:pt>
                <c:pt idx="2380">
                  <c:v>3055</c:v>
                </c:pt>
                <c:pt idx="2381">
                  <c:v>3025</c:v>
                </c:pt>
                <c:pt idx="2382">
                  <c:v>3040</c:v>
                </c:pt>
                <c:pt idx="2383">
                  <c:v>3050</c:v>
                </c:pt>
                <c:pt idx="2384">
                  <c:v>3040</c:v>
                </c:pt>
                <c:pt idx="2385">
                  <c:v>3040</c:v>
                </c:pt>
                <c:pt idx="2386">
                  <c:v>3065</c:v>
                </c:pt>
                <c:pt idx="2387">
                  <c:v>3045</c:v>
                </c:pt>
                <c:pt idx="2388">
                  <c:v>3025</c:v>
                </c:pt>
                <c:pt idx="2389">
                  <c:v>3030</c:v>
                </c:pt>
                <c:pt idx="2390">
                  <c:v>3025</c:v>
                </c:pt>
                <c:pt idx="2391">
                  <c:v>3030</c:v>
                </c:pt>
                <c:pt idx="2392">
                  <c:v>3040</c:v>
                </c:pt>
                <c:pt idx="2393">
                  <c:v>3060</c:v>
                </c:pt>
                <c:pt idx="2394">
                  <c:v>3060</c:v>
                </c:pt>
                <c:pt idx="2395">
                  <c:v>3055</c:v>
                </c:pt>
                <c:pt idx="2396">
                  <c:v>3040</c:v>
                </c:pt>
                <c:pt idx="2397">
                  <c:v>3035</c:v>
                </c:pt>
                <c:pt idx="2398">
                  <c:v>3050</c:v>
                </c:pt>
                <c:pt idx="2399">
                  <c:v>3060</c:v>
                </c:pt>
                <c:pt idx="2400">
                  <c:v>3055</c:v>
                </c:pt>
                <c:pt idx="2401">
                  <c:v>3040</c:v>
                </c:pt>
                <c:pt idx="2402">
                  <c:v>3035</c:v>
                </c:pt>
                <c:pt idx="2403">
                  <c:v>3030</c:v>
                </c:pt>
                <c:pt idx="2404">
                  <c:v>3050</c:v>
                </c:pt>
                <c:pt idx="2405">
                  <c:v>3040</c:v>
                </c:pt>
                <c:pt idx="2406">
                  <c:v>3025</c:v>
                </c:pt>
                <c:pt idx="2407">
                  <c:v>3030</c:v>
                </c:pt>
                <c:pt idx="2408">
                  <c:v>3035</c:v>
                </c:pt>
                <c:pt idx="2409">
                  <c:v>3045</c:v>
                </c:pt>
                <c:pt idx="2410">
                  <c:v>3030</c:v>
                </c:pt>
                <c:pt idx="2411">
                  <c:v>3035</c:v>
                </c:pt>
                <c:pt idx="2412">
                  <c:v>3020</c:v>
                </c:pt>
                <c:pt idx="2413">
                  <c:v>3045</c:v>
                </c:pt>
                <c:pt idx="2414">
                  <c:v>3055</c:v>
                </c:pt>
                <c:pt idx="2415">
                  <c:v>3055</c:v>
                </c:pt>
                <c:pt idx="2416">
                  <c:v>3030</c:v>
                </c:pt>
                <c:pt idx="2417">
                  <c:v>3045</c:v>
                </c:pt>
                <c:pt idx="2418">
                  <c:v>3050</c:v>
                </c:pt>
                <c:pt idx="2419">
                  <c:v>3040</c:v>
                </c:pt>
                <c:pt idx="2420">
                  <c:v>3025</c:v>
                </c:pt>
                <c:pt idx="2421">
                  <c:v>3035</c:v>
                </c:pt>
                <c:pt idx="2422">
                  <c:v>3065</c:v>
                </c:pt>
                <c:pt idx="2423">
                  <c:v>3050</c:v>
                </c:pt>
                <c:pt idx="2424">
                  <c:v>3040</c:v>
                </c:pt>
                <c:pt idx="2425">
                  <c:v>3060</c:v>
                </c:pt>
                <c:pt idx="2426">
                  <c:v>3040</c:v>
                </c:pt>
                <c:pt idx="2427">
                  <c:v>3040</c:v>
                </c:pt>
                <c:pt idx="2428">
                  <c:v>3040</c:v>
                </c:pt>
                <c:pt idx="2429">
                  <c:v>3030</c:v>
                </c:pt>
                <c:pt idx="2430">
                  <c:v>3035</c:v>
                </c:pt>
                <c:pt idx="2431">
                  <c:v>3025</c:v>
                </c:pt>
                <c:pt idx="2432">
                  <c:v>3070</c:v>
                </c:pt>
                <c:pt idx="2433">
                  <c:v>3025</c:v>
                </c:pt>
                <c:pt idx="2434">
                  <c:v>3020</c:v>
                </c:pt>
                <c:pt idx="2435">
                  <c:v>3015</c:v>
                </c:pt>
                <c:pt idx="2436">
                  <c:v>3040</c:v>
                </c:pt>
                <c:pt idx="2437">
                  <c:v>3040</c:v>
                </c:pt>
                <c:pt idx="2438">
                  <c:v>3055</c:v>
                </c:pt>
                <c:pt idx="2439">
                  <c:v>3035</c:v>
                </c:pt>
                <c:pt idx="2440">
                  <c:v>3030</c:v>
                </c:pt>
                <c:pt idx="2441">
                  <c:v>3055</c:v>
                </c:pt>
                <c:pt idx="2442">
                  <c:v>3035</c:v>
                </c:pt>
                <c:pt idx="2443">
                  <c:v>3045</c:v>
                </c:pt>
                <c:pt idx="2444">
                  <c:v>3025</c:v>
                </c:pt>
                <c:pt idx="2445">
                  <c:v>3035</c:v>
                </c:pt>
                <c:pt idx="2446">
                  <c:v>3035</c:v>
                </c:pt>
                <c:pt idx="2447">
                  <c:v>3035</c:v>
                </c:pt>
                <c:pt idx="2448">
                  <c:v>3055</c:v>
                </c:pt>
                <c:pt idx="2449">
                  <c:v>3040</c:v>
                </c:pt>
                <c:pt idx="2450">
                  <c:v>3015</c:v>
                </c:pt>
                <c:pt idx="2451">
                  <c:v>3030</c:v>
                </c:pt>
                <c:pt idx="2452">
                  <c:v>3055</c:v>
                </c:pt>
                <c:pt idx="2453">
                  <c:v>3055</c:v>
                </c:pt>
                <c:pt idx="2454">
                  <c:v>3050</c:v>
                </c:pt>
                <c:pt idx="2455">
                  <c:v>3050</c:v>
                </c:pt>
                <c:pt idx="2456">
                  <c:v>3050</c:v>
                </c:pt>
                <c:pt idx="2457">
                  <c:v>3050</c:v>
                </c:pt>
                <c:pt idx="2458">
                  <c:v>3060</c:v>
                </c:pt>
                <c:pt idx="2459">
                  <c:v>3055</c:v>
                </c:pt>
                <c:pt idx="2460">
                  <c:v>3055</c:v>
                </c:pt>
                <c:pt idx="2461">
                  <c:v>3045</c:v>
                </c:pt>
                <c:pt idx="2462">
                  <c:v>3035</c:v>
                </c:pt>
                <c:pt idx="2463">
                  <c:v>3040</c:v>
                </c:pt>
                <c:pt idx="2464">
                  <c:v>3040</c:v>
                </c:pt>
                <c:pt idx="2465">
                  <c:v>3050</c:v>
                </c:pt>
                <c:pt idx="2466">
                  <c:v>3055</c:v>
                </c:pt>
                <c:pt idx="2467">
                  <c:v>3035</c:v>
                </c:pt>
                <c:pt idx="2468">
                  <c:v>3035</c:v>
                </c:pt>
                <c:pt idx="2469">
                  <c:v>3045</c:v>
                </c:pt>
                <c:pt idx="2470">
                  <c:v>3050</c:v>
                </c:pt>
                <c:pt idx="2471">
                  <c:v>3055</c:v>
                </c:pt>
                <c:pt idx="2472">
                  <c:v>3080</c:v>
                </c:pt>
                <c:pt idx="2473">
                  <c:v>3050</c:v>
                </c:pt>
                <c:pt idx="2474">
                  <c:v>3030</c:v>
                </c:pt>
                <c:pt idx="2475">
                  <c:v>3055</c:v>
                </c:pt>
                <c:pt idx="2476">
                  <c:v>3035</c:v>
                </c:pt>
                <c:pt idx="2477">
                  <c:v>3030</c:v>
                </c:pt>
                <c:pt idx="2478">
                  <c:v>3080</c:v>
                </c:pt>
                <c:pt idx="2479">
                  <c:v>3055</c:v>
                </c:pt>
                <c:pt idx="2480">
                  <c:v>3045</c:v>
                </c:pt>
                <c:pt idx="2481">
                  <c:v>3045</c:v>
                </c:pt>
                <c:pt idx="2482">
                  <c:v>3070</c:v>
                </c:pt>
                <c:pt idx="2483">
                  <c:v>3045</c:v>
                </c:pt>
                <c:pt idx="2484">
                  <c:v>3075</c:v>
                </c:pt>
                <c:pt idx="2485">
                  <c:v>3050</c:v>
                </c:pt>
                <c:pt idx="2486">
                  <c:v>3050</c:v>
                </c:pt>
                <c:pt idx="2487">
                  <c:v>3040</c:v>
                </c:pt>
                <c:pt idx="2488">
                  <c:v>3045</c:v>
                </c:pt>
                <c:pt idx="2489">
                  <c:v>3040</c:v>
                </c:pt>
                <c:pt idx="2490">
                  <c:v>3080</c:v>
                </c:pt>
                <c:pt idx="2491">
                  <c:v>3070</c:v>
                </c:pt>
                <c:pt idx="2492">
                  <c:v>3050</c:v>
                </c:pt>
                <c:pt idx="2493">
                  <c:v>3050</c:v>
                </c:pt>
                <c:pt idx="2494">
                  <c:v>3020</c:v>
                </c:pt>
                <c:pt idx="2495">
                  <c:v>3030</c:v>
                </c:pt>
                <c:pt idx="2496">
                  <c:v>3045</c:v>
                </c:pt>
                <c:pt idx="2497">
                  <c:v>3020</c:v>
                </c:pt>
                <c:pt idx="2498">
                  <c:v>3015</c:v>
                </c:pt>
                <c:pt idx="2499">
                  <c:v>3025</c:v>
                </c:pt>
                <c:pt idx="2500">
                  <c:v>3035</c:v>
                </c:pt>
                <c:pt idx="2501">
                  <c:v>3050</c:v>
                </c:pt>
                <c:pt idx="2502">
                  <c:v>3035</c:v>
                </c:pt>
                <c:pt idx="2503">
                  <c:v>3045</c:v>
                </c:pt>
                <c:pt idx="2504">
                  <c:v>3040</c:v>
                </c:pt>
                <c:pt idx="2505">
                  <c:v>3055</c:v>
                </c:pt>
                <c:pt idx="2506">
                  <c:v>3045</c:v>
                </c:pt>
                <c:pt idx="2507">
                  <c:v>3035</c:v>
                </c:pt>
                <c:pt idx="2508">
                  <c:v>3030</c:v>
                </c:pt>
                <c:pt idx="2509">
                  <c:v>3025</c:v>
                </c:pt>
                <c:pt idx="2510">
                  <c:v>3030</c:v>
                </c:pt>
                <c:pt idx="2511">
                  <c:v>3040</c:v>
                </c:pt>
                <c:pt idx="2512">
                  <c:v>3050</c:v>
                </c:pt>
                <c:pt idx="2513">
                  <c:v>3045</c:v>
                </c:pt>
                <c:pt idx="2514">
                  <c:v>3045</c:v>
                </c:pt>
                <c:pt idx="2515">
                  <c:v>3045</c:v>
                </c:pt>
                <c:pt idx="2516">
                  <c:v>3035</c:v>
                </c:pt>
                <c:pt idx="2517">
                  <c:v>3045</c:v>
                </c:pt>
                <c:pt idx="2518">
                  <c:v>3055</c:v>
                </c:pt>
                <c:pt idx="2519">
                  <c:v>3045</c:v>
                </c:pt>
                <c:pt idx="2520">
                  <c:v>3045</c:v>
                </c:pt>
                <c:pt idx="2521">
                  <c:v>3045</c:v>
                </c:pt>
                <c:pt idx="2522">
                  <c:v>3040</c:v>
                </c:pt>
                <c:pt idx="2523">
                  <c:v>3030</c:v>
                </c:pt>
                <c:pt idx="2524">
                  <c:v>3030</c:v>
                </c:pt>
                <c:pt idx="2525">
                  <c:v>3035</c:v>
                </c:pt>
                <c:pt idx="2526">
                  <c:v>3035</c:v>
                </c:pt>
                <c:pt idx="2527">
                  <c:v>3050</c:v>
                </c:pt>
                <c:pt idx="2528">
                  <c:v>3040</c:v>
                </c:pt>
                <c:pt idx="2529">
                  <c:v>3035</c:v>
                </c:pt>
                <c:pt idx="2530">
                  <c:v>3045</c:v>
                </c:pt>
                <c:pt idx="2531">
                  <c:v>3030</c:v>
                </c:pt>
                <c:pt idx="2532">
                  <c:v>3030</c:v>
                </c:pt>
                <c:pt idx="2533">
                  <c:v>3025</c:v>
                </c:pt>
                <c:pt idx="2534">
                  <c:v>3045</c:v>
                </c:pt>
                <c:pt idx="2535">
                  <c:v>3045</c:v>
                </c:pt>
                <c:pt idx="2536">
                  <c:v>3085</c:v>
                </c:pt>
                <c:pt idx="2537">
                  <c:v>3055</c:v>
                </c:pt>
                <c:pt idx="2538">
                  <c:v>3030</c:v>
                </c:pt>
                <c:pt idx="2539">
                  <c:v>3025</c:v>
                </c:pt>
                <c:pt idx="2540">
                  <c:v>3065</c:v>
                </c:pt>
                <c:pt idx="2541">
                  <c:v>3030</c:v>
                </c:pt>
                <c:pt idx="2542">
                  <c:v>3055</c:v>
                </c:pt>
                <c:pt idx="2543">
                  <c:v>3070</c:v>
                </c:pt>
                <c:pt idx="2544">
                  <c:v>3055</c:v>
                </c:pt>
                <c:pt idx="2545">
                  <c:v>3050</c:v>
                </c:pt>
                <c:pt idx="2546">
                  <c:v>3055</c:v>
                </c:pt>
                <c:pt idx="2547">
                  <c:v>3080</c:v>
                </c:pt>
                <c:pt idx="2548">
                  <c:v>3095</c:v>
                </c:pt>
                <c:pt idx="2549">
                  <c:v>3030</c:v>
                </c:pt>
                <c:pt idx="2550">
                  <c:v>3120</c:v>
                </c:pt>
                <c:pt idx="2551">
                  <c:v>3125</c:v>
                </c:pt>
                <c:pt idx="2552">
                  <c:v>3110</c:v>
                </c:pt>
                <c:pt idx="2553">
                  <c:v>3070</c:v>
                </c:pt>
                <c:pt idx="2554">
                  <c:v>3045</c:v>
                </c:pt>
                <c:pt idx="2555">
                  <c:v>3065</c:v>
                </c:pt>
                <c:pt idx="2556">
                  <c:v>3080</c:v>
                </c:pt>
                <c:pt idx="2557">
                  <c:v>3080</c:v>
                </c:pt>
                <c:pt idx="2558">
                  <c:v>3095</c:v>
                </c:pt>
                <c:pt idx="2559">
                  <c:v>3085</c:v>
                </c:pt>
                <c:pt idx="2560">
                  <c:v>3095</c:v>
                </c:pt>
                <c:pt idx="2561">
                  <c:v>3095</c:v>
                </c:pt>
                <c:pt idx="2562">
                  <c:v>3080</c:v>
                </c:pt>
                <c:pt idx="2563">
                  <c:v>3075</c:v>
                </c:pt>
                <c:pt idx="2564">
                  <c:v>3080</c:v>
                </c:pt>
                <c:pt idx="2565">
                  <c:v>3070</c:v>
                </c:pt>
                <c:pt idx="2566">
                  <c:v>3060</c:v>
                </c:pt>
                <c:pt idx="2567">
                  <c:v>3080</c:v>
                </c:pt>
                <c:pt idx="2568">
                  <c:v>3085</c:v>
                </c:pt>
                <c:pt idx="2569">
                  <c:v>3075</c:v>
                </c:pt>
                <c:pt idx="2570">
                  <c:v>3075</c:v>
                </c:pt>
                <c:pt idx="2571">
                  <c:v>3070</c:v>
                </c:pt>
                <c:pt idx="2572">
                  <c:v>3065</c:v>
                </c:pt>
                <c:pt idx="2573">
                  <c:v>3065</c:v>
                </c:pt>
                <c:pt idx="2574">
                  <c:v>3060</c:v>
                </c:pt>
                <c:pt idx="2575">
                  <c:v>3060</c:v>
                </c:pt>
                <c:pt idx="2576">
                  <c:v>3035</c:v>
                </c:pt>
                <c:pt idx="2577">
                  <c:v>3055</c:v>
                </c:pt>
                <c:pt idx="2578">
                  <c:v>3075</c:v>
                </c:pt>
                <c:pt idx="2579">
                  <c:v>3060</c:v>
                </c:pt>
                <c:pt idx="2580">
                  <c:v>3045</c:v>
                </c:pt>
                <c:pt idx="2581">
                  <c:v>3040</c:v>
                </c:pt>
                <c:pt idx="2582">
                  <c:v>3060</c:v>
                </c:pt>
                <c:pt idx="2583">
                  <c:v>3065</c:v>
                </c:pt>
                <c:pt idx="2584">
                  <c:v>3060</c:v>
                </c:pt>
                <c:pt idx="2585">
                  <c:v>3080</c:v>
                </c:pt>
                <c:pt idx="2586">
                  <c:v>3060</c:v>
                </c:pt>
                <c:pt idx="2587">
                  <c:v>3045</c:v>
                </c:pt>
                <c:pt idx="2588">
                  <c:v>3035</c:v>
                </c:pt>
                <c:pt idx="2589">
                  <c:v>3030</c:v>
                </c:pt>
                <c:pt idx="2590">
                  <c:v>3045</c:v>
                </c:pt>
                <c:pt idx="2591">
                  <c:v>3035</c:v>
                </c:pt>
                <c:pt idx="2592">
                  <c:v>3035</c:v>
                </c:pt>
                <c:pt idx="2593">
                  <c:v>3035</c:v>
                </c:pt>
                <c:pt idx="2594">
                  <c:v>3035</c:v>
                </c:pt>
                <c:pt idx="2595">
                  <c:v>3035</c:v>
                </c:pt>
                <c:pt idx="2596">
                  <c:v>3055</c:v>
                </c:pt>
                <c:pt idx="2597">
                  <c:v>3050</c:v>
                </c:pt>
                <c:pt idx="2598">
                  <c:v>3060</c:v>
                </c:pt>
                <c:pt idx="2599">
                  <c:v>3035</c:v>
                </c:pt>
                <c:pt idx="2600">
                  <c:v>3055</c:v>
                </c:pt>
                <c:pt idx="2601">
                  <c:v>3045</c:v>
                </c:pt>
                <c:pt idx="2602">
                  <c:v>3025</c:v>
                </c:pt>
                <c:pt idx="2603">
                  <c:v>3035</c:v>
                </c:pt>
                <c:pt idx="2604">
                  <c:v>3020</c:v>
                </c:pt>
                <c:pt idx="2605">
                  <c:v>3020</c:v>
                </c:pt>
                <c:pt idx="2606">
                  <c:v>3025</c:v>
                </c:pt>
                <c:pt idx="2607">
                  <c:v>3080</c:v>
                </c:pt>
                <c:pt idx="2608">
                  <c:v>3035</c:v>
                </c:pt>
                <c:pt idx="2609">
                  <c:v>3015</c:v>
                </c:pt>
                <c:pt idx="2610">
                  <c:v>3025</c:v>
                </c:pt>
                <c:pt idx="2611">
                  <c:v>3030</c:v>
                </c:pt>
                <c:pt idx="2612">
                  <c:v>3085</c:v>
                </c:pt>
                <c:pt idx="2613">
                  <c:v>3050</c:v>
                </c:pt>
                <c:pt idx="2614">
                  <c:v>3030</c:v>
                </c:pt>
                <c:pt idx="2615">
                  <c:v>3045</c:v>
                </c:pt>
                <c:pt idx="2616">
                  <c:v>3045</c:v>
                </c:pt>
                <c:pt idx="2617">
                  <c:v>3060</c:v>
                </c:pt>
                <c:pt idx="2618">
                  <c:v>3025</c:v>
                </c:pt>
                <c:pt idx="2619">
                  <c:v>3035</c:v>
                </c:pt>
                <c:pt idx="2620">
                  <c:v>3060</c:v>
                </c:pt>
                <c:pt idx="2621">
                  <c:v>3080</c:v>
                </c:pt>
                <c:pt idx="2622">
                  <c:v>3045</c:v>
                </c:pt>
                <c:pt idx="2623">
                  <c:v>3035</c:v>
                </c:pt>
                <c:pt idx="2624">
                  <c:v>3045</c:v>
                </c:pt>
                <c:pt idx="2625">
                  <c:v>3045</c:v>
                </c:pt>
                <c:pt idx="2626">
                  <c:v>3055</c:v>
                </c:pt>
                <c:pt idx="2627">
                  <c:v>3045</c:v>
                </c:pt>
                <c:pt idx="2628">
                  <c:v>3040</c:v>
                </c:pt>
                <c:pt idx="2629">
                  <c:v>3020</c:v>
                </c:pt>
                <c:pt idx="2630">
                  <c:v>3050</c:v>
                </c:pt>
                <c:pt idx="2631">
                  <c:v>3055</c:v>
                </c:pt>
                <c:pt idx="2632">
                  <c:v>3040</c:v>
                </c:pt>
                <c:pt idx="2633">
                  <c:v>3060</c:v>
                </c:pt>
                <c:pt idx="2634">
                  <c:v>3060</c:v>
                </c:pt>
                <c:pt idx="2635">
                  <c:v>3055</c:v>
                </c:pt>
                <c:pt idx="2636">
                  <c:v>3055</c:v>
                </c:pt>
                <c:pt idx="2637">
                  <c:v>3055</c:v>
                </c:pt>
                <c:pt idx="2638">
                  <c:v>3055</c:v>
                </c:pt>
                <c:pt idx="2639">
                  <c:v>3045</c:v>
                </c:pt>
                <c:pt idx="2640">
                  <c:v>3045</c:v>
                </c:pt>
                <c:pt idx="2641">
                  <c:v>3035</c:v>
                </c:pt>
                <c:pt idx="2642">
                  <c:v>3045</c:v>
                </c:pt>
                <c:pt idx="2643">
                  <c:v>3045</c:v>
                </c:pt>
                <c:pt idx="2644">
                  <c:v>3065</c:v>
                </c:pt>
                <c:pt idx="2645">
                  <c:v>3050</c:v>
                </c:pt>
                <c:pt idx="2646">
                  <c:v>3045</c:v>
                </c:pt>
                <c:pt idx="2647">
                  <c:v>3055</c:v>
                </c:pt>
                <c:pt idx="2648">
                  <c:v>3030</c:v>
                </c:pt>
                <c:pt idx="2649">
                  <c:v>3030</c:v>
                </c:pt>
                <c:pt idx="2650">
                  <c:v>3055</c:v>
                </c:pt>
                <c:pt idx="2651">
                  <c:v>3060</c:v>
                </c:pt>
                <c:pt idx="2652">
                  <c:v>3050</c:v>
                </c:pt>
                <c:pt idx="2653">
                  <c:v>3060</c:v>
                </c:pt>
                <c:pt idx="2654">
                  <c:v>3085</c:v>
                </c:pt>
                <c:pt idx="2655">
                  <c:v>3065</c:v>
                </c:pt>
                <c:pt idx="2656">
                  <c:v>3070</c:v>
                </c:pt>
                <c:pt idx="2657">
                  <c:v>3095</c:v>
                </c:pt>
                <c:pt idx="2658">
                  <c:v>3080</c:v>
                </c:pt>
                <c:pt idx="2659">
                  <c:v>3120</c:v>
                </c:pt>
                <c:pt idx="2660">
                  <c:v>3110</c:v>
                </c:pt>
                <c:pt idx="2661">
                  <c:v>3095</c:v>
                </c:pt>
                <c:pt idx="2662">
                  <c:v>3145</c:v>
                </c:pt>
                <c:pt idx="2663">
                  <c:v>3180</c:v>
                </c:pt>
                <c:pt idx="2664">
                  <c:v>3155</c:v>
                </c:pt>
                <c:pt idx="2665">
                  <c:v>3155</c:v>
                </c:pt>
                <c:pt idx="2666">
                  <c:v>3220</c:v>
                </c:pt>
                <c:pt idx="2667">
                  <c:v>3255</c:v>
                </c:pt>
                <c:pt idx="2668">
                  <c:v>3240</c:v>
                </c:pt>
                <c:pt idx="2669">
                  <c:v>3325</c:v>
                </c:pt>
                <c:pt idx="2670">
                  <c:v>3410</c:v>
                </c:pt>
                <c:pt idx="2671">
                  <c:v>3330</c:v>
                </c:pt>
                <c:pt idx="2672">
                  <c:v>3205</c:v>
                </c:pt>
                <c:pt idx="2673">
                  <c:v>3270</c:v>
                </c:pt>
                <c:pt idx="2674">
                  <c:v>3275</c:v>
                </c:pt>
                <c:pt idx="2675">
                  <c:v>3215</c:v>
                </c:pt>
                <c:pt idx="2676">
                  <c:v>3205</c:v>
                </c:pt>
                <c:pt idx="2677">
                  <c:v>3230</c:v>
                </c:pt>
                <c:pt idx="2678">
                  <c:v>3170</c:v>
                </c:pt>
                <c:pt idx="2679">
                  <c:v>3195</c:v>
                </c:pt>
                <c:pt idx="2680">
                  <c:v>3220</c:v>
                </c:pt>
                <c:pt idx="2681">
                  <c:v>3150</c:v>
                </c:pt>
                <c:pt idx="2682">
                  <c:v>3140</c:v>
                </c:pt>
                <c:pt idx="2683">
                  <c:v>3115</c:v>
                </c:pt>
                <c:pt idx="2684">
                  <c:v>3095</c:v>
                </c:pt>
                <c:pt idx="2685">
                  <c:v>3105</c:v>
                </c:pt>
                <c:pt idx="2686">
                  <c:v>3090</c:v>
                </c:pt>
                <c:pt idx="2687">
                  <c:v>3075</c:v>
                </c:pt>
                <c:pt idx="2688">
                  <c:v>3075</c:v>
                </c:pt>
                <c:pt idx="2689">
                  <c:v>3090</c:v>
                </c:pt>
                <c:pt idx="2690">
                  <c:v>3110</c:v>
                </c:pt>
                <c:pt idx="2691">
                  <c:v>3080</c:v>
                </c:pt>
                <c:pt idx="2692">
                  <c:v>3055</c:v>
                </c:pt>
                <c:pt idx="2693">
                  <c:v>3050</c:v>
                </c:pt>
                <c:pt idx="2694">
                  <c:v>3055</c:v>
                </c:pt>
                <c:pt idx="2695">
                  <c:v>3080</c:v>
                </c:pt>
                <c:pt idx="2696">
                  <c:v>3065</c:v>
                </c:pt>
                <c:pt idx="2697">
                  <c:v>3065</c:v>
                </c:pt>
                <c:pt idx="2698">
                  <c:v>3045</c:v>
                </c:pt>
                <c:pt idx="2699">
                  <c:v>3045</c:v>
                </c:pt>
                <c:pt idx="2700">
                  <c:v>3045</c:v>
                </c:pt>
                <c:pt idx="2701">
                  <c:v>3050</c:v>
                </c:pt>
                <c:pt idx="2702">
                  <c:v>3040</c:v>
                </c:pt>
                <c:pt idx="2703">
                  <c:v>3045</c:v>
                </c:pt>
                <c:pt idx="2704">
                  <c:v>3045</c:v>
                </c:pt>
                <c:pt idx="2705">
                  <c:v>3035</c:v>
                </c:pt>
                <c:pt idx="2706">
                  <c:v>3040</c:v>
                </c:pt>
                <c:pt idx="2707">
                  <c:v>3045</c:v>
                </c:pt>
                <c:pt idx="2708">
                  <c:v>3055</c:v>
                </c:pt>
                <c:pt idx="2709">
                  <c:v>3075</c:v>
                </c:pt>
                <c:pt idx="2710">
                  <c:v>3050</c:v>
                </c:pt>
                <c:pt idx="2711">
                  <c:v>3045</c:v>
                </c:pt>
                <c:pt idx="2712">
                  <c:v>3055</c:v>
                </c:pt>
                <c:pt idx="2713">
                  <c:v>3030</c:v>
                </c:pt>
                <c:pt idx="2714">
                  <c:v>3045</c:v>
                </c:pt>
                <c:pt idx="2715">
                  <c:v>3045</c:v>
                </c:pt>
                <c:pt idx="2716">
                  <c:v>3060</c:v>
                </c:pt>
                <c:pt idx="2717">
                  <c:v>3030</c:v>
                </c:pt>
                <c:pt idx="2718">
                  <c:v>3060</c:v>
                </c:pt>
                <c:pt idx="2719">
                  <c:v>3045</c:v>
                </c:pt>
                <c:pt idx="2720">
                  <c:v>3030</c:v>
                </c:pt>
                <c:pt idx="2721">
                  <c:v>3035</c:v>
                </c:pt>
                <c:pt idx="2722">
                  <c:v>3050</c:v>
                </c:pt>
                <c:pt idx="2723">
                  <c:v>3060</c:v>
                </c:pt>
                <c:pt idx="2724">
                  <c:v>3040</c:v>
                </c:pt>
                <c:pt idx="2725">
                  <c:v>3080</c:v>
                </c:pt>
                <c:pt idx="2726">
                  <c:v>3020</c:v>
                </c:pt>
                <c:pt idx="2727">
                  <c:v>3045</c:v>
                </c:pt>
                <c:pt idx="2728">
                  <c:v>3065</c:v>
                </c:pt>
                <c:pt idx="2729">
                  <c:v>3060</c:v>
                </c:pt>
                <c:pt idx="2730">
                  <c:v>3090</c:v>
                </c:pt>
                <c:pt idx="2731">
                  <c:v>3035</c:v>
                </c:pt>
                <c:pt idx="2732">
                  <c:v>3050</c:v>
                </c:pt>
                <c:pt idx="2733">
                  <c:v>3055</c:v>
                </c:pt>
                <c:pt idx="2734">
                  <c:v>3055</c:v>
                </c:pt>
                <c:pt idx="2735">
                  <c:v>3040</c:v>
                </c:pt>
                <c:pt idx="2736">
                  <c:v>3055</c:v>
                </c:pt>
                <c:pt idx="2737">
                  <c:v>3085</c:v>
                </c:pt>
                <c:pt idx="2738">
                  <c:v>3060</c:v>
                </c:pt>
                <c:pt idx="2739">
                  <c:v>3040</c:v>
                </c:pt>
                <c:pt idx="2740">
                  <c:v>3050</c:v>
                </c:pt>
                <c:pt idx="2741">
                  <c:v>3060</c:v>
                </c:pt>
                <c:pt idx="2742">
                  <c:v>3040</c:v>
                </c:pt>
                <c:pt idx="2743">
                  <c:v>3035</c:v>
                </c:pt>
                <c:pt idx="2744">
                  <c:v>3030</c:v>
                </c:pt>
                <c:pt idx="2745">
                  <c:v>3040</c:v>
                </c:pt>
                <c:pt idx="2746">
                  <c:v>3035</c:v>
                </c:pt>
                <c:pt idx="2747">
                  <c:v>3040</c:v>
                </c:pt>
                <c:pt idx="2748">
                  <c:v>3060</c:v>
                </c:pt>
                <c:pt idx="2749">
                  <c:v>3055</c:v>
                </c:pt>
                <c:pt idx="2750">
                  <c:v>3020</c:v>
                </c:pt>
                <c:pt idx="2751">
                  <c:v>3040</c:v>
                </c:pt>
                <c:pt idx="2752">
                  <c:v>3045</c:v>
                </c:pt>
                <c:pt idx="2753">
                  <c:v>3035</c:v>
                </c:pt>
                <c:pt idx="2754">
                  <c:v>3035</c:v>
                </c:pt>
                <c:pt idx="2755">
                  <c:v>3030</c:v>
                </c:pt>
                <c:pt idx="2756">
                  <c:v>3015</c:v>
                </c:pt>
                <c:pt idx="2757">
                  <c:v>3035</c:v>
                </c:pt>
                <c:pt idx="2758">
                  <c:v>3055</c:v>
                </c:pt>
                <c:pt idx="2759">
                  <c:v>3035</c:v>
                </c:pt>
                <c:pt idx="2760">
                  <c:v>3050</c:v>
                </c:pt>
                <c:pt idx="2761">
                  <c:v>3035</c:v>
                </c:pt>
                <c:pt idx="2762">
                  <c:v>3040</c:v>
                </c:pt>
                <c:pt idx="2763">
                  <c:v>3065</c:v>
                </c:pt>
                <c:pt idx="2764">
                  <c:v>3050</c:v>
                </c:pt>
                <c:pt idx="2765">
                  <c:v>3080</c:v>
                </c:pt>
                <c:pt idx="2766">
                  <c:v>3060</c:v>
                </c:pt>
                <c:pt idx="2767">
                  <c:v>3050</c:v>
                </c:pt>
                <c:pt idx="2768">
                  <c:v>3055</c:v>
                </c:pt>
                <c:pt idx="2769">
                  <c:v>3060</c:v>
                </c:pt>
                <c:pt idx="2770">
                  <c:v>3040</c:v>
                </c:pt>
                <c:pt idx="2771">
                  <c:v>3035</c:v>
                </c:pt>
                <c:pt idx="2772">
                  <c:v>3055</c:v>
                </c:pt>
                <c:pt idx="2773">
                  <c:v>3045</c:v>
                </c:pt>
                <c:pt idx="2774">
                  <c:v>3040</c:v>
                </c:pt>
                <c:pt idx="2775">
                  <c:v>3045</c:v>
                </c:pt>
                <c:pt idx="2776">
                  <c:v>3035</c:v>
                </c:pt>
                <c:pt idx="2777">
                  <c:v>3040</c:v>
                </c:pt>
                <c:pt idx="2778">
                  <c:v>3055</c:v>
                </c:pt>
                <c:pt idx="2779">
                  <c:v>3060</c:v>
                </c:pt>
                <c:pt idx="2780">
                  <c:v>3050</c:v>
                </c:pt>
                <c:pt idx="2781">
                  <c:v>3075</c:v>
                </c:pt>
                <c:pt idx="2782">
                  <c:v>3045</c:v>
                </c:pt>
                <c:pt idx="2783">
                  <c:v>3045</c:v>
                </c:pt>
                <c:pt idx="2784">
                  <c:v>3065</c:v>
                </c:pt>
                <c:pt idx="2785">
                  <c:v>3050</c:v>
                </c:pt>
                <c:pt idx="2786">
                  <c:v>3065</c:v>
                </c:pt>
                <c:pt idx="2787">
                  <c:v>3035</c:v>
                </c:pt>
                <c:pt idx="2788">
                  <c:v>3065</c:v>
                </c:pt>
                <c:pt idx="2789">
                  <c:v>3040</c:v>
                </c:pt>
                <c:pt idx="2790">
                  <c:v>3015</c:v>
                </c:pt>
                <c:pt idx="2791">
                  <c:v>3025</c:v>
                </c:pt>
                <c:pt idx="2792">
                  <c:v>3045</c:v>
                </c:pt>
                <c:pt idx="2793">
                  <c:v>3040</c:v>
                </c:pt>
                <c:pt idx="2794">
                  <c:v>3050</c:v>
                </c:pt>
                <c:pt idx="2795">
                  <c:v>3055</c:v>
                </c:pt>
                <c:pt idx="2796">
                  <c:v>3045</c:v>
                </c:pt>
                <c:pt idx="2797">
                  <c:v>3055</c:v>
                </c:pt>
                <c:pt idx="2798">
                  <c:v>3065</c:v>
                </c:pt>
                <c:pt idx="2799">
                  <c:v>3070</c:v>
                </c:pt>
                <c:pt idx="2800">
                  <c:v>3030</c:v>
                </c:pt>
                <c:pt idx="2801">
                  <c:v>3050</c:v>
                </c:pt>
                <c:pt idx="2802">
                  <c:v>3055</c:v>
                </c:pt>
                <c:pt idx="2803">
                  <c:v>3055</c:v>
                </c:pt>
                <c:pt idx="2804">
                  <c:v>3030</c:v>
                </c:pt>
                <c:pt idx="2805">
                  <c:v>3040</c:v>
                </c:pt>
                <c:pt idx="2806">
                  <c:v>3070</c:v>
                </c:pt>
                <c:pt idx="2807">
                  <c:v>3055</c:v>
                </c:pt>
                <c:pt idx="2808">
                  <c:v>3040</c:v>
                </c:pt>
                <c:pt idx="2809">
                  <c:v>3035</c:v>
                </c:pt>
                <c:pt idx="2810">
                  <c:v>3040</c:v>
                </c:pt>
                <c:pt idx="2811">
                  <c:v>3050</c:v>
                </c:pt>
                <c:pt idx="2812">
                  <c:v>3075</c:v>
                </c:pt>
                <c:pt idx="2813">
                  <c:v>3040</c:v>
                </c:pt>
                <c:pt idx="2814">
                  <c:v>3060</c:v>
                </c:pt>
                <c:pt idx="2815">
                  <c:v>3060</c:v>
                </c:pt>
                <c:pt idx="2816">
                  <c:v>3050</c:v>
                </c:pt>
                <c:pt idx="2817">
                  <c:v>3060</c:v>
                </c:pt>
                <c:pt idx="2818">
                  <c:v>3055</c:v>
                </c:pt>
                <c:pt idx="2819">
                  <c:v>3040</c:v>
                </c:pt>
                <c:pt idx="2820">
                  <c:v>3035</c:v>
                </c:pt>
                <c:pt idx="2821">
                  <c:v>3070</c:v>
                </c:pt>
                <c:pt idx="2822">
                  <c:v>3050</c:v>
                </c:pt>
                <c:pt idx="2823">
                  <c:v>3070</c:v>
                </c:pt>
                <c:pt idx="2824">
                  <c:v>3050</c:v>
                </c:pt>
                <c:pt idx="2825">
                  <c:v>3055</c:v>
                </c:pt>
                <c:pt idx="2826">
                  <c:v>3070</c:v>
                </c:pt>
                <c:pt idx="2827">
                  <c:v>3060</c:v>
                </c:pt>
                <c:pt idx="2828">
                  <c:v>3060</c:v>
                </c:pt>
                <c:pt idx="2829">
                  <c:v>3040</c:v>
                </c:pt>
                <c:pt idx="2830">
                  <c:v>3045</c:v>
                </c:pt>
                <c:pt idx="2831">
                  <c:v>3040</c:v>
                </c:pt>
                <c:pt idx="2832">
                  <c:v>3020</c:v>
                </c:pt>
                <c:pt idx="2833">
                  <c:v>3015</c:v>
                </c:pt>
                <c:pt idx="2834">
                  <c:v>3055</c:v>
                </c:pt>
                <c:pt idx="2835">
                  <c:v>3035</c:v>
                </c:pt>
                <c:pt idx="2836">
                  <c:v>3040</c:v>
                </c:pt>
                <c:pt idx="2837">
                  <c:v>3075</c:v>
                </c:pt>
                <c:pt idx="2838">
                  <c:v>3075</c:v>
                </c:pt>
                <c:pt idx="2839">
                  <c:v>3050</c:v>
                </c:pt>
                <c:pt idx="2840">
                  <c:v>3070</c:v>
                </c:pt>
                <c:pt idx="2841">
                  <c:v>3075</c:v>
                </c:pt>
                <c:pt idx="2842">
                  <c:v>3045</c:v>
                </c:pt>
                <c:pt idx="2843">
                  <c:v>3040</c:v>
                </c:pt>
                <c:pt idx="2844">
                  <c:v>3035</c:v>
                </c:pt>
                <c:pt idx="2845">
                  <c:v>3040</c:v>
                </c:pt>
                <c:pt idx="2846">
                  <c:v>3055</c:v>
                </c:pt>
                <c:pt idx="2847">
                  <c:v>3030</c:v>
                </c:pt>
                <c:pt idx="2848">
                  <c:v>3070</c:v>
                </c:pt>
                <c:pt idx="2849">
                  <c:v>3070</c:v>
                </c:pt>
                <c:pt idx="2850">
                  <c:v>3070</c:v>
                </c:pt>
                <c:pt idx="2851">
                  <c:v>3065</c:v>
                </c:pt>
                <c:pt idx="2852">
                  <c:v>3055</c:v>
                </c:pt>
                <c:pt idx="2853">
                  <c:v>3050</c:v>
                </c:pt>
                <c:pt idx="2854">
                  <c:v>3065</c:v>
                </c:pt>
                <c:pt idx="2855">
                  <c:v>3070</c:v>
                </c:pt>
                <c:pt idx="2856">
                  <c:v>3050</c:v>
                </c:pt>
                <c:pt idx="2857">
                  <c:v>3060</c:v>
                </c:pt>
                <c:pt idx="2858">
                  <c:v>3065</c:v>
                </c:pt>
                <c:pt idx="2859">
                  <c:v>3060</c:v>
                </c:pt>
                <c:pt idx="2860">
                  <c:v>3060</c:v>
                </c:pt>
                <c:pt idx="2861">
                  <c:v>3045</c:v>
                </c:pt>
                <c:pt idx="2862">
                  <c:v>3045</c:v>
                </c:pt>
                <c:pt idx="2863">
                  <c:v>3065</c:v>
                </c:pt>
                <c:pt idx="2864">
                  <c:v>3070</c:v>
                </c:pt>
                <c:pt idx="2865">
                  <c:v>3060</c:v>
                </c:pt>
                <c:pt idx="2866">
                  <c:v>3055</c:v>
                </c:pt>
                <c:pt idx="2867">
                  <c:v>3045</c:v>
                </c:pt>
                <c:pt idx="2868">
                  <c:v>3050</c:v>
                </c:pt>
                <c:pt idx="2869">
                  <c:v>3060</c:v>
                </c:pt>
                <c:pt idx="2870">
                  <c:v>3035</c:v>
                </c:pt>
                <c:pt idx="2871">
                  <c:v>3030</c:v>
                </c:pt>
                <c:pt idx="2872">
                  <c:v>3045</c:v>
                </c:pt>
                <c:pt idx="2873">
                  <c:v>3065</c:v>
                </c:pt>
                <c:pt idx="2874">
                  <c:v>3065</c:v>
                </c:pt>
                <c:pt idx="2875">
                  <c:v>3060</c:v>
                </c:pt>
                <c:pt idx="2876">
                  <c:v>3060</c:v>
                </c:pt>
                <c:pt idx="2877">
                  <c:v>3055</c:v>
                </c:pt>
                <c:pt idx="2878">
                  <c:v>3060</c:v>
                </c:pt>
                <c:pt idx="2879">
                  <c:v>3095</c:v>
                </c:pt>
                <c:pt idx="2880">
                  <c:v>3060</c:v>
                </c:pt>
                <c:pt idx="2881">
                  <c:v>3070</c:v>
                </c:pt>
                <c:pt idx="2882">
                  <c:v>3045</c:v>
                </c:pt>
                <c:pt idx="2883">
                  <c:v>3065</c:v>
                </c:pt>
                <c:pt idx="2884">
                  <c:v>3070</c:v>
                </c:pt>
                <c:pt idx="2885">
                  <c:v>3045</c:v>
                </c:pt>
                <c:pt idx="2886">
                  <c:v>3045</c:v>
                </c:pt>
                <c:pt idx="2887">
                  <c:v>3065</c:v>
                </c:pt>
                <c:pt idx="2888">
                  <c:v>3035</c:v>
                </c:pt>
                <c:pt idx="2889">
                  <c:v>3025</c:v>
                </c:pt>
                <c:pt idx="2890">
                  <c:v>3040</c:v>
                </c:pt>
                <c:pt idx="2891">
                  <c:v>3040</c:v>
                </c:pt>
                <c:pt idx="2892">
                  <c:v>3055</c:v>
                </c:pt>
                <c:pt idx="2893">
                  <c:v>3045</c:v>
                </c:pt>
                <c:pt idx="2894">
                  <c:v>3055</c:v>
                </c:pt>
                <c:pt idx="2895">
                  <c:v>3050</c:v>
                </c:pt>
                <c:pt idx="2896">
                  <c:v>3050</c:v>
                </c:pt>
                <c:pt idx="2897">
                  <c:v>3035</c:v>
                </c:pt>
                <c:pt idx="2898">
                  <c:v>3070</c:v>
                </c:pt>
                <c:pt idx="2899">
                  <c:v>3055</c:v>
                </c:pt>
                <c:pt idx="2900">
                  <c:v>3070</c:v>
                </c:pt>
                <c:pt idx="2901">
                  <c:v>3055</c:v>
                </c:pt>
                <c:pt idx="2902">
                  <c:v>3045</c:v>
                </c:pt>
                <c:pt idx="2903">
                  <c:v>3070</c:v>
                </c:pt>
                <c:pt idx="2904">
                  <c:v>3080</c:v>
                </c:pt>
                <c:pt idx="2905">
                  <c:v>3075</c:v>
                </c:pt>
                <c:pt idx="2906">
                  <c:v>3055</c:v>
                </c:pt>
                <c:pt idx="2907">
                  <c:v>3060</c:v>
                </c:pt>
                <c:pt idx="2908">
                  <c:v>3090</c:v>
                </c:pt>
                <c:pt idx="2909">
                  <c:v>3095</c:v>
                </c:pt>
                <c:pt idx="2910">
                  <c:v>3070</c:v>
                </c:pt>
                <c:pt idx="2911">
                  <c:v>3055</c:v>
                </c:pt>
                <c:pt idx="2912">
                  <c:v>3050</c:v>
                </c:pt>
                <c:pt idx="2913">
                  <c:v>3050</c:v>
                </c:pt>
                <c:pt idx="2914">
                  <c:v>3065</c:v>
                </c:pt>
                <c:pt idx="2915">
                  <c:v>3045</c:v>
                </c:pt>
                <c:pt idx="2916">
                  <c:v>3055</c:v>
                </c:pt>
                <c:pt idx="2917">
                  <c:v>3070</c:v>
                </c:pt>
                <c:pt idx="2918">
                  <c:v>3070</c:v>
                </c:pt>
                <c:pt idx="2919">
                  <c:v>3045</c:v>
                </c:pt>
                <c:pt idx="2920">
                  <c:v>3050</c:v>
                </c:pt>
                <c:pt idx="2921">
                  <c:v>3050</c:v>
                </c:pt>
                <c:pt idx="2922">
                  <c:v>3060</c:v>
                </c:pt>
                <c:pt idx="2923">
                  <c:v>3050</c:v>
                </c:pt>
                <c:pt idx="2924">
                  <c:v>3040</c:v>
                </c:pt>
                <c:pt idx="2925">
                  <c:v>3065</c:v>
                </c:pt>
                <c:pt idx="2926">
                  <c:v>3065</c:v>
                </c:pt>
                <c:pt idx="2927">
                  <c:v>3050</c:v>
                </c:pt>
                <c:pt idx="2928">
                  <c:v>3050</c:v>
                </c:pt>
                <c:pt idx="2929">
                  <c:v>3050</c:v>
                </c:pt>
                <c:pt idx="2930">
                  <c:v>3040</c:v>
                </c:pt>
                <c:pt idx="2931">
                  <c:v>3040</c:v>
                </c:pt>
                <c:pt idx="2932">
                  <c:v>3040</c:v>
                </c:pt>
                <c:pt idx="2933">
                  <c:v>3050</c:v>
                </c:pt>
                <c:pt idx="2934">
                  <c:v>3060</c:v>
                </c:pt>
                <c:pt idx="2935">
                  <c:v>3040</c:v>
                </c:pt>
                <c:pt idx="2936">
                  <c:v>3055</c:v>
                </c:pt>
                <c:pt idx="2937">
                  <c:v>3040</c:v>
                </c:pt>
                <c:pt idx="2938">
                  <c:v>3060</c:v>
                </c:pt>
                <c:pt idx="2939">
                  <c:v>3050</c:v>
                </c:pt>
                <c:pt idx="2940">
                  <c:v>3055</c:v>
                </c:pt>
                <c:pt idx="2941">
                  <c:v>3070</c:v>
                </c:pt>
                <c:pt idx="2942">
                  <c:v>3080</c:v>
                </c:pt>
                <c:pt idx="2943">
                  <c:v>3065</c:v>
                </c:pt>
                <c:pt idx="2944">
                  <c:v>3045</c:v>
                </c:pt>
                <c:pt idx="2945">
                  <c:v>3030</c:v>
                </c:pt>
                <c:pt idx="2946">
                  <c:v>3025</c:v>
                </c:pt>
                <c:pt idx="2947">
                  <c:v>3085</c:v>
                </c:pt>
                <c:pt idx="2948">
                  <c:v>3040</c:v>
                </c:pt>
                <c:pt idx="2949">
                  <c:v>3075</c:v>
                </c:pt>
                <c:pt idx="2950">
                  <c:v>3040</c:v>
                </c:pt>
                <c:pt idx="2951">
                  <c:v>3030</c:v>
                </c:pt>
                <c:pt idx="2952">
                  <c:v>3045</c:v>
                </c:pt>
                <c:pt idx="2953">
                  <c:v>3075</c:v>
                </c:pt>
                <c:pt idx="2954">
                  <c:v>3025</c:v>
                </c:pt>
                <c:pt idx="2955">
                  <c:v>3055</c:v>
                </c:pt>
                <c:pt idx="2956">
                  <c:v>3075</c:v>
                </c:pt>
                <c:pt idx="2957">
                  <c:v>3045</c:v>
                </c:pt>
                <c:pt idx="2958">
                  <c:v>3045</c:v>
                </c:pt>
                <c:pt idx="2959">
                  <c:v>3040</c:v>
                </c:pt>
                <c:pt idx="2960">
                  <c:v>3080</c:v>
                </c:pt>
                <c:pt idx="2961">
                  <c:v>3030</c:v>
                </c:pt>
                <c:pt idx="2962">
                  <c:v>3045</c:v>
                </c:pt>
                <c:pt idx="2963">
                  <c:v>3055</c:v>
                </c:pt>
                <c:pt idx="2964">
                  <c:v>3035</c:v>
                </c:pt>
                <c:pt idx="2965">
                  <c:v>3025</c:v>
                </c:pt>
                <c:pt idx="2966">
                  <c:v>3040</c:v>
                </c:pt>
                <c:pt idx="2967">
                  <c:v>3050</c:v>
                </c:pt>
                <c:pt idx="2968">
                  <c:v>3035</c:v>
                </c:pt>
                <c:pt idx="2969">
                  <c:v>3030</c:v>
                </c:pt>
                <c:pt idx="2970">
                  <c:v>3025</c:v>
                </c:pt>
                <c:pt idx="2971">
                  <c:v>3035</c:v>
                </c:pt>
                <c:pt idx="2972">
                  <c:v>3055</c:v>
                </c:pt>
                <c:pt idx="2973">
                  <c:v>3075</c:v>
                </c:pt>
                <c:pt idx="2974">
                  <c:v>3055</c:v>
                </c:pt>
                <c:pt idx="2975">
                  <c:v>3045</c:v>
                </c:pt>
                <c:pt idx="2976">
                  <c:v>3080</c:v>
                </c:pt>
                <c:pt idx="2977">
                  <c:v>3075</c:v>
                </c:pt>
                <c:pt idx="2978">
                  <c:v>3060</c:v>
                </c:pt>
                <c:pt idx="2979">
                  <c:v>3045</c:v>
                </c:pt>
                <c:pt idx="2980">
                  <c:v>3060</c:v>
                </c:pt>
                <c:pt idx="2981">
                  <c:v>3055</c:v>
                </c:pt>
                <c:pt idx="2982">
                  <c:v>3065</c:v>
                </c:pt>
                <c:pt idx="2983">
                  <c:v>3065</c:v>
                </c:pt>
                <c:pt idx="2984">
                  <c:v>3070</c:v>
                </c:pt>
                <c:pt idx="2985">
                  <c:v>3045</c:v>
                </c:pt>
                <c:pt idx="2986">
                  <c:v>3035</c:v>
                </c:pt>
                <c:pt idx="2987">
                  <c:v>3070</c:v>
                </c:pt>
                <c:pt idx="2988">
                  <c:v>3080</c:v>
                </c:pt>
                <c:pt idx="2989">
                  <c:v>3050</c:v>
                </c:pt>
                <c:pt idx="2990">
                  <c:v>3060</c:v>
                </c:pt>
                <c:pt idx="2991">
                  <c:v>3055</c:v>
                </c:pt>
                <c:pt idx="2992">
                  <c:v>3040</c:v>
                </c:pt>
                <c:pt idx="2993">
                  <c:v>3070</c:v>
                </c:pt>
                <c:pt idx="2994">
                  <c:v>3055</c:v>
                </c:pt>
                <c:pt idx="2995">
                  <c:v>3055</c:v>
                </c:pt>
                <c:pt idx="2996">
                  <c:v>3050</c:v>
                </c:pt>
                <c:pt idx="2997">
                  <c:v>3045</c:v>
                </c:pt>
                <c:pt idx="2998">
                  <c:v>3055</c:v>
                </c:pt>
                <c:pt idx="2999">
                  <c:v>3050</c:v>
                </c:pt>
                <c:pt idx="3000">
                  <c:v>3035</c:v>
                </c:pt>
                <c:pt idx="3001">
                  <c:v>3065</c:v>
                </c:pt>
                <c:pt idx="3002">
                  <c:v>3060</c:v>
                </c:pt>
                <c:pt idx="3003">
                  <c:v>3040</c:v>
                </c:pt>
                <c:pt idx="3004">
                  <c:v>3080</c:v>
                </c:pt>
                <c:pt idx="3005">
                  <c:v>3055</c:v>
                </c:pt>
                <c:pt idx="3006">
                  <c:v>3040</c:v>
                </c:pt>
                <c:pt idx="3007">
                  <c:v>3080</c:v>
                </c:pt>
                <c:pt idx="3008">
                  <c:v>3035</c:v>
                </c:pt>
                <c:pt idx="3009">
                  <c:v>3060</c:v>
                </c:pt>
                <c:pt idx="3010">
                  <c:v>3045</c:v>
                </c:pt>
                <c:pt idx="3011">
                  <c:v>3055</c:v>
                </c:pt>
                <c:pt idx="3012">
                  <c:v>3045</c:v>
                </c:pt>
                <c:pt idx="3013">
                  <c:v>3050</c:v>
                </c:pt>
                <c:pt idx="3014">
                  <c:v>3070</c:v>
                </c:pt>
                <c:pt idx="3015">
                  <c:v>3075</c:v>
                </c:pt>
                <c:pt idx="3016">
                  <c:v>3050</c:v>
                </c:pt>
                <c:pt idx="3017">
                  <c:v>3060</c:v>
                </c:pt>
                <c:pt idx="3018">
                  <c:v>3080</c:v>
                </c:pt>
                <c:pt idx="3019">
                  <c:v>3045</c:v>
                </c:pt>
                <c:pt idx="3020">
                  <c:v>3050</c:v>
                </c:pt>
                <c:pt idx="3021">
                  <c:v>3045</c:v>
                </c:pt>
                <c:pt idx="3022">
                  <c:v>3065</c:v>
                </c:pt>
                <c:pt idx="3023">
                  <c:v>3085</c:v>
                </c:pt>
                <c:pt idx="3024">
                  <c:v>3060</c:v>
                </c:pt>
                <c:pt idx="3025">
                  <c:v>3060</c:v>
                </c:pt>
                <c:pt idx="3026">
                  <c:v>3060</c:v>
                </c:pt>
                <c:pt idx="3027">
                  <c:v>3040</c:v>
                </c:pt>
                <c:pt idx="3028">
                  <c:v>3050</c:v>
                </c:pt>
                <c:pt idx="3029">
                  <c:v>3030</c:v>
                </c:pt>
                <c:pt idx="3030">
                  <c:v>3025</c:v>
                </c:pt>
                <c:pt idx="3031">
                  <c:v>3040</c:v>
                </c:pt>
                <c:pt idx="3032">
                  <c:v>3065</c:v>
                </c:pt>
                <c:pt idx="3033">
                  <c:v>3085</c:v>
                </c:pt>
                <c:pt idx="3034">
                  <c:v>3080</c:v>
                </c:pt>
                <c:pt idx="3035">
                  <c:v>3075</c:v>
                </c:pt>
                <c:pt idx="3036">
                  <c:v>3065</c:v>
                </c:pt>
                <c:pt idx="3037">
                  <c:v>3060</c:v>
                </c:pt>
                <c:pt idx="3038">
                  <c:v>3070</c:v>
                </c:pt>
                <c:pt idx="3039">
                  <c:v>3075</c:v>
                </c:pt>
                <c:pt idx="3040">
                  <c:v>3080</c:v>
                </c:pt>
                <c:pt idx="3041">
                  <c:v>3085</c:v>
                </c:pt>
                <c:pt idx="3042">
                  <c:v>3090</c:v>
                </c:pt>
                <c:pt idx="3043">
                  <c:v>3060</c:v>
                </c:pt>
                <c:pt idx="3044">
                  <c:v>3045</c:v>
                </c:pt>
                <c:pt idx="3045">
                  <c:v>3055</c:v>
                </c:pt>
                <c:pt idx="3046">
                  <c:v>3055</c:v>
                </c:pt>
                <c:pt idx="3047">
                  <c:v>3055</c:v>
                </c:pt>
                <c:pt idx="3048">
                  <c:v>3080</c:v>
                </c:pt>
                <c:pt idx="3049">
                  <c:v>3070</c:v>
                </c:pt>
                <c:pt idx="3050">
                  <c:v>3065</c:v>
                </c:pt>
                <c:pt idx="3051">
                  <c:v>3045</c:v>
                </c:pt>
                <c:pt idx="3052">
                  <c:v>3065</c:v>
                </c:pt>
                <c:pt idx="3053">
                  <c:v>3080</c:v>
                </c:pt>
                <c:pt idx="3054">
                  <c:v>3065</c:v>
                </c:pt>
                <c:pt idx="3055">
                  <c:v>3040</c:v>
                </c:pt>
                <c:pt idx="3056">
                  <c:v>3055</c:v>
                </c:pt>
                <c:pt idx="3057">
                  <c:v>3080</c:v>
                </c:pt>
                <c:pt idx="3058">
                  <c:v>3070</c:v>
                </c:pt>
                <c:pt idx="3059">
                  <c:v>3055</c:v>
                </c:pt>
                <c:pt idx="3060">
                  <c:v>3070</c:v>
                </c:pt>
                <c:pt idx="3061">
                  <c:v>3070</c:v>
                </c:pt>
                <c:pt idx="3062">
                  <c:v>3085</c:v>
                </c:pt>
                <c:pt idx="3063">
                  <c:v>3055</c:v>
                </c:pt>
                <c:pt idx="3064">
                  <c:v>3040</c:v>
                </c:pt>
                <c:pt idx="3065">
                  <c:v>3075</c:v>
                </c:pt>
                <c:pt idx="3066">
                  <c:v>3085</c:v>
                </c:pt>
                <c:pt idx="3067">
                  <c:v>3075</c:v>
                </c:pt>
                <c:pt idx="3068">
                  <c:v>3055</c:v>
                </c:pt>
                <c:pt idx="3069">
                  <c:v>3075</c:v>
                </c:pt>
                <c:pt idx="3070">
                  <c:v>3095</c:v>
                </c:pt>
                <c:pt idx="3071">
                  <c:v>3045</c:v>
                </c:pt>
                <c:pt idx="3072">
                  <c:v>3045</c:v>
                </c:pt>
                <c:pt idx="3073">
                  <c:v>3050</c:v>
                </c:pt>
                <c:pt idx="3074">
                  <c:v>3130</c:v>
                </c:pt>
                <c:pt idx="3075">
                  <c:v>3120</c:v>
                </c:pt>
                <c:pt idx="3076">
                  <c:v>3100</c:v>
                </c:pt>
                <c:pt idx="3077">
                  <c:v>3085</c:v>
                </c:pt>
                <c:pt idx="3078">
                  <c:v>3050</c:v>
                </c:pt>
                <c:pt idx="3079">
                  <c:v>3130</c:v>
                </c:pt>
                <c:pt idx="3080">
                  <c:v>3125</c:v>
                </c:pt>
                <c:pt idx="3081">
                  <c:v>3120</c:v>
                </c:pt>
                <c:pt idx="3082">
                  <c:v>3120</c:v>
                </c:pt>
                <c:pt idx="3083">
                  <c:v>3155</c:v>
                </c:pt>
                <c:pt idx="3084">
                  <c:v>3160</c:v>
                </c:pt>
                <c:pt idx="3085">
                  <c:v>3180</c:v>
                </c:pt>
                <c:pt idx="3086">
                  <c:v>3235</c:v>
                </c:pt>
                <c:pt idx="3087">
                  <c:v>3270</c:v>
                </c:pt>
                <c:pt idx="3088">
                  <c:v>3315</c:v>
                </c:pt>
                <c:pt idx="3089">
                  <c:v>3370</c:v>
                </c:pt>
                <c:pt idx="3090">
                  <c:v>3440</c:v>
                </c:pt>
                <c:pt idx="3091">
                  <c:v>3540</c:v>
                </c:pt>
                <c:pt idx="3092">
                  <c:v>3580</c:v>
                </c:pt>
                <c:pt idx="3093">
                  <c:v>3565</c:v>
                </c:pt>
                <c:pt idx="3094">
                  <c:v>3520</c:v>
                </c:pt>
                <c:pt idx="3095">
                  <c:v>3485</c:v>
                </c:pt>
                <c:pt idx="3096">
                  <c:v>3435</c:v>
                </c:pt>
                <c:pt idx="3097">
                  <c:v>3355</c:v>
                </c:pt>
                <c:pt idx="3098">
                  <c:v>3315</c:v>
                </c:pt>
                <c:pt idx="3099">
                  <c:v>3330</c:v>
                </c:pt>
                <c:pt idx="3100">
                  <c:v>3315</c:v>
                </c:pt>
                <c:pt idx="3101">
                  <c:v>3340</c:v>
                </c:pt>
                <c:pt idx="3102">
                  <c:v>3360</c:v>
                </c:pt>
                <c:pt idx="3103">
                  <c:v>3290</c:v>
                </c:pt>
                <c:pt idx="3104">
                  <c:v>3305</c:v>
                </c:pt>
                <c:pt idx="3105">
                  <c:v>3310</c:v>
                </c:pt>
                <c:pt idx="3106">
                  <c:v>3210</c:v>
                </c:pt>
                <c:pt idx="3107">
                  <c:v>3165</c:v>
                </c:pt>
                <c:pt idx="3108">
                  <c:v>3125</c:v>
                </c:pt>
                <c:pt idx="3109">
                  <c:v>3125</c:v>
                </c:pt>
                <c:pt idx="3110">
                  <c:v>3135</c:v>
                </c:pt>
                <c:pt idx="3111">
                  <c:v>3110</c:v>
                </c:pt>
                <c:pt idx="3112">
                  <c:v>3135</c:v>
                </c:pt>
                <c:pt idx="3113">
                  <c:v>3120</c:v>
                </c:pt>
                <c:pt idx="3114">
                  <c:v>3100</c:v>
                </c:pt>
                <c:pt idx="3115">
                  <c:v>3060</c:v>
                </c:pt>
                <c:pt idx="3116">
                  <c:v>3065</c:v>
                </c:pt>
                <c:pt idx="3117">
                  <c:v>3070</c:v>
                </c:pt>
                <c:pt idx="3118">
                  <c:v>3080</c:v>
                </c:pt>
                <c:pt idx="3119">
                  <c:v>3120</c:v>
                </c:pt>
                <c:pt idx="3120">
                  <c:v>3050</c:v>
                </c:pt>
                <c:pt idx="3121">
                  <c:v>3105</c:v>
                </c:pt>
                <c:pt idx="3122">
                  <c:v>3080</c:v>
                </c:pt>
                <c:pt idx="3123">
                  <c:v>3085</c:v>
                </c:pt>
                <c:pt idx="3124">
                  <c:v>3060</c:v>
                </c:pt>
                <c:pt idx="3125">
                  <c:v>3085</c:v>
                </c:pt>
                <c:pt idx="3126">
                  <c:v>3070</c:v>
                </c:pt>
                <c:pt idx="3127">
                  <c:v>3085</c:v>
                </c:pt>
                <c:pt idx="3128">
                  <c:v>3040</c:v>
                </c:pt>
                <c:pt idx="3129">
                  <c:v>3095</c:v>
                </c:pt>
                <c:pt idx="3130">
                  <c:v>3095</c:v>
                </c:pt>
                <c:pt idx="3131">
                  <c:v>3075</c:v>
                </c:pt>
                <c:pt idx="3132">
                  <c:v>3075</c:v>
                </c:pt>
                <c:pt idx="3133">
                  <c:v>3060</c:v>
                </c:pt>
                <c:pt idx="3134">
                  <c:v>3075</c:v>
                </c:pt>
                <c:pt idx="3135">
                  <c:v>3090</c:v>
                </c:pt>
                <c:pt idx="3136">
                  <c:v>3090</c:v>
                </c:pt>
                <c:pt idx="3137">
                  <c:v>3060</c:v>
                </c:pt>
                <c:pt idx="3138">
                  <c:v>3085</c:v>
                </c:pt>
                <c:pt idx="3139">
                  <c:v>3080</c:v>
                </c:pt>
                <c:pt idx="3140">
                  <c:v>3065</c:v>
                </c:pt>
                <c:pt idx="3141">
                  <c:v>3085</c:v>
                </c:pt>
                <c:pt idx="3142">
                  <c:v>3085</c:v>
                </c:pt>
                <c:pt idx="3143">
                  <c:v>3105</c:v>
                </c:pt>
                <c:pt idx="3144">
                  <c:v>3100</c:v>
                </c:pt>
                <c:pt idx="3145">
                  <c:v>3070</c:v>
                </c:pt>
                <c:pt idx="3146">
                  <c:v>3070</c:v>
                </c:pt>
                <c:pt idx="3147">
                  <c:v>3085</c:v>
                </c:pt>
                <c:pt idx="3148">
                  <c:v>3070</c:v>
                </c:pt>
                <c:pt idx="3149">
                  <c:v>3065</c:v>
                </c:pt>
                <c:pt idx="3150">
                  <c:v>3080</c:v>
                </c:pt>
                <c:pt idx="3151">
                  <c:v>3095</c:v>
                </c:pt>
                <c:pt idx="3152">
                  <c:v>3085</c:v>
                </c:pt>
                <c:pt idx="3153">
                  <c:v>3080</c:v>
                </c:pt>
                <c:pt idx="3154">
                  <c:v>3120</c:v>
                </c:pt>
                <c:pt idx="3155">
                  <c:v>3115</c:v>
                </c:pt>
                <c:pt idx="3156">
                  <c:v>3075</c:v>
                </c:pt>
                <c:pt idx="3157">
                  <c:v>3070</c:v>
                </c:pt>
                <c:pt idx="3158">
                  <c:v>3085</c:v>
                </c:pt>
                <c:pt idx="3159">
                  <c:v>3125</c:v>
                </c:pt>
                <c:pt idx="3160">
                  <c:v>3130</c:v>
                </c:pt>
                <c:pt idx="3161">
                  <c:v>3110</c:v>
                </c:pt>
                <c:pt idx="3162">
                  <c:v>3115</c:v>
                </c:pt>
                <c:pt idx="3163">
                  <c:v>3115</c:v>
                </c:pt>
                <c:pt idx="3164">
                  <c:v>3120</c:v>
                </c:pt>
                <c:pt idx="3165">
                  <c:v>3110</c:v>
                </c:pt>
                <c:pt idx="3166">
                  <c:v>3145</c:v>
                </c:pt>
                <c:pt idx="3167">
                  <c:v>3160</c:v>
                </c:pt>
                <c:pt idx="3168">
                  <c:v>3130</c:v>
                </c:pt>
                <c:pt idx="3169">
                  <c:v>3095</c:v>
                </c:pt>
                <c:pt idx="3170">
                  <c:v>3150</c:v>
                </c:pt>
                <c:pt idx="3171">
                  <c:v>3125</c:v>
                </c:pt>
                <c:pt idx="3172">
                  <c:v>3095</c:v>
                </c:pt>
                <c:pt idx="3173">
                  <c:v>3115</c:v>
                </c:pt>
                <c:pt idx="3174">
                  <c:v>3160</c:v>
                </c:pt>
                <c:pt idx="3175">
                  <c:v>3135</c:v>
                </c:pt>
                <c:pt idx="3176">
                  <c:v>3115</c:v>
                </c:pt>
                <c:pt idx="3177">
                  <c:v>3140</c:v>
                </c:pt>
                <c:pt idx="3178">
                  <c:v>3090</c:v>
                </c:pt>
                <c:pt idx="3179">
                  <c:v>3090</c:v>
                </c:pt>
                <c:pt idx="3180">
                  <c:v>3115</c:v>
                </c:pt>
                <c:pt idx="3181">
                  <c:v>3095</c:v>
                </c:pt>
                <c:pt idx="3182">
                  <c:v>3095</c:v>
                </c:pt>
                <c:pt idx="3183">
                  <c:v>3145</c:v>
                </c:pt>
                <c:pt idx="3184">
                  <c:v>3075</c:v>
                </c:pt>
                <c:pt idx="3185">
                  <c:v>3105</c:v>
                </c:pt>
                <c:pt idx="3186">
                  <c:v>3085</c:v>
                </c:pt>
                <c:pt idx="3187">
                  <c:v>3070</c:v>
                </c:pt>
                <c:pt idx="3188">
                  <c:v>3100</c:v>
                </c:pt>
                <c:pt idx="3189">
                  <c:v>3105</c:v>
                </c:pt>
                <c:pt idx="3190">
                  <c:v>3085</c:v>
                </c:pt>
                <c:pt idx="3191">
                  <c:v>3120</c:v>
                </c:pt>
                <c:pt idx="3192">
                  <c:v>3100</c:v>
                </c:pt>
                <c:pt idx="3193">
                  <c:v>3090</c:v>
                </c:pt>
                <c:pt idx="3194">
                  <c:v>3090</c:v>
                </c:pt>
                <c:pt idx="3195">
                  <c:v>3085</c:v>
                </c:pt>
                <c:pt idx="3196">
                  <c:v>3100</c:v>
                </c:pt>
                <c:pt idx="3197">
                  <c:v>3090</c:v>
                </c:pt>
                <c:pt idx="3198">
                  <c:v>3095</c:v>
                </c:pt>
                <c:pt idx="3199">
                  <c:v>3100</c:v>
                </c:pt>
                <c:pt idx="3200">
                  <c:v>3085</c:v>
                </c:pt>
                <c:pt idx="3201">
                  <c:v>3060</c:v>
                </c:pt>
                <c:pt idx="3202">
                  <c:v>3085</c:v>
                </c:pt>
                <c:pt idx="3203">
                  <c:v>3115</c:v>
                </c:pt>
                <c:pt idx="3204">
                  <c:v>3120</c:v>
                </c:pt>
                <c:pt idx="3205">
                  <c:v>3095</c:v>
                </c:pt>
                <c:pt idx="3206">
                  <c:v>3120</c:v>
                </c:pt>
                <c:pt idx="3207">
                  <c:v>3175</c:v>
                </c:pt>
                <c:pt idx="3208">
                  <c:v>3180</c:v>
                </c:pt>
                <c:pt idx="3209">
                  <c:v>3210</c:v>
                </c:pt>
                <c:pt idx="3210">
                  <c:v>3245</c:v>
                </c:pt>
                <c:pt idx="3211">
                  <c:v>3275</c:v>
                </c:pt>
                <c:pt idx="3212">
                  <c:v>3275</c:v>
                </c:pt>
                <c:pt idx="3213">
                  <c:v>3295</c:v>
                </c:pt>
                <c:pt idx="3214">
                  <c:v>3310</c:v>
                </c:pt>
                <c:pt idx="3215">
                  <c:v>3305</c:v>
                </c:pt>
                <c:pt idx="3216">
                  <c:v>3270</c:v>
                </c:pt>
                <c:pt idx="3217">
                  <c:v>3245</c:v>
                </c:pt>
                <c:pt idx="3218">
                  <c:v>3235</c:v>
                </c:pt>
                <c:pt idx="3219">
                  <c:v>3200</c:v>
                </c:pt>
                <c:pt idx="3220">
                  <c:v>3165</c:v>
                </c:pt>
                <c:pt idx="3221">
                  <c:v>3180</c:v>
                </c:pt>
                <c:pt idx="3222">
                  <c:v>3210</c:v>
                </c:pt>
                <c:pt idx="3223">
                  <c:v>3180</c:v>
                </c:pt>
                <c:pt idx="3224">
                  <c:v>3200</c:v>
                </c:pt>
                <c:pt idx="3225">
                  <c:v>3235</c:v>
                </c:pt>
                <c:pt idx="3226">
                  <c:v>3165</c:v>
                </c:pt>
                <c:pt idx="3227">
                  <c:v>3165</c:v>
                </c:pt>
                <c:pt idx="3228">
                  <c:v>3150</c:v>
                </c:pt>
                <c:pt idx="3229">
                  <c:v>3145</c:v>
                </c:pt>
                <c:pt idx="3230">
                  <c:v>3140</c:v>
                </c:pt>
                <c:pt idx="3231">
                  <c:v>3105</c:v>
                </c:pt>
                <c:pt idx="3232">
                  <c:v>3095</c:v>
                </c:pt>
                <c:pt idx="3233">
                  <c:v>3055</c:v>
                </c:pt>
                <c:pt idx="3234">
                  <c:v>3075</c:v>
                </c:pt>
                <c:pt idx="3235">
                  <c:v>3045</c:v>
                </c:pt>
                <c:pt idx="3236">
                  <c:v>3090</c:v>
                </c:pt>
                <c:pt idx="3237">
                  <c:v>3095</c:v>
                </c:pt>
                <c:pt idx="3238">
                  <c:v>3105</c:v>
                </c:pt>
                <c:pt idx="3239">
                  <c:v>3090</c:v>
                </c:pt>
                <c:pt idx="3240">
                  <c:v>3090</c:v>
                </c:pt>
                <c:pt idx="3241">
                  <c:v>3110</c:v>
                </c:pt>
                <c:pt idx="3242">
                  <c:v>3090</c:v>
                </c:pt>
                <c:pt idx="3243">
                  <c:v>3085</c:v>
                </c:pt>
                <c:pt idx="3244">
                  <c:v>3100</c:v>
                </c:pt>
                <c:pt idx="3245">
                  <c:v>3110</c:v>
                </c:pt>
                <c:pt idx="3246">
                  <c:v>3090</c:v>
                </c:pt>
                <c:pt idx="3247">
                  <c:v>3100</c:v>
                </c:pt>
                <c:pt idx="3248">
                  <c:v>3075</c:v>
                </c:pt>
                <c:pt idx="3249">
                  <c:v>3060</c:v>
                </c:pt>
                <c:pt idx="3250">
                  <c:v>3090</c:v>
                </c:pt>
                <c:pt idx="3251">
                  <c:v>3070</c:v>
                </c:pt>
                <c:pt idx="3252">
                  <c:v>3075</c:v>
                </c:pt>
                <c:pt idx="3253">
                  <c:v>3055</c:v>
                </c:pt>
                <c:pt idx="3254">
                  <c:v>3055</c:v>
                </c:pt>
                <c:pt idx="3255">
                  <c:v>3090</c:v>
                </c:pt>
                <c:pt idx="3256">
                  <c:v>3100</c:v>
                </c:pt>
                <c:pt idx="3257">
                  <c:v>3085</c:v>
                </c:pt>
                <c:pt idx="3258">
                  <c:v>3060</c:v>
                </c:pt>
                <c:pt idx="3259">
                  <c:v>3075</c:v>
                </c:pt>
                <c:pt idx="3260">
                  <c:v>3075</c:v>
                </c:pt>
                <c:pt idx="3261">
                  <c:v>3055</c:v>
                </c:pt>
                <c:pt idx="3262">
                  <c:v>3055</c:v>
                </c:pt>
                <c:pt idx="3263">
                  <c:v>3060</c:v>
                </c:pt>
                <c:pt idx="3264">
                  <c:v>3080</c:v>
                </c:pt>
                <c:pt idx="3265">
                  <c:v>3080</c:v>
                </c:pt>
                <c:pt idx="3266">
                  <c:v>3085</c:v>
                </c:pt>
                <c:pt idx="3267">
                  <c:v>3090</c:v>
                </c:pt>
                <c:pt idx="3268">
                  <c:v>3070</c:v>
                </c:pt>
                <c:pt idx="3269">
                  <c:v>3055</c:v>
                </c:pt>
                <c:pt idx="3270">
                  <c:v>3050</c:v>
                </c:pt>
                <c:pt idx="3271">
                  <c:v>3050</c:v>
                </c:pt>
                <c:pt idx="3272">
                  <c:v>3070</c:v>
                </c:pt>
                <c:pt idx="3273">
                  <c:v>3065</c:v>
                </c:pt>
                <c:pt idx="3274">
                  <c:v>3055</c:v>
                </c:pt>
                <c:pt idx="3275">
                  <c:v>3055</c:v>
                </c:pt>
                <c:pt idx="3276">
                  <c:v>3070</c:v>
                </c:pt>
                <c:pt idx="3277">
                  <c:v>3080</c:v>
                </c:pt>
                <c:pt idx="3278">
                  <c:v>3055</c:v>
                </c:pt>
                <c:pt idx="3279">
                  <c:v>3075</c:v>
                </c:pt>
                <c:pt idx="3280">
                  <c:v>3080</c:v>
                </c:pt>
                <c:pt idx="3281">
                  <c:v>3080</c:v>
                </c:pt>
                <c:pt idx="3282">
                  <c:v>3075</c:v>
                </c:pt>
                <c:pt idx="3283">
                  <c:v>3065</c:v>
                </c:pt>
                <c:pt idx="3284">
                  <c:v>3080</c:v>
                </c:pt>
                <c:pt idx="3285">
                  <c:v>3085</c:v>
                </c:pt>
                <c:pt idx="3286">
                  <c:v>3055</c:v>
                </c:pt>
                <c:pt idx="3287">
                  <c:v>3050</c:v>
                </c:pt>
                <c:pt idx="3288">
                  <c:v>3055</c:v>
                </c:pt>
                <c:pt idx="3289">
                  <c:v>3080</c:v>
                </c:pt>
                <c:pt idx="3290">
                  <c:v>3060</c:v>
                </c:pt>
                <c:pt idx="3291">
                  <c:v>3060</c:v>
                </c:pt>
                <c:pt idx="3292">
                  <c:v>3085</c:v>
                </c:pt>
                <c:pt idx="3293">
                  <c:v>3065</c:v>
                </c:pt>
                <c:pt idx="3294">
                  <c:v>3040</c:v>
                </c:pt>
                <c:pt idx="3295">
                  <c:v>3075</c:v>
                </c:pt>
                <c:pt idx="3296">
                  <c:v>3040</c:v>
                </c:pt>
                <c:pt idx="3297">
                  <c:v>3070</c:v>
                </c:pt>
                <c:pt idx="3298">
                  <c:v>3080</c:v>
                </c:pt>
                <c:pt idx="3299">
                  <c:v>3090</c:v>
                </c:pt>
                <c:pt idx="3300">
                  <c:v>3050</c:v>
                </c:pt>
                <c:pt idx="3301">
                  <c:v>3070</c:v>
                </c:pt>
                <c:pt idx="3302">
                  <c:v>3095</c:v>
                </c:pt>
                <c:pt idx="3303">
                  <c:v>3050</c:v>
                </c:pt>
                <c:pt idx="3304">
                  <c:v>3075</c:v>
                </c:pt>
                <c:pt idx="3305">
                  <c:v>3050</c:v>
                </c:pt>
                <c:pt idx="3306">
                  <c:v>3065</c:v>
                </c:pt>
                <c:pt idx="3307">
                  <c:v>3045</c:v>
                </c:pt>
                <c:pt idx="3308">
                  <c:v>3060</c:v>
                </c:pt>
                <c:pt idx="3309">
                  <c:v>3090</c:v>
                </c:pt>
                <c:pt idx="3310">
                  <c:v>3060</c:v>
                </c:pt>
                <c:pt idx="3311">
                  <c:v>3045</c:v>
                </c:pt>
                <c:pt idx="3312">
                  <c:v>3040</c:v>
                </c:pt>
                <c:pt idx="3313">
                  <c:v>3060</c:v>
                </c:pt>
                <c:pt idx="3314">
                  <c:v>3055</c:v>
                </c:pt>
                <c:pt idx="3315">
                  <c:v>3080</c:v>
                </c:pt>
                <c:pt idx="3316">
                  <c:v>3080</c:v>
                </c:pt>
                <c:pt idx="3317">
                  <c:v>3065</c:v>
                </c:pt>
                <c:pt idx="3318">
                  <c:v>3075</c:v>
                </c:pt>
                <c:pt idx="3319">
                  <c:v>3080</c:v>
                </c:pt>
                <c:pt idx="3320">
                  <c:v>3075</c:v>
                </c:pt>
                <c:pt idx="3321">
                  <c:v>3085</c:v>
                </c:pt>
                <c:pt idx="3322">
                  <c:v>3065</c:v>
                </c:pt>
                <c:pt idx="3323">
                  <c:v>3035</c:v>
                </c:pt>
                <c:pt idx="3324">
                  <c:v>3040</c:v>
                </c:pt>
                <c:pt idx="3325">
                  <c:v>3055</c:v>
                </c:pt>
                <c:pt idx="3326">
                  <c:v>3060</c:v>
                </c:pt>
                <c:pt idx="3327">
                  <c:v>3070</c:v>
                </c:pt>
                <c:pt idx="3328">
                  <c:v>3060</c:v>
                </c:pt>
                <c:pt idx="3329">
                  <c:v>3060</c:v>
                </c:pt>
                <c:pt idx="3330">
                  <c:v>3065</c:v>
                </c:pt>
                <c:pt idx="3331">
                  <c:v>3070</c:v>
                </c:pt>
                <c:pt idx="3332">
                  <c:v>3065</c:v>
                </c:pt>
                <c:pt idx="3333">
                  <c:v>3065</c:v>
                </c:pt>
                <c:pt idx="3334">
                  <c:v>3085</c:v>
                </c:pt>
                <c:pt idx="3335">
                  <c:v>3085</c:v>
                </c:pt>
                <c:pt idx="3336">
                  <c:v>3060</c:v>
                </c:pt>
                <c:pt idx="3337">
                  <c:v>3055</c:v>
                </c:pt>
                <c:pt idx="3338">
                  <c:v>3045</c:v>
                </c:pt>
                <c:pt idx="3339">
                  <c:v>3050</c:v>
                </c:pt>
                <c:pt idx="3340">
                  <c:v>3090</c:v>
                </c:pt>
                <c:pt idx="3341">
                  <c:v>3050</c:v>
                </c:pt>
                <c:pt idx="3342">
                  <c:v>3050</c:v>
                </c:pt>
                <c:pt idx="3343">
                  <c:v>3085</c:v>
                </c:pt>
                <c:pt idx="3344">
                  <c:v>3075</c:v>
                </c:pt>
                <c:pt idx="3345">
                  <c:v>3090</c:v>
                </c:pt>
                <c:pt idx="3346">
                  <c:v>3095</c:v>
                </c:pt>
                <c:pt idx="3347">
                  <c:v>3100</c:v>
                </c:pt>
                <c:pt idx="3348">
                  <c:v>3085</c:v>
                </c:pt>
                <c:pt idx="3349">
                  <c:v>3050</c:v>
                </c:pt>
                <c:pt idx="3350">
                  <c:v>3050</c:v>
                </c:pt>
                <c:pt idx="3351">
                  <c:v>3070</c:v>
                </c:pt>
                <c:pt idx="3352">
                  <c:v>3045</c:v>
                </c:pt>
                <c:pt idx="3353">
                  <c:v>3055</c:v>
                </c:pt>
                <c:pt idx="3354">
                  <c:v>3030</c:v>
                </c:pt>
                <c:pt idx="3355">
                  <c:v>3050</c:v>
                </c:pt>
                <c:pt idx="3356">
                  <c:v>3030</c:v>
                </c:pt>
                <c:pt idx="3357">
                  <c:v>3075</c:v>
                </c:pt>
                <c:pt idx="3358">
                  <c:v>3070</c:v>
                </c:pt>
                <c:pt idx="3359">
                  <c:v>3060</c:v>
                </c:pt>
                <c:pt idx="3360">
                  <c:v>3010</c:v>
                </c:pt>
                <c:pt idx="3361">
                  <c:v>3035</c:v>
                </c:pt>
                <c:pt idx="3362">
                  <c:v>3070</c:v>
                </c:pt>
                <c:pt idx="3363">
                  <c:v>3090</c:v>
                </c:pt>
                <c:pt idx="3364">
                  <c:v>3070</c:v>
                </c:pt>
                <c:pt idx="3365">
                  <c:v>3075</c:v>
                </c:pt>
                <c:pt idx="3366">
                  <c:v>3080</c:v>
                </c:pt>
                <c:pt idx="3367">
                  <c:v>3050</c:v>
                </c:pt>
                <c:pt idx="3368">
                  <c:v>3035</c:v>
                </c:pt>
                <c:pt idx="3369">
                  <c:v>3055</c:v>
                </c:pt>
                <c:pt idx="3370">
                  <c:v>3065</c:v>
                </c:pt>
                <c:pt idx="3371">
                  <c:v>3085</c:v>
                </c:pt>
                <c:pt idx="3372">
                  <c:v>3085</c:v>
                </c:pt>
                <c:pt idx="3373">
                  <c:v>3085</c:v>
                </c:pt>
                <c:pt idx="3374">
                  <c:v>3055</c:v>
                </c:pt>
                <c:pt idx="3375">
                  <c:v>3075</c:v>
                </c:pt>
                <c:pt idx="3376">
                  <c:v>3055</c:v>
                </c:pt>
                <c:pt idx="3377">
                  <c:v>3060</c:v>
                </c:pt>
                <c:pt idx="3378">
                  <c:v>3065</c:v>
                </c:pt>
                <c:pt idx="3379">
                  <c:v>3080</c:v>
                </c:pt>
                <c:pt idx="3380">
                  <c:v>3070</c:v>
                </c:pt>
                <c:pt idx="3381">
                  <c:v>3065</c:v>
                </c:pt>
                <c:pt idx="3382">
                  <c:v>3060</c:v>
                </c:pt>
                <c:pt idx="3383">
                  <c:v>3050</c:v>
                </c:pt>
                <c:pt idx="3384">
                  <c:v>3080</c:v>
                </c:pt>
                <c:pt idx="3385">
                  <c:v>3085</c:v>
                </c:pt>
                <c:pt idx="3386">
                  <c:v>3060</c:v>
                </c:pt>
                <c:pt idx="3387">
                  <c:v>3075</c:v>
                </c:pt>
                <c:pt idx="3388">
                  <c:v>3080</c:v>
                </c:pt>
                <c:pt idx="3389">
                  <c:v>3075</c:v>
                </c:pt>
                <c:pt idx="3390">
                  <c:v>3075</c:v>
                </c:pt>
                <c:pt idx="3391">
                  <c:v>3050</c:v>
                </c:pt>
                <c:pt idx="3392">
                  <c:v>3035</c:v>
                </c:pt>
                <c:pt idx="3393">
                  <c:v>3075</c:v>
                </c:pt>
                <c:pt idx="3394">
                  <c:v>3100</c:v>
                </c:pt>
                <c:pt idx="3395">
                  <c:v>3095</c:v>
                </c:pt>
                <c:pt idx="3396">
                  <c:v>3055</c:v>
                </c:pt>
                <c:pt idx="3397">
                  <c:v>3060</c:v>
                </c:pt>
                <c:pt idx="3398">
                  <c:v>3075</c:v>
                </c:pt>
                <c:pt idx="3399">
                  <c:v>3075</c:v>
                </c:pt>
                <c:pt idx="3400">
                  <c:v>3065</c:v>
                </c:pt>
                <c:pt idx="3401">
                  <c:v>3070</c:v>
                </c:pt>
                <c:pt idx="3402">
                  <c:v>3080</c:v>
                </c:pt>
                <c:pt idx="3403">
                  <c:v>3055</c:v>
                </c:pt>
                <c:pt idx="3404">
                  <c:v>3050</c:v>
                </c:pt>
                <c:pt idx="3405">
                  <c:v>3070</c:v>
                </c:pt>
                <c:pt idx="3406">
                  <c:v>3055</c:v>
                </c:pt>
                <c:pt idx="3407">
                  <c:v>3025</c:v>
                </c:pt>
                <c:pt idx="3408">
                  <c:v>3095</c:v>
                </c:pt>
                <c:pt idx="3409">
                  <c:v>3050</c:v>
                </c:pt>
                <c:pt idx="3410">
                  <c:v>3040</c:v>
                </c:pt>
                <c:pt idx="3411">
                  <c:v>3075</c:v>
                </c:pt>
                <c:pt idx="3412">
                  <c:v>3095</c:v>
                </c:pt>
                <c:pt idx="3413">
                  <c:v>3045</c:v>
                </c:pt>
                <c:pt idx="3414">
                  <c:v>3100</c:v>
                </c:pt>
                <c:pt idx="3415">
                  <c:v>3070</c:v>
                </c:pt>
                <c:pt idx="3416">
                  <c:v>3045</c:v>
                </c:pt>
                <c:pt idx="3417">
                  <c:v>3060</c:v>
                </c:pt>
                <c:pt idx="3418">
                  <c:v>3055</c:v>
                </c:pt>
                <c:pt idx="3419">
                  <c:v>3045</c:v>
                </c:pt>
                <c:pt idx="3420">
                  <c:v>3075</c:v>
                </c:pt>
                <c:pt idx="3421">
                  <c:v>3080</c:v>
                </c:pt>
                <c:pt idx="3422">
                  <c:v>3120</c:v>
                </c:pt>
                <c:pt idx="3423">
                  <c:v>3100</c:v>
                </c:pt>
                <c:pt idx="3424">
                  <c:v>3080</c:v>
                </c:pt>
                <c:pt idx="3425">
                  <c:v>3060</c:v>
                </c:pt>
                <c:pt idx="3426">
                  <c:v>3105</c:v>
                </c:pt>
                <c:pt idx="3427">
                  <c:v>3065</c:v>
                </c:pt>
                <c:pt idx="3428">
                  <c:v>3080</c:v>
                </c:pt>
                <c:pt idx="3429">
                  <c:v>3070</c:v>
                </c:pt>
                <c:pt idx="3430">
                  <c:v>3080</c:v>
                </c:pt>
                <c:pt idx="3431">
                  <c:v>3085</c:v>
                </c:pt>
                <c:pt idx="3432">
                  <c:v>3085</c:v>
                </c:pt>
                <c:pt idx="3433">
                  <c:v>3080</c:v>
                </c:pt>
                <c:pt idx="3434">
                  <c:v>3085</c:v>
                </c:pt>
                <c:pt idx="3435">
                  <c:v>3095</c:v>
                </c:pt>
                <c:pt idx="3436">
                  <c:v>3065</c:v>
                </c:pt>
                <c:pt idx="3437">
                  <c:v>3050</c:v>
                </c:pt>
                <c:pt idx="3438">
                  <c:v>3070</c:v>
                </c:pt>
                <c:pt idx="3439">
                  <c:v>3060</c:v>
                </c:pt>
                <c:pt idx="3440">
                  <c:v>3035</c:v>
                </c:pt>
                <c:pt idx="3441">
                  <c:v>3055</c:v>
                </c:pt>
                <c:pt idx="3442">
                  <c:v>3075</c:v>
                </c:pt>
                <c:pt idx="3443">
                  <c:v>3060</c:v>
                </c:pt>
                <c:pt idx="3444">
                  <c:v>3080</c:v>
                </c:pt>
                <c:pt idx="3445">
                  <c:v>3075</c:v>
                </c:pt>
                <c:pt idx="3446">
                  <c:v>3045</c:v>
                </c:pt>
                <c:pt idx="3447">
                  <c:v>3055</c:v>
                </c:pt>
                <c:pt idx="3448">
                  <c:v>3055</c:v>
                </c:pt>
                <c:pt idx="3449">
                  <c:v>3060</c:v>
                </c:pt>
                <c:pt idx="3450">
                  <c:v>3065</c:v>
                </c:pt>
                <c:pt idx="3451">
                  <c:v>3065</c:v>
                </c:pt>
                <c:pt idx="3452">
                  <c:v>3060</c:v>
                </c:pt>
                <c:pt idx="3453">
                  <c:v>3045</c:v>
                </c:pt>
                <c:pt idx="3454">
                  <c:v>3065</c:v>
                </c:pt>
                <c:pt idx="3455">
                  <c:v>3065</c:v>
                </c:pt>
                <c:pt idx="3456">
                  <c:v>3040</c:v>
                </c:pt>
                <c:pt idx="3457">
                  <c:v>3035</c:v>
                </c:pt>
                <c:pt idx="3458">
                  <c:v>3070</c:v>
                </c:pt>
                <c:pt idx="3459">
                  <c:v>3060</c:v>
                </c:pt>
                <c:pt idx="3460">
                  <c:v>3040</c:v>
                </c:pt>
                <c:pt idx="3461">
                  <c:v>3075</c:v>
                </c:pt>
                <c:pt idx="3462">
                  <c:v>3050</c:v>
                </c:pt>
                <c:pt idx="3463">
                  <c:v>3080</c:v>
                </c:pt>
                <c:pt idx="3464">
                  <c:v>3105</c:v>
                </c:pt>
                <c:pt idx="3465">
                  <c:v>3060</c:v>
                </c:pt>
                <c:pt idx="3466">
                  <c:v>3045</c:v>
                </c:pt>
                <c:pt idx="3467">
                  <c:v>3055</c:v>
                </c:pt>
                <c:pt idx="3468">
                  <c:v>3045</c:v>
                </c:pt>
                <c:pt idx="3469">
                  <c:v>3035</c:v>
                </c:pt>
                <c:pt idx="3470">
                  <c:v>3090</c:v>
                </c:pt>
                <c:pt idx="3471">
                  <c:v>3030</c:v>
                </c:pt>
                <c:pt idx="3472">
                  <c:v>3060</c:v>
                </c:pt>
                <c:pt idx="3473">
                  <c:v>3075</c:v>
                </c:pt>
                <c:pt idx="3474">
                  <c:v>3075</c:v>
                </c:pt>
                <c:pt idx="3475">
                  <c:v>3080</c:v>
                </c:pt>
                <c:pt idx="3476">
                  <c:v>3055</c:v>
                </c:pt>
                <c:pt idx="3477">
                  <c:v>3055</c:v>
                </c:pt>
                <c:pt idx="3478">
                  <c:v>3040</c:v>
                </c:pt>
                <c:pt idx="3479">
                  <c:v>3060</c:v>
                </c:pt>
                <c:pt idx="3480">
                  <c:v>3060</c:v>
                </c:pt>
                <c:pt idx="3481">
                  <c:v>3045</c:v>
                </c:pt>
                <c:pt idx="3482">
                  <c:v>3055</c:v>
                </c:pt>
                <c:pt idx="3483">
                  <c:v>3055</c:v>
                </c:pt>
                <c:pt idx="3484">
                  <c:v>3035</c:v>
                </c:pt>
                <c:pt idx="3485">
                  <c:v>3050</c:v>
                </c:pt>
                <c:pt idx="3486">
                  <c:v>3080</c:v>
                </c:pt>
                <c:pt idx="3487">
                  <c:v>3065</c:v>
                </c:pt>
                <c:pt idx="3488">
                  <c:v>3055</c:v>
                </c:pt>
                <c:pt idx="3489">
                  <c:v>3070</c:v>
                </c:pt>
                <c:pt idx="3490">
                  <c:v>3100</c:v>
                </c:pt>
                <c:pt idx="3491">
                  <c:v>3050</c:v>
                </c:pt>
                <c:pt idx="3492">
                  <c:v>3060</c:v>
                </c:pt>
                <c:pt idx="3493">
                  <c:v>3065</c:v>
                </c:pt>
                <c:pt idx="3494">
                  <c:v>3065</c:v>
                </c:pt>
                <c:pt idx="3495">
                  <c:v>3045</c:v>
                </c:pt>
                <c:pt idx="3496">
                  <c:v>3060</c:v>
                </c:pt>
                <c:pt idx="3497">
                  <c:v>3075</c:v>
                </c:pt>
                <c:pt idx="3498">
                  <c:v>3075</c:v>
                </c:pt>
                <c:pt idx="3499">
                  <c:v>3070</c:v>
                </c:pt>
                <c:pt idx="3500">
                  <c:v>3070</c:v>
                </c:pt>
                <c:pt idx="3501">
                  <c:v>3070</c:v>
                </c:pt>
                <c:pt idx="3502">
                  <c:v>3070</c:v>
                </c:pt>
                <c:pt idx="3503">
                  <c:v>3075</c:v>
                </c:pt>
                <c:pt idx="3504">
                  <c:v>3060</c:v>
                </c:pt>
                <c:pt idx="3505">
                  <c:v>3065</c:v>
                </c:pt>
                <c:pt idx="3506">
                  <c:v>3080</c:v>
                </c:pt>
                <c:pt idx="3507">
                  <c:v>3100</c:v>
                </c:pt>
                <c:pt idx="3508">
                  <c:v>3075</c:v>
                </c:pt>
                <c:pt idx="3509">
                  <c:v>3070</c:v>
                </c:pt>
                <c:pt idx="3510">
                  <c:v>3075</c:v>
                </c:pt>
                <c:pt idx="3511">
                  <c:v>3080</c:v>
                </c:pt>
                <c:pt idx="3512">
                  <c:v>3050</c:v>
                </c:pt>
                <c:pt idx="3513">
                  <c:v>3090</c:v>
                </c:pt>
                <c:pt idx="3514">
                  <c:v>3070</c:v>
                </c:pt>
                <c:pt idx="3515">
                  <c:v>3070</c:v>
                </c:pt>
                <c:pt idx="3516">
                  <c:v>3055</c:v>
                </c:pt>
                <c:pt idx="3517">
                  <c:v>3055</c:v>
                </c:pt>
                <c:pt idx="3518">
                  <c:v>3040</c:v>
                </c:pt>
                <c:pt idx="3519">
                  <c:v>3085</c:v>
                </c:pt>
                <c:pt idx="3520">
                  <c:v>3055</c:v>
                </c:pt>
                <c:pt idx="3521">
                  <c:v>3045</c:v>
                </c:pt>
                <c:pt idx="3522">
                  <c:v>3040</c:v>
                </c:pt>
                <c:pt idx="3523">
                  <c:v>3040</c:v>
                </c:pt>
                <c:pt idx="3524">
                  <c:v>3085</c:v>
                </c:pt>
                <c:pt idx="3525">
                  <c:v>3105</c:v>
                </c:pt>
                <c:pt idx="3526">
                  <c:v>3050</c:v>
                </c:pt>
                <c:pt idx="3527">
                  <c:v>3085</c:v>
                </c:pt>
                <c:pt idx="3528">
                  <c:v>3085</c:v>
                </c:pt>
                <c:pt idx="3529">
                  <c:v>3080</c:v>
                </c:pt>
                <c:pt idx="3530">
                  <c:v>3075</c:v>
                </c:pt>
                <c:pt idx="3531">
                  <c:v>3060</c:v>
                </c:pt>
                <c:pt idx="3532">
                  <c:v>3070</c:v>
                </c:pt>
                <c:pt idx="3533">
                  <c:v>3050</c:v>
                </c:pt>
                <c:pt idx="3534">
                  <c:v>3070</c:v>
                </c:pt>
                <c:pt idx="3535">
                  <c:v>3075</c:v>
                </c:pt>
                <c:pt idx="3536">
                  <c:v>3055</c:v>
                </c:pt>
                <c:pt idx="3537">
                  <c:v>3045</c:v>
                </c:pt>
                <c:pt idx="3538">
                  <c:v>3045</c:v>
                </c:pt>
                <c:pt idx="3539">
                  <c:v>3095</c:v>
                </c:pt>
                <c:pt idx="3540">
                  <c:v>3075</c:v>
                </c:pt>
                <c:pt idx="3541">
                  <c:v>3045</c:v>
                </c:pt>
                <c:pt idx="3542">
                  <c:v>3060</c:v>
                </c:pt>
                <c:pt idx="3543">
                  <c:v>3070</c:v>
                </c:pt>
                <c:pt idx="3544">
                  <c:v>3055</c:v>
                </c:pt>
                <c:pt idx="3545">
                  <c:v>3070</c:v>
                </c:pt>
                <c:pt idx="3546">
                  <c:v>3090</c:v>
                </c:pt>
                <c:pt idx="3547">
                  <c:v>3060</c:v>
                </c:pt>
                <c:pt idx="3548">
                  <c:v>3080</c:v>
                </c:pt>
                <c:pt idx="3549">
                  <c:v>3085</c:v>
                </c:pt>
                <c:pt idx="3550">
                  <c:v>3085</c:v>
                </c:pt>
                <c:pt idx="3551">
                  <c:v>3090</c:v>
                </c:pt>
                <c:pt idx="3552">
                  <c:v>3075</c:v>
                </c:pt>
                <c:pt idx="3553">
                  <c:v>3060</c:v>
                </c:pt>
                <c:pt idx="3554">
                  <c:v>3075</c:v>
                </c:pt>
                <c:pt idx="3555">
                  <c:v>3090</c:v>
                </c:pt>
                <c:pt idx="3556">
                  <c:v>3070</c:v>
                </c:pt>
                <c:pt idx="3557">
                  <c:v>3070</c:v>
                </c:pt>
                <c:pt idx="3558">
                  <c:v>3065</c:v>
                </c:pt>
                <c:pt idx="3559">
                  <c:v>3065</c:v>
                </c:pt>
                <c:pt idx="3560">
                  <c:v>3105</c:v>
                </c:pt>
                <c:pt idx="3561">
                  <c:v>3090</c:v>
                </c:pt>
                <c:pt idx="3562">
                  <c:v>3070</c:v>
                </c:pt>
                <c:pt idx="3563">
                  <c:v>3085</c:v>
                </c:pt>
                <c:pt idx="3564">
                  <c:v>3075</c:v>
                </c:pt>
                <c:pt idx="3565">
                  <c:v>3050</c:v>
                </c:pt>
                <c:pt idx="3566">
                  <c:v>3085</c:v>
                </c:pt>
                <c:pt idx="3567">
                  <c:v>3095</c:v>
                </c:pt>
                <c:pt idx="3568">
                  <c:v>3080</c:v>
                </c:pt>
                <c:pt idx="3569">
                  <c:v>3095</c:v>
                </c:pt>
                <c:pt idx="3570">
                  <c:v>3075</c:v>
                </c:pt>
                <c:pt idx="3571">
                  <c:v>3060</c:v>
                </c:pt>
                <c:pt idx="3572">
                  <c:v>3080</c:v>
                </c:pt>
                <c:pt idx="3573">
                  <c:v>3095</c:v>
                </c:pt>
                <c:pt idx="3574">
                  <c:v>3085</c:v>
                </c:pt>
                <c:pt idx="3575">
                  <c:v>3080</c:v>
                </c:pt>
                <c:pt idx="3576">
                  <c:v>3080</c:v>
                </c:pt>
                <c:pt idx="3577">
                  <c:v>3050</c:v>
                </c:pt>
                <c:pt idx="3578">
                  <c:v>3055</c:v>
                </c:pt>
                <c:pt idx="3579">
                  <c:v>3070</c:v>
                </c:pt>
                <c:pt idx="3580">
                  <c:v>3110</c:v>
                </c:pt>
                <c:pt idx="3581">
                  <c:v>3095</c:v>
                </c:pt>
                <c:pt idx="3582">
                  <c:v>3055</c:v>
                </c:pt>
                <c:pt idx="3583">
                  <c:v>3110</c:v>
                </c:pt>
                <c:pt idx="3584">
                  <c:v>3050</c:v>
                </c:pt>
                <c:pt idx="3585">
                  <c:v>3090</c:v>
                </c:pt>
                <c:pt idx="3586">
                  <c:v>3110</c:v>
                </c:pt>
                <c:pt idx="3587">
                  <c:v>3075</c:v>
                </c:pt>
                <c:pt idx="3588">
                  <c:v>3055</c:v>
                </c:pt>
                <c:pt idx="3589">
                  <c:v>3070</c:v>
                </c:pt>
                <c:pt idx="3590">
                  <c:v>3085</c:v>
                </c:pt>
                <c:pt idx="3591">
                  <c:v>3085</c:v>
                </c:pt>
                <c:pt idx="3592">
                  <c:v>3110</c:v>
                </c:pt>
                <c:pt idx="3593">
                  <c:v>3075</c:v>
                </c:pt>
                <c:pt idx="3594">
                  <c:v>3060</c:v>
                </c:pt>
                <c:pt idx="3595">
                  <c:v>3060</c:v>
                </c:pt>
                <c:pt idx="3596">
                  <c:v>3075</c:v>
                </c:pt>
                <c:pt idx="3597">
                  <c:v>3050</c:v>
                </c:pt>
                <c:pt idx="3598">
                  <c:v>3070</c:v>
                </c:pt>
                <c:pt idx="3599">
                  <c:v>3045</c:v>
                </c:pt>
                <c:pt idx="3600">
                  <c:v>3065</c:v>
                </c:pt>
                <c:pt idx="3601">
                  <c:v>3090</c:v>
                </c:pt>
                <c:pt idx="3602">
                  <c:v>3090</c:v>
                </c:pt>
                <c:pt idx="3603">
                  <c:v>3045</c:v>
                </c:pt>
                <c:pt idx="3604">
                  <c:v>3045</c:v>
                </c:pt>
                <c:pt idx="3605">
                  <c:v>3075</c:v>
                </c:pt>
                <c:pt idx="3606">
                  <c:v>3070</c:v>
                </c:pt>
                <c:pt idx="3607">
                  <c:v>3060</c:v>
                </c:pt>
                <c:pt idx="3608">
                  <c:v>3070</c:v>
                </c:pt>
                <c:pt idx="3609">
                  <c:v>3070</c:v>
                </c:pt>
                <c:pt idx="3610">
                  <c:v>3075</c:v>
                </c:pt>
                <c:pt idx="3611">
                  <c:v>3075</c:v>
                </c:pt>
                <c:pt idx="3612">
                  <c:v>3035</c:v>
                </c:pt>
                <c:pt idx="3613">
                  <c:v>3065</c:v>
                </c:pt>
                <c:pt idx="3614">
                  <c:v>3075</c:v>
                </c:pt>
                <c:pt idx="3615">
                  <c:v>3055</c:v>
                </c:pt>
                <c:pt idx="3616">
                  <c:v>3075</c:v>
                </c:pt>
                <c:pt idx="3617">
                  <c:v>3085</c:v>
                </c:pt>
                <c:pt idx="3618">
                  <c:v>3070</c:v>
                </c:pt>
                <c:pt idx="3619">
                  <c:v>3070</c:v>
                </c:pt>
                <c:pt idx="3620">
                  <c:v>3065</c:v>
                </c:pt>
                <c:pt idx="3621">
                  <c:v>3065</c:v>
                </c:pt>
                <c:pt idx="3622">
                  <c:v>3065</c:v>
                </c:pt>
                <c:pt idx="3623">
                  <c:v>3060</c:v>
                </c:pt>
                <c:pt idx="3624">
                  <c:v>3065</c:v>
                </c:pt>
                <c:pt idx="3625">
                  <c:v>3075</c:v>
                </c:pt>
                <c:pt idx="3626">
                  <c:v>3080</c:v>
                </c:pt>
                <c:pt idx="3627">
                  <c:v>3070</c:v>
                </c:pt>
                <c:pt idx="3628">
                  <c:v>3065</c:v>
                </c:pt>
                <c:pt idx="3629">
                  <c:v>3055</c:v>
                </c:pt>
                <c:pt idx="3630">
                  <c:v>3075</c:v>
                </c:pt>
                <c:pt idx="3631">
                  <c:v>3065</c:v>
                </c:pt>
                <c:pt idx="3632">
                  <c:v>3085</c:v>
                </c:pt>
                <c:pt idx="3633">
                  <c:v>3090</c:v>
                </c:pt>
                <c:pt idx="3634">
                  <c:v>3095</c:v>
                </c:pt>
                <c:pt idx="3635">
                  <c:v>3100</c:v>
                </c:pt>
                <c:pt idx="3636">
                  <c:v>3080</c:v>
                </c:pt>
                <c:pt idx="3637">
                  <c:v>3060</c:v>
                </c:pt>
                <c:pt idx="3638">
                  <c:v>3060</c:v>
                </c:pt>
                <c:pt idx="3639">
                  <c:v>3090</c:v>
                </c:pt>
                <c:pt idx="3640">
                  <c:v>3090</c:v>
                </c:pt>
                <c:pt idx="3641">
                  <c:v>3080</c:v>
                </c:pt>
                <c:pt idx="3642">
                  <c:v>3055</c:v>
                </c:pt>
                <c:pt idx="3643">
                  <c:v>3075</c:v>
                </c:pt>
                <c:pt idx="3644">
                  <c:v>3095</c:v>
                </c:pt>
                <c:pt idx="3645">
                  <c:v>3070</c:v>
                </c:pt>
                <c:pt idx="3646">
                  <c:v>3105</c:v>
                </c:pt>
                <c:pt idx="3647">
                  <c:v>3085</c:v>
                </c:pt>
                <c:pt idx="3648">
                  <c:v>3105</c:v>
                </c:pt>
                <c:pt idx="3649">
                  <c:v>3075</c:v>
                </c:pt>
                <c:pt idx="3650">
                  <c:v>3090</c:v>
                </c:pt>
                <c:pt idx="3651">
                  <c:v>3100</c:v>
                </c:pt>
                <c:pt idx="3652">
                  <c:v>3080</c:v>
                </c:pt>
                <c:pt idx="3653">
                  <c:v>3050</c:v>
                </c:pt>
                <c:pt idx="3654">
                  <c:v>3095</c:v>
                </c:pt>
                <c:pt idx="3655">
                  <c:v>3075</c:v>
                </c:pt>
                <c:pt idx="3656">
                  <c:v>3085</c:v>
                </c:pt>
                <c:pt idx="3657">
                  <c:v>3080</c:v>
                </c:pt>
                <c:pt idx="3658">
                  <c:v>3075</c:v>
                </c:pt>
                <c:pt idx="3659">
                  <c:v>3060</c:v>
                </c:pt>
                <c:pt idx="3660">
                  <c:v>3080</c:v>
                </c:pt>
                <c:pt idx="3661">
                  <c:v>3105</c:v>
                </c:pt>
                <c:pt idx="3662">
                  <c:v>3100</c:v>
                </c:pt>
                <c:pt idx="3663">
                  <c:v>3140</c:v>
                </c:pt>
                <c:pt idx="3664">
                  <c:v>3110</c:v>
                </c:pt>
                <c:pt idx="3665">
                  <c:v>3095</c:v>
                </c:pt>
                <c:pt idx="3666">
                  <c:v>3105</c:v>
                </c:pt>
                <c:pt idx="3667">
                  <c:v>3105</c:v>
                </c:pt>
                <c:pt idx="3668">
                  <c:v>3120</c:v>
                </c:pt>
                <c:pt idx="3669">
                  <c:v>3165</c:v>
                </c:pt>
                <c:pt idx="3670">
                  <c:v>3170</c:v>
                </c:pt>
                <c:pt idx="3671">
                  <c:v>3165</c:v>
                </c:pt>
                <c:pt idx="3672">
                  <c:v>3165</c:v>
                </c:pt>
                <c:pt idx="3673">
                  <c:v>3145</c:v>
                </c:pt>
                <c:pt idx="3674">
                  <c:v>3155</c:v>
                </c:pt>
                <c:pt idx="3675">
                  <c:v>3160</c:v>
                </c:pt>
                <c:pt idx="3676">
                  <c:v>3145</c:v>
                </c:pt>
                <c:pt idx="3677">
                  <c:v>3150</c:v>
                </c:pt>
                <c:pt idx="3678">
                  <c:v>3145</c:v>
                </c:pt>
                <c:pt idx="3679">
                  <c:v>3145</c:v>
                </c:pt>
                <c:pt idx="3680">
                  <c:v>3155</c:v>
                </c:pt>
                <c:pt idx="3681">
                  <c:v>3145</c:v>
                </c:pt>
                <c:pt idx="3682">
                  <c:v>3120</c:v>
                </c:pt>
                <c:pt idx="3683">
                  <c:v>3140</c:v>
                </c:pt>
                <c:pt idx="3684">
                  <c:v>3130</c:v>
                </c:pt>
                <c:pt idx="3685">
                  <c:v>3105</c:v>
                </c:pt>
                <c:pt idx="3686">
                  <c:v>3095</c:v>
                </c:pt>
                <c:pt idx="3687">
                  <c:v>3115</c:v>
                </c:pt>
                <c:pt idx="3688">
                  <c:v>3110</c:v>
                </c:pt>
                <c:pt idx="3689">
                  <c:v>3125</c:v>
                </c:pt>
                <c:pt idx="3690">
                  <c:v>3110</c:v>
                </c:pt>
                <c:pt idx="3691">
                  <c:v>3135</c:v>
                </c:pt>
                <c:pt idx="3692">
                  <c:v>3105</c:v>
                </c:pt>
                <c:pt idx="3693">
                  <c:v>3090</c:v>
                </c:pt>
                <c:pt idx="3694">
                  <c:v>3085</c:v>
                </c:pt>
                <c:pt idx="3695">
                  <c:v>3080</c:v>
                </c:pt>
                <c:pt idx="3696">
                  <c:v>3140</c:v>
                </c:pt>
                <c:pt idx="3697">
                  <c:v>3150</c:v>
                </c:pt>
                <c:pt idx="3698">
                  <c:v>3085</c:v>
                </c:pt>
                <c:pt idx="3699">
                  <c:v>3120</c:v>
                </c:pt>
                <c:pt idx="3700">
                  <c:v>3115</c:v>
                </c:pt>
                <c:pt idx="3701">
                  <c:v>3120</c:v>
                </c:pt>
                <c:pt idx="3702">
                  <c:v>3155</c:v>
                </c:pt>
                <c:pt idx="3703">
                  <c:v>3055</c:v>
                </c:pt>
                <c:pt idx="3704">
                  <c:v>3130</c:v>
                </c:pt>
                <c:pt idx="3705">
                  <c:v>3095</c:v>
                </c:pt>
                <c:pt idx="3706">
                  <c:v>3095</c:v>
                </c:pt>
                <c:pt idx="3707">
                  <c:v>3110</c:v>
                </c:pt>
                <c:pt idx="3708">
                  <c:v>3110</c:v>
                </c:pt>
                <c:pt idx="3709">
                  <c:v>3125</c:v>
                </c:pt>
                <c:pt idx="3710">
                  <c:v>3110</c:v>
                </c:pt>
                <c:pt idx="3711">
                  <c:v>3125</c:v>
                </c:pt>
                <c:pt idx="3712">
                  <c:v>3135</c:v>
                </c:pt>
                <c:pt idx="3713">
                  <c:v>3185</c:v>
                </c:pt>
                <c:pt idx="3714">
                  <c:v>3175</c:v>
                </c:pt>
                <c:pt idx="3715">
                  <c:v>3210</c:v>
                </c:pt>
                <c:pt idx="3716">
                  <c:v>3170</c:v>
                </c:pt>
                <c:pt idx="3717">
                  <c:v>3240</c:v>
                </c:pt>
                <c:pt idx="3718">
                  <c:v>3200</c:v>
                </c:pt>
                <c:pt idx="3719">
                  <c:v>3220</c:v>
                </c:pt>
                <c:pt idx="3720">
                  <c:v>3245</c:v>
                </c:pt>
                <c:pt idx="3721">
                  <c:v>3230</c:v>
                </c:pt>
                <c:pt idx="3722">
                  <c:v>3200</c:v>
                </c:pt>
                <c:pt idx="3723">
                  <c:v>3160</c:v>
                </c:pt>
                <c:pt idx="3724">
                  <c:v>3200</c:v>
                </c:pt>
                <c:pt idx="3725">
                  <c:v>3195</c:v>
                </c:pt>
                <c:pt idx="3726">
                  <c:v>3170</c:v>
                </c:pt>
                <c:pt idx="3727">
                  <c:v>3160</c:v>
                </c:pt>
                <c:pt idx="3728">
                  <c:v>3150</c:v>
                </c:pt>
                <c:pt idx="3729">
                  <c:v>3140</c:v>
                </c:pt>
                <c:pt idx="3730">
                  <c:v>3180</c:v>
                </c:pt>
                <c:pt idx="3731">
                  <c:v>3205</c:v>
                </c:pt>
                <c:pt idx="3732">
                  <c:v>3180</c:v>
                </c:pt>
                <c:pt idx="3733">
                  <c:v>3180</c:v>
                </c:pt>
                <c:pt idx="3734">
                  <c:v>3210</c:v>
                </c:pt>
                <c:pt idx="3735">
                  <c:v>3160</c:v>
                </c:pt>
                <c:pt idx="3736">
                  <c:v>3130</c:v>
                </c:pt>
                <c:pt idx="3737">
                  <c:v>3130</c:v>
                </c:pt>
                <c:pt idx="3738">
                  <c:v>3115</c:v>
                </c:pt>
                <c:pt idx="3739">
                  <c:v>3120</c:v>
                </c:pt>
                <c:pt idx="3740">
                  <c:v>3125</c:v>
                </c:pt>
                <c:pt idx="3741">
                  <c:v>3115</c:v>
                </c:pt>
                <c:pt idx="3742">
                  <c:v>3075</c:v>
                </c:pt>
                <c:pt idx="3743">
                  <c:v>3085</c:v>
                </c:pt>
                <c:pt idx="3744">
                  <c:v>3090</c:v>
                </c:pt>
                <c:pt idx="3745">
                  <c:v>3090</c:v>
                </c:pt>
                <c:pt idx="3746">
                  <c:v>3090</c:v>
                </c:pt>
                <c:pt idx="3747">
                  <c:v>3085</c:v>
                </c:pt>
                <c:pt idx="3748">
                  <c:v>3120</c:v>
                </c:pt>
                <c:pt idx="3749">
                  <c:v>3105</c:v>
                </c:pt>
                <c:pt idx="3750">
                  <c:v>3085</c:v>
                </c:pt>
                <c:pt idx="3751">
                  <c:v>3100</c:v>
                </c:pt>
                <c:pt idx="3752">
                  <c:v>3105</c:v>
                </c:pt>
                <c:pt idx="3753">
                  <c:v>3060</c:v>
                </c:pt>
                <c:pt idx="3754">
                  <c:v>3080</c:v>
                </c:pt>
                <c:pt idx="3755">
                  <c:v>3100</c:v>
                </c:pt>
                <c:pt idx="3756">
                  <c:v>3035</c:v>
                </c:pt>
                <c:pt idx="3757">
                  <c:v>3100</c:v>
                </c:pt>
                <c:pt idx="3758">
                  <c:v>3080</c:v>
                </c:pt>
                <c:pt idx="3759">
                  <c:v>3095</c:v>
                </c:pt>
                <c:pt idx="3760">
                  <c:v>3060</c:v>
                </c:pt>
                <c:pt idx="3761">
                  <c:v>3105</c:v>
                </c:pt>
                <c:pt idx="3762">
                  <c:v>3095</c:v>
                </c:pt>
                <c:pt idx="3763">
                  <c:v>3050</c:v>
                </c:pt>
                <c:pt idx="3764">
                  <c:v>3080</c:v>
                </c:pt>
                <c:pt idx="3765">
                  <c:v>3095</c:v>
                </c:pt>
                <c:pt idx="3766">
                  <c:v>3080</c:v>
                </c:pt>
                <c:pt idx="3767">
                  <c:v>3095</c:v>
                </c:pt>
                <c:pt idx="3768">
                  <c:v>3115</c:v>
                </c:pt>
                <c:pt idx="3769">
                  <c:v>3085</c:v>
                </c:pt>
                <c:pt idx="3770">
                  <c:v>3085</c:v>
                </c:pt>
                <c:pt idx="3771">
                  <c:v>3075</c:v>
                </c:pt>
                <c:pt idx="3772">
                  <c:v>3090</c:v>
                </c:pt>
                <c:pt idx="3773">
                  <c:v>3070</c:v>
                </c:pt>
                <c:pt idx="3774">
                  <c:v>3085</c:v>
                </c:pt>
                <c:pt idx="3775">
                  <c:v>3130</c:v>
                </c:pt>
                <c:pt idx="3776">
                  <c:v>3070</c:v>
                </c:pt>
                <c:pt idx="3777">
                  <c:v>3105</c:v>
                </c:pt>
                <c:pt idx="3778">
                  <c:v>3100</c:v>
                </c:pt>
                <c:pt idx="3779">
                  <c:v>3085</c:v>
                </c:pt>
                <c:pt idx="3780">
                  <c:v>3095</c:v>
                </c:pt>
                <c:pt idx="3781">
                  <c:v>3090</c:v>
                </c:pt>
                <c:pt idx="3782">
                  <c:v>3105</c:v>
                </c:pt>
                <c:pt idx="3783">
                  <c:v>3095</c:v>
                </c:pt>
                <c:pt idx="3784">
                  <c:v>3100</c:v>
                </c:pt>
                <c:pt idx="3785">
                  <c:v>3080</c:v>
                </c:pt>
                <c:pt idx="3786">
                  <c:v>3090</c:v>
                </c:pt>
                <c:pt idx="3787">
                  <c:v>3090</c:v>
                </c:pt>
                <c:pt idx="3788">
                  <c:v>3085</c:v>
                </c:pt>
                <c:pt idx="3789">
                  <c:v>3085</c:v>
                </c:pt>
                <c:pt idx="3790">
                  <c:v>3075</c:v>
                </c:pt>
                <c:pt idx="3791">
                  <c:v>3070</c:v>
                </c:pt>
                <c:pt idx="3792">
                  <c:v>3070</c:v>
                </c:pt>
                <c:pt idx="3793">
                  <c:v>3075</c:v>
                </c:pt>
                <c:pt idx="3794">
                  <c:v>3075</c:v>
                </c:pt>
                <c:pt idx="3795">
                  <c:v>3085</c:v>
                </c:pt>
                <c:pt idx="3796">
                  <c:v>3075</c:v>
                </c:pt>
                <c:pt idx="3797">
                  <c:v>3060</c:v>
                </c:pt>
                <c:pt idx="3798">
                  <c:v>3070</c:v>
                </c:pt>
                <c:pt idx="3799">
                  <c:v>3080</c:v>
                </c:pt>
                <c:pt idx="3800">
                  <c:v>3125</c:v>
                </c:pt>
                <c:pt idx="3801">
                  <c:v>3110</c:v>
                </c:pt>
                <c:pt idx="3802">
                  <c:v>3090</c:v>
                </c:pt>
                <c:pt idx="3803">
                  <c:v>3085</c:v>
                </c:pt>
                <c:pt idx="3804">
                  <c:v>3065</c:v>
                </c:pt>
                <c:pt idx="3805">
                  <c:v>3080</c:v>
                </c:pt>
                <c:pt idx="3806">
                  <c:v>3075</c:v>
                </c:pt>
                <c:pt idx="3807">
                  <c:v>3090</c:v>
                </c:pt>
                <c:pt idx="3808">
                  <c:v>3105</c:v>
                </c:pt>
                <c:pt idx="3809">
                  <c:v>3060</c:v>
                </c:pt>
                <c:pt idx="3810">
                  <c:v>3090</c:v>
                </c:pt>
                <c:pt idx="3811">
                  <c:v>3085</c:v>
                </c:pt>
                <c:pt idx="3812">
                  <c:v>3105</c:v>
                </c:pt>
                <c:pt idx="3813">
                  <c:v>3065</c:v>
                </c:pt>
                <c:pt idx="3814">
                  <c:v>3060</c:v>
                </c:pt>
                <c:pt idx="3815">
                  <c:v>3085</c:v>
                </c:pt>
                <c:pt idx="3816">
                  <c:v>3100</c:v>
                </c:pt>
                <c:pt idx="3817">
                  <c:v>3085</c:v>
                </c:pt>
                <c:pt idx="3818">
                  <c:v>3090</c:v>
                </c:pt>
                <c:pt idx="3819">
                  <c:v>3090</c:v>
                </c:pt>
                <c:pt idx="3820">
                  <c:v>3085</c:v>
                </c:pt>
                <c:pt idx="3821">
                  <c:v>3095</c:v>
                </c:pt>
                <c:pt idx="3822">
                  <c:v>3075</c:v>
                </c:pt>
                <c:pt idx="3823">
                  <c:v>3060</c:v>
                </c:pt>
                <c:pt idx="3824">
                  <c:v>3110</c:v>
                </c:pt>
                <c:pt idx="3825">
                  <c:v>3075</c:v>
                </c:pt>
                <c:pt idx="3826">
                  <c:v>3080</c:v>
                </c:pt>
                <c:pt idx="3827">
                  <c:v>3095</c:v>
                </c:pt>
                <c:pt idx="3828">
                  <c:v>3080</c:v>
                </c:pt>
                <c:pt idx="3829">
                  <c:v>3075</c:v>
                </c:pt>
                <c:pt idx="3830">
                  <c:v>3110</c:v>
                </c:pt>
                <c:pt idx="3831">
                  <c:v>3080</c:v>
                </c:pt>
                <c:pt idx="3832">
                  <c:v>3090</c:v>
                </c:pt>
                <c:pt idx="3833">
                  <c:v>3085</c:v>
                </c:pt>
                <c:pt idx="3834">
                  <c:v>3065</c:v>
                </c:pt>
                <c:pt idx="3835">
                  <c:v>3085</c:v>
                </c:pt>
                <c:pt idx="3836">
                  <c:v>3075</c:v>
                </c:pt>
                <c:pt idx="3837">
                  <c:v>3090</c:v>
                </c:pt>
                <c:pt idx="3838">
                  <c:v>3090</c:v>
                </c:pt>
                <c:pt idx="3839">
                  <c:v>3090</c:v>
                </c:pt>
                <c:pt idx="3840">
                  <c:v>3090</c:v>
                </c:pt>
                <c:pt idx="3841">
                  <c:v>3070</c:v>
                </c:pt>
                <c:pt idx="3842">
                  <c:v>3055</c:v>
                </c:pt>
                <c:pt idx="3843">
                  <c:v>3075</c:v>
                </c:pt>
                <c:pt idx="3844">
                  <c:v>3070</c:v>
                </c:pt>
                <c:pt idx="3845">
                  <c:v>3080</c:v>
                </c:pt>
                <c:pt idx="3846">
                  <c:v>3110</c:v>
                </c:pt>
                <c:pt idx="3847">
                  <c:v>3115</c:v>
                </c:pt>
                <c:pt idx="3848">
                  <c:v>3070</c:v>
                </c:pt>
                <c:pt idx="3849">
                  <c:v>3065</c:v>
                </c:pt>
                <c:pt idx="3850">
                  <c:v>3075</c:v>
                </c:pt>
                <c:pt idx="3851">
                  <c:v>3090</c:v>
                </c:pt>
                <c:pt idx="3852">
                  <c:v>3095</c:v>
                </c:pt>
                <c:pt idx="3853">
                  <c:v>3095</c:v>
                </c:pt>
                <c:pt idx="3854">
                  <c:v>3090</c:v>
                </c:pt>
                <c:pt idx="3855">
                  <c:v>3090</c:v>
                </c:pt>
                <c:pt idx="3856">
                  <c:v>3105</c:v>
                </c:pt>
                <c:pt idx="3857">
                  <c:v>3110</c:v>
                </c:pt>
                <c:pt idx="3858">
                  <c:v>3085</c:v>
                </c:pt>
                <c:pt idx="3859">
                  <c:v>3075</c:v>
                </c:pt>
                <c:pt idx="3860">
                  <c:v>3085</c:v>
                </c:pt>
                <c:pt idx="3861">
                  <c:v>3105</c:v>
                </c:pt>
                <c:pt idx="3862">
                  <c:v>3115</c:v>
                </c:pt>
                <c:pt idx="3863">
                  <c:v>3120</c:v>
                </c:pt>
                <c:pt idx="3864">
                  <c:v>3100</c:v>
                </c:pt>
                <c:pt idx="3865">
                  <c:v>3085</c:v>
                </c:pt>
                <c:pt idx="3866">
                  <c:v>3080</c:v>
                </c:pt>
                <c:pt idx="3867">
                  <c:v>3090</c:v>
                </c:pt>
                <c:pt idx="3868">
                  <c:v>3095</c:v>
                </c:pt>
                <c:pt idx="3869">
                  <c:v>3115</c:v>
                </c:pt>
                <c:pt idx="3870">
                  <c:v>3105</c:v>
                </c:pt>
                <c:pt idx="3871">
                  <c:v>3090</c:v>
                </c:pt>
                <c:pt idx="3872">
                  <c:v>3085</c:v>
                </c:pt>
                <c:pt idx="3873">
                  <c:v>3115</c:v>
                </c:pt>
                <c:pt idx="3874">
                  <c:v>3110</c:v>
                </c:pt>
                <c:pt idx="3875">
                  <c:v>3075</c:v>
                </c:pt>
                <c:pt idx="3876">
                  <c:v>3075</c:v>
                </c:pt>
                <c:pt idx="3877">
                  <c:v>3070</c:v>
                </c:pt>
                <c:pt idx="3878">
                  <c:v>3115</c:v>
                </c:pt>
                <c:pt idx="3879">
                  <c:v>3120</c:v>
                </c:pt>
                <c:pt idx="3880">
                  <c:v>3055</c:v>
                </c:pt>
                <c:pt idx="3881">
                  <c:v>3090</c:v>
                </c:pt>
                <c:pt idx="3882">
                  <c:v>3105</c:v>
                </c:pt>
                <c:pt idx="3883">
                  <c:v>3105</c:v>
                </c:pt>
                <c:pt idx="3884">
                  <c:v>3090</c:v>
                </c:pt>
                <c:pt idx="3885">
                  <c:v>3080</c:v>
                </c:pt>
                <c:pt idx="3886">
                  <c:v>3100</c:v>
                </c:pt>
                <c:pt idx="3887">
                  <c:v>3090</c:v>
                </c:pt>
                <c:pt idx="3888">
                  <c:v>3105</c:v>
                </c:pt>
                <c:pt idx="3889">
                  <c:v>3100</c:v>
                </c:pt>
                <c:pt idx="3890">
                  <c:v>3095</c:v>
                </c:pt>
                <c:pt idx="3891">
                  <c:v>3090</c:v>
                </c:pt>
                <c:pt idx="3892">
                  <c:v>3100</c:v>
                </c:pt>
                <c:pt idx="3893">
                  <c:v>3080</c:v>
                </c:pt>
                <c:pt idx="3894">
                  <c:v>3080</c:v>
                </c:pt>
                <c:pt idx="3895">
                  <c:v>3095</c:v>
                </c:pt>
                <c:pt idx="3896">
                  <c:v>3110</c:v>
                </c:pt>
                <c:pt idx="3897">
                  <c:v>3120</c:v>
                </c:pt>
                <c:pt idx="3898">
                  <c:v>3095</c:v>
                </c:pt>
                <c:pt idx="3899">
                  <c:v>3095</c:v>
                </c:pt>
                <c:pt idx="3900">
                  <c:v>3120</c:v>
                </c:pt>
                <c:pt idx="3901">
                  <c:v>3110</c:v>
                </c:pt>
                <c:pt idx="3902">
                  <c:v>3095</c:v>
                </c:pt>
                <c:pt idx="3903">
                  <c:v>3090</c:v>
                </c:pt>
                <c:pt idx="3904">
                  <c:v>3105</c:v>
                </c:pt>
                <c:pt idx="3905">
                  <c:v>3110</c:v>
                </c:pt>
                <c:pt idx="3906">
                  <c:v>3105</c:v>
                </c:pt>
                <c:pt idx="3907">
                  <c:v>3095</c:v>
                </c:pt>
                <c:pt idx="3908">
                  <c:v>3080</c:v>
                </c:pt>
                <c:pt idx="3909">
                  <c:v>3090</c:v>
                </c:pt>
                <c:pt idx="3910">
                  <c:v>3095</c:v>
                </c:pt>
                <c:pt idx="3911">
                  <c:v>3080</c:v>
                </c:pt>
                <c:pt idx="3912">
                  <c:v>3085</c:v>
                </c:pt>
                <c:pt idx="3913">
                  <c:v>3090</c:v>
                </c:pt>
                <c:pt idx="3914">
                  <c:v>3080</c:v>
                </c:pt>
                <c:pt idx="3915">
                  <c:v>3095</c:v>
                </c:pt>
                <c:pt idx="3916">
                  <c:v>3090</c:v>
                </c:pt>
                <c:pt idx="3917">
                  <c:v>3090</c:v>
                </c:pt>
                <c:pt idx="3918">
                  <c:v>3090</c:v>
                </c:pt>
                <c:pt idx="3919">
                  <c:v>3105</c:v>
                </c:pt>
                <c:pt idx="3920">
                  <c:v>3110</c:v>
                </c:pt>
                <c:pt idx="3921">
                  <c:v>3095</c:v>
                </c:pt>
                <c:pt idx="3922">
                  <c:v>3100</c:v>
                </c:pt>
                <c:pt idx="3923">
                  <c:v>3070</c:v>
                </c:pt>
                <c:pt idx="3924">
                  <c:v>3100</c:v>
                </c:pt>
                <c:pt idx="3925">
                  <c:v>3090</c:v>
                </c:pt>
                <c:pt idx="3926">
                  <c:v>3080</c:v>
                </c:pt>
                <c:pt idx="3927">
                  <c:v>3085</c:v>
                </c:pt>
                <c:pt idx="3928">
                  <c:v>3115</c:v>
                </c:pt>
                <c:pt idx="3929">
                  <c:v>3075</c:v>
                </c:pt>
                <c:pt idx="3930">
                  <c:v>3090</c:v>
                </c:pt>
                <c:pt idx="3931">
                  <c:v>3095</c:v>
                </c:pt>
                <c:pt idx="3932">
                  <c:v>3130</c:v>
                </c:pt>
                <c:pt idx="3933">
                  <c:v>3060</c:v>
                </c:pt>
                <c:pt idx="3934">
                  <c:v>3115</c:v>
                </c:pt>
                <c:pt idx="3935">
                  <c:v>3105</c:v>
                </c:pt>
                <c:pt idx="3936">
                  <c:v>3080</c:v>
                </c:pt>
                <c:pt idx="3937">
                  <c:v>3055</c:v>
                </c:pt>
                <c:pt idx="3938">
                  <c:v>3150</c:v>
                </c:pt>
                <c:pt idx="3939">
                  <c:v>3120</c:v>
                </c:pt>
                <c:pt idx="3940">
                  <c:v>3080</c:v>
                </c:pt>
                <c:pt idx="3941">
                  <c:v>3075</c:v>
                </c:pt>
                <c:pt idx="3942">
                  <c:v>3095</c:v>
                </c:pt>
                <c:pt idx="3943">
                  <c:v>3080</c:v>
                </c:pt>
                <c:pt idx="3944">
                  <c:v>3090</c:v>
                </c:pt>
                <c:pt idx="3945">
                  <c:v>3105</c:v>
                </c:pt>
                <c:pt idx="3946">
                  <c:v>3085</c:v>
                </c:pt>
                <c:pt idx="3947">
                  <c:v>3110</c:v>
                </c:pt>
                <c:pt idx="3948">
                  <c:v>3130</c:v>
                </c:pt>
                <c:pt idx="3949">
                  <c:v>3085</c:v>
                </c:pt>
                <c:pt idx="3950">
                  <c:v>3050</c:v>
                </c:pt>
                <c:pt idx="3951">
                  <c:v>3080</c:v>
                </c:pt>
                <c:pt idx="3952">
                  <c:v>3090</c:v>
                </c:pt>
                <c:pt idx="3953">
                  <c:v>3085</c:v>
                </c:pt>
                <c:pt idx="3954">
                  <c:v>3105</c:v>
                </c:pt>
                <c:pt idx="3955">
                  <c:v>3080</c:v>
                </c:pt>
                <c:pt idx="3956">
                  <c:v>3105</c:v>
                </c:pt>
                <c:pt idx="3957">
                  <c:v>3110</c:v>
                </c:pt>
                <c:pt idx="3958">
                  <c:v>3080</c:v>
                </c:pt>
                <c:pt idx="3959">
                  <c:v>3100</c:v>
                </c:pt>
                <c:pt idx="3960">
                  <c:v>3085</c:v>
                </c:pt>
                <c:pt idx="3961">
                  <c:v>3080</c:v>
                </c:pt>
                <c:pt idx="3962">
                  <c:v>3100</c:v>
                </c:pt>
                <c:pt idx="3963">
                  <c:v>3080</c:v>
                </c:pt>
                <c:pt idx="3964">
                  <c:v>3075</c:v>
                </c:pt>
                <c:pt idx="3965">
                  <c:v>3075</c:v>
                </c:pt>
                <c:pt idx="3966">
                  <c:v>3090</c:v>
                </c:pt>
                <c:pt idx="3967">
                  <c:v>3100</c:v>
                </c:pt>
                <c:pt idx="3968">
                  <c:v>3105</c:v>
                </c:pt>
                <c:pt idx="3969">
                  <c:v>3130</c:v>
                </c:pt>
                <c:pt idx="3970">
                  <c:v>3115</c:v>
                </c:pt>
                <c:pt idx="3971">
                  <c:v>3115</c:v>
                </c:pt>
                <c:pt idx="3972">
                  <c:v>3110</c:v>
                </c:pt>
                <c:pt idx="3973">
                  <c:v>3075</c:v>
                </c:pt>
                <c:pt idx="3974">
                  <c:v>3105</c:v>
                </c:pt>
                <c:pt idx="3975">
                  <c:v>3090</c:v>
                </c:pt>
                <c:pt idx="3976">
                  <c:v>3085</c:v>
                </c:pt>
                <c:pt idx="3977">
                  <c:v>3080</c:v>
                </c:pt>
                <c:pt idx="3978">
                  <c:v>3080</c:v>
                </c:pt>
                <c:pt idx="3979">
                  <c:v>3105</c:v>
                </c:pt>
                <c:pt idx="3980">
                  <c:v>3095</c:v>
                </c:pt>
                <c:pt idx="3981">
                  <c:v>3100</c:v>
                </c:pt>
                <c:pt idx="3982">
                  <c:v>3080</c:v>
                </c:pt>
                <c:pt idx="3983">
                  <c:v>3105</c:v>
                </c:pt>
                <c:pt idx="3984">
                  <c:v>3100</c:v>
                </c:pt>
                <c:pt idx="3985">
                  <c:v>3110</c:v>
                </c:pt>
                <c:pt idx="3986">
                  <c:v>3100</c:v>
                </c:pt>
                <c:pt idx="3987">
                  <c:v>3120</c:v>
                </c:pt>
                <c:pt idx="3988">
                  <c:v>3125</c:v>
                </c:pt>
                <c:pt idx="3989">
                  <c:v>3085</c:v>
                </c:pt>
                <c:pt idx="3990">
                  <c:v>3085</c:v>
                </c:pt>
                <c:pt idx="3991">
                  <c:v>3120</c:v>
                </c:pt>
                <c:pt idx="3992">
                  <c:v>3130</c:v>
                </c:pt>
                <c:pt idx="3993">
                  <c:v>3090</c:v>
                </c:pt>
                <c:pt idx="3994">
                  <c:v>3095</c:v>
                </c:pt>
                <c:pt idx="3995">
                  <c:v>3060</c:v>
                </c:pt>
                <c:pt idx="3996">
                  <c:v>3090</c:v>
                </c:pt>
                <c:pt idx="3997">
                  <c:v>3095</c:v>
                </c:pt>
                <c:pt idx="3998">
                  <c:v>3070</c:v>
                </c:pt>
                <c:pt idx="3999">
                  <c:v>3065</c:v>
                </c:pt>
                <c:pt idx="4000">
                  <c:v>3100</c:v>
                </c:pt>
                <c:pt idx="4001">
                  <c:v>3085</c:v>
                </c:pt>
                <c:pt idx="4002">
                  <c:v>3085</c:v>
                </c:pt>
                <c:pt idx="4003">
                  <c:v>3065</c:v>
                </c:pt>
                <c:pt idx="4004">
                  <c:v>3090</c:v>
                </c:pt>
                <c:pt idx="4005">
                  <c:v>3125</c:v>
                </c:pt>
                <c:pt idx="4006">
                  <c:v>3110</c:v>
                </c:pt>
                <c:pt idx="4007">
                  <c:v>3110</c:v>
                </c:pt>
                <c:pt idx="4008">
                  <c:v>3105</c:v>
                </c:pt>
                <c:pt idx="4009">
                  <c:v>3080</c:v>
                </c:pt>
                <c:pt idx="4010">
                  <c:v>3090</c:v>
                </c:pt>
                <c:pt idx="4011">
                  <c:v>3095</c:v>
                </c:pt>
                <c:pt idx="4012">
                  <c:v>3095</c:v>
                </c:pt>
                <c:pt idx="4013">
                  <c:v>3085</c:v>
                </c:pt>
                <c:pt idx="4014">
                  <c:v>3075</c:v>
                </c:pt>
                <c:pt idx="4015">
                  <c:v>3085</c:v>
                </c:pt>
                <c:pt idx="4016">
                  <c:v>3105</c:v>
                </c:pt>
                <c:pt idx="4017">
                  <c:v>3105</c:v>
                </c:pt>
                <c:pt idx="4018">
                  <c:v>3085</c:v>
                </c:pt>
                <c:pt idx="4019">
                  <c:v>3095</c:v>
                </c:pt>
                <c:pt idx="4020">
                  <c:v>3110</c:v>
                </c:pt>
                <c:pt idx="4021">
                  <c:v>3105</c:v>
                </c:pt>
                <c:pt idx="4022">
                  <c:v>3105</c:v>
                </c:pt>
                <c:pt idx="4023">
                  <c:v>3110</c:v>
                </c:pt>
                <c:pt idx="4024">
                  <c:v>3120</c:v>
                </c:pt>
                <c:pt idx="4025">
                  <c:v>3120</c:v>
                </c:pt>
                <c:pt idx="4026">
                  <c:v>3105</c:v>
                </c:pt>
                <c:pt idx="4027">
                  <c:v>3080</c:v>
                </c:pt>
                <c:pt idx="4028">
                  <c:v>3075</c:v>
                </c:pt>
                <c:pt idx="4029">
                  <c:v>3095</c:v>
                </c:pt>
                <c:pt idx="4030">
                  <c:v>3085</c:v>
                </c:pt>
                <c:pt idx="4031">
                  <c:v>3090</c:v>
                </c:pt>
                <c:pt idx="4032">
                  <c:v>3110</c:v>
                </c:pt>
                <c:pt idx="4033">
                  <c:v>3090</c:v>
                </c:pt>
                <c:pt idx="4034">
                  <c:v>3110</c:v>
                </c:pt>
                <c:pt idx="4035">
                  <c:v>3115</c:v>
                </c:pt>
                <c:pt idx="4036">
                  <c:v>3070</c:v>
                </c:pt>
                <c:pt idx="4037">
                  <c:v>3090</c:v>
                </c:pt>
                <c:pt idx="4038">
                  <c:v>3115</c:v>
                </c:pt>
                <c:pt idx="4039">
                  <c:v>3095</c:v>
                </c:pt>
                <c:pt idx="4040">
                  <c:v>3095</c:v>
                </c:pt>
                <c:pt idx="4041">
                  <c:v>3060</c:v>
                </c:pt>
                <c:pt idx="4042">
                  <c:v>3100</c:v>
                </c:pt>
                <c:pt idx="4043">
                  <c:v>3110</c:v>
                </c:pt>
                <c:pt idx="4044">
                  <c:v>3095</c:v>
                </c:pt>
                <c:pt idx="4045">
                  <c:v>3085</c:v>
                </c:pt>
                <c:pt idx="4046">
                  <c:v>3055</c:v>
                </c:pt>
                <c:pt idx="4047">
                  <c:v>3080</c:v>
                </c:pt>
                <c:pt idx="4048">
                  <c:v>3095</c:v>
                </c:pt>
                <c:pt idx="4049">
                  <c:v>3080</c:v>
                </c:pt>
                <c:pt idx="4050">
                  <c:v>3140</c:v>
                </c:pt>
                <c:pt idx="4051">
                  <c:v>3105</c:v>
                </c:pt>
                <c:pt idx="4052">
                  <c:v>3145</c:v>
                </c:pt>
                <c:pt idx="4053">
                  <c:v>3105</c:v>
                </c:pt>
                <c:pt idx="4054">
                  <c:v>3090</c:v>
                </c:pt>
                <c:pt idx="4055">
                  <c:v>3080</c:v>
                </c:pt>
                <c:pt idx="4056">
                  <c:v>3070</c:v>
                </c:pt>
                <c:pt idx="4057">
                  <c:v>3085</c:v>
                </c:pt>
                <c:pt idx="4058">
                  <c:v>3085</c:v>
                </c:pt>
                <c:pt idx="4059">
                  <c:v>3110</c:v>
                </c:pt>
                <c:pt idx="4060">
                  <c:v>3090</c:v>
                </c:pt>
                <c:pt idx="4061">
                  <c:v>3080</c:v>
                </c:pt>
                <c:pt idx="4062">
                  <c:v>3110</c:v>
                </c:pt>
                <c:pt idx="4063">
                  <c:v>3095</c:v>
                </c:pt>
                <c:pt idx="4064">
                  <c:v>3090</c:v>
                </c:pt>
                <c:pt idx="4065">
                  <c:v>3120</c:v>
                </c:pt>
                <c:pt idx="4066">
                  <c:v>3130</c:v>
                </c:pt>
                <c:pt idx="4067">
                  <c:v>3135</c:v>
                </c:pt>
                <c:pt idx="4068">
                  <c:v>3145</c:v>
                </c:pt>
                <c:pt idx="4069">
                  <c:v>3100</c:v>
                </c:pt>
                <c:pt idx="4070">
                  <c:v>3100</c:v>
                </c:pt>
                <c:pt idx="4071">
                  <c:v>3105</c:v>
                </c:pt>
                <c:pt idx="4072">
                  <c:v>3140</c:v>
                </c:pt>
                <c:pt idx="4073">
                  <c:v>3115</c:v>
                </c:pt>
                <c:pt idx="4074">
                  <c:v>3125</c:v>
                </c:pt>
                <c:pt idx="4075">
                  <c:v>3155</c:v>
                </c:pt>
                <c:pt idx="4076">
                  <c:v>3145</c:v>
                </c:pt>
                <c:pt idx="4077">
                  <c:v>3145</c:v>
                </c:pt>
                <c:pt idx="4078">
                  <c:v>3125</c:v>
                </c:pt>
                <c:pt idx="4079">
                  <c:v>3105</c:v>
                </c:pt>
                <c:pt idx="4080">
                  <c:v>3140</c:v>
                </c:pt>
                <c:pt idx="4081">
                  <c:v>3160</c:v>
                </c:pt>
                <c:pt idx="4082">
                  <c:v>3175</c:v>
                </c:pt>
                <c:pt idx="4083">
                  <c:v>3205</c:v>
                </c:pt>
                <c:pt idx="4084">
                  <c:v>3215</c:v>
                </c:pt>
                <c:pt idx="4085">
                  <c:v>3225</c:v>
                </c:pt>
                <c:pt idx="4086">
                  <c:v>3295</c:v>
                </c:pt>
                <c:pt idx="4087">
                  <c:v>3305</c:v>
                </c:pt>
                <c:pt idx="4088">
                  <c:v>3350</c:v>
                </c:pt>
                <c:pt idx="4089">
                  <c:v>3380</c:v>
                </c:pt>
                <c:pt idx="4090">
                  <c:v>3450</c:v>
                </c:pt>
                <c:pt idx="4091">
                  <c:v>3455</c:v>
                </c:pt>
                <c:pt idx="4092">
                  <c:v>3425</c:v>
                </c:pt>
                <c:pt idx="4093">
                  <c:v>3340</c:v>
                </c:pt>
                <c:pt idx="4094">
                  <c:v>3310</c:v>
                </c:pt>
                <c:pt idx="4095">
                  <c:v>3290</c:v>
                </c:pt>
                <c:pt idx="4096">
                  <c:v>3290</c:v>
                </c:pt>
                <c:pt idx="4097">
                  <c:v>3255</c:v>
                </c:pt>
                <c:pt idx="4098">
                  <c:v>3280</c:v>
                </c:pt>
                <c:pt idx="4099">
                  <c:v>3255</c:v>
                </c:pt>
                <c:pt idx="4100">
                  <c:v>3260</c:v>
                </c:pt>
                <c:pt idx="4101">
                  <c:v>3245</c:v>
                </c:pt>
                <c:pt idx="4102">
                  <c:v>3275</c:v>
                </c:pt>
                <c:pt idx="4103">
                  <c:v>3330</c:v>
                </c:pt>
                <c:pt idx="4104">
                  <c:v>3325</c:v>
                </c:pt>
                <c:pt idx="4105">
                  <c:v>3315</c:v>
                </c:pt>
                <c:pt idx="4106">
                  <c:v>3310</c:v>
                </c:pt>
                <c:pt idx="4107">
                  <c:v>3295</c:v>
                </c:pt>
                <c:pt idx="4108">
                  <c:v>3280</c:v>
                </c:pt>
                <c:pt idx="4109">
                  <c:v>3180</c:v>
                </c:pt>
                <c:pt idx="4110">
                  <c:v>3185</c:v>
                </c:pt>
                <c:pt idx="4111">
                  <c:v>3190</c:v>
                </c:pt>
                <c:pt idx="4112">
                  <c:v>3185</c:v>
                </c:pt>
                <c:pt idx="4113">
                  <c:v>3160</c:v>
                </c:pt>
                <c:pt idx="4114">
                  <c:v>3125</c:v>
                </c:pt>
                <c:pt idx="4115">
                  <c:v>3115</c:v>
                </c:pt>
                <c:pt idx="4116">
                  <c:v>3140</c:v>
                </c:pt>
                <c:pt idx="4117">
                  <c:v>3120</c:v>
                </c:pt>
                <c:pt idx="4118">
                  <c:v>3140</c:v>
                </c:pt>
                <c:pt idx="4119">
                  <c:v>3100</c:v>
                </c:pt>
                <c:pt idx="4120">
                  <c:v>3105</c:v>
                </c:pt>
                <c:pt idx="4121">
                  <c:v>3090</c:v>
                </c:pt>
                <c:pt idx="4122">
                  <c:v>3110</c:v>
                </c:pt>
                <c:pt idx="4123">
                  <c:v>3135</c:v>
                </c:pt>
                <c:pt idx="4124">
                  <c:v>3100</c:v>
                </c:pt>
                <c:pt idx="4125">
                  <c:v>3120</c:v>
                </c:pt>
                <c:pt idx="4126">
                  <c:v>3130</c:v>
                </c:pt>
                <c:pt idx="4127">
                  <c:v>3120</c:v>
                </c:pt>
                <c:pt idx="4128">
                  <c:v>3110</c:v>
                </c:pt>
                <c:pt idx="4129">
                  <c:v>3095</c:v>
                </c:pt>
                <c:pt idx="4130">
                  <c:v>3100</c:v>
                </c:pt>
                <c:pt idx="4131">
                  <c:v>3120</c:v>
                </c:pt>
                <c:pt idx="4132">
                  <c:v>3105</c:v>
                </c:pt>
                <c:pt idx="4133">
                  <c:v>3100</c:v>
                </c:pt>
                <c:pt idx="4134">
                  <c:v>3120</c:v>
                </c:pt>
                <c:pt idx="4135">
                  <c:v>3115</c:v>
                </c:pt>
                <c:pt idx="4136">
                  <c:v>3110</c:v>
                </c:pt>
                <c:pt idx="4137">
                  <c:v>3090</c:v>
                </c:pt>
                <c:pt idx="4138">
                  <c:v>3090</c:v>
                </c:pt>
                <c:pt idx="4139">
                  <c:v>3105</c:v>
                </c:pt>
                <c:pt idx="4140">
                  <c:v>3095</c:v>
                </c:pt>
                <c:pt idx="4141">
                  <c:v>3110</c:v>
                </c:pt>
                <c:pt idx="4142">
                  <c:v>3105</c:v>
                </c:pt>
                <c:pt idx="4143">
                  <c:v>3100</c:v>
                </c:pt>
                <c:pt idx="4144">
                  <c:v>3110</c:v>
                </c:pt>
                <c:pt idx="4145">
                  <c:v>3110</c:v>
                </c:pt>
                <c:pt idx="4146">
                  <c:v>3090</c:v>
                </c:pt>
                <c:pt idx="4147">
                  <c:v>3105</c:v>
                </c:pt>
                <c:pt idx="4148">
                  <c:v>3120</c:v>
                </c:pt>
                <c:pt idx="4149">
                  <c:v>3105</c:v>
                </c:pt>
                <c:pt idx="4150">
                  <c:v>3080</c:v>
                </c:pt>
                <c:pt idx="4151">
                  <c:v>3130</c:v>
                </c:pt>
                <c:pt idx="4152">
                  <c:v>3120</c:v>
                </c:pt>
                <c:pt idx="4153">
                  <c:v>3115</c:v>
                </c:pt>
                <c:pt idx="4154">
                  <c:v>3085</c:v>
                </c:pt>
                <c:pt idx="4155">
                  <c:v>3090</c:v>
                </c:pt>
                <c:pt idx="4156">
                  <c:v>3115</c:v>
                </c:pt>
                <c:pt idx="4157">
                  <c:v>3125</c:v>
                </c:pt>
                <c:pt idx="4158">
                  <c:v>3090</c:v>
                </c:pt>
                <c:pt idx="4159">
                  <c:v>3075</c:v>
                </c:pt>
                <c:pt idx="4160">
                  <c:v>3070</c:v>
                </c:pt>
                <c:pt idx="4161">
                  <c:v>3135</c:v>
                </c:pt>
                <c:pt idx="4162">
                  <c:v>3140</c:v>
                </c:pt>
                <c:pt idx="4163">
                  <c:v>3080</c:v>
                </c:pt>
                <c:pt idx="4164">
                  <c:v>3105</c:v>
                </c:pt>
                <c:pt idx="4165">
                  <c:v>3080</c:v>
                </c:pt>
                <c:pt idx="4166">
                  <c:v>3105</c:v>
                </c:pt>
                <c:pt idx="4167">
                  <c:v>3080</c:v>
                </c:pt>
                <c:pt idx="4168">
                  <c:v>3055</c:v>
                </c:pt>
                <c:pt idx="4169">
                  <c:v>3085</c:v>
                </c:pt>
                <c:pt idx="4170">
                  <c:v>3110</c:v>
                </c:pt>
                <c:pt idx="4171">
                  <c:v>3085</c:v>
                </c:pt>
                <c:pt idx="4172">
                  <c:v>3110</c:v>
                </c:pt>
                <c:pt idx="4173">
                  <c:v>3125</c:v>
                </c:pt>
                <c:pt idx="4174">
                  <c:v>3095</c:v>
                </c:pt>
                <c:pt idx="4175">
                  <c:v>3075</c:v>
                </c:pt>
                <c:pt idx="4176">
                  <c:v>3070</c:v>
                </c:pt>
                <c:pt idx="4177">
                  <c:v>3110</c:v>
                </c:pt>
                <c:pt idx="4178">
                  <c:v>3090</c:v>
                </c:pt>
                <c:pt idx="4179">
                  <c:v>3105</c:v>
                </c:pt>
                <c:pt idx="4180">
                  <c:v>3110</c:v>
                </c:pt>
                <c:pt idx="4181">
                  <c:v>3115</c:v>
                </c:pt>
                <c:pt idx="4182">
                  <c:v>3120</c:v>
                </c:pt>
                <c:pt idx="4183">
                  <c:v>3100</c:v>
                </c:pt>
                <c:pt idx="4184">
                  <c:v>3080</c:v>
                </c:pt>
                <c:pt idx="4185">
                  <c:v>3090</c:v>
                </c:pt>
                <c:pt idx="4186">
                  <c:v>3105</c:v>
                </c:pt>
                <c:pt idx="4187">
                  <c:v>3065</c:v>
                </c:pt>
                <c:pt idx="4188">
                  <c:v>3080</c:v>
                </c:pt>
                <c:pt idx="4189">
                  <c:v>3090</c:v>
                </c:pt>
                <c:pt idx="4190">
                  <c:v>3080</c:v>
                </c:pt>
                <c:pt idx="4191">
                  <c:v>3080</c:v>
                </c:pt>
                <c:pt idx="4192">
                  <c:v>3070</c:v>
                </c:pt>
                <c:pt idx="4193">
                  <c:v>3095</c:v>
                </c:pt>
                <c:pt idx="4194">
                  <c:v>3135</c:v>
                </c:pt>
                <c:pt idx="4195">
                  <c:v>3115</c:v>
                </c:pt>
                <c:pt idx="4196">
                  <c:v>3095</c:v>
                </c:pt>
                <c:pt idx="4197">
                  <c:v>3090</c:v>
                </c:pt>
                <c:pt idx="4198">
                  <c:v>3095</c:v>
                </c:pt>
                <c:pt idx="4199">
                  <c:v>3090</c:v>
                </c:pt>
                <c:pt idx="4200">
                  <c:v>3115</c:v>
                </c:pt>
                <c:pt idx="4201">
                  <c:v>3120</c:v>
                </c:pt>
                <c:pt idx="4202">
                  <c:v>3110</c:v>
                </c:pt>
                <c:pt idx="4203">
                  <c:v>3080</c:v>
                </c:pt>
                <c:pt idx="4204">
                  <c:v>3100</c:v>
                </c:pt>
                <c:pt idx="4205">
                  <c:v>3115</c:v>
                </c:pt>
                <c:pt idx="4206">
                  <c:v>3115</c:v>
                </c:pt>
                <c:pt idx="4207">
                  <c:v>3115</c:v>
                </c:pt>
                <c:pt idx="4208">
                  <c:v>3135</c:v>
                </c:pt>
                <c:pt idx="4209">
                  <c:v>3140</c:v>
                </c:pt>
                <c:pt idx="4210">
                  <c:v>3145</c:v>
                </c:pt>
                <c:pt idx="4211">
                  <c:v>3160</c:v>
                </c:pt>
                <c:pt idx="4212">
                  <c:v>3145</c:v>
                </c:pt>
                <c:pt idx="4213">
                  <c:v>3175</c:v>
                </c:pt>
                <c:pt idx="4214">
                  <c:v>3105</c:v>
                </c:pt>
                <c:pt idx="4215">
                  <c:v>3110</c:v>
                </c:pt>
                <c:pt idx="4216">
                  <c:v>3115</c:v>
                </c:pt>
                <c:pt idx="4217">
                  <c:v>3085</c:v>
                </c:pt>
                <c:pt idx="4218">
                  <c:v>3100</c:v>
                </c:pt>
                <c:pt idx="4219">
                  <c:v>3115</c:v>
                </c:pt>
                <c:pt idx="4220">
                  <c:v>3090</c:v>
                </c:pt>
                <c:pt idx="4221">
                  <c:v>3120</c:v>
                </c:pt>
                <c:pt idx="4222">
                  <c:v>3115</c:v>
                </c:pt>
                <c:pt idx="4223">
                  <c:v>3125</c:v>
                </c:pt>
                <c:pt idx="4224">
                  <c:v>3155</c:v>
                </c:pt>
                <c:pt idx="4225">
                  <c:v>3100</c:v>
                </c:pt>
                <c:pt idx="4226">
                  <c:v>3080</c:v>
                </c:pt>
                <c:pt idx="4227">
                  <c:v>3115</c:v>
                </c:pt>
                <c:pt idx="4228">
                  <c:v>3140</c:v>
                </c:pt>
                <c:pt idx="4229">
                  <c:v>3060</c:v>
                </c:pt>
                <c:pt idx="4230">
                  <c:v>3060</c:v>
                </c:pt>
                <c:pt idx="4231">
                  <c:v>3120</c:v>
                </c:pt>
                <c:pt idx="4232">
                  <c:v>3135</c:v>
                </c:pt>
                <c:pt idx="4233">
                  <c:v>3095</c:v>
                </c:pt>
                <c:pt idx="4234">
                  <c:v>3115</c:v>
                </c:pt>
                <c:pt idx="4235">
                  <c:v>3095</c:v>
                </c:pt>
                <c:pt idx="4236">
                  <c:v>3085</c:v>
                </c:pt>
                <c:pt idx="4237">
                  <c:v>3090</c:v>
                </c:pt>
                <c:pt idx="4238">
                  <c:v>3090</c:v>
                </c:pt>
                <c:pt idx="4239">
                  <c:v>3075</c:v>
                </c:pt>
                <c:pt idx="4240">
                  <c:v>3070</c:v>
                </c:pt>
                <c:pt idx="4241">
                  <c:v>3105</c:v>
                </c:pt>
                <c:pt idx="4242">
                  <c:v>3105</c:v>
                </c:pt>
                <c:pt idx="4243">
                  <c:v>3100</c:v>
                </c:pt>
                <c:pt idx="4244">
                  <c:v>3110</c:v>
                </c:pt>
                <c:pt idx="4245">
                  <c:v>3100</c:v>
                </c:pt>
                <c:pt idx="4246">
                  <c:v>3095</c:v>
                </c:pt>
                <c:pt idx="4247">
                  <c:v>3100</c:v>
                </c:pt>
                <c:pt idx="4248">
                  <c:v>3110</c:v>
                </c:pt>
                <c:pt idx="4249">
                  <c:v>3090</c:v>
                </c:pt>
                <c:pt idx="4250">
                  <c:v>3090</c:v>
                </c:pt>
                <c:pt idx="4251">
                  <c:v>3115</c:v>
                </c:pt>
                <c:pt idx="4252">
                  <c:v>3100</c:v>
                </c:pt>
                <c:pt idx="4253">
                  <c:v>3095</c:v>
                </c:pt>
                <c:pt idx="4254">
                  <c:v>3105</c:v>
                </c:pt>
                <c:pt idx="4255">
                  <c:v>3115</c:v>
                </c:pt>
                <c:pt idx="4256">
                  <c:v>3105</c:v>
                </c:pt>
                <c:pt idx="4257">
                  <c:v>3095</c:v>
                </c:pt>
                <c:pt idx="4258">
                  <c:v>3100</c:v>
                </c:pt>
                <c:pt idx="4259">
                  <c:v>3095</c:v>
                </c:pt>
                <c:pt idx="4260">
                  <c:v>3085</c:v>
                </c:pt>
                <c:pt idx="4261">
                  <c:v>3070</c:v>
                </c:pt>
                <c:pt idx="4262">
                  <c:v>3090</c:v>
                </c:pt>
                <c:pt idx="4263">
                  <c:v>3095</c:v>
                </c:pt>
                <c:pt idx="4264">
                  <c:v>3130</c:v>
                </c:pt>
                <c:pt idx="4265">
                  <c:v>3085</c:v>
                </c:pt>
                <c:pt idx="4266">
                  <c:v>3080</c:v>
                </c:pt>
                <c:pt idx="4267">
                  <c:v>3085</c:v>
                </c:pt>
                <c:pt idx="4268">
                  <c:v>3095</c:v>
                </c:pt>
                <c:pt idx="4269">
                  <c:v>3100</c:v>
                </c:pt>
                <c:pt idx="4270">
                  <c:v>3110</c:v>
                </c:pt>
                <c:pt idx="4271">
                  <c:v>3115</c:v>
                </c:pt>
                <c:pt idx="4272">
                  <c:v>3065</c:v>
                </c:pt>
                <c:pt idx="4273">
                  <c:v>3055</c:v>
                </c:pt>
                <c:pt idx="4274">
                  <c:v>3090</c:v>
                </c:pt>
                <c:pt idx="4275">
                  <c:v>3110</c:v>
                </c:pt>
                <c:pt idx="4276">
                  <c:v>3085</c:v>
                </c:pt>
                <c:pt idx="4277">
                  <c:v>3090</c:v>
                </c:pt>
                <c:pt idx="4278">
                  <c:v>3070</c:v>
                </c:pt>
                <c:pt idx="4279">
                  <c:v>3055</c:v>
                </c:pt>
                <c:pt idx="4280">
                  <c:v>3080</c:v>
                </c:pt>
                <c:pt idx="4281">
                  <c:v>3085</c:v>
                </c:pt>
                <c:pt idx="4282">
                  <c:v>3070</c:v>
                </c:pt>
                <c:pt idx="4283">
                  <c:v>3105</c:v>
                </c:pt>
                <c:pt idx="4284">
                  <c:v>3080</c:v>
                </c:pt>
                <c:pt idx="4285">
                  <c:v>3105</c:v>
                </c:pt>
                <c:pt idx="4286">
                  <c:v>3070</c:v>
                </c:pt>
                <c:pt idx="4287">
                  <c:v>3075</c:v>
                </c:pt>
                <c:pt idx="4288">
                  <c:v>3100</c:v>
                </c:pt>
                <c:pt idx="4289">
                  <c:v>3085</c:v>
                </c:pt>
                <c:pt idx="4290">
                  <c:v>3105</c:v>
                </c:pt>
                <c:pt idx="4291">
                  <c:v>3115</c:v>
                </c:pt>
                <c:pt idx="4292">
                  <c:v>3075</c:v>
                </c:pt>
                <c:pt idx="4293">
                  <c:v>3090</c:v>
                </c:pt>
                <c:pt idx="4294">
                  <c:v>3090</c:v>
                </c:pt>
                <c:pt idx="4295">
                  <c:v>3125</c:v>
                </c:pt>
                <c:pt idx="4296">
                  <c:v>3125</c:v>
                </c:pt>
                <c:pt idx="4297">
                  <c:v>3110</c:v>
                </c:pt>
                <c:pt idx="4298">
                  <c:v>3095</c:v>
                </c:pt>
                <c:pt idx="4299">
                  <c:v>3115</c:v>
                </c:pt>
                <c:pt idx="4300">
                  <c:v>3135</c:v>
                </c:pt>
                <c:pt idx="4301">
                  <c:v>3085</c:v>
                </c:pt>
                <c:pt idx="4302">
                  <c:v>3085</c:v>
                </c:pt>
                <c:pt idx="4303">
                  <c:v>3115</c:v>
                </c:pt>
                <c:pt idx="4304">
                  <c:v>3115</c:v>
                </c:pt>
                <c:pt idx="4305">
                  <c:v>3105</c:v>
                </c:pt>
                <c:pt idx="4306">
                  <c:v>3130</c:v>
                </c:pt>
                <c:pt idx="4307">
                  <c:v>3140</c:v>
                </c:pt>
                <c:pt idx="4308">
                  <c:v>3130</c:v>
                </c:pt>
                <c:pt idx="4309">
                  <c:v>3130</c:v>
                </c:pt>
                <c:pt idx="4310">
                  <c:v>3110</c:v>
                </c:pt>
                <c:pt idx="4311">
                  <c:v>3105</c:v>
                </c:pt>
                <c:pt idx="4312">
                  <c:v>3105</c:v>
                </c:pt>
                <c:pt idx="4313">
                  <c:v>3115</c:v>
                </c:pt>
                <c:pt idx="4314">
                  <c:v>3100</c:v>
                </c:pt>
                <c:pt idx="4315">
                  <c:v>3110</c:v>
                </c:pt>
                <c:pt idx="4316">
                  <c:v>3155</c:v>
                </c:pt>
                <c:pt idx="4317">
                  <c:v>3155</c:v>
                </c:pt>
                <c:pt idx="4318">
                  <c:v>3120</c:v>
                </c:pt>
                <c:pt idx="4319">
                  <c:v>3105</c:v>
                </c:pt>
                <c:pt idx="4320">
                  <c:v>3105</c:v>
                </c:pt>
                <c:pt idx="4321">
                  <c:v>3110</c:v>
                </c:pt>
                <c:pt idx="4322">
                  <c:v>3120</c:v>
                </c:pt>
                <c:pt idx="4323">
                  <c:v>3120</c:v>
                </c:pt>
                <c:pt idx="4324">
                  <c:v>3100</c:v>
                </c:pt>
                <c:pt idx="4325">
                  <c:v>3115</c:v>
                </c:pt>
                <c:pt idx="4326">
                  <c:v>3100</c:v>
                </c:pt>
                <c:pt idx="4327">
                  <c:v>3115</c:v>
                </c:pt>
                <c:pt idx="4328">
                  <c:v>3100</c:v>
                </c:pt>
                <c:pt idx="4329">
                  <c:v>3065</c:v>
                </c:pt>
                <c:pt idx="4330">
                  <c:v>3090</c:v>
                </c:pt>
                <c:pt idx="4331">
                  <c:v>3105</c:v>
                </c:pt>
                <c:pt idx="4332">
                  <c:v>3105</c:v>
                </c:pt>
                <c:pt idx="4333">
                  <c:v>3095</c:v>
                </c:pt>
                <c:pt idx="4334">
                  <c:v>3115</c:v>
                </c:pt>
                <c:pt idx="4335">
                  <c:v>3115</c:v>
                </c:pt>
                <c:pt idx="4336">
                  <c:v>3130</c:v>
                </c:pt>
                <c:pt idx="4337">
                  <c:v>3130</c:v>
                </c:pt>
                <c:pt idx="4338">
                  <c:v>3075</c:v>
                </c:pt>
                <c:pt idx="4339">
                  <c:v>3145</c:v>
                </c:pt>
                <c:pt idx="4340">
                  <c:v>3095</c:v>
                </c:pt>
                <c:pt idx="4341">
                  <c:v>3105</c:v>
                </c:pt>
                <c:pt idx="4342">
                  <c:v>3075</c:v>
                </c:pt>
                <c:pt idx="4343">
                  <c:v>3080</c:v>
                </c:pt>
                <c:pt idx="4344">
                  <c:v>3080</c:v>
                </c:pt>
                <c:pt idx="4345">
                  <c:v>3070</c:v>
                </c:pt>
                <c:pt idx="4346">
                  <c:v>3080</c:v>
                </c:pt>
                <c:pt idx="4347">
                  <c:v>3085</c:v>
                </c:pt>
                <c:pt idx="4348">
                  <c:v>3125</c:v>
                </c:pt>
                <c:pt idx="4349">
                  <c:v>3085</c:v>
                </c:pt>
                <c:pt idx="4350">
                  <c:v>3115</c:v>
                </c:pt>
                <c:pt idx="4351">
                  <c:v>3060</c:v>
                </c:pt>
                <c:pt idx="4352">
                  <c:v>3115</c:v>
                </c:pt>
                <c:pt idx="4353">
                  <c:v>3085</c:v>
                </c:pt>
                <c:pt idx="4354">
                  <c:v>3095</c:v>
                </c:pt>
                <c:pt idx="4355">
                  <c:v>3075</c:v>
                </c:pt>
                <c:pt idx="4356">
                  <c:v>3115</c:v>
                </c:pt>
                <c:pt idx="4357">
                  <c:v>3085</c:v>
                </c:pt>
                <c:pt idx="4358">
                  <c:v>3090</c:v>
                </c:pt>
                <c:pt idx="4359">
                  <c:v>3080</c:v>
                </c:pt>
                <c:pt idx="4360">
                  <c:v>3085</c:v>
                </c:pt>
                <c:pt idx="4361">
                  <c:v>3090</c:v>
                </c:pt>
                <c:pt idx="4362">
                  <c:v>3080</c:v>
                </c:pt>
                <c:pt idx="4363">
                  <c:v>3090</c:v>
                </c:pt>
                <c:pt idx="4364">
                  <c:v>3095</c:v>
                </c:pt>
                <c:pt idx="4365">
                  <c:v>3085</c:v>
                </c:pt>
                <c:pt idx="4366">
                  <c:v>3085</c:v>
                </c:pt>
                <c:pt idx="4367">
                  <c:v>3080</c:v>
                </c:pt>
                <c:pt idx="4368">
                  <c:v>3085</c:v>
                </c:pt>
                <c:pt idx="4369">
                  <c:v>3100</c:v>
                </c:pt>
                <c:pt idx="4370">
                  <c:v>3095</c:v>
                </c:pt>
                <c:pt idx="4371">
                  <c:v>3090</c:v>
                </c:pt>
                <c:pt idx="4372">
                  <c:v>3130</c:v>
                </c:pt>
                <c:pt idx="4373">
                  <c:v>3105</c:v>
                </c:pt>
                <c:pt idx="4374">
                  <c:v>3060</c:v>
                </c:pt>
                <c:pt idx="4375">
                  <c:v>3080</c:v>
                </c:pt>
                <c:pt idx="4376">
                  <c:v>3110</c:v>
                </c:pt>
                <c:pt idx="4377">
                  <c:v>3125</c:v>
                </c:pt>
                <c:pt idx="4378">
                  <c:v>3110</c:v>
                </c:pt>
                <c:pt idx="4379">
                  <c:v>3105</c:v>
                </c:pt>
                <c:pt idx="4380">
                  <c:v>3075</c:v>
                </c:pt>
                <c:pt idx="4381">
                  <c:v>3100</c:v>
                </c:pt>
                <c:pt idx="4382">
                  <c:v>3065</c:v>
                </c:pt>
                <c:pt idx="4383">
                  <c:v>3090</c:v>
                </c:pt>
                <c:pt idx="4384">
                  <c:v>3100</c:v>
                </c:pt>
                <c:pt idx="4385">
                  <c:v>3085</c:v>
                </c:pt>
                <c:pt idx="4386">
                  <c:v>3075</c:v>
                </c:pt>
                <c:pt idx="4387">
                  <c:v>3075</c:v>
                </c:pt>
                <c:pt idx="4388">
                  <c:v>3090</c:v>
                </c:pt>
                <c:pt idx="4389">
                  <c:v>3100</c:v>
                </c:pt>
                <c:pt idx="4390">
                  <c:v>3095</c:v>
                </c:pt>
                <c:pt idx="4391">
                  <c:v>3120</c:v>
                </c:pt>
                <c:pt idx="4392">
                  <c:v>3095</c:v>
                </c:pt>
                <c:pt idx="4393">
                  <c:v>3090</c:v>
                </c:pt>
                <c:pt idx="4394">
                  <c:v>3040</c:v>
                </c:pt>
                <c:pt idx="4395">
                  <c:v>3075</c:v>
                </c:pt>
                <c:pt idx="4396">
                  <c:v>3105</c:v>
                </c:pt>
                <c:pt idx="4397">
                  <c:v>3155</c:v>
                </c:pt>
                <c:pt idx="4398">
                  <c:v>3080</c:v>
                </c:pt>
                <c:pt idx="4399">
                  <c:v>3080</c:v>
                </c:pt>
                <c:pt idx="4400">
                  <c:v>3090</c:v>
                </c:pt>
                <c:pt idx="4401">
                  <c:v>3080</c:v>
                </c:pt>
                <c:pt idx="4402">
                  <c:v>3080</c:v>
                </c:pt>
                <c:pt idx="4403">
                  <c:v>3055</c:v>
                </c:pt>
                <c:pt idx="4404">
                  <c:v>3080</c:v>
                </c:pt>
                <c:pt idx="4405">
                  <c:v>3060</c:v>
                </c:pt>
                <c:pt idx="4406">
                  <c:v>3110</c:v>
                </c:pt>
                <c:pt idx="4407">
                  <c:v>3100</c:v>
                </c:pt>
                <c:pt idx="4408">
                  <c:v>3115</c:v>
                </c:pt>
                <c:pt idx="4409">
                  <c:v>3115</c:v>
                </c:pt>
                <c:pt idx="4410">
                  <c:v>3100</c:v>
                </c:pt>
                <c:pt idx="4411">
                  <c:v>3090</c:v>
                </c:pt>
                <c:pt idx="4412">
                  <c:v>3095</c:v>
                </c:pt>
                <c:pt idx="4413">
                  <c:v>3080</c:v>
                </c:pt>
                <c:pt idx="4414">
                  <c:v>3090</c:v>
                </c:pt>
                <c:pt idx="4415">
                  <c:v>3090</c:v>
                </c:pt>
                <c:pt idx="4416">
                  <c:v>3085</c:v>
                </c:pt>
                <c:pt idx="4417">
                  <c:v>3085</c:v>
                </c:pt>
                <c:pt idx="4418">
                  <c:v>3095</c:v>
                </c:pt>
                <c:pt idx="4419">
                  <c:v>3110</c:v>
                </c:pt>
                <c:pt idx="4420">
                  <c:v>3085</c:v>
                </c:pt>
                <c:pt idx="4421">
                  <c:v>3090</c:v>
                </c:pt>
                <c:pt idx="4422">
                  <c:v>3090</c:v>
                </c:pt>
                <c:pt idx="4423">
                  <c:v>3085</c:v>
                </c:pt>
                <c:pt idx="4424">
                  <c:v>3095</c:v>
                </c:pt>
                <c:pt idx="4425">
                  <c:v>3120</c:v>
                </c:pt>
                <c:pt idx="4426">
                  <c:v>3120</c:v>
                </c:pt>
                <c:pt idx="4427">
                  <c:v>3095</c:v>
                </c:pt>
                <c:pt idx="4428">
                  <c:v>3115</c:v>
                </c:pt>
                <c:pt idx="4429">
                  <c:v>3110</c:v>
                </c:pt>
                <c:pt idx="4430">
                  <c:v>3090</c:v>
                </c:pt>
                <c:pt idx="4431">
                  <c:v>3075</c:v>
                </c:pt>
                <c:pt idx="4432">
                  <c:v>3060</c:v>
                </c:pt>
                <c:pt idx="4433">
                  <c:v>3070</c:v>
                </c:pt>
                <c:pt idx="4434">
                  <c:v>3075</c:v>
                </c:pt>
                <c:pt idx="4435">
                  <c:v>3070</c:v>
                </c:pt>
                <c:pt idx="4436">
                  <c:v>3090</c:v>
                </c:pt>
                <c:pt idx="4437">
                  <c:v>3090</c:v>
                </c:pt>
                <c:pt idx="4438">
                  <c:v>3095</c:v>
                </c:pt>
                <c:pt idx="4439">
                  <c:v>3090</c:v>
                </c:pt>
                <c:pt idx="4440">
                  <c:v>3080</c:v>
                </c:pt>
                <c:pt idx="4441">
                  <c:v>3085</c:v>
                </c:pt>
                <c:pt idx="4442">
                  <c:v>3105</c:v>
                </c:pt>
                <c:pt idx="4443">
                  <c:v>3105</c:v>
                </c:pt>
                <c:pt idx="4444">
                  <c:v>3105</c:v>
                </c:pt>
                <c:pt idx="4445">
                  <c:v>3090</c:v>
                </c:pt>
                <c:pt idx="4446">
                  <c:v>3090</c:v>
                </c:pt>
                <c:pt idx="4447">
                  <c:v>3100</c:v>
                </c:pt>
                <c:pt idx="4448">
                  <c:v>3100</c:v>
                </c:pt>
                <c:pt idx="4449">
                  <c:v>3115</c:v>
                </c:pt>
                <c:pt idx="4450">
                  <c:v>3100</c:v>
                </c:pt>
                <c:pt idx="4451">
                  <c:v>3065</c:v>
                </c:pt>
                <c:pt idx="4452">
                  <c:v>3100</c:v>
                </c:pt>
                <c:pt idx="4453">
                  <c:v>3055</c:v>
                </c:pt>
                <c:pt idx="4454">
                  <c:v>3100</c:v>
                </c:pt>
                <c:pt idx="4455">
                  <c:v>3110</c:v>
                </c:pt>
                <c:pt idx="4456">
                  <c:v>3095</c:v>
                </c:pt>
                <c:pt idx="4457">
                  <c:v>3085</c:v>
                </c:pt>
                <c:pt idx="4458">
                  <c:v>3100</c:v>
                </c:pt>
                <c:pt idx="4459">
                  <c:v>3085</c:v>
                </c:pt>
                <c:pt idx="4460">
                  <c:v>3105</c:v>
                </c:pt>
                <c:pt idx="4461">
                  <c:v>3055</c:v>
                </c:pt>
                <c:pt idx="4462">
                  <c:v>3075</c:v>
                </c:pt>
                <c:pt idx="4463">
                  <c:v>3080</c:v>
                </c:pt>
                <c:pt idx="4464">
                  <c:v>3075</c:v>
                </c:pt>
                <c:pt idx="4465">
                  <c:v>3095</c:v>
                </c:pt>
                <c:pt idx="4466">
                  <c:v>3095</c:v>
                </c:pt>
                <c:pt idx="4467">
                  <c:v>3120</c:v>
                </c:pt>
                <c:pt idx="4468">
                  <c:v>3095</c:v>
                </c:pt>
                <c:pt idx="4469">
                  <c:v>3115</c:v>
                </c:pt>
                <c:pt idx="4470">
                  <c:v>3085</c:v>
                </c:pt>
                <c:pt idx="4471">
                  <c:v>3090</c:v>
                </c:pt>
                <c:pt idx="4472">
                  <c:v>3085</c:v>
                </c:pt>
                <c:pt idx="4473">
                  <c:v>3105</c:v>
                </c:pt>
                <c:pt idx="4474">
                  <c:v>3095</c:v>
                </c:pt>
                <c:pt idx="4475">
                  <c:v>3115</c:v>
                </c:pt>
                <c:pt idx="4476">
                  <c:v>3095</c:v>
                </c:pt>
                <c:pt idx="4477">
                  <c:v>3070</c:v>
                </c:pt>
                <c:pt idx="4478">
                  <c:v>3095</c:v>
                </c:pt>
                <c:pt idx="4479">
                  <c:v>3090</c:v>
                </c:pt>
                <c:pt idx="4480">
                  <c:v>3100</c:v>
                </c:pt>
                <c:pt idx="4481">
                  <c:v>3090</c:v>
                </c:pt>
                <c:pt idx="4482">
                  <c:v>3090</c:v>
                </c:pt>
                <c:pt idx="4483">
                  <c:v>3090</c:v>
                </c:pt>
                <c:pt idx="4484">
                  <c:v>3090</c:v>
                </c:pt>
                <c:pt idx="4485">
                  <c:v>3115</c:v>
                </c:pt>
                <c:pt idx="4486">
                  <c:v>3115</c:v>
                </c:pt>
                <c:pt idx="4487">
                  <c:v>3100</c:v>
                </c:pt>
                <c:pt idx="4488">
                  <c:v>3095</c:v>
                </c:pt>
                <c:pt idx="4489">
                  <c:v>3100</c:v>
                </c:pt>
                <c:pt idx="4490">
                  <c:v>3075</c:v>
                </c:pt>
                <c:pt idx="4491">
                  <c:v>3085</c:v>
                </c:pt>
                <c:pt idx="4492">
                  <c:v>3105</c:v>
                </c:pt>
                <c:pt idx="4493">
                  <c:v>3090</c:v>
                </c:pt>
                <c:pt idx="4494">
                  <c:v>3070</c:v>
                </c:pt>
                <c:pt idx="4495">
                  <c:v>3085</c:v>
                </c:pt>
                <c:pt idx="4496">
                  <c:v>3105</c:v>
                </c:pt>
                <c:pt idx="4497">
                  <c:v>3085</c:v>
                </c:pt>
                <c:pt idx="4498">
                  <c:v>3105</c:v>
                </c:pt>
                <c:pt idx="4499">
                  <c:v>3105</c:v>
                </c:pt>
                <c:pt idx="4500">
                  <c:v>3090</c:v>
                </c:pt>
                <c:pt idx="4501">
                  <c:v>3095</c:v>
                </c:pt>
                <c:pt idx="4502">
                  <c:v>3095</c:v>
                </c:pt>
                <c:pt idx="4503">
                  <c:v>3095</c:v>
                </c:pt>
                <c:pt idx="4504">
                  <c:v>3095</c:v>
                </c:pt>
                <c:pt idx="4505">
                  <c:v>3060</c:v>
                </c:pt>
                <c:pt idx="4506">
                  <c:v>3070</c:v>
                </c:pt>
                <c:pt idx="4507">
                  <c:v>3085</c:v>
                </c:pt>
                <c:pt idx="4508">
                  <c:v>3090</c:v>
                </c:pt>
                <c:pt idx="4509">
                  <c:v>3065</c:v>
                </c:pt>
                <c:pt idx="4510">
                  <c:v>3075</c:v>
                </c:pt>
                <c:pt idx="4511">
                  <c:v>3050</c:v>
                </c:pt>
                <c:pt idx="4512">
                  <c:v>3105</c:v>
                </c:pt>
                <c:pt idx="4513">
                  <c:v>3060</c:v>
                </c:pt>
                <c:pt idx="4514">
                  <c:v>3080</c:v>
                </c:pt>
                <c:pt idx="4515">
                  <c:v>3080</c:v>
                </c:pt>
                <c:pt idx="4516">
                  <c:v>3075</c:v>
                </c:pt>
                <c:pt idx="4517">
                  <c:v>3095</c:v>
                </c:pt>
                <c:pt idx="4518">
                  <c:v>3100</c:v>
                </c:pt>
                <c:pt idx="4519">
                  <c:v>3100</c:v>
                </c:pt>
                <c:pt idx="4520">
                  <c:v>3110</c:v>
                </c:pt>
                <c:pt idx="4521">
                  <c:v>3085</c:v>
                </c:pt>
                <c:pt idx="4522">
                  <c:v>3100</c:v>
                </c:pt>
                <c:pt idx="4523">
                  <c:v>3085</c:v>
                </c:pt>
                <c:pt idx="4524">
                  <c:v>3075</c:v>
                </c:pt>
                <c:pt idx="4525">
                  <c:v>3080</c:v>
                </c:pt>
                <c:pt idx="4526">
                  <c:v>3080</c:v>
                </c:pt>
                <c:pt idx="4527">
                  <c:v>3095</c:v>
                </c:pt>
                <c:pt idx="4528">
                  <c:v>3095</c:v>
                </c:pt>
                <c:pt idx="4529">
                  <c:v>3075</c:v>
                </c:pt>
                <c:pt idx="4530">
                  <c:v>3090</c:v>
                </c:pt>
                <c:pt idx="4531">
                  <c:v>3075</c:v>
                </c:pt>
                <c:pt idx="4532">
                  <c:v>3095</c:v>
                </c:pt>
                <c:pt idx="4533">
                  <c:v>3095</c:v>
                </c:pt>
                <c:pt idx="4534">
                  <c:v>3060</c:v>
                </c:pt>
                <c:pt idx="4535">
                  <c:v>3060</c:v>
                </c:pt>
                <c:pt idx="4536">
                  <c:v>3075</c:v>
                </c:pt>
                <c:pt idx="4537">
                  <c:v>3110</c:v>
                </c:pt>
                <c:pt idx="4538">
                  <c:v>3110</c:v>
                </c:pt>
                <c:pt idx="4539">
                  <c:v>3125</c:v>
                </c:pt>
                <c:pt idx="4540">
                  <c:v>3135</c:v>
                </c:pt>
                <c:pt idx="4541">
                  <c:v>3100</c:v>
                </c:pt>
                <c:pt idx="4542">
                  <c:v>3090</c:v>
                </c:pt>
                <c:pt idx="4543">
                  <c:v>3100</c:v>
                </c:pt>
                <c:pt idx="4544">
                  <c:v>3100</c:v>
                </c:pt>
                <c:pt idx="4545">
                  <c:v>3110</c:v>
                </c:pt>
                <c:pt idx="4546">
                  <c:v>3110</c:v>
                </c:pt>
                <c:pt idx="4547">
                  <c:v>3095</c:v>
                </c:pt>
                <c:pt idx="4548">
                  <c:v>3085</c:v>
                </c:pt>
                <c:pt idx="4549">
                  <c:v>3080</c:v>
                </c:pt>
                <c:pt idx="4550">
                  <c:v>3110</c:v>
                </c:pt>
                <c:pt idx="4551">
                  <c:v>3100</c:v>
                </c:pt>
                <c:pt idx="4552">
                  <c:v>3090</c:v>
                </c:pt>
                <c:pt idx="4553">
                  <c:v>3095</c:v>
                </c:pt>
                <c:pt idx="4554">
                  <c:v>3110</c:v>
                </c:pt>
                <c:pt idx="4555">
                  <c:v>3100</c:v>
                </c:pt>
                <c:pt idx="4556">
                  <c:v>3090</c:v>
                </c:pt>
                <c:pt idx="4557">
                  <c:v>3090</c:v>
                </c:pt>
                <c:pt idx="4558">
                  <c:v>3080</c:v>
                </c:pt>
                <c:pt idx="4559">
                  <c:v>3090</c:v>
                </c:pt>
                <c:pt idx="4560">
                  <c:v>3100</c:v>
                </c:pt>
                <c:pt idx="4561">
                  <c:v>3105</c:v>
                </c:pt>
                <c:pt idx="4562">
                  <c:v>3095</c:v>
                </c:pt>
                <c:pt idx="4563">
                  <c:v>3080</c:v>
                </c:pt>
                <c:pt idx="4564">
                  <c:v>3060</c:v>
                </c:pt>
                <c:pt idx="4565">
                  <c:v>3100</c:v>
                </c:pt>
                <c:pt idx="4566">
                  <c:v>3090</c:v>
                </c:pt>
                <c:pt idx="4567">
                  <c:v>3075</c:v>
                </c:pt>
                <c:pt idx="4568">
                  <c:v>3060</c:v>
                </c:pt>
                <c:pt idx="4569">
                  <c:v>3085</c:v>
                </c:pt>
                <c:pt idx="4570">
                  <c:v>3100</c:v>
                </c:pt>
                <c:pt idx="4571">
                  <c:v>3075</c:v>
                </c:pt>
                <c:pt idx="4572">
                  <c:v>3100</c:v>
                </c:pt>
                <c:pt idx="4573">
                  <c:v>3060</c:v>
                </c:pt>
                <c:pt idx="4574">
                  <c:v>3090</c:v>
                </c:pt>
                <c:pt idx="4575">
                  <c:v>3085</c:v>
                </c:pt>
                <c:pt idx="4576">
                  <c:v>3090</c:v>
                </c:pt>
                <c:pt idx="4577">
                  <c:v>3070</c:v>
                </c:pt>
                <c:pt idx="4578">
                  <c:v>3100</c:v>
                </c:pt>
                <c:pt idx="4579">
                  <c:v>3100</c:v>
                </c:pt>
                <c:pt idx="4580">
                  <c:v>3115</c:v>
                </c:pt>
                <c:pt idx="4581">
                  <c:v>3100</c:v>
                </c:pt>
                <c:pt idx="4582">
                  <c:v>3095</c:v>
                </c:pt>
                <c:pt idx="4583">
                  <c:v>3070</c:v>
                </c:pt>
                <c:pt idx="4584">
                  <c:v>3095</c:v>
                </c:pt>
                <c:pt idx="4585">
                  <c:v>3140</c:v>
                </c:pt>
                <c:pt idx="4586">
                  <c:v>3090</c:v>
                </c:pt>
                <c:pt idx="4587">
                  <c:v>3070</c:v>
                </c:pt>
                <c:pt idx="4588">
                  <c:v>3100</c:v>
                </c:pt>
                <c:pt idx="4589">
                  <c:v>3080</c:v>
                </c:pt>
                <c:pt idx="4590">
                  <c:v>3090</c:v>
                </c:pt>
                <c:pt idx="4591">
                  <c:v>3110</c:v>
                </c:pt>
                <c:pt idx="4592">
                  <c:v>3085</c:v>
                </c:pt>
                <c:pt idx="4593">
                  <c:v>3060</c:v>
                </c:pt>
                <c:pt idx="4594">
                  <c:v>3050</c:v>
                </c:pt>
                <c:pt idx="4595">
                  <c:v>3075</c:v>
                </c:pt>
                <c:pt idx="4596">
                  <c:v>3105</c:v>
                </c:pt>
                <c:pt idx="4597">
                  <c:v>3110</c:v>
                </c:pt>
                <c:pt idx="4598">
                  <c:v>3130</c:v>
                </c:pt>
                <c:pt idx="4599">
                  <c:v>3130</c:v>
                </c:pt>
                <c:pt idx="4600">
                  <c:v>3095</c:v>
                </c:pt>
                <c:pt idx="4601">
                  <c:v>3080</c:v>
                </c:pt>
                <c:pt idx="4602">
                  <c:v>3110</c:v>
                </c:pt>
                <c:pt idx="4603">
                  <c:v>3130</c:v>
                </c:pt>
                <c:pt idx="4604">
                  <c:v>3075</c:v>
                </c:pt>
                <c:pt idx="4605">
                  <c:v>3085</c:v>
                </c:pt>
                <c:pt idx="4606">
                  <c:v>3110</c:v>
                </c:pt>
                <c:pt idx="4607">
                  <c:v>3095</c:v>
                </c:pt>
                <c:pt idx="4608">
                  <c:v>3105</c:v>
                </c:pt>
                <c:pt idx="4609">
                  <c:v>3105</c:v>
                </c:pt>
                <c:pt idx="4610">
                  <c:v>3090</c:v>
                </c:pt>
                <c:pt idx="4611">
                  <c:v>3080</c:v>
                </c:pt>
                <c:pt idx="4612">
                  <c:v>3075</c:v>
                </c:pt>
                <c:pt idx="4613">
                  <c:v>3095</c:v>
                </c:pt>
                <c:pt idx="4614">
                  <c:v>3085</c:v>
                </c:pt>
                <c:pt idx="4615">
                  <c:v>3080</c:v>
                </c:pt>
                <c:pt idx="4616">
                  <c:v>3080</c:v>
                </c:pt>
                <c:pt idx="4617">
                  <c:v>3105</c:v>
                </c:pt>
                <c:pt idx="4618">
                  <c:v>3100</c:v>
                </c:pt>
                <c:pt idx="4619">
                  <c:v>3105</c:v>
                </c:pt>
                <c:pt idx="4620">
                  <c:v>3075</c:v>
                </c:pt>
                <c:pt idx="4621">
                  <c:v>3085</c:v>
                </c:pt>
                <c:pt idx="4622">
                  <c:v>3105</c:v>
                </c:pt>
                <c:pt idx="4623">
                  <c:v>3100</c:v>
                </c:pt>
                <c:pt idx="4624">
                  <c:v>3060</c:v>
                </c:pt>
                <c:pt idx="4625">
                  <c:v>3110</c:v>
                </c:pt>
                <c:pt idx="4626">
                  <c:v>3065</c:v>
                </c:pt>
                <c:pt idx="4627">
                  <c:v>3095</c:v>
                </c:pt>
                <c:pt idx="4628">
                  <c:v>3070</c:v>
                </c:pt>
                <c:pt idx="4629">
                  <c:v>3100</c:v>
                </c:pt>
                <c:pt idx="4630">
                  <c:v>3080</c:v>
                </c:pt>
                <c:pt idx="4631">
                  <c:v>3095</c:v>
                </c:pt>
                <c:pt idx="4632">
                  <c:v>3075</c:v>
                </c:pt>
                <c:pt idx="4633">
                  <c:v>3085</c:v>
                </c:pt>
                <c:pt idx="4634">
                  <c:v>3100</c:v>
                </c:pt>
                <c:pt idx="4635">
                  <c:v>3090</c:v>
                </c:pt>
                <c:pt idx="4636">
                  <c:v>3100</c:v>
                </c:pt>
                <c:pt idx="4637">
                  <c:v>3070</c:v>
                </c:pt>
                <c:pt idx="4638">
                  <c:v>3065</c:v>
                </c:pt>
                <c:pt idx="4639">
                  <c:v>3095</c:v>
                </c:pt>
                <c:pt idx="4640">
                  <c:v>3110</c:v>
                </c:pt>
                <c:pt idx="4641">
                  <c:v>3115</c:v>
                </c:pt>
                <c:pt idx="4642">
                  <c:v>3085</c:v>
                </c:pt>
                <c:pt idx="4643">
                  <c:v>3105</c:v>
                </c:pt>
                <c:pt idx="4644">
                  <c:v>3100</c:v>
                </c:pt>
                <c:pt idx="4645">
                  <c:v>3090</c:v>
                </c:pt>
                <c:pt idx="4646">
                  <c:v>3115</c:v>
                </c:pt>
                <c:pt idx="4647">
                  <c:v>3105</c:v>
                </c:pt>
                <c:pt idx="4648">
                  <c:v>3120</c:v>
                </c:pt>
                <c:pt idx="4649">
                  <c:v>3140</c:v>
                </c:pt>
                <c:pt idx="4650">
                  <c:v>3105</c:v>
                </c:pt>
                <c:pt idx="4651">
                  <c:v>3125</c:v>
                </c:pt>
                <c:pt idx="4652">
                  <c:v>3100</c:v>
                </c:pt>
                <c:pt idx="4653">
                  <c:v>3105</c:v>
                </c:pt>
                <c:pt idx="4654">
                  <c:v>3100</c:v>
                </c:pt>
                <c:pt idx="4655">
                  <c:v>3075</c:v>
                </c:pt>
                <c:pt idx="4656">
                  <c:v>3080</c:v>
                </c:pt>
                <c:pt idx="4657">
                  <c:v>3100</c:v>
                </c:pt>
                <c:pt idx="4658">
                  <c:v>3125</c:v>
                </c:pt>
                <c:pt idx="4659">
                  <c:v>3125</c:v>
                </c:pt>
                <c:pt idx="4660">
                  <c:v>3135</c:v>
                </c:pt>
                <c:pt idx="4661">
                  <c:v>3110</c:v>
                </c:pt>
                <c:pt idx="4662">
                  <c:v>3090</c:v>
                </c:pt>
                <c:pt idx="4663">
                  <c:v>3105</c:v>
                </c:pt>
                <c:pt idx="4664">
                  <c:v>3110</c:v>
                </c:pt>
                <c:pt idx="4665">
                  <c:v>3130</c:v>
                </c:pt>
                <c:pt idx="4666">
                  <c:v>3135</c:v>
                </c:pt>
                <c:pt idx="4667">
                  <c:v>3165</c:v>
                </c:pt>
                <c:pt idx="4668">
                  <c:v>3165</c:v>
                </c:pt>
                <c:pt idx="4669">
                  <c:v>3130</c:v>
                </c:pt>
                <c:pt idx="4670">
                  <c:v>3125</c:v>
                </c:pt>
                <c:pt idx="4671">
                  <c:v>3190</c:v>
                </c:pt>
                <c:pt idx="4672">
                  <c:v>3230</c:v>
                </c:pt>
                <c:pt idx="4673">
                  <c:v>3200</c:v>
                </c:pt>
                <c:pt idx="4674">
                  <c:v>3210</c:v>
                </c:pt>
                <c:pt idx="4675">
                  <c:v>3190</c:v>
                </c:pt>
                <c:pt idx="4676">
                  <c:v>3165</c:v>
                </c:pt>
                <c:pt idx="4677">
                  <c:v>3150</c:v>
                </c:pt>
                <c:pt idx="4678">
                  <c:v>3205</c:v>
                </c:pt>
                <c:pt idx="4679">
                  <c:v>3190</c:v>
                </c:pt>
                <c:pt idx="4680">
                  <c:v>3180</c:v>
                </c:pt>
                <c:pt idx="4681">
                  <c:v>3110</c:v>
                </c:pt>
                <c:pt idx="4682">
                  <c:v>3155</c:v>
                </c:pt>
                <c:pt idx="4683">
                  <c:v>3170</c:v>
                </c:pt>
                <c:pt idx="4684">
                  <c:v>3215</c:v>
                </c:pt>
                <c:pt idx="4685">
                  <c:v>3160</c:v>
                </c:pt>
                <c:pt idx="4686">
                  <c:v>3115</c:v>
                </c:pt>
                <c:pt idx="4687">
                  <c:v>3140</c:v>
                </c:pt>
                <c:pt idx="4688">
                  <c:v>3125</c:v>
                </c:pt>
                <c:pt idx="4689">
                  <c:v>3155</c:v>
                </c:pt>
                <c:pt idx="4690">
                  <c:v>3165</c:v>
                </c:pt>
                <c:pt idx="4691">
                  <c:v>3180</c:v>
                </c:pt>
                <c:pt idx="4692">
                  <c:v>3180</c:v>
                </c:pt>
                <c:pt idx="4693">
                  <c:v>3180</c:v>
                </c:pt>
                <c:pt idx="4694">
                  <c:v>3115</c:v>
                </c:pt>
                <c:pt idx="4695">
                  <c:v>3125</c:v>
                </c:pt>
                <c:pt idx="4696">
                  <c:v>3115</c:v>
                </c:pt>
                <c:pt idx="4697">
                  <c:v>3165</c:v>
                </c:pt>
                <c:pt idx="4698">
                  <c:v>3110</c:v>
                </c:pt>
                <c:pt idx="4699">
                  <c:v>3120</c:v>
                </c:pt>
                <c:pt idx="4700">
                  <c:v>3110</c:v>
                </c:pt>
                <c:pt idx="4701">
                  <c:v>3095</c:v>
                </c:pt>
                <c:pt idx="4702">
                  <c:v>3130</c:v>
                </c:pt>
                <c:pt idx="4703">
                  <c:v>3135</c:v>
                </c:pt>
                <c:pt idx="4704">
                  <c:v>3120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1A8-4C78-B5BD-B2B1E6946F61}"/>
            </c:ext>
          </c:extLst>
        </c:ser>
        <c:ser>
          <c:idx val="3"/>
          <c:order val="1"/>
          <c:tx>
            <c:strRef>
              <c:f>'SSS785 下_Sn-Ge(2'!$A$1</c:f>
              <c:strCache>
                <c:ptCount val="1"/>
                <c:pt idx="0">
                  <c:v>SSS785_下_Sn-Ge(2.0%)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'SSS785 下_Sn-Ge(2'!$A$2:$A$4706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下_Sn-Ge(2'!$D$2:$D$4706</c:f>
              <c:numCache>
                <c:formatCode>General</c:formatCode>
                <c:ptCount val="4705"/>
                <c:pt idx="0">
                  <c:v>3105</c:v>
                </c:pt>
                <c:pt idx="1">
                  <c:v>3130</c:v>
                </c:pt>
                <c:pt idx="2">
                  <c:v>3135</c:v>
                </c:pt>
                <c:pt idx="3">
                  <c:v>3150</c:v>
                </c:pt>
                <c:pt idx="4">
                  <c:v>3100</c:v>
                </c:pt>
                <c:pt idx="5">
                  <c:v>3085</c:v>
                </c:pt>
                <c:pt idx="6">
                  <c:v>3065</c:v>
                </c:pt>
                <c:pt idx="7">
                  <c:v>3125</c:v>
                </c:pt>
                <c:pt idx="8">
                  <c:v>3100</c:v>
                </c:pt>
                <c:pt idx="9">
                  <c:v>3090</c:v>
                </c:pt>
                <c:pt idx="10">
                  <c:v>3180</c:v>
                </c:pt>
                <c:pt idx="11">
                  <c:v>3155</c:v>
                </c:pt>
                <c:pt idx="12">
                  <c:v>3130</c:v>
                </c:pt>
                <c:pt idx="13">
                  <c:v>3170</c:v>
                </c:pt>
                <c:pt idx="14">
                  <c:v>3130</c:v>
                </c:pt>
                <c:pt idx="15">
                  <c:v>3190</c:v>
                </c:pt>
                <c:pt idx="16">
                  <c:v>3185</c:v>
                </c:pt>
                <c:pt idx="17">
                  <c:v>3115</c:v>
                </c:pt>
                <c:pt idx="18">
                  <c:v>3105</c:v>
                </c:pt>
                <c:pt idx="19">
                  <c:v>3090</c:v>
                </c:pt>
                <c:pt idx="20">
                  <c:v>3080</c:v>
                </c:pt>
                <c:pt idx="21">
                  <c:v>3070</c:v>
                </c:pt>
                <c:pt idx="22">
                  <c:v>3070</c:v>
                </c:pt>
                <c:pt idx="23">
                  <c:v>3100</c:v>
                </c:pt>
                <c:pt idx="24">
                  <c:v>3065</c:v>
                </c:pt>
                <c:pt idx="25">
                  <c:v>3085</c:v>
                </c:pt>
                <c:pt idx="26">
                  <c:v>3105</c:v>
                </c:pt>
                <c:pt idx="27">
                  <c:v>3020</c:v>
                </c:pt>
                <c:pt idx="28">
                  <c:v>3005</c:v>
                </c:pt>
                <c:pt idx="29">
                  <c:v>3130</c:v>
                </c:pt>
                <c:pt idx="30">
                  <c:v>3100</c:v>
                </c:pt>
                <c:pt idx="31">
                  <c:v>3090</c:v>
                </c:pt>
                <c:pt idx="32">
                  <c:v>3100</c:v>
                </c:pt>
                <c:pt idx="33">
                  <c:v>3075</c:v>
                </c:pt>
                <c:pt idx="34">
                  <c:v>3115</c:v>
                </c:pt>
                <c:pt idx="35">
                  <c:v>3105</c:v>
                </c:pt>
                <c:pt idx="36">
                  <c:v>3080</c:v>
                </c:pt>
                <c:pt idx="37">
                  <c:v>3055</c:v>
                </c:pt>
                <c:pt idx="38">
                  <c:v>3120</c:v>
                </c:pt>
                <c:pt idx="39">
                  <c:v>3135</c:v>
                </c:pt>
                <c:pt idx="40">
                  <c:v>3060</c:v>
                </c:pt>
                <c:pt idx="41">
                  <c:v>3140</c:v>
                </c:pt>
                <c:pt idx="42">
                  <c:v>3145</c:v>
                </c:pt>
                <c:pt idx="43">
                  <c:v>3110</c:v>
                </c:pt>
                <c:pt idx="44">
                  <c:v>3115</c:v>
                </c:pt>
                <c:pt idx="45">
                  <c:v>3100</c:v>
                </c:pt>
                <c:pt idx="46">
                  <c:v>3100</c:v>
                </c:pt>
                <c:pt idx="47">
                  <c:v>3165</c:v>
                </c:pt>
                <c:pt idx="48">
                  <c:v>3140</c:v>
                </c:pt>
                <c:pt idx="49">
                  <c:v>3090</c:v>
                </c:pt>
                <c:pt idx="50">
                  <c:v>3080</c:v>
                </c:pt>
                <c:pt idx="51">
                  <c:v>3085</c:v>
                </c:pt>
                <c:pt idx="52">
                  <c:v>3145</c:v>
                </c:pt>
                <c:pt idx="53">
                  <c:v>2985</c:v>
                </c:pt>
                <c:pt idx="54">
                  <c:v>3095</c:v>
                </c:pt>
                <c:pt idx="55">
                  <c:v>3075</c:v>
                </c:pt>
                <c:pt idx="56">
                  <c:v>3030</c:v>
                </c:pt>
                <c:pt idx="57">
                  <c:v>3045</c:v>
                </c:pt>
                <c:pt idx="58">
                  <c:v>3135</c:v>
                </c:pt>
                <c:pt idx="59">
                  <c:v>3060</c:v>
                </c:pt>
                <c:pt idx="60">
                  <c:v>3135</c:v>
                </c:pt>
                <c:pt idx="61">
                  <c:v>3105</c:v>
                </c:pt>
                <c:pt idx="62">
                  <c:v>3095</c:v>
                </c:pt>
                <c:pt idx="63">
                  <c:v>3075</c:v>
                </c:pt>
                <c:pt idx="64">
                  <c:v>3155</c:v>
                </c:pt>
                <c:pt idx="65">
                  <c:v>3095</c:v>
                </c:pt>
                <c:pt idx="66">
                  <c:v>3065</c:v>
                </c:pt>
                <c:pt idx="67">
                  <c:v>3020</c:v>
                </c:pt>
                <c:pt idx="68">
                  <c:v>3035</c:v>
                </c:pt>
                <c:pt idx="69">
                  <c:v>3100</c:v>
                </c:pt>
                <c:pt idx="70">
                  <c:v>3020</c:v>
                </c:pt>
                <c:pt idx="71">
                  <c:v>3075</c:v>
                </c:pt>
                <c:pt idx="72">
                  <c:v>3120</c:v>
                </c:pt>
                <c:pt idx="73">
                  <c:v>3170</c:v>
                </c:pt>
                <c:pt idx="74">
                  <c:v>3090</c:v>
                </c:pt>
                <c:pt idx="75">
                  <c:v>3125</c:v>
                </c:pt>
                <c:pt idx="76">
                  <c:v>3125</c:v>
                </c:pt>
                <c:pt idx="77">
                  <c:v>3095</c:v>
                </c:pt>
                <c:pt idx="78">
                  <c:v>3040</c:v>
                </c:pt>
                <c:pt idx="79">
                  <c:v>3060</c:v>
                </c:pt>
                <c:pt idx="80">
                  <c:v>3110</c:v>
                </c:pt>
                <c:pt idx="81">
                  <c:v>3095</c:v>
                </c:pt>
                <c:pt idx="82">
                  <c:v>3005</c:v>
                </c:pt>
                <c:pt idx="83">
                  <c:v>2975</c:v>
                </c:pt>
                <c:pt idx="84">
                  <c:v>3055</c:v>
                </c:pt>
                <c:pt idx="85">
                  <c:v>3035</c:v>
                </c:pt>
                <c:pt idx="86">
                  <c:v>3050</c:v>
                </c:pt>
                <c:pt idx="87">
                  <c:v>3045</c:v>
                </c:pt>
                <c:pt idx="88">
                  <c:v>3050</c:v>
                </c:pt>
                <c:pt idx="89">
                  <c:v>3080</c:v>
                </c:pt>
                <c:pt idx="90">
                  <c:v>3085</c:v>
                </c:pt>
                <c:pt idx="91">
                  <c:v>3020</c:v>
                </c:pt>
                <c:pt idx="92">
                  <c:v>3080</c:v>
                </c:pt>
                <c:pt idx="93">
                  <c:v>3075</c:v>
                </c:pt>
                <c:pt idx="94">
                  <c:v>3105</c:v>
                </c:pt>
                <c:pt idx="95">
                  <c:v>3110</c:v>
                </c:pt>
                <c:pt idx="96">
                  <c:v>3085</c:v>
                </c:pt>
                <c:pt idx="97">
                  <c:v>3105</c:v>
                </c:pt>
                <c:pt idx="98">
                  <c:v>3020</c:v>
                </c:pt>
                <c:pt idx="99">
                  <c:v>3060</c:v>
                </c:pt>
                <c:pt idx="100">
                  <c:v>3080</c:v>
                </c:pt>
                <c:pt idx="101">
                  <c:v>3005</c:v>
                </c:pt>
                <c:pt idx="102">
                  <c:v>3000</c:v>
                </c:pt>
                <c:pt idx="103">
                  <c:v>3050</c:v>
                </c:pt>
                <c:pt idx="104">
                  <c:v>3035</c:v>
                </c:pt>
                <c:pt idx="105">
                  <c:v>3020</c:v>
                </c:pt>
                <c:pt idx="106">
                  <c:v>2985</c:v>
                </c:pt>
                <c:pt idx="107">
                  <c:v>3035</c:v>
                </c:pt>
                <c:pt idx="108">
                  <c:v>3185</c:v>
                </c:pt>
                <c:pt idx="109">
                  <c:v>3080</c:v>
                </c:pt>
                <c:pt idx="110">
                  <c:v>3095</c:v>
                </c:pt>
                <c:pt idx="111">
                  <c:v>3075</c:v>
                </c:pt>
                <c:pt idx="112">
                  <c:v>3095</c:v>
                </c:pt>
                <c:pt idx="113">
                  <c:v>3060</c:v>
                </c:pt>
                <c:pt idx="114">
                  <c:v>3095</c:v>
                </c:pt>
                <c:pt idx="115">
                  <c:v>2950</c:v>
                </c:pt>
                <c:pt idx="116">
                  <c:v>3080</c:v>
                </c:pt>
                <c:pt idx="117">
                  <c:v>3035</c:v>
                </c:pt>
                <c:pt idx="118">
                  <c:v>3030</c:v>
                </c:pt>
                <c:pt idx="119">
                  <c:v>3085</c:v>
                </c:pt>
                <c:pt idx="120">
                  <c:v>3085</c:v>
                </c:pt>
                <c:pt idx="121">
                  <c:v>3035</c:v>
                </c:pt>
                <c:pt idx="122">
                  <c:v>3055</c:v>
                </c:pt>
                <c:pt idx="123">
                  <c:v>3025</c:v>
                </c:pt>
                <c:pt idx="124">
                  <c:v>3090</c:v>
                </c:pt>
                <c:pt idx="125">
                  <c:v>3035</c:v>
                </c:pt>
                <c:pt idx="126">
                  <c:v>3040</c:v>
                </c:pt>
                <c:pt idx="127">
                  <c:v>3120</c:v>
                </c:pt>
                <c:pt idx="128">
                  <c:v>3100</c:v>
                </c:pt>
                <c:pt idx="129">
                  <c:v>3015</c:v>
                </c:pt>
                <c:pt idx="130">
                  <c:v>3060</c:v>
                </c:pt>
                <c:pt idx="131">
                  <c:v>3010</c:v>
                </c:pt>
                <c:pt idx="132">
                  <c:v>3050</c:v>
                </c:pt>
                <c:pt idx="133">
                  <c:v>3065</c:v>
                </c:pt>
                <c:pt idx="134">
                  <c:v>3090</c:v>
                </c:pt>
                <c:pt idx="135">
                  <c:v>3065</c:v>
                </c:pt>
                <c:pt idx="136">
                  <c:v>2985</c:v>
                </c:pt>
                <c:pt idx="137">
                  <c:v>3080</c:v>
                </c:pt>
                <c:pt idx="138">
                  <c:v>3085</c:v>
                </c:pt>
                <c:pt idx="139">
                  <c:v>3030</c:v>
                </c:pt>
                <c:pt idx="140">
                  <c:v>3020</c:v>
                </c:pt>
                <c:pt idx="141">
                  <c:v>3080</c:v>
                </c:pt>
                <c:pt idx="142">
                  <c:v>3020</c:v>
                </c:pt>
                <c:pt idx="143">
                  <c:v>3025</c:v>
                </c:pt>
                <c:pt idx="144">
                  <c:v>3030</c:v>
                </c:pt>
                <c:pt idx="145">
                  <c:v>3045</c:v>
                </c:pt>
                <c:pt idx="146">
                  <c:v>3015</c:v>
                </c:pt>
                <c:pt idx="147">
                  <c:v>2985</c:v>
                </c:pt>
                <c:pt idx="148">
                  <c:v>2985</c:v>
                </c:pt>
                <c:pt idx="149">
                  <c:v>2980</c:v>
                </c:pt>
                <c:pt idx="150">
                  <c:v>2965</c:v>
                </c:pt>
                <c:pt idx="151">
                  <c:v>3015</c:v>
                </c:pt>
                <c:pt idx="152">
                  <c:v>3035</c:v>
                </c:pt>
                <c:pt idx="153">
                  <c:v>3065</c:v>
                </c:pt>
                <c:pt idx="154">
                  <c:v>3050</c:v>
                </c:pt>
                <c:pt idx="155">
                  <c:v>3045</c:v>
                </c:pt>
                <c:pt idx="156">
                  <c:v>3060</c:v>
                </c:pt>
                <c:pt idx="157">
                  <c:v>3010</c:v>
                </c:pt>
                <c:pt idx="158">
                  <c:v>2970</c:v>
                </c:pt>
                <c:pt idx="159">
                  <c:v>3040</c:v>
                </c:pt>
                <c:pt idx="160">
                  <c:v>3025</c:v>
                </c:pt>
                <c:pt idx="161">
                  <c:v>3005</c:v>
                </c:pt>
                <c:pt idx="162">
                  <c:v>3020</c:v>
                </c:pt>
                <c:pt idx="163">
                  <c:v>3000</c:v>
                </c:pt>
                <c:pt idx="164">
                  <c:v>2990</c:v>
                </c:pt>
                <c:pt idx="165">
                  <c:v>3050</c:v>
                </c:pt>
                <c:pt idx="166">
                  <c:v>3100</c:v>
                </c:pt>
                <c:pt idx="167">
                  <c:v>3100</c:v>
                </c:pt>
                <c:pt idx="168">
                  <c:v>2985</c:v>
                </c:pt>
                <c:pt idx="169">
                  <c:v>3055</c:v>
                </c:pt>
                <c:pt idx="170">
                  <c:v>2965</c:v>
                </c:pt>
                <c:pt idx="171">
                  <c:v>3025</c:v>
                </c:pt>
                <c:pt idx="172">
                  <c:v>3040</c:v>
                </c:pt>
                <c:pt idx="173">
                  <c:v>2975</c:v>
                </c:pt>
                <c:pt idx="174">
                  <c:v>3020</c:v>
                </c:pt>
                <c:pt idx="175">
                  <c:v>3070</c:v>
                </c:pt>
                <c:pt idx="176">
                  <c:v>2990</c:v>
                </c:pt>
                <c:pt idx="177">
                  <c:v>2900</c:v>
                </c:pt>
                <c:pt idx="178">
                  <c:v>2910</c:v>
                </c:pt>
                <c:pt idx="179">
                  <c:v>2950</c:v>
                </c:pt>
                <c:pt idx="180">
                  <c:v>3020</c:v>
                </c:pt>
                <c:pt idx="181">
                  <c:v>2995</c:v>
                </c:pt>
                <c:pt idx="182">
                  <c:v>3015</c:v>
                </c:pt>
                <c:pt idx="183">
                  <c:v>3005</c:v>
                </c:pt>
                <c:pt idx="184">
                  <c:v>2970</c:v>
                </c:pt>
                <c:pt idx="185">
                  <c:v>2965</c:v>
                </c:pt>
                <c:pt idx="186">
                  <c:v>3000</c:v>
                </c:pt>
                <c:pt idx="187">
                  <c:v>2975</c:v>
                </c:pt>
                <c:pt idx="188">
                  <c:v>2940</c:v>
                </c:pt>
                <c:pt idx="189">
                  <c:v>2975</c:v>
                </c:pt>
                <c:pt idx="190">
                  <c:v>2965</c:v>
                </c:pt>
                <c:pt idx="191">
                  <c:v>2965</c:v>
                </c:pt>
                <c:pt idx="192">
                  <c:v>2985</c:v>
                </c:pt>
                <c:pt idx="193">
                  <c:v>2995</c:v>
                </c:pt>
                <c:pt idx="194">
                  <c:v>3040</c:v>
                </c:pt>
                <c:pt idx="195">
                  <c:v>2995</c:v>
                </c:pt>
                <c:pt idx="196">
                  <c:v>2970</c:v>
                </c:pt>
                <c:pt idx="197">
                  <c:v>3020</c:v>
                </c:pt>
                <c:pt idx="198">
                  <c:v>3035</c:v>
                </c:pt>
                <c:pt idx="199">
                  <c:v>2975</c:v>
                </c:pt>
                <c:pt idx="200">
                  <c:v>2925</c:v>
                </c:pt>
                <c:pt idx="201">
                  <c:v>2930</c:v>
                </c:pt>
                <c:pt idx="202">
                  <c:v>2975</c:v>
                </c:pt>
                <c:pt idx="203">
                  <c:v>2970</c:v>
                </c:pt>
                <c:pt idx="204">
                  <c:v>2985</c:v>
                </c:pt>
                <c:pt idx="205">
                  <c:v>3060</c:v>
                </c:pt>
                <c:pt idx="206">
                  <c:v>3030</c:v>
                </c:pt>
                <c:pt idx="207">
                  <c:v>2965</c:v>
                </c:pt>
                <c:pt idx="208">
                  <c:v>2990</c:v>
                </c:pt>
                <c:pt idx="209">
                  <c:v>3005</c:v>
                </c:pt>
                <c:pt idx="210">
                  <c:v>3005</c:v>
                </c:pt>
                <c:pt idx="211">
                  <c:v>3005</c:v>
                </c:pt>
                <c:pt idx="212">
                  <c:v>2975</c:v>
                </c:pt>
                <c:pt idx="213">
                  <c:v>2975</c:v>
                </c:pt>
                <c:pt idx="214">
                  <c:v>2965</c:v>
                </c:pt>
                <c:pt idx="215">
                  <c:v>3020</c:v>
                </c:pt>
                <c:pt idx="216">
                  <c:v>2935</c:v>
                </c:pt>
                <c:pt idx="217">
                  <c:v>3010</c:v>
                </c:pt>
                <c:pt idx="218">
                  <c:v>2940</c:v>
                </c:pt>
                <c:pt idx="219">
                  <c:v>2965</c:v>
                </c:pt>
                <c:pt idx="220">
                  <c:v>2970</c:v>
                </c:pt>
                <c:pt idx="221">
                  <c:v>2940</c:v>
                </c:pt>
                <c:pt idx="222">
                  <c:v>2920</c:v>
                </c:pt>
                <c:pt idx="223">
                  <c:v>2890</c:v>
                </c:pt>
                <c:pt idx="224">
                  <c:v>2930</c:v>
                </c:pt>
                <c:pt idx="225">
                  <c:v>2875</c:v>
                </c:pt>
                <c:pt idx="226">
                  <c:v>3005</c:v>
                </c:pt>
                <c:pt idx="227">
                  <c:v>2950</c:v>
                </c:pt>
                <c:pt idx="228">
                  <c:v>3035</c:v>
                </c:pt>
                <c:pt idx="229">
                  <c:v>3010</c:v>
                </c:pt>
                <c:pt idx="230">
                  <c:v>3005</c:v>
                </c:pt>
                <c:pt idx="231">
                  <c:v>3080</c:v>
                </c:pt>
                <c:pt idx="232">
                  <c:v>2850</c:v>
                </c:pt>
                <c:pt idx="233">
                  <c:v>3000</c:v>
                </c:pt>
                <c:pt idx="234">
                  <c:v>3015</c:v>
                </c:pt>
                <c:pt idx="235">
                  <c:v>2970</c:v>
                </c:pt>
                <c:pt idx="236">
                  <c:v>2995</c:v>
                </c:pt>
                <c:pt idx="237">
                  <c:v>2965</c:v>
                </c:pt>
                <c:pt idx="238">
                  <c:v>2975</c:v>
                </c:pt>
                <c:pt idx="239">
                  <c:v>3065</c:v>
                </c:pt>
                <c:pt idx="240">
                  <c:v>3010</c:v>
                </c:pt>
                <c:pt idx="241">
                  <c:v>3015</c:v>
                </c:pt>
                <c:pt idx="242">
                  <c:v>2940</c:v>
                </c:pt>
                <c:pt idx="243">
                  <c:v>2915</c:v>
                </c:pt>
                <c:pt idx="244">
                  <c:v>2950</c:v>
                </c:pt>
                <c:pt idx="245">
                  <c:v>2930</c:v>
                </c:pt>
                <c:pt idx="246">
                  <c:v>3020</c:v>
                </c:pt>
                <c:pt idx="247">
                  <c:v>2965</c:v>
                </c:pt>
                <c:pt idx="248">
                  <c:v>2940</c:v>
                </c:pt>
                <c:pt idx="249">
                  <c:v>2950</c:v>
                </c:pt>
                <c:pt idx="250">
                  <c:v>2935</c:v>
                </c:pt>
                <c:pt idx="251">
                  <c:v>2895</c:v>
                </c:pt>
                <c:pt idx="252">
                  <c:v>2940</c:v>
                </c:pt>
                <c:pt idx="253">
                  <c:v>2940</c:v>
                </c:pt>
                <c:pt idx="254">
                  <c:v>2955</c:v>
                </c:pt>
                <c:pt idx="255">
                  <c:v>2935</c:v>
                </c:pt>
                <c:pt idx="256">
                  <c:v>2940</c:v>
                </c:pt>
                <c:pt idx="257">
                  <c:v>2905</c:v>
                </c:pt>
                <c:pt idx="258">
                  <c:v>2975</c:v>
                </c:pt>
                <c:pt idx="259">
                  <c:v>2905</c:v>
                </c:pt>
                <c:pt idx="260">
                  <c:v>2870</c:v>
                </c:pt>
                <c:pt idx="261">
                  <c:v>2940</c:v>
                </c:pt>
                <c:pt idx="262">
                  <c:v>2955</c:v>
                </c:pt>
                <c:pt idx="263">
                  <c:v>2940</c:v>
                </c:pt>
                <c:pt idx="264">
                  <c:v>2935</c:v>
                </c:pt>
                <c:pt idx="265">
                  <c:v>2960</c:v>
                </c:pt>
                <c:pt idx="266">
                  <c:v>2960</c:v>
                </c:pt>
                <c:pt idx="267">
                  <c:v>2940</c:v>
                </c:pt>
                <c:pt idx="268">
                  <c:v>2915</c:v>
                </c:pt>
                <c:pt idx="269">
                  <c:v>2875</c:v>
                </c:pt>
                <c:pt idx="270">
                  <c:v>2935</c:v>
                </c:pt>
                <c:pt idx="271">
                  <c:v>2930</c:v>
                </c:pt>
                <c:pt idx="272">
                  <c:v>2895</c:v>
                </c:pt>
                <c:pt idx="273">
                  <c:v>2935</c:v>
                </c:pt>
                <c:pt idx="274">
                  <c:v>2865</c:v>
                </c:pt>
                <c:pt idx="275">
                  <c:v>2900</c:v>
                </c:pt>
                <c:pt idx="276">
                  <c:v>2930</c:v>
                </c:pt>
                <c:pt idx="277">
                  <c:v>2935</c:v>
                </c:pt>
                <c:pt idx="278">
                  <c:v>2930</c:v>
                </c:pt>
                <c:pt idx="279">
                  <c:v>2880</c:v>
                </c:pt>
                <c:pt idx="280">
                  <c:v>2895</c:v>
                </c:pt>
                <c:pt idx="281">
                  <c:v>2905</c:v>
                </c:pt>
                <c:pt idx="282">
                  <c:v>2905</c:v>
                </c:pt>
                <c:pt idx="283">
                  <c:v>2905</c:v>
                </c:pt>
                <c:pt idx="284">
                  <c:v>2920</c:v>
                </c:pt>
                <c:pt idx="285">
                  <c:v>2945</c:v>
                </c:pt>
                <c:pt idx="286">
                  <c:v>2935</c:v>
                </c:pt>
                <c:pt idx="287">
                  <c:v>2920</c:v>
                </c:pt>
                <c:pt idx="288">
                  <c:v>3015</c:v>
                </c:pt>
                <c:pt idx="289">
                  <c:v>2980</c:v>
                </c:pt>
                <c:pt idx="290">
                  <c:v>2885</c:v>
                </c:pt>
                <c:pt idx="291">
                  <c:v>2880</c:v>
                </c:pt>
                <c:pt idx="292">
                  <c:v>2915</c:v>
                </c:pt>
                <c:pt idx="293">
                  <c:v>3005</c:v>
                </c:pt>
                <c:pt idx="294">
                  <c:v>2940</c:v>
                </c:pt>
                <c:pt idx="295">
                  <c:v>2890</c:v>
                </c:pt>
                <c:pt idx="296">
                  <c:v>2870</c:v>
                </c:pt>
                <c:pt idx="297">
                  <c:v>2950</c:v>
                </c:pt>
                <c:pt idx="298">
                  <c:v>2895</c:v>
                </c:pt>
                <c:pt idx="299">
                  <c:v>2865</c:v>
                </c:pt>
                <c:pt idx="300">
                  <c:v>2845</c:v>
                </c:pt>
                <c:pt idx="301">
                  <c:v>2825</c:v>
                </c:pt>
                <c:pt idx="302">
                  <c:v>2855</c:v>
                </c:pt>
                <c:pt idx="303">
                  <c:v>2905</c:v>
                </c:pt>
                <c:pt idx="304">
                  <c:v>2840</c:v>
                </c:pt>
                <c:pt idx="305">
                  <c:v>2890</c:v>
                </c:pt>
                <c:pt idx="306">
                  <c:v>2915</c:v>
                </c:pt>
                <c:pt idx="307">
                  <c:v>2855</c:v>
                </c:pt>
                <c:pt idx="308">
                  <c:v>2840</c:v>
                </c:pt>
                <c:pt idx="309">
                  <c:v>2905</c:v>
                </c:pt>
                <c:pt idx="310">
                  <c:v>2930</c:v>
                </c:pt>
                <c:pt idx="311">
                  <c:v>2965</c:v>
                </c:pt>
                <c:pt idx="312">
                  <c:v>2890</c:v>
                </c:pt>
                <c:pt idx="313">
                  <c:v>2890</c:v>
                </c:pt>
                <c:pt idx="314">
                  <c:v>2855</c:v>
                </c:pt>
                <c:pt idx="315">
                  <c:v>2875</c:v>
                </c:pt>
                <c:pt idx="316">
                  <c:v>2895</c:v>
                </c:pt>
                <c:pt idx="317">
                  <c:v>2875</c:v>
                </c:pt>
                <c:pt idx="318">
                  <c:v>2805</c:v>
                </c:pt>
                <c:pt idx="319">
                  <c:v>2835</c:v>
                </c:pt>
                <c:pt idx="320">
                  <c:v>2930</c:v>
                </c:pt>
                <c:pt idx="321">
                  <c:v>2915</c:v>
                </c:pt>
                <c:pt idx="322">
                  <c:v>2910</c:v>
                </c:pt>
                <c:pt idx="323">
                  <c:v>2880</c:v>
                </c:pt>
                <c:pt idx="324">
                  <c:v>2865</c:v>
                </c:pt>
                <c:pt idx="325">
                  <c:v>2905</c:v>
                </c:pt>
                <c:pt idx="326">
                  <c:v>2890</c:v>
                </c:pt>
                <c:pt idx="327">
                  <c:v>2875</c:v>
                </c:pt>
                <c:pt idx="328">
                  <c:v>2860</c:v>
                </c:pt>
                <c:pt idx="329">
                  <c:v>2920</c:v>
                </c:pt>
                <c:pt idx="330">
                  <c:v>3000</c:v>
                </c:pt>
                <c:pt idx="331">
                  <c:v>2950</c:v>
                </c:pt>
                <c:pt idx="332">
                  <c:v>2835</c:v>
                </c:pt>
                <c:pt idx="333">
                  <c:v>2840</c:v>
                </c:pt>
                <c:pt idx="334">
                  <c:v>2875</c:v>
                </c:pt>
                <c:pt idx="335">
                  <c:v>2840</c:v>
                </c:pt>
                <c:pt idx="336">
                  <c:v>2905</c:v>
                </c:pt>
                <c:pt idx="337">
                  <c:v>2815</c:v>
                </c:pt>
                <c:pt idx="338">
                  <c:v>2855</c:v>
                </c:pt>
                <c:pt idx="339">
                  <c:v>2870</c:v>
                </c:pt>
                <c:pt idx="340">
                  <c:v>2860</c:v>
                </c:pt>
                <c:pt idx="341">
                  <c:v>2880</c:v>
                </c:pt>
                <c:pt idx="342">
                  <c:v>2870</c:v>
                </c:pt>
                <c:pt idx="343">
                  <c:v>2915</c:v>
                </c:pt>
                <c:pt idx="344">
                  <c:v>2900</c:v>
                </c:pt>
                <c:pt idx="345">
                  <c:v>2890</c:v>
                </c:pt>
                <c:pt idx="346">
                  <c:v>2810</c:v>
                </c:pt>
                <c:pt idx="347">
                  <c:v>2780</c:v>
                </c:pt>
                <c:pt idx="348">
                  <c:v>2925</c:v>
                </c:pt>
                <c:pt idx="349">
                  <c:v>2935</c:v>
                </c:pt>
                <c:pt idx="350">
                  <c:v>2850</c:v>
                </c:pt>
                <c:pt idx="351">
                  <c:v>2875</c:v>
                </c:pt>
                <c:pt idx="352">
                  <c:v>2880</c:v>
                </c:pt>
                <c:pt idx="353">
                  <c:v>2925</c:v>
                </c:pt>
                <c:pt idx="354">
                  <c:v>2850</c:v>
                </c:pt>
                <c:pt idx="355">
                  <c:v>2860</c:v>
                </c:pt>
                <c:pt idx="356">
                  <c:v>2915</c:v>
                </c:pt>
                <c:pt idx="357">
                  <c:v>2895</c:v>
                </c:pt>
                <c:pt idx="358">
                  <c:v>2875</c:v>
                </c:pt>
                <c:pt idx="359">
                  <c:v>2900</c:v>
                </c:pt>
                <c:pt idx="360">
                  <c:v>2860</c:v>
                </c:pt>
                <c:pt idx="361">
                  <c:v>2870</c:v>
                </c:pt>
                <c:pt idx="362">
                  <c:v>2835</c:v>
                </c:pt>
                <c:pt idx="363">
                  <c:v>2865</c:v>
                </c:pt>
                <c:pt idx="364">
                  <c:v>2820</c:v>
                </c:pt>
                <c:pt idx="365">
                  <c:v>2815</c:v>
                </c:pt>
                <c:pt idx="366">
                  <c:v>2850</c:v>
                </c:pt>
                <c:pt idx="367">
                  <c:v>2800</c:v>
                </c:pt>
                <c:pt idx="368">
                  <c:v>2775</c:v>
                </c:pt>
                <c:pt idx="369">
                  <c:v>2805</c:v>
                </c:pt>
                <c:pt idx="370">
                  <c:v>2835</c:v>
                </c:pt>
                <c:pt idx="371">
                  <c:v>2875</c:v>
                </c:pt>
                <c:pt idx="372">
                  <c:v>2900</c:v>
                </c:pt>
                <c:pt idx="373">
                  <c:v>2880</c:v>
                </c:pt>
                <c:pt idx="374">
                  <c:v>2870</c:v>
                </c:pt>
                <c:pt idx="375">
                  <c:v>2875</c:v>
                </c:pt>
                <c:pt idx="376">
                  <c:v>2860</c:v>
                </c:pt>
                <c:pt idx="377">
                  <c:v>2860</c:v>
                </c:pt>
                <c:pt idx="378">
                  <c:v>2845</c:v>
                </c:pt>
                <c:pt idx="379">
                  <c:v>2845</c:v>
                </c:pt>
                <c:pt idx="380">
                  <c:v>2860</c:v>
                </c:pt>
                <c:pt idx="381">
                  <c:v>2830</c:v>
                </c:pt>
                <c:pt idx="382">
                  <c:v>2805</c:v>
                </c:pt>
                <c:pt idx="383">
                  <c:v>2840</c:v>
                </c:pt>
                <c:pt idx="384">
                  <c:v>2810</c:v>
                </c:pt>
                <c:pt idx="385">
                  <c:v>2830</c:v>
                </c:pt>
                <c:pt idx="386">
                  <c:v>2870</c:v>
                </c:pt>
                <c:pt idx="387">
                  <c:v>2905</c:v>
                </c:pt>
                <c:pt idx="388">
                  <c:v>2830</c:v>
                </c:pt>
                <c:pt idx="389">
                  <c:v>2835</c:v>
                </c:pt>
                <c:pt idx="390">
                  <c:v>2835</c:v>
                </c:pt>
                <c:pt idx="391">
                  <c:v>2845</c:v>
                </c:pt>
                <c:pt idx="392">
                  <c:v>2820</c:v>
                </c:pt>
                <c:pt idx="393">
                  <c:v>2835</c:v>
                </c:pt>
                <c:pt idx="394">
                  <c:v>2860</c:v>
                </c:pt>
                <c:pt idx="395">
                  <c:v>2900</c:v>
                </c:pt>
                <c:pt idx="396">
                  <c:v>2820</c:v>
                </c:pt>
                <c:pt idx="397">
                  <c:v>2815</c:v>
                </c:pt>
                <c:pt idx="398">
                  <c:v>2835</c:v>
                </c:pt>
                <c:pt idx="399">
                  <c:v>2855</c:v>
                </c:pt>
                <c:pt idx="400">
                  <c:v>2880</c:v>
                </c:pt>
                <c:pt idx="401">
                  <c:v>2820</c:v>
                </c:pt>
                <c:pt idx="402">
                  <c:v>2865</c:v>
                </c:pt>
                <c:pt idx="403">
                  <c:v>2820</c:v>
                </c:pt>
                <c:pt idx="404">
                  <c:v>2760</c:v>
                </c:pt>
                <c:pt idx="405">
                  <c:v>2790</c:v>
                </c:pt>
                <c:pt idx="406">
                  <c:v>2785</c:v>
                </c:pt>
                <c:pt idx="407">
                  <c:v>2840</c:v>
                </c:pt>
                <c:pt idx="408">
                  <c:v>2785</c:v>
                </c:pt>
                <c:pt idx="409">
                  <c:v>2835</c:v>
                </c:pt>
                <c:pt idx="410">
                  <c:v>2810</c:v>
                </c:pt>
                <c:pt idx="411">
                  <c:v>2755</c:v>
                </c:pt>
                <c:pt idx="412">
                  <c:v>2795</c:v>
                </c:pt>
                <c:pt idx="413">
                  <c:v>2835</c:v>
                </c:pt>
                <c:pt idx="414">
                  <c:v>2805</c:v>
                </c:pt>
                <c:pt idx="415">
                  <c:v>2800</c:v>
                </c:pt>
                <c:pt idx="416">
                  <c:v>2795</c:v>
                </c:pt>
                <c:pt idx="417">
                  <c:v>2780</c:v>
                </c:pt>
                <c:pt idx="418">
                  <c:v>2785</c:v>
                </c:pt>
                <c:pt idx="419">
                  <c:v>2780</c:v>
                </c:pt>
                <c:pt idx="420">
                  <c:v>2770</c:v>
                </c:pt>
                <c:pt idx="421">
                  <c:v>2805</c:v>
                </c:pt>
                <c:pt idx="422">
                  <c:v>2815</c:v>
                </c:pt>
                <c:pt idx="423">
                  <c:v>2825</c:v>
                </c:pt>
                <c:pt idx="424">
                  <c:v>2810</c:v>
                </c:pt>
                <c:pt idx="425">
                  <c:v>2810</c:v>
                </c:pt>
                <c:pt idx="426">
                  <c:v>2800</c:v>
                </c:pt>
                <c:pt idx="427">
                  <c:v>2805</c:v>
                </c:pt>
                <c:pt idx="428">
                  <c:v>2805</c:v>
                </c:pt>
                <c:pt idx="429">
                  <c:v>2870</c:v>
                </c:pt>
                <c:pt idx="430">
                  <c:v>2875</c:v>
                </c:pt>
                <c:pt idx="431">
                  <c:v>2870</c:v>
                </c:pt>
                <c:pt idx="432">
                  <c:v>2845</c:v>
                </c:pt>
                <c:pt idx="433">
                  <c:v>2850</c:v>
                </c:pt>
                <c:pt idx="434">
                  <c:v>2835</c:v>
                </c:pt>
                <c:pt idx="435">
                  <c:v>2825</c:v>
                </c:pt>
                <c:pt idx="436">
                  <c:v>2815</c:v>
                </c:pt>
                <c:pt idx="437">
                  <c:v>2840</c:v>
                </c:pt>
                <c:pt idx="438">
                  <c:v>2845</c:v>
                </c:pt>
                <c:pt idx="439">
                  <c:v>2825</c:v>
                </c:pt>
                <c:pt idx="440">
                  <c:v>2830</c:v>
                </c:pt>
                <c:pt idx="441">
                  <c:v>2815</c:v>
                </c:pt>
                <c:pt idx="442">
                  <c:v>2755</c:v>
                </c:pt>
                <c:pt idx="443">
                  <c:v>2775</c:v>
                </c:pt>
                <c:pt idx="444">
                  <c:v>2780</c:v>
                </c:pt>
                <c:pt idx="445">
                  <c:v>2810</c:v>
                </c:pt>
                <c:pt idx="446">
                  <c:v>2835</c:v>
                </c:pt>
                <c:pt idx="447">
                  <c:v>2800</c:v>
                </c:pt>
                <c:pt idx="448">
                  <c:v>2765</c:v>
                </c:pt>
                <c:pt idx="449">
                  <c:v>2830</c:v>
                </c:pt>
                <c:pt idx="450">
                  <c:v>2800</c:v>
                </c:pt>
                <c:pt idx="451">
                  <c:v>2755</c:v>
                </c:pt>
                <c:pt idx="452">
                  <c:v>2800</c:v>
                </c:pt>
                <c:pt idx="453">
                  <c:v>2825</c:v>
                </c:pt>
                <c:pt idx="454">
                  <c:v>2835</c:v>
                </c:pt>
                <c:pt idx="455">
                  <c:v>2790</c:v>
                </c:pt>
                <c:pt idx="456">
                  <c:v>2760</c:v>
                </c:pt>
                <c:pt idx="457">
                  <c:v>2750</c:v>
                </c:pt>
                <c:pt idx="458">
                  <c:v>2725</c:v>
                </c:pt>
                <c:pt idx="459">
                  <c:v>2730</c:v>
                </c:pt>
                <c:pt idx="460">
                  <c:v>2825</c:v>
                </c:pt>
                <c:pt idx="461">
                  <c:v>2915</c:v>
                </c:pt>
                <c:pt idx="462">
                  <c:v>2830</c:v>
                </c:pt>
                <c:pt idx="463">
                  <c:v>2810</c:v>
                </c:pt>
                <c:pt idx="464">
                  <c:v>2770</c:v>
                </c:pt>
                <c:pt idx="465">
                  <c:v>2835</c:v>
                </c:pt>
                <c:pt idx="466">
                  <c:v>2800</c:v>
                </c:pt>
                <c:pt idx="467">
                  <c:v>2760</c:v>
                </c:pt>
                <c:pt idx="468">
                  <c:v>2805</c:v>
                </c:pt>
                <c:pt idx="469">
                  <c:v>2795</c:v>
                </c:pt>
                <c:pt idx="470">
                  <c:v>2785</c:v>
                </c:pt>
                <c:pt idx="471">
                  <c:v>2765</c:v>
                </c:pt>
                <c:pt idx="472">
                  <c:v>2780</c:v>
                </c:pt>
                <c:pt idx="473">
                  <c:v>2865</c:v>
                </c:pt>
                <c:pt idx="474">
                  <c:v>2825</c:v>
                </c:pt>
                <c:pt idx="475">
                  <c:v>2795</c:v>
                </c:pt>
                <c:pt idx="476">
                  <c:v>2840</c:v>
                </c:pt>
                <c:pt idx="477">
                  <c:v>2790</c:v>
                </c:pt>
                <c:pt idx="478">
                  <c:v>2730</c:v>
                </c:pt>
                <c:pt idx="479">
                  <c:v>2760</c:v>
                </c:pt>
                <c:pt idx="480">
                  <c:v>2785</c:v>
                </c:pt>
                <c:pt idx="481">
                  <c:v>2815</c:v>
                </c:pt>
                <c:pt idx="482">
                  <c:v>2755</c:v>
                </c:pt>
                <c:pt idx="483">
                  <c:v>2755</c:v>
                </c:pt>
                <c:pt idx="484">
                  <c:v>2740</c:v>
                </c:pt>
                <c:pt idx="485">
                  <c:v>2805</c:v>
                </c:pt>
                <c:pt idx="486">
                  <c:v>2765</c:v>
                </c:pt>
                <c:pt idx="487">
                  <c:v>2765</c:v>
                </c:pt>
                <c:pt idx="488">
                  <c:v>2780</c:v>
                </c:pt>
                <c:pt idx="489">
                  <c:v>2760</c:v>
                </c:pt>
                <c:pt idx="490">
                  <c:v>2790</c:v>
                </c:pt>
                <c:pt idx="491">
                  <c:v>2790</c:v>
                </c:pt>
                <c:pt idx="492">
                  <c:v>2785</c:v>
                </c:pt>
                <c:pt idx="493">
                  <c:v>2755</c:v>
                </c:pt>
                <c:pt idx="494">
                  <c:v>2755</c:v>
                </c:pt>
                <c:pt idx="495">
                  <c:v>2805</c:v>
                </c:pt>
                <c:pt idx="496">
                  <c:v>2820</c:v>
                </c:pt>
                <c:pt idx="497">
                  <c:v>2805</c:v>
                </c:pt>
                <c:pt idx="498">
                  <c:v>2760</c:v>
                </c:pt>
                <c:pt idx="499">
                  <c:v>2725</c:v>
                </c:pt>
                <c:pt idx="500">
                  <c:v>2765</c:v>
                </c:pt>
                <c:pt idx="501">
                  <c:v>2755</c:v>
                </c:pt>
                <c:pt idx="502">
                  <c:v>2760</c:v>
                </c:pt>
                <c:pt idx="503">
                  <c:v>2755</c:v>
                </c:pt>
                <c:pt idx="504">
                  <c:v>2810</c:v>
                </c:pt>
                <c:pt idx="505">
                  <c:v>2805</c:v>
                </c:pt>
                <c:pt idx="506">
                  <c:v>2800</c:v>
                </c:pt>
                <c:pt idx="507">
                  <c:v>2750</c:v>
                </c:pt>
                <c:pt idx="508">
                  <c:v>2750</c:v>
                </c:pt>
                <c:pt idx="509">
                  <c:v>2710</c:v>
                </c:pt>
                <c:pt idx="510">
                  <c:v>2755</c:v>
                </c:pt>
                <c:pt idx="511">
                  <c:v>2805</c:v>
                </c:pt>
                <c:pt idx="512">
                  <c:v>2775</c:v>
                </c:pt>
                <c:pt idx="513">
                  <c:v>2800</c:v>
                </c:pt>
                <c:pt idx="514">
                  <c:v>2825</c:v>
                </c:pt>
                <c:pt idx="515">
                  <c:v>2765</c:v>
                </c:pt>
                <c:pt idx="516">
                  <c:v>2740</c:v>
                </c:pt>
                <c:pt idx="517">
                  <c:v>2750</c:v>
                </c:pt>
                <c:pt idx="518">
                  <c:v>2755</c:v>
                </c:pt>
                <c:pt idx="519">
                  <c:v>2720</c:v>
                </c:pt>
                <c:pt idx="520">
                  <c:v>2765</c:v>
                </c:pt>
                <c:pt idx="521">
                  <c:v>2755</c:v>
                </c:pt>
                <c:pt idx="522">
                  <c:v>2695</c:v>
                </c:pt>
                <c:pt idx="523">
                  <c:v>2760</c:v>
                </c:pt>
                <c:pt idx="524">
                  <c:v>2705</c:v>
                </c:pt>
                <c:pt idx="525">
                  <c:v>2760</c:v>
                </c:pt>
                <c:pt idx="526">
                  <c:v>2745</c:v>
                </c:pt>
                <c:pt idx="527">
                  <c:v>2735</c:v>
                </c:pt>
                <c:pt idx="528">
                  <c:v>2745</c:v>
                </c:pt>
                <c:pt idx="529">
                  <c:v>2705</c:v>
                </c:pt>
                <c:pt idx="530">
                  <c:v>2785</c:v>
                </c:pt>
                <c:pt idx="531">
                  <c:v>2740</c:v>
                </c:pt>
                <c:pt idx="532">
                  <c:v>2765</c:v>
                </c:pt>
                <c:pt idx="533">
                  <c:v>2750</c:v>
                </c:pt>
                <c:pt idx="534">
                  <c:v>2750</c:v>
                </c:pt>
                <c:pt idx="535">
                  <c:v>2775</c:v>
                </c:pt>
                <c:pt idx="536">
                  <c:v>2765</c:v>
                </c:pt>
                <c:pt idx="537">
                  <c:v>2835</c:v>
                </c:pt>
                <c:pt idx="538">
                  <c:v>2780</c:v>
                </c:pt>
                <c:pt idx="539">
                  <c:v>2755</c:v>
                </c:pt>
                <c:pt idx="540">
                  <c:v>2810</c:v>
                </c:pt>
                <c:pt idx="541">
                  <c:v>2790</c:v>
                </c:pt>
                <c:pt idx="542">
                  <c:v>2765</c:v>
                </c:pt>
                <c:pt idx="543">
                  <c:v>2740</c:v>
                </c:pt>
                <c:pt idx="544">
                  <c:v>2760</c:v>
                </c:pt>
                <c:pt idx="545">
                  <c:v>2775</c:v>
                </c:pt>
                <c:pt idx="546">
                  <c:v>2755</c:v>
                </c:pt>
                <c:pt idx="547">
                  <c:v>2770</c:v>
                </c:pt>
                <c:pt idx="548">
                  <c:v>2760</c:v>
                </c:pt>
                <c:pt idx="549">
                  <c:v>2760</c:v>
                </c:pt>
                <c:pt idx="550">
                  <c:v>2760</c:v>
                </c:pt>
                <c:pt idx="551">
                  <c:v>2745</c:v>
                </c:pt>
                <c:pt idx="552">
                  <c:v>2735</c:v>
                </c:pt>
                <c:pt idx="553">
                  <c:v>2685</c:v>
                </c:pt>
                <c:pt idx="554">
                  <c:v>2715</c:v>
                </c:pt>
                <c:pt idx="555">
                  <c:v>2715</c:v>
                </c:pt>
                <c:pt idx="556">
                  <c:v>2720</c:v>
                </c:pt>
                <c:pt idx="557">
                  <c:v>2780</c:v>
                </c:pt>
                <c:pt idx="558">
                  <c:v>2810</c:v>
                </c:pt>
                <c:pt idx="559">
                  <c:v>2775</c:v>
                </c:pt>
                <c:pt idx="560">
                  <c:v>2760</c:v>
                </c:pt>
                <c:pt idx="561">
                  <c:v>2745</c:v>
                </c:pt>
                <c:pt idx="562">
                  <c:v>2730</c:v>
                </c:pt>
                <c:pt idx="563">
                  <c:v>2770</c:v>
                </c:pt>
                <c:pt idx="564">
                  <c:v>2770</c:v>
                </c:pt>
                <c:pt idx="565">
                  <c:v>2710</c:v>
                </c:pt>
                <c:pt idx="566">
                  <c:v>2750</c:v>
                </c:pt>
                <c:pt idx="567">
                  <c:v>2715</c:v>
                </c:pt>
                <c:pt idx="568">
                  <c:v>2715</c:v>
                </c:pt>
                <c:pt idx="569">
                  <c:v>2795</c:v>
                </c:pt>
                <c:pt idx="570">
                  <c:v>2730</c:v>
                </c:pt>
                <c:pt idx="571">
                  <c:v>2745</c:v>
                </c:pt>
                <c:pt idx="572">
                  <c:v>2730</c:v>
                </c:pt>
                <c:pt idx="573">
                  <c:v>2745</c:v>
                </c:pt>
                <c:pt idx="574">
                  <c:v>2740</c:v>
                </c:pt>
                <c:pt idx="575">
                  <c:v>2815</c:v>
                </c:pt>
                <c:pt idx="576">
                  <c:v>2745</c:v>
                </c:pt>
                <c:pt idx="577">
                  <c:v>2710</c:v>
                </c:pt>
                <c:pt idx="578">
                  <c:v>2750</c:v>
                </c:pt>
                <c:pt idx="579">
                  <c:v>2745</c:v>
                </c:pt>
                <c:pt idx="580">
                  <c:v>2740</c:v>
                </c:pt>
                <c:pt idx="581">
                  <c:v>2735</c:v>
                </c:pt>
                <c:pt idx="582">
                  <c:v>2735</c:v>
                </c:pt>
                <c:pt idx="583">
                  <c:v>2745</c:v>
                </c:pt>
                <c:pt idx="584">
                  <c:v>2820</c:v>
                </c:pt>
                <c:pt idx="585">
                  <c:v>2730</c:v>
                </c:pt>
                <c:pt idx="586">
                  <c:v>2745</c:v>
                </c:pt>
                <c:pt idx="587">
                  <c:v>2760</c:v>
                </c:pt>
                <c:pt idx="588">
                  <c:v>2750</c:v>
                </c:pt>
                <c:pt idx="589">
                  <c:v>2725</c:v>
                </c:pt>
                <c:pt idx="590">
                  <c:v>2790</c:v>
                </c:pt>
                <c:pt idx="591">
                  <c:v>2780</c:v>
                </c:pt>
                <c:pt idx="592">
                  <c:v>2775</c:v>
                </c:pt>
                <c:pt idx="593">
                  <c:v>2735</c:v>
                </c:pt>
                <c:pt idx="594">
                  <c:v>2770</c:v>
                </c:pt>
                <c:pt idx="595">
                  <c:v>2745</c:v>
                </c:pt>
                <c:pt idx="596">
                  <c:v>2790</c:v>
                </c:pt>
                <c:pt idx="597">
                  <c:v>2745</c:v>
                </c:pt>
                <c:pt idx="598">
                  <c:v>2715</c:v>
                </c:pt>
                <c:pt idx="599">
                  <c:v>2705</c:v>
                </c:pt>
                <c:pt idx="600">
                  <c:v>2735</c:v>
                </c:pt>
                <c:pt idx="601">
                  <c:v>2740</c:v>
                </c:pt>
                <c:pt idx="602">
                  <c:v>2730</c:v>
                </c:pt>
                <c:pt idx="603">
                  <c:v>2760</c:v>
                </c:pt>
                <c:pt idx="604">
                  <c:v>2730</c:v>
                </c:pt>
                <c:pt idx="605">
                  <c:v>2715</c:v>
                </c:pt>
                <c:pt idx="606">
                  <c:v>2735</c:v>
                </c:pt>
                <c:pt idx="607">
                  <c:v>2750</c:v>
                </c:pt>
                <c:pt idx="608">
                  <c:v>2745</c:v>
                </c:pt>
                <c:pt idx="609">
                  <c:v>2730</c:v>
                </c:pt>
                <c:pt idx="610">
                  <c:v>2735</c:v>
                </c:pt>
                <c:pt idx="611">
                  <c:v>2750</c:v>
                </c:pt>
                <c:pt idx="612">
                  <c:v>2755</c:v>
                </c:pt>
                <c:pt idx="613">
                  <c:v>2745</c:v>
                </c:pt>
                <c:pt idx="614">
                  <c:v>2780</c:v>
                </c:pt>
                <c:pt idx="615">
                  <c:v>2770</c:v>
                </c:pt>
                <c:pt idx="616">
                  <c:v>2740</c:v>
                </c:pt>
                <c:pt idx="617">
                  <c:v>2715</c:v>
                </c:pt>
                <c:pt idx="618">
                  <c:v>2770</c:v>
                </c:pt>
                <c:pt idx="619">
                  <c:v>2750</c:v>
                </c:pt>
                <c:pt idx="620">
                  <c:v>2730</c:v>
                </c:pt>
                <c:pt idx="621">
                  <c:v>2735</c:v>
                </c:pt>
                <c:pt idx="622">
                  <c:v>2775</c:v>
                </c:pt>
                <c:pt idx="623">
                  <c:v>2735</c:v>
                </c:pt>
                <c:pt idx="624">
                  <c:v>2720</c:v>
                </c:pt>
                <c:pt idx="625">
                  <c:v>2760</c:v>
                </c:pt>
                <c:pt idx="626">
                  <c:v>2790</c:v>
                </c:pt>
                <c:pt idx="627">
                  <c:v>2735</c:v>
                </c:pt>
                <c:pt idx="628">
                  <c:v>2730</c:v>
                </c:pt>
                <c:pt idx="629">
                  <c:v>2690</c:v>
                </c:pt>
                <c:pt idx="630">
                  <c:v>2720</c:v>
                </c:pt>
                <c:pt idx="631">
                  <c:v>2735</c:v>
                </c:pt>
                <c:pt idx="632">
                  <c:v>2715</c:v>
                </c:pt>
                <c:pt idx="633">
                  <c:v>2725</c:v>
                </c:pt>
                <c:pt idx="634">
                  <c:v>2765</c:v>
                </c:pt>
                <c:pt idx="635">
                  <c:v>2720</c:v>
                </c:pt>
                <c:pt idx="636">
                  <c:v>2755</c:v>
                </c:pt>
                <c:pt idx="637">
                  <c:v>2675</c:v>
                </c:pt>
                <c:pt idx="638">
                  <c:v>2755</c:v>
                </c:pt>
                <c:pt idx="639">
                  <c:v>2785</c:v>
                </c:pt>
                <c:pt idx="640">
                  <c:v>2720</c:v>
                </c:pt>
                <c:pt idx="641">
                  <c:v>2705</c:v>
                </c:pt>
                <c:pt idx="642">
                  <c:v>2735</c:v>
                </c:pt>
                <c:pt idx="643">
                  <c:v>2735</c:v>
                </c:pt>
                <c:pt idx="644">
                  <c:v>2745</c:v>
                </c:pt>
                <c:pt idx="645">
                  <c:v>2730</c:v>
                </c:pt>
                <c:pt idx="646">
                  <c:v>2715</c:v>
                </c:pt>
                <c:pt idx="647">
                  <c:v>2710</c:v>
                </c:pt>
                <c:pt idx="648">
                  <c:v>2765</c:v>
                </c:pt>
                <c:pt idx="649">
                  <c:v>2750</c:v>
                </c:pt>
                <c:pt idx="650">
                  <c:v>2780</c:v>
                </c:pt>
                <c:pt idx="651">
                  <c:v>2755</c:v>
                </c:pt>
                <c:pt idx="652">
                  <c:v>2735</c:v>
                </c:pt>
                <c:pt idx="653">
                  <c:v>2760</c:v>
                </c:pt>
                <c:pt idx="654">
                  <c:v>2710</c:v>
                </c:pt>
                <c:pt idx="655">
                  <c:v>2730</c:v>
                </c:pt>
                <c:pt idx="656">
                  <c:v>2760</c:v>
                </c:pt>
                <c:pt idx="657">
                  <c:v>2750</c:v>
                </c:pt>
                <c:pt idx="658">
                  <c:v>2755</c:v>
                </c:pt>
                <c:pt idx="659">
                  <c:v>2750</c:v>
                </c:pt>
                <c:pt idx="660">
                  <c:v>2765</c:v>
                </c:pt>
                <c:pt idx="661">
                  <c:v>2740</c:v>
                </c:pt>
                <c:pt idx="662">
                  <c:v>2740</c:v>
                </c:pt>
                <c:pt idx="663">
                  <c:v>2745</c:v>
                </c:pt>
                <c:pt idx="664">
                  <c:v>2750</c:v>
                </c:pt>
                <c:pt idx="665">
                  <c:v>2770</c:v>
                </c:pt>
                <c:pt idx="666">
                  <c:v>2770</c:v>
                </c:pt>
                <c:pt idx="667">
                  <c:v>2765</c:v>
                </c:pt>
                <c:pt idx="668">
                  <c:v>2750</c:v>
                </c:pt>
                <c:pt idx="669">
                  <c:v>2700</c:v>
                </c:pt>
                <c:pt idx="670">
                  <c:v>2710</c:v>
                </c:pt>
                <c:pt idx="671">
                  <c:v>2770</c:v>
                </c:pt>
                <c:pt idx="672">
                  <c:v>2725</c:v>
                </c:pt>
                <c:pt idx="673">
                  <c:v>2680</c:v>
                </c:pt>
                <c:pt idx="674">
                  <c:v>2690</c:v>
                </c:pt>
                <c:pt idx="675">
                  <c:v>2700</c:v>
                </c:pt>
                <c:pt idx="676">
                  <c:v>2725</c:v>
                </c:pt>
                <c:pt idx="677">
                  <c:v>2685</c:v>
                </c:pt>
                <c:pt idx="678">
                  <c:v>2670</c:v>
                </c:pt>
                <c:pt idx="679">
                  <c:v>2760</c:v>
                </c:pt>
                <c:pt idx="680">
                  <c:v>2740</c:v>
                </c:pt>
                <c:pt idx="681">
                  <c:v>2700</c:v>
                </c:pt>
                <c:pt idx="682">
                  <c:v>2730</c:v>
                </c:pt>
                <c:pt idx="683">
                  <c:v>2705</c:v>
                </c:pt>
                <c:pt idx="684">
                  <c:v>2750</c:v>
                </c:pt>
                <c:pt idx="685">
                  <c:v>2735</c:v>
                </c:pt>
                <c:pt idx="686">
                  <c:v>2705</c:v>
                </c:pt>
                <c:pt idx="687">
                  <c:v>2665</c:v>
                </c:pt>
                <c:pt idx="688">
                  <c:v>2695</c:v>
                </c:pt>
                <c:pt idx="689">
                  <c:v>2730</c:v>
                </c:pt>
                <c:pt idx="690">
                  <c:v>2710</c:v>
                </c:pt>
                <c:pt idx="691">
                  <c:v>2775</c:v>
                </c:pt>
                <c:pt idx="692">
                  <c:v>2735</c:v>
                </c:pt>
                <c:pt idx="693">
                  <c:v>2730</c:v>
                </c:pt>
                <c:pt idx="694">
                  <c:v>2700</c:v>
                </c:pt>
                <c:pt idx="695">
                  <c:v>2695</c:v>
                </c:pt>
                <c:pt idx="696">
                  <c:v>2745</c:v>
                </c:pt>
                <c:pt idx="697">
                  <c:v>2700</c:v>
                </c:pt>
                <c:pt idx="698">
                  <c:v>2715</c:v>
                </c:pt>
                <c:pt idx="699">
                  <c:v>2760</c:v>
                </c:pt>
                <c:pt idx="700">
                  <c:v>2675</c:v>
                </c:pt>
                <c:pt idx="701">
                  <c:v>2690</c:v>
                </c:pt>
                <c:pt idx="702">
                  <c:v>2740</c:v>
                </c:pt>
                <c:pt idx="703">
                  <c:v>2720</c:v>
                </c:pt>
                <c:pt idx="704">
                  <c:v>2705</c:v>
                </c:pt>
                <c:pt idx="705">
                  <c:v>2690</c:v>
                </c:pt>
                <c:pt idx="706">
                  <c:v>2705</c:v>
                </c:pt>
                <c:pt idx="707">
                  <c:v>2720</c:v>
                </c:pt>
                <c:pt idx="708">
                  <c:v>2690</c:v>
                </c:pt>
                <c:pt idx="709">
                  <c:v>2695</c:v>
                </c:pt>
                <c:pt idx="710">
                  <c:v>2710</c:v>
                </c:pt>
                <c:pt idx="711">
                  <c:v>2690</c:v>
                </c:pt>
                <c:pt idx="712">
                  <c:v>2675</c:v>
                </c:pt>
                <c:pt idx="713">
                  <c:v>2690</c:v>
                </c:pt>
                <c:pt idx="714">
                  <c:v>2730</c:v>
                </c:pt>
                <c:pt idx="715">
                  <c:v>2715</c:v>
                </c:pt>
                <c:pt idx="716">
                  <c:v>2655</c:v>
                </c:pt>
                <c:pt idx="717">
                  <c:v>2705</c:v>
                </c:pt>
                <c:pt idx="718">
                  <c:v>2700</c:v>
                </c:pt>
                <c:pt idx="719">
                  <c:v>2745</c:v>
                </c:pt>
                <c:pt idx="720">
                  <c:v>2735</c:v>
                </c:pt>
                <c:pt idx="721">
                  <c:v>2700</c:v>
                </c:pt>
                <c:pt idx="722">
                  <c:v>2675</c:v>
                </c:pt>
                <c:pt idx="723">
                  <c:v>2695</c:v>
                </c:pt>
                <c:pt idx="724">
                  <c:v>2685</c:v>
                </c:pt>
                <c:pt idx="725">
                  <c:v>2695</c:v>
                </c:pt>
                <c:pt idx="726">
                  <c:v>2720</c:v>
                </c:pt>
                <c:pt idx="727">
                  <c:v>2750</c:v>
                </c:pt>
                <c:pt idx="728">
                  <c:v>2710</c:v>
                </c:pt>
                <c:pt idx="729">
                  <c:v>2710</c:v>
                </c:pt>
                <c:pt idx="730">
                  <c:v>2720</c:v>
                </c:pt>
                <c:pt idx="731">
                  <c:v>2705</c:v>
                </c:pt>
                <c:pt idx="732">
                  <c:v>2690</c:v>
                </c:pt>
                <c:pt idx="733">
                  <c:v>2680</c:v>
                </c:pt>
                <c:pt idx="734">
                  <c:v>2715</c:v>
                </c:pt>
                <c:pt idx="735">
                  <c:v>2690</c:v>
                </c:pt>
                <c:pt idx="736">
                  <c:v>2685</c:v>
                </c:pt>
                <c:pt idx="737">
                  <c:v>2695</c:v>
                </c:pt>
                <c:pt idx="738">
                  <c:v>2695</c:v>
                </c:pt>
                <c:pt idx="739">
                  <c:v>2710</c:v>
                </c:pt>
                <c:pt idx="740">
                  <c:v>2725</c:v>
                </c:pt>
                <c:pt idx="741">
                  <c:v>2670</c:v>
                </c:pt>
                <c:pt idx="742">
                  <c:v>2690</c:v>
                </c:pt>
                <c:pt idx="743">
                  <c:v>2695</c:v>
                </c:pt>
                <c:pt idx="744">
                  <c:v>2695</c:v>
                </c:pt>
                <c:pt idx="745">
                  <c:v>2710</c:v>
                </c:pt>
                <c:pt idx="746">
                  <c:v>2670</c:v>
                </c:pt>
                <c:pt idx="747">
                  <c:v>2710</c:v>
                </c:pt>
                <c:pt idx="748">
                  <c:v>2655</c:v>
                </c:pt>
                <c:pt idx="749">
                  <c:v>2690</c:v>
                </c:pt>
                <c:pt idx="750">
                  <c:v>2680</c:v>
                </c:pt>
                <c:pt idx="751">
                  <c:v>2700</c:v>
                </c:pt>
                <c:pt idx="752">
                  <c:v>2645</c:v>
                </c:pt>
                <c:pt idx="753">
                  <c:v>2700</c:v>
                </c:pt>
                <c:pt idx="754">
                  <c:v>2720</c:v>
                </c:pt>
                <c:pt idx="755">
                  <c:v>2685</c:v>
                </c:pt>
                <c:pt idx="756">
                  <c:v>2695</c:v>
                </c:pt>
                <c:pt idx="757">
                  <c:v>2675</c:v>
                </c:pt>
                <c:pt idx="758">
                  <c:v>2660</c:v>
                </c:pt>
                <c:pt idx="759">
                  <c:v>2680</c:v>
                </c:pt>
                <c:pt idx="760">
                  <c:v>2680</c:v>
                </c:pt>
                <c:pt idx="761">
                  <c:v>2690</c:v>
                </c:pt>
                <c:pt idx="762">
                  <c:v>2710</c:v>
                </c:pt>
                <c:pt idx="763">
                  <c:v>2695</c:v>
                </c:pt>
                <c:pt idx="764">
                  <c:v>2705</c:v>
                </c:pt>
                <c:pt idx="765">
                  <c:v>2720</c:v>
                </c:pt>
                <c:pt idx="766">
                  <c:v>2670</c:v>
                </c:pt>
                <c:pt idx="767">
                  <c:v>2665</c:v>
                </c:pt>
                <c:pt idx="768">
                  <c:v>2665</c:v>
                </c:pt>
                <c:pt idx="769">
                  <c:v>2670</c:v>
                </c:pt>
                <c:pt idx="770">
                  <c:v>2705</c:v>
                </c:pt>
                <c:pt idx="771">
                  <c:v>2675</c:v>
                </c:pt>
                <c:pt idx="772">
                  <c:v>2695</c:v>
                </c:pt>
                <c:pt idx="773">
                  <c:v>2740</c:v>
                </c:pt>
                <c:pt idx="774">
                  <c:v>2730</c:v>
                </c:pt>
                <c:pt idx="775">
                  <c:v>2715</c:v>
                </c:pt>
                <c:pt idx="776">
                  <c:v>2685</c:v>
                </c:pt>
                <c:pt idx="777">
                  <c:v>2655</c:v>
                </c:pt>
                <c:pt idx="778">
                  <c:v>2645</c:v>
                </c:pt>
                <c:pt idx="779">
                  <c:v>2670</c:v>
                </c:pt>
                <c:pt idx="780">
                  <c:v>2680</c:v>
                </c:pt>
                <c:pt idx="781">
                  <c:v>2690</c:v>
                </c:pt>
                <c:pt idx="782">
                  <c:v>2690</c:v>
                </c:pt>
                <c:pt idx="783">
                  <c:v>2720</c:v>
                </c:pt>
                <c:pt idx="784">
                  <c:v>2750</c:v>
                </c:pt>
                <c:pt idx="785">
                  <c:v>2735</c:v>
                </c:pt>
                <c:pt idx="786">
                  <c:v>2700</c:v>
                </c:pt>
                <c:pt idx="787">
                  <c:v>2725</c:v>
                </c:pt>
                <c:pt idx="788">
                  <c:v>2675</c:v>
                </c:pt>
                <c:pt idx="789">
                  <c:v>2660</c:v>
                </c:pt>
                <c:pt idx="790">
                  <c:v>2675</c:v>
                </c:pt>
                <c:pt idx="791">
                  <c:v>2710</c:v>
                </c:pt>
                <c:pt idx="792">
                  <c:v>2725</c:v>
                </c:pt>
                <c:pt idx="793">
                  <c:v>2705</c:v>
                </c:pt>
                <c:pt idx="794">
                  <c:v>2730</c:v>
                </c:pt>
                <c:pt idx="795">
                  <c:v>2670</c:v>
                </c:pt>
                <c:pt idx="796">
                  <c:v>2660</c:v>
                </c:pt>
                <c:pt idx="797">
                  <c:v>2700</c:v>
                </c:pt>
                <c:pt idx="798">
                  <c:v>2700</c:v>
                </c:pt>
                <c:pt idx="799">
                  <c:v>2680</c:v>
                </c:pt>
                <c:pt idx="800">
                  <c:v>2710</c:v>
                </c:pt>
                <c:pt idx="801">
                  <c:v>2655</c:v>
                </c:pt>
                <c:pt idx="802">
                  <c:v>2685</c:v>
                </c:pt>
                <c:pt idx="803">
                  <c:v>2710</c:v>
                </c:pt>
                <c:pt idx="804">
                  <c:v>2655</c:v>
                </c:pt>
                <c:pt idx="805">
                  <c:v>2675</c:v>
                </c:pt>
                <c:pt idx="806">
                  <c:v>2655</c:v>
                </c:pt>
                <c:pt idx="807">
                  <c:v>2695</c:v>
                </c:pt>
                <c:pt idx="808">
                  <c:v>2695</c:v>
                </c:pt>
                <c:pt idx="809">
                  <c:v>2665</c:v>
                </c:pt>
                <c:pt idx="810">
                  <c:v>2700</c:v>
                </c:pt>
                <c:pt idx="811">
                  <c:v>2640</c:v>
                </c:pt>
                <c:pt idx="812">
                  <c:v>2660</c:v>
                </c:pt>
                <c:pt idx="813">
                  <c:v>2665</c:v>
                </c:pt>
                <c:pt idx="814">
                  <c:v>2660</c:v>
                </c:pt>
                <c:pt idx="815">
                  <c:v>2710</c:v>
                </c:pt>
                <c:pt idx="816">
                  <c:v>2680</c:v>
                </c:pt>
                <c:pt idx="817">
                  <c:v>2710</c:v>
                </c:pt>
                <c:pt idx="818">
                  <c:v>2690</c:v>
                </c:pt>
                <c:pt idx="819">
                  <c:v>2685</c:v>
                </c:pt>
                <c:pt idx="820">
                  <c:v>2660</c:v>
                </c:pt>
                <c:pt idx="821">
                  <c:v>2635</c:v>
                </c:pt>
                <c:pt idx="822">
                  <c:v>2685</c:v>
                </c:pt>
                <c:pt idx="823">
                  <c:v>2680</c:v>
                </c:pt>
                <c:pt idx="824">
                  <c:v>2645</c:v>
                </c:pt>
                <c:pt idx="825">
                  <c:v>2650</c:v>
                </c:pt>
                <c:pt idx="826">
                  <c:v>2660</c:v>
                </c:pt>
                <c:pt idx="827">
                  <c:v>2670</c:v>
                </c:pt>
                <c:pt idx="828">
                  <c:v>2695</c:v>
                </c:pt>
                <c:pt idx="829">
                  <c:v>2675</c:v>
                </c:pt>
                <c:pt idx="830">
                  <c:v>2640</c:v>
                </c:pt>
                <c:pt idx="831">
                  <c:v>2660</c:v>
                </c:pt>
                <c:pt idx="832">
                  <c:v>2660</c:v>
                </c:pt>
                <c:pt idx="833">
                  <c:v>2665</c:v>
                </c:pt>
                <c:pt idx="834">
                  <c:v>2675</c:v>
                </c:pt>
                <c:pt idx="835">
                  <c:v>2670</c:v>
                </c:pt>
                <c:pt idx="836">
                  <c:v>2650</c:v>
                </c:pt>
                <c:pt idx="837">
                  <c:v>2655</c:v>
                </c:pt>
                <c:pt idx="838">
                  <c:v>2670</c:v>
                </c:pt>
                <c:pt idx="839">
                  <c:v>2695</c:v>
                </c:pt>
                <c:pt idx="840">
                  <c:v>2660</c:v>
                </c:pt>
                <c:pt idx="841">
                  <c:v>2655</c:v>
                </c:pt>
                <c:pt idx="842">
                  <c:v>2660</c:v>
                </c:pt>
                <c:pt idx="843">
                  <c:v>2665</c:v>
                </c:pt>
                <c:pt idx="844">
                  <c:v>2660</c:v>
                </c:pt>
                <c:pt idx="845">
                  <c:v>2650</c:v>
                </c:pt>
                <c:pt idx="846">
                  <c:v>2650</c:v>
                </c:pt>
                <c:pt idx="847">
                  <c:v>2675</c:v>
                </c:pt>
                <c:pt idx="848">
                  <c:v>2670</c:v>
                </c:pt>
                <c:pt idx="849">
                  <c:v>2625</c:v>
                </c:pt>
                <c:pt idx="850">
                  <c:v>2610</c:v>
                </c:pt>
                <c:pt idx="851">
                  <c:v>2635</c:v>
                </c:pt>
                <c:pt idx="852">
                  <c:v>2670</c:v>
                </c:pt>
                <c:pt idx="853">
                  <c:v>2695</c:v>
                </c:pt>
                <c:pt idx="854">
                  <c:v>2625</c:v>
                </c:pt>
                <c:pt idx="855">
                  <c:v>2640</c:v>
                </c:pt>
                <c:pt idx="856">
                  <c:v>2645</c:v>
                </c:pt>
                <c:pt idx="857">
                  <c:v>2625</c:v>
                </c:pt>
                <c:pt idx="858">
                  <c:v>2700</c:v>
                </c:pt>
                <c:pt idx="859">
                  <c:v>2675</c:v>
                </c:pt>
                <c:pt idx="860">
                  <c:v>2675</c:v>
                </c:pt>
                <c:pt idx="861">
                  <c:v>2690</c:v>
                </c:pt>
                <c:pt idx="862">
                  <c:v>2660</c:v>
                </c:pt>
                <c:pt idx="863">
                  <c:v>2660</c:v>
                </c:pt>
                <c:pt idx="864">
                  <c:v>2640</c:v>
                </c:pt>
                <c:pt idx="865">
                  <c:v>2710</c:v>
                </c:pt>
                <c:pt idx="866">
                  <c:v>2650</c:v>
                </c:pt>
                <c:pt idx="867">
                  <c:v>2640</c:v>
                </c:pt>
                <c:pt idx="868">
                  <c:v>2700</c:v>
                </c:pt>
                <c:pt idx="869">
                  <c:v>2615</c:v>
                </c:pt>
                <c:pt idx="870">
                  <c:v>2670</c:v>
                </c:pt>
                <c:pt idx="871">
                  <c:v>2625</c:v>
                </c:pt>
                <c:pt idx="872">
                  <c:v>2680</c:v>
                </c:pt>
                <c:pt idx="873">
                  <c:v>2720</c:v>
                </c:pt>
                <c:pt idx="874">
                  <c:v>2675</c:v>
                </c:pt>
                <c:pt idx="875">
                  <c:v>2705</c:v>
                </c:pt>
                <c:pt idx="876">
                  <c:v>2670</c:v>
                </c:pt>
                <c:pt idx="877">
                  <c:v>2655</c:v>
                </c:pt>
                <c:pt idx="878">
                  <c:v>2625</c:v>
                </c:pt>
                <c:pt idx="879">
                  <c:v>2620</c:v>
                </c:pt>
                <c:pt idx="880">
                  <c:v>2635</c:v>
                </c:pt>
                <c:pt idx="881">
                  <c:v>2615</c:v>
                </c:pt>
                <c:pt idx="882">
                  <c:v>2660</c:v>
                </c:pt>
                <c:pt idx="883">
                  <c:v>2650</c:v>
                </c:pt>
                <c:pt idx="884">
                  <c:v>2640</c:v>
                </c:pt>
                <c:pt idx="885">
                  <c:v>2645</c:v>
                </c:pt>
                <c:pt idx="886">
                  <c:v>2640</c:v>
                </c:pt>
                <c:pt idx="887">
                  <c:v>2640</c:v>
                </c:pt>
                <c:pt idx="888">
                  <c:v>2645</c:v>
                </c:pt>
                <c:pt idx="889">
                  <c:v>2620</c:v>
                </c:pt>
                <c:pt idx="890">
                  <c:v>2640</c:v>
                </c:pt>
                <c:pt idx="891">
                  <c:v>2625</c:v>
                </c:pt>
                <c:pt idx="892">
                  <c:v>2660</c:v>
                </c:pt>
                <c:pt idx="893">
                  <c:v>2675</c:v>
                </c:pt>
                <c:pt idx="894">
                  <c:v>2685</c:v>
                </c:pt>
                <c:pt idx="895">
                  <c:v>2645</c:v>
                </c:pt>
                <c:pt idx="896">
                  <c:v>2620</c:v>
                </c:pt>
                <c:pt idx="897">
                  <c:v>2635</c:v>
                </c:pt>
                <c:pt idx="898">
                  <c:v>2650</c:v>
                </c:pt>
                <c:pt idx="899">
                  <c:v>2665</c:v>
                </c:pt>
                <c:pt idx="900">
                  <c:v>2665</c:v>
                </c:pt>
                <c:pt idx="901">
                  <c:v>2685</c:v>
                </c:pt>
                <c:pt idx="902">
                  <c:v>2685</c:v>
                </c:pt>
                <c:pt idx="903">
                  <c:v>2670</c:v>
                </c:pt>
                <c:pt idx="904">
                  <c:v>2630</c:v>
                </c:pt>
                <c:pt idx="905">
                  <c:v>2660</c:v>
                </c:pt>
                <c:pt idx="906">
                  <c:v>2675</c:v>
                </c:pt>
                <c:pt idx="907">
                  <c:v>2665</c:v>
                </c:pt>
                <c:pt idx="908">
                  <c:v>2620</c:v>
                </c:pt>
                <c:pt idx="909">
                  <c:v>2650</c:v>
                </c:pt>
                <c:pt idx="910">
                  <c:v>2635</c:v>
                </c:pt>
                <c:pt idx="911">
                  <c:v>2615</c:v>
                </c:pt>
                <c:pt idx="912">
                  <c:v>2645</c:v>
                </c:pt>
                <c:pt idx="913">
                  <c:v>2635</c:v>
                </c:pt>
                <c:pt idx="914">
                  <c:v>2640</c:v>
                </c:pt>
                <c:pt idx="915">
                  <c:v>2660</c:v>
                </c:pt>
                <c:pt idx="916">
                  <c:v>2675</c:v>
                </c:pt>
                <c:pt idx="917">
                  <c:v>2680</c:v>
                </c:pt>
                <c:pt idx="918">
                  <c:v>2645</c:v>
                </c:pt>
                <c:pt idx="919">
                  <c:v>2690</c:v>
                </c:pt>
                <c:pt idx="920">
                  <c:v>2630</c:v>
                </c:pt>
                <c:pt idx="921">
                  <c:v>2620</c:v>
                </c:pt>
                <c:pt idx="922">
                  <c:v>2640</c:v>
                </c:pt>
                <c:pt idx="923">
                  <c:v>2625</c:v>
                </c:pt>
                <c:pt idx="924">
                  <c:v>2620</c:v>
                </c:pt>
                <c:pt idx="925">
                  <c:v>2650</c:v>
                </c:pt>
                <c:pt idx="926">
                  <c:v>2655</c:v>
                </c:pt>
                <c:pt idx="927">
                  <c:v>2615</c:v>
                </c:pt>
                <c:pt idx="928">
                  <c:v>2695</c:v>
                </c:pt>
                <c:pt idx="929">
                  <c:v>2655</c:v>
                </c:pt>
                <c:pt idx="930">
                  <c:v>2685</c:v>
                </c:pt>
                <c:pt idx="931">
                  <c:v>2655</c:v>
                </c:pt>
                <c:pt idx="932">
                  <c:v>2615</c:v>
                </c:pt>
                <c:pt idx="933">
                  <c:v>2615</c:v>
                </c:pt>
                <c:pt idx="934">
                  <c:v>2640</c:v>
                </c:pt>
                <c:pt idx="935">
                  <c:v>2640</c:v>
                </c:pt>
                <c:pt idx="936">
                  <c:v>2680</c:v>
                </c:pt>
                <c:pt idx="937">
                  <c:v>2655</c:v>
                </c:pt>
                <c:pt idx="938">
                  <c:v>2685</c:v>
                </c:pt>
                <c:pt idx="939">
                  <c:v>2620</c:v>
                </c:pt>
                <c:pt idx="940">
                  <c:v>2630</c:v>
                </c:pt>
                <c:pt idx="941">
                  <c:v>2660</c:v>
                </c:pt>
                <c:pt idx="942">
                  <c:v>2655</c:v>
                </c:pt>
                <c:pt idx="943">
                  <c:v>2640</c:v>
                </c:pt>
                <c:pt idx="944">
                  <c:v>2655</c:v>
                </c:pt>
                <c:pt idx="945">
                  <c:v>2645</c:v>
                </c:pt>
                <c:pt idx="946">
                  <c:v>2655</c:v>
                </c:pt>
                <c:pt idx="947">
                  <c:v>2645</c:v>
                </c:pt>
                <c:pt idx="948">
                  <c:v>2610</c:v>
                </c:pt>
                <c:pt idx="949">
                  <c:v>2625</c:v>
                </c:pt>
                <c:pt idx="950">
                  <c:v>2620</c:v>
                </c:pt>
                <c:pt idx="951">
                  <c:v>2645</c:v>
                </c:pt>
                <c:pt idx="952">
                  <c:v>2675</c:v>
                </c:pt>
                <c:pt idx="953">
                  <c:v>2655</c:v>
                </c:pt>
                <c:pt idx="954">
                  <c:v>2650</c:v>
                </c:pt>
                <c:pt idx="955">
                  <c:v>2665</c:v>
                </c:pt>
                <c:pt idx="956">
                  <c:v>2655</c:v>
                </c:pt>
                <c:pt idx="957">
                  <c:v>2615</c:v>
                </c:pt>
                <c:pt idx="958">
                  <c:v>2645</c:v>
                </c:pt>
                <c:pt idx="959">
                  <c:v>2655</c:v>
                </c:pt>
                <c:pt idx="960">
                  <c:v>2620</c:v>
                </c:pt>
                <c:pt idx="961">
                  <c:v>2640</c:v>
                </c:pt>
                <c:pt idx="962">
                  <c:v>2650</c:v>
                </c:pt>
                <c:pt idx="963">
                  <c:v>2660</c:v>
                </c:pt>
                <c:pt idx="964">
                  <c:v>2650</c:v>
                </c:pt>
                <c:pt idx="965">
                  <c:v>2615</c:v>
                </c:pt>
                <c:pt idx="966">
                  <c:v>2630</c:v>
                </c:pt>
                <c:pt idx="967">
                  <c:v>2640</c:v>
                </c:pt>
                <c:pt idx="968">
                  <c:v>2660</c:v>
                </c:pt>
                <c:pt idx="969">
                  <c:v>2645</c:v>
                </c:pt>
                <c:pt idx="970">
                  <c:v>2670</c:v>
                </c:pt>
                <c:pt idx="971">
                  <c:v>2665</c:v>
                </c:pt>
                <c:pt idx="972">
                  <c:v>2665</c:v>
                </c:pt>
                <c:pt idx="973">
                  <c:v>2660</c:v>
                </c:pt>
                <c:pt idx="974">
                  <c:v>2670</c:v>
                </c:pt>
                <c:pt idx="975">
                  <c:v>2605</c:v>
                </c:pt>
                <c:pt idx="976">
                  <c:v>2580</c:v>
                </c:pt>
                <c:pt idx="977">
                  <c:v>2665</c:v>
                </c:pt>
                <c:pt idx="978">
                  <c:v>2670</c:v>
                </c:pt>
                <c:pt idx="979">
                  <c:v>2665</c:v>
                </c:pt>
                <c:pt idx="980">
                  <c:v>2660</c:v>
                </c:pt>
                <c:pt idx="981">
                  <c:v>2615</c:v>
                </c:pt>
                <c:pt idx="982">
                  <c:v>2660</c:v>
                </c:pt>
                <c:pt idx="983">
                  <c:v>2660</c:v>
                </c:pt>
                <c:pt idx="984">
                  <c:v>2630</c:v>
                </c:pt>
                <c:pt idx="985">
                  <c:v>2630</c:v>
                </c:pt>
                <c:pt idx="986">
                  <c:v>2670</c:v>
                </c:pt>
                <c:pt idx="987">
                  <c:v>2615</c:v>
                </c:pt>
                <c:pt idx="988">
                  <c:v>2630</c:v>
                </c:pt>
                <c:pt idx="989">
                  <c:v>2630</c:v>
                </c:pt>
                <c:pt idx="990">
                  <c:v>2625</c:v>
                </c:pt>
                <c:pt idx="991">
                  <c:v>2610</c:v>
                </c:pt>
                <c:pt idx="992">
                  <c:v>2650</c:v>
                </c:pt>
                <c:pt idx="993">
                  <c:v>2660</c:v>
                </c:pt>
                <c:pt idx="994">
                  <c:v>2645</c:v>
                </c:pt>
                <c:pt idx="995">
                  <c:v>2620</c:v>
                </c:pt>
                <c:pt idx="996">
                  <c:v>2660</c:v>
                </c:pt>
                <c:pt idx="997">
                  <c:v>2645</c:v>
                </c:pt>
                <c:pt idx="998">
                  <c:v>2625</c:v>
                </c:pt>
                <c:pt idx="999">
                  <c:v>2630</c:v>
                </c:pt>
                <c:pt idx="1000">
                  <c:v>2605</c:v>
                </c:pt>
                <c:pt idx="1001">
                  <c:v>2630</c:v>
                </c:pt>
                <c:pt idx="1002">
                  <c:v>2645</c:v>
                </c:pt>
                <c:pt idx="1003">
                  <c:v>2625</c:v>
                </c:pt>
                <c:pt idx="1004">
                  <c:v>2635</c:v>
                </c:pt>
                <c:pt idx="1005">
                  <c:v>2645</c:v>
                </c:pt>
                <c:pt idx="1006">
                  <c:v>2620</c:v>
                </c:pt>
                <c:pt idx="1007">
                  <c:v>2640</c:v>
                </c:pt>
                <c:pt idx="1008">
                  <c:v>2625</c:v>
                </c:pt>
                <c:pt idx="1009">
                  <c:v>2640</c:v>
                </c:pt>
                <c:pt idx="1010">
                  <c:v>2645</c:v>
                </c:pt>
                <c:pt idx="1011">
                  <c:v>2665</c:v>
                </c:pt>
                <c:pt idx="1012">
                  <c:v>2660</c:v>
                </c:pt>
                <c:pt idx="1013">
                  <c:v>2660</c:v>
                </c:pt>
                <c:pt idx="1014">
                  <c:v>2640</c:v>
                </c:pt>
                <c:pt idx="1015">
                  <c:v>2615</c:v>
                </c:pt>
                <c:pt idx="1016">
                  <c:v>2620</c:v>
                </c:pt>
                <c:pt idx="1017">
                  <c:v>2605</c:v>
                </c:pt>
                <c:pt idx="1018">
                  <c:v>2610</c:v>
                </c:pt>
                <c:pt idx="1019">
                  <c:v>2610</c:v>
                </c:pt>
                <c:pt idx="1020">
                  <c:v>2605</c:v>
                </c:pt>
                <c:pt idx="1021">
                  <c:v>2595</c:v>
                </c:pt>
                <c:pt idx="1022">
                  <c:v>2650</c:v>
                </c:pt>
                <c:pt idx="1023">
                  <c:v>2625</c:v>
                </c:pt>
                <c:pt idx="1024">
                  <c:v>2600</c:v>
                </c:pt>
                <c:pt idx="1025">
                  <c:v>2600</c:v>
                </c:pt>
                <c:pt idx="1026">
                  <c:v>2565</c:v>
                </c:pt>
                <c:pt idx="1027">
                  <c:v>2610</c:v>
                </c:pt>
                <c:pt idx="1028">
                  <c:v>2605</c:v>
                </c:pt>
                <c:pt idx="1029">
                  <c:v>2630</c:v>
                </c:pt>
                <c:pt idx="1030">
                  <c:v>2640</c:v>
                </c:pt>
                <c:pt idx="1031">
                  <c:v>2610</c:v>
                </c:pt>
                <c:pt idx="1032">
                  <c:v>2635</c:v>
                </c:pt>
                <c:pt idx="1033">
                  <c:v>2650</c:v>
                </c:pt>
                <c:pt idx="1034">
                  <c:v>2635</c:v>
                </c:pt>
                <c:pt idx="1035">
                  <c:v>2670</c:v>
                </c:pt>
                <c:pt idx="1036">
                  <c:v>2620</c:v>
                </c:pt>
                <c:pt idx="1037">
                  <c:v>2640</c:v>
                </c:pt>
                <c:pt idx="1038">
                  <c:v>2645</c:v>
                </c:pt>
                <c:pt idx="1039">
                  <c:v>2640</c:v>
                </c:pt>
                <c:pt idx="1040">
                  <c:v>2615</c:v>
                </c:pt>
                <c:pt idx="1041">
                  <c:v>2640</c:v>
                </c:pt>
                <c:pt idx="1042">
                  <c:v>2610</c:v>
                </c:pt>
                <c:pt idx="1043">
                  <c:v>2610</c:v>
                </c:pt>
                <c:pt idx="1044">
                  <c:v>2590</c:v>
                </c:pt>
                <c:pt idx="1045">
                  <c:v>2615</c:v>
                </c:pt>
                <c:pt idx="1046">
                  <c:v>2655</c:v>
                </c:pt>
                <c:pt idx="1047">
                  <c:v>2650</c:v>
                </c:pt>
                <c:pt idx="1048">
                  <c:v>2625</c:v>
                </c:pt>
                <c:pt idx="1049">
                  <c:v>2615</c:v>
                </c:pt>
                <c:pt idx="1050">
                  <c:v>2595</c:v>
                </c:pt>
                <c:pt idx="1051">
                  <c:v>2600</c:v>
                </c:pt>
                <c:pt idx="1052">
                  <c:v>2585</c:v>
                </c:pt>
                <c:pt idx="1053">
                  <c:v>2595</c:v>
                </c:pt>
                <c:pt idx="1054">
                  <c:v>2625</c:v>
                </c:pt>
                <c:pt idx="1055">
                  <c:v>2665</c:v>
                </c:pt>
                <c:pt idx="1056">
                  <c:v>2615</c:v>
                </c:pt>
                <c:pt idx="1057">
                  <c:v>2610</c:v>
                </c:pt>
                <c:pt idx="1058">
                  <c:v>2595</c:v>
                </c:pt>
                <c:pt idx="1059">
                  <c:v>2620</c:v>
                </c:pt>
                <c:pt idx="1060">
                  <c:v>2630</c:v>
                </c:pt>
                <c:pt idx="1061">
                  <c:v>2620</c:v>
                </c:pt>
                <c:pt idx="1062">
                  <c:v>2630</c:v>
                </c:pt>
                <c:pt idx="1063">
                  <c:v>2650</c:v>
                </c:pt>
                <c:pt idx="1064">
                  <c:v>2650</c:v>
                </c:pt>
                <c:pt idx="1065">
                  <c:v>2655</c:v>
                </c:pt>
                <c:pt idx="1066">
                  <c:v>2655</c:v>
                </c:pt>
                <c:pt idx="1067">
                  <c:v>2605</c:v>
                </c:pt>
                <c:pt idx="1068">
                  <c:v>2615</c:v>
                </c:pt>
                <c:pt idx="1069">
                  <c:v>2595</c:v>
                </c:pt>
                <c:pt idx="1070">
                  <c:v>2600</c:v>
                </c:pt>
                <c:pt idx="1071">
                  <c:v>2595</c:v>
                </c:pt>
                <c:pt idx="1072">
                  <c:v>2610</c:v>
                </c:pt>
                <c:pt idx="1073">
                  <c:v>2620</c:v>
                </c:pt>
                <c:pt idx="1074">
                  <c:v>2630</c:v>
                </c:pt>
                <c:pt idx="1075">
                  <c:v>2630</c:v>
                </c:pt>
                <c:pt idx="1076">
                  <c:v>2600</c:v>
                </c:pt>
                <c:pt idx="1077">
                  <c:v>2615</c:v>
                </c:pt>
                <c:pt idx="1078">
                  <c:v>2615</c:v>
                </c:pt>
                <c:pt idx="1079">
                  <c:v>2590</c:v>
                </c:pt>
                <c:pt idx="1080">
                  <c:v>2630</c:v>
                </c:pt>
                <c:pt idx="1081">
                  <c:v>2630</c:v>
                </c:pt>
                <c:pt idx="1082">
                  <c:v>2600</c:v>
                </c:pt>
                <c:pt idx="1083">
                  <c:v>2590</c:v>
                </c:pt>
                <c:pt idx="1084">
                  <c:v>2570</c:v>
                </c:pt>
                <c:pt idx="1085">
                  <c:v>2605</c:v>
                </c:pt>
                <c:pt idx="1086">
                  <c:v>2600</c:v>
                </c:pt>
                <c:pt idx="1087">
                  <c:v>2630</c:v>
                </c:pt>
                <c:pt idx="1088">
                  <c:v>2625</c:v>
                </c:pt>
                <c:pt idx="1089">
                  <c:v>2615</c:v>
                </c:pt>
                <c:pt idx="1090">
                  <c:v>2625</c:v>
                </c:pt>
                <c:pt idx="1091">
                  <c:v>2600</c:v>
                </c:pt>
                <c:pt idx="1092">
                  <c:v>2600</c:v>
                </c:pt>
                <c:pt idx="1093">
                  <c:v>2625</c:v>
                </c:pt>
                <c:pt idx="1094">
                  <c:v>2610</c:v>
                </c:pt>
                <c:pt idx="1095">
                  <c:v>2660</c:v>
                </c:pt>
                <c:pt idx="1096">
                  <c:v>2630</c:v>
                </c:pt>
                <c:pt idx="1097">
                  <c:v>2645</c:v>
                </c:pt>
                <c:pt idx="1098">
                  <c:v>2610</c:v>
                </c:pt>
                <c:pt idx="1099">
                  <c:v>2625</c:v>
                </c:pt>
                <c:pt idx="1100">
                  <c:v>2610</c:v>
                </c:pt>
                <c:pt idx="1101">
                  <c:v>2560</c:v>
                </c:pt>
                <c:pt idx="1102">
                  <c:v>2645</c:v>
                </c:pt>
                <c:pt idx="1103">
                  <c:v>2625</c:v>
                </c:pt>
                <c:pt idx="1104">
                  <c:v>2620</c:v>
                </c:pt>
                <c:pt idx="1105">
                  <c:v>2630</c:v>
                </c:pt>
                <c:pt idx="1106">
                  <c:v>2655</c:v>
                </c:pt>
                <c:pt idx="1107">
                  <c:v>2600</c:v>
                </c:pt>
                <c:pt idx="1108">
                  <c:v>2610</c:v>
                </c:pt>
                <c:pt idx="1109">
                  <c:v>2630</c:v>
                </c:pt>
                <c:pt idx="1110">
                  <c:v>2620</c:v>
                </c:pt>
                <c:pt idx="1111">
                  <c:v>2615</c:v>
                </c:pt>
                <c:pt idx="1112">
                  <c:v>2635</c:v>
                </c:pt>
                <c:pt idx="1113">
                  <c:v>2585</c:v>
                </c:pt>
                <c:pt idx="1114">
                  <c:v>2595</c:v>
                </c:pt>
                <c:pt idx="1115">
                  <c:v>2585</c:v>
                </c:pt>
                <c:pt idx="1116">
                  <c:v>2575</c:v>
                </c:pt>
                <c:pt idx="1117">
                  <c:v>2620</c:v>
                </c:pt>
                <c:pt idx="1118">
                  <c:v>2615</c:v>
                </c:pt>
                <c:pt idx="1119">
                  <c:v>2560</c:v>
                </c:pt>
                <c:pt idx="1120">
                  <c:v>2590</c:v>
                </c:pt>
                <c:pt idx="1121">
                  <c:v>2635</c:v>
                </c:pt>
                <c:pt idx="1122">
                  <c:v>2640</c:v>
                </c:pt>
                <c:pt idx="1123">
                  <c:v>2615</c:v>
                </c:pt>
                <c:pt idx="1124">
                  <c:v>2610</c:v>
                </c:pt>
                <c:pt idx="1125">
                  <c:v>2605</c:v>
                </c:pt>
                <c:pt idx="1126">
                  <c:v>2595</c:v>
                </c:pt>
                <c:pt idx="1127">
                  <c:v>2600</c:v>
                </c:pt>
                <c:pt idx="1128">
                  <c:v>2625</c:v>
                </c:pt>
                <c:pt idx="1129">
                  <c:v>2605</c:v>
                </c:pt>
                <c:pt idx="1130">
                  <c:v>2590</c:v>
                </c:pt>
                <c:pt idx="1131">
                  <c:v>2610</c:v>
                </c:pt>
                <c:pt idx="1132">
                  <c:v>2590</c:v>
                </c:pt>
                <c:pt idx="1133">
                  <c:v>2610</c:v>
                </c:pt>
                <c:pt idx="1134">
                  <c:v>2625</c:v>
                </c:pt>
                <c:pt idx="1135">
                  <c:v>2605</c:v>
                </c:pt>
                <c:pt idx="1136">
                  <c:v>2595</c:v>
                </c:pt>
                <c:pt idx="1137">
                  <c:v>2600</c:v>
                </c:pt>
                <c:pt idx="1138">
                  <c:v>2635</c:v>
                </c:pt>
                <c:pt idx="1139">
                  <c:v>2615</c:v>
                </c:pt>
                <c:pt idx="1140">
                  <c:v>2595</c:v>
                </c:pt>
                <c:pt idx="1141">
                  <c:v>2620</c:v>
                </c:pt>
                <c:pt idx="1142">
                  <c:v>2600</c:v>
                </c:pt>
                <c:pt idx="1143">
                  <c:v>2600</c:v>
                </c:pt>
                <c:pt idx="1144">
                  <c:v>2585</c:v>
                </c:pt>
                <c:pt idx="1145">
                  <c:v>2600</c:v>
                </c:pt>
                <c:pt idx="1146">
                  <c:v>2625</c:v>
                </c:pt>
                <c:pt idx="1147">
                  <c:v>2585</c:v>
                </c:pt>
                <c:pt idx="1148">
                  <c:v>2585</c:v>
                </c:pt>
                <c:pt idx="1149">
                  <c:v>2620</c:v>
                </c:pt>
                <c:pt idx="1150">
                  <c:v>2600</c:v>
                </c:pt>
                <c:pt idx="1151">
                  <c:v>2610</c:v>
                </c:pt>
                <c:pt idx="1152">
                  <c:v>2620</c:v>
                </c:pt>
                <c:pt idx="1153">
                  <c:v>2600</c:v>
                </c:pt>
                <c:pt idx="1154">
                  <c:v>2610</c:v>
                </c:pt>
                <c:pt idx="1155">
                  <c:v>2610</c:v>
                </c:pt>
                <c:pt idx="1156">
                  <c:v>2610</c:v>
                </c:pt>
                <c:pt idx="1157">
                  <c:v>2615</c:v>
                </c:pt>
                <c:pt idx="1158">
                  <c:v>2590</c:v>
                </c:pt>
                <c:pt idx="1159">
                  <c:v>2605</c:v>
                </c:pt>
                <c:pt idx="1160">
                  <c:v>2660</c:v>
                </c:pt>
                <c:pt idx="1161">
                  <c:v>2620</c:v>
                </c:pt>
                <c:pt idx="1162">
                  <c:v>2600</c:v>
                </c:pt>
                <c:pt idx="1163">
                  <c:v>2630</c:v>
                </c:pt>
                <c:pt idx="1164">
                  <c:v>2640</c:v>
                </c:pt>
                <c:pt idx="1165">
                  <c:v>2620</c:v>
                </c:pt>
                <c:pt idx="1166">
                  <c:v>2590</c:v>
                </c:pt>
                <c:pt idx="1167">
                  <c:v>2600</c:v>
                </c:pt>
                <c:pt idx="1168">
                  <c:v>2595</c:v>
                </c:pt>
                <c:pt idx="1169">
                  <c:v>2645</c:v>
                </c:pt>
                <c:pt idx="1170">
                  <c:v>2605</c:v>
                </c:pt>
                <c:pt idx="1171">
                  <c:v>2615</c:v>
                </c:pt>
                <c:pt idx="1172">
                  <c:v>2575</c:v>
                </c:pt>
                <c:pt idx="1173">
                  <c:v>2590</c:v>
                </c:pt>
                <c:pt idx="1174">
                  <c:v>2625</c:v>
                </c:pt>
                <c:pt idx="1175">
                  <c:v>2640</c:v>
                </c:pt>
                <c:pt idx="1176">
                  <c:v>2605</c:v>
                </c:pt>
                <c:pt idx="1177">
                  <c:v>2605</c:v>
                </c:pt>
                <c:pt idx="1178">
                  <c:v>2610</c:v>
                </c:pt>
                <c:pt idx="1179">
                  <c:v>2600</c:v>
                </c:pt>
                <c:pt idx="1180">
                  <c:v>2650</c:v>
                </c:pt>
                <c:pt idx="1181">
                  <c:v>2640</c:v>
                </c:pt>
                <c:pt idx="1182">
                  <c:v>2615</c:v>
                </c:pt>
                <c:pt idx="1183">
                  <c:v>2620</c:v>
                </c:pt>
                <c:pt idx="1184">
                  <c:v>2650</c:v>
                </c:pt>
                <c:pt idx="1185">
                  <c:v>2665</c:v>
                </c:pt>
                <c:pt idx="1186">
                  <c:v>2625</c:v>
                </c:pt>
                <c:pt idx="1187">
                  <c:v>2585</c:v>
                </c:pt>
                <c:pt idx="1188">
                  <c:v>2580</c:v>
                </c:pt>
                <c:pt idx="1189">
                  <c:v>2600</c:v>
                </c:pt>
                <c:pt idx="1190">
                  <c:v>2620</c:v>
                </c:pt>
                <c:pt idx="1191">
                  <c:v>2640</c:v>
                </c:pt>
                <c:pt idx="1192">
                  <c:v>2615</c:v>
                </c:pt>
                <c:pt idx="1193">
                  <c:v>2605</c:v>
                </c:pt>
                <c:pt idx="1194">
                  <c:v>2625</c:v>
                </c:pt>
                <c:pt idx="1195">
                  <c:v>2640</c:v>
                </c:pt>
                <c:pt idx="1196">
                  <c:v>2650</c:v>
                </c:pt>
                <c:pt idx="1197">
                  <c:v>2650</c:v>
                </c:pt>
                <c:pt idx="1198">
                  <c:v>2625</c:v>
                </c:pt>
                <c:pt idx="1199">
                  <c:v>2650</c:v>
                </c:pt>
                <c:pt idx="1200">
                  <c:v>2670</c:v>
                </c:pt>
                <c:pt idx="1201">
                  <c:v>2635</c:v>
                </c:pt>
                <c:pt idx="1202">
                  <c:v>2680</c:v>
                </c:pt>
                <c:pt idx="1203">
                  <c:v>2690</c:v>
                </c:pt>
                <c:pt idx="1204">
                  <c:v>2700</c:v>
                </c:pt>
                <c:pt idx="1205">
                  <c:v>2720</c:v>
                </c:pt>
                <c:pt idx="1206">
                  <c:v>2720</c:v>
                </c:pt>
                <c:pt idx="1207">
                  <c:v>2795</c:v>
                </c:pt>
                <c:pt idx="1208">
                  <c:v>2850</c:v>
                </c:pt>
                <c:pt idx="1209">
                  <c:v>2890</c:v>
                </c:pt>
                <c:pt idx="1210">
                  <c:v>2945</c:v>
                </c:pt>
                <c:pt idx="1211">
                  <c:v>3095</c:v>
                </c:pt>
                <c:pt idx="1212">
                  <c:v>3225</c:v>
                </c:pt>
                <c:pt idx="1213">
                  <c:v>3455</c:v>
                </c:pt>
                <c:pt idx="1214">
                  <c:v>3595</c:v>
                </c:pt>
                <c:pt idx="1215">
                  <c:v>3670</c:v>
                </c:pt>
                <c:pt idx="1216">
                  <c:v>3580</c:v>
                </c:pt>
                <c:pt idx="1217">
                  <c:v>3560</c:v>
                </c:pt>
                <c:pt idx="1218">
                  <c:v>3655</c:v>
                </c:pt>
                <c:pt idx="1219">
                  <c:v>3480</c:v>
                </c:pt>
                <c:pt idx="1220">
                  <c:v>3340</c:v>
                </c:pt>
                <c:pt idx="1221">
                  <c:v>3320</c:v>
                </c:pt>
                <c:pt idx="1222">
                  <c:v>3150</c:v>
                </c:pt>
                <c:pt idx="1223">
                  <c:v>3090</c:v>
                </c:pt>
                <c:pt idx="1224">
                  <c:v>3065</c:v>
                </c:pt>
                <c:pt idx="1225">
                  <c:v>2850</c:v>
                </c:pt>
                <c:pt idx="1226">
                  <c:v>2855</c:v>
                </c:pt>
                <c:pt idx="1227">
                  <c:v>2850</c:v>
                </c:pt>
                <c:pt idx="1228">
                  <c:v>2730</c:v>
                </c:pt>
                <c:pt idx="1229">
                  <c:v>2720</c:v>
                </c:pt>
                <c:pt idx="1230">
                  <c:v>2695</c:v>
                </c:pt>
                <c:pt idx="1231">
                  <c:v>2700</c:v>
                </c:pt>
                <c:pt idx="1232">
                  <c:v>2695</c:v>
                </c:pt>
                <c:pt idx="1233">
                  <c:v>2680</c:v>
                </c:pt>
                <c:pt idx="1234">
                  <c:v>2670</c:v>
                </c:pt>
                <c:pt idx="1235">
                  <c:v>2665</c:v>
                </c:pt>
                <c:pt idx="1236">
                  <c:v>2640</c:v>
                </c:pt>
                <c:pt idx="1237">
                  <c:v>2670</c:v>
                </c:pt>
                <c:pt idx="1238">
                  <c:v>2655</c:v>
                </c:pt>
                <c:pt idx="1239">
                  <c:v>2635</c:v>
                </c:pt>
                <c:pt idx="1240">
                  <c:v>2680</c:v>
                </c:pt>
                <c:pt idx="1241">
                  <c:v>2695</c:v>
                </c:pt>
                <c:pt idx="1242">
                  <c:v>2630</c:v>
                </c:pt>
                <c:pt idx="1243">
                  <c:v>2610</c:v>
                </c:pt>
                <c:pt idx="1244">
                  <c:v>2655</c:v>
                </c:pt>
                <c:pt idx="1245">
                  <c:v>2645</c:v>
                </c:pt>
                <c:pt idx="1246">
                  <c:v>2630</c:v>
                </c:pt>
                <c:pt idx="1247">
                  <c:v>2640</c:v>
                </c:pt>
                <c:pt idx="1248">
                  <c:v>2635</c:v>
                </c:pt>
                <c:pt idx="1249">
                  <c:v>2605</c:v>
                </c:pt>
                <c:pt idx="1250">
                  <c:v>2625</c:v>
                </c:pt>
                <c:pt idx="1251">
                  <c:v>2615</c:v>
                </c:pt>
                <c:pt idx="1252">
                  <c:v>2595</c:v>
                </c:pt>
                <c:pt idx="1253">
                  <c:v>2610</c:v>
                </c:pt>
                <c:pt idx="1254">
                  <c:v>2625</c:v>
                </c:pt>
                <c:pt idx="1255">
                  <c:v>2610</c:v>
                </c:pt>
                <c:pt idx="1256">
                  <c:v>2605</c:v>
                </c:pt>
                <c:pt idx="1257">
                  <c:v>2615</c:v>
                </c:pt>
                <c:pt idx="1258">
                  <c:v>2585</c:v>
                </c:pt>
                <c:pt idx="1259">
                  <c:v>2610</c:v>
                </c:pt>
                <c:pt idx="1260">
                  <c:v>2605</c:v>
                </c:pt>
                <c:pt idx="1261">
                  <c:v>2680</c:v>
                </c:pt>
                <c:pt idx="1262">
                  <c:v>2660</c:v>
                </c:pt>
                <c:pt idx="1263">
                  <c:v>2635</c:v>
                </c:pt>
                <c:pt idx="1264">
                  <c:v>2685</c:v>
                </c:pt>
                <c:pt idx="1265">
                  <c:v>2620</c:v>
                </c:pt>
                <c:pt idx="1266">
                  <c:v>2650</c:v>
                </c:pt>
                <c:pt idx="1267">
                  <c:v>2660</c:v>
                </c:pt>
                <c:pt idx="1268">
                  <c:v>2660</c:v>
                </c:pt>
                <c:pt idx="1269">
                  <c:v>2630</c:v>
                </c:pt>
                <c:pt idx="1270">
                  <c:v>2625</c:v>
                </c:pt>
                <c:pt idx="1271">
                  <c:v>2670</c:v>
                </c:pt>
                <c:pt idx="1272">
                  <c:v>2660</c:v>
                </c:pt>
                <c:pt idx="1273">
                  <c:v>2610</c:v>
                </c:pt>
                <c:pt idx="1274">
                  <c:v>2660</c:v>
                </c:pt>
                <c:pt idx="1275">
                  <c:v>2645</c:v>
                </c:pt>
                <c:pt idx="1276">
                  <c:v>2640</c:v>
                </c:pt>
                <c:pt idx="1277">
                  <c:v>2690</c:v>
                </c:pt>
                <c:pt idx="1278">
                  <c:v>2665</c:v>
                </c:pt>
                <c:pt idx="1279">
                  <c:v>2705</c:v>
                </c:pt>
                <c:pt idx="1280">
                  <c:v>2660</c:v>
                </c:pt>
                <c:pt idx="1281">
                  <c:v>2670</c:v>
                </c:pt>
                <c:pt idx="1282">
                  <c:v>2710</c:v>
                </c:pt>
                <c:pt idx="1283">
                  <c:v>2775</c:v>
                </c:pt>
                <c:pt idx="1284">
                  <c:v>2770</c:v>
                </c:pt>
                <c:pt idx="1285">
                  <c:v>2800</c:v>
                </c:pt>
                <c:pt idx="1286">
                  <c:v>2895</c:v>
                </c:pt>
                <c:pt idx="1287">
                  <c:v>2945</c:v>
                </c:pt>
                <c:pt idx="1288">
                  <c:v>2950</c:v>
                </c:pt>
                <c:pt idx="1289">
                  <c:v>3045</c:v>
                </c:pt>
                <c:pt idx="1290">
                  <c:v>3235</c:v>
                </c:pt>
                <c:pt idx="1291">
                  <c:v>3420</c:v>
                </c:pt>
                <c:pt idx="1292">
                  <c:v>3610</c:v>
                </c:pt>
                <c:pt idx="1293">
                  <c:v>3915</c:v>
                </c:pt>
                <c:pt idx="1294">
                  <c:v>4460</c:v>
                </c:pt>
                <c:pt idx="1295">
                  <c:v>4820</c:v>
                </c:pt>
                <c:pt idx="1296">
                  <c:v>5185</c:v>
                </c:pt>
                <c:pt idx="1297">
                  <c:v>5625</c:v>
                </c:pt>
                <c:pt idx="1298">
                  <c:v>5660</c:v>
                </c:pt>
                <c:pt idx="1299">
                  <c:v>5495</c:v>
                </c:pt>
                <c:pt idx="1300">
                  <c:v>5145</c:v>
                </c:pt>
                <c:pt idx="1301">
                  <c:v>4790</c:v>
                </c:pt>
                <c:pt idx="1302">
                  <c:v>4560</c:v>
                </c:pt>
                <c:pt idx="1303">
                  <c:v>4285</c:v>
                </c:pt>
                <c:pt idx="1304">
                  <c:v>3920</c:v>
                </c:pt>
                <c:pt idx="1305">
                  <c:v>3555</c:v>
                </c:pt>
                <c:pt idx="1306">
                  <c:v>3225</c:v>
                </c:pt>
                <c:pt idx="1307">
                  <c:v>3070</c:v>
                </c:pt>
                <c:pt idx="1308">
                  <c:v>2945</c:v>
                </c:pt>
                <c:pt idx="1309">
                  <c:v>2880</c:v>
                </c:pt>
                <c:pt idx="1310">
                  <c:v>2820</c:v>
                </c:pt>
                <c:pt idx="1311">
                  <c:v>2770</c:v>
                </c:pt>
                <c:pt idx="1312">
                  <c:v>2730</c:v>
                </c:pt>
                <c:pt idx="1313">
                  <c:v>2770</c:v>
                </c:pt>
                <c:pt idx="1314">
                  <c:v>2750</c:v>
                </c:pt>
                <c:pt idx="1315">
                  <c:v>2725</c:v>
                </c:pt>
                <c:pt idx="1316">
                  <c:v>2680</c:v>
                </c:pt>
                <c:pt idx="1317">
                  <c:v>2690</c:v>
                </c:pt>
                <c:pt idx="1318">
                  <c:v>2690</c:v>
                </c:pt>
                <c:pt idx="1319">
                  <c:v>2670</c:v>
                </c:pt>
                <c:pt idx="1320">
                  <c:v>2630</c:v>
                </c:pt>
                <c:pt idx="1321">
                  <c:v>2635</c:v>
                </c:pt>
                <c:pt idx="1322">
                  <c:v>2625</c:v>
                </c:pt>
                <c:pt idx="1323">
                  <c:v>2610</c:v>
                </c:pt>
                <c:pt idx="1324">
                  <c:v>2640</c:v>
                </c:pt>
                <c:pt idx="1325">
                  <c:v>2650</c:v>
                </c:pt>
                <c:pt idx="1326">
                  <c:v>2625</c:v>
                </c:pt>
                <c:pt idx="1327">
                  <c:v>2645</c:v>
                </c:pt>
                <c:pt idx="1328">
                  <c:v>2680</c:v>
                </c:pt>
                <c:pt idx="1329">
                  <c:v>2670</c:v>
                </c:pt>
                <c:pt idx="1330">
                  <c:v>2620</c:v>
                </c:pt>
                <c:pt idx="1331">
                  <c:v>2595</c:v>
                </c:pt>
                <c:pt idx="1332">
                  <c:v>2600</c:v>
                </c:pt>
                <c:pt idx="1333">
                  <c:v>2645</c:v>
                </c:pt>
                <c:pt idx="1334">
                  <c:v>2615</c:v>
                </c:pt>
                <c:pt idx="1335">
                  <c:v>2605</c:v>
                </c:pt>
                <c:pt idx="1336">
                  <c:v>2595</c:v>
                </c:pt>
                <c:pt idx="1337">
                  <c:v>2625</c:v>
                </c:pt>
                <c:pt idx="1338">
                  <c:v>2620</c:v>
                </c:pt>
                <c:pt idx="1339">
                  <c:v>2640</c:v>
                </c:pt>
                <c:pt idx="1340">
                  <c:v>2595</c:v>
                </c:pt>
                <c:pt idx="1341">
                  <c:v>2600</c:v>
                </c:pt>
                <c:pt idx="1342">
                  <c:v>2580</c:v>
                </c:pt>
                <c:pt idx="1343">
                  <c:v>2585</c:v>
                </c:pt>
                <c:pt idx="1344">
                  <c:v>2590</c:v>
                </c:pt>
                <c:pt idx="1345">
                  <c:v>2605</c:v>
                </c:pt>
                <c:pt idx="1346">
                  <c:v>2585</c:v>
                </c:pt>
                <c:pt idx="1347">
                  <c:v>2605</c:v>
                </c:pt>
                <c:pt idx="1348">
                  <c:v>2625</c:v>
                </c:pt>
                <c:pt idx="1349">
                  <c:v>2600</c:v>
                </c:pt>
                <c:pt idx="1350">
                  <c:v>2600</c:v>
                </c:pt>
                <c:pt idx="1351">
                  <c:v>2605</c:v>
                </c:pt>
                <c:pt idx="1352">
                  <c:v>2615</c:v>
                </c:pt>
                <c:pt idx="1353">
                  <c:v>2600</c:v>
                </c:pt>
                <c:pt idx="1354">
                  <c:v>2610</c:v>
                </c:pt>
                <c:pt idx="1355">
                  <c:v>2605</c:v>
                </c:pt>
                <c:pt idx="1356">
                  <c:v>2595</c:v>
                </c:pt>
                <c:pt idx="1357">
                  <c:v>2595</c:v>
                </c:pt>
                <c:pt idx="1358">
                  <c:v>2615</c:v>
                </c:pt>
                <c:pt idx="1359">
                  <c:v>2635</c:v>
                </c:pt>
                <c:pt idx="1360">
                  <c:v>2600</c:v>
                </c:pt>
                <c:pt idx="1361">
                  <c:v>2570</c:v>
                </c:pt>
                <c:pt idx="1362">
                  <c:v>2580</c:v>
                </c:pt>
                <c:pt idx="1363">
                  <c:v>2580</c:v>
                </c:pt>
                <c:pt idx="1364">
                  <c:v>2590</c:v>
                </c:pt>
                <c:pt idx="1365">
                  <c:v>2600</c:v>
                </c:pt>
                <c:pt idx="1366">
                  <c:v>2610</c:v>
                </c:pt>
                <c:pt idx="1367">
                  <c:v>2605</c:v>
                </c:pt>
                <c:pt idx="1368">
                  <c:v>2625</c:v>
                </c:pt>
                <c:pt idx="1369">
                  <c:v>2610</c:v>
                </c:pt>
                <c:pt idx="1370">
                  <c:v>2600</c:v>
                </c:pt>
                <c:pt idx="1371">
                  <c:v>2600</c:v>
                </c:pt>
                <c:pt idx="1372">
                  <c:v>2585</c:v>
                </c:pt>
                <c:pt idx="1373">
                  <c:v>2600</c:v>
                </c:pt>
                <c:pt idx="1374">
                  <c:v>2580</c:v>
                </c:pt>
                <c:pt idx="1375">
                  <c:v>2580</c:v>
                </c:pt>
                <c:pt idx="1376">
                  <c:v>2575</c:v>
                </c:pt>
                <c:pt idx="1377">
                  <c:v>2555</c:v>
                </c:pt>
                <c:pt idx="1378">
                  <c:v>2575</c:v>
                </c:pt>
                <c:pt idx="1379">
                  <c:v>2605</c:v>
                </c:pt>
                <c:pt idx="1380">
                  <c:v>2610</c:v>
                </c:pt>
                <c:pt idx="1381">
                  <c:v>2585</c:v>
                </c:pt>
                <c:pt idx="1382">
                  <c:v>2585</c:v>
                </c:pt>
                <c:pt idx="1383">
                  <c:v>2590</c:v>
                </c:pt>
                <c:pt idx="1384">
                  <c:v>2585</c:v>
                </c:pt>
                <c:pt idx="1385">
                  <c:v>2605</c:v>
                </c:pt>
                <c:pt idx="1386">
                  <c:v>2560</c:v>
                </c:pt>
                <c:pt idx="1387">
                  <c:v>2590</c:v>
                </c:pt>
                <c:pt idx="1388">
                  <c:v>2575</c:v>
                </c:pt>
                <c:pt idx="1389">
                  <c:v>2580</c:v>
                </c:pt>
                <c:pt idx="1390">
                  <c:v>2575</c:v>
                </c:pt>
                <c:pt idx="1391">
                  <c:v>2665</c:v>
                </c:pt>
                <c:pt idx="1392">
                  <c:v>2595</c:v>
                </c:pt>
                <c:pt idx="1393">
                  <c:v>2590</c:v>
                </c:pt>
                <c:pt idx="1394">
                  <c:v>2580</c:v>
                </c:pt>
                <c:pt idx="1395">
                  <c:v>2565</c:v>
                </c:pt>
                <c:pt idx="1396">
                  <c:v>2645</c:v>
                </c:pt>
                <c:pt idx="1397">
                  <c:v>2600</c:v>
                </c:pt>
                <c:pt idx="1398">
                  <c:v>2575</c:v>
                </c:pt>
                <c:pt idx="1399">
                  <c:v>2575</c:v>
                </c:pt>
                <c:pt idx="1400">
                  <c:v>2600</c:v>
                </c:pt>
                <c:pt idx="1401">
                  <c:v>2585</c:v>
                </c:pt>
                <c:pt idx="1402">
                  <c:v>2605</c:v>
                </c:pt>
                <c:pt idx="1403">
                  <c:v>2575</c:v>
                </c:pt>
                <c:pt idx="1404">
                  <c:v>2555</c:v>
                </c:pt>
                <c:pt idx="1405">
                  <c:v>2585</c:v>
                </c:pt>
                <c:pt idx="1406">
                  <c:v>2590</c:v>
                </c:pt>
                <c:pt idx="1407">
                  <c:v>2585</c:v>
                </c:pt>
                <c:pt idx="1408">
                  <c:v>2565</c:v>
                </c:pt>
                <c:pt idx="1409">
                  <c:v>2555</c:v>
                </c:pt>
                <c:pt idx="1410">
                  <c:v>2580</c:v>
                </c:pt>
                <c:pt idx="1411">
                  <c:v>2600</c:v>
                </c:pt>
                <c:pt idx="1412">
                  <c:v>2595</c:v>
                </c:pt>
                <c:pt idx="1413">
                  <c:v>2630</c:v>
                </c:pt>
                <c:pt idx="1414">
                  <c:v>2635</c:v>
                </c:pt>
                <c:pt idx="1415">
                  <c:v>2620</c:v>
                </c:pt>
                <c:pt idx="1416">
                  <c:v>2615</c:v>
                </c:pt>
                <c:pt idx="1417">
                  <c:v>2600</c:v>
                </c:pt>
                <c:pt idx="1418">
                  <c:v>2590</c:v>
                </c:pt>
                <c:pt idx="1419">
                  <c:v>2580</c:v>
                </c:pt>
                <c:pt idx="1420">
                  <c:v>2585</c:v>
                </c:pt>
                <c:pt idx="1421">
                  <c:v>2590</c:v>
                </c:pt>
                <c:pt idx="1422">
                  <c:v>2595</c:v>
                </c:pt>
                <c:pt idx="1423">
                  <c:v>2605</c:v>
                </c:pt>
                <c:pt idx="1424">
                  <c:v>2590</c:v>
                </c:pt>
                <c:pt idx="1425">
                  <c:v>2600</c:v>
                </c:pt>
                <c:pt idx="1426">
                  <c:v>2590</c:v>
                </c:pt>
                <c:pt idx="1427">
                  <c:v>2580</c:v>
                </c:pt>
                <c:pt idx="1428">
                  <c:v>2575</c:v>
                </c:pt>
                <c:pt idx="1429">
                  <c:v>2600</c:v>
                </c:pt>
                <c:pt idx="1430">
                  <c:v>2585</c:v>
                </c:pt>
                <c:pt idx="1431">
                  <c:v>2570</c:v>
                </c:pt>
                <c:pt idx="1432">
                  <c:v>2585</c:v>
                </c:pt>
                <c:pt idx="1433">
                  <c:v>2565</c:v>
                </c:pt>
                <c:pt idx="1434">
                  <c:v>2585</c:v>
                </c:pt>
                <c:pt idx="1435">
                  <c:v>2565</c:v>
                </c:pt>
                <c:pt idx="1436">
                  <c:v>2580</c:v>
                </c:pt>
                <c:pt idx="1437">
                  <c:v>2595</c:v>
                </c:pt>
                <c:pt idx="1438">
                  <c:v>2560</c:v>
                </c:pt>
                <c:pt idx="1439">
                  <c:v>2605</c:v>
                </c:pt>
                <c:pt idx="1440">
                  <c:v>2585</c:v>
                </c:pt>
                <c:pt idx="1441">
                  <c:v>2550</c:v>
                </c:pt>
                <c:pt idx="1442">
                  <c:v>2595</c:v>
                </c:pt>
                <c:pt idx="1443">
                  <c:v>2575</c:v>
                </c:pt>
                <c:pt idx="1444">
                  <c:v>2605</c:v>
                </c:pt>
                <c:pt idx="1445">
                  <c:v>2605</c:v>
                </c:pt>
                <c:pt idx="1446">
                  <c:v>2610</c:v>
                </c:pt>
                <c:pt idx="1447">
                  <c:v>2600</c:v>
                </c:pt>
                <c:pt idx="1448">
                  <c:v>2590</c:v>
                </c:pt>
                <c:pt idx="1449">
                  <c:v>2555</c:v>
                </c:pt>
                <c:pt idx="1450">
                  <c:v>2570</c:v>
                </c:pt>
                <c:pt idx="1451">
                  <c:v>2570</c:v>
                </c:pt>
                <c:pt idx="1452">
                  <c:v>2550</c:v>
                </c:pt>
                <c:pt idx="1453">
                  <c:v>2575</c:v>
                </c:pt>
                <c:pt idx="1454">
                  <c:v>2585</c:v>
                </c:pt>
                <c:pt idx="1455">
                  <c:v>2590</c:v>
                </c:pt>
                <c:pt idx="1456">
                  <c:v>2560</c:v>
                </c:pt>
                <c:pt idx="1457">
                  <c:v>2590</c:v>
                </c:pt>
                <c:pt idx="1458">
                  <c:v>2550</c:v>
                </c:pt>
                <c:pt idx="1459">
                  <c:v>2565</c:v>
                </c:pt>
                <c:pt idx="1460">
                  <c:v>2580</c:v>
                </c:pt>
                <c:pt idx="1461">
                  <c:v>2565</c:v>
                </c:pt>
                <c:pt idx="1462">
                  <c:v>2595</c:v>
                </c:pt>
                <c:pt idx="1463">
                  <c:v>2600</c:v>
                </c:pt>
                <c:pt idx="1464">
                  <c:v>2590</c:v>
                </c:pt>
                <c:pt idx="1465">
                  <c:v>2580</c:v>
                </c:pt>
                <c:pt idx="1466">
                  <c:v>2570</c:v>
                </c:pt>
                <c:pt idx="1467">
                  <c:v>2570</c:v>
                </c:pt>
                <c:pt idx="1468">
                  <c:v>2570</c:v>
                </c:pt>
                <c:pt idx="1469">
                  <c:v>2555</c:v>
                </c:pt>
                <c:pt idx="1470">
                  <c:v>2580</c:v>
                </c:pt>
                <c:pt idx="1471">
                  <c:v>2565</c:v>
                </c:pt>
                <c:pt idx="1472">
                  <c:v>2560</c:v>
                </c:pt>
                <c:pt idx="1473">
                  <c:v>2580</c:v>
                </c:pt>
                <c:pt idx="1474">
                  <c:v>2605</c:v>
                </c:pt>
                <c:pt idx="1475">
                  <c:v>2600</c:v>
                </c:pt>
                <c:pt idx="1476">
                  <c:v>2590</c:v>
                </c:pt>
                <c:pt idx="1477">
                  <c:v>2605</c:v>
                </c:pt>
                <c:pt idx="1478">
                  <c:v>2600</c:v>
                </c:pt>
                <c:pt idx="1479">
                  <c:v>2580</c:v>
                </c:pt>
                <c:pt idx="1480">
                  <c:v>2565</c:v>
                </c:pt>
                <c:pt idx="1481">
                  <c:v>2585</c:v>
                </c:pt>
                <c:pt idx="1482">
                  <c:v>2605</c:v>
                </c:pt>
                <c:pt idx="1483">
                  <c:v>2590</c:v>
                </c:pt>
                <c:pt idx="1484">
                  <c:v>2575</c:v>
                </c:pt>
                <c:pt idx="1485">
                  <c:v>2560</c:v>
                </c:pt>
                <c:pt idx="1486">
                  <c:v>2565</c:v>
                </c:pt>
                <c:pt idx="1487">
                  <c:v>2585</c:v>
                </c:pt>
                <c:pt idx="1488">
                  <c:v>2595</c:v>
                </c:pt>
                <c:pt idx="1489">
                  <c:v>2600</c:v>
                </c:pt>
                <c:pt idx="1490">
                  <c:v>2590</c:v>
                </c:pt>
                <c:pt idx="1491">
                  <c:v>2605</c:v>
                </c:pt>
                <c:pt idx="1492">
                  <c:v>2570</c:v>
                </c:pt>
                <c:pt idx="1493">
                  <c:v>2605</c:v>
                </c:pt>
                <c:pt idx="1494">
                  <c:v>2615</c:v>
                </c:pt>
                <c:pt idx="1495">
                  <c:v>2565</c:v>
                </c:pt>
                <c:pt idx="1496">
                  <c:v>2580</c:v>
                </c:pt>
                <c:pt idx="1497">
                  <c:v>2575</c:v>
                </c:pt>
                <c:pt idx="1498">
                  <c:v>2570</c:v>
                </c:pt>
                <c:pt idx="1499">
                  <c:v>2585</c:v>
                </c:pt>
                <c:pt idx="1500">
                  <c:v>2575</c:v>
                </c:pt>
                <c:pt idx="1501">
                  <c:v>2610</c:v>
                </c:pt>
                <c:pt idx="1502">
                  <c:v>2575</c:v>
                </c:pt>
                <c:pt idx="1503">
                  <c:v>2590</c:v>
                </c:pt>
                <c:pt idx="1504">
                  <c:v>2610</c:v>
                </c:pt>
                <c:pt idx="1505">
                  <c:v>2595</c:v>
                </c:pt>
                <c:pt idx="1506">
                  <c:v>2560</c:v>
                </c:pt>
                <c:pt idx="1507">
                  <c:v>2570</c:v>
                </c:pt>
                <c:pt idx="1508">
                  <c:v>2590</c:v>
                </c:pt>
                <c:pt idx="1509">
                  <c:v>2600</c:v>
                </c:pt>
                <c:pt idx="1510">
                  <c:v>2560</c:v>
                </c:pt>
                <c:pt idx="1511">
                  <c:v>2615</c:v>
                </c:pt>
                <c:pt idx="1512">
                  <c:v>2595</c:v>
                </c:pt>
                <c:pt idx="1513">
                  <c:v>2575</c:v>
                </c:pt>
                <c:pt idx="1514">
                  <c:v>2580</c:v>
                </c:pt>
                <c:pt idx="1515">
                  <c:v>2550</c:v>
                </c:pt>
                <c:pt idx="1516">
                  <c:v>2555</c:v>
                </c:pt>
                <c:pt idx="1517">
                  <c:v>2585</c:v>
                </c:pt>
                <c:pt idx="1518">
                  <c:v>2550</c:v>
                </c:pt>
                <c:pt idx="1519">
                  <c:v>2590</c:v>
                </c:pt>
                <c:pt idx="1520">
                  <c:v>2585</c:v>
                </c:pt>
                <c:pt idx="1521">
                  <c:v>2575</c:v>
                </c:pt>
                <c:pt idx="1522">
                  <c:v>2570</c:v>
                </c:pt>
                <c:pt idx="1523">
                  <c:v>2560</c:v>
                </c:pt>
                <c:pt idx="1524">
                  <c:v>2595</c:v>
                </c:pt>
                <c:pt idx="1525">
                  <c:v>2570</c:v>
                </c:pt>
                <c:pt idx="1526">
                  <c:v>2555</c:v>
                </c:pt>
                <c:pt idx="1527">
                  <c:v>2570</c:v>
                </c:pt>
                <c:pt idx="1528">
                  <c:v>2575</c:v>
                </c:pt>
                <c:pt idx="1529">
                  <c:v>2570</c:v>
                </c:pt>
                <c:pt idx="1530">
                  <c:v>2580</c:v>
                </c:pt>
                <c:pt idx="1531">
                  <c:v>2595</c:v>
                </c:pt>
                <c:pt idx="1532">
                  <c:v>2610</c:v>
                </c:pt>
                <c:pt idx="1533">
                  <c:v>2575</c:v>
                </c:pt>
                <c:pt idx="1534">
                  <c:v>2570</c:v>
                </c:pt>
                <c:pt idx="1535">
                  <c:v>2560</c:v>
                </c:pt>
                <c:pt idx="1536">
                  <c:v>2575</c:v>
                </c:pt>
                <c:pt idx="1537">
                  <c:v>2590</c:v>
                </c:pt>
                <c:pt idx="1538">
                  <c:v>2565</c:v>
                </c:pt>
                <c:pt idx="1539">
                  <c:v>2570</c:v>
                </c:pt>
                <c:pt idx="1540">
                  <c:v>2560</c:v>
                </c:pt>
                <c:pt idx="1541">
                  <c:v>2575</c:v>
                </c:pt>
                <c:pt idx="1542">
                  <c:v>2590</c:v>
                </c:pt>
                <c:pt idx="1543">
                  <c:v>2565</c:v>
                </c:pt>
                <c:pt idx="1544">
                  <c:v>2570</c:v>
                </c:pt>
                <c:pt idx="1545">
                  <c:v>2550</c:v>
                </c:pt>
                <c:pt idx="1546">
                  <c:v>2550</c:v>
                </c:pt>
                <c:pt idx="1547">
                  <c:v>2575</c:v>
                </c:pt>
                <c:pt idx="1548">
                  <c:v>2575</c:v>
                </c:pt>
                <c:pt idx="1549">
                  <c:v>2605</c:v>
                </c:pt>
                <c:pt idx="1550">
                  <c:v>2590</c:v>
                </c:pt>
                <c:pt idx="1551">
                  <c:v>2575</c:v>
                </c:pt>
                <c:pt idx="1552">
                  <c:v>2595</c:v>
                </c:pt>
                <c:pt idx="1553">
                  <c:v>2560</c:v>
                </c:pt>
                <c:pt idx="1554">
                  <c:v>2565</c:v>
                </c:pt>
                <c:pt idx="1555">
                  <c:v>2550</c:v>
                </c:pt>
                <c:pt idx="1556">
                  <c:v>2580</c:v>
                </c:pt>
                <c:pt idx="1557">
                  <c:v>2575</c:v>
                </c:pt>
                <c:pt idx="1558">
                  <c:v>2585</c:v>
                </c:pt>
                <c:pt idx="1559">
                  <c:v>2545</c:v>
                </c:pt>
                <c:pt idx="1560">
                  <c:v>2605</c:v>
                </c:pt>
                <c:pt idx="1561">
                  <c:v>2545</c:v>
                </c:pt>
                <c:pt idx="1562">
                  <c:v>2580</c:v>
                </c:pt>
                <c:pt idx="1563">
                  <c:v>2575</c:v>
                </c:pt>
                <c:pt idx="1564">
                  <c:v>2590</c:v>
                </c:pt>
                <c:pt idx="1565">
                  <c:v>2560</c:v>
                </c:pt>
                <c:pt idx="1566">
                  <c:v>2570</c:v>
                </c:pt>
                <c:pt idx="1567">
                  <c:v>2545</c:v>
                </c:pt>
                <c:pt idx="1568">
                  <c:v>2550</c:v>
                </c:pt>
                <c:pt idx="1569">
                  <c:v>2575</c:v>
                </c:pt>
                <c:pt idx="1570">
                  <c:v>2595</c:v>
                </c:pt>
                <c:pt idx="1571">
                  <c:v>2580</c:v>
                </c:pt>
                <c:pt idx="1572">
                  <c:v>2575</c:v>
                </c:pt>
                <c:pt idx="1573">
                  <c:v>2565</c:v>
                </c:pt>
                <c:pt idx="1574">
                  <c:v>2580</c:v>
                </c:pt>
                <c:pt idx="1575">
                  <c:v>2555</c:v>
                </c:pt>
                <c:pt idx="1576">
                  <c:v>2570</c:v>
                </c:pt>
                <c:pt idx="1577">
                  <c:v>2590</c:v>
                </c:pt>
                <c:pt idx="1578">
                  <c:v>2570</c:v>
                </c:pt>
                <c:pt idx="1579">
                  <c:v>2570</c:v>
                </c:pt>
                <c:pt idx="1580">
                  <c:v>2600</c:v>
                </c:pt>
                <c:pt idx="1581">
                  <c:v>2585</c:v>
                </c:pt>
                <c:pt idx="1582">
                  <c:v>2580</c:v>
                </c:pt>
                <c:pt idx="1583">
                  <c:v>2570</c:v>
                </c:pt>
                <c:pt idx="1584">
                  <c:v>2555</c:v>
                </c:pt>
                <c:pt idx="1585">
                  <c:v>2570</c:v>
                </c:pt>
                <c:pt idx="1586">
                  <c:v>2565</c:v>
                </c:pt>
                <c:pt idx="1587">
                  <c:v>2570</c:v>
                </c:pt>
                <c:pt idx="1588">
                  <c:v>2575</c:v>
                </c:pt>
                <c:pt idx="1589">
                  <c:v>2575</c:v>
                </c:pt>
                <c:pt idx="1590">
                  <c:v>2570</c:v>
                </c:pt>
                <c:pt idx="1591">
                  <c:v>2565</c:v>
                </c:pt>
                <c:pt idx="1592">
                  <c:v>2545</c:v>
                </c:pt>
                <c:pt idx="1593">
                  <c:v>2560</c:v>
                </c:pt>
                <c:pt idx="1594">
                  <c:v>2555</c:v>
                </c:pt>
                <c:pt idx="1595">
                  <c:v>2535</c:v>
                </c:pt>
                <c:pt idx="1596">
                  <c:v>2560</c:v>
                </c:pt>
                <c:pt idx="1597">
                  <c:v>2565</c:v>
                </c:pt>
                <c:pt idx="1598">
                  <c:v>2560</c:v>
                </c:pt>
                <c:pt idx="1599">
                  <c:v>2575</c:v>
                </c:pt>
                <c:pt idx="1600">
                  <c:v>2550</c:v>
                </c:pt>
                <c:pt idx="1601">
                  <c:v>2560</c:v>
                </c:pt>
                <c:pt idx="1602">
                  <c:v>2560</c:v>
                </c:pt>
                <c:pt idx="1603">
                  <c:v>2600</c:v>
                </c:pt>
                <c:pt idx="1604">
                  <c:v>2585</c:v>
                </c:pt>
                <c:pt idx="1605">
                  <c:v>2570</c:v>
                </c:pt>
                <c:pt idx="1606">
                  <c:v>2565</c:v>
                </c:pt>
                <c:pt idx="1607">
                  <c:v>2520</c:v>
                </c:pt>
                <c:pt idx="1608">
                  <c:v>2560</c:v>
                </c:pt>
                <c:pt idx="1609">
                  <c:v>2550</c:v>
                </c:pt>
                <c:pt idx="1610">
                  <c:v>2600</c:v>
                </c:pt>
                <c:pt idx="1611">
                  <c:v>2575</c:v>
                </c:pt>
                <c:pt idx="1612">
                  <c:v>2580</c:v>
                </c:pt>
                <c:pt idx="1613">
                  <c:v>2590</c:v>
                </c:pt>
                <c:pt idx="1614">
                  <c:v>2600</c:v>
                </c:pt>
                <c:pt idx="1615">
                  <c:v>2545</c:v>
                </c:pt>
                <c:pt idx="1616">
                  <c:v>2540</c:v>
                </c:pt>
                <c:pt idx="1617">
                  <c:v>2605</c:v>
                </c:pt>
                <c:pt idx="1618">
                  <c:v>2555</c:v>
                </c:pt>
                <c:pt idx="1619">
                  <c:v>2560</c:v>
                </c:pt>
                <c:pt idx="1620">
                  <c:v>2550</c:v>
                </c:pt>
                <c:pt idx="1621">
                  <c:v>2545</c:v>
                </c:pt>
                <c:pt idx="1622">
                  <c:v>2575</c:v>
                </c:pt>
                <c:pt idx="1623">
                  <c:v>2535</c:v>
                </c:pt>
                <c:pt idx="1624">
                  <c:v>2580</c:v>
                </c:pt>
                <c:pt idx="1625">
                  <c:v>2550</c:v>
                </c:pt>
                <c:pt idx="1626">
                  <c:v>2590</c:v>
                </c:pt>
                <c:pt idx="1627">
                  <c:v>2570</c:v>
                </c:pt>
                <c:pt idx="1628">
                  <c:v>2565</c:v>
                </c:pt>
                <c:pt idx="1629">
                  <c:v>2545</c:v>
                </c:pt>
                <c:pt idx="1630">
                  <c:v>2585</c:v>
                </c:pt>
                <c:pt idx="1631">
                  <c:v>2550</c:v>
                </c:pt>
                <c:pt idx="1632">
                  <c:v>2550</c:v>
                </c:pt>
                <c:pt idx="1633">
                  <c:v>2590</c:v>
                </c:pt>
                <c:pt idx="1634">
                  <c:v>2575</c:v>
                </c:pt>
                <c:pt idx="1635">
                  <c:v>2545</c:v>
                </c:pt>
                <c:pt idx="1636">
                  <c:v>2540</c:v>
                </c:pt>
                <c:pt idx="1637">
                  <c:v>2570</c:v>
                </c:pt>
                <c:pt idx="1638">
                  <c:v>2580</c:v>
                </c:pt>
                <c:pt idx="1639">
                  <c:v>2560</c:v>
                </c:pt>
                <c:pt idx="1640">
                  <c:v>2565</c:v>
                </c:pt>
                <c:pt idx="1641">
                  <c:v>2550</c:v>
                </c:pt>
                <c:pt idx="1642">
                  <c:v>2560</c:v>
                </c:pt>
                <c:pt idx="1643">
                  <c:v>2575</c:v>
                </c:pt>
                <c:pt idx="1644">
                  <c:v>2565</c:v>
                </c:pt>
                <c:pt idx="1645">
                  <c:v>2550</c:v>
                </c:pt>
                <c:pt idx="1646">
                  <c:v>2560</c:v>
                </c:pt>
                <c:pt idx="1647">
                  <c:v>2560</c:v>
                </c:pt>
                <c:pt idx="1648">
                  <c:v>2540</c:v>
                </c:pt>
                <c:pt idx="1649">
                  <c:v>2545</c:v>
                </c:pt>
                <c:pt idx="1650">
                  <c:v>2575</c:v>
                </c:pt>
                <c:pt idx="1651">
                  <c:v>2560</c:v>
                </c:pt>
                <c:pt idx="1652">
                  <c:v>2545</c:v>
                </c:pt>
                <c:pt idx="1653">
                  <c:v>2565</c:v>
                </c:pt>
                <c:pt idx="1654">
                  <c:v>2565</c:v>
                </c:pt>
                <c:pt idx="1655">
                  <c:v>2550</c:v>
                </c:pt>
                <c:pt idx="1656">
                  <c:v>2570</c:v>
                </c:pt>
                <c:pt idx="1657">
                  <c:v>2575</c:v>
                </c:pt>
                <c:pt idx="1658">
                  <c:v>2570</c:v>
                </c:pt>
                <c:pt idx="1659">
                  <c:v>2575</c:v>
                </c:pt>
                <c:pt idx="1660">
                  <c:v>2560</c:v>
                </c:pt>
                <c:pt idx="1661">
                  <c:v>2565</c:v>
                </c:pt>
                <c:pt idx="1662">
                  <c:v>2575</c:v>
                </c:pt>
                <c:pt idx="1663">
                  <c:v>2575</c:v>
                </c:pt>
                <c:pt idx="1664">
                  <c:v>2550</c:v>
                </c:pt>
                <c:pt idx="1665">
                  <c:v>2575</c:v>
                </c:pt>
                <c:pt idx="1666">
                  <c:v>2555</c:v>
                </c:pt>
                <c:pt idx="1667">
                  <c:v>2575</c:v>
                </c:pt>
                <c:pt idx="1668">
                  <c:v>2545</c:v>
                </c:pt>
                <c:pt idx="1669">
                  <c:v>2565</c:v>
                </c:pt>
                <c:pt idx="1670">
                  <c:v>2575</c:v>
                </c:pt>
                <c:pt idx="1671">
                  <c:v>2555</c:v>
                </c:pt>
                <c:pt idx="1672">
                  <c:v>2555</c:v>
                </c:pt>
                <c:pt idx="1673">
                  <c:v>2580</c:v>
                </c:pt>
                <c:pt idx="1674">
                  <c:v>2570</c:v>
                </c:pt>
                <c:pt idx="1675">
                  <c:v>2575</c:v>
                </c:pt>
                <c:pt idx="1676">
                  <c:v>2605</c:v>
                </c:pt>
                <c:pt idx="1677">
                  <c:v>2555</c:v>
                </c:pt>
                <c:pt idx="1678">
                  <c:v>2620</c:v>
                </c:pt>
                <c:pt idx="1679">
                  <c:v>2570</c:v>
                </c:pt>
                <c:pt idx="1680">
                  <c:v>2555</c:v>
                </c:pt>
                <c:pt idx="1681">
                  <c:v>2600</c:v>
                </c:pt>
                <c:pt idx="1682">
                  <c:v>2550</c:v>
                </c:pt>
                <c:pt idx="1683">
                  <c:v>2550</c:v>
                </c:pt>
                <c:pt idx="1684">
                  <c:v>2585</c:v>
                </c:pt>
                <c:pt idx="1685">
                  <c:v>2545</c:v>
                </c:pt>
                <c:pt idx="1686">
                  <c:v>2560</c:v>
                </c:pt>
                <c:pt idx="1687">
                  <c:v>2565</c:v>
                </c:pt>
                <c:pt idx="1688">
                  <c:v>2540</c:v>
                </c:pt>
                <c:pt idx="1689">
                  <c:v>2535</c:v>
                </c:pt>
                <c:pt idx="1690">
                  <c:v>2585</c:v>
                </c:pt>
                <c:pt idx="1691">
                  <c:v>2560</c:v>
                </c:pt>
                <c:pt idx="1692">
                  <c:v>2565</c:v>
                </c:pt>
                <c:pt idx="1693">
                  <c:v>2560</c:v>
                </c:pt>
                <c:pt idx="1694">
                  <c:v>2590</c:v>
                </c:pt>
                <c:pt idx="1695">
                  <c:v>2565</c:v>
                </c:pt>
                <c:pt idx="1696">
                  <c:v>2540</c:v>
                </c:pt>
                <c:pt idx="1697">
                  <c:v>2560</c:v>
                </c:pt>
                <c:pt idx="1698">
                  <c:v>2565</c:v>
                </c:pt>
                <c:pt idx="1699">
                  <c:v>2575</c:v>
                </c:pt>
                <c:pt idx="1700">
                  <c:v>2570</c:v>
                </c:pt>
                <c:pt idx="1701">
                  <c:v>2570</c:v>
                </c:pt>
                <c:pt idx="1702">
                  <c:v>2550</c:v>
                </c:pt>
                <c:pt idx="1703">
                  <c:v>2560</c:v>
                </c:pt>
                <c:pt idx="1704">
                  <c:v>2585</c:v>
                </c:pt>
                <c:pt idx="1705">
                  <c:v>2580</c:v>
                </c:pt>
                <c:pt idx="1706">
                  <c:v>2575</c:v>
                </c:pt>
                <c:pt idx="1707">
                  <c:v>2570</c:v>
                </c:pt>
                <c:pt idx="1708">
                  <c:v>2575</c:v>
                </c:pt>
                <c:pt idx="1709">
                  <c:v>2590</c:v>
                </c:pt>
                <c:pt idx="1710">
                  <c:v>2565</c:v>
                </c:pt>
                <c:pt idx="1711">
                  <c:v>2545</c:v>
                </c:pt>
                <c:pt idx="1712">
                  <c:v>2570</c:v>
                </c:pt>
                <c:pt idx="1713">
                  <c:v>2565</c:v>
                </c:pt>
                <c:pt idx="1714">
                  <c:v>2545</c:v>
                </c:pt>
                <c:pt idx="1715">
                  <c:v>2580</c:v>
                </c:pt>
                <c:pt idx="1716">
                  <c:v>2570</c:v>
                </c:pt>
                <c:pt idx="1717">
                  <c:v>2565</c:v>
                </c:pt>
                <c:pt idx="1718">
                  <c:v>2595</c:v>
                </c:pt>
                <c:pt idx="1719">
                  <c:v>2575</c:v>
                </c:pt>
                <c:pt idx="1720">
                  <c:v>2585</c:v>
                </c:pt>
                <c:pt idx="1721">
                  <c:v>2550</c:v>
                </c:pt>
                <c:pt idx="1722">
                  <c:v>2535</c:v>
                </c:pt>
                <c:pt idx="1723">
                  <c:v>2575</c:v>
                </c:pt>
                <c:pt idx="1724">
                  <c:v>2550</c:v>
                </c:pt>
                <c:pt idx="1725">
                  <c:v>2550</c:v>
                </c:pt>
                <c:pt idx="1726">
                  <c:v>2580</c:v>
                </c:pt>
                <c:pt idx="1727">
                  <c:v>2545</c:v>
                </c:pt>
                <c:pt idx="1728">
                  <c:v>2550</c:v>
                </c:pt>
                <c:pt idx="1729">
                  <c:v>2550</c:v>
                </c:pt>
                <c:pt idx="1730">
                  <c:v>2540</c:v>
                </c:pt>
                <c:pt idx="1731">
                  <c:v>2575</c:v>
                </c:pt>
                <c:pt idx="1732">
                  <c:v>2560</c:v>
                </c:pt>
                <c:pt idx="1733">
                  <c:v>2590</c:v>
                </c:pt>
                <c:pt idx="1734">
                  <c:v>2545</c:v>
                </c:pt>
                <c:pt idx="1735">
                  <c:v>2525</c:v>
                </c:pt>
                <c:pt idx="1736">
                  <c:v>2555</c:v>
                </c:pt>
                <c:pt idx="1737">
                  <c:v>2575</c:v>
                </c:pt>
                <c:pt idx="1738">
                  <c:v>2555</c:v>
                </c:pt>
                <c:pt idx="1739">
                  <c:v>2555</c:v>
                </c:pt>
                <c:pt idx="1740">
                  <c:v>2560</c:v>
                </c:pt>
                <c:pt idx="1741">
                  <c:v>2530</c:v>
                </c:pt>
                <c:pt idx="1742">
                  <c:v>2550</c:v>
                </c:pt>
                <c:pt idx="1743">
                  <c:v>2555</c:v>
                </c:pt>
                <c:pt idx="1744">
                  <c:v>2550</c:v>
                </c:pt>
                <c:pt idx="1745">
                  <c:v>2545</c:v>
                </c:pt>
                <c:pt idx="1746">
                  <c:v>2555</c:v>
                </c:pt>
                <c:pt idx="1747">
                  <c:v>2550</c:v>
                </c:pt>
                <c:pt idx="1748">
                  <c:v>2555</c:v>
                </c:pt>
                <c:pt idx="1749">
                  <c:v>2555</c:v>
                </c:pt>
                <c:pt idx="1750">
                  <c:v>2560</c:v>
                </c:pt>
                <c:pt idx="1751">
                  <c:v>2555</c:v>
                </c:pt>
                <c:pt idx="1752">
                  <c:v>2540</c:v>
                </c:pt>
                <c:pt idx="1753">
                  <c:v>2560</c:v>
                </c:pt>
                <c:pt idx="1754">
                  <c:v>2575</c:v>
                </c:pt>
                <c:pt idx="1755">
                  <c:v>2565</c:v>
                </c:pt>
                <c:pt idx="1756">
                  <c:v>2545</c:v>
                </c:pt>
                <c:pt idx="1757">
                  <c:v>2540</c:v>
                </c:pt>
                <c:pt idx="1758">
                  <c:v>2535</c:v>
                </c:pt>
                <c:pt idx="1759">
                  <c:v>2545</c:v>
                </c:pt>
                <c:pt idx="1760">
                  <c:v>2560</c:v>
                </c:pt>
                <c:pt idx="1761">
                  <c:v>2550</c:v>
                </c:pt>
                <c:pt idx="1762">
                  <c:v>2545</c:v>
                </c:pt>
                <c:pt idx="1763">
                  <c:v>2560</c:v>
                </c:pt>
                <c:pt idx="1764">
                  <c:v>2560</c:v>
                </c:pt>
                <c:pt idx="1765">
                  <c:v>2560</c:v>
                </c:pt>
                <c:pt idx="1766">
                  <c:v>2590</c:v>
                </c:pt>
                <c:pt idx="1767">
                  <c:v>2575</c:v>
                </c:pt>
                <c:pt idx="1768">
                  <c:v>2555</c:v>
                </c:pt>
                <c:pt idx="1769">
                  <c:v>2565</c:v>
                </c:pt>
                <c:pt idx="1770">
                  <c:v>2560</c:v>
                </c:pt>
                <c:pt idx="1771">
                  <c:v>2565</c:v>
                </c:pt>
                <c:pt idx="1772">
                  <c:v>2570</c:v>
                </c:pt>
                <c:pt idx="1773">
                  <c:v>2560</c:v>
                </c:pt>
                <c:pt idx="1774">
                  <c:v>2545</c:v>
                </c:pt>
                <c:pt idx="1775">
                  <c:v>2550</c:v>
                </c:pt>
                <c:pt idx="1776">
                  <c:v>2540</c:v>
                </c:pt>
                <c:pt idx="1777">
                  <c:v>2565</c:v>
                </c:pt>
                <c:pt idx="1778">
                  <c:v>2580</c:v>
                </c:pt>
                <c:pt idx="1779">
                  <c:v>2560</c:v>
                </c:pt>
                <c:pt idx="1780">
                  <c:v>2530</c:v>
                </c:pt>
                <c:pt idx="1781">
                  <c:v>2575</c:v>
                </c:pt>
                <c:pt idx="1782">
                  <c:v>2580</c:v>
                </c:pt>
                <c:pt idx="1783">
                  <c:v>2570</c:v>
                </c:pt>
                <c:pt idx="1784">
                  <c:v>2550</c:v>
                </c:pt>
                <c:pt idx="1785">
                  <c:v>2595</c:v>
                </c:pt>
                <c:pt idx="1786">
                  <c:v>2560</c:v>
                </c:pt>
                <c:pt idx="1787">
                  <c:v>2560</c:v>
                </c:pt>
                <c:pt idx="1788">
                  <c:v>2530</c:v>
                </c:pt>
                <c:pt idx="1789">
                  <c:v>2550</c:v>
                </c:pt>
                <c:pt idx="1790">
                  <c:v>2550</c:v>
                </c:pt>
                <c:pt idx="1791">
                  <c:v>2585</c:v>
                </c:pt>
                <c:pt idx="1792">
                  <c:v>2590</c:v>
                </c:pt>
                <c:pt idx="1793">
                  <c:v>2535</c:v>
                </c:pt>
                <c:pt idx="1794">
                  <c:v>2570</c:v>
                </c:pt>
                <c:pt idx="1795">
                  <c:v>2560</c:v>
                </c:pt>
                <c:pt idx="1796">
                  <c:v>2545</c:v>
                </c:pt>
                <c:pt idx="1797">
                  <c:v>2530</c:v>
                </c:pt>
                <c:pt idx="1798">
                  <c:v>2535</c:v>
                </c:pt>
                <c:pt idx="1799">
                  <c:v>2560</c:v>
                </c:pt>
                <c:pt idx="1800">
                  <c:v>2570</c:v>
                </c:pt>
                <c:pt idx="1801">
                  <c:v>2545</c:v>
                </c:pt>
                <c:pt idx="1802">
                  <c:v>2575</c:v>
                </c:pt>
                <c:pt idx="1803">
                  <c:v>2560</c:v>
                </c:pt>
                <c:pt idx="1804">
                  <c:v>2555</c:v>
                </c:pt>
                <c:pt idx="1805">
                  <c:v>2545</c:v>
                </c:pt>
                <c:pt idx="1806">
                  <c:v>2575</c:v>
                </c:pt>
                <c:pt idx="1807">
                  <c:v>2560</c:v>
                </c:pt>
                <c:pt idx="1808">
                  <c:v>2565</c:v>
                </c:pt>
                <c:pt idx="1809">
                  <c:v>2560</c:v>
                </c:pt>
                <c:pt idx="1810">
                  <c:v>2595</c:v>
                </c:pt>
                <c:pt idx="1811">
                  <c:v>2575</c:v>
                </c:pt>
                <c:pt idx="1812">
                  <c:v>2570</c:v>
                </c:pt>
                <c:pt idx="1813">
                  <c:v>2575</c:v>
                </c:pt>
                <c:pt idx="1814">
                  <c:v>2575</c:v>
                </c:pt>
                <c:pt idx="1815">
                  <c:v>2575</c:v>
                </c:pt>
                <c:pt idx="1816">
                  <c:v>2550</c:v>
                </c:pt>
                <c:pt idx="1817">
                  <c:v>2545</c:v>
                </c:pt>
                <c:pt idx="1818">
                  <c:v>2565</c:v>
                </c:pt>
                <c:pt idx="1819">
                  <c:v>2570</c:v>
                </c:pt>
                <c:pt idx="1820">
                  <c:v>2555</c:v>
                </c:pt>
                <c:pt idx="1821">
                  <c:v>2570</c:v>
                </c:pt>
                <c:pt idx="1822">
                  <c:v>2590</c:v>
                </c:pt>
                <c:pt idx="1823">
                  <c:v>2580</c:v>
                </c:pt>
                <c:pt idx="1824">
                  <c:v>2560</c:v>
                </c:pt>
                <c:pt idx="1825">
                  <c:v>2555</c:v>
                </c:pt>
                <c:pt idx="1826">
                  <c:v>2585</c:v>
                </c:pt>
                <c:pt idx="1827">
                  <c:v>2585</c:v>
                </c:pt>
                <c:pt idx="1828">
                  <c:v>2560</c:v>
                </c:pt>
                <c:pt idx="1829">
                  <c:v>2555</c:v>
                </c:pt>
                <c:pt idx="1830">
                  <c:v>2560</c:v>
                </c:pt>
                <c:pt idx="1831">
                  <c:v>2560</c:v>
                </c:pt>
                <c:pt idx="1832">
                  <c:v>2545</c:v>
                </c:pt>
                <c:pt idx="1833">
                  <c:v>2550</c:v>
                </c:pt>
                <c:pt idx="1834">
                  <c:v>2555</c:v>
                </c:pt>
                <c:pt idx="1835">
                  <c:v>2575</c:v>
                </c:pt>
                <c:pt idx="1836">
                  <c:v>2555</c:v>
                </c:pt>
                <c:pt idx="1837">
                  <c:v>2580</c:v>
                </c:pt>
                <c:pt idx="1838">
                  <c:v>2580</c:v>
                </c:pt>
                <c:pt idx="1839">
                  <c:v>2580</c:v>
                </c:pt>
                <c:pt idx="1840">
                  <c:v>2555</c:v>
                </c:pt>
                <c:pt idx="1841">
                  <c:v>2560</c:v>
                </c:pt>
                <c:pt idx="1842">
                  <c:v>2570</c:v>
                </c:pt>
                <c:pt idx="1843">
                  <c:v>2540</c:v>
                </c:pt>
                <c:pt idx="1844">
                  <c:v>2590</c:v>
                </c:pt>
                <c:pt idx="1845">
                  <c:v>2575</c:v>
                </c:pt>
                <c:pt idx="1846">
                  <c:v>2545</c:v>
                </c:pt>
                <c:pt idx="1847">
                  <c:v>2535</c:v>
                </c:pt>
                <c:pt idx="1848">
                  <c:v>2550</c:v>
                </c:pt>
                <c:pt idx="1849">
                  <c:v>2550</c:v>
                </c:pt>
                <c:pt idx="1850">
                  <c:v>2550</c:v>
                </c:pt>
                <c:pt idx="1851">
                  <c:v>2575</c:v>
                </c:pt>
                <c:pt idx="1852">
                  <c:v>2535</c:v>
                </c:pt>
                <c:pt idx="1853">
                  <c:v>2555</c:v>
                </c:pt>
                <c:pt idx="1854">
                  <c:v>2570</c:v>
                </c:pt>
                <c:pt idx="1855">
                  <c:v>2590</c:v>
                </c:pt>
                <c:pt idx="1856">
                  <c:v>2550</c:v>
                </c:pt>
                <c:pt idx="1857">
                  <c:v>2585</c:v>
                </c:pt>
                <c:pt idx="1858">
                  <c:v>2575</c:v>
                </c:pt>
                <c:pt idx="1859">
                  <c:v>2560</c:v>
                </c:pt>
                <c:pt idx="1860">
                  <c:v>2550</c:v>
                </c:pt>
                <c:pt idx="1861">
                  <c:v>2565</c:v>
                </c:pt>
                <c:pt idx="1862">
                  <c:v>2575</c:v>
                </c:pt>
                <c:pt idx="1863">
                  <c:v>2535</c:v>
                </c:pt>
                <c:pt idx="1864">
                  <c:v>2555</c:v>
                </c:pt>
                <c:pt idx="1865">
                  <c:v>2580</c:v>
                </c:pt>
                <c:pt idx="1866">
                  <c:v>2570</c:v>
                </c:pt>
                <c:pt idx="1867">
                  <c:v>2580</c:v>
                </c:pt>
                <c:pt idx="1868">
                  <c:v>2540</c:v>
                </c:pt>
                <c:pt idx="1869">
                  <c:v>2565</c:v>
                </c:pt>
                <c:pt idx="1870">
                  <c:v>2575</c:v>
                </c:pt>
                <c:pt idx="1871">
                  <c:v>2580</c:v>
                </c:pt>
                <c:pt idx="1872">
                  <c:v>2575</c:v>
                </c:pt>
                <c:pt idx="1873">
                  <c:v>2555</c:v>
                </c:pt>
                <c:pt idx="1874">
                  <c:v>2545</c:v>
                </c:pt>
                <c:pt idx="1875">
                  <c:v>2565</c:v>
                </c:pt>
                <c:pt idx="1876">
                  <c:v>2570</c:v>
                </c:pt>
                <c:pt idx="1877">
                  <c:v>2560</c:v>
                </c:pt>
                <c:pt idx="1878">
                  <c:v>2565</c:v>
                </c:pt>
                <c:pt idx="1879">
                  <c:v>2545</c:v>
                </c:pt>
                <c:pt idx="1880">
                  <c:v>2540</c:v>
                </c:pt>
                <c:pt idx="1881">
                  <c:v>2545</c:v>
                </c:pt>
                <c:pt idx="1882">
                  <c:v>2555</c:v>
                </c:pt>
                <c:pt idx="1883">
                  <c:v>2565</c:v>
                </c:pt>
                <c:pt idx="1884">
                  <c:v>2555</c:v>
                </c:pt>
                <c:pt idx="1885">
                  <c:v>2545</c:v>
                </c:pt>
                <c:pt idx="1886">
                  <c:v>2570</c:v>
                </c:pt>
                <c:pt idx="1887">
                  <c:v>2590</c:v>
                </c:pt>
                <c:pt idx="1888">
                  <c:v>2560</c:v>
                </c:pt>
                <c:pt idx="1889">
                  <c:v>2545</c:v>
                </c:pt>
                <c:pt idx="1890">
                  <c:v>2545</c:v>
                </c:pt>
                <c:pt idx="1891">
                  <c:v>2550</c:v>
                </c:pt>
                <c:pt idx="1892">
                  <c:v>2565</c:v>
                </c:pt>
                <c:pt idx="1893">
                  <c:v>2580</c:v>
                </c:pt>
                <c:pt idx="1894">
                  <c:v>2560</c:v>
                </c:pt>
                <c:pt idx="1895">
                  <c:v>2555</c:v>
                </c:pt>
                <c:pt idx="1896">
                  <c:v>2530</c:v>
                </c:pt>
                <c:pt idx="1897">
                  <c:v>2560</c:v>
                </c:pt>
                <c:pt idx="1898">
                  <c:v>2575</c:v>
                </c:pt>
                <c:pt idx="1899">
                  <c:v>2595</c:v>
                </c:pt>
                <c:pt idx="1900">
                  <c:v>2585</c:v>
                </c:pt>
                <c:pt idx="1901">
                  <c:v>2580</c:v>
                </c:pt>
                <c:pt idx="1902">
                  <c:v>2570</c:v>
                </c:pt>
                <c:pt idx="1903">
                  <c:v>2585</c:v>
                </c:pt>
                <c:pt idx="1904">
                  <c:v>2590</c:v>
                </c:pt>
                <c:pt idx="1905">
                  <c:v>2595</c:v>
                </c:pt>
                <c:pt idx="1906">
                  <c:v>2575</c:v>
                </c:pt>
                <c:pt idx="1907">
                  <c:v>2545</c:v>
                </c:pt>
                <c:pt idx="1908">
                  <c:v>2575</c:v>
                </c:pt>
                <c:pt idx="1909">
                  <c:v>2555</c:v>
                </c:pt>
                <c:pt idx="1910">
                  <c:v>2580</c:v>
                </c:pt>
                <c:pt idx="1911">
                  <c:v>2600</c:v>
                </c:pt>
                <c:pt idx="1912">
                  <c:v>2560</c:v>
                </c:pt>
                <c:pt idx="1913">
                  <c:v>2585</c:v>
                </c:pt>
                <c:pt idx="1914">
                  <c:v>2540</c:v>
                </c:pt>
                <c:pt idx="1915">
                  <c:v>2555</c:v>
                </c:pt>
                <c:pt idx="1916">
                  <c:v>2570</c:v>
                </c:pt>
                <c:pt idx="1917">
                  <c:v>2565</c:v>
                </c:pt>
                <c:pt idx="1918">
                  <c:v>2550</c:v>
                </c:pt>
                <c:pt idx="1919">
                  <c:v>2585</c:v>
                </c:pt>
                <c:pt idx="1920">
                  <c:v>2520</c:v>
                </c:pt>
                <c:pt idx="1921">
                  <c:v>2550</c:v>
                </c:pt>
                <c:pt idx="1922">
                  <c:v>2540</c:v>
                </c:pt>
                <c:pt idx="1923">
                  <c:v>2575</c:v>
                </c:pt>
                <c:pt idx="1924">
                  <c:v>2535</c:v>
                </c:pt>
                <c:pt idx="1925">
                  <c:v>2550</c:v>
                </c:pt>
                <c:pt idx="1926">
                  <c:v>2550</c:v>
                </c:pt>
                <c:pt idx="1927">
                  <c:v>2535</c:v>
                </c:pt>
                <c:pt idx="1928">
                  <c:v>2530</c:v>
                </c:pt>
                <c:pt idx="1929">
                  <c:v>2550</c:v>
                </c:pt>
                <c:pt idx="1930">
                  <c:v>2570</c:v>
                </c:pt>
                <c:pt idx="1931">
                  <c:v>2565</c:v>
                </c:pt>
                <c:pt idx="1932">
                  <c:v>2575</c:v>
                </c:pt>
                <c:pt idx="1933">
                  <c:v>2545</c:v>
                </c:pt>
                <c:pt idx="1934">
                  <c:v>2545</c:v>
                </c:pt>
                <c:pt idx="1935">
                  <c:v>2540</c:v>
                </c:pt>
                <c:pt idx="1936">
                  <c:v>2545</c:v>
                </c:pt>
                <c:pt idx="1937">
                  <c:v>2545</c:v>
                </c:pt>
                <c:pt idx="1938">
                  <c:v>2545</c:v>
                </c:pt>
                <c:pt idx="1939">
                  <c:v>2545</c:v>
                </c:pt>
                <c:pt idx="1940">
                  <c:v>2565</c:v>
                </c:pt>
                <c:pt idx="1941">
                  <c:v>2570</c:v>
                </c:pt>
                <c:pt idx="1942">
                  <c:v>2555</c:v>
                </c:pt>
                <c:pt idx="1943">
                  <c:v>2555</c:v>
                </c:pt>
                <c:pt idx="1944">
                  <c:v>2565</c:v>
                </c:pt>
                <c:pt idx="1945">
                  <c:v>2585</c:v>
                </c:pt>
                <c:pt idx="1946">
                  <c:v>2560</c:v>
                </c:pt>
                <c:pt idx="1947">
                  <c:v>2570</c:v>
                </c:pt>
                <c:pt idx="1948">
                  <c:v>2580</c:v>
                </c:pt>
                <c:pt idx="1949">
                  <c:v>2575</c:v>
                </c:pt>
                <c:pt idx="1950">
                  <c:v>2540</c:v>
                </c:pt>
                <c:pt idx="1951">
                  <c:v>2530</c:v>
                </c:pt>
                <c:pt idx="1952">
                  <c:v>2560</c:v>
                </c:pt>
                <c:pt idx="1953">
                  <c:v>2565</c:v>
                </c:pt>
                <c:pt idx="1954">
                  <c:v>2550</c:v>
                </c:pt>
                <c:pt idx="1955">
                  <c:v>2570</c:v>
                </c:pt>
                <c:pt idx="1956">
                  <c:v>2565</c:v>
                </c:pt>
                <c:pt idx="1957">
                  <c:v>2575</c:v>
                </c:pt>
                <c:pt idx="1958">
                  <c:v>2570</c:v>
                </c:pt>
                <c:pt idx="1959">
                  <c:v>2585</c:v>
                </c:pt>
                <c:pt idx="1960">
                  <c:v>2580</c:v>
                </c:pt>
                <c:pt idx="1961">
                  <c:v>2585</c:v>
                </c:pt>
                <c:pt idx="1962">
                  <c:v>2545</c:v>
                </c:pt>
                <c:pt idx="1963">
                  <c:v>2560</c:v>
                </c:pt>
                <c:pt idx="1964">
                  <c:v>2575</c:v>
                </c:pt>
                <c:pt idx="1965">
                  <c:v>2625</c:v>
                </c:pt>
                <c:pt idx="1966">
                  <c:v>2560</c:v>
                </c:pt>
                <c:pt idx="1967">
                  <c:v>2575</c:v>
                </c:pt>
                <c:pt idx="1968">
                  <c:v>2585</c:v>
                </c:pt>
                <c:pt idx="1969">
                  <c:v>2575</c:v>
                </c:pt>
                <c:pt idx="1970">
                  <c:v>2535</c:v>
                </c:pt>
                <c:pt idx="1971">
                  <c:v>2555</c:v>
                </c:pt>
                <c:pt idx="1972">
                  <c:v>2545</c:v>
                </c:pt>
                <c:pt idx="1973">
                  <c:v>2550</c:v>
                </c:pt>
                <c:pt idx="1974">
                  <c:v>2575</c:v>
                </c:pt>
                <c:pt idx="1975">
                  <c:v>2570</c:v>
                </c:pt>
                <c:pt idx="1976">
                  <c:v>2580</c:v>
                </c:pt>
                <c:pt idx="1977">
                  <c:v>2605</c:v>
                </c:pt>
                <c:pt idx="1978">
                  <c:v>2580</c:v>
                </c:pt>
                <c:pt idx="1979">
                  <c:v>2580</c:v>
                </c:pt>
                <c:pt idx="1980">
                  <c:v>2565</c:v>
                </c:pt>
                <c:pt idx="1981">
                  <c:v>2565</c:v>
                </c:pt>
                <c:pt idx="1982">
                  <c:v>2610</c:v>
                </c:pt>
                <c:pt idx="1983">
                  <c:v>2625</c:v>
                </c:pt>
                <c:pt idx="1984">
                  <c:v>2610</c:v>
                </c:pt>
                <c:pt idx="1985">
                  <c:v>2610</c:v>
                </c:pt>
                <c:pt idx="1986">
                  <c:v>2615</c:v>
                </c:pt>
                <c:pt idx="1987">
                  <c:v>2645</c:v>
                </c:pt>
                <c:pt idx="1988">
                  <c:v>2700</c:v>
                </c:pt>
                <c:pt idx="1989">
                  <c:v>2675</c:v>
                </c:pt>
                <c:pt idx="1990">
                  <c:v>2735</c:v>
                </c:pt>
                <c:pt idx="1991">
                  <c:v>2800</c:v>
                </c:pt>
                <c:pt idx="1992">
                  <c:v>2835</c:v>
                </c:pt>
                <c:pt idx="1993">
                  <c:v>2925</c:v>
                </c:pt>
                <c:pt idx="1994">
                  <c:v>2985</c:v>
                </c:pt>
                <c:pt idx="1995">
                  <c:v>2975</c:v>
                </c:pt>
                <c:pt idx="1996">
                  <c:v>2995</c:v>
                </c:pt>
                <c:pt idx="1997">
                  <c:v>2940</c:v>
                </c:pt>
                <c:pt idx="1998">
                  <c:v>2870</c:v>
                </c:pt>
                <c:pt idx="1999">
                  <c:v>2825</c:v>
                </c:pt>
                <c:pt idx="2000">
                  <c:v>2845</c:v>
                </c:pt>
                <c:pt idx="2001">
                  <c:v>2885</c:v>
                </c:pt>
                <c:pt idx="2002">
                  <c:v>2890</c:v>
                </c:pt>
                <c:pt idx="2003">
                  <c:v>2835</c:v>
                </c:pt>
                <c:pt idx="2004">
                  <c:v>2750</c:v>
                </c:pt>
                <c:pt idx="2005">
                  <c:v>2695</c:v>
                </c:pt>
                <c:pt idx="2006">
                  <c:v>2655</c:v>
                </c:pt>
                <c:pt idx="2007">
                  <c:v>2640</c:v>
                </c:pt>
                <c:pt idx="2008">
                  <c:v>2600</c:v>
                </c:pt>
                <c:pt idx="2009">
                  <c:v>2565</c:v>
                </c:pt>
                <c:pt idx="2010">
                  <c:v>2580</c:v>
                </c:pt>
                <c:pt idx="2011">
                  <c:v>2580</c:v>
                </c:pt>
                <c:pt idx="2012">
                  <c:v>2615</c:v>
                </c:pt>
                <c:pt idx="2013">
                  <c:v>2600</c:v>
                </c:pt>
                <c:pt idx="2014">
                  <c:v>2565</c:v>
                </c:pt>
                <c:pt idx="2015">
                  <c:v>2585</c:v>
                </c:pt>
                <c:pt idx="2016">
                  <c:v>2565</c:v>
                </c:pt>
                <c:pt idx="2017">
                  <c:v>2600</c:v>
                </c:pt>
                <c:pt idx="2018">
                  <c:v>2580</c:v>
                </c:pt>
                <c:pt idx="2019">
                  <c:v>2550</c:v>
                </c:pt>
                <c:pt idx="2020">
                  <c:v>2555</c:v>
                </c:pt>
                <c:pt idx="2021">
                  <c:v>2575</c:v>
                </c:pt>
                <c:pt idx="2022">
                  <c:v>2570</c:v>
                </c:pt>
                <c:pt idx="2023">
                  <c:v>2570</c:v>
                </c:pt>
                <c:pt idx="2024">
                  <c:v>2590</c:v>
                </c:pt>
                <c:pt idx="2025">
                  <c:v>2585</c:v>
                </c:pt>
                <c:pt idx="2026">
                  <c:v>2560</c:v>
                </c:pt>
                <c:pt idx="2027">
                  <c:v>2585</c:v>
                </c:pt>
                <c:pt idx="2028">
                  <c:v>2600</c:v>
                </c:pt>
                <c:pt idx="2029">
                  <c:v>2595</c:v>
                </c:pt>
                <c:pt idx="2030">
                  <c:v>2600</c:v>
                </c:pt>
                <c:pt idx="2031">
                  <c:v>2610</c:v>
                </c:pt>
                <c:pt idx="2032">
                  <c:v>2640</c:v>
                </c:pt>
                <c:pt idx="2033">
                  <c:v>2625</c:v>
                </c:pt>
                <c:pt idx="2034">
                  <c:v>2650</c:v>
                </c:pt>
                <c:pt idx="2035">
                  <c:v>2635</c:v>
                </c:pt>
                <c:pt idx="2036">
                  <c:v>2665</c:v>
                </c:pt>
                <c:pt idx="2037">
                  <c:v>2635</c:v>
                </c:pt>
                <c:pt idx="2038">
                  <c:v>2620</c:v>
                </c:pt>
                <c:pt idx="2039">
                  <c:v>2680</c:v>
                </c:pt>
                <c:pt idx="2040">
                  <c:v>2670</c:v>
                </c:pt>
                <c:pt idx="2041">
                  <c:v>2685</c:v>
                </c:pt>
                <c:pt idx="2042">
                  <c:v>2735</c:v>
                </c:pt>
                <c:pt idx="2043">
                  <c:v>2720</c:v>
                </c:pt>
                <c:pt idx="2044">
                  <c:v>2735</c:v>
                </c:pt>
                <c:pt idx="2045">
                  <c:v>2775</c:v>
                </c:pt>
                <c:pt idx="2046">
                  <c:v>2845</c:v>
                </c:pt>
                <c:pt idx="2047">
                  <c:v>2965</c:v>
                </c:pt>
                <c:pt idx="2048">
                  <c:v>3095</c:v>
                </c:pt>
                <c:pt idx="2049">
                  <c:v>3255</c:v>
                </c:pt>
                <c:pt idx="2050">
                  <c:v>3420</c:v>
                </c:pt>
                <c:pt idx="2051">
                  <c:v>3665</c:v>
                </c:pt>
                <c:pt idx="2052">
                  <c:v>3940</c:v>
                </c:pt>
                <c:pt idx="2053">
                  <c:v>4300</c:v>
                </c:pt>
                <c:pt idx="2054">
                  <c:v>4605</c:v>
                </c:pt>
                <c:pt idx="2055">
                  <c:v>4695</c:v>
                </c:pt>
                <c:pt idx="2056">
                  <c:v>4805</c:v>
                </c:pt>
                <c:pt idx="2057">
                  <c:v>4705</c:v>
                </c:pt>
                <c:pt idx="2058">
                  <c:v>4325</c:v>
                </c:pt>
                <c:pt idx="2059">
                  <c:v>4070</c:v>
                </c:pt>
                <c:pt idx="2060">
                  <c:v>3945</c:v>
                </c:pt>
                <c:pt idx="2061">
                  <c:v>3925</c:v>
                </c:pt>
                <c:pt idx="2062">
                  <c:v>3935</c:v>
                </c:pt>
                <c:pt idx="2063">
                  <c:v>3775</c:v>
                </c:pt>
                <c:pt idx="2064">
                  <c:v>3545</c:v>
                </c:pt>
                <c:pt idx="2065">
                  <c:v>3325</c:v>
                </c:pt>
                <c:pt idx="2066">
                  <c:v>3175</c:v>
                </c:pt>
                <c:pt idx="2067">
                  <c:v>2960</c:v>
                </c:pt>
                <c:pt idx="2068">
                  <c:v>2875</c:v>
                </c:pt>
                <c:pt idx="2069">
                  <c:v>2780</c:v>
                </c:pt>
                <c:pt idx="2070">
                  <c:v>2760</c:v>
                </c:pt>
                <c:pt idx="2071">
                  <c:v>2735</c:v>
                </c:pt>
                <c:pt idx="2072">
                  <c:v>2690</c:v>
                </c:pt>
                <c:pt idx="2073">
                  <c:v>2655</c:v>
                </c:pt>
                <c:pt idx="2074">
                  <c:v>2655</c:v>
                </c:pt>
                <c:pt idx="2075">
                  <c:v>2640</c:v>
                </c:pt>
                <c:pt idx="2076">
                  <c:v>2645</c:v>
                </c:pt>
                <c:pt idx="2077">
                  <c:v>2615</c:v>
                </c:pt>
                <c:pt idx="2078">
                  <c:v>2630</c:v>
                </c:pt>
                <c:pt idx="2079">
                  <c:v>2625</c:v>
                </c:pt>
                <c:pt idx="2080">
                  <c:v>2595</c:v>
                </c:pt>
                <c:pt idx="2081">
                  <c:v>2550</c:v>
                </c:pt>
                <c:pt idx="2082">
                  <c:v>2600</c:v>
                </c:pt>
                <c:pt idx="2083">
                  <c:v>2610</c:v>
                </c:pt>
                <c:pt idx="2084">
                  <c:v>2605</c:v>
                </c:pt>
                <c:pt idx="2085">
                  <c:v>2605</c:v>
                </c:pt>
                <c:pt idx="2086">
                  <c:v>2605</c:v>
                </c:pt>
                <c:pt idx="2087">
                  <c:v>2585</c:v>
                </c:pt>
                <c:pt idx="2088">
                  <c:v>2590</c:v>
                </c:pt>
                <c:pt idx="2089">
                  <c:v>2565</c:v>
                </c:pt>
                <c:pt idx="2090">
                  <c:v>2530</c:v>
                </c:pt>
                <c:pt idx="2091">
                  <c:v>2545</c:v>
                </c:pt>
                <c:pt idx="2092">
                  <c:v>2585</c:v>
                </c:pt>
                <c:pt idx="2093">
                  <c:v>2595</c:v>
                </c:pt>
                <c:pt idx="2094">
                  <c:v>2570</c:v>
                </c:pt>
                <c:pt idx="2095">
                  <c:v>2570</c:v>
                </c:pt>
                <c:pt idx="2096">
                  <c:v>2555</c:v>
                </c:pt>
                <c:pt idx="2097">
                  <c:v>2570</c:v>
                </c:pt>
                <c:pt idx="2098">
                  <c:v>2565</c:v>
                </c:pt>
                <c:pt idx="2099">
                  <c:v>2545</c:v>
                </c:pt>
                <c:pt idx="2100">
                  <c:v>2560</c:v>
                </c:pt>
                <c:pt idx="2101">
                  <c:v>2605</c:v>
                </c:pt>
                <c:pt idx="2102">
                  <c:v>2565</c:v>
                </c:pt>
                <c:pt idx="2103">
                  <c:v>2545</c:v>
                </c:pt>
                <c:pt idx="2104">
                  <c:v>2550</c:v>
                </c:pt>
                <c:pt idx="2105">
                  <c:v>2565</c:v>
                </c:pt>
                <c:pt idx="2106">
                  <c:v>2570</c:v>
                </c:pt>
                <c:pt idx="2107">
                  <c:v>2575</c:v>
                </c:pt>
                <c:pt idx="2108">
                  <c:v>2570</c:v>
                </c:pt>
                <c:pt idx="2109">
                  <c:v>2545</c:v>
                </c:pt>
                <c:pt idx="2110">
                  <c:v>2550</c:v>
                </c:pt>
                <c:pt idx="2111">
                  <c:v>2545</c:v>
                </c:pt>
                <c:pt idx="2112">
                  <c:v>2550</c:v>
                </c:pt>
                <c:pt idx="2113">
                  <c:v>2560</c:v>
                </c:pt>
                <c:pt idx="2114">
                  <c:v>2570</c:v>
                </c:pt>
                <c:pt idx="2115">
                  <c:v>2560</c:v>
                </c:pt>
                <c:pt idx="2116">
                  <c:v>2550</c:v>
                </c:pt>
                <c:pt idx="2117">
                  <c:v>2565</c:v>
                </c:pt>
                <c:pt idx="2118">
                  <c:v>2565</c:v>
                </c:pt>
                <c:pt idx="2119">
                  <c:v>2575</c:v>
                </c:pt>
                <c:pt idx="2120">
                  <c:v>2555</c:v>
                </c:pt>
                <c:pt idx="2121">
                  <c:v>2535</c:v>
                </c:pt>
                <c:pt idx="2122">
                  <c:v>2565</c:v>
                </c:pt>
                <c:pt idx="2123">
                  <c:v>2585</c:v>
                </c:pt>
                <c:pt idx="2124">
                  <c:v>2555</c:v>
                </c:pt>
                <c:pt idx="2125">
                  <c:v>2545</c:v>
                </c:pt>
                <c:pt idx="2126">
                  <c:v>2580</c:v>
                </c:pt>
                <c:pt idx="2127">
                  <c:v>2555</c:v>
                </c:pt>
                <c:pt idx="2128">
                  <c:v>2565</c:v>
                </c:pt>
                <c:pt idx="2129">
                  <c:v>2560</c:v>
                </c:pt>
                <c:pt idx="2130">
                  <c:v>2570</c:v>
                </c:pt>
                <c:pt idx="2131">
                  <c:v>2570</c:v>
                </c:pt>
                <c:pt idx="2132">
                  <c:v>2555</c:v>
                </c:pt>
                <c:pt idx="2133">
                  <c:v>2575</c:v>
                </c:pt>
                <c:pt idx="2134">
                  <c:v>2530</c:v>
                </c:pt>
                <c:pt idx="2135">
                  <c:v>2595</c:v>
                </c:pt>
                <c:pt idx="2136">
                  <c:v>2580</c:v>
                </c:pt>
                <c:pt idx="2137">
                  <c:v>2575</c:v>
                </c:pt>
                <c:pt idx="2138">
                  <c:v>2545</c:v>
                </c:pt>
                <c:pt idx="2139">
                  <c:v>2535</c:v>
                </c:pt>
                <c:pt idx="2140">
                  <c:v>2540</c:v>
                </c:pt>
                <c:pt idx="2141">
                  <c:v>2555</c:v>
                </c:pt>
                <c:pt idx="2142">
                  <c:v>2550</c:v>
                </c:pt>
                <c:pt idx="2143">
                  <c:v>2595</c:v>
                </c:pt>
                <c:pt idx="2144">
                  <c:v>2535</c:v>
                </c:pt>
                <c:pt idx="2145">
                  <c:v>2590</c:v>
                </c:pt>
                <c:pt idx="2146">
                  <c:v>2550</c:v>
                </c:pt>
                <c:pt idx="2147">
                  <c:v>2535</c:v>
                </c:pt>
                <c:pt idx="2148">
                  <c:v>2555</c:v>
                </c:pt>
                <c:pt idx="2149">
                  <c:v>2570</c:v>
                </c:pt>
                <c:pt idx="2150">
                  <c:v>2550</c:v>
                </c:pt>
                <c:pt idx="2151">
                  <c:v>2525</c:v>
                </c:pt>
                <c:pt idx="2152">
                  <c:v>2540</c:v>
                </c:pt>
                <c:pt idx="2153">
                  <c:v>2540</c:v>
                </c:pt>
                <c:pt idx="2154">
                  <c:v>2545</c:v>
                </c:pt>
                <c:pt idx="2155">
                  <c:v>2550</c:v>
                </c:pt>
                <c:pt idx="2156">
                  <c:v>2540</c:v>
                </c:pt>
                <c:pt idx="2157">
                  <c:v>2545</c:v>
                </c:pt>
                <c:pt idx="2158">
                  <c:v>2570</c:v>
                </c:pt>
                <c:pt idx="2159">
                  <c:v>2550</c:v>
                </c:pt>
                <c:pt idx="2160">
                  <c:v>2555</c:v>
                </c:pt>
                <c:pt idx="2161">
                  <c:v>2550</c:v>
                </c:pt>
                <c:pt idx="2162">
                  <c:v>2560</c:v>
                </c:pt>
                <c:pt idx="2163">
                  <c:v>2550</c:v>
                </c:pt>
                <c:pt idx="2164">
                  <c:v>2530</c:v>
                </c:pt>
                <c:pt idx="2165">
                  <c:v>2555</c:v>
                </c:pt>
                <c:pt idx="2166">
                  <c:v>2560</c:v>
                </c:pt>
                <c:pt idx="2167">
                  <c:v>2540</c:v>
                </c:pt>
                <c:pt idx="2168">
                  <c:v>2560</c:v>
                </c:pt>
                <c:pt idx="2169">
                  <c:v>2565</c:v>
                </c:pt>
                <c:pt idx="2170">
                  <c:v>2550</c:v>
                </c:pt>
                <c:pt idx="2171">
                  <c:v>2540</c:v>
                </c:pt>
                <c:pt idx="2172">
                  <c:v>2535</c:v>
                </c:pt>
                <c:pt idx="2173">
                  <c:v>2560</c:v>
                </c:pt>
                <c:pt idx="2174">
                  <c:v>2560</c:v>
                </c:pt>
                <c:pt idx="2175">
                  <c:v>2545</c:v>
                </c:pt>
                <c:pt idx="2176">
                  <c:v>2545</c:v>
                </c:pt>
                <c:pt idx="2177">
                  <c:v>2535</c:v>
                </c:pt>
                <c:pt idx="2178">
                  <c:v>2535</c:v>
                </c:pt>
                <c:pt idx="2179">
                  <c:v>2535</c:v>
                </c:pt>
                <c:pt idx="2180">
                  <c:v>2535</c:v>
                </c:pt>
                <c:pt idx="2181">
                  <c:v>2520</c:v>
                </c:pt>
                <c:pt idx="2182">
                  <c:v>2545</c:v>
                </c:pt>
                <c:pt idx="2183">
                  <c:v>2540</c:v>
                </c:pt>
                <c:pt idx="2184">
                  <c:v>2545</c:v>
                </c:pt>
                <c:pt idx="2185">
                  <c:v>2540</c:v>
                </c:pt>
                <c:pt idx="2186">
                  <c:v>2565</c:v>
                </c:pt>
                <c:pt idx="2187">
                  <c:v>2595</c:v>
                </c:pt>
                <c:pt idx="2188">
                  <c:v>2560</c:v>
                </c:pt>
                <c:pt idx="2189">
                  <c:v>2555</c:v>
                </c:pt>
                <c:pt idx="2190">
                  <c:v>2570</c:v>
                </c:pt>
                <c:pt idx="2191">
                  <c:v>2530</c:v>
                </c:pt>
                <c:pt idx="2192">
                  <c:v>2535</c:v>
                </c:pt>
                <c:pt idx="2193">
                  <c:v>2540</c:v>
                </c:pt>
                <c:pt idx="2194">
                  <c:v>2545</c:v>
                </c:pt>
                <c:pt idx="2195">
                  <c:v>2540</c:v>
                </c:pt>
                <c:pt idx="2196">
                  <c:v>2545</c:v>
                </c:pt>
                <c:pt idx="2197">
                  <c:v>2555</c:v>
                </c:pt>
                <c:pt idx="2198">
                  <c:v>2550</c:v>
                </c:pt>
                <c:pt idx="2199">
                  <c:v>2560</c:v>
                </c:pt>
                <c:pt idx="2200">
                  <c:v>2535</c:v>
                </c:pt>
                <c:pt idx="2201">
                  <c:v>2520</c:v>
                </c:pt>
                <c:pt idx="2202">
                  <c:v>2530</c:v>
                </c:pt>
                <c:pt idx="2203">
                  <c:v>2575</c:v>
                </c:pt>
                <c:pt idx="2204">
                  <c:v>2540</c:v>
                </c:pt>
                <c:pt idx="2205">
                  <c:v>2545</c:v>
                </c:pt>
                <c:pt idx="2206">
                  <c:v>2540</c:v>
                </c:pt>
                <c:pt idx="2207">
                  <c:v>2570</c:v>
                </c:pt>
                <c:pt idx="2208">
                  <c:v>2575</c:v>
                </c:pt>
                <c:pt idx="2209">
                  <c:v>2525</c:v>
                </c:pt>
                <c:pt idx="2210">
                  <c:v>2550</c:v>
                </c:pt>
                <c:pt idx="2211">
                  <c:v>2560</c:v>
                </c:pt>
                <c:pt idx="2212">
                  <c:v>2560</c:v>
                </c:pt>
                <c:pt idx="2213">
                  <c:v>2560</c:v>
                </c:pt>
                <c:pt idx="2214">
                  <c:v>2540</c:v>
                </c:pt>
                <c:pt idx="2215">
                  <c:v>2570</c:v>
                </c:pt>
                <c:pt idx="2216">
                  <c:v>2550</c:v>
                </c:pt>
                <c:pt idx="2217">
                  <c:v>2540</c:v>
                </c:pt>
                <c:pt idx="2218">
                  <c:v>2535</c:v>
                </c:pt>
                <c:pt idx="2219">
                  <c:v>2550</c:v>
                </c:pt>
                <c:pt idx="2220">
                  <c:v>2540</c:v>
                </c:pt>
                <c:pt idx="2221">
                  <c:v>2545</c:v>
                </c:pt>
                <c:pt idx="2222">
                  <c:v>2530</c:v>
                </c:pt>
                <c:pt idx="2223">
                  <c:v>2530</c:v>
                </c:pt>
                <c:pt idx="2224">
                  <c:v>2540</c:v>
                </c:pt>
                <c:pt idx="2225">
                  <c:v>2550</c:v>
                </c:pt>
                <c:pt idx="2226">
                  <c:v>2545</c:v>
                </c:pt>
                <c:pt idx="2227">
                  <c:v>2535</c:v>
                </c:pt>
                <c:pt idx="2228">
                  <c:v>2540</c:v>
                </c:pt>
                <c:pt idx="2229">
                  <c:v>2530</c:v>
                </c:pt>
                <c:pt idx="2230">
                  <c:v>2530</c:v>
                </c:pt>
                <c:pt idx="2231">
                  <c:v>2540</c:v>
                </c:pt>
                <c:pt idx="2232">
                  <c:v>2540</c:v>
                </c:pt>
                <c:pt idx="2233">
                  <c:v>2535</c:v>
                </c:pt>
                <c:pt idx="2234">
                  <c:v>2545</c:v>
                </c:pt>
                <c:pt idx="2235">
                  <c:v>2550</c:v>
                </c:pt>
                <c:pt idx="2236">
                  <c:v>2565</c:v>
                </c:pt>
                <c:pt idx="2237">
                  <c:v>2555</c:v>
                </c:pt>
                <c:pt idx="2238">
                  <c:v>2545</c:v>
                </c:pt>
                <c:pt idx="2239">
                  <c:v>2555</c:v>
                </c:pt>
                <c:pt idx="2240">
                  <c:v>2540</c:v>
                </c:pt>
                <c:pt idx="2241">
                  <c:v>2545</c:v>
                </c:pt>
                <c:pt idx="2242">
                  <c:v>2570</c:v>
                </c:pt>
                <c:pt idx="2243">
                  <c:v>2535</c:v>
                </c:pt>
                <c:pt idx="2244">
                  <c:v>2570</c:v>
                </c:pt>
                <c:pt idx="2245">
                  <c:v>2555</c:v>
                </c:pt>
                <c:pt idx="2246">
                  <c:v>2545</c:v>
                </c:pt>
                <c:pt idx="2247">
                  <c:v>2540</c:v>
                </c:pt>
                <c:pt idx="2248">
                  <c:v>2530</c:v>
                </c:pt>
                <c:pt idx="2249">
                  <c:v>2535</c:v>
                </c:pt>
                <c:pt idx="2250">
                  <c:v>2540</c:v>
                </c:pt>
                <c:pt idx="2251">
                  <c:v>2575</c:v>
                </c:pt>
                <c:pt idx="2252">
                  <c:v>2560</c:v>
                </c:pt>
                <c:pt idx="2253">
                  <c:v>2550</c:v>
                </c:pt>
                <c:pt idx="2254">
                  <c:v>2520</c:v>
                </c:pt>
                <c:pt idx="2255">
                  <c:v>2570</c:v>
                </c:pt>
                <c:pt idx="2256">
                  <c:v>2545</c:v>
                </c:pt>
                <c:pt idx="2257">
                  <c:v>2560</c:v>
                </c:pt>
                <c:pt idx="2258">
                  <c:v>2550</c:v>
                </c:pt>
                <c:pt idx="2259">
                  <c:v>2520</c:v>
                </c:pt>
                <c:pt idx="2260">
                  <c:v>2580</c:v>
                </c:pt>
                <c:pt idx="2261">
                  <c:v>2555</c:v>
                </c:pt>
                <c:pt idx="2262">
                  <c:v>2540</c:v>
                </c:pt>
                <c:pt idx="2263">
                  <c:v>2555</c:v>
                </c:pt>
                <c:pt idx="2264">
                  <c:v>2530</c:v>
                </c:pt>
                <c:pt idx="2265">
                  <c:v>2550</c:v>
                </c:pt>
                <c:pt idx="2266">
                  <c:v>2535</c:v>
                </c:pt>
                <c:pt idx="2267">
                  <c:v>2540</c:v>
                </c:pt>
                <c:pt idx="2268">
                  <c:v>2535</c:v>
                </c:pt>
                <c:pt idx="2269">
                  <c:v>2525</c:v>
                </c:pt>
                <c:pt idx="2270">
                  <c:v>2540</c:v>
                </c:pt>
                <c:pt idx="2271">
                  <c:v>2550</c:v>
                </c:pt>
                <c:pt idx="2272">
                  <c:v>2525</c:v>
                </c:pt>
                <c:pt idx="2273">
                  <c:v>2530</c:v>
                </c:pt>
                <c:pt idx="2274">
                  <c:v>2535</c:v>
                </c:pt>
                <c:pt idx="2275">
                  <c:v>2545</c:v>
                </c:pt>
                <c:pt idx="2276">
                  <c:v>2555</c:v>
                </c:pt>
                <c:pt idx="2277">
                  <c:v>2545</c:v>
                </c:pt>
                <c:pt idx="2278">
                  <c:v>2545</c:v>
                </c:pt>
                <c:pt idx="2279">
                  <c:v>2540</c:v>
                </c:pt>
                <c:pt idx="2280">
                  <c:v>2550</c:v>
                </c:pt>
                <c:pt idx="2281">
                  <c:v>2530</c:v>
                </c:pt>
                <c:pt idx="2282">
                  <c:v>2530</c:v>
                </c:pt>
                <c:pt idx="2283">
                  <c:v>2540</c:v>
                </c:pt>
                <c:pt idx="2284">
                  <c:v>2540</c:v>
                </c:pt>
                <c:pt idx="2285">
                  <c:v>2535</c:v>
                </c:pt>
                <c:pt idx="2286">
                  <c:v>2540</c:v>
                </c:pt>
                <c:pt idx="2287">
                  <c:v>2525</c:v>
                </c:pt>
                <c:pt idx="2288">
                  <c:v>2525</c:v>
                </c:pt>
                <c:pt idx="2289">
                  <c:v>2535</c:v>
                </c:pt>
                <c:pt idx="2290">
                  <c:v>2525</c:v>
                </c:pt>
                <c:pt idx="2291">
                  <c:v>2535</c:v>
                </c:pt>
                <c:pt idx="2292">
                  <c:v>2540</c:v>
                </c:pt>
                <c:pt idx="2293">
                  <c:v>2535</c:v>
                </c:pt>
                <c:pt idx="2294">
                  <c:v>2545</c:v>
                </c:pt>
                <c:pt idx="2295">
                  <c:v>2535</c:v>
                </c:pt>
                <c:pt idx="2296">
                  <c:v>2525</c:v>
                </c:pt>
                <c:pt idx="2297">
                  <c:v>2530</c:v>
                </c:pt>
                <c:pt idx="2298">
                  <c:v>2540</c:v>
                </c:pt>
                <c:pt idx="2299">
                  <c:v>2570</c:v>
                </c:pt>
                <c:pt idx="2300">
                  <c:v>2560</c:v>
                </c:pt>
                <c:pt idx="2301">
                  <c:v>2535</c:v>
                </c:pt>
                <c:pt idx="2302">
                  <c:v>2555</c:v>
                </c:pt>
                <c:pt idx="2303">
                  <c:v>2545</c:v>
                </c:pt>
                <c:pt idx="2304">
                  <c:v>2545</c:v>
                </c:pt>
                <c:pt idx="2305">
                  <c:v>2530</c:v>
                </c:pt>
                <c:pt idx="2306">
                  <c:v>2520</c:v>
                </c:pt>
                <c:pt idx="2307">
                  <c:v>2535</c:v>
                </c:pt>
                <c:pt idx="2308">
                  <c:v>2545</c:v>
                </c:pt>
                <c:pt idx="2309">
                  <c:v>2545</c:v>
                </c:pt>
                <c:pt idx="2310">
                  <c:v>2550</c:v>
                </c:pt>
                <c:pt idx="2311">
                  <c:v>2520</c:v>
                </c:pt>
                <c:pt idx="2312">
                  <c:v>2545</c:v>
                </c:pt>
                <c:pt idx="2313">
                  <c:v>2550</c:v>
                </c:pt>
                <c:pt idx="2314">
                  <c:v>2540</c:v>
                </c:pt>
                <c:pt idx="2315">
                  <c:v>2545</c:v>
                </c:pt>
                <c:pt idx="2316">
                  <c:v>2540</c:v>
                </c:pt>
                <c:pt idx="2317">
                  <c:v>2545</c:v>
                </c:pt>
                <c:pt idx="2318">
                  <c:v>2540</c:v>
                </c:pt>
                <c:pt idx="2319">
                  <c:v>2550</c:v>
                </c:pt>
                <c:pt idx="2320">
                  <c:v>2550</c:v>
                </c:pt>
                <c:pt idx="2321">
                  <c:v>2535</c:v>
                </c:pt>
                <c:pt idx="2322">
                  <c:v>2550</c:v>
                </c:pt>
                <c:pt idx="2323">
                  <c:v>2565</c:v>
                </c:pt>
                <c:pt idx="2324">
                  <c:v>2530</c:v>
                </c:pt>
                <c:pt idx="2325">
                  <c:v>2535</c:v>
                </c:pt>
                <c:pt idx="2326">
                  <c:v>2530</c:v>
                </c:pt>
                <c:pt idx="2327">
                  <c:v>2540</c:v>
                </c:pt>
                <c:pt idx="2328">
                  <c:v>2535</c:v>
                </c:pt>
                <c:pt idx="2329">
                  <c:v>2540</c:v>
                </c:pt>
                <c:pt idx="2330">
                  <c:v>2555</c:v>
                </c:pt>
                <c:pt idx="2331">
                  <c:v>2555</c:v>
                </c:pt>
                <c:pt idx="2332">
                  <c:v>2545</c:v>
                </c:pt>
                <c:pt idx="2333">
                  <c:v>2545</c:v>
                </c:pt>
                <c:pt idx="2334">
                  <c:v>2540</c:v>
                </c:pt>
                <c:pt idx="2335">
                  <c:v>2550</c:v>
                </c:pt>
                <c:pt idx="2336">
                  <c:v>2540</c:v>
                </c:pt>
                <c:pt idx="2337">
                  <c:v>2535</c:v>
                </c:pt>
                <c:pt idx="2338">
                  <c:v>2535</c:v>
                </c:pt>
                <c:pt idx="2339">
                  <c:v>2540</c:v>
                </c:pt>
                <c:pt idx="2340">
                  <c:v>2550</c:v>
                </c:pt>
                <c:pt idx="2341">
                  <c:v>2530</c:v>
                </c:pt>
                <c:pt idx="2342">
                  <c:v>2515</c:v>
                </c:pt>
                <c:pt idx="2343">
                  <c:v>2525</c:v>
                </c:pt>
                <c:pt idx="2344">
                  <c:v>2535</c:v>
                </c:pt>
                <c:pt idx="2345">
                  <c:v>2565</c:v>
                </c:pt>
                <c:pt idx="2346">
                  <c:v>2575</c:v>
                </c:pt>
                <c:pt idx="2347">
                  <c:v>2555</c:v>
                </c:pt>
                <c:pt idx="2348">
                  <c:v>2530</c:v>
                </c:pt>
                <c:pt idx="2349">
                  <c:v>2525</c:v>
                </c:pt>
                <c:pt idx="2350">
                  <c:v>2540</c:v>
                </c:pt>
                <c:pt idx="2351">
                  <c:v>2530</c:v>
                </c:pt>
                <c:pt idx="2352">
                  <c:v>2545</c:v>
                </c:pt>
                <c:pt idx="2353">
                  <c:v>2585</c:v>
                </c:pt>
                <c:pt idx="2354">
                  <c:v>2580</c:v>
                </c:pt>
                <c:pt idx="2355">
                  <c:v>2550</c:v>
                </c:pt>
                <c:pt idx="2356">
                  <c:v>2550</c:v>
                </c:pt>
                <c:pt idx="2357">
                  <c:v>2555</c:v>
                </c:pt>
                <c:pt idx="2358">
                  <c:v>2540</c:v>
                </c:pt>
                <c:pt idx="2359">
                  <c:v>2540</c:v>
                </c:pt>
                <c:pt idx="2360">
                  <c:v>2550</c:v>
                </c:pt>
                <c:pt idx="2361">
                  <c:v>2550</c:v>
                </c:pt>
                <c:pt idx="2362">
                  <c:v>2555</c:v>
                </c:pt>
                <c:pt idx="2363">
                  <c:v>2545</c:v>
                </c:pt>
                <c:pt idx="2364">
                  <c:v>2555</c:v>
                </c:pt>
                <c:pt idx="2365">
                  <c:v>2560</c:v>
                </c:pt>
                <c:pt idx="2366">
                  <c:v>2535</c:v>
                </c:pt>
                <c:pt idx="2367">
                  <c:v>2550</c:v>
                </c:pt>
                <c:pt idx="2368">
                  <c:v>2530</c:v>
                </c:pt>
                <c:pt idx="2369">
                  <c:v>2515</c:v>
                </c:pt>
                <c:pt idx="2370">
                  <c:v>2560</c:v>
                </c:pt>
                <c:pt idx="2371">
                  <c:v>2530</c:v>
                </c:pt>
                <c:pt idx="2372">
                  <c:v>2525</c:v>
                </c:pt>
                <c:pt idx="2373">
                  <c:v>2555</c:v>
                </c:pt>
                <c:pt idx="2374">
                  <c:v>2525</c:v>
                </c:pt>
                <c:pt idx="2375">
                  <c:v>2525</c:v>
                </c:pt>
                <c:pt idx="2376">
                  <c:v>2570</c:v>
                </c:pt>
                <c:pt idx="2377">
                  <c:v>2545</c:v>
                </c:pt>
                <c:pt idx="2378">
                  <c:v>2535</c:v>
                </c:pt>
                <c:pt idx="2379">
                  <c:v>2540</c:v>
                </c:pt>
                <c:pt idx="2380">
                  <c:v>2540</c:v>
                </c:pt>
                <c:pt idx="2381">
                  <c:v>2555</c:v>
                </c:pt>
                <c:pt idx="2382">
                  <c:v>2565</c:v>
                </c:pt>
                <c:pt idx="2383">
                  <c:v>2535</c:v>
                </c:pt>
                <c:pt idx="2384">
                  <c:v>2520</c:v>
                </c:pt>
                <c:pt idx="2385">
                  <c:v>2535</c:v>
                </c:pt>
                <c:pt idx="2386">
                  <c:v>2535</c:v>
                </c:pt>
                <c:pt idx="2387">
                  <c:v>2530</c:v>
                </c:pt>
                <c:pt idx="2388">
                  <c:v>2565</c:v>
                </c:pt>
                <c:pt idx="2389">
                  <c:v>2545</c:v>
                </c:pt>
                <c:pt idx="2390">
                  <c:v>2545</c:v>
                </c:pt>
                <c:pt idx="2391">
                  <c:v>2535</c:v>
                </c:pt>
                <c:pt idx="2392">
                  <c:v>2540</c:v>
                </c:pt>
                <c:pt idx="2393">
                  <c:v>2540</c:v>
                </c:pt>
                <c:pt idx="2394">
                  <c:v>2535</c:v>
                </c:pt>
                <c:pt idx="2395">
                  <c:v>2540</c:v>
                </c:pt>
                <c:pt idx="2396">
                  <c:v>2545</c:v>
                </c:pt>
                <c:pt idx="2397">
                  <c:v>2535</c:v>
                </c:pt>
                <c:pt idx="2398">
                  <c:v>2535</c:v>
                </c:pt>
                <c:pt idx="2399">
                  <c:v>2535</c:v>
                </c:pt>
                <c:pt idx="2400">
                  <c:v>2530</c:v>
                </c:pt>
                <c:pt idx="2401">
                  <c:v>2540</c:v>
                </c:pt>
                <c:pt idx="2402">
                  <c:v>2545</c:v>
                </c:pt>
                <c:pt idx="2403">
                  <c:v>2540</c:v>
                </c:pt>
                <c:pt idx="2404">
                  <c:v>2535</c:v>
                </c:pt>
                <c:pt idx="2405">
                  <c:v>2535</c:v>
                </c:pt>
                <c:pt idx="2406">
                  <c:v>2530</c:v>
                </c:pt>
                <c:pt idx="2407">
                  <c:v>2535</c:v>
                </c:pt>
                <c:pt idx="2408">
                  <c:v>2540</c:v>
                </c:pt>
                <c:pt idx="2409">
                  <c:v>2530</c:v>
                </c:pt>
                <c:pt idx="2410">
                  <c:v>2530</c:v>
                </c:pt>
                <c:pt idx="2411">
                  <c:v>2530</c:v>
                </c:pt>
                <c:pt idx="2412">
                  <c:v>2525</c:v>
                </c:pt>
                <c:pt idx="2413">
                  <c:v>2540</c:v>
                </c:pt>
                <c:pt idx="2414">
                  <c:v>2540</c:v>
                </c:pt>
                <c:pt idx="2415">
                  <c:v>2530</c:v>
                </c:pt>
                <c:pt idx="2416">
                  <c:v>2565</c:v>
                </c:pt>
                <c:pt idx="2417">
                  <c:v>2555</c:v>
                </c:pt>
                <c:pt idx="2418">
                  <c:v>2540</c:v>
                </c:pt>
                <c:pt idx="2419">
                  <c:v>2530</c:v>
                </c:pt>
                <c:pt idx="2420">
                  <c:v>2545</c:v>
                </c:pt>
                <c:pt idx="2421">
                  <c:v>2525</c:v>
                </c:pt>
                <c:pt idx="2422">
                  <c:v>2535</c:v>
                </c:pt>
                <c:pt idx="2423">
                  <c:v>2550</c:v>
                </c:pt>
                <c:pt idx="2424">
                  <c:v>2530</c:v>
                </c:pt>
                <c:pt idx="2425">
                  <c:v>2530</c:v>
                </c:pt>
                <c:pt idx="2426">
                  <c:v>2535</c:v>
                </c:pt>
                <c:pt idx="2427">
                  <c:v>2520</c:v>
                </c:pt>
                <c:pt idx="2428">
                  <c:v>2555</c:v>
                </c:pt>
                <c:pt idx="2429">
                  <c:v>2550</c:v>
                </c:pt>
                <c:pt idx="2430">
                  <c:v>2540</c:v>
                </c:pt>
                <c:pt idx="2431">
                  <c:v>2545</c:v>
                </c:pt>
                <c:pt idx="2432">
                  <c:v>2550</c:v>
                </c:pt>
                <c:pt idx="2433">
                  <c:v>2580</c:v>
                </c:pt>
                <c:pt idx="2434">
                  <c:v>2540</c:v>
                </c:pt>
                <c:pt idx="2435">
                  <c:v>2540</c:v>
                </c:pt>
                <c:pt idx="2436">
                  <c:v>2550</c:v>
                </c:pt>
                <c:pt idx="2437">
                  <c:v>2545</c:v>
                </c:pt>
                <c:pt idx="2438">
                  <c:v>2545</c:v>
                </c:pt>
                <c:pt idx="2439">
                  <c:v>2545</c:v>
                </c:pt>
                <c:pt idx="2440">
                  <c:v>2530</c:v>
                </c:pt>
                <c:pt idx="2441">
                  <c:v>2530</c:v>
                </c:pt>
                <c:pt idx="2442">
                  <c:v>2540</c:v>
                </c:pt>
                <c:pt idx="2443">
                  <c:v>2550</c:v>
                </c:pt>
                <c:pt idx="2444">
                  <c:v>2540</c:v>
                </c:pt>
                <c:pt idx="2445">
                  <c:v>2530</c:v>
                </c:pt>
                <c:pt idx="2446">
                  <c:v>2540</c:v>
                </c:pt>
                <c:pt idx="2447">
                  <c:v>2535</c:v>
                </c:pt>
                <c:pt idx="2448">
                  <c:v>2535</c:v>
                </c:pt>
                <c:pt idx="2449">
                  <c:v>2550</c:v>
                </c:pt>
                <c:pt idx="2450">
                  <c:v>2530</c:v>
                </c:pt>
                <c:pt idx="2451">
                  <c:v>2520</c:v>
                </c:pt>
                <c:pt idx="2452">
                  <c:v>2535</c:v>
                </c:pt>
                <c:pt idx="2453">
                  <c:v>2540</c:v>
                </c:pt>
                <c:pt idx="2454">
                  <c:v>2530</c:v>
                </c:pt>
                <c:pt idx="2455">
                  <c:v>2540</c:v>
                </c:pt>
                <c:pt idx="2456">
                  <c:v>2540</c:v>
                </c:pt>
                <c:pt idx="2457">
                  <c:v>2550</c:v>
                </c:pt>
                <c:pt idx="2458">
                  <c:v>2555</c:v>
                </c:pt>
                <c:pt idx="2459">
                  <c:v>2530</c:v>
                </c:pt>
                <c:pt idx="2460">
                  <c:v>2525</c:v>
                </c:pt>
                <c:pt idx="2461">
                  <c:v>2545</c:v>
                </c:pt>
                <c:pt idx="2462">
                  <c:v>2555</c:v>
                </c:pt>
                <c:pt idx="2463">
                  <c:v>2540</c:v>
                </c:pt>
                <c:pt idx="2464">
                  <c:v>2535</c:v>
                </c:pt>
                <c:pt idx="2465">
                  <c:v>2540</c:v>
                </c:pt>
                <c:pt idx="2466">
                  <c:v>2535</c:v>
                </c:pt>
                <c:pt idx="2467">
                  <c:v>2535</c:v>
                </c:pt>
                <c:pt idx="2468">
                  <c:v>2560</c:v>
                </c:pt>
                <c:pt idx="2469">
                  <c:v>2550</c:v>
                </c:pt>
                <c:pt idx="2470">
                  <c:v>2545</c:v>
                </c:pt>
                <c:pt idx="2471">
                  <c:v>2525</c:v>
                </c:pt>
                <c:pt idx="2472">
                  <c:v>2535</c:v>
                </c:pt>
                <c:pt idx="2473">
                  <c:v>2535</c:v>
                </c:pt>
                <c:pt idx="2474">
                  <c:v>2560</c:v>
                </c:pt>
                <c:pt idx="2475">
                  <c:v>2545</c:v>
                </c:pt>
                <c:pt idx="2476">
                  <c:v>2535</c:v>
                </c:pt>
                <c:pt idx="2477">
                  <c:v>2545</c:v>
                </c:pt>
                <c:pt idx="2478">
                  <c:v>2550</c:v>
                </c:pt>
                <c:pt idx="2479">
                  <c:v>2555</c:v>
                </c:pt>
                <c:pt idx="2480">
                  <c:v>2540</c:v>
                </c:pt>
                <c:pt idx="2481">
                  <c:v>2540</c:v>
                </c:pt>
                <c:pt idx="2482">
                  <c:v>2545</c:v>
                </c:pt>
                <c:pt idx="2483">
                  <c:v>2545</c:v>
                </c:pt>
                <c:pt idx="2484">
                  <c:v>2540</c:v>
                </c:pt>
                <c:pt idx="2485">
                  <c:v>2570</c:v>
                </c:pt>
                <c:pt idx="2486">
                  <c:v>2520</c:v>
                </c:pt>
                <c:pt idx="2487">
                  <c:v>2540</c:v>
                </c:pt>
                <c:pt idx="2488">
                  <c:v>2530</c:v>
                </c:pt>
                <c:pt idx="2489">
                  <c:v>2550</c:v>
                </c:pt>
                <c:pt idx="2490">
                  <c:v>2540</c:v>
                </c:pt>
                <c:pt idx="2491">
                  <c:v>2545</c:v>
                </c:pt>
                <c:pt idx="2492">
                  <c:v>2555</c:v>
                </c:pt>
                <c:pt idx="2493">
                  <c:v>2550</c:v>
                </c:pt>
                <c:pt idx="2494">
                  <c:v>2555</c:v>
                </c:pt>
                <c:pt idx="2495">
                  <c:v>2525</c:v>
                </c:pt>
                <c:pt idx="2496">
                  <c:v>2570</c:v>
                </c:pt>
                <c:pt idx="2497">
                  <c:v>2535</c:v>
                </c:pt>
                <c:pt idx="2498">
                  <c:v>2545</c:v>
                </c:pt>
                <c:pt idx="2499">
                  <c:v>2540</c:v>
                </c:pt>
                <c:pt idx="2500">
                  <c:v>2530</c:v>
                </c:pt>
                <c:pt idx="2501">
                  <c:v>2535</c:v>
                </c:pt>
                <c:pt idx="2502">
                  <c:v>2535</c:v>
                </c:pt>
                <c:pt idx="2503">
                  <c:v>2565</c:v>
                </c:pt>
                <c:pt idx="2504">
                  <c:v>2535</c:v>
                </c:pt>
                <c:pt idx="2505">
                  <c:v>2515</c:v>
                </c:pt>
                <c:pt idx="2506">
                  <c:v>2525</c:v>
                </c:pt>
                <c:pt idx="2507">
                  <c:v>2545</c:v>
                </c:pt>
                <c:pt idx="2508">
                  <c:v>2550</c:v>
                </c:pt>
                <c:pt idx="2509">
                  <c:v>2540</c:v>
                </c:pt>
                <c:pt idx="2510">
                  <c:v>2555</c:v>
                </c:pt>
                <c:pt idx="2511">
                  <c:v>2545</c:v>
                </c:pt>
                <c:pt idx="2512">
                  <c:v>2535</c:v>
                </c:pt>
                <c:pt idx="2513">
                  <c:v>2550</c:v>
                </c:pt>
                <c:pt idx="2514">
                  <c:v>2540</c:v>
                </c:pt>
                <c:pt idx="2515">
                  <c:v>2540</c:v>
                </c:pt>
                <c:pt idx="2516">
                  <c:v>2530</c:v>
                </c:pt>
                <c:pt idx="2517">
                  <c:v>2535</c:v>
                </c:pt>
                <c:pt idx="2518">
                  <c:v>2540</c:v>
                </c:pt>
                <c:pt idx="2519">
                  <c:v>2545</c:v>
                </c:pt>
                <c:pt idx="2520">
                  <c:v>2545</c:v>
                </c:pt>
                <c:pt idx="2521">
                  <c:v>2540</c:v>
                </c:pt>
                <c:pt idx="2522">
                  <c:v>2550</c:v>
                </c:pt>
                <c:pt idx="2523">
                  <c:v>2560</c:v>
                </c:pt>
                <c:pt idx="2524">
                  <c:v>2545</c:v>
                </c:pt>
                <c:pt idx="2525">
                  <c:v>2540</c:v>
                </c:pt>
                <c:pt idx="2526">
                  <c:v>2530</c:v>
                </c:pt>
                <c:pt idx="2527">
                  <c:v>2520</c:v>
                </c:pt>
                <c:pt idx="2528">
                  <c:v>2525</c:v>
                </c:pt>
                <c:pt idx="2529">
                  <c:v>2560</c:v>
                </c:pt>
                <c:pt idx="2530">
                  <c:v>2560</c:v>
                </c:pt>
                <c:pt idx="2531">
                  <c:v>2540</c:v>
                </c:pt>
                <c:pt idx="2532">
                  <c:v>2550</c:v>
                </c:pt>
                <c:pt idx="2533">
                  <c:v>2540</c:v>
                </c:pt>
                <c:pt idx="2534">
                  <c:v>2545</c:v>
                </c:pt>
                <c:pt idx="2535">
                  <c:v>2535</c:v>
                </c:pt>
                <c:pt idx="2536">
                  <c:v>2535</c:v>
                </c:pt>
                <c:pt idx="2537">
                  <c:v>2545</c:v>
                </c:pt>
                <c:pt idx="2538">
                  <c:v>2530</c:v>
                </c:pt>
                <c:pt idx="2539">
                  <c:v>2565</c:v>
                </c:pt>
                <c:pt idx="2540">
                  <c:v>2545</c:v>
                </c:pt>
                <c:pt idx="2541">
                  <c:v>2530</c:v>
                </c:pt>
                <c:pt idx="2542">
                  <c:v>2540</c:v>
                </c:pt>
                <c:pt idx="2543">
                  <c:v>2560</c:v>
                </c:pt>
                <c:pt idx="2544">
                  <c:v>2530</c:v>
                </c:pt>
                <c:pt idx="2545">
                  <c:v>2530</c:v>
                </c:pt>
                <c:pt idx="2546">
                  <c:v>2545</c:v>
                </c:pt>
                <c:pt idx="2547">
                  <c:v>2520</c:v>
                </c:pt>
                <c:pt idx="2548">
                  <c:v>2545</c:v>
                </c:pt>
                <c:pt idx="2549">
                  <c:v>2555</c:v>
                </c:pt>
                <c:pt idx="2550">
                  <c:v>2525</c:v>
                </c:pt>
                <c:pt idx="2551">
                  <c:v>2545</c:v>
                </c:pt>
                <c:pt idx="2552">
                  <c:v>2530</c:v>
                </c:pt>
                <c:pt idx="2553">
                  <c:v>2550</c:v>
                </c:pt>
                <c:pt idx="2554">
                  <c:v>2545</c:v>
                </c:pt>
                <c:pt idx="2555">
                  <c:v>2540</c:v>
                </c:pt>
                <c:pt idx="2556">
                  <c:v>2545</c:v>
                </c:pt>
                <c:pt idx="2557">
                  <c:v>2555</c:v>
                </c:pt>
                <c:pt idx="2558">
                  <c:v>2550</c:v>
                </c:pt>
                <c:pt idx="2559">
                  <c:v>2560</c:v>
                </c:pt>
                <c:pt idx="2560">
                  <c:v>2555</c:v>
                </c:pt>
                <c:pt idx="2561">
                  <c:v>2550</c:v>
                </c:pt>
                <c:pt idx="2562">
                  <c:v>2550</c:v>
                </c:pt>
                <c:pt idx="2563">
                  <c:v>2540</c:v>
                </c:pt>
                <c:pt idx="2564">
                  <c:v>2525</c:v>
                </c:pt>
                <c:pt idx="2565">
                  <c:v>2530</c:v>
                </c:pt>
                <c:pt idx="2566">
                  <c:v>2540</c:v>
                </c:pt>
                <c:pt idx="2567">
                  <c:v>2540</c:v>
                </c:pt>
                <c:pt idx="2568">
                  <c:v>2545</c:v>
                </c:pt>
                <c:pt idx="2569">
                  <c:v>2545</c:v>
                </c:pt>
                <c:pt idx="2570">
                  <c:v>2545</c:v>
                </c:pt>
                <c:pt idx="2571">
                  <c:v>2535</c:v>
                </c:pt>
                <c:pt idx="2572">
                  <c:v>2545</c:v>
                </c:pt>
                <c:pt idx="2573">
                  <c:v>2560</c:v>
                </c:pt>
                <c:pt idx="2574">
                  <c:v>2535</c:v>
                </c:pt>
                <c:pt idx="2575">
                  <c:v>2520</c:v>
                </c:pt>
                <c:pt idx="2576">
                  <c:v>2540</c:v>
                </c:pt>
                <c:pt idx="2577">
                  <c:v>2550</c:v>
                </c:pt>
                <c:pt idx="2578">
                  <c:v>2535</c:v>
                </c:pt>
                <c:pt idx="2579">
                  <c:v>2535</c:v>
                </c:pt>
                <c:pt idx="2580">
                  <c:v>2535</c:v>
                </c:pt>
                <c:pt idx="2581">
                  <c:v>2540</c:v>
                </c:pt>
                <c:pt idx="2582">
                  <c:v>2545</c:v>
                </c:pt>
                <c:pt idx="2583">
                  <c:v>2545</c:v>
                </c:pt>
                <c:pt idx="2584">
                  <c:v>2555</c:v>
                </c:pt>
                <c:pt idx="2585">
                  <c:v>2555</c:v>
                </c:pt>
                <c:pt idx="2586">
                  <c:v>2545</c:v>
                </c:pt>
                <c:pt idx="2587">
                  <c:v>2575</c:v>
                </c:pt>
                <c:pt idx="2588">
                  <c:v>2565</c:v>
                </c:pt>
                <c:pt idx="2589">
                  <c:v>2555</c:v>
                </c:pt>
                <c:pt idx="2590">
                  <c:v>2545</c:v>
                </c:pt>
                <c:pt idx="2591">
                  <c:v>2540</c:v>
                </c:pt>
                <c:pt idx="2592">
                  <c:v>2550</c:v>
                </c:pt>
                <c:pt idx="2593">
                  <c:v>2550</c:v>
                </c:pt>
                <c:pt idx="2594">
                  <c:v>2550</c:v>
                </c:pt>
                <c:pt idx="2595">
                  <c:v>2535</c:v>
                </c:pt>
                <c:pt idx="2596">
                  <c:v>2535</c:v>
                </c:pt>
                <c:pt idx="2597">
                  <c:v>2545</c:v>
                </c:pt>
                <c:pt idx="2598">
                  <c:v>2545</c:v>
                </c:pt>
                <c:pt idx="2599">
                  <c:v>2550</c:v>
                </c:pt>
                <c:pt idx="2600">
                  <c:v>2555</c:v>
                </c:pt>
                <c:pt idx="2601">
                  <c:v>2540</c:v>
                </c:pt>
                <c:pt idx="2602">
                  <c:v>2525</c:v>
                </c:pt>
                <c:pt idx="2603">
                  <c:v>2550</c:v>
                </c:pt>
                <c:pt idx="2604">
                  <c:v>2540</c:v>
                </c:pt>
                <c:pt idx="2605">
                  <c:v>2560</c:v>
                </c:pt>
                <c:pt idx="2606">
                  <c:v>2550</c:v>
                </c:pt>
                <c:pt idx="2607">
                  <c:v>2535</c:v>
                </c:pt>
                <c:pt idx="2608">
                  <c:v>2525</c:v>
                </c:pt>
                <c:pt idx="2609">
                  <c:v>2550</c:v>
                </c:pt>
                <c:pt idx="2610">
                  <c:v>2525</c:v>
                </c:pt>
                <c:pt idx="2611">
                  <c:v>2535</c:v>
                </c:pt>
                <c:pt idx="2612">
                  <c:v>2555</c:v>
                </c:pt>
                <c:pt idx="2613">
                  <c:v>2545</c:v>
                </c:pt>
                <c:pt idx="2614">
                  <c:v>2550</c:v>
                </c:pt>
                <c:pt idx="2615">
                  <c:v>2545</c:v>
                </c:pt>
                <c:pt idx="2616">
                  <c:v>2550</c:v>
                </c:pt>
                <c:pt idx="2617">
                  <c:v>2555</c:v>
                </c:pt>
                <c:pt idx="2618">
                  <c:v>2565</c:v>
                </c:pt>
                <c:pt idx="2619">
                  <c:v>2525</c:v>
                </c:pt>
                <c:pt idx="2620">
                  <c:v>2530</c:v>
                </c:pt>
                <c:pt idx="2621">
                  <c:v>2555</c:v>
                </c:pt>
                <c:pt idx="2622">
                  <c:v>2560</c:v>
                </c:pt>
                <c:pt idx="2623">
                  <c:v>2545</c:v>
                </c:pt>
                <c:pt idx="2624">
                  <c:v>2550</c:v>
                </c:pt>
                <c:pt idx="2625">
                  <c:v>2545</c:v>
                </c:pt>
                <c:pt idx="2626">
                  <c:v>2545</c:v>
                </c:pt>
                <c:pt idx="2627">
                  <c:v>2540</c:v>
                </c:pt>
                <c:pt idx="2628">
                  <c:v>2550</c:v>
                </c:pt>
                <c:pt idx="2629">
                  <c:v>2550</c:v>
                </c:pt>
                <c:pt idx="2630">
                  <c:v>2540</c:v>
                </c:pt>
                <c:pt idx="2631">
                  <c:v>2530</c:v>
                </c:pt>
                <c:pt idx="2632">
                  <c:v>2530</c:v>
                </c:pt>
                <c:pt idx="2633">
                  <c:v>2550</c:v>
                </c:pt>
                <c:pt idx="2634">
                  <c:v>2545</c:v>
                </c:pt>
                <c:pt idx="2635">
                  <c:v>2545</c:v>
                </c:pt>
                <c:pt idx="2636">
                  <c:v>2550</c:v>
                </c:pt>
                <c:pt idx="2637">
                  <c:v>2535</c:v>
                </c:pt>
                <c:pt idx="2638">
                  <c:v>2535</c:v>
                </c:pt>
                <c:pt idx="2639">
                  <c:v>2575</c:v>
                </c:pt>
                <c:pt idx="2640">
                  <c:v>2590</c:v>
                </c:pt>
                <c:pt idx="2641">
                  <c:v>2565</c:v>
                </c:pt>
                <c:pt idx="2642">
                  <c:v>2565</c:v>
                </c:pt>
                <c:pt idx="2643">
                  <c:v>2555</c:v>
                </c:pt>
                <c:pt idx="2644">
                  <c:v>2565</c:v>
                </c:pt>
                <c:pt idx="2645">
                  <c:v>2555</c:v>
                </c:pt>
                <c:pt idx="2646">
                  <c:v>2555</c:v>
                </c:pt>
                <c:pt idx="2647">
                  <c:v>2570</c:v>
                </c:pt>
                <c:pt idx="2648">
                  <c:v>2565</c:v>
                </c:pt>
                <c:pt idx="2649">
                  <c:v>2550</c:v>
                </c:pt>
                <c:pt idx="2650">
                  <c:v>2540</c:v>
                </c:pt>
                <c:pt idx="2651">
                  <c:v>2570</c:v>
                </c:pt>
                <c:pt idx="2652">
                  <c:v>2595</c:v>
                </c:pt>
                <c:pt idx="2653">
                  <c:v>2585</c:v>
                </c:pt>
                <c:pt idx="2654">
                  <c:v>2570</c:v>
                </c:pt>
                <c:pt idx="2655">
                  <c:v>2575</c:v>
                </c:pt>
                <c:pt idx="2656">
                  <c:v>2570</c:v>
                </c:pt>
                <c:pt idx="2657">
                  <c:v>2620</c:v>
                </c:pt>
                <c:pt idx="2658">
                  <c:v>2610</c:v>
                </c:pt>
                <c:pt idx="2659">
                  <c:v>2640</c:v>
                </c:pt>
                <c:pt idx="2660">
                  <c:v>2630</c:v>
                </c:pt>
                <c:pt idx="2661">
                  <c:v>2700</c:v>
                </c:pt>
                <c:pt idx="2662">
                  <c:v>2685</c:v>
                </c:pt>
                <c:pt idx="2663">
                  <c:v>2700</c:v>
                </c:pt>
                <c:pt idx="2664">
                  <c:v>2690</c:v>
                </c:pt>
                <c:pt idx="2665">
                  <c:v>2740</c:v>
                </c:pt>
                <c:pt idx="2666">
                  <c:v>2830</c:v>
                </c:pt>
                <c:pt idx="2667">
                  <c:v>2960</c:v>
                </c:pt>
                <c:pt idx="2668">
                  <c:v>2920</c:v>
                </c:pt>
                <c:pt idx="2669">
                  <c:v>2935</c:v>
                </c:pt>
                <c:pt idx="2670">
                  <c:v>2955</c:v>
                </c:pt>
                <c:pt idx="2671">
                  <c:v>2940</c:v>
                </c:pt>
                <c:pt idx="2672">
                  <c:v>2920</c:v>
                </c:pt>
                <c:pt idx="2673">
                  <c:v>2785</c:v>
                </c:pt>
                <c:pt idx="2674">
                  <c:v>2765</c:v>
                </c:pt>
                <c:pt idx="2675">
                  <c:v>2825</c:v>
                </c:pt>
                <c:pt idx="2676">
                  <c:v>2835</c:v>
                </c:pt>
                <c:pt idx="2677">
                  <c:v>2805</c:v>
                </c:pt>
                <c:pt idx="2678">
                  <c:v>2845</c:v>
                </c:pt>
                <c:pt idx="2679">
                  <c:v>2865</c:v>
                </c:pt>
                <c:pt idx="2680">
                  <c:v>2830</c:v>
                </c:pt>
                <c:pt idx="2681">
                  <c:v>2735</c:v>
                </c:pt>
                <c:pt idx="2682">
                  <c:v>2685</c:v>
                </c:pt>
                <c:pt idx="2683">
                  <c:v>2670</c:v>
                </c:pt>
                <c:pt idx="2684">
                  <c:v>2625</c:v>
                </c:pt>
                <c:pt idx="2685">
                  <c:v>2615</c:v>
                </c:pt>
                <c:pt idx="2686">
                  <c:v>2605</c:v>
                </c:pt>
                <c:pt idx="2687">
                  <c:v>2565</c:v>
                </c:pt>
                <c:pt idx="2688">
                  <c:v>2590</c:v>
                </c:pt>
                <c:pt idx="2689">
                  <c:v>2595</c:v>
                </c:pt>
                <c:pt idx="2690">
                  <c:v>2580</c:v>
                </c:pt>
                <c:pt idx="2691">
                  <c:v>2570</c:v>
                </c:pt>
                <c:pt idx="2692">
                  <c:v>2585</c:v>
                </c:pt>
                <c:pt idx="2693">
                  <c:v>2585</c:v>
                </c:pt>
                <c:pt idx="2694">
                  <c:v>2560</c:v>
                </c:pt>
                <c:pt idx="2695">
                  <c:v>2580</c:v>
                </c:pt>
                <c:pt idx="2696">
                  <c:v>2590</c:v>
                </c:pt>
                <c:pt idx="2697">
                  <c:v>2585</c:v>
                </c:pt>
                <c:pt idx="2698">
                  <c:v>2580</c:v>
                </c:pt>
                <c:pt idx="2699">
                  <c:v>2565</c:v>
                </c:pt>
                <c:pt idx="2700">
                  <c:v>2535</c:v>
                </c:pt>
                <c:pt idx="2701">
                  <c:v>2560</c:v>
                </c:pt>
                <c:pt idx="2702">
                  <c:v>2565</c:v>
                </c:pt>
                <c:pt idx="2703">
                  <c:v>2550</c:v>
                </c:pt>
                <c:pt idx="2704">
                  <c:v>2565</c:v>
                </c:pt>
                <c:pt idx="2705">
                  <c:v>2560</c:v>
                </c:pt>
                <c:pt idx="2706">
                  <c:v>2565</c:v>
                </c:pt>
                <c:pt idx="2707">
                  <c:v>2550</c:v>
                </c:pt>
                <c:pt idx="2708">
                  <c:v>2555</c:v>
                </c:pt>
                <c:pt idx="2709">
                  <c:v>2545</c:v>
                </c:pt>
                <c:pt idx="2710">
                  <c:v>2550</c:v>
                </c:pt>
                <c:pt idx="2711">
                  <c:v>2540</c:v>
                </c:pt>
                <c:pt idx="2712">
                  <c:v>2585</c:v>
                </c:pt>
                <c:pt idx="2713">
                  <c:v>2560</c:v>
                </c:pt>
                <c:pt idx="2714">
                  <c:v>2560</c:v>
                </c:pt>
                <c:pt idx="2715">
                  <c:v>2560</c:v>
                </c:pt>
                <c:pt idx="2716">
                  <c:v>2575</c:v>
                </c:pt>
                <c:pt idx="2717">
                  <c:v>2545</c:v>
                </c:pt>
                <c:pt idx="2718">
                  <c:v>2520</c:v>
                </c:pt>
                <c:pt idx="2719">
                  <c:v>2530</c:v>
                </c:pt>
                <c:pt idx="2720">
                  <c:v>2580</c:v>
                </c:pt>
                <c:pt idx="2721">
                  <c:v>2560</c:v>
                </c:pt>
                <c:pt idx="2722">
                  <c:v>2550</c:v>
                </c:pt>
                <c:pt idx="2723">
                  <c:v>2540</c:v>
                </c:pt>
                <c:pt idx="2724">
                  <c:v>2550</c:v>
                </c:pt>
                <c:pt idx="2725">
                  <c:v>2540</c:v>
                </c:pt>
                <c:pt idx="2726">
                  <c:v>2570</c:v>
                </c:pt>
                <c:pt idx="2727">
                  <c:v>2560</c:v>
                </c:pt>
                <c:pt idx="2728">
                  <c:v>2570</c:v>
                </c:pt>
                <c:pt idx="2729">
                  <c:v>2560</c:v>
                </c:pt>
                <c:pt idx="2730">
                  <c:v>2525</c:v>
                </c:pt>
                <c:pt idx="2731">
                  <c:v>2540</c:v>
                </c:pt>
                <c:pt idx="2732">
                  <c:v>2550</c:v>
                </c:pt>
                <c:pt idx="2733">
                  <c:v>2550</c:v>
                </c:pt>
                <c:pt idx="2734">
                  <c:v>2570</c:v>
                </c:pt>
                <c:pt idx="2735">
                  <c:v>2550</c:v>
                </c:pt>
                <c:pt idx="2736">
                  <c:v>2550</c:v>
                </c:pt>
                <c:pt idx="2737">
                  <c:v>2540</c:v>
                </c:pt>
                <c:pt idx="2738">
                  <c:v>2535</c:v>
                </c:pt>
                <c:pt idx="2739">
                  <c:v>2565</c:v>
                </c:pt>
                <c:pt idx="2740">
                  <c:v>2540</c:v>
                </c:pt>
                <c:pt idx="2741">
                  <c:v>2535</c:v>
                </c:pt>
                <c:pt idx="2742">
                  <c:v>2540</c:v>
                </c:pt>
                <c:pt idx="2743">
                  <c:v>2540</c:v>
                </c:pt>
                <c:pt idx="2744">
                  <c:v>2545</c:v>
                </c:pt>
                <c:pt idx="2745">
                  <c:v>2550</c:v>
                </c:pt>
                <c:pt idx="2746">
                  <c:v>2545</c:v>
                </c:pt>
                <c:pt idx="2747">
                  <c:v>2530</c:v>
                </c:pt>
                <c:pt idx="2748">
                  <c:v>2540</c:v>
                </c:pt>
                <c:pt idx="2749">
                  <c:v>2550</c:v>
                </c:pt>
                <c:pt idx="2750">
                  <c:v>2560</c:v>
                </c:pt>
                <c:pt idx="2751">
                  <c:v>2560</c:v>
                </c:pt>
                <c:pt idx="2752">
                  <c:v>2550</c:v>
                </c:pt>
                <c:pt idx="2753">
                  <c:v>2535</c:v>
                </c:pt>
                <c:pt idx="2754">
                  <c:v>2550</c:v>
                </c:pt>
                <c:pt idx="2755">
                  <c:v>2555</c:v>
                </c:pt>
                <c:pt idx="2756">
                  <c:v>2550</c:v>
                </c:pt>
                <c:pt idx="2757">
                  <c:v>2535</c:v>
                </c:pt>
                <c:pt idx="2758">
                  <c:v>2530</c:v>
                </c:pt>
                <c:pt idx="2759">
                  <c:v>2540</c:v>
                </c:pt>
                <c:pt idx="2760">
                  <c:v>2545</c:v>
                </c:pt>
                <c:pt idx="2761">
                  <c:v>2580</c:v>
                </c:pt>
                <c:pt idx="2762">
                  <c:v>2550</c:v>
                </c:pt>
                <c:pt idx="2763">
                  <c:v>2550</c:v>
                </c:pt>
                <c:pt idx="2764">
                  <c:v>2545</c:v>
                </c:pt>
                <c:pt idx="2765">
                  <c:v>2540</c:v>
                </c:pt>
                <c:pt idx="2766">
                  <c:v>2570</c:v>
                </c:pt>
                <c:pt idx="2767">
                  <c:v>2545</c:v>
                </c:pt>
                <c:pt idx="2768">
                  <c:v>2575</c:v>
                </c:pt>
                <c:pt idx="2769">
                  <c:v>2550</c:v>
                </c:pt>
                <c:pt idx="2770">
                  <c:v>2540</c:v>
                </c:pt>
                <c:pt idx="2771">
                  <c:v>2550</c:v>
                </c:pt>
                <c:pt idx="2772">
                  <c:v>2545</c:v>
                </c:pt>
                <c:pt idx="2773">
                  <c:v>2550</c:v>
                </c:pt>
                <c:pt idx="2774">
                  <c:v>2545</c:v>
                </c:pt>
                <c:pt idx="2775">
                  <c:v>2575</c:v>
                </c:pt>
                <c:pt idx="2776">
                  <c:v>2555</c:v>
                </c:pt>
                <c:pt idx="2777">
                  <c:v>2555</c:v>
                </c:pt>
                <c:pt idx="2778">
                  <c:v>2530</c:v>
                </c:pt>
                <c:pt idx="2779">
                  <c:v>2535</c:v>
                </c:pt>
                <c:pt idx="2780">
                  <c:v>2570</c:v>
                </c:pt>
                <c:pt idx="2781">
                  <c:v>2525</c:v>
                </c:pt>
                <c:pt idx="2782">
                  <c:v>2555</c:v>
                </c:pt>
                <c:pt idx="2783">
                  <c:v>2580</c:v>
                </c:pt>
                <c:pt idx="2784">
                  <c:v>2565</c:v>
                </c:pt>
                <c:pt idx="2785">
                  <c:v>2540</c:v>
                </c:pt>
                <c:pt idx="2786">
                  <c:v>2555</c:v>
                </c:pt>
                <c:pt idx="2787">
                  <c:v>2565</c:v>
                </c:pt>
                <c:pt idx="2788">
                  <c:v>2535</c:v>
                </c:pt>
                <c:pt idx="2789">
                  <c:v>2545</c:v>
                </c:pt>
                <c:pt idx="2790">
                  <c:v>2540</c:v>
                </c:pt>
                <c:pt idx="2791">
                  <c:v>2565</c:v>
                </c:pt>
                <c:pt idx="2792">
                  <c:v>2575</c:v>
                </c:pt>
                <c:pt idx="2793">
                  <c:v>2545</c:v>
                </c:pt>
                <c:pt idx="2794">
                  <c:v>2530</c:v>
                </c:pt>
                <c:pt idx="2795">
                  <c:v>2555</c:v>
                </c:pt>
                <c:pt idx="2796">
                  <c:v>2550</c:v>
                </c:pt>
                <c:pt idx="2797">
                  <c:v>2560</c:v>
                </c:pt>
                <c:pt idx="2798">
                  <c:v>2560</c:v>
                </c:pt>
                <c:pt idx="2799">
                  <c:v>2540</c:v>
                </c:pt>
                <c:pt idx="2800">
                  <c:v>2550</c:v>
                </c:pt>
                <c:pt idx="2801">
                  <c:v>2540</c:v>
                </c:pt>
                <c:pt idx="2802">
                  <c:v>2530</c:v>
                </c:pt>
                <c:pt idx="2803">
                  <c:v>2535</c:v>
                </c:pt>
                <c:pt idx="2804">
                  <c:v>2540</c:v>
                </c:pt>
                <c:pt idx="2805">
                  <c:v>2555</c:v>
                </c:pt>
                <c:pt idx="2806">
                  <c:v>2555</c:v>
                </c:pt>
                <c:pt idx="2807">
                  <c:v>2545</c:v>
                </c:pt>
                <c:pt idx="2808">
                  <c:v>2545</c:v>
                </c:pt>
                <c:pt idx="2809">
                  <c:v>2555</c:v>
                </c:pt>
                <c:pt idx="2810">
                  <c:v>2550</c:v>
                </c:pt>
                <c:pt idx="2811">
                  <c:v>2550</c:v>
                </c:pt>
                <c:pt idx="2812">
                  <c:v>2565</c:v>
                </c:pt>
                <c:pt idx="2813">
                  <c:v>2565</c:v>
                </c:pt>
                <c:pt idx="2814">
                  <c:v>2550</c:v>
                </c:pt>
                <c:pt idx="2815">
                  <c:v>2550</c:v>
                </c:pt>
                <c:pt idx="2816">
                  <c:v>2550</c:v>
                </c:pt>
                <c:pt idx="2817">
                  <c:v>2545</c:v>
                </c:pt>
                <c:pt idx="2818">
                  <c:v>2570</c:v>
                </c:pt>
                <c:pt idx="2819">
                  <c:v>2550</c:v>
                </c:pt>
                <c:pt idx="2820">
                  <c:v>2540</c:v>
                </c:pt>
                <c:pt idx="2821">
                  <c:v>2560</c:v>
                </c:pt>
                <c:pt idx="2822">
                  <c:v>2550</c:v>
                </c:pt>
                <c:pt idx="2823">
                  <c:v>2535</c:v>
                </c:pt>
                <c:pt idx="2824">
                  <c:v>2550</c:v>
                </c:pt>
                <c:pt idx="2825">
                  <c:v>2545</c:v>
                </c:pt>
                <c:pt idx="2826">
                  <c:v>2570</c:v>
                </c:pt>
                <c:pt idx="2827">
                  <c:v>2550</c:v>
                </c:pt>
                <c:pt idx="2828">
                  <c:v>2535</c:v>
                </c:pt>
                <c:pt idx="2829">
                  <c:v>2550</c:v>
                </c:pt>
                <c:pt idx="2830">
                  <c:v>2535</c:v>
                </c:pt>
                <c:pt idx="2831">
                  <c:v>2560</c:v>
                </c:pt>
                <c:pt idx="2832">
                  <c:v>2570</c:v>
                </c:pt>
                <c:pt idx="2833">
                  <c:v>2580</c:v>
                </c:pt>
                <c:pt idx="2834">
                  <c:v>2580</c:v>
                </c:pt>
                <c:pt idx="2835">
                  <c:v>2570</c:v>
                </c:pt>
                <c:pt idx="2836">
                  <c:v>2530</c:v>
                </c:pt>
                <c:pt idx="2837">
                  <c:v>2550</c:v>
                </c:pt>
                <c:pt idx="2838">
                  <c:v>2555</c:v>
                </c:pt>
                <c:pt idx="2839">
                  <c:v>2540</c:v>
                </c:pt>
                <c:pt idx="2840">
                  <c:v>2580</c:v>
                </c:pt>
                <c:pt idx="2841">
                  <c:v>2570</c:v>
                </c:pt>
                <c:pt idx="2842">
                  <c:v>2540</c:v>
                </c:pt>
                <c:pt idx="2843">
                  <c:v>2535</c:v>
                </c:pt>
                <c:pt idx="2844">
                  <c:v>2555</c:v>
                </c:pt>
                <c:pt idx="2845">
                  <c:v>2535</c:v>
                </c:pt>
                <c:pt idx="2846">
                  <c:v>2565</c:v>
                </c:pt>
                <c:pt idx="2847">
                  <c:v>2535</c:v>
                </c:pt>
                <c:pt idx="2848">
                  <c:v>2530</c:v>
                </c:pt>
                <c:pt idx="2849">
                  <c:v>2560</c:v>
                </c:pt>
                <c:pt idx="2850">
                  <c:v>2565</c:v>
                </c:pt>
                <c:pt idx="2851">
                  <c:v>2560</c:v>
                </c:pt>
                <c:pt idx="2852">
                  <c:v>2565</c:v>
                </c:pt>
                <c:pt idx="2853">
                  <c:v>2540</c:v>
                </c:pt>
                <c:pt idx="2854">
                  <c:v>2560</c:v>
                </c:pt>
                <c:pt idx="2855">
                  <c:v>2540</c:v>
                </c:pt>
                <c:pt idx="2856">
                  <c:v>2545</c:v>
                </c:pt>
                <c:pt idx="2857">
                  <c:v>2540</c:v>
                </c:pt>
                <c:pt idx="2858">
                  <c:v>2570</c:v>
                </c:pt>
                <c:pt idx="2859">
                  <c:v>2565</c:v>
                </c:pt>
                <c:pt idx="2860">
                  <c:v>2540</c:v>
                </c:pt>
                <c:pt idx="2861">
                  <c:v>2540</c:v>
                </c:pt>
                <c:pt idx="2862">
                  <c:v>2560</c:v>
                </c:pt>
                <c:pt idx="2863">
                  <c:v>2570</c:v>
                </c:pt>
                <c:pt idx="2864">
                  <c:v>2540</c:v>
                </c:pt>
                <c:pt idx="2865">
                  <c:v>2530</c:v>
                </c:pt>
                <c:pt idx="2866">
                  <c:v>2535</c:v>
                </c:pt>
                <c:pt idx="2867">
                  <c:v>2545</c:v>
                </c:pt>
                <c:pt idx="2868">
                  <c:v>2540</c:v>
                </c:pt>
                <c:pt idx="2869">
                  <c:v>2535</c:v>
                </c:pt>
                <c:pt idx="2870">
                  <c:v>2550</c:v>
                </c:pt>
                <c:pt idx="2871">
                  <c:v>2550</c:v>
                </c:pt>
                <c:pt idx="2872">
                  <c:v>2535</c:v>
                </c:pt>
                <c:pt idx="2873">
                  <c:v>2540</c:v>
                </c:pt>
                <c:pt idx="2874">
                  <c:v>2570</c:v>
                </c:pt>
                <c:pt idx="2875">
                  <c:v>2540</c:v>
                </c:pt>
                <c:pt idx="2876">
                  <c:v>2525</c:v>
                </c:pt>
                <c:pt idx="2877">
                  <c:v>2545</c:v>
                </c:pt>
                <c:pt idx="2878">
                  <c:v>2555</c:v>
                </c:pt>
                <c:pt idx="2879">
                  <c:v>2535</c:v>
                </c:pt>
                <c:pt idx="2880">
                  <c:v>2570</c:v>
                </c:pt>
                <c:pt idx="2881">
                  <c:v>2565</c:v>
                </c:pt>
                <c:pt idx="2882">
                  <c:v>2575</c:v>
                </c:pt>
                <c:pt idx="2883">
                  <c:v>2535</c:v>
                </c:pt>
                <c:pt idx="2884">
                  <c:v>2535</c:v>
                </c:pt>
                <c:pt idx="2885">
                  <c:v>2555</c:v>
                </c:pt>
                <c:pt idx="2886">
                  <c:v>2550</c:v>
                </c:pt>
                <c:pt idx="2887">
                  <c:v>2560</c:v>
                </c:pt>
                <c:pt idx="2888">
                  <c:v>2545</c:v>
                </c:pt>
                <c:pt idx="2889">
                  <c:v>2555</c:v>
                </c:pt>
                <c:pt idx="2890">
                  <c:v>2540</c:v>
                </c:pt>
                <c:pt idx="2891">
                  <c:v>2575</c:v>
                </c:pt>
                <c:pt idx="2892">
                  <c:v>2545</c:v>
                </c:pt>
                <c:pt idx="2893">
                  <c:v>2535</c:v>
                </c:pt>
                <c:pt idx="2894">
                  <c:v>2560</c:v>
                </c:pt>
                <c:pt idx="2895">
                  <c:v>2555</c:v>
                </c:pt>
                <c:pt idx="2896">
                  <c:v>2550</c:v>
                </c:pt>
                <c:pt idx="2897">
                  <c:v>2535</c:v>
                </c:pt>
                <c:pt idx="2898">
                  <c:v>2530</c:v>
                </c:pt>
                <c:pt idx="2899">
                  <c:v>2555</c:v>
                </c:pt>
                <c:pt idx="2900">
                  <c:v>2555</c:v>
                </c:pt>
                <c:pt idx="2901">
                  <c:v>2545</c:v>
                </c:pt>
                <c:pt idx="2902">
                  <c:v>2560</c:v>
                </c:pt>
                <c:pt idx="2903">
                  <c:v>2575</c:v>
                </c:pt>
                <c:pt idx="2904">
                  <c:v>2540</c:v>
                </c:pt>
                <c:pt idx="2905">
                  <c:v>2560</c:v>
                </c:pt>
                <c:pt idx="2906">
                  <c:v>2570</c:v>
                </c:pt>
                <c:pt idx="2907">
                  <c:v>2610</c:v>
                </c:pt>
                <c:pt idx="2908">
                  <c:v>2580</c:v>
                </c:pt>
                <c:pt idx="2909">
                  <c:v>2560</c:v>
                </c:pt>
                <c:pt idx="2910">
                  <c:v>2540</c:v>
                </c:pt>
                <c:pt idx="2911">
                  <c:v>2540</c:v>
                </c:pt>
                <c:pt idx="2912">
                  <c:v>2535</c:v>
                </c:pt>
                <c:pt idx="2913">
                  <c:v>2535</c:v>
                </c:pt>
                <c:pt idx="2914">
                  <c:v>2550</c:v>
                </c:pt>
                <c:pt idx="2915">
                  <c:v>2565</c:v>
                </c:pt>
                <c:pt idx="2916">
                  <c:v>2570</c:v>
                </c:pt>
                <c:pt idx="2917">
                  <c:v>2565</c:v>
                </c:pt>
                <c:pt idx="2918">
                  <c:v>2545</c:v>
                </c:pt>
                <c:pt idx="2919">
                  <c:v>2545</c:v>
                </c:pt>
                <c:pt idx="2920">
                  <c:v>2555</c:v>
                </c:pt>
                <c:pt idx="2921">
                  <c:v>2595</c:v>
                </c:pt>
                <c:pt idx="2922">
                  <c:v>2565</c:v>
                </c:pt>
                <c:pt idx="2923">
                  <c:v>2535</c:v>
                </c:pt>
                <c:pt idx="2924">
                  <c:v>2550</c:v>
                </c:pt>
                <c:pt idx="2925">
                  <c:v>2535</c:v>
                </c:pt>
                <c:pt idx="2926">
                  <c:v>2540</c:v>
                </c:pt>
                <c:pt idx="2927">
                  <c:v>2570</c:v>
                </c:pt>
                <c:pt idx="2928">
                  <c:v>2560</c:v>
                </c:pt>
                <c:pt idx="2929">
                  <c:v>2545</c:v>
                </c:pt>
                <c:pt idx="2930">
                  <c:v>2535</c:v>
                </c:pt>
                <c:pt idx="2931">
                  <c:v>2535</c:v>
                </c:pt>
                <c:pt idx="2932">
                  <c:v>2560</c:v>
                </c:pt>
                <c:pt idx="2933">
                  <c:v>2540</c:v>
                </c:pt>
                <c:pt idx="2934">
                  <c:v>2565</c:v>
                </c:pt>
                <c:pt idx="2935">
                  <c:v>2555</c:v>
                </c:pt>
                <c:pt idx="2936">
                  <c:v>2540</c:v>
                </c:pt>
                <c:pt idx="2937">
                  <c:v>2540</c:v>
                </c:pt>
                <c:pt idx="2938">
                  <c:v>2530</c:v>
                </c:pt>
                <c:pt idx="2939">
                  <c:v>2555</c:v>
                </c:pt>
                <c:pt idx="2940">
                  <c:v>2570</c:v>
                </c:pt>
                <c:pt idx="2941">
                  <c:v>2555</c:v>
                </c:pt>
                <c:pt idx="2942">
                  <c:v>2575</c:v>
                </c:pt>
                <c:pt idx="2943">
                  <c:v>2535</c:v>
                </c:pt>
                <c:pt idx="2944">
                  <c:v>2565</c:v>
                </c:pt>
                <c:pt idx="2945">
                  <c:v>2545</c:v>
                </c:pt>
                <c:pt idx="2946">
                  <c:v>2565</c:v>
                </c:pt>
                <c:pt idx="2947">
                  <c:v>2575</c:v>
                </c:pt>
                <c:pt idx="2948">
                  <c:v>2550</c:v>
                </c:pt>
                <c:pt idx="2949">
                  <c:v>2570</c:v>
                </c:pt>
                <c:pt idx="2950">
                  <c:v>2545</c:v>
                </c:pt>
                <c:pt idx="2951">
                  <c:v>2570</c:v>
                </c:pt>
                <c:pt idx="2952">
                  <c:v>2570</c:v>
                </c:pt>
                <c:pt idx="2953">
                  <c:v>2525</c:v>
                </c:pt>
                <c:pt idx="2954">
                  <c:v>2555</c:v>
                </c:pt>
                <c:pt idx="2955">
                  <c:v>2575</c:v>
                </c:pt>
                <c:pt idx="2956">
                  <c:v>2575</c:v>
                </c:pt>
                <c:pt idx="2957">
                  <c:v>2540</c:v>
                </c:pt>
                <c:pt idx="2958">
                  <c:v>2570</c:v>
                </c:pt>
                <c:pt idx="2959">
                  <c:v>2530</c:v>
                </c:pt>
                <c:pt idx="2960">
                  <c:v>2545</c:v>
                </c:pt>
                <c:pt idx="2961">
                  <c:v>2550</c:v>
                </c:pt>
                <c:pt idx="2962">
                  <c:v>2565</c:v>
                </c:pt>
                <c:pt idx="2963">
                  <c:v>2520</c:v>
                </c:pt>
                <c:pt idx="2964">
                  <c:v>2550</c:v>
                </c:pt>
                <c:pt idx="2965">
                  <c:v>2545</c:v>
                </c:pt>
                <c:pt idx="2966">
                  <c:v>2555</c:v>
                </c:pt>
                <c:pt idx="2967">
                  <c:v>2560</c:v>
                </c:pt>
                <c:pt idx="2968">
                  <c:v>2585</c:v>
                </c:pt>
                <c:pt idx="2969">
                  <c:v>2565</c:v>
                </c:pt>
                <c:pt idx="2970">
                  <c:v>2560</c:v>
                </c:pt>
                <c:pt idx="2971">
                  <c:v>2565</c:v>
                </c:pt>
                <c:pt idx="2972">
                  <c:v>2555</c:v>
                </c:pt>
                <c:pt idx="2973">
                  <c:v>2565</c:v>
                </c:pt>
                <c:pt idx="2974">
                  <c:v>2560</c:v>
                </c:pt>
                <c:pt idx="2975">
                  <c:v>2570</c:v>
                </c:pt>
                <c:pt idx="2976">
                  <c:v>2555</c:v>
                </c:pt>
                <c:pt idx="2977">
                  <c:v>2550</c:v>
                </c:pt>
                <c:pt idx="2978">
                  <c:v>2575</c:v>
                </c:pt>
                <c:pt idx="2979">
                  <c:v>2585</c:v>
                </c:pt>
                <c:pt idx="2980">
                  <c:v>2575</c:v>
                </c:pt>
                <c:pt idx="2981">
                  <c:v>2575</c:v>
                </c:pt>
                <c:pt idx="2982">
                  <c:v>2565</c:v>
                </c:pt>
                <c:pt idx="2983">
                  <c:v>2575</c:v>
                </c:pt>
                <c:pt idx="2984">
                  <c:v>2570</c:v>
                </c:pt>
                <c:pt idx="2985">
                  <c:v>2560</c:v>
                </c:pt>
                <c:pt idx="2986">
                  <c:v>2580</c:v>
                </c:pt>
                <c:pt idx="2987">
                  <c:v>2585</c:v>
                </c:pt>
                <c:pt idx="2988">
                  <c:v>2580</c:v>
                </c:pt>
                <c:pt idx="2989">
                  <c:v>2585</c:v>
                </c:pt>
                <c:pt idx="2990">
                  <c:v>2550</c:v>
                </c:pt>
                <c:pt idx="2991">
                  <c:v>2560</c:v>
                </c:pt>
                <c:pt idx="2992">
                  <c:v>2550</c:v>
                </c:pt>
                <c:pt idx="2993">
                  <c:v>2540</c:v>
                </c:pt>
                <c:pt idx="2994">
                  <c:v>2545</c:v>
                </c:pt>
                <c:pt idx="2995">
                  <c:v>2565</c:v>
                </c:pt>
                <c:pt idx="2996">
                  <c:v>2575</c:v>
                </c:pt>
                <c:pt idx="2997">
                  <c:v>2540</c:v>
                </c:pt>
                <c:pt idx="2998">
                  <c:v>2565</c:v>
                </c:pt>
                <c:pt idx="2999">
                  <c:v>2580</c:v>
                </c:pt>
                <c:pt idx="3000">
                  <c:v>2590</c:v>
                </c:pt>
                <c:pt idx="3001">
                  <c:v>2555</c:v>
                </c:pt>
                <c:pt idx="3002">
                  <c:v>2555</c:v>
                </c:pt>
                <c:pt idx="3003">
                  <c:v>2570</c:v>
                </c:pt>
                <c:pt idx="3004">
                  <c:v>2580</c:v>
                </c:pt>
                <c:pt idx="3005">
                  <c:v>2570</c:v>
                </c:pt>
                <c:pt idx="3006">
                  <c:v>2560</c:v>
                </c:pt>
                <c:pt idx="3007">
                  <c:v>2570</c:v>
                </c:pt>
                <c:pt idx="3008">
                  <c:v>2545</c:v>
                </c:pt>
                <c:pt idx="3009">
                  <c:v>2550</c:v>
                </c:pt>
                <c:pt idx="3010">
                  <c:v>2555</c:v>
                </c:pt>
                <c:pt idx="3011">
                  <c:v>2520</c:v>
                </c:pt>
                <c:pt idx="3012">
                  <c:v>2575</c:v>
                </c:pt>
                <c:pt idx="3013">
                  <c:v>2580</c:v>
                </c:pt>
                <c:pt idx="3014">
                  <c:v>2555</c:v>
                </c:pt>
                <c:pt idx="3015">
                  <c:v>2575</c:v>
                </c:pt>
                <c:pt idx="3016">
                  <c:v>2575</c:v>
                </c:pt>
                <c:pt idx="3017">
                  <c:v>2570</c:v>
                </c:pt>
                <c:pt idx="3018">
                  <c:v>2550</c:v>
                </c:pt>
                <c:pt idx="3019">
                  <c:v>2545</c:v>
                </c:pt>
                <c:pt idx="3020">
                  <c:v>2540</c:v>
                </c:pt>
                <c:pt idx="3021">
                  <c:v>2580</c:v>
                </c:pt>
                <c:pt idx="3022">
                  <c:v>2570</c:v>
                </c:pt>
                <c:pt idx="3023">
                  <c:v>2580</c:v>
                </c:pt>
                <c:pt idx="3024">
                  <c:v>2580</c:v>
                </c:pt>
                <c:pt idx="3025">
                  <c:v>2580</c:v>
                </c:pt>
                <c:pt idx="3026">
                  <c:v>2570</c:v>
                </c:pt>
                <c:pt idx="3027">
                  <c:v>2580</c:v>
                </c:pt>
                <c:pt idx="3028">
                  <c:v>2590</c:v>
                </c:pt>
                <c:pt idx="3029">
                  <c:v>2560</c:v>
                </c:pt>
                <c:pt idx="3030">
                  <c:v>2535</c:v>
                </c:pt>
                <c:pt idx="3031">
                  <c:v>2545</c:v>
                </c:pt>
                <c:pt idx="3032">
                  <c:v>2575</c:v>
                </c:pt>
                <c:pt idx="3033">
                  <c:v>2580</c:v>
                </c:pt>
                <c:pt idx="3034">
                  <c:v>2565</c:v>
                </c:pt>
                <c:pt idx="3035">
                  <c:v>2580</c:v>
                </c:pt>
                <c:pt idx="3036">
                  <c:v>2580</c:v>
                </c:pt>
                <c:pt idx="3037">
                  <c:v>2555</c:v>
                </c:pt>
                <c:pt idx="3038">
                  <c:v>2535</c:v>
                </c:pt>
                <c:pt idx="3039">
                  <c:v>2545</c:v>
                </c:pt>
                <c:pt idx="3040">
                  <c:v>2560</c:v>
                </c:pt>
                <c:pt idx="3041">
                  <c:v>2550</c:v>
                </c:pt>
                <c:pt idx="3042">
                  <c:v>2550</c:v>
                </c:pt>
                <c:pt idx="3043">
                  <c:v>2565</c:v>
                </c:pt>
                <c:pt idx="3044">
                  <c:v>2580</c:v>
                </c:pt>
                <c:pt idx="3045">
                  <c:v>2580</c:v>
                </c:pt>
                <c:pt idx="3046">
                  <c:v>2590</c:v>
                </c:pt>
                <c:pt idx="3047">
                  <c:v>2565</c:v>
                </c:pt>
                <c:pt idx="3048">
                  <c:v>2570</c:v>
                </c:pt>
                <c:pt idx="3049">
                  <c:v>2600</c:v>
                </c:pt>
                <c:pt idx="3050">
                  <c:v>2595</c:v>
                </c:pt>
                <c:pt idx="3051">
                  <c:v>2555</c:v>
                </c:pt>
                <c:pt idx="3052">
                  <c:v>2550</c:v>
                </c:pt>
                <c:pt idx="3053">
                  <c:v>2560</c:v>
                </c:pt>
                <c:pt idx="3054">
                  <c:v>2550</c:v>
                </c:pt>
                <c:pt idx="3055">
                  <c:v>2555</c:v>
                </c:pt>
                <c:pt idx="3056">
                  <c:v>2565</c:v>
                </c:pt>
                <c:pt idx="3057">
                  <c:v>2570</c:v>
                </c:pt>
                <c:pt idx="3058">
                  <c:v>2585</c:v>
                </c:pt>
                <c:pt idx="3059">
                  <c:v>2545</c:v>
                </c:pt>
                <c:pt idx="3060">
                  <c:v>2525</c:v>
                </c:pt>
                <c:pt idx="3061">
                  <c:v>2590</c:v>
                </c:pt>
                <c:pt idx="3062">
                  <c:v>2585</c:v>
                </c:pt>
                <c:pt idx="3063">
                  <c:v>2550</c:v>
                </c:pt>
                <c:pt idx="3064">
                  <c:v>2555</c:v>
                </c:pt>
                <c:pt idx="3065">
                  <c:v>2555</c:v>
                </c:pt>
                <c:pt idx="3066">
                  <c:v>2600</c:v>
                </c:pt>
                <c:pt idx="3067">
                  <c:v>2605</c:v>
                </c:pt>
                <c:pt idx="3068">
                  <c:v>2585</c:v>
                </c:pt>
                <c:pt idx="3069">
                  <c:v>2595</c:v>
                </c:pt>
                <c:pt idx="3070">
                  <c:v>2560</c:v>
                </c:pt>
                <c:pt idx="3071">
                  <c:v>2590</c:v>
                </c:pt>
                <c:pt idx="3072">
                  <c:v>2600</c:v>
                </c:pt>
                <c:pt idx="3073">
                  <c:v>2620</c:v>
                </c:pt>
                <c:pt idx="3074">
                  <c:v>2600</c:v>
                </c:pt>
                <c:pt idx="3075">
                  <c:v>2615</c:v>
                </c:pt>
                <c:pt idx="3076">
                  <c:v>2590</c:v>
                </c:pt>
                <c:pt idx="3077">
                  <c:v>2635</c:v>
                </c:pt>
                <c:pt idx="3078">
                  <c:v>2610</c:v>
                </c:pt>
                <c:pt idx="3079">
                  <c:v>2650</c:v>
                </c:pt>
                <c:pt idx="3080">
                  <c:v>2640</c:v>
                </c:pt>
                <c:pt idx="3081">
                  <c:v>2675</c:v>
                </c:pt>
                <c:pt idx="3082">
                  <c:v>2665</c:v>
                </c:pt>
                <c:pt idx="3083">
                  <c:v>2680</c:v>
                </c:pt>
                <c:pt idx="3084">
                  <c:v>2720</c:v>
                </c:pt>
                <c:pt idx="3085">
                  <c:v>2770</c:v>
                </c:pt>
                <c:pt idx="3086">
                  <c:v>2865</c:v>
                </c:pt>
                <c:pt idx="3087">
                  <c:v>2925</c:v>
                </c:pt>
                <c:pt idx="3088">
                  <c:v>3045</c:v>
                </c:pt>
                <c:pt idx="3089">
                  <c:v>3155</c:v>
                </c:pt>
                <c:pt idx="3090">
                  <c:v>3305</c:v>
                </c:pt>
                <c:pt idx="3091">
                  <c:v>3480</c:v>
                </c:pt>
                <c:pt idx="3092">
                  <c:v>3500</c:v>
                </c:pt>
                <c:pt idx="3093">
                  <c:v>3365</c:v>
                </c:pt>
                <c:pt idx="3094">
                  <c:v>3250</c:v>
                </c:pt>
                <c:pt idx="3095">
                  <c:v>3155</c:v>
                </c:pt>
                <c:pt idx="3096">
                  <c:v>3105</c:v>
                </c:pt>
                <c:pt idx="3097">
                  <c:v>2980</c:v>
                </c:pt>
                <c:pt idx="3098">
                  <c:v>2925</c:v>
                </c:pt>
                <c:pt idx="3099">
                  <c:v>2960</c:v>
                </c:pt>
                <c:pt idx="3100">
                  <c:v>3045</c:v>
                </c:pt>
                <c:pt idx="3101">
                  <c:v>3120</c:v>
                </c:pt>
                <c:pt idx="3102">
                  <c:v>3105</c:v>
                </c:pt>
                <c:pt idx="3103">
                  <c:v>3060</c:v>
                </c:pt>
                <c:pt idx="3104">
                  <c:v>2905</c:v>
                </c:pt>
                <c:pt idx="3105">
                  <c:v>2850</c:v>
                </c:pt>
                <c:pt idx="3106">
                  <c:v>2840</c:v>
                </c:pt>
                <c:pt idx="3107">
                  <c:v>2765</c:v>
                </c:pt>
                <c:pt idx="3108">
                  <c:v>2730</c:v>
                </c:pt>
                <c:pt idx="3109">
                  <c:v>2665</c:v>
                </c:pt>
                <c:pt idx="3110">
                  <c:v>2665</c:v>
                </c:pt>
                <c:pt idx="3111">
                  <c:v>2635</c:v>
                </c:pt>
                <c:pt idx="3112">
                  <c:v>2600</c:v>
                </c:pt>
                <c:pt idx="3113">
                  <c:v>2585</c:v>
                </c:pt>
                <c:pt idx="3114">
                  <c:v>2595</c:v>
                </c:pt>
                <c:pt idx="3115">
                  <c:v>2595</c:v>
                </c:pt>
                <c:pt idx="3116">
                  <c:v>2595</c:v>
                </c:pt>
                <c:pt idx="3117">
                  <c:v>2610</c:v>
                </c:pt>
                <c:pt idx="3118">
                  <c:v>2560</c:v>
                </c:pt>
                <c:pt idx="3119">
                  <c:v>2590</c:v>
                </c:pt>
                <c:pt idx="3120">
                  <c:v>2590</c:v>
                </c:pt>
                <c:pt idx="3121">
                  <c:v>2620</c:v>
                </c:pt>
                <c:pt idx="3122">
                  <c:v>2575</c:v>
                </c:pt>
                <c:pt idx="3123">
                  <c:v>2580</c:v>
                </c:pt>
                <c:pt idx="3124">
                  <c:v>2580</c:v>
                </c:pt>
                <c:pt idx="3125">
                  <c:v>2555</c:v>
                </c:pt>
                <c:pt idx="3126">
                  <c:v>2645</c:v>
                </c:pt>
                <c:pt idx="3127">
                  <c:v>2570</c:v>
                </c:pt>
                <c:pt idx="3128">
                  <c:v>2570</c:v>
                </c:pt>
                <c:pt idx="3129">
                  <c:v>2605</c:v>
                </c:pt>
                <c:pt idx="3130">
                  <c:v>2595</c:v>
                </c:pt>
                <c:pt idx="3131">
                  <c:v>2595</c:v>
                </c:pt>
                <c:pt idx="3132">
                  <c:v>2610</c:v>
                </c:pt>
                <c:pt idx="3133">
                  <c:v>2595</c:v>
                </c:pt>
                <c:pt idx="3134">
                  <c:v>2575</c:v>
                </c:pt>
                <c:pt idx="3135">
                  <c:v>2560</c:v>
                </c:pt>
                <c:pt idx="3136">
                  <c:v>2580</c:v>
                </c:pt>
                <c:pt idx="3137">
                  <c:v>2595</c:v>
                </c:pt>
                <c:pt idx="3138">
                  <c:v>2590</c:v>
                </c:pt>
                <c:pt idx="3139">
                  <c:v>2585</c:v>
                </c:pt>
                <c:pt idx="3140">
                  <c:v>2550</c:v>
                </c:pt>
                <c:pt idx="3141">
                  <c:v>2545</c:v>
                </c:pt>
                <c:pt idx="3142">
                  <c:v>2560</c:v>
                </c:pt>
                <c:pt idx="3143">
                  <c:v>2565</c:v>
                </c:pt>
                <c:pt idx="3144">
                  <c:v>2580</c:v>
                </c:pt>
                <c:pt idx="3145">
                  <c:v>2585</c:v>
                </c:pt>
                <c:pt idx="3146">
                  <c:v>2570</c:v>
                </c:pt>
                <c:pt idx="3147">
                  <c:v>2565</c:v>
                </c:pt>
                <c:pt idx="3148">
                  <c:v>2545</c:v>
                </c:pt>
                <c:pt idx="3149">
                  <c:v>2570</c:v>
                </c:pt>
                <c:pt idx="3150">
                  <c:v>2590</c:v>
                </c:pt>
                <c:pt idx="3151">
                  <c:v>2565</c:v>
                </c:pt>
                <c:pt idx="3152">
                  <c:v>2590</c:v>
                </c:pt>
                <c:pt idx="3153">
                  <c:v>2590</c:v>
                </c:pt>
                <c:pt idx="3154">
                  <c:v>2600</c:v>
                </c:pt>
                <c:pt idx="3155">
                  <c:v>2590</c:v>
                </c:pt>
                <c:pt idx="3156">
                  <c:v>2590</c:v>
                </c:pt>
                <c:pt idx="3157">
                  <c:v>2605</c:v>
                </c:pt>
                <c:pt idx="3158">
                  <c:v>2585</c:v>
                </c:pt>
                <c:pt idx="3159">
                  <c:v>2565</c:v>
                </c:pt>
                <c:pt idx="3160">
                  <c:v>2600</c:v>
                </c:pt>
                <c:pt idx="3161">
                  <c:v>2615</c:v>
                </c:pt>
                <c:pt idx="3162">
                  <c:v>2595</c:v>
                </c:pt>
                <c:pt idx="3163">
                  <c:v>2630</c:v>
                </c:pt>
                <c:pt idx="3164">
                  <c:v>2645</c:v>
                </c:pt>
                <c:pt idx="3165">
                  <c:v>2695</c:v>
                </c:pt>
                <c:pt idx="3166">
                  <c:v>2670</c:v>
                </c:pt>
                <c:pt idx="3167">
                  <c:v>2670</c:v>
                </c:pt>
                <c:pt idx="3168">
                  <c:v>2630</c:v>
                </c:pt>
                <c:pt idx="3169">
                  <c:v>2595</c:v>
                </c:pt>
                <c:pt idx="3170">
                  <c:v>2665</c:v>
                </c:pt>
                <c:pt idx="3171">
                  <c:v>2640</c:v>
                </c:pt>
                <c:pt idx="3172">
                  <c:v>2670</c:v>
                </c:pt>
                <c:pt idx="3173">
                  <c:v>2620</c:v>
                </c:pt>
                <c:pt idx="3174">
                  <c:v>2620</c:v>
                </c:pt>
                <c:pt idx="3175">
                  <c:v>2685</c:v>
                </c:pt>
                <c:pt idx="3176">
                  <c:v>2680</c:v>
                </c:pt>
                <c:pt idx="3177">
                  <c:v>2590</c:v>
                </c:pt>
                <c:pt idx="3178">
                  <c:v>2615</c:v>
                </c:pt>
                <c:pt idx="3179">
                  <c:v>2600</c:v>
                </c:pt>
                <c:pt idx="3180">
                  <c:v>2600</c:v>
                </c:pt>
                <c:pt idx="3181">
                  <c:v>2600</c:v>
                </c:pt>
                <c:pt idx="3182">
                  <c:v>2605</c:v>
                </c:pt>
                <c:pt idx="3183">
                  <c:v>2590</c:v>
                </c:pt>
                <c:pt idx="3184">
                  <c:v>2610</c:v>
                </c:pt>
                <c:pt idx="3185">
                  <c:v>2585</c:v>
                </c:pt>
                <c:pt idx="3186">
                  <c:v>2575</c:v>
                </c:pt>
                <c:pt idx="3187">
                  <c:v>2590</c:v>
                </c:pt>
                <c:pt idx="3188">
                  <c:v>2625</c:v>
                </c:pt>
                <c:pt idx="3189">
                  <c:v>2595</c:v>
                </c:pt>
                <c:pt idx="3190">
                  <c:v>2575</c:v>
                </c:pt>
                <c:pt idx="3191">
                  <c:v>2565</c:v>
                </c:pt>
                <c:pt idx="3192">
                  <c:v>2555</c:v>
                </c:pt>
                <c:pt idx="3193">
                  <c:v>2575</c:v>
                </c:pt>
                <c:pt idx="3194">
                  <c:v>2585</c:v>
                </c:pt>
                <c:pt idx="3195">
                  <c:v>2585</c:v>
                </c:pt>
                <c:pt idx="3196">
                  <c:v>2610</c:v>
                </c:pt>
                <c:pt idx="3197">
                  <c:v>2610</c:v>
                </c:pt>
                <c:pt idx="3198">
                  <c:v>2590</c:v>
                </c:pt>
                <c:pt idx="3199">
                  <c:v>2600</c:v>
                </c:pt>
                <c:pt idx="3200">
                  <c:v>2595</c:v>
                </c:pt>
                <c:pt idx="3201">
                  <c:v>2610</c:v>
                </c:pt>
                <c:pt idx="3202">
                  <c:v>2630</c:v>
                </c:pt>
                <c:pt idx="3203">
                  <c:v>2655</c:v>
                </c:pt>
                <c:pt idx="3204">
                  <c:v>2640</c:v>
                </c:pt>
                <c:pt idx="3205">
                  <c:v>2635</c:v>
                </c:pt>
                <c:pt idx="3206">
                  <c:v>2710</c:v>
                </c:pt>
                <c:pt idx="3207">
                  <c:v>2720</c:v>
                </c:pt>
                <c:pt idx="3208">
                  <c:v>2790</c:v>
                </c:pt>
                <c:pt idx="3209">
                  <c:v>2815</c:v>
                </c:pt>
                <c:pt idx="3210">
                  <c:v>2805</c:v>
                </c:pt>
                <c:pt idx="3211">
                  <c:v>2860</c:v>
                </c:pt>
                <c:pt idx="3212">
                  <c:v>2955</c:v>
                </c:pt>
                <c:pt idx="3213">
                  <c:v>3025</c:v>
                </c:pt>
                <c:pt idx="3214">
                  <c:v>3045</c:v>
                </c:pt>
                <c:pt idx="3215">
                  <c:v>3010</c:v>
                </c:pt>
                <c:pt idx="3216">
                  <c:v>2895</c:v>
                </c:pt>
                <c:pt idx="3217">
                  <c:v>2795</c:v>
                </c:pt>
                <c:pt idx="3218">
                  <c:v>2790</c:v>
                </c:pt>
                <c:pt idx="3219">
                  <c:v>2805</c:v>
                </c:pt>
                <c:pt idx="3220">
                  <c:v>2775</c:v>
                </c:pt>
                <c:pt idx="3221">
                  <c:v>2775</c:v>
                </c:pt>
                <c:pt idx="3222">
                  <c:v>2790</c:v>
                </c:pt>
                <c:pt idx="3223">
                  <c:v>2820</c:v>
                </c:pt>
                <c:pt idx="3224">
                  <c:v>2770</c:v>
                </c:pt>
                <c:pt idx="3225">
                  <c:v>2800</c:v>
                </c:pt>
                <c:pt idx="3226">
                  <c:v>2800</c:v>
                </c:pt>
                <c:pt idx="3227">
                  <c:v>2705</c:v>
                </c:pt>
                <c:pt idx="3228">
                  <c:v>2665</c:v>
                </c:pt>
                <c:pt idx="3229">
                  <c:v>2650</c:v>
                </c:pt>
                <c:pt idx="3230">
                  <c:v>2615</c:v>
                </c:pt>
                <c:pt idx="3231">
                  <c:v>2635</c:v>
                </c:pt>
                <c:pt idx="3232">
                  <c:v>2640</c:v>
                </c:pt>
                <c:pt idx="3233">
                  <c:v>2630</c:v>
                </c:pt>
                <c:pt idx="3234">
                  <c:v>2610</c:v>
                </c:pt>
                <c:pt idx="3235">
                  <c:v>2565</c:v>
                </c:pt>
                <c:pt idx="3236">
                  <c:v>2605</c:v>
                </c:pt>
                <c:pt idx="3237">
                  <c:v>2595</c:v>
                </c:pt>
                <c:pt idx="3238">
                  <c:v>2595</c:v>
                </c:pt>
                <c:pt idx="3239">
                  <c:v>2570</c:v>
                </c:pt>
                <c:pt idx="3240">
                  <c:v>2575</c:v>
                </c:pt>
                <c:pt idx="3241">
                  <c:v>2615</c:v>
                </c:pt>
                <c:pt idx="3242">
                  <c:v>2585</c:v>
                </c:pt>
                <c:pt idx="3243">
                  <c:v>2580</c:v>
                </c:pt>
                <c:pt idx="3244">
                  <c:v>2590</c:v>
                </c:pt>
                <c:pt idx="3245">
                  <c:v>2560</c:v>
                </c:pt>
                <c:pt idx="3246">
                  <c:v>2560</c:v>
                </c:pt>
                <c:pt idx="3247">
                  <c:v>2590</c:v>
                </c:pt>
                <c:pt idx="3248">
                  <c:v>2615</c:v>
                </c:pt>
                <c:pt idx="3249">
                  <c:v>2560</c:v>
                </c:pt>
                <c:pt idx="3250">
                  <c:v>2570</c:v>
                </c:pt>
                <c:pt idx="3251">
                  <c:v>2565</c:v>
                </c:pt>
                <c:pt idx="3252">
                  <c:v>2605</c:v>
                </c:pt>
                <c:pt idx="3253">
                  <c:v>2570</c:v>
                </c:pt>
                <c:pt idx="3254">
                  <c:v>2570</c:v>
                </c:pt>
                <c:pt idx="3255">
                  <c:v>2580</c:v>
                </c:pt>
                <c:pt idx="3256">
                  <c:v>2575</c:v>
                </c:pt>
                <c:pt idx="3257">
                  <c:v>2580</c:v>
                </c:pt>
                <c:pt idx="3258">
                  <c:v>2590</c:v>
                </c:pt>
                <c:pt idx="3259">
                  <c:v>2580</c:v>
                </c:pt>
                <c:pt idx="3260">
                  <c:v>2600</c:v>
                </c:pt>
                <c:pt idx="3261">
                  <c:v>2605</c:v>
                </c:pt>
                <c:pt idx="3262">
                  <c:v>2585</c:v>
                </c:pt>
                <c:pt idx="3263">
                  <c:v>2560</c:v>
                </c:pt>
                <c:pt idx="3264">
                  <c:v>2570</c:v>
                </c:pt>
                <c:pt idx="3265">
                  <c:v>2550</c:v>
                </c:pt>
                <c:pt idx="3266">
                  <c:v>2565</c:v>
                </c:pt>
                <c:pt idx="3267">
                  <c:v>2585</c:v>
                </c:pt>
                <c:pt idx="3268">
                  <c:v>2570</c:v>
                </c:pt>
                <c:pt idx="3269">
                  <c:v>2585</c:v>
                </c:pt>
                <c:pt idx="3270">
                  <c:v>2590</c:v>
                </c:pt>
                <c:pt idx="3271">
                  <c:v>2575</c:v>
                </c:pt>
                <c:pt idx="3272">
                  <c:v>2560</c:v>
                </c:pt>
                <c:pt idx="3273">
                  <c:v>2545</c:v>
                </c:pt>
                <c:pt idx="3274">
                  <c:v>2555</c:v>
                </c:pt>
                <c:pt idx="3275">
                  <c:v>2575</c:v>
                </c:pt>
                <c:pt idx="3276">
                  <c:v>2570</c:v>
                </c:pt>
                <c:pt idx="3277">
                  <c:v>2550</c:v>
                </c:pt>
                <c:pt idx="3278">
                  <c:v>2550</c:v>
                </c:pt>
                <c:pt idx="3279">
                  <c:v>2540</c:v>
                </c:pt>
                <c:pt idx="3280">
                  <c:v>2560</c:v>
                </c:pt>
                <c:pt idx="3281">
                  <c:v>2570</c:v>
                </c:pt>
                <c:pt idx="3282">
                  <c:v>2575</c:v>
                </c:pt>
                <c:pt idx="3283">
                  <c:v>2555</c:v>
                </c:pt>
                <c:pt idx="3284">
                  <c:v>2545</c:v>
                </c:pt>
                <c:pt idx="3285">
                  <c:v>2550</c:v>
                </c:pt>
                <c:pt idx="3286">
                  <c:v>2575</c:v>
                </c:pt>
                <c:pt idx="3287">
                  <c:v>2575</c:v>
                </c:pt>
                <c:pt idx="3288">
                  <c:v>2555</c:v>
                </c:pt>
                <c:pt idx="3289">
                  <c:v>2540</c:v>
                </c:pt>
                <c:pt idx="3290">
                  <c:v>2575</c:v>
                </c:pt>
                <c:pt idx="3291">
                  <c:v>2580</c:v>
                </c:pt>
                <c:pt idx="3292">
                  <c:v>2555</c:v>
                </c:pt>
                <c:pt idx="3293">
                  <c:v>2570</c:v>
                </c:pt>
                <c:pt idx="3294">
                  <c:v>2570</c:v>
                </c:pt>
                <c:pt idx="3295">
                  <c:v>2540</c:v>
                </c:pt>
                <c:pt idx="3296">
                  <c:v>2585</c:v>
                </c:pt>
                <c:pt idx="3297">
                  <c:v>2545</c:v>
                </c:pt>
                <c:pt idx="3298">
                  <c:v>2570</c:v>
                </c:pt>
                <c:pt idx="3299">
                  <c:v>2560</c:v>
                </c:pt>
                <c:pt idx="3300">
                  <c:v>2560</c:v>
                </c:pt>
                <c:pt idx="3301">
                  <c:v>2560</c:v>
                </c:pt>
                <c:pt idx="3302">
                  <c:v>2575</c:v>
                </c:pt>
                <c:pt idx="3303">
                  <c:v>2570</c:v>
                </c:pt>
                <c:pt idx="3304">
                  <c:v>2570</c:v>
                </c:pt>
                <c:pt idx="3305">
                  <c:v>2585</c:v>
                </c:pt>
                <c:pt idx="3306">
                  <c:v>2570</c:v>
                </c:pt>
                <c:pt idx="3307">
                  <c:v>2565</c:v>
                </c:pt>
                <c:pt idx="3308">
                  <c:v>2540</c:v>
                </c:pt>
                <c:pt idx="3309">
                  <c:v>2555</c:v>
                </c:pt>
                <c:pt idx="3310">
                  <c:v>2570</c:v>
                </c:pt>
                <c:pt idx="3311">
                  <c:v>2585</c:v>
                </c:pt>
                <c:pt idx="3312">
                  <c:v>2535</c:v>
                </c:pt>
                <c:pt idx="3313">
                  <c:v>2555</c:v>
                </c:pt>
                <c:pt idx="3314">
                  <c:v>2575</c:v>
                </c:pt>
                <c:pt idx="3315">
                  <c:v>2575</c:v>
                </c:pt>
                <c:pt idx="3316">
                  <c:v>2555</c:v>
                </c:pt>
                <c:pt idx="3317">
                  <c:v>2560</c:v>
                </c:pt>
                <c:pt idx="3318">
                  <c:v>2565</c:v>
                </c:pt>
                <c:pt idx="3319">
                  <c:v>2570</c:v>
                </c:pt>
                <c:pt idx="3320">
                  <c:v>2575</c:v>
                </c:pt>
                <c:pt idx="3321">
                  <c:v>2585</c:v>
                </c:pt>
                <c:pt idx="3322">
                  <c:v>2580</c:v>
                </c:pt>
                <c:pt idx="3323">
                  <c:v>2570</c:v>
                </c:pt>
                <c:pt idx="3324">
                  <c:v>2575</c:v>
                </c:pt>
                <c:pt idx="3325">
                  <c:v>2550</c:v>
                </c:pt>
                <c:pt idx="3326">
                  <c:v>2555</c:v>
                </c:pt>
                <c:pt idx="3327">
                  <c:v>2570</c:v>
                </c:pt>
                <c:pt idx="3328">
                  <c:v>2560</c:v>
                </c:pt>
                <c:pt idx="3329">
                  <c:v>2560</c:v>
                </c:pt>
                <c:pt idx="3330">
                  <c:v>2555</c:v>
                </c:pt>
                <c:pt idx="3331">
                  <c:v>2550</c:v>
                </c:pt>
                <c:pt idx="3332">
                  <c:v>2565</c:v>
                </c:pt>
                <c:pt idx="3333">
                  <c:v>2585</c:v>
                </c:pt>
                <c:pt idx="3334">
                  <c:v>2585</c:v>
                </c:pt>
                <c:pt idx="3335">
                  <c:v>2565</c:v>
                </c:pt>
                <c:pt idx="3336">
                  <c:v>2560</c:v>
                </c:pt>
                <c:pt idx="3337">
                  <c:v>2550</c:v>
                </c:pt>
                <c:pt idx="3338">
                  <c:v>2550</c:v>
                </c:pt>
                <c:pt idx="3339">
                  <c:v>2550</c:v>
                </c:pt>
                <c:pt idx="3340">
                  <c:v>2555</c:v>
                </c:pt>
                <c:pt idx="3341">
                  <c:v>2545</c:v>
                </c:pt>
                <c:pt idx="3342">
                  <c:v>2575</c:v>
                </c:pt>
                <c:pt idx="3343">
                  <c:v>2550</c:v>
                </c:pt>
                <c:pt idx="3344">
                  <c:v>2545</c:v>
                </c:pt>
                <c:pt idx="3345">
                  <c:v>2595</c:v>
                </c:pt>
                <c:pt idx="3346">
                  <c:v>2595</c:v>
                </c:pt>
                <c:pt idx="3347">
                  <c:v>2575</c:v>
                </c:pt>
                <c:pt idx="3348">
                  <c:v>2555</c:v>
                </c:pt>
                <c:pt idx="3349">
                  <c:v>2540</c:v>
                </c:pt>
                <c:pt idx="3350">
                  <c:v>2550</c:v>
                </c:pt>
                <c:pt idx="3351">
                  <c:v>2585</c:v>
                </c:pt>
                <c:pt idx="3352">
                  <c:v>2575</c:v>
                </c:pt>
                <c:pt idx="3353">
                  <c:v>2570</c:v>
                </c:pt>
                <c:pt idx="3354">
                  <c:v>2575</c:v>
                </c:pt>
                <c:pt idx="3355">
                  <c:v>2560</c:v>
                </c:pt>
                <c:pt idx="3356">
                  <c:v>2550</c:v>
                </c:pt>
                <c:pt idx="3357">
                  <c:v>2550</c:v>
                </c:pt>
                <c:pt idx="3358">
                  <c:v>2555</c:v>
                </c:pt>
                <c:pt idx="3359">
                  <c:v>2575</c:v>
                </c:pt>
                <c:pt idx="3360">
                  <c:v>2585</c:v>
                </c:pt>
                <c:pt idx="3361">
                  <c:v>2545</c:v>
                </c:pt>
                <c:pt idx="3362">
                  <c:v>2570</c:v>
                </c:pt>
                <c:pt idx="3363">
                  <c:v>2560</c:v>
                </c:pt>
                <c:pt idx="3364">
                  <c:v>2565</c:v>
                </c:pt>
                <c:pt idx="3365">
                  <c:v>2595</c:v>
                </c:pt>
                <c:pt idx="3366">
                  <c:v>2580</c:v>
                </c:pt>
                <c:pt idx="3367">
                  <c:v>2575</c:v>
                </c:pt>
                <c:pt idx="3368">
                  <c:v>2565</c:v>
                </c:pt>
                <c:pt idx="3369">
                  <c:v>2565</c:v>
                </c:pt>
                <c:pt idx="3370">
                  <c:v>2535</c:v>
                </c:pt>
                <c:pt idx="3371">
                  <c:v>2565</c:v>
                </c:pt>
                <c:pt idx="3372">
                  <c:v>2565</c:v>
                </c:pt>
                <c:pt idx="3373">
                  <c:v>2550</c:v>
                </c:pt>
                <c:pt idx="3374">
                  <c:v>2555</c:v>
                </c:pt>
                <c:pt idx="3375">
                  <c:v>2565</c:v>
                </c:pt>
                <c:pt idx="3376">
                  <c:v>2585</c:v>
                </c:pt>
                <c:pt idx="3377">
                  <c:v>2560</c:v>
                </c:pt>
                <c:pt idx="3378">
                  <c:v>2565</c:v>
                </c:pt>
                <c:pt idx="3379">
                  <c:v>2555</c:v>
                </c:pt>
                <c:pt idx="3380">
                  <c:v>2585</c:v>
                </c:pt>
                <c:pt idx="3381">
                  <c:v>2590</c:v>
                </c:pt>
                <c:pt idx="3382">
                  <c:v>2590</c:v>
                </c:pt>
                <c:pt idx="3383">
                  <c:v>2570</c:v>
                </c:pt>
                <c:pt idx="3384">
                  <c:v>2540</c:v>
                </c:pt>
                <c:pt idx="3385">
                  <c:v>2560</c:v>
                </c:pt>
                <c:pt idx="3386">
                  <c:v>2575</c:v>
                </c:pt>
                <c:pt idx="3387">
                  <c:v>2550</c:v>
                </c:pt>
                <c:pt idx="3388">
                  <c:v>2530</c:v>
                </c:pt>
                <c:pt idx="3389">
                  <c:v>2550</c:v>
                </c:pt>
                <c:pt idx="3390">
                  <c:v>2560</c:v>
                </c:pt>
                <c:pt idx="3391">
                  <c:v>2555</c:v>
                </c:pt>
                <c:pt idx="3392">
                  <c:v>2550</c:v>
                </c:pt>
                <c:pt idx="3393">
                  <c:v>2550</c:v>
                </c:pt>
                <c:pt idx="3394">
                  <c:v>2575</c:v>
                </c:pt>
                <c:pt idx="3395">
                  <c:v>2580</c:v>
                </c:pt>
                <c:pt idx="3396">
                  <c:v>2580</c:v>
                </c:pt>
                <c:pt idx="3397">
                  <c:v>2580</c:v>
                </c:pt>
                <c:pt idx="3398">
                  <c:v>2585</c:v>
                </c:pt>
                <c:pt idx="3399">
                  <c:v>2575</c:v>
                </c:pt>
                <c:pt idx="3400">
                  <c:v>2545</c:v>
                </c:pt>
                <c:pt idx="3401">
                  <c:v>2550</c:v>
                </c:pt>
                <c:pt idx="3402">
                  <c:v>2555</c:v>
                </c:pt>
                <c:pt idx="3403">
                  <c:v>2565</c:v>
                </c:pt>
                <c:pt idx="3404">
                  <c:v>2585</c:v>
                </c:pt>
                <c:pt idx="3405">
                  <c:v>2580</c:v>
                </c:pt>
                <c:pt idx="3406">
                  <c:v>2560</c:v>
                </c:pt>
                <c:pt idx="3407">
                  <c:v>2570</c:v>
                </c:pt>
                <c:pt idx="3408">
                  <c:v>2605</c:v>
                </c:pt>
                <c:pt idx="3409">
                  <c:v>2560</c:v>
                </c:pt>
                <c:pt idx="3410">
                  <c:v>2585</c:v>
                </c:pt>
                <c:pt idx="3411">
                  <c:v>2545</c:v>
                </c:pt>
                <c:pt idx="3412">
                  <c:v>2600</c:v>
                </c:pt>
                <c:pt idx="3413">
                  <c:v>2605</c:v>
                </c:pt>
                <c:pt idx="3414">
                  <c:v>2580</c:v>
                </c:pt>
                <c:pt idx="3415">
                  <c:v>2555</c:v>
                </c:pt>
                <c:pt idx="3416">
                  <c:v>2595</c:v>
                </c:pt>
                <c:pt idx="3417">
                  <c:v>2570</c:v>
                </c:pt>
                <c:pt idx="3418">
                  <c:v>2545</c:v>
                </c:pt>
                <c:pt idx="3419">
                  <c:v>2585</c:v>
                </c:pt>
                <c:pt idx="3420">
                  <c:v>2585</c:v>
                </c:pt>
                <c:pt idx="3421">
                  <c:v>2565</c:v>
                </c:pt>
                <c:pt idx="3422">
                  <c:v>2605</c:v>
                </c:pt>
                <c:pt idx="3423">
                  <c:v>2580</c:v>
                </c:pt>
                <c:pt idx="3424">
                  <c:v>2550</c:v>
                </c:pt>
                <c:pt idx="3425">
                  <c:v>2550</c:v>
                </c:pt>
                <c:pt idx="3426">
                  <c:v>2570</c:v>
                </c:pt>
                <c:pt idx="3427">
                  <c:v>2560</c:v>
                </c:pt>
                <c:pt idx="3428">
                  <c:v>2570</c:v>
                </c:pt>
                <c:pt idx="3429">
                  <c:v>2590</c:v>
                </c:pt>
                <c:pt idx="3430">
                  <c:v>2565</c:v>
                </c:pt>
                <c:pt idx="3431">
                  <c:v>2575</c:v>
                </c:pt>
                <c:pt idx="3432">
                  <c:v>2555</c:v>
                </c:pt>
                <c:pt idx="3433">
                  <c:v>2560</c:v>
                </c:pt>
                <c:pt idx="3434">
                  <c:v>2565</c:v>
                </c:pt>
                <c:pt idx="3435">
                  <c:v>2570</c:v>
                </c:pt>
                <c:pt idx="3436">
                  <c:v>2585</c:v>
                </c:pt>
                <c:pt idx="3437">
                  <c:v>2580</c:v>
                </c:pt>
                <c:pt idx="3438">
                  <c:v>2580</c:v>
                </c:pt>
                <c:pt idx="3439">
                  <c:v>2570</c:v>
                </c:pt>
                <c:pt idx="3440">
                  <c:v>2560</c:v>
                </c:pt>
                <c:pt idx="3441">
                  <c:v>2565</c:v>
                </c:pt>
                <c:pt idx="3442">
                  <c:v>2580</c:v>
                </c:pt>
                <c:pt idx="3443">
                  <c:v>2600</c:v>
                </c:pt>
                <c:pt idx="3444">
                  <c:v>2585</c:v>
                </c:pt>
                <c:pt idx="3445">
                  <c:v>2590</c:v>
                </c:pt>
                <c:pt idx="3446">
                  <c:v>2590</c:v>
                </c:pt>
                <c:pt idx="3447">
                  <c:v>2575</c:v>
                </c:pt>
                <c:pt idx="3448">
                  <c:v>2565</c:v>
                </c:pt>
                <c:pt idx="3449">
                  <c:v>2580</c:v>
                </c:pt>
                <c:pt idx="3450">
                  <c:v>2615</c:v>
                </c:pt>
                <c:pt idx="3451">
                  <c:v>2595</c:v>
                </c:pt>
                <c:pt idx="3452">
                  <c:v>2565</c:v>
                </c:pt>
                <c:pt idx="3453">
                  <c:v>2585</c:v>
                </c:pt>
                <c:pt idx="3454">
                  <c:v>2580</c:v>
                </c:pt>
                <c:pt idx="3455">
                  <c:v>2555</c:v>
                </c:pt>
                <c:pt idx="3456">
                  <c:v>2555</c:v>
                </c:pt>
                <c:pt idx="3457">
                  <c:v>2545</c:v>
                </c:pt>
                <c:pt idx="3458">
                  <c:v>2560</c:v>
                </c:pt>
                <c:pt idx="3459">
                  <c:v>2575</c:v>
                </c:pt>
                <c:pt idx="3460">
                  <c:v>2585</c:v>
                </c:pt>
                <c:pt idx="3461">
                  <c:v>2580</c:v>
                </c:pt>
                <c:pt idx="3462">
                  <c:v>2545</c:v>
                </c:pt>
                <c:pt idx="3463">
                  <c:v>2550</c:v>
                </c:pt>
                <c:pt idx="3464">
                  <c:v>2550</c:v>
                </c:pt>
                <c:pt idx="3465">
                  <c:v>2565</c:v>
                </c:pt>
                <c:pt idx="3466">
                  <c:v>2570</c:v>
                </c:pt>
                <c:pt idx="3467">
                  <c:v>2545</c:v>
                </c:pt>
                <c:pt idx="3468">
                  <c:v>2570</c:v>
                </c:pt>
                <c:pt idx="3469">
                  <c:v>2560</c:v>
                </c:pt>
                <c:pt idx="3470">
                  <c:v>2590</c:v>
                </c:pt>
                <c:pt idx="3471">
                  <c:v>2570</c:v>
                </c:pt>
                <c:pt idx="3472">
                  <c:v>2580</c:v>
                </c:pt>
                <c:pt idx="3473">
                  <c:v>2585</c:v>
                </c:pt>
                <c:pt idx="3474">
                  <c:v>2585</c:v>
                </c:pt>
                <c:pt idx="3475">
                  <c:v>2545</c:v>
                </c:pt>
                <c:pt idx="3476">
                  <c:v>2575</c:v>
                </c:pt>
                <c:pt idx="3477">
                  <c:v>2600</c:v>
                </c:pt>
                <c:pt idx="3478">
                  <c:v>2585</c:v>
                </c:pt>
                <c:pt idx="3479">
                  <c:v>2560</c:v>
                </c:pt>
                <c:pt idx="3480">
                  <c:v>2545</c:v>
                </c:pt>
                <c:pt idx="3481">
                  <c:v>2535</c:v>
                </c:pt>
                <c:pt idx="3482">
                  <c:v>2555</c:v>
                </c:pt>
                <c:pt idx="3483">
                  <c:v>2560</c:v>
                </c:pt>
                <c:pt idx="3484">
                  <c:v>2570</c:v>
                </c:pt>
                <c:pt idx="3485">
                  <c:v>2560</c:v>
                </c:pt>
                <c:pt idx="3486">
                  <c:v>2575</c:v>
                </c:pt>
                <c:pt idx="3487">
                  <c:v>2615</c:v>
                </c:pt>
                <c:pt idx="3488">
                  <c:v>2575</c:v>
                </c:pt>
                <c:pt idx="3489">
                  <c:v>2565</c:v>
                </c:pt>
                <c:pt idx="3490">
                  <c:v>2570</c:v>
                </c:pt>
                <c:pt idx="3491">
                  <c:v>2590</c:v>
                </c:pt>
                <c:pt idx="3492">
                  <c:v>2575</c:v>
                </c:pt>
                <c:pt idx="3493">
                  <c:v>2580</c:v>
                </c:pt>
                <c:pt idx="3494">
                  <c:v>2575</c:v>
                </c:pt>
                <c:pt idx="3495">
                  <c:v>2575</c:v>
                </c:pt>
                <c:pt idx="3496">
                  <c:v>2570</c:v>
                </c:pt>
                <c:pt idx="3497">
                  <c:v>2560</c:v>
                </c:pt>
                <c:pt idx="3498">
                  <c:v>2570</c:v>
                </c:pt>
                <c:pt idx="3499">
                  <c:v>2565</c:v>
                </c:pt>
                <c:pt idx="3500">
                  <c:v>2550</c:v>
                </c:pt>
                <c:pt idx="3501">
                  <c:v>2545</c:v>
                </c:pt>
                <c:pt idx="3502">
                  <c:v>2540</c:v>
                </c:pt>
                <c:pt idx="3503">
                  <c:v>2545</c:v>
                </c:pt>
                <c:pt idx="3504">
                  <c:v>2555</c:v>
                </c:pt>
                <c:pt idx="3505">
                  <c:v>2570</c:v>
                </c:pt>
                <c:pt idx="3506">
                  <c:v>2565</c:v>
                </c:pt>
                <c:pt idx="3507">
                  <c:v>2565</c:v>
                </c:pt>
                <c:pt idx="3508">
                  <c:v>2595</c:v>
                </c:pt>
                <c:pt idx="3509">
                  <c:v>2590</c:v>
                </c:pt>
                <c:pt idx="3510">
                  <c:v>2585</c:v>
                </c:pt>
                <c:pt idx="3511">
                  <c:v>2565</c:v>
                </c:pt>
                <c:pt idx="3512">
                  <c:v>2565</c:v>
                </c:pt>
                <c:pt idx="3513">
                  <c:v>2575</c:v>
                </c:pt>
                <c:pt idx="3514">
                  <c:v>2575</c:v>
                </c:pt>
                <c:pt idx="3515">
                  <c:v>2565</c:v>
                </c:pt>
                <c:pt idx="3516">
                  <c:v>2565</c:v>
                </c:pt>
                <c:pt idx="3517">
                  <c:v>2560</c:v>
                </c:pt>
                <c:pt idx="3518">
                  <c:v>2595</c:v>
                </c:pt>
                <c:pt idx="3519">
                  <c:v>2625</c:v>
                </c:pt>
                <c:pt idx="3520">
                  <c:v>2580</c:v>
                </c:pt>
                <c:pt idx="3521">
                  <c:v>2590</c:v>
                </c:pt>
                <c:pt idx="3522">
                  <c:v>2580</c:v>
                </c:pt>
                <c:pt idx="3523">
                  <c:v>2560</c:v>
                </c:pt>
                <c:pt idx="3524">
                  <c:v>2555</c:v>
                </c:pt>
                <c:pt idx="3525">
                  <c:v>2590</c:v>
                </c:pt>
                <c:pt idx="3526">
                  <c:v>2575</c:v>
                </c:pt>
                <c:pt idx="3527">
                  <c:v>2555</c:v>
                </c:pt>
                <c:pt idx="3528">
                  <c:v>2575</c:v>
                </c:pt>
                <c:pt idx="3529">
                  <c:v>2545</c:v>
                </c:pt>
                <c:pt idx="3530">
                  <c:v>2570</c:v>
                </c:pt>
                <c:pt idx="3531">
                  <c:v>2580</c:v>
                </c:pt>
                <c:pt idx="3532">
                  <c:v>2545</c:v>
                </c:pt>
                <c:pt idx="3533">
                  <c:v>2605</c:v>
                </c:pt>
                <c:pt idx="3534">
                  <c:v>2600</c:v>
                </c:pt>
                <c:pt idx="3535">
                  <c:v>2590</c:v>
                </c:pt>
                <c:pt idx="3536">
                  <c:v>2595</c:v>
                </c:pt>
                <c:pt idx="3537">
                  <c:v>2570</c:v>
                </c:pt>
                <c:pt idx="3538">
                  <c:v>2555</c:v>
                </c:pt>
                <c:pt idx="3539">
                  <c:v>2555</c:v>
                </c:pt>
                <c:pt idx="3540">
                  <c:v>2605</c:v>
                </c:pt>
                <c:pt idx="3541">
                  <c:v>2575</c:v>
                </c:pt>
                <c:pt idx="3542">
                  <c:v>2550</c:v>
                </c:pt>
                <c:pt idx="3543">
                  <c:v>2560</c:v>
                </c:pt>
                <c:pt idx="3544">
                  <c:v>2580</c:v>
                </c:pt>
                <c:pt idx="3545">
                  <c:v>2580</c:v>
                </c:pt>
                <c:pt idx="3546">
                  <c:v>2580</c:v>
                </c:pt>
                <c:pt idx="3547">
                  <c:v>2585</c:v>
                </c:pt>
                <c:pt idx="3548">
                  <c:v>2550</c:v>
                </c:pt>
                <c:pt idx="3549">
                  <c:v>2560</c:v>
                </c:pt>
                <c:pt idx="3550">
                  <c:v>2575</c:v>
                </c:pt>
                <c:pt idx="3551">
                  <c:v>2560</c:v>
                </c:pt>
                <c:pt idx="3552">
                  <c:v>2570</c:v>
                </c:pt>
                <c:pt idx="3553">
                  <c:v>2570</c:v>
                </c:pt>
                <c:pt idx="3554">
                  <c:v>2605</c:v>
                </c:pt>
                <c:pt idx="3555">
                  <c:v>2615</c:v>
                </c:pt>
                <c:pt idx="3556">
                  <c:v>2590</c:v>
                </c:pt>
                <c:pt idx="3557">
                  <c:v>2565</c:v>
                </c:pt>
                <c:pt idx="3558">
                  <c:v>2605</c:v>
                </c:pt>
                <c:pt idx="3559">
                  <c:v>2595</c:v>
                </c:pt>
                <c:pt idx="3560">
                  <c:v>2570</c:v>
                </c:pt>
                <c:pt idx="3561">
                  <c:v>2575</c:v>
                </c:pt>
                <c:pt idx="3562">
                  <c:v>2560</c:v>
                </c:pt>
                <c:pt idx="3563">
                  <c:v>2565</c:v>
                </c:pt>
                <c:pt idx="3564">
                  <c:v>2570</c:v>
                </c:pt>
                <c:pt idx="3565">
                  <c:v>2545</c:v>
                </c:pt>
                <c:pt idx="3566">
                  <c:v>2545</c:v>
                </c:pt>
                <c:pt idx="3567">
                  <c:v>2575</c:v>
                </c:pt>
                <c:pt idx="3568">
                  <c:v>2560</c:v>
                </c:pt>
                <c:pt idx="3569">
                  <c:v>2575</c:v>
                </c:pt>
                <c:pt idx="3570">
                  <c:v>2585</c:v>
                </c:pt>
                <c:pt idx="3571">
                  <c:v>2595</c:v>
                </c:pt>
                <c:pt idx="3572">
                  <c:v>2570</c:v>
                </c:pt>
                <c:pt idx="3573">
                  <c:v>2595</c:v>
                </c:pt>
                <c:pt idx="3574">
                  <c:v>2590</c:v>
                </c:pt>
                <c:pt idx="3575">
                  <c:v>2580</c:v>
                </c:pt>
                <c:pt idx="3576">
                  <c:v>2595</c:v>
                </c:pt>
                <c:pt idx="3577">
                  <c:v>2540</c:v>
                </c:pt>
                <c:pt idx="3578">
                  <c:v>2585</c:v>
                </c:pt>
                <c:pt idx="3579">
                  <c:v>2610</c:v>
                </c:pt>
                <c:pt idx="3580">
                  <c:v>2595</c:v>
                </c:pt>
                <c:pt idx="3581">
                  <c:v>2565</c:v>
                </c:pt>
                <c:pt idx="3582">
                  <c:v>2600</c:v>
                </c:pt>
                <c:pt idx="3583">
                  <c:v>2580</c:v>
                </c:pt>
                <c:pt idx="3584">
                  <c:v>2550</c:v>
                </c:pt>
                <c:pt idx="3585">
                  <c:v>2590</c:v>
                </c:pt>
                <c:pt idx="3586">
                  <c:v>2585</c:v>
                </c:pt>
                <c:pt idx="3587">
                  <c:v>2540</c:v>
                </c:pt>
                <c:pt idx="3588">
                  <c:v>2555</c:v>
                </c:pt>
                <c:pt idx="3589">
                  <c:v>2595</c:v>
                </c:pt>
                <c:pt idx="3590">
                  <c:v>2575</c:v>
                </c:pt>
                <c:pt idx="3591">
                  <c:v>2555</c:v>
                </c:pt>
                <c:pt idx="3592">
                  <c:v>2580</c:v>
                </c:pt>
                <c:pt idx="3593">
                  <c:v>2585</c:v>
                </c:pt>
                <c:pt idx="3594">
                  <c:v>2570</c:v>
                </c:pt>
                <c:pt idx="3595">
                  <c:v>2580</c:v>
                </c:pt>
                <c:pt idx="3596">
                  <c:v>2555</c:v>
                </c:pt>
                <c:pt idx="3597">
                  <c:v>2565</c:v>
                </c:pt>
                <c:pt idx="3598">
                  <c:v>2545</c:v>
                </c:pt>
                <c:pt idx="3599">
                  <c:v>2595</c:v>
                </c:pt>
                <c:pt idx="3600">
                  <c:v>2550</c:v>
                </c:pt>
                <c:pt idx="3601">
                  <c:v>2575</c:v>
                </c:pt>
                <c:pt idx="3602">
                  <c:v>2585</c:v>
                </c:pt>
                <c:pt idx="3603">
                  <c:v>2580</c:v>
                </c:pt>
                <c:pt idx="3604">
                  <c:v>2560</c:v>
                </c:pt>
                <c:pt idx="3605">
                  <c:v>2580</c:v>
                </c:pt>
                <c:pt idx="3606">
                  <c:v>2570</c:v>
                </c:pt>
                <c:pt idx="3607">
                  <c:v>2575</c:v>
                </c:pt>
                <c:pt idx="3608">
                  <c:v>2600</c:v>
                </c:pt>
                <c:pt idx="3609">
                  <c:v>2575</c:v>
                </c:pt>
                <c:pt idx="3610">
                  <c:v>2555</c:v>
                </c:pt>
                <c:pt idx="3611">
                  <c:v>2560</c:v>
                </c:pt>
                <c:pt idx="3612">
                  <c:v>2605</c:v>
                </c:pt>
                <c:pt idx="3613">
                  <c:v>2620</c:v>
                </c:pt>
                <c:pt idx="3614">
                  <c:v>2605</c:v>
                </c:pt>
                <c:pt idx="3615">
                  <c:v>2590</c:v>
                </c:pt>
                <c:pt idx="3616">
                  <c:v>2580</c:v>
                </c:pt>
                <c:pt idx="3617">
                  <c:v>2585</c:v>
                </c:pt>
                <c:pt idx="3618">
                  <c:v>2575</c:v>
                </c:pt>
                <c:pt idx="3619">
                  <c:v>2575</c:v>
                </c:pt>
                <c:pt idx="3620">
                  <c:v>2615</c:v>
                </c:pt>
                <c:pt idx="3621">
                  <c:v>2605</c:v>
                </c:pt>
                <c:pt idx="3622">
                  <c:v>2585</c:v>
                </c:pt>
                <c:pt idx="3623">
                  <c:v>2595</c:v>
                </c:pt>
                <c:pt idx="3624">
                  <c:v>2580</c:v>
                </c:pt>
                <c:pt idx="3625">
                  <c:v>2555</c:v>
                </c:pt>
                <c:pt idx="3626">
                  <c:v>2585</c:v>
                </c:pt>
                <c:pt idx="3627">
                  <c:v>2600</c:v>
                </c:pt>
                <c:pt idx="3628">
                  <c:v>2585</c:v>
                </c:pt>
                <c:pt idx="3629">
                  <c:v>2570</c:v>
                </c:pt>
                <c:pt idx="3630">
                  <c:v>2565</c:v>
                </c:pt>
                <c:pt idx="3631">
                  <c:v>2580</c:v>
                </c:pt>
                <c:pt idx="3632">
                  <c:v>2585</c:v>
                </c:pt>
                <c:pt idx="3633">
                  <c:v>2565</c:v>
                </c:pt>
                <c:pt idx="3634">
                  <c:v>2570</c:v>
                </c:pt>
                <c:pt idx="3635">
                  <c:v>2575</c:v>
                </c:pt>
                <c:pt idx="3636">
                  <c:v>2595</c:v>
                </c:pt>
                <c:pt idx="3637">
                  <c:v>2595</c:v>
                </c:pt>
                <c:pt idx="3638">
                  <c:v>2585</c:v>
                </c:pt>
                <c:pt idx="3639">
                  <c:v>2600</c:v>
                </c:pt>
                <c:pt idx="3640">
                  <c:v>2595</c:v>
                </c:pt>
                <c:pt idx="3641">
                  <c:v>2585</c:v>
                </c:pt>
                <c:pt idx="3642">
                  <c:v>2575</c:v>
                </c:pt>
                <c:pt idx="3643">
                  <c:v>2570</c:v>
                </c:pt>
                <c:pt idx="3644">
                  <c:v>2605</c:v>
                </c:pt>
                <c:pt idx="3645">
                  <c:v>2605</c:v>
                </c:pt>
                <c:pt idx="3646">
                  <c:v>2580</c:v>
                </c:pt>
                <c:pt idx="3647">
                  <c:v>2580</c:v>
                </c:pt>
                <c:pt idx="3648">
                  <c:v>2580</c:v>
                </c:pt>
                <c:pt idx="3649">
                  <c:v>2575</c:v>
                </c:pt>
                <c:pt idx="3650">
                  <c:v>2615</c:v>
                </c:pt>
                <c:pt idx="3651">
                  <c:v>2645</c:v>
                </c:pt>
                <c:pt idx="3652">
                  <c:v>2585</c:v>
                </c:pt>
                <c:pt idx="3653">
                  <c:v>2595</c:v>
                </c:pt>
                <c:pt idx="3654">
                  <c:v>2590</c:v>
                </c:pt>
                <c:pt idx="3655">
                  <c:v>2565</c:v>
                </c:pt>
                <c:pt idx="3656">
                  <c:v>2580</c:v>
                </c:pt>
                <c:pt idx="3657">
                  <c:v>2570</c:v>
                </c:pt>
                <c:pt idx="3658">
                  <c:v>2575</c:v>
                </c:pt>
                <c:pt idx="3659">
                  <c:v>2590</c:v>
                </c:pt>
                <c:pt idx="3660">
                  <c:v>2620</c:v>
                </c:pt>
                <c:pt idx="3661">
                  <c:v>2595</c:v>
                </c:pt>
                <c:pt idx="3662">
                  <c:v>2595</c:v>
                </c:pt>
                <c:pt idx="3663">
                  <c:v>2600</c:v>
                </c:pt>
                <c:pt idx="3664">
                  <c:v>2595</c:v>
                </c:pt>
                <c:pt idx="3665">
                  <c:v>2605</c:v>
                </c:pt>
                <c:pt idx="3666">
                  <c:v>2645</c:v>
                </c:pt>
                <c:pt idx="3667">
                  <c:v>2675</c:v>
                </c:pt>
                <c:pt idx="3668">
                  <c:v>2645</c:v>
                </c:pt>
                <c:pt idx="3669">
                  <c:v>2665</c:v>
                </c:pt>
                <c:pt idx="3670">
                  <c:v>2670</c:v>
                </c:pt>
                <c:pt idx="3671">
                  <c:v>2660</c:v>
                </c:pt>
                <c:pt idx="3672">
                  <c:v>2700</c:v>
                </c:pt>
                <c:pt idx="3673">
                  <c:v>2700</c:v>
                </c:pt>
                <c:pt idx="3674">
                  <c:v>2660</c:v>
                </c:pt>
                <c:pt idx="3675">
                  <c:v>2640</c:v>
                </c:pt>
                <c:pt idx="3676">
                  <c:v>2620</c:v>
                </c:pt>
                <c:pt idx="3677">
                  <c:v>2620</c:v>
                </c:pt>
                <c:pt idx="3678">
                  <c:v>2640</c:v>
                </c:pt>
                <c:pt idx="3679">
                  <c:v>2650</c:v>
                </c:pt>
                <c:pt idx="3680">
                  <c:v>2645</c:v>
                </c:pt>
                <c:pt idx="3681">
                  <c:v>2660</c:v>
                </c:pt>
                <c:pt idx="3682">
                  <c:v>2635</c:v>
                </c:pt>
                <c:pt idx="3683">
                  <c:v>2665</c:v>
                </c:pt>
                <c:pt idx="3684">
                  <c:v>2645</c:v>
                </c:pt>
                <c:pt idx="3685">
                  <c:v>2640</c:v>
                </c:pt>
                <c:pt idx="3686">
                  <c:v>2670</c:v>
                </c:pt>
                <c:pt idx="3687">
                  <c:v>2660</c:v>
                </c:pt>
                <c:pt idx="3688">
                  <c:v>2625</c:v>
                </c:pt>
                <c:pt idx="3689">
                  <c:v>2605</c:v>
                </c:pt>
                <c:pt idx="3690">
                  <c:v>2635</c:v>
                </c:pt>
                <c:pt idx="3691">
                  <c:v>2655</c:v>
                </c:pt>
                <c:pt idx="3692">
                  <c:v>2615</c:v>
                </c:pt>
                <c:pt idx="3693">
                  <c:v>2635</c:v>
                </c:pt>
                <c:pt idx="3694">
                  <c:v>2640</c:v>
                </c:pt>
                <c:pt idx="3695">
                  <c:v>2600</c:v>
                </c:pt>
                <c:pt idx="3696">
                  <c:v>2610</c:v>
                </c:pt>
                <c:pt idx="3697">
                  <c:v>2595</c:v>
                </c:pt>
                <c:pt idx="3698">
                  <c:v>2605</c:v>
                </c:pt>
                <c:pt idx="3699">
                  <c:v>2610</c:v>
                </c:pt>
                <c:pt idx="3700">
                  <c:v>2655</c:v>
                </c:pt>
                <c:pt idx="3701">
                  <c:v>2605</c:v>
                </c:pt>
                <c:pt idx="3702">
                  <c:v>2585</c:v>
                </c:pt>
                <c:pt idx="3703">
                  <c:v>2640</c:v>
                </c:pt>
                <c:pt idx="3704">
                  <c:v>2590</c:v>
                </c:pt>
                <c:pt idx="3705">
                  <c:v>2660</c:v>
                </c:pt>
                <c:pt idx="3706">
                  <c:v>2665</c:v>
                </c:pt>
                <c:pt idx="3707">
                  <c:v>2610</c:v>
                </c:pt>
                <c:pt idx="3708">
                  <c:v>2640</c:v>
                </c:pt>
                <c:pt idx="3709">
                  <c:v>2680</c:v>
                </c:pt>
                <c:pt idx="3710">
                  <c:v>2705</c:v>
                </c:pt>
                <c:pt idx="3711">
                  <c:v>2665</c:v>
                </c:pt>
                <c:pt idx="3712">
                  <c:v>2685</c:v>
                </c:pt>
                <c:pt idx="3713">
                  <c:v>2670</c:v>
                </c:pt>
                <c:pt idx="3714">
                  <c:v>2705</c:v>
                </c:pt>
                <c:pt idx="3715">
                  <c:v>2795</c:v>
                </c:pt>
                <c:pt idx="3716">
                  <c:v>2820</c:v>
                </c:pt>
                <c:pt idx="3717">
                  <c:v>2870</c:v>
                </c:pt>
                <c:pt idx="3718">
                  <c:v>2875</c:v>
                </c:pt>
                <c:pt idx="3719">
                  <c:v>2835</c:v>
                </c:pt>
                <c:pt idx="3720">
                  <c:v>2790</c:v>
                </c:pt>
                <c:pt idx="3721">
                  <c:v>2780</c:v>
                </c:pt>
                <c:pt idx="3722">
                  <c:v>2770</c:v>
                </c:pt>
                <c:pt idx="3723">
                  <c:v>2705</c:v>
                </c:pt>
                <c:pt idx="3724">
                  <c:v>2715</c:v>
                </c:pt>
                <c:pt idx="3725">
                  <c:v>2705</c:v>
                </c:pt>
                <c:pt idx="3726">
                  <c:v>2715</c:v>
                </c:pt>
                <c:pt idx="3727">
                  <c:v>2700</c:v>
                </c:pt>
                <c:pt idx="3728">
                  <c:v>2710</c:v>
                </c:pt>
                <c:pt idx="3729">
                  <c:v>2735</c:v>
                </c:pt>
                <c:pt idx="3730">
                  <c:v>2715</c:v>
                </c:pt>
                <c:pt idx="3731">
                  <c:v>2695</c:v>
                </c:pt>
                <c:pt idx="3732">
                  <c:v>2695</c:v>
                </c:pt>
                <c:pt idx="3733">
                  <c:v>2710</c:v>
                </c:pt>
                <c:pt idx="3734">
                  <c:v>2690</c:v>
                </c:pt>
                <c:pt idx="3735">
                  <c:v>2655</c:v>
                </c:pt>
                <c:pt idx="3736">
                  <c:v>2610</c:v>
                </c:pt>
                <c:pt idx="3737">
                  <c:v>2650</c:v>
                </c:pt>
                <c:pt idx="3738">
                  <c:v>2660</c:v>
                </c:pt>
                <c:pt idx="3739">
                  <c:v>2630</c:v>
                </c:pt>
                <c:pt idx="3740">
                  <c:v>2635</c:v>
                </c:pt>
                <c:pt idx="3741">
                  <c:v>2605</c:v>
                </c:pt>
                <c:pt idx="3742">
                  <c:v>2610</c:v>
                </c:pt>
                <c:pt idx="3743">
                  <c:v>2600</c:v>
                </c:pt>
                <c:pt idx="3744">
                  <c:v>2590</c:v>
                </c:pt>
                <c:pt idx="3745">
                  <c:v>2585</c:v>
                </c:pt>
                <c:pt idx="3746">
                  <c:v>2565</c:v>
                </c:pt>
                <c:pt idx="3747">
                  <c:v>2625</c:v>
                </c:pt>
                <c:pt idx="3748">
                  <c:v>2595</c:v>
                </c:pt>
                <c:pt idx="3749">
                  <c:v>2615</c:v>
                </c:pt>
                <c:pt idx="3750">
                  <c:v>2610</c:v>
                </c:pt>
                <c:pt idx="3751">
                  <c:v>2620</c:v>
                </c:pt>
                <c:pt idx="3752">
                  <c:v>2595</c:v>
                </c:pt>
                <c:pt idx="3753">
                  <c:v>2560</c:v>
                </c:pt>
                <c:pt idx="3754">
                  <c:v>2615</c:v>
                </c:pt>
                <c:pt idx="3755">
                  <c:v>2615</c:v>
                </c:pt>
                <c:pt idx="3756">
                  <c:v>2615</c:v>
                </c:pt>
                <c:pt idx="3757">
                  <c:v>2620</c:v>
                </c:pt>
                <c:pt idx="3758">
                  <c:v>2590</c:v>
                </c:pt>
                <c:pt idx="3759">
                  <c:v>2570</c:v>
                </c:pt>
                <c:pt idx="3760">
                  <c:v>2590</c:v>
                </c:pt>
                <c:pt idx="3761">
                  <c:v>2585</c:v>
                </c:pt>
                <c:pt idx="3762">
                  <c:v>2570</c:v>
                </c:pt>
                <c:pt idx="3763">
                  <c:v>2600</c:v>
                </c:pt>
                <c:pt idx="3764">
                  <c:v>2575</c:v>
                </c:pt>
                <c:pt idx="3765">
                  <c:v>2605</c:v>
                </c:pt>
                <c:pt idx="3766">
                  <c:v>2640</c:v>
                </c:pt>
                <c:pt idx="3767">
                  <c:v>2605</c:v>
                </c:pt>
                <c:pt idx="3768">
                  <c:v>2595</c:v>
                </c:pt>
                <c:pt idx="3769">
                  <c:v>2610</c:v>
                </c:pt>
                <c:pt idx="3770">
                  <c:v>2590</c:v>
                </c:pt>
                <c:pt idx="3771">
                  <c:v>2600</c:v>
                </c:pt>
                <c:pt idx="3772">
                  <c:v>2600</c:v>
                </c:pt>
                <c:pt idx="3773">
                  <c:v>2590</c:v>
                </c:pt>
                <c:pt idx="3774">
                  <c:v>2590</c:v>
                </c:pt>
                <c:pt idx="3775">
                  <c:v>2605</c:v>
                </c:pt>
                <c:pt idx="3776">
                  <c:v>2590</c:v>
                </c:pt>
                <c:pt idx="3777">
                  <c:v>2605</c:v>
                </c:pt>
                <c:pt idx="3778">
                  <c:v>2605</c:v>
                </c:pt>
                <c:pt idx="3779">
                  <c:v>2600</c:v>
                </c:pt>
                <c:pt idx="3780">
                  <c:v>2595</c:v>
                </c:pt>
                <c:pt idx="3781">
                  <c:v>2600</c:v>
                </c:pt>
                <c:pt idx="3782">
                  <c:v>2615</c:v>
                </c:pt>
                <c:pt idx="3783">
                  <c:v>2580</c:v>
                </c:pt>
                <c:pt idx="3784">
                  <c:v>2565</c:v>
                </c:pt>
                <c:pt idx="3785">
                  <c:v>2570</c:v>
                </c:pt>
                <c:pt idx="3786">
                  <c:v>2580</c:v>
                </c:pt>
                <c:pt idx="3787">
                  <c:v>2575</c:v>
                </c:pt>
                <c:pt idx="3788">
                  <c:v>2575</c:v>
                </c:pt>
                <c:pt idx="3789">
                  <c:v>2595</c:v>
                </c:pt>
                <c:pt idx="3790">
                  <c:v>2580</c:v>
                </c:pt>
                <c:pt idx="3791">
                  <c:v>2575</c:v>
                </c:pt>
                <c:pt idx="3792">
                  <c:v>2590</c:v>
                </c:pt>
                <c:pt idx="3793">
                  <c:v>2590</c:v>
                </c:pt>
                <c:pt idx="3794">
                  <c:v>2595</c:v>
                </c:pt>
                <c:pt idx="3795">
                  <c:v>2605</c:v>
                </c:pt>
                <c:pt idx="3796">
                  <c:v>2575</c:v>
                </c:pt>
                <c:pt idx="3797">
                  <c:v>2555</c:v>
                </c:pt>
                <c:pt idx="3798">
                  <c:v>2585</c:v>
                </c:pt>
                <c:pt idx="3799">
                  <c:v>2590</c:v>
                </c:pt>
                <c:pt idx="3800">
                  <c:v>2595</c:v>
                </c:pt>
                <c:pt idx="3801">
                  <c:v>2610</c:v>
                </c:pt>
                <c:pt idx="3802">
                  <c:v>2600</c:v>
                </c:pt>
                <c:pt idx="3803">
                  <c:v>2590</c:v>
                </c:pt>
                <c:pt idx="3804">
                  <c:v>2575</c:v>
                </c:pt>
                <c:pt idx="3805">
                  <c:v>2615</c:v>
                </c:pt>
                <c:pt idx="3806">
                  <c:v>2600</c:v>
                </c:pt>
                <c:pt idx="3807">
                  <c:v>2595</c:v>
                </c:pt>
                <c:pt idx="3808">
                  <c:v>2635</c:v>
                </c:pt>
                <c:pt idx="3809">
                  <c:v>2585</c:v>
                </c:pt>
                <c:pt idx="3810">
                  <c:v>2555</c:v>
                </c:pt>
                <c:pt idx="3811">
                  <c:v>2580</c:v>
                </c:pt>
                <c:pt idx="3812">
                  <c:v>2600</c:v>
                </c:pt>
                <c:pt idx="3813">
                  <c:v>2580</c:v>
                </c:pt>
                <c:pt idx="3814">
                  <c:v>2580</c:v>
                </c:pt>
                <c:pt idx="3815">
                  <c:v>2605</c:v>
                </c:pt>
                <c:pt idx="3816">
                  <c:v>2600</c:v>
                </c:pt>
                <c:pt idx="3817">
                  <c:v>2590</c:v>
                </c:pt>
                <c:pt idx="3818">
                  <c:v>2575</c:v>
                </c:pt>
                <c:pt idx="3819">
                  <c:v>2590</c:v>
                </c:pt>
                <c:pt idx="3820">
                  <c:v>2585</c:v>
                </c:pt>
                <c:pt idx="3821">
                  <c:v>2615</c:v>
                </c:pt>
                <c:pt idx="3822">
                  <c:v>2575</c:v>
                </c:pt>
                <c:pt idx="3823">
                  <c:v>2600</c:v>
                </c:pt>
                <c:pt idx="3824">
                  <c:v>2625</c:v>
                </c:pt>
                <c:pt idx="3825">
                  <c:v>2575</c:v>
                </c:pt>
                <c:pt idx="3826">
                  <c:v>2585</c:v>
                </c:pt>
                <c:pt idx="3827">
                  <c:v>2605</c:v>
                </c:pt>
                <c:pt idx="3828">
                  <c:v>2605</c:v>
                </c:pt>
                <c:pt idx="3829">
                  <c:v>2610</c:v>
                </c:pt>
                <c:pt idx="3830">
                  <c:v>2590</c:v>
                </c:pt>
                <c:pt idx="3831">
                  <c:v>2600</c:v>
                </c:pt>
                <c:pt idx="3832">
                  <c:v>2590</c:v>
                </c:pt>
                <c:pt idx="3833">
                  <c:v>2590</c:v>
                </c:pt>
                <c:pt idx="3834">
                  <c:v>2595</c:v>
                </c:pt>
                <c:pt idx="3835">
                  <c:v>2610</c:v>
                </c:pt>
                <c:pt idx="3836">
                  <c:v>2585</c:v>
                </c:pt>
                <c:pt idx="3837">
                  <c:v>2610</c:v>
                </c:pt>
                <c:pt idx="3838">
                  <c:v>2580</c:v>
                </c:pt>
                <c:pt idx="3839">
                  <c:v>2575</c:v>
                </c:pt>
                <c:pt idx="3840">
                  <c:v>2570</c:v>
                </c:pt>
                <c:pt idx="3841">
                  <c:v>2605</c:v>
                </c:pt>
                <c:pt idx="3842">
                  <c:v>2600</c:v>
                </c:pt>
                <c:pt idx="3843">
                  <c:v>2610</c:v>
                </c:pt>
                <c:pt idx="3844">
                  <c:v>2600</c:v>
                </c:pt>
                <c:pt idx="3845">
                  <c:v>2620</c:v>
                </c:pt>
                <c:pt idx="3846">
                  <c:v>2640</c:v>
                </c:pt>
                <c:pt idx="3847">
                  <c:v>2615</c:v>
                </c:pt>
                <c:pt idx="3848">
                  <c:v>2575</c:v>
                </c:pt>
                <c:pt idx="3849">
                  <c:v>2585</c:v>
                </c:pt>
                <c:pt idx="3850">
                  <c:v>2585</c:v>
                </c:pt>
                <c:pt idx="3851">
                  <c:v>2605</c:v>
                </c:pt>
                <c:pt idx="3852">
                  <c:v>2640</c:v>
                </c:pt>
                <c:pt idx="3853">
                  <c:v>2610</c:v>
                </c:pt>
                <c:pt idx="3854">
                  <c:v>2580</c:v>
                </c:pt>
                <c:pt idx="3855">
                  <c:v>2560</c:v>
                </c:pt>
                <c:pt idx="3856">
                  <c:v>2575</c:v>
                </c:pt>
                <c:pt idx="3857">
                  <c:v>2615</c:v>
                </c:pt>
                <c:pt idx="3858">
                  <c:v>2610</c:v>
                </c:pt>
                <c:pt idx="3859">
                  <c:v>2600</c:v>
                </c:pt>
                <c:pt idx="3860">
                  <c:v>2630</c:v>
                </c:pt>
                <c:pt idx="3861">
                  <c:v>2630</c:v>
                </c:pt>
                <c:pt idx="3862">
                  <c:v>2595</c:v>
                </c:pt>
                <c:pt idx="3863">
                  <c:v>2590</c:v>
                </c:pt>
                <c:pt idx="3864">
                  <c:v>2595</c:v>
                </c:pt>
                <c:pt idx="3865">
                  <c:v>2585</c:v>
                </c:pt>
                <c:pt idx="3866">
                  <c:v>2610</c:v>
                </c:pt>
                <c:pt idx="3867">
                  <c:v>2605</c:v>
                </c:pt>
                <c:pt idx="3868">
                  <c:v>2590</c:v>
                </c:pt>
                <c:pt idx="3869">
                  <c:v>2610</c:v>
                </c:pt>
                <c:pt idx="3870">
                  <c:v>2605</c:v>
                </c:pt>
                <c:pt idx="3871">
                  <c:v>2595</c:v>
                </c:pt>
                <c:pt idx="3872">
                  <c:v>2605</c:v>
                </c:pt>
                <c:pt idx="3873">
                  <c:v>2595</c:v>
                </c:pt>
                <c:pt idx="3874">
                  <c:v>2605</c:v>
                </c:pt>
                <c:pt idx="3875">
                  <c:v>2620</c:v>
                </c:pt>
                <c:pt idx="3876">
                  <c:v>2570</c:v>
                </c:pt>
                <c:pt idx="3877">
                  <c:v>2615</c:v>
                </c:pt>
                <c:pt idx="3878">
                  <c:v>2555</c:v>
                </c:pt>
                <c:pt idx="3879">
                  <c:v>2610</c:v>
                </c:pt>
                <c:pt idx="3880">
                  <c:v>2590</c:v>
                </c:pt>
                <c:pt idx="3881">
                  <c:v>2545</c:v>
                </c:pt>
                <c:pt idx="3882">
                  <c:v>2555</c:v>
                </c:pt>
                <c:pt idx="3883">
                  <c:v>2595</c:v>
                </c:pt>
                <c:pt idx="3884">
                  <c:v>2620</c:v>
                </c:pt>
                <c:pt idx="3885">
                  <c:v>2590</c:v>
                </c:pt>
                <c:pt idx="3886">
                  <c:v>2595</c:v>
                </c:pt>
                <c:pt idx="3887">
                  <c:v>2605</c:v>
                </c:pt>
                <c:pt idx="3888">
                  <c:v>2580</c:v>
                </c:pt>
                <c:pt idx="3889">
                  <c:v>2610</c:v>
                </c:pt>
                <c:pt idx="3890">
                  <c:v>2600</c:v>
                </c:pt>
                <c:pt idx="3891">
                  <c:v>2620</c:v>
                </c:pt>
                <c:pt idx="3892">
                  <c:v>2580</c:v>
                </c:pt>
                <c:pt idx="3893">
                  <c:v>2595</c:v>
                </c:pt>
                <c:pt idx="3894">
                  <c:v>2595</c:v>
                </c:pt>
                <c:pt idx="3895">
                  <c:v>2615</c:v>
                </c:pt>
                <c:pt idx="3896">
                  <c:v>2590</c:v>
                </c:pt>
                <c:pt idx="3897">
                  <c:v>2585</c:v>
                </c:pt>
                <c:pt idx="3898">
                  <c:v>2585</c:v>
                </c:pt>
                <c:pt idx="3899">
                  <c:v>2600</c:v>
                </c:pt>
                <c:pt idx="3900">
                  <c:v>2610</c:v>
                </c:pt>
                <c:pt idx="3901">
                  <c:v>2600</c:v>
                </c:pt>
                <c:pt idx="3902">
                  <c:v>2615</c:v>
                </c:pt>
                <c:pt idx="3903">
                  <c:v>2620</c:v>
                </c:pt>
                <c:pt idx="3904">
                  <c:v>2615</c:v>
                </c:pt>
                <c:pt idx="3905">
                  <c:v>2605</c:v>
                </c:pt>
                <c:pt idx="3906">
                  <c:v>2600</c:v>
                </c:pt>
                <c:pt idx="3907">
                  <c:v>2615</c:v>
                </c:pt>
                <c:pt idx="3908">
                  <c:v>2615</c:v>
                </c:pt>
                <c:pt idx="3909">
                  <c:v>2605</c:v>
                </c:pt>
                <c:pt idx="3910">
                  <c:v>2595</c:v>
                </c:pt>
                <c:pt idx="3911">
                  <c:v>2615</c:v>
                </c:pt>
                <c:pt idx="3912">
                  <c:v>2620</c:v>
                </c:pt>
                <c:pt idx="3913">
                  <c:v>2625</c:v>
                </c:pt>
                <c:pt idx="3914">
                  <c:v>2600</c:v>
                </c:pt>
                <c:pt idx="3915">
                  <c:v>2600</c:v>
                </c:pt>
                <c:pt idx="3916">
                  <c:v>2610</c:v>
                </c:pt>
                <c:pt idx="3917">
                  <c:v>2590</c:v>
                </c:pt>
                <c:pt idx="3918">
                  <c:v>2575</c:v>
                </c:pt>
                <c:pt idx="3919">
                  <c:v>2590</c:v>
                </c:pt>
                <c:pt idx="3920">
                  <c:v>2600</c:v>
                </c:pt>
                <c:pt idx="3921">
                  <c:v>2595</c:v>
                </c:pt>
                <c:pt idx="3922">
                  <c:v>2575</c:v>
                </c:pt>
                <c:pt idx="3923">
                  <c:v>2600</c:v>
                </c:pt>
                <c:pt idx="3924">
                  <c:v>2600</c:v>
                </c:pt>
                <c:pt idx="3925">
                  <c:v>2555</c:v>
                </c:pt>
                <c:pt idx="3926">
                  <c:v>2580</c:v>
                </c:pt>
                <c:pt idx="3927">
                  <c:v>2590</c:v>
                </c:pt>
                <c:pt idx="3928">
                  <c:v>2565</c:v>
                </c:pt>
                <c:pt idx="3929">
                  <c:v>2595</c:v>
                </c:pt>
                <c:pt idx="3930">
                  <c:v>2575</c:v>
                </c:pt>
                <c:pt idx="3931">
                  <c:v>2600</c:v>
                </c:pt>
                <c:pt idx="3932">
                  <c:v>2590</c:v>
                </c:pt>
                <c:pt idx="3933">
                  <c:v>2650</c:v>
                </c:pt>
                <c:pt idx="3934">
                  <c:v>2600</c:v>
                </c:pt>
                <c:pt idx="3935">
                  <c:v>2610</c:v>
                </c:pt>
                <c:pt idx="3936">
                  <c:v>2575</c:v>
                </c:pt>
                <c:pt idx="3937">
                  <c:v>2595</c:v>
                </c:pt>
                <c:pt idx="3938">
                  <c:v>2625</c:v>
                </c:pt>
                <c:pt idx="3939">
                  <c:v>2590</c:v>
                </c:pt>
                <c:pt idx="3940">
                  <c:v>2600</c:v>
                </c:pt>
                <c:pt idx="3941">
                  <c:v>2600</c:v>
                </c:pt>
                <c:pt idx="3942">
                  <c:v>2640</c:v>
                </c:pt>
                <c:pt idx="3943">
                  <c:v>2610</c:v>
                </c:pt>
                <c:pt idx="3944">
                  <c:v>2620</c:v>
                </c:pt>
                <c:pt idx="3945">
                  <c:v>2620</c:v>
                </c:pt>
                <c:pt idx="3946">
                  <c:v>2605</c:v>
                </c:pt>
                <c:pt idx="3947">
                  <c:v>2595</c:v>
                </c:pt>
                <c:pt idx="3948">
                  <c:v>2585</c:v>
                </c:pt>
                <c:pt idx="3949">
                  <c:v>2595</c:v>
                </c:pt>
                <c:pt idx="3950">
                  <c:v>2590</c:v>
                </c:pt>
                <c:pt idx="3951">
                  <c:v>2610</c:v>
                </c:pt>
                <c:pt idx="3952">
                  <c:v>2605</c:v>
                </c:pt>
                <c:pt idx="3953">
                  <c:v>2605</c:v>
                </c:pt>
                <c:pt idx="3954">
                  <c:v>2595</c:v>
                </c:pt>
                <c:pt idx="3955">
                  <c:v>2605</c:v>
                </c:pt>
                <c:pt idx="3956">
                  <c:v>2580</c:v>
                </c:pt>
                <c:pt idx="3957">
                  <c:v>2610</c:v>
                </c:pt>
                <c:pt idx="3958">
                  <c:v>2610</c:v>
                </c:pt>
                <c:pt idx="3959">
                  <c:v>2590</c:v>
                </c:pt>
                <c:pt idx="3960">
                  <c:v>2620</c:v>
                </c:pt>
                <c:pt idx="3961">
                  <c:v>2625</c:v>
                </c:pt>
                <c:pt idx="3962">
                  <c:v>2620</c:v>
                </c:pt>
                <c:pt idx="3963">
                  <c:v>2625</c:v>
                </c:pt>
                <c:pt idx="3964">
                  <c:v>2620</c:v>
                </c:pt>
                <c:pt idx="3965">
                  <c:v>2595</c:v>
                </c:pt>
                <c:pt idx="3966">
                  <c:v>2595</c:v>
                </c:pt>
                <c:pt idx="3967">
                  <c:v>2600</c:v>
                </c:pt>
                <c:pt idx="3968">
                  <c:v>2610</c:v>
                </c:pt>
                <c:pt idx="3969">
                  <c:v>2620</c:v>
                </c:pt>
                <c:pt idx="3970">
                  <c:v>2605</c:v>
                </c:pt>
                <c:pt idx="3971">
                  <c:v>2605</c:v>
                </c:pt>
                <c:pt idx="3972">
                  <c:v>2585</c:v>
                </c:pt>
                <c:pt idx="3973">
                  <c:v>2560</c:v>
                </c:pt>
                <c:pt idx="3974">
                  <c:v>2585</c:v>
                </c:pt>
                <c:pt idx="3975">
                  <c:v>2615</c:v>
                </c:pt>
                <c:pt idx="3976">
                  <c:v>2595</c:v>
                </c:pt>
                <c:pt idx="3977">
                  <c:v>2625</c:v>
                </c:pt>
                <c:pt idx="3978">
                  <c:v>2605</c:v>
                </c:pt>
                <c:pt idx="3979">
                  <c:v>2570</c:v>
                </c:pt>
                <c:pt idx="3980">
                  <c:v>2595</c:v>
                </c:pt>
                <c:pt idx="3981">
                  <c:v>2605</c:v>
                </c:pt>
                <c:pt idx="3982">
                  <c:v>2595</c:v>
                </c:pt>
                <c:pt idx="3983">
                  <c:v>2585</c:v>
                </c:pt>
                <c:pt idx="3984">
                  <c:v>2595</c:v>
                </c:pt>
                <c:pt idx="3985">
                  <c:v>2620</c:v>
                </c:pt>
                <c:pt idx="3986">
                  <c:v>2570</c:v>
                </c:pt>
                <c:pt idx="3987">
                  <c:v>2555</c:v>
                </c:pt>
                <c:pt idx="3988">
                  <c:v>2590</c:v>
                </c:pt>
                <c:pt idx="3989">
                  <c:v>2620</c:v>
                </c:pt>
                <c:pt idx="3990">
                  <c:v>2645</c:v>
                </c:pt>
                <c:pt idx="3991">
                  <c:v>2665</c:v>
                </c:pt>
                <c:pt idx="3992">
                  <c:v>2615</c:v>
                </c:pt>
                <c:pt idx="3993">
                  <c:v>2620</c:v>
                </c:pt>
                <c:pt idx="3994">
                  <c:v>2600</c:v>
                </c:pt>
                <c:pt idx="3995">
                  <c:v>2655</c:v>
                </c:pt>
                <c:pt idx="3996">
                  <c:v>2640</c:v>
                </c:pt>
                <c:pt idx="3997">
                  <c:v>2580</c:v>
                </c:pt>
                <c:pt idx="3998">
                  <c:v>2610</c:v>
                </c:pt>
                <c:pt idx="3999">
                  <c:v>2625</c:v>
                </c:pt>
                <c:pt idx="4000">
                  <c:v>2600</c:v>
                </c:pt>
                <c:pt idx="4001">
                  <c:v>2620</c:v>
                </c:pt>
                <c:pt idx="4002">
                  <c:v>2605</c:v>
                </c:pt>
                <c:pt idx="4003">
                  <c:v>2565</c:v>
                </c:pt>
                <c:pt idx="4004">
                  <c:v>2605</c:v>
                </c:pt>
                <c:pt idx="4005">
                  <c:v>2585</c:v>
                </c:pt>
                <c:pt idx="4006">
                  <c:v>2565</c:v>
                </c:pt>
                <c:pt idx="4007">
                  <c:v>2605</c:v>
                </c:pt>
                <c:pt idx="4008">
                  <c:v>2615</c:v>
                </c:pt>
                <c:pt idx="4009">
                  <c:v>2590</c:v>
                </c:pt>
                <c:pt idx="4010">
                  <c:v>2595</c:v>
                </c:pt>
                <c:pt idx="4011">
                  <c:v>2605</c:v>
                </c:pt>
                <c:pt idx="4012">
                  <c:v>2585</c:v>
                </c:pt>
                <c:pt idx="4013">
                  <c:v>2615</c:v>
                </c:pt>
                <c:pt idx="4014">
                  <c:v>2620</c:v>
                </c:pt>
                <c:pt idx="4015">
                  <c:v>2595</c:v>
                </c:pt>
                <c:pt idx="4016">
                  <c:v>2615</c:v>
                </c:pt>
                <c:pt idx="4017">
                  <c:v>2635</c:v>
                </c:pt>
                <c:pt idx="4018">
                  <c:v>2635</c:v>
                </c:pt>
                <c:pt idx="4019">
                  <c:v>2595</c:v>
                </c:pt>
                <c:pt idx="4020">
                  <c:v>2595</c:v>
                </c:pt>
                <c:pt idx="4021">
                  <c:v>2605</c:v>
                </c:pt>
                <c:pt idx="4022">
                  <c:v>2600</c:v>
                </c:pt>
                <c:pt idx="4023">
                  <c:v>2610</c:v>
                </c:pt>
                <c:pt idx="4024">
                  <c:v>2600</c:v>
                </c:pt>
                <c:pt idx="4025">
                  <c:v>2575</c:v>
                </c:pt>
                <c:pt idx="4026">
                  <c:v>2585</c:v>
                </c:pt>
                <c:pt idx="4027">
                  <c:v>2610</c:v>
                </c:pt>
                <c:pt idx="4028">
                  <c:v>2595</c:v>
                </c:pt>
                <c:pt idx="4029">
                  <c:v>2600</c:v>
                </c:pt>
                <c:pt idx="4030">
                  <c:v>2630</c:v>
                </c:pt>
                <c:pt idx="4031">
                  <c:v>2655</c:v>
                </c:pt>
                <c:pt idx="4032">
                  <c:v>2635</c:v>
                </c:pt>
                <c:pt idx="4033">
                  <c:v>2605</c:v>
                </c:pt>
                <c:pt idx="4034">
                  <c:v>2600</c:v>
                </c:pt>
                <c:pt idx="4035">
                  <c:v>2610</c:v>
                </c:pt>
                <c:pt idx="4036">
                  <c:v>2570</c:v>
                </c:pt>
                <c:pt idx="4037">
                  <c:v>2590</c:v>
                </c:pt>
                <c:pt idx="4038">
                  <c:v>2590</c:v>
                </c:pt>
                <c:pt idx="4039">
                  <c:v>2595</c:v>
                </c:pt>
                <c:pt idx="4040">
                  <c:v>2630</c:v>
                </c:pt>
                <c:pt idx="4041">
                  <c:v>2615</c:v>
                </c:pt>
                <c:pt idx="4042">
                  <c:v>2605</c:v>
                </c:pt>
                <c:pt idx="4043">
                  <c:v>2595</c:v>
                </c:pt>
                <c:pt idx="4044">
                  <c:v>2600</c:v>
                </c:pt>
                <c:pt idx="4045">
                  <c:v>2615</c:v>
                </c:pt>
                <c:pt idx="4046">
                  <c:v>2625</c:v>
                </c:pt>
                <c:pt idx="4047">
                  <c:v>2600</c:v>
                </c:pt>
                <c:pt idx="4048">
                  <c:v>2600</c:v>
                </c:pt>
                <c:pt idx="4049">
                  <c:v>2640</c:v>
                </c:pt>
                <c:pt idx="4050">
                  <c:v>2605</c:v>
                </c:pt>
                <c:pt idx="4051">
                  <c:v>2630</c:v>
                </c:pt>
                <c:pt idx="4052">
                  <c:v>2625</c:v>
                </c:pt>
                <c:pt idx="4053">
                  <c:v>2640</c:v>
                </c:pt>
                <c:pt idx="4054">
                  <c:v>2600</c:v>
                </c:pt>
                <c:pt idx="4055">
                  <c:v>2555</c:v>
                </c:pt>
                <c:pt idx="4056">
                  <c:v>2620</c:v>
                </c:pt>
                <c:pt idx="4057">
                  <c:v>2595</c:v>
                </c:pt>
                <c:pt idx="4058">
                  <c:v>2625</c:v>
                </c:pt>
                <c:pt idx="4059">
                  <c:v>2645</c:v>
                </c:pt>
                <c:pt idx="4060">
                  <c:v>2650</c:v>
                </c:pt>
                <c:pt idx="4061">
                  <c:v>2590</c:v>
                </c:pt>
                <c:pt idx="4062">
                  <c:v>2580</c:v>
                </c:pt>
                <c:pt idx="4063">
                  <c:v>2595</c:v>
                </c:pt>
                <c:pt idx="4064">
                  <c:v>2620</c:v>
                </c:pt>
                <c:pt idx="4065">
                  <c:v>2600</c:v>
                </c:pt>
                <c:pt idx="4066">
                  <c:v>2610</c:v>
                </c:pt>
                <c:pt idx="4067">
                  <c:v>2640</c:v>
                </c:pt>
                <c:pt idx="4068">
                  <c:v>2655</c:v>
                </c:pt>
                <c:pt idx="4069">
                  <c:v>2635</c:v>
                </c:pt>
                <c:pt idx="4070">
                  <c:v>2650</c:v>
                </c:pt>
                <c:pt idx="4071">
                  <c:v>2655</c:v>
                </c:pt>
                <c:pt idx="4072">
                  <c:v>2650</c:v>
                </c:pt>
                <c:pt idx="4073">
                  <c:v>2660</c:v>
                </c:pt>
                <c:pt idx="4074">
                  <c:v>2660</c:v>
                </c:pt>
                <c:pt idx="4075">
                  <c:v>2665</c:v>
                </c:pt>
                <c:pt idx="4076">
                  <c:v>2670</c:v>
                </c:pt>
                <c:pt idx="4077">
                  <c:v>2640</c:v>
                </c:pt>
                <c:pt idx="4078">
                  <c:v>2665</c:v>
                </c:pt>
                <c:pt idx="4079">
                  <c:v>2685</c:v>
                </c:pt>
                <c:pt idx="4080">
                  <c:v>2700</c:v>
                </c:pt>
                <c:pt idx="4081">
                  <c:v>2725</c:v>
                </c:pt>
                <c:pt idx="4082">
                  <c:v>2760</c:v>
                </c:pt>
                <c:pt idx="4083">
                  <c:v>2800</c:v>
                </c:pt>
                <c:pt idx="4084">
                  <c:v>2840</c:v>
                </c:pt>
                <c:pt idx="4085">
                  <c:v>2870</c:v>
                </c:pt>
                <c:pt idx="4086">
                  <c:v>2915</c:v>
                </c:pt>
                <c:pt idx="4087">
                  <c:v>2970</c:v>
                </c:pt>
                <c:pt idx="4088">
                  <c:v>3010</c:v>
                </c:pt>
                <c:pt idx="4089">
                  <c:v>3185</c:v>
                </c:pt>
                <c:pt idx="4090">
                  <c:v>3345</c:v>
                </c:pt>
                <c:pt idx="4091">
                  <c:v>3370</c:v>
                </c:pt>
                <c:pt idx="4092">
                  <c:v>3280</c:v>
                </c:pt>
                <c:pt idx="4093">
                  <c:v>3155</c:v>
                </c:pt>
                <c:pt idx="4094">
                  <c:v>3085</c:v>
                </c:pt>
                <c:pt idx="4095">
                  <c:v>3015</c:v>
                </c:pt>
                <c:pt idx="4096">
                  <c:v>2935</c:v>
                </c:pt>
                <c:pt idx="4097">
                  <c:v>2890</c:v>
                </c:pt>
                <c:pt idx="4098">
                  <c:v>2850</c:v>
                </c:pt>
                <c:pt idx="4099">
                  <c:v>2850</c:v>
                </c:pt>
                <c:pt idx="4100">
                  <c:v>2880</c:v>
                </c:pt>
                <c:pt idx="4101">
                  <c:v>2795</c:v>
                </c:pt>
                <c:pt idx="4102">
                  <c:v>2935</c:v>
                </c:pt>
                <c:pt idx="4103">
                  <c:v>2905</c:v>
                </c:pt>
                <c:pt idx="4104">
                  <c:v>2990</c:v>
                </c:pt>
                <c:pt idx="4105">
                  <c:v>2950</c:v>
                </c:pt>
                <c:pt idx="4106">
                  <c:v>2965</c:v>
                </c:pt>
                <c:pt idx="4107">
                  <c:v>2870</c:v>
                </c:pt>
                <c:pt idx="4108">
                  <c:v>2865</c:v>
                </c:pt>
                <c:pt idx="4109">
                  <c:v>2710</c:v>
                </c:pt>
                <c:pt idx="4110">
                  <c:v>2740</c:v>
                </c:pt>
                <c:pt idx="4111">
                  <c:v>2680</c:v>
                </c:pt>
                <c:pt idx="4112">
                  <c:v>2735</c:v>
                </c:pt>
                <c:pt idx="4113">
                  <c:v>2685</c:v>
                </c:pt>
                <c:pt idx="4114">
                  <c:v>2705</c:v>
                </c:pt>
                <c:pt idx="4115">
                  <c:v>2665</c:v>
                </c:pt>
                <c:pt idx="4116">
                  <c:v>2640</c:v>
                </c:pt>
                <c:pt idx="4117">
                  <c:v>2650</c:v>
                </c:pt>
                <c:pt idx="4118">
                  <c:v>2675</c:v>
                </c:pt>
                <c:pt idx="4119">
                  <c:v>2655</c:v>
                </c:pt>
                <c:pt idx="4120">
                  <c:v>2645</c:v>
                </c:pt>
                <c:pt idx="4121">
                  <c:v>2650</c:v>
                </c:pt>
                <c:pt idx="4122">
                  <c:v>2605</c:v>
                </c:pt>
                <c:pt idx="4123">
                  <c:v>2615</c:v>
                </c:pt>
                <c:pt idx="4124">
                  <c:v>2605</c:v>
                </c:pt>
                <c:pt idx="4125">
                  <c:v>2635</c:v>
                </c:pt>
                <c:pt idx="4126">
                  <c:v>2630</c:v>
                </c:pt>
                <c:pt idx="4127">
                  <c:v>2615</c:v>
                </c:pt>
                <c:pt idx="4128">
                  <c:v>2590</c:v>
                </c:pt>
                <c:pt idx="4129">
                  <c:v>2600</c:v>
                </c:pt>
                <c:pt idx="4130">
                  <c:v>2575</c:v>
                </c:pt>
                <c:pt idx="4131">
                  <c:v>2620</c:v>
                </c:pt>
                <c:pt idx="4132">
                  <c:v>2645</c:v>
                </c:pt>
                <c:pt idx="4133">
                  <c:v>2625</c:v>
                </c:pt>
                <c:pt idx="4134">
                  <c:v>2620</c:v>
                </c:pt>
                <c:pt idx="4135">
                  <c:v>2620</c:v>
                </c:pt>
                <c:pt idx="4136">
                  <c:v>2620</c:v>
                </c:pt>
                <c:pt idx="4137">
                  <c:v>2610</c:v>
                </c:pt>
                <c:pt idx="4138">
                  <c:v>2590</c:v>
                </c:pt>
                <c:pt idx="4139">
                  <c:v>2595</c:v>
                </c:pt>
                <c:pt idx="4140">
                  <c:v>2615</c:v>
                </c:pt>
                <c:pt idx="4141">
                  <c:v>2600</c:v>
                </c:pt>
                <c:pt idx="4142">
                  <c:v>2605</c:v>
                </c:pt>
                <c:pt idx="4143">
                  <c:v>2615</c:v>
                </c:pt>
                <c:pt idx="4144">
                  <c:v>2590</c:v>
                </c:pt>
                <c:pt idx="4145">
                  <c:v>2595</c:v>
                </c:pt>
                <c:pt idx="4146">
                  <c:v>2600</c:v>
                </c:pt>
                <c:pt idx="4147">
                  <c:v>2625</c:v>
                </c:pt>
                <c:pt idx="4148">
                  <c:v>2595</c:v>
                </c:pt>
                <c:pt idx="4149">
                  <c:v>2590</c:v>
                </c:pt>
                <c:pt idx="4150">
                  <c:v>2610</c:v>
                </c:pt>
                <c:pt idx="4151">
                  <c:v>2595</c:v>
                </c:pt>
                <c:pt idx="4152">
                  <c:v>2620</c:v>
                </c:pt>
                <c:pt idx="4153">
                  <c:v>2625</c:v>
                </c:pt>
                <c:pt idx="4154">
                  <c:v>2625</c:v>
                </c:pt>
                <c:pt idx="4155">
                  <c:v>2580</c:v>
                </c:pt>
                <c:pt idx="4156">
                  <c:v>2585</c:v>
                </c:pt>
                <c:pt idx="4157">
                  <c:v>2600</c:v>
                </c:pt>
                <c:pt idx="4158">
                  <c:v>2560</c:v>
                </c:pt>
                <c:pt idx="4159">
                  <c:v>2615</c:v>
                </c:pt>
                <c:pt idx="4160">
                  <c:v>2590</c:v>
                </c:pt>
                <c:pt idx="4161">
                  <c:v>2615</c:v>
                </c:pt>
                <c:pt idx="4162">
                  <c:v>2600</c:v>
                </c:pt>
                <c:pt idx="4163">
                  <c:v>2610</c:v>
                </c:pt>
                <c:pt idx="4164">
                  <c:v>2595</c:v>
                </c:pt>
                <c:pt idx="4165">
                  <c:v>2575</c:v>
                </c:pt>
                <c:pt idx="4166">
                  <c:v>2580</c:v>
                </c:pt>
                <c:pt idx="4167">
                  <c:v>2600</c:v>
                </c:pt>
                <c:pt idx="4168">
                  <c:v>2625</c:v>
                </c:pt>
                <c:pt idx="4169">
                  <c:v>2605</c:v>
                </c:pt>
                <c:pt idx="4170">
                  <c:v>2595</c:v>
                </c:pt>
                <c:pt idx="4171">
                  <c:v>2595</c:v>
                </c:pt>
                <c:pt idx="4172">
                  <c:v>2600</c:v>
                </c:pt>
                <c:pt idx="4173">
                  <c:v>2585</c:v>
                </c:pt>
                <c:pt idx="4174">
                  <c:v>2595</c:v>
                </c:pt>
                <c:pt idx="4175">
                  <c:v>2650</c:v>
                </c:pt>
                <c:pt idx="4176">
                  <c:v>2595</c:v>
                </c:pt>
                <c:pt idx="4177">
                  <c:v>2570</c:v>
                </c:pt>
                <c:pt idx="4178">
                  <c:v>2620</c:v>
                </c:pt>
                <c:pt idx="4179">
                  <c:v>2640</c:v>
                </c:pt>
                <c:pt idx="4180">
                  <c:v>2610</c:v>
                </c:pt>
                <c:pt idx="4181">
                  <c:v>2600</c:v>
                </c:pt>
                <c:pt idx="4182">
                  <c:v>2620</c:v>
                </c:pt>
                <c:pt idx="4183">
                  <c:v>2620</c:v>
                </c:pt>
                <c:pt idx="4184">
                  <c:v>2595</c:v>
                </c:pt>
                <c:pt idx="4185">
                  <c:v>2615</c:v>
                </c:pt>
                <c:pt idx="4186">
                  <c:v>2625</c:v>
                </c:pt>
                <c:pt idx="4187">
                  <c:v>2625</c:v>
                </c:pt>
                <c:pt idx="4188">
                  <c:v>2605</c:v>
                </c:pt>
                <c:pt idx="4189">
                  <c:v>2630</c:v>
                </c:pt>
                <c:pt idx="4190">
                  <c:v>2650</c:v>
                </c:pt>
                <c:pt idx="4191">
                  <c:v>2655</c:v>
                </c:pt>
                <c:pt idx="4192">
                  <c:v>2650</c:v>
                </c:pt>
                <c:pt idx="4193">
                  <c:v>2625</c:v>
                </c:pt>
                <c:pt idx="4194">
                  <c:v>2640</c:v>
                </c:pt>
                <c:pt idx="4195">
                  <c:v>2630</c:v>
                </c:pt>
                <c:pt idx="4196">
                  <c:v>2590</c:v>
                </c:pt>
                <c:pt idx="4197">
                  <c:v>2595</c:v>
                </c:pt>
                <c:pt idx="4198">
                  <c:v>2620</c:v>
                </c:pt>
                <c:pt idx="4199">
                  <c:v>2595</c:v>
                </c:pt>
                <c:pt idx="4200">
                  <c:v>2590</c:v>
                </c:pt>
                <c:pt idx="4201">
                  <c:v>2615</c:v>
                </c:pt>
                <c:pt idx="4202">
                  <c:v>2625</c:v>
                </c:pt>
                <c:pt idx="4203">
                  <c:v>2610</c:v>
                </c:pt>
                <c:pt idx="4204">
                  <c:v>2630</c:v>
                </c:pt>
                <c:pt idx="4205">
                  <c:v>2655</c:v>
                </c:pt>
                <c:pt idx="4206">
                  <c:v>2635</c:v>
                </c:pt>
                <c:pt idx="4207">
                  <c:v>2625</c:v>
                </c:pt>
                <c:pt idx="4208">
                  <c:v>2645</c:v>
                </c:pt>
                <c:pt idx="4209">
                  <c:v>2610</c:v>
                </c:pt>
                <c:pt idx="4210">
                  <c:v>2600</c:v>
                </c:pt>
                <c:pt idx="4211">
                  <c:v>2605</c:v>
                </c:pt>
                <c:pt idx="4212">
                  <c:v>2620</c:v>
                </c:pt>
                <c:pt idx="4213">
                  <c:v>2600</c:v>
                </c:pt>
                <c:pt idx="4214">
                  <c:v>2585</c:v>
                </c:pt>
                <c:pt idx="4215">
                  <c:v>2605</c:v>
                </c:pt>
                <c:pt idx="4216">
                  <c:v>2625</c:v>
                </c:pt>
                <c:pt idx="4217">
                  <c:v>2615</c:v>
                </c:pt>
                <c:pt idx="4218">
                  <c:v>2640</c:v>
                </c:pt>
                <c:pt idx="4219">
                  <c:v>2625</c:v>
                </c:pt>
                <c:pt idx="4220">
                  <c:v>2600</c:v>
                </c:pt>
                <c:pt idx="4221">
                  <c:v>2610</c:v>
                </c:pt>
                <c:pt idx="4222">
                  <c:v>2625</c:v>
                </c:pt>
                <c:pt idx="4223">
                  <c:v>2615</c:v>
                </c:pt>
                <c:pt idx="4224">
                  <c:v>2615</c:v>
                </c:pt>
                <c:pt idx="4225">
                  <c:v>2615</c:v>
                </c:pt>
                <c:pt idx="4226">
                  <c:v>2675</c:v>
                </c:pt>
                <c:pt idx="4227">
                  <c:v>2620</c:v>
                </c:pt>
                <c:pt idx="4228">
                  <c:v>2595</c:v>
                </c:pt>
                <c:pt idx="4229">
                  <c:v>2585</c:v>
                </c:pt>
                <c:pt idx="4230">
                  <c:v>2605</c:v>
                </c:pt>
                <c:pt idx="4231">
                  <c:v>2615</c:v>
                </c:pt>
                <c:pt idx="4232">
                  <c:v>2595</c:v>
                </c:pt>
                <c:pt idx="4233">
                  <c:v>2600</c:v>
                </c:pt>
                <c:pt idx="4234">
                  <c:v>2590</c:v>
                </c:pt>
                <c:pt idx="4235">
                  <c:v>2605</c:v>
                </c:pt>
                <c:pt idx="4236">
                  <c:v>2610</c:v>
                </c:pt>
                <c:pt idx="4237">
                  <c:v>2610</c:v>
                </c:pt>
                <c:pt idx="4238">
                  <c:v>2630</c:v>
                </c:pt>
                <c:pt idx="4239">
                  <c:v>2600</c:v>
                </c:pt>
                <c:pt idx="4240">
                  <c:v>2605</c:v>
                </c:pt>
                <c:pt idx="4241">
                  <c:v>2600</c:v>
                </c:pt>
                <c:pt idx="4242">
                  <c:v>2605</c:v>
                </c:pt>
                <c:pt idx="4243">
                  <c:v>2630</c:v>
                </c:pt>
                <c:pt idx="4244">
                  <c:v>2630</c:v>
                </c:pt>
                <c:pt idx="4245">
                  <c:v>2605</c:v>
                </c:pt>
                <c:pt idx="4246">
                  <c:v>2575</c:v>
                </c:pt>
                <c:pt idx="4247">
                  <c:v>2610</c:v>
                </c:pt>
                <c:pt idx="4248">
                  <c:v>2630</c:v>
                </c:pt>
                <c:pt idx="4249">
                  <c:v>2635</c:v>
                </c:pt>
                <c:pt idx="4250">
                  <c:v>2620</c:v>
                </c:pt>
                <c:pt idx="4251">
                  <c:v>2635</c:v>
                </c:pt>
                <c:pt idx="4252">
                  <c:v>2610</c:v>
                </c:pt>
                <c:pt idx="4253">
                  <c:v>2595</c:v>
                </c:pt>
                <c:pt idx="4254">
                  <c:v>2615</c:v>
                </c:pt>
                <c:pt idx="4255">
                  <c:v>2575</c:v>
                </c:pt>
                <c:pt idx="4256">
                  <c:v>2570</c:v>
                </c:pt>
                <c:pt idx="4257">
                  <c:v>2605</c:v>
                </c:pt>
                <c:pt idx="4258">
                  <c:v>2610</c:v>
                </c:pt>
                <c:pt idx="4259">
                  <c:v>2620</c:v>
                </c:pt>
                <c:pt idx="4260">
                  <c:v>2620</c:v>
                </c:pt>
                <c:pt idx="4261">
                  <c:v>2600</c:v>
                </c:pt>
                <c:pt idx="4262">
                  <c:v>2585</c:v>
                </c:pt>
                <c:pt idx="4263">
                  <c:v>2585</c:v>
                </c:pt>
                <c:pt idx="4264">
                  <c:v>2610</c:v>
                </c:pt>
                <c:pt idx="4265">
                  <c:v>2620</c:v>
                </c:pt>
                <c:pt idx="4266">
                  <c:v>2620</c:v>
                </c:pt>
                <c:pt idx="4267">
                  <c:v>2605</c:v>
                </c:pt>
                <c:pt idx="4268">
                  <c:v>2590</c:v>
                </c:pt>
                <c:pt idx="4269">
                  <c:v>2590</c:v>
                </c:pt>
                <c:pt idx="4270">
                  <c:v>2590</c:v>
                </c:pt>
                <c:pt idx="4271">
                  <c:v>2550</c:v>
                </c:pt>
                <c:pt idx="4272">
                  <c:v>2595</c:v>
                </c:pt>
                <c:pt idx="4273">
                  <c:v>2580</c:v>
                </c:pt>
                <c:pt idx="4274">
                  <c:v>2570</c:v>
                </c:pt>
                <c:pt idx="4275">
                  <c:v>2555</c:v>
                </c:pt>
                <c:pt idx="4276">
                  <c:v>2595</c:v>
                </c:pt>
                <c:pt idx="4277">
                  <c:v>2600</c:v>
                </c:pt>
                <c:pt idx="4278">
                  <c:v>2575</c:v>
                </c:pt>
                <c:pt idx="4279">
                  <c:v>2570</c:v>
                </c:pt>
                <c:pt idx="4280">
                  <c:v>2575</c:v>
                </c:pt>
                <c:pt idx="4281">
                  <c:v>2605</c:v>
                </c:pt>
                <c:pt idx="4282">
                  <c:v>2585</c:v>
                </c:pt>
                <c:pt idx="4283">
                  <c:v>2535</c:v>
                </c:pt>
                <c:pt idx="4284">
                  <c:v>2580</c:v>
                </c:pt>
                <c:pt idx="4285">
                  <c:v>2600</c:v>
                </c:pt>
                <c:pt idx="4286">
                  <c:v>2595</c:v>
                </c:pt>
                <c:pt idx="4287">
                  <c:v>2615</c:v>
                </c:pt>
                <c:pt idx="4288">
                  <c:v>2560</c:v>
                </c:pt>
                <c:pt idx="4289">
                  <c:v>2605</c:v>
                </c:pt>
                <c:pt idx="4290">
                  <c:v>2610</c:v>
                </c:pt>
                <c:pt idx="4291">
                  <c:v>2610</c:v>
                </c:pt>
                <c:pt idx="4292">
                  <c:v>2620</c:v>
                </c:pt>
                <c:pt idx="4293">
                  <c:v>2590</c:v>
                </c:pt>
                <c:pt idx="4294">
                  <c:v>2595</c:v>
                </c:pt>
                <c:pt idx="4295">
                  <c:v>2585</c:v>
                </c:pt>
                <c:pt idx="4296">
                  <c:v>2590</c:v>
                </c:pt>
                <c:pt idx="4297">
                  <c:v>2610</c:v>
                </c:pt>
                <c:pt idx="4298">
                  <c:v>2580</c:v>
                </c:pt>
                <c:pt idx="4299">
                  <c:v>2600</c:v>
                </c:pt>
                <c:pt idx="4300">
                  <c:v>2590</c:v>
                </c:pt>
                <c:pt idx="4301">
                  <c:v>2565</c:v>
                </c:pt>
                <c:pt idx="4302">
                  <c:v>2600</c:v>
                </c:pt>
                <c:pt idx="4303">
                  <c:v>2600</c:v>
                </c:pt>
                <c:pt idx="4304">
                  <c:v>2595</c:v>
                </c:pt>
                <c:pt idx="4305">
                  <c:v>2595</c:v>
                </c:pt>
                <c:pt idx="4306">
                  <c:v>2620</c:v>
                </c:pt>
                <c:pt idx="4307">
                  <c:v>2615</c:v>
                </c:pt>
                <c:pt idx="4308">
                  <c:v>2615</c:v>
                </c:pt>
                <c:pt idx="4309">
                  <c:v>2585</c:v>
                </c:pt>
                <c:pt idx="4310">
                  <c:v>2585</c:v>
                </c:pt>
                <c:pt idx="4311">
                  <c:v>2595</c:v>
                </c:pt>
                <c:pt idx="4312">
                  <c:v>2605</c:v>
                </c:pt>
                <c:pt idx="4313">
                  <c:v>2595</c:v>
                </c:pt>
                <c:pt idx="4314">
                  <c:v>2600</c:v>
                </c:pt>
                <c:pt idx="4315">
                  <c:v>2605</c:v>
                </c:pt>
                <c:pt idx="4316">
                  <c:v>2600</c:v>
                </c:pt>
                <c:pt idx="4317">
                  <c:v>2615</c:v>
                </c:pt>
                <c:pt idx="4318">
                  <c:v>2600</c:v>
                </c:pt>
                <c:pt idx="4319">
                  <c:v>2595</c:v>
                </c:pt>
                <c:pt idx="4320">
                  <c:v>2600</c:v>
                </c:pt>
                <c:pt idx="4321">
                  <c:v>2575</c:v>
                </c:pt>
                <c:pt idx="4322">
                  <c:v>2580</c:v>
                </c:pt>
                <c:pt idx="4323">
                  <c:v>2605</c:v>
                </c:pt>
                <c:pt idx="4324">
                  <c:v>2595</c:v>
                </c:pt>
                <c:pt idx="4325">
                  <c:v>2620</c:v>
                </c:pt>
                <c:pt idx="4326">
                  <c:v>2615</c:v>
                </c:pt>
                <c:pt idx="4327">
                  <c:v>2620</c:v>
                </c:pt>
                <c:pt idx="4328">
                  <c:v>2605</c:v>
                </c:pt>
                <c:pt idx="4329">
                  <c:v>2615</c:v>
                </c:pt>
                <c:pt idx="4330">
                  <c:v>2640</c:v>
                </c:pt>
                <c:pt idx="4331">
                  <c:v>2610</c:v>
                </c:pt>
                <c:pt idx="4332">
                  <c:v>2605</c:v>
                </c:pt>
                <c:pt idx="4333">
                  <c:v>2605</c:v>
                </c:pt>
                <c:pt idx="4334">
                  <c:v>2605</c:v>
                </c:pt>
                <c:pt idx="4335">
                  <c:v>2585</c:v>
                </c:pt>
                <c:pt idx="4336">
                  <c:v>2560</c:v>
                </c:pt>
                <c:pt idx="4337">
                  <c:v>2585</c:v>
                </c:pt>
                <c:pt idx="4338">
                  <c:v>2590</c:v>
                </c:pt>
                <c:pt idx="4339">
                  <c:v>2610</c:v>
                </c:pt>
                <c:pt idx="4340">
                  <c:v>2640</c:v>
                </c:pt>
                <c:pt idx="4341">
                  <c:v>2595</c:v>
                </c:pt>
                <c:pt idx="4342">
                  <c:v>2580</c:v>
                </c:pt>
                <c:pt idx="4343">
                  <c:v>2575</c:v>
                </c:pt>
                <c:pt idx="4344">
                  <c:v>2585</c:v>
                </c:pt>
                <c:pt idx="4345">
                  <c:v>2595</c:v>
                </c:pt>
                <c:pt idx="4346">
                  <c:v>2615</c:v>
                </c:pt>
                <c:pt idx="4347">
                  <c:v>2600</c:v>
                </c:pt>
                <c:pt idx="4348">
                  <c:v>2600</c:v>
                </c:pt>
                <c:pt idx="4349">
                  <c:v>2620</c:v>
                </c:pt>
                <c:pt idx="4350">
                  <c:v>2640</c:v>
                </c:pt>
                <c:pt idx="4351">
                  <c:v>2625</c:v>
                </c:pt>
                <c:pt idx="4352">
                  <c:v>2610</c:v>
                </c:pt>
                <c:pt idx="4353">
                  <c:v>2650</c:v>
                </c:pt>
                <c:pt idx="4354">
                  <c:v>2620</c:v>
                </c:pt>
                <c:pt idx="4355">
                  <c:v>2625</c:v>
                </c:pt>
                <c:pt idx="4356">
                  <c:v>2595</c:v>
                </c:pt>
                <c:pt idx="4357">
                  <c:v>2595</c:v>
                </c:pt>
                <c:pt idx="4358">
                  <c:v>2605</c:v>
                </c:pt>
                <c:pt idx="4359">
                  <c:v>2600</c:v>
                </c:pt>
                <c:pt idx="4360">
                  <c:v>2595</c:v>
                </c:pt>
                <c:pt idx="4361">
                  <c:v>2580</c:v>
                </c:pt>
                <c:pt idx="4362">
                  <c:v>2575</c:v>
                </c:pt>
                <c:pt idx="4363">
                  <c:v>2600</c:v>
                </c:pt>
                <c:pt idx="4364">
                  <c:v>2590</c:v>
                </c:pt>
                <c:pt idx="4365">
                  <c:v>2575</c:v>
                </c:pt>
                <c:pt idx="4366">
                  <c:v>2560</c:v>
                </c:pt>
                <c:pt idx="4367">
                  <c:v>2580</c:v>
                </c:pt>
                <c:pt idx="4368">
                  <c:v>2590</c:v>
                </c:pt>
                <c:pt idx="4369">
                  <c:v>2585</c:v>
                </c:pt>
                <c:pt idx="4370">
                  <c:v>2595</c:v>
                </c:pt>
                <c:pt idx="4371">
                  <c:v>2590</c:v>
                </c:pt>
                <c:pt idx="4372">
                  <c:v>2585</c:v>
                </c:pt>
                <c:pt idx="4373">
                  <c:v>2595</c:v>
                </c:pt>
                <c:pt idx="4374">
                  <c:v>2600</c:v>
                </c:pt>
                <c:pt idx="4375">
                  <c:v>2605</c:v>
                </c:pt>
                <c:pt idx="4376">
                  <c:v>2585</c:v>
                </c:pt>
                <c:pt idx="4377">
                  <c:v>2570</c:v>
                </c:pt>
                <c:pt idx="4378">
                  <c:v>2585</c:v>
                </c:pt>
                <c:pt idx="4379">
                  <c:v>2605</c:v>
                </c:pt>
                <c:pt idx="4380">
                  <c:v>2635</c:v>
                </c:pt>
                <c:pt idx="4381">
                  <c:v>2600</c:v>
                </c:pt>
                <c:pt idx="4382">
                  <c:v>2575</c:v>
                </c:pt>
                <c:pt idx="4383">
                  <c:v>2620</c:v>
                </c:pt>
                <c:pt idx="4384">
                  <c:v>2595</c:v>
                </c:pt>
                <c:pt idx="4385">
                  <c:v>2600</c:v>
                </c:pt>
                <c:pt idx="4386">
                  <c:v>2555</c:v>
                </c:pt>
                <c:pt idx="4387">
                  <c:v>2585</c:v>
                </c:pt>
                <c:pt idx="4388">
                  <c:v>2580</c:v>
                </c:pt>
                <c:pt idx="4389">
                  <c:v>2590</c:v>
                </c:pt>
                <c:pt idx="4390">
                  <c:v>2595</c:v>
                </c:pt>
                <c:pt idx="4391">
                  <c:v>2610</c:v>
                </c:pt>
                <c:pt idx="4392">
                  <c:v>2600</c:v>
                </c:pt>
                <c:pt idx="4393">
                  <c:v>2625</c:v>
                </c:pt>
                <c:pt idx="4394">
                  <c:v>2600</c:v>
                </c:pt>
                <c:pt idx="4395">
                  <c:v>2605</c:v>
                </c:pt>
                <c:pt idx="4396">
                  <c:v>2590</c:v>
                </c:pt>
                <c:pt idx="4397">
                  <c:v>2575</c:v>
                </c:pt>
                <c:pt idx="4398">
                  <c:v>2615</c:v>
                </c:pt>
                <c:pt idx="4399">
                  <c:v>2575</c:v>
                </c:pt>
                <c:pt idx="4400">
                  <c:v>2560</c:v>
                </c:pt>
                <c:pt idx="4401">
                  <c:v>2575</c:v>
                </c:pt>
                <c:pt idx="4402">
                  <c:v>2585</c:v>
                </c:pt>
                <c:pt idx="4403">
                  <c:v>2595</c:v>
                </c:pt>
                <c:pt idx="4404">
                  <c:v>2625</c:v>
                </c:pt>
                <c:pt idx="4405">
                  <c:v>2560</c:v>
                </c:pt>
                <c:pt idx="4406">
                  <c:v>2600</c:v>
                </c:pt>
                <c:pt idx="4407">
                  <c:v>2545</c:v>
                </c:pt>
                <c:pt idx="4408">
                  <c:v>2580</c:v>
                </c:pt>
                <c:pt idx="4409">
                  <c:v>2595</c:v>
                </c:pt>
                <c:pt idx="4410">
                  <c:v>2605</c:v>
                </c:pt>
                <c:pt idx="4411">
                  <c:v>2605</c:v>
                </c:pt>
                <c:pt idx="4412">
                  <c:v>2610</c:v>
                </c:pt>
                <c:pt idx="4413">
                  <c:v>2600</c:v>
                </c:pt>
                <c:pt idx="4414">
                  <c:v>2590</c:v>
                </c:pt>
                <c:pt idx="4415">
                  <c:v>2585</c:v>
                </c:pt>
                <c:pt idx="4416">
                  <c:v>2610</c:v>
                </c:pt>
                <c:pt idx="4417">
                  <c:v>2585</c:v>
                </c:pt>
                <c:pt idx="4418">
                  <c:v>2585</c:v>
                </c:pt>
                <c:pt idx="4419">
                  <c:v>2610</c:v>
                </c:pt>
                <c:pt idx="4420">
                  <c:v>2595</c:v>
                </c:pt>
                <c:pt idx="4421">
                  <c:v>2585</c:v>
                </c:pt>
                <c:pt idx="4422">
                  <c:v>2570</c:v>
                </c:pt>
                <c:pt idx="4423">
                  <c:v>2565</c:v>
                </c:pt>
                <c:pt idx="4424">
                  <c:v>2590</c:v>
                </c:pt>
                <c:pt idx="4425">
                  <c:v>2600</c:v>
                </c:pt>
                <c:pt idx="4426">
                  <c:v>2600</c:v>
                </c:pt>
                <c:pt idx="4427">
                  <c:v>2600</c:v>
                </c:pt>
                <c:pt idx="4428">
                  <c:v>2575</c:v>
                </c:pt>
                <c:pt idx="4429">
                  <c:v>2560</c:v>
                </c:pt>
                <c:pt idx="4430">
                  <c:v>2585</c:v>
                </c:pt>
                <c:pt idx="4431">
                  <c:v>2610</c:v>
                </c:pt>
                <c:pt idx="4432">
                  <c:v>2595</c:v>
                </c:pt>
                <c:pt idx="4433">
                  <c:v>2600</c:v>
                </c:pt>
                <c:pt idx="4434">
                  <c:v>2600</c:v>
                </c:pt>
                <c:pt idx="4435">
                  <c:v>2590</c:v>
                </c:pt>
                <c:pt idx="4436">
                  <c:v>2565</c:v>
                </c:pt>
                <c:pt idx="4437">
                  <c:v>2570</c:v>
                </c:pt>
                <c:pt idx="4438">
                  <c:v>2575</c:v>
                </c:pt>
                <c:pt idx="4439">
                  <c:v>2585</c:v>
                </c:pt>
                <c:pt idx="4440">
                  <c:v>2580</c:v>
                </c:pt>
                <c:pt idx="4441">
                  <c:v>2575</c:v>
                </c:pt>
                <c:pt idx="4442">
                  <c:v>2580</c:v>
                </c:pt>
                <c:pt idx="4443">
                  <c:v>2560</c:v>
                </c:pt>
                <c:pt idx="4444">
                  <c:v>2595</c:v>
                </c:pt>
                <c:pt idx="4445">
                  <c:v>2580</c:v>
                </c:pt>
                <c:pt idx="4446">
                  <c:v>2585</c:v>
                </c:pt>
                <c:pt idx="4447">
                  <c:v>2610</c:v>
                </c:pt>
                <c:pt idx="4448">
                  <c:v>2575</c:v>
                </c:pt>
                <c:pt idx="4449">
                  <c:v>2585</c:v>
                </c:pt>
                <c:pt idx="4450">
                  <c:v>2610</c:v>
                </c:pt>
                <c:pt idx="4451">
                  <c:v>2565</c:v>
                </c:pt>
                <c:pt idx="4452">
                  <c:v>2555</c:v>
                </c:pt>
                <c:pt idx="4453">
                  <c:v>2610</c:v>
                </c:pt>
                <c:pt idx="4454">
                  <c:v>2580</c:v>
                </c:pt>
                <c:pt idx="4455">
                  <c:v>2605</c:v>
                </c:pt>
                <c:pt idx="4456">
                  <c:v>2550</c:v>
                </c:pt>
                <c:pt idx="4457">
                  <c:v>2620</c:v>
                </c:pt>
                <c:pt idx="4458">
                  <c:v>2570</c:v>
                </c:pt>
                <c:pt idx="4459">
                  <c:v>2600</c:v>
                </c:pt>
                <c:pt idx="4460">
                  <c:v>2610</c:v>
                </c:pt>
                <c:pt idx="4461">
                  <c:v>2605</c:v>
                </c:pt>
                <c:pt idx="4462">
                  <c:v>2605</c:v>
                </c:pt>
                <c:pt idx="4463">
                  <c:v>2630</c:v>
                </c:pt>
                <c:pt idx="4464">
                  <c:v>2580</c:v>
                </c:pt>
                <c:pt idx="4465">
                  <c:v>2635</c:v>
                </c:pt>
                <c:pt idx="4466">
                  <c:v>2545</c:v>
                </c:pt>
                <c:pt idx="4467">
                  <c:v>2615</c:v>
                </c:pt>
                <c:pt idx="4468">
                  <c:v>2640</c:v>
                </c:pt>
                <c:pt idx="4469">
                  <c:v>2585</c:v>
                </c:pt>
                <c:pt idx="4470">
                  <c:v>2575</c:v>
                </c:pt>
                <c:pt idx="4471">
                  <c:v>2590</c:v>
                </c:pt>
                <c:pt idx="4472">
                  <c:v>2605</c:v>
                </c:pt>
                <c:pt idx="4473">
                  <c:v>2600</c:v>
                </c:pt>
                <c:pt idx="4474">
                  <c:v>2580</c:v>
                </c:pt>
                <c:pt idx="4475">
                  <c:v>2550</c:v>
                </c:pt>
                <c:pt idx="4476">
                  <c:v>2565</c:v>
                </c:pt>
                <c:pt idx="4477">
                  <c:v>2585</c:v>
                </c:pt>
                <c:pt idx="4478">
                  <c:v>2605</c:v>
                </c:pt>
                <c:pt idx="4479">
                  <c:v>2570</c:v>
                </c:pt>
                <c:pt idx="4480">
                  <c:v>2580</c:v>
                </c:pt>
                <c:pt idx="4481">
                  <c:v>2605</c:v>
                </c:pt>
                <c:pt idx="4482">
                  <c:v>2600</c:v>
                </c:pt>
                <c:pt idx="4483">
                  <c:v>2585</c:v>
                </c:pt>
                <c:pt idx="4484">
                  <c:v>2565</c:v>
                </c:pt>
                <c:pt idx="4485">
                  <c:v>2590</c:v>
                </c:pt>
                <c:pt idx="4486">
                  <c:v>2575</c:v>
                </c:pt>
                <c:pt idx="4487">
                  <c:v>2560</c:v>
                </c:pt>
                <c:pt idx="4488">
                  <c:v>2550</c:v>
                </c:pt>
                <c:pt idx="4489">
                  <c:v>2570</c:v>
                </c:pt>
                <c:pt idx="4490">
                  <c:v>2595</c:v>
                </c:pt>
                <c:pt idx="4491">
                  <c:v>2585</c:v>
                </c:pt>
                <c:pt idx="4492">
                  <c:v>2580</c:v>
                </c:pt>
                <c:pt idx="4493">
                  <c:v>2600</c:v>
                </c:pt>
                <c:pt idx="4494">
                  <c:v>2610</c:v>
                </c:pt>
                <c:pt idx="4495">
                  <c:v>2590</c:v>
                </c:pt>
                <c:pt idx="4496">
                  <c:v>2575</c:v>
                </c:pt>
                <c:pt idx="4497">
                  <c:v>2605</c:v>
                </c:pt>
                <c:pt idx="4498">
                  <c:v>2585</c:v>
                </c:pt>
                <c:pt idx="4499">
                  <c:v>2610</c:v>
                </c:pt>
                <c:pt idx="4500">
                  <c:v>2600</c:v>
                </c:pt>
                <c:pt idx="4501">
                  <c:v>2580</c:v>
                </c:pt>
                <c:pt idx="4502">
                  <c:v>2605</c:v>
                </c:pt>
                <c:pt idx="4503">
                  <c:v>2620</c:v>
                </c:pt>
                <c:pt idx="4504">
                  <c:v>2610</c:v>
                </c:pt>
                <c:pt idx="4505">
                  <c:v>2615</c:v>
                </c:pt>
                <c:pt idx="4506">
                  <c:v>2595</c:v>
                </c:pt>
                <c:pt idx="4507">
                  <c:v>2640</c:v>
                </c:pt>
                <c:pt idx="4508">
                  <c:v>2590</c:v>
                </c:pt>
                <c:pt idx="4509">
                  <c:v>2605</c:v>
                </c:pt>
                <c:pt idx="4510">
                  <c:v>2620</c:v>
                </c:pt>
                <c:pt idx="4511">
                  <c:v>2545</c:v>
                </c:pt>
                <c:pt idx="4512">
                  <c:v>2610</c:v>
                </c:pt>
                <c:pt idx="4513">
                  <c:v>2580</c:v>
                </c:pt>
                <c:pt idx="4514">
                  <c:v>2570</c:v>
                </c:pt>
                <c:pt idx="4515">
                  <c:v>2590</c:v>
                </c:pt>
                <c:pt idx="4516">
                  <c:v>2620</c:v>
                </c:pt>
                <c:pt idx="4517">
                  <c:v>2605</c:v>
                </c:pt>
                <c:pt idx="4518">
                  <c:v>2590</c:v>
                </c:pt>
                <c:pt idx="4519">
                  <c:v>2605</c:v>
                </c:pt>
                <c:pt idx="4520">
                  <c:v>2630</c:v>
                </c:pt>
                <c:pt idx="4521">
                  <c:v>2625</c:v>
                </c:pt>
                <c:pt idx="4522">
                  <c:v>2600</c:v>
                </c:pt>
                <c:pt idx="4523">
                  <c:v>2585</c:v>
                </c:pt>
                <c:pt idx="4524">
                  <c:v>2580</c:v>
                </c:pt>
                <c:pt idx="4525">
                  <c:v>2560</c:v>
                </c:pt>
                <c:pt idx="4526">
                  <c:v>2580</c:v>
                </c:pt>
                <c:pt idx="4527">
                  <c:v>2595</c:v>
                </c:pt>
                <c:pt idx="4528">
                  <c:v>2615</c:v>
                </c:pt>
                <c:pt idx="4529">
                  <c:v>2600</c:v>
                </c:pt>
                <c:pt idx="4530">
                  <c:v>2605</c:v>
                </c:pt>
                <c:pt idx="4531">
                  <c:v>2625</c:v>
                </c:pt>
                <c:pt idx="4532">
                  <c:v>2575</c:v>
                </c:pt>
                <c:pt idx="4533">
                  <c:v>2595</c:v>
                </c:pt>
                <c:pt idx="4534">
                  <c:v>2575</c:v>
                </c:pt>
                <c:pt idx="4535">
                  <c:v>2605</c:v>
                </c:pt>
                <c:pt idx="4536">
                  <c:v>2615</c:v>
                </c:pt>
                <c:pt idx="4537">
                  <c:v>2625</c:v>
                </c:pt>
                <c:pt idx="4538">
                  <c:v>2590</c:v>
                </c:pt>
                <c:pt idx="4539">
                  <c:v>2590</c:v>
                </c:pt>
                <c:pt idx="4540">
                  <c:v>2620</c:v>
                </c:pt>
                <c:pt idx="4541">
                  <c:v>2605</c:v>
                </c:pt>
                <c:pt idx="4542">
                  <c:v>2585</c:v>
                </c:pt>
                <c:pt idx="4543">
                  <c:v>2585</c:v>
                </c:pt>
                <c:pt idx="4544">
                  <c:v>2620</c:v>
                </c:pt>
                <c:pt idx="4545">
                  <c:v>2615</c:v>
                </c:pt>
                <c:pt idx="4546">
                  <c:v>2595</c:v>
                </c:pt>
                <c:pt idx="4547">
                  <c:v>2590</c:v>
                </c:pt>
                <c:pt idx="4548">
                  <c:v>2585</c:v>
                </c:pt>
                <c:pt idx="4549">
                  <c:v>2620</c:v>
                </c:pt>
                <c:pt idx="4550">
                  <c:v>2595</c:v>
                </c:pt>
                <c:pt idx="4551">
                  <c:v>2590</c:v>
                </c:pt>
                <c:pt idx="4552">
                  <c:v>2600</c:v>
                </c:pt>
                <c:pt idx="4553">
                  <c:v>2575</c:v>
                </c:pt>
                <c:pt idx="4554">
                  <c:v>2555</c:v>
                </c:pt>
                <c:pt idx="4555">
                  <c:v>2555</c:v>
                </c:pt>
                <c:pt idx="4556">
                  <c:v>2590</c:v>
                </c:pt>
                <c:pt idx="4557">
                  <c:v>2600</c:v>
                </c:pt>
                <c:pt idx="4558">
                  <c:v>2575</c:v>
                </c:pt>
                <c:pt idx="4559">
                  <c:v>2580</c:v>
                </c:pt>
                <c:pt idx="4560">
                  <c:v>2595</c:v>
                </c:pt>
                <c:pt idx="4561">
                  <c:v>2565</c:v>
                </c:pt>
                <c:pt idx="4562">
                  <c:v>2570</c:v>
                </c:pt>
                <c:pt idx="4563">
                  <c:v>2580</c:v>
                </c:pt>
                <c:pt idx="4564">
                  <c:v>2565</c:v>
                </c:pt>
                <c:pt idx="4565">
                  <c:v>2605</c:v>
                </c:pt>
                <c:pt idx="4566">
                  <c:v>2560</c:v>
                </c:pt>
                <c:pt idx="4567">
                  <c:v>2595</c:v>
                </c:pt>
                <c:pt idx="4568">
                  <c:v>2620</c:v>
                </c:pt>
                <c:pt idx="4569">
                  <c:v>2580</c:v>
                </c:pt>
                <c:pt idx="4570">
                  <c:v>2600</c:v>
                </c:pt>
                <c:pt idx="4571">
                  <c:v>2605</c:v>
                </c:pt>
                <c:pt idx="4572">
                  <c:v>2580</c:v>
                </c:pt>
                <c:pt idx="4573">
                  <c:v>2650</c:v>
                </c:pt>
                <c:pt idx="4574">
                  <c:v>2550</c:v>
                </c:pt>
                <c:pt idx="4575">
                  <c:v>2580</c:v>
                </c:pt>
                <c:pt idx="4576">
                  <c:v>2600</c:v>
                </c:pt>
                <c:pt idx="4577">
                  <c:v>2600</c:v>
                </c:pt>
                <c:pt idx="4578">
                  <c:v>2575</c:v>
                </c:pt>
                <c:pt idx="4579">
                  <c:v>2620</c:v>
                </c:pt>
                <c:pt idx="4580">
                  <c:v>2615</c:v>
                </c:pt>
                <c:pt idx="4581">
                  <c:v>2605</c:v>
                </c:pt>
                <c:pt idx="4582">
                  <c:v>2585</c:v>
                </c:pt>
                <c:pt idx="4583">
                  <c:v>2595</c:v>
                </c:pt>
                <c:pt idx="4584">
                  <c:v>2590</c:v>
                </c:pt>
                <c:pt idx="4585">
                  <c:v>2595</c:v>
                </c:pt>
                <c:pt idx="4586">
                  <c:v>2585</c:v>
                </c:pt>
                <c:pt idx="4587">
                  <c:v>2610</c:v>
                </c:pt>
                <c:pt idx="4588">
                  <c:v>2605</c:v>
                </c:pt>
                <c:pt idx="4589">
                  <c:v>2575</c:v>
                </c:pt>
                <c:pt idx="4590">
                  <c:v>2575</c:v>
                </c:pt>
                <c:pt idx="4591">
                  <c:v>2585</c:v>
                </c:pt>
                <c:pt idx="4592">
                  <c:v>2595</c:v>
                </c:pt>
                <c:pt idx="4593">
                  <c:v>2615</c:v>
                </c:pt>
                <c:pt idx="4594">
                  <c:v>2595</c:v>
                </c:pt>
                <c:pt idx="4595">
                  <c:v>2575</c:v>
                </c:pt>
                <c:pt idx="4596">
                  <c:v>2580</c:v>
                </c:pt>
                <c:pt idx="4597">
                  <c:v>2615</c:v>
                </c:pt>
                <c:pt idx="4598">
                  <c:v>2600</c:v>
                </c:pt>
                <c:pt idx="4599">
                  <c:v>2590</c:v>
                </c:pt>
                <c:pt idx="4600">
                  <c:v>2630</c:v>
                </c:pt>
                <c:pt idx="4601">
                  <c:v>2655</c:v>
                </c:pt>
                <c:pt idx="4602">
                  <c:v>2635</c:v>
                </c:pt>
                <c:pt idx="4603">
                  <c:v>2605</c:v>
                </c:pt>
                <c:pt idx="4604">
                  <c:v>2595</c:v>
                </c:pt>
                <c:pt idx="4605">
                  <c:v>2595</c:v>
                </c:pt>
                <c:pt idx="4606">
                  <c:v>2605</c:v>
                </c:pt>
                <c:pt idx="4607">
                  <c:v>2605</c:v>
                </c:pt>
                <c:pt idx="4608">
                  <c:v>2590</c:v>
                </c:pt>
                <c:pt idx="4609">
                  <c:v>2630</c:v>
                </c:pt>
                <c:pt idx="4610">
                  <c:v>2625</c:v>
                </c:pt>
                <c:pt idx="4611">
                  <c:v>2585</c:v>
                </c:pt>
                <c:pt idx="4612">
                  <c:v>2595</c:v>
                </c:pt>
                <c:pt idx="4613">
                  <c:v>2575</c:v>
                </c:pt>
                <c:pt idx="4614">
                  <c:v>2590</c:v>
                </c:pt>
                <c:pt idx="4615">
                  <c:v>2585</c:v>
                </c:pt>
                <c:pt idx="4616">
                  <c:v>2620</c:v>
                </c:pt>
                <c:pt idx="4617">
                  <c:v>2600</c:v>
                </c:pt>
                <c:pt idx="4618">
                  <c:v>2595</c:v>
                </c:pt>
                <c:pt idx="4619">
                  <c:v>2620</c:v>
                </c:pt>
                <c:pt idx="4620">
                  <c:v>2570</c:v>
                </c:pt>
                <c:pt idx="4621">
                  <c:v>2570</c:v>
                </c:pt>
                <c:pt idx="4622">
                  <c:v>2560</c:v>
                </c:pt>
                <c:pt idx="4623">
                  <c:v>2570</c:v>
                </c:pt>
                <c:pt idx="4624">
                  <c:v>2570</c:v>
                </c:pt>
                <c:pt idx="4625">
                  <c:v>2585</c:v>
                </c:pt>
                <c:pt idx="4626">
                  <c:v>2525</c:v>
                </c:pt>
                <c:pt idx="4627">
                  <c:v>2570</c:v>
                </c:pt>
                <c:pt idx="4628">
                  <c:v>2610</c:v>
                </c:pt>
                <c:pt idx="4629">
                  <c:v>2590</c:v>
                </c:pt>
                <c:pt idx="4630">
                  <c:v>2620</c:v>
                </c:pt>
                <c:pt idx="4631">
                  <c:v>2595</c:v>
                </c:pt>
                <c:pt idx="4632">
                  <c:v>2575</c:v>
                </c:pt>
                <c:pt idx="4633">
                  <c:v>2585</c:v>
                </c:pt>
                <c:pt idx="4634">
                  <c:v>2575</c:v>
                </c:pt>
                <c:pt idx="4635">
                  <c:v>2590</c:v>
                </c:pt>
                <c:pt idx="4636">
                  <c:v>2565</c:v>
                </c:pt>
                <c:pt idx="4637">
                  <c:v>2595</c:v>
                </c:pt>
                <c:pt idx="4638">
                  <c:v>2595</c:v>
                </c:pt>
                <c:pt idx="4639">
                  <c:v>2585</c:v>
                </c:pt>
                <c:pt idx="4640">
                  <c:v>2595</c:v>
                </c:pt>
                <c:pt idx="4641">
                  <c:v>2565</c:v>
                </c:pt>
                <c:pt idx="4642">
                  <c:v>2595</c:v>
                </c:pt>
                <c:pt idx="4643">
                  <c:v>2590</c:v>
                </c:pt>
                <c:pt idx="4644">
                  <c:v>2615</c:v>
                </c:pt>
                <c:pt idx="4645">
                  <c:v>2630</c:v>
                </c:pt>
                <c:pt idx="4646">
                  <c:v>2610</c:v>
                </c:pt>
                <c:pt idx="4647">
                  <c:v>2620</c:v>
                </c:pt>
                <c:pt idx="4648">
                  <c:v>2575</c:v>
                </c:pt>
                <c:pt idx="4649">
                  <c:v>2600</c:v>
                </c:pt>
                <c:pt idx="4650">
                  <c:v>2590</c:v>
                </c:pt>
                <c:pt idx="4651">
                  <c:v>2620</c:v>
                </c:pt>
                <c:pt idx="4652">
                  <c:v>2630</c:v>
                </c:pt>
                <c:pt idx="4653">
                  <c:v>2610</c:v>
                </c:pt>
                <c:pt idx="4654">
                  <c:v>2610</c:v>
                </c:pt>
                <c:pt idx="4655">
                  <c:v>2610</c:v>
                </c:pt>
                <c:pt idx="4656">
                  <c:v>2620</c:v>
                </c:pt>
                <c:pt idx="4657">
                  <c:v>2610</c:v>
                </c:pt>
                <c:pt idx="4658">
                  <c:v>2620</c:v>
                </c:pt>
                <c:pt idx="4659">
                  <c:v>2610</c:v>
                </c:pt>
                <c:pt idx="4660">
                  <c:v>2625</c:v>
                </c:pt>
                <c:pt idx="4661">
                  <c:v>2615</c:v>
                </c:pt>
                <c:pt idx="4662">
                  <c:v>2605</c:v>
                </c:pt>
                <c:pt idx="4663">
                  <c:v>2635</c:v>
                </c:pt>
                <c:pt idx="4664">
                  <c:v>2635</c:v>
                </c:pt>
                <c:pt idx="4665">
                  <c:v>2630</c:v>
                </c:pt>
                <c:pt idx="4666">
                  <c:v>2665</c:v>
                </c:pt>
                <c:pt idx="4667">
                  <c:v>2675</c:v>
                </c:pt>
                <c:pt idx="4668">
                  <c:v>2660</c:v>
                </c:pt>
                <c:pt idx="4669">
                  <c:v>2690</c:v>
                </c:pt>
                <c:pt idx="4670">
                  <c:v>2685</c:v>
                </c:pt>
                <c:pt idx="4671">
                  <c:v>2700</c:v>
                </c:pt>
                <c:pt idx="4672">
                  <c:v>2735</c:v>
                </c:pt>
                <c:pt idx="4673">
                  <c:v>2745</c:v>
                </c:pt>
                <c:pt idx="4674">
                  <c:v>2735</c:v>
                </c:pt>
                <c:pt idx="4675">
                  <c:v>2760</c:v>
                </c:pt>
                <c:pt idx="4676">
                  <c:v>2770</c:v>
                </c:pt>
                <c:pt idx="4677">
                  <c:v>2700</c:v>
                </c:pt>
                <c:pt idx="4678">
                  <c:v>2715</c:v>
                </c:pt>
                <c:pt idx="4679">
                  <c:v>2655</c:v>
                </c:pt>
                <c:pt idx="4680">
                  <c:v>2655</c:v>
                </c:pt>
                <c:pt idx="4681">
                  <c:v>2670</c:v>
                </c:pt>
                <c:pt idx="4682">
                  <c:v>2620</c:v>
                </c:pt>
                <c:pt idx="4683">
                  <c:v>2640</c:v>
                </c:pt>
                <c:pt idx="4684">
                  <c:v>2665</c:v>
                </c:pt>
                <c:pt idx="4685">
                  <c:v>2645</c:v>
                </c:pt>
                <c:pt idx="4686">
                  <c:v>2675</c:v>
                </c:pt>
                <c:pt idx="4687">
                  <c:v>2600</c:v>
                </c:pt>
                <c:pt idx="4688">
                  <c:v>2665</c:v>
                </c:pt>
                <c:pt idx="4689">
                  <c:v>2700</c:v>
                </c:pt>
                <c:pt idx="4690">
                  <c:v>2680</c:v>
                </c:pt>
                <c:pt idx="4691">
                  <c:v>2660</c:v>
                </c:pt>
                <c:pt idx="4692">
                  <c:v>2645</c:v>
                </c:pt>
                <c:pt idx="4693">
                  <c:v>2605</c:v>
                </c:pt>
                <c:pt idx="4694">
                  <c:v>2650</c:v>
                </c:pt>
                <c:pt idx="4695">
                  <c:v>2630</c:v>
                </c:pt>
                <c:pt idx="4696">
                  <c:v>2640</c:v>
                </c:pt>
                <c:pt idx="4697">
                  <c:v>2580</c:v>
                </c:pt>
                <c:pt idx="4698">
                  <c:v>2625</c:v>
                </c:pt>
                <c:pt idx="4699">
                  <c:v>2635</c:v>
                </c:pt>
                <c:pt idx="4700">
                  <c:v>2620</c:v>
                </c:pt>
                <c:pt idx="4701">
                  <c:v>2615</c:v>
                </c:pt>
                <c:pt idx="4702">
                  <c:v>2615</c:v>
                </c:pt>
                <c:pt idx="4703">
                  <c:v>2645</c:v>
                </c:pt>
                <c:pt idx="4704">
                  <c:v>2565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1A8-4C78-B5BD-B2B1E6946F61}"/>
            </c:ext>
          </c:extLst>
        </c:ser>
        <c:ser>
          <c:idx val="2"/>
          <c:order val="2"/>
          <c:tx>
            <c:strRef>
              <c:f>'SSS784 上_Sn-Ge(1'!$A$1</c:f>
              <c:strCache>
                <c:ptCount val="1"/>
                <c:pt idx="0">
                  <c:v>SSS784_上_Sn-Ge(1.0%)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'SSS784 上_Sn-Ge(1'!$A$2:$A$4706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上_Sn-Ge(1'!$D$2:$D$4706</c:f>
              <c:numCache>
                <c:formatCode>General</c:formatCode>
                <c:ptCount val="4705"/>
                <c:pt idx="0">
                  <c:v>2695</c:v>
                </c:pt>
                <c:pt idx="1">
                  <c:v>2600</c:v>
                </c:pt>
                <c:pt idx="2">
                  <c:v>2675</c:v>
                </c:pt>
                <c:pt idx="3">
                  <c:v>2620</c:v>
                </c:pt>
                <c:pt idx="4">
                  <c:v>2645</c:v>
                </c:pt>
                <c:pt idx="5">
                  <c:v>2670</c:v>
                </c:pt>
                <c:pt idx="6">
                  <c:v>2720</c:v>
                </c:pt>
                <c:pt idx="7">
                  <c:v>2640</c:v>
                </c:pt>
                <c:pt idx="8">
                  <c:v>2605</c:v>
                </c:pt>
                <c:pt idx="9">
                  <c:v>2660</c:v>
                </c:pt>
                <c:pt idx="10">
                  <c:v>2630</c:v>
                </c:pt>
                <c:pt idx="11">
                  <c:v>2650</c:v>
                </c:pt>
                <c:pt idx="12">
                  <c:v>2610</c:v>
                </c:pt>
                <c:pt idx="13">
                  <c:v>2650</c:v>
                </c:pt>
                <c:pt idx="14">
                  <c:v>2615</c:v>
                </c:pt>
                <c:pt idx="15">
                  <c:v>2635</c:v>
                </c:pt>
                <c:pt idx="16">
                  <c:v>2620</c:v>
                </c:pt>
                <c:pt idx="17">
                  <c:v>2625</c:v>
                </c:pt>
                <c:pt idx="18">
                  <c:v>2585</c:v>
                </c:pt>
                <c:pt idx="19">
                  <c:v>2590</c:v>
                </c:pt>
                <c:pt idx="20">
                  <c:v>2610</c:v>
                </c:pt>
                <c:pt idx="21">
                  <c:v>2645</c:v>
                </c:pt>
                <c:pt idx="22">
                  <c:v>2545</c:v>
                </c:pt>
                <c:pt idx="23">
                  <c:v>2495</c:v>
                </c:pt>
                <c:pt idx="24">
                  <c:v>2620</c:v>
                </c:pt>
                <c:pt idx="25">
                  <c:v>2560</c:v>
                </c:pt>
                <c:pt idx="26">
                  <c:v>2540</c:v>
                </c:pt>
                <c:pt idx="27">
                  <c:v>2610</c:v>
                </c:pt>
                <c:pt idx="28">
                  <c:v>2685</c:v>
                </c:pt>
                <c:pt idx="29">
                  <c:v>2620</c:v>
                </c:pt>
                <c:pt idx="30">
                  <c:v>2535</c:v>
                </c:pt>
                <c:pt idx="31">
                  <c:v>2605</c:v>
                </c:pt>
                <c:pt idx="32">
                  <c:v>2710</c:v>
                </c:pt>
                <c:pt idx="33">
                  <c:v>2725</c:v>
                </c:pt>
                <c:pt idx="34">
                  <c:v>2640</c:v>
                </c:pt>
                <c:pt idx="35">
                  <c:v>2595</c:v>
                </c:pt>
                <c:pt idx="36">
                  <c:v>2620</c:v>
                </c:pt>
                <c:pt idx="37">
                  <c:v>2690</c:v>
                </c:pt>
                <c:pt idx="38">
                  <c:v>2645</c:v>
                </c:pt>
                <c:pt idx="39">
                  <c:v>2605</c:v>
                </c:pt>
                <c:pt idx="40">
                  <c:v>2675</c:v>
                </c:pt>
                <c:pt idx="41">
                  <c:v>2610</c:v>
                </c:pt>
                <c:pt idx="42">
                  <c:v>2605</c:v>
                </c:pt>
                <c:pt idx="43">
                  <c:v>2665</c:v>
                </c:pt>
                <c:pt idx="44">
                  <c:v>2640</c:v>
                </c:pt>
                <c:pt idx="45">
                  <c:v>2615</c:v>
                </c:pt>
                <c:pt idx="46">
                  <c:v>2595</c:v>
                </c:pt>
                <c:pt idx="47">
                  <c:v>2565</c:v>
                </c:pt>
                <c:pt idx="48">
                  <c:v>2640</c:v>
                </c:pt>
                <c:pt idx="49">
                  <c:v>2615</c:v>
                </c:pt>
                <c:pt idx="50">
                  <c:v>2640</c:v>
                </c:pt>
                <c:pt idx="51">
                  <c:v>2645</c:v>
                </c:pt>
                <c:pt idx="52">
                  <c:v>2560</c:v>
                </c:pt>
                <c:pt idx="53">
                  <c:v>2530</c:v>
                </c:pt>
                <c:pt idx="54">
                  <c:v>2575</c:v>
                </c:pt>
                <c:pt idx="55">
                  <c:v>2600</c:v>
                </c:pt>
                <c:pt idx="56">
                  <c:v>2580</c:v>
                </c:pt>
                <c:pt idx="57">
                  <c:v>2560</c:v>
                </c:pt>
                <c:pt idx="58">
                  <c:v>2550</c:v>
                </c:pt>
                <c:pt idx="59">
                  <c:v>2650</c:v>
                </c:pt>
                <c:pt idx="60">
                  <c:v>2640</c:v>
                </c:pt>
                <c:pt idx="61">
                  <c:v>2550</c:v>
                </c:pt>
                <c:pt idx="62">
                  <c:v>2600</c:v>
                </c:pt>
                <c:pt idx="63">
                  <c:v>2670</c:v>
                </c:pt>
                <c:pt idx="64">
                  <c:v>2560</c:v>
                </c:pt>
                <c:pt idx="65">
                  <c:v>2625</c:v>
                </c:pt>
                <c:pt idx="66">
                  <c:v>2535</c:v>
                </c:pt>
                <c:pt idx="67">
                  <c:v>2610</c:v>
                </c:pt>
                <c:pt idx="68">
                  <c:v>2600</c:v>
                </c:pt>
                <c:pt idx="69">
                  <c:v>2605</c:v>
                </c:pt>
                <c:pt idx="70">
                  <c:v>2685</c:v>
                </c:pt>
                <c:pt idx="71">
                  <c:v>2560</c:v>
                </c:pt>
                <c:pt idx="72">
                  <c:v>2585</c:v>
                </c:pt>
                <c:pt idx="73">
                  <c:v>2570</c:v>
                </c:pt>
                <c:pt idx="74">
                  <c:v>2545</c:v>
                </c:pt>
                <c:pt idx="75">
                  <c:v>2530</c:v>
                </c:pt>
                <c:pt idx="76">
                  <c:v>2590</c:v>
                </c:pt>
                <c:pt idx="77">
                  <c:v>2630</c:v>
                </c:pt>
                <c:pt idx="78">
                  <c:v>2585</c:v>
                </c:pt>
                <c:pt idx="79">
                  <c:v>2565</c:v>
                </c:pt>
                <c:pt idx="80">
                  <c:v>2585</c:v>
                </c:pt>
                <c:pt idx="81">
                  <c:v>2540</c:v>
                </c:pt>
                <c:pt idx="82">
                  <c:v>2500</c:v>
                </c:pt>
                <c:pt idx="83">
                  <c:v>2590</c:v>
                </c:pt>
                <c:pt idx="84">
                  <c:v>2580</c:v>
                </c:pt>
                <c:pt idx="85">
                  <c:v>2600</c:v>
                </c:pt>
                <c:pt idx="86">
                  <c:v>2630</c:v>
                </c:pt>
                <c:pt idx="87">
                  <c:v>2630</c:v>
                </c:pt>
                <c:pt idx="88">
                  <c:v>2600</c:v>
                </c:pt>
                <c:pt idx="89">
                  <c:v>2545</c:v>
                </c:pt>
                <c:pt idx="90">
                  <c:v>2550</c:v>
                </c:pt>
                <c:pt idx="91">
                  <c:v>2545</c:v>
                </c:pt>
                <c:pt idx="92">
                  <c:v>2600</c:v>
                </c:pt>
                <c:pt idx="93">
                  <c:v>2635</c:v>
                </c:pt>
                <c:pt idx="94">
                  <c:v>2605</c:v>
                </c:pt>
                <c:pt idx="95">
                  <c:v>2625</c:v>
                </c:pt>
                <c:pt idx="96">
                  <c:v>2695</c:v>
                </c:pt>
                <c:pt idx="97">
                  <c:v>2580</c:v>
                </c:pt>
                <c:pt idx="98">
                  <c:v>2520</c:v>
                </c:pt>
                <c:pt idx="99">
                  <c:v>2590</c:v>
                </c:pt>
                <c:pt idx="100">
                  <c:v>2535</c:v>
                </c:pt>
                <c:pt idx="101">
                  <c:v>2575</c:v>
                </c:pt>
                <c:pt idx="102">
                  <c:v>2595</c:v>
                </c:pt>
                <c:pt idx="103">
                  <c:v>2560</c:v>
                </c:pt>
                <c:pt idx="104">
                  <c:v>2615</c:v>
                </c:pt>
                <c:pt idx="105">
                  <c:v>2540</c:v>
                </c:pt>
                <c:pt idx="106">
                  <c:v>2565</c:v>
                </c:pt>
                <c:pt idx="107">
                  <c:v>2535</c:v>
                </c:pt>
                <c:pt idx="108">
                  <c:v>2600</c:v>
                </c:pt>
                <c:pt idx="109">
                  <c:v>2590</c:v>
                </c:pt>
                <c:pt idx="110">
                  <c:v>2545</c:v>
                </c:pt>
                <c:pt idx="111">
                  <c:v>2610</c:v>
                </c:pt>
                <c:pt idx="112">
                  <c:v>2565</c:v>
                </c:pt>
                <c:pt idx="113">
                  <c:v>2570</c:v>
                </c:pt>
                <c:pt idx="114">
                  <c:v>2510</c:v>
                </c:pt>
                <c:pt idx="115">
                  <c:v>2530</c:v>
                </c:pt>
                <c:pt idx="116">
                  <c:v>2545</c:v>
                </c:pt>
                <c:pt idx="117">
                  <c:v>2520</c:v>
                </c:pt>
                <c:pt idx="118">
                  <c:v>2520</c:v>
                </c:pt>
                <c:pt idx="119">
                  <c:v>2515</c:v>
                </c:pt>
                <c:pt idx="120">
                  <c:v>2540</c:v>
                </c:pt>
                <c:pt idx="121">
                  <c:v>2540</c:v>
                </c:pt>
                <c:pt idx="122">
                  <c:v>2630</c:v>
                </c:pt>
                <c:pt idx="123">
                  <c:v>2565</c:v>
                </c:pt>
                <c:pt idx="124">
                  <c:v>2570</c:v>
                </c:pt>
                <c:pt idx="125">
                  <c:v>2530</c:v>
                </c:pt>
                <c:pt idx="126">
                  <c:v>2595</c:v>
                </c:pt>
                <c:pt idx="127">
                  <c:v>2595</c:v>
                </c:pt>
                <c:pt idx="128">
                  <c:v>2590</c:v>
                </c:pt>
                <c:pt idx="129">
                  <c:v>2525</c:v>
                </c:pt>
                <c:pt idx="130">
                  <c:v>2505</c:v>
                </c:pt>
                <c:pt idx="131">
                  <c:v>2515</c:v>
                </c:pt>
                <c:pt idx="132">
                  <c:v>2500</c:v>
                </c:pt>
                <c:pt idx="133">
                  <c:v>2505</c:v>
                </c:pt>
                <c:pt idx="134">
                  <c:v>2540</c:v>
                </c:pt>
                <c:pt idx="135">
                  <c:v>2595</c:v>
                </c:pt>
                <c:pt idx="136">
                  <c:v>2505</c:v>
                </c:pt>
                <c:pt idx="137">
                  <c:v>2520</c:v>
                </c:pt>
                <c:pt idx="138">
                  <c:v>2545</c:v>
                </c:pt>
                <c:pt idx="139">
                  <c:v>2565</c:v>
                </c:pt>
                <c:pt idx="140">
                  <c:v>2590</c:v>
                </c:pt>
                <c:pt idx="141">
                  <c:v>2595</c:v>
                </c:pt>
                <c:pt idx="142">
                  <c:v>2585</c:v>
                </c:pt>
                <c:pt idx="143">
                  <c:v>2535</c:v>
                </c:pt>
                <c:pt idx="144">
                  <c:v>2490</c:v>
                </c:pt>
                <c:pt idx="145">
                  <c:v>2470</c:v>
                </c:pt>
                <c:pt idx="146">
                  <c:v>2535</c:v>
                </c:pt>
                <c:pt idx="147">
                  <c:v>2565</c:v>
                </c:pt>
                <c:pt idx="148">
                  <c:v>2560</c:v>
                </c:pt>
                <c:pt idx="149">
                  <c:v>2540</c:v>
                </c:pt>
                <c:pt idx="150">
                  <c:v>2525</c:v>
                </c:pt>
                <c:pt idx="151">
                  <c:v>2545</c:v>
                </c:pt>
                <c:pt idx="152">
                  <c:v>2565</c:v>
                </c:pt>
                <c:pt idx="153">
                  <c:v>2500</c:v>
                </c:pt>
                <c:pt idx="154">
                  <c:v>2490</c:v>
                </c:pt>
                <c:pt idx="155">
                  <c:v>2565</c:v>
                </c:pt>
                <c:pt idx="156">
                  <c:v>2585</c:v>
                </c:pt>
                <c:pt idx="157">
                  <c:v>2530</c:v>
                </c:pt>
                <c:pt idx="158">
                  <c:v>2515</c:v>
                </c:pt>
                <c:pt idx="159">
                  <c:v>2530</c:v>
                </c:pt>
                <c:pt idx="160">
                  <c:v>2530</c:v>
                </c:pt>
                <c:pt idx="161">
                  <c:v>2575</c:v>
                </c:pt>
                <c:pt idx="162">
                  <c:v>2520</c:v>
                </c:pt>
                <c:pt idx="163">
                  <c:v>2525</c:v>
                </c:pt>
                <c:pt idx="164">
                  <c:v>2525</c:v>
                </c:pt>
                <c:pt idx="165">
                  <c:v>2460</c:v>
                </c:pt>
                <c:pt idx="166">
                  <c:v>2510</c:v>
                </c:pt>
                <c:pt idx="167">
                  <c:v>2445</c:v>
                </c:pt>
                <c:pt idx="168">
                  <c:v>2500</c:v>
                </c:pt>
                <c:pt idx="169">
                  <c:v>2475</c:v>
                </c:pt>
                <c:pt idx="170">
                  <c:v>2580</c:v>
                </c:pt>
                <c:pt idx="171">
                  <c:v>2620</c:v>
                </c:pt>
                <c:pt idx="172">
                  <c:v>2540</c:v>
                </c:pt>
                <c:pt idx="173">
                  <c:v>2460</c:v>
                </c:pt>
                <c:pt idx="174">
                  <c:v>2475</c:v>
                </c:pt>
                <c:pt idx="175">
                  <c:v>2540</c:v>
                </c:pt>
                <c:pt idx="176">
                  <c:v>2475</c:v>
                </c:pt>
                <c:pt idx="177">
                  <c:v>2455</c:v>
                </c:pt>
                <c:pt idx="178">
                  <c:v>2495</c:v>
                </c:pt>
                <c:pt idx="179">
                  <c:v>2495</c:v>
                </c:pt>
                <c:pt idx="180">
                  <c:v>2530</c:v>
                </c:pt>
                <c:pt idx="181">
                  <c:v>2500</c:v>
                </c:pt>
                <c:pt idx="182">
                  <c:v>2515</c:v>
                </c:pt>
                <c:pt idx="183">
                  <c:v>2520</c:v>
                </c:pt>
                <c:pt idx="184">
                  <c:v>2520</c:v>
                </c:pt>
                <c:pt idx="185">
                  <c:v>2505</c:v>
                </c:pt>
                <c:pt idx="186">
                  <c:v>2495</c:v>
                </c:pt>
                <c:pt idx="187">
                  <c:v>2450</c:v>
                </c:pt>
                <c:pt idx="188">
                  <c:v>2480</c:v>
                </c:pt>
                <c:pt idx="189">
                  <c:v>2515</c:v>
                </c:pt>
                <c:pt idx="190">
                  <c:v>2460</c:v>
                </c:pt>
                <c:pt idx="191">
                  <c:v>2490</c:v>
                </c:pt>
                <c:pt idx="192">
                  <c:v>2490</c:v>
                </c:pt>
                <c:pt idx="193">
                  <c:v>2490</c:v>
                </c:pt>
                <c:pt idx="194">
                  <c:v>2465</c:v>
                </c:pt>
                <c:pt idx="195">
                  <c:v>2535</c:v>
                </c:pt>
                <c:pt idx="196">
                  <c:v>2470</c:v>
                </c:pt>
                <c:pt idx="197">
                  <c:v>2515</c:v>
                </c:pt>
                <c:pt idx="198">
                  <c:v>2475</c:v>
                </c:pt>
                <c:pt idx="199">
                  <c:v>2455</c:v>
                </c:pt>
                <c:pt idx="200">
                  <c:v>2460</c:v>
                </c:pt>
                <c:pt idx="201">
                  <c:v>2450</c:v>
                </c:pt>
                <c:pt idx="202">
                  <c:v>2445</c:v>
                </c:pt>
                <c:pt idx="203">
                  <c:v>2490</c:v>
                </c:pt>
                <c:pt idx="204">
                  <c:v>2480</c:v>
                </c:pt>
                <c:pt idx="205">
                  <c:v>2490</c:v>
                </c:pt>
                <c:pt idx="206">
                  <c:v>2475</c:v>
                </c:pt>
                <c:pt idx="207">
                  <c:v>2480</c:v>
                </c:pt>
                <c:pt idx="208">
                  <c:v>2525</c:v>
                </c:pt>
                <c:pt idx="209">
                  <c:v>2430</c:v>
                </c:pt>
                <c:pt idx="210">
                  <c:v>2425</c:v>
                </c:pt>
                <c:pt idx="211">
                  <c:v>2505</c:v>
                </c:pt>
                <c:pt idx="212">
                  <c:v>2550</c:v>
                </c:pt>
                <c:pt idx="213">
                  <c:v>2480</c:v>
                </c:pt>
                <c:pt idx="214">
                  <c:v>2470</c:v>
                </c:pt>
                <c:pt idx="215">
                  <c:v>2475</c:v>
                </c:pt>
                <c:pt idx="216">
                  <c:v>2545</c:v>
                </c:pt>
                <c:pt idx="217">
                  <c:v>2435</c:v>
                </c:pt>
                <c:pt idx="218">
                  <c:v>2450</c:v>
                </c:pt>
                <c:pt idx="219">
                  <c:v>2460</c:v>
                </c:pt>
                <c:pt idx="220">
                  <c:v>2495</c:v>
                </c:pt>
                <c:pt idx="221">
                  <c:v>2495</c:v>
                </c:pt>
                <c:pt idx="222">
                  <c:v>2405</c:v>
                </c:pt>
                <c:pt idx="223">
                  <c:v>2510</c:v>
                </c:pt>
                <c:pt idx="224">
                  <c:v>2600</c:v>
                </c:pt>
                <c:pt idx="225">
                  <c:v>2510</c:v>
                </c:pt>
                <c:pt idx="226">
                  <c:v>2365</c:v>
                </c:pt>
                <c:pt idx="227">
                  <c:v>2470</c:v>
                </c:pt>
                <c:pt idx="228">
                  <c:v>2465</c:v>
                </c:pt>
                <c:pt idx="229">
                  <c:v>2590</c:v>
                </c:pt>
                <c:pt idx="230">
                  <c:v>2500</c:v>
                </c:pt>
                <c:pt idx="231">
                  <c:v>2395</c:v>
                </c:pt>
                <c:pt idx="232">
                  <c:v>2490</c:v>
                </c:pt>
                <c:pt idx="233">
                  <c:v>2425</c:v>
                </c:pt>
                <c:pt idx="234">
                  <c:v>2485</c:v>
                </c:pt>
                <c:pt idx="235">
                  <c:v>2400</c:v>
                </c:pt>
                <c:pt idx="236">
                  <c:v>2445</c:v>
                </c:pt>
                <c:pt idx="237">
                  <c:v>2430</c:v>
                </c:pt>
                <c:pt idx="238">
                  <c:v>2455</c:v>
                </c:pt>
                <c:pt idx="239">
                  <c:v>2490</c:v>
                </c:pt>
                <c:pt idx="240">
                  <c:v>2395</c:v>
                </c:pt>
                <c:pt idx="241">
                  <c:v>2460</c:v>
                </c:pt>
                <c:pt idx="242">
                  <c:v>2435</c:v>
                </c:pt>
                <c:pt idx="243">
                  <c:v>2465</c:v>
                </c:pt>
                <c:pt idx="244">
                  <c:v>2470</c:v>
                </c:pt>
                <c:pt idx="245">
                  <c:v>2510</c:v>
                </c:pt>
                <c:pt idx="246">
                  <c:v>2410</c:v>
                </c:pt>
                <c:pt idx="247">
                  <c:v>2420</c:v>
                </c:pt>
                <c:pt idx="248">
                  <c:v>2395</c:v>
                </c:pt>
                <c:pt idx="249">
                  <c:v>2425</c:v>
                </c:pt>
                <c:pt idx="250">
                  <c:v>2435</c:v>
                </c:pt>
                <c:pt idx="251">
                  <c:v>2425</c:v>
                </c:pt>
                <c:pt idx="252">
                  <c:v>2505</c:v>
                </c:pt>
                <c:pt idx="253">
                  <c:v>2400</c:v>
                </c:pt>
                <c:pt idx="254">
                  <c:v>2435</c:v>
                </c:pt>
                <c:pt idx="255">
                  <c:v>2425</c:v>
                </c:pt>
                <c:pt idx="256">
                  <c:v>2420</c:v>
                </c:pt>
                <c:pt idx="257">
                  <c:v>2395</c:v>
                </c:pt>
                <c:pt idx="258">
                  <c:v>2410</c:v>
                </c:pt>
                <c:pt idx="259">
                  <c:v>2520</c:v>
                </c:pt>
                <c:pt idx="260">
                  <c:v>2510</c:v>
                </c:pt>
                <c:pt idx="261">
                  <c:v>2425</c:v>
                </c:pt>
                <c:pt idx="262">
                  <c:v>2430</c:v>
                </c:pt>
                <c:pt idx="263">
                  <c:v>2395</c:v>
                </c:pt>
                <c:pt idx="264">
                  <c:v>2380</c:v>
                </c:pt>
                <c:pt idx="265">
                  <c:v>2415</c:v>
                </c:pt>
                <c:pt idx="266">
                  <c:v>2475</c:v>
                </c:pt>
                <c:pt idx="267">
                  <c:v>2440</c:v>
                </c:pt>
                <c:pt idx="268">
                  <c:v>2385</c:v>
                </c:pt>
                <c:pt idx="269">
                  <c:v>2375</c:v>
                </c:pt>
                <c:pt idx="270">
                  <c:v>2415</c:v>
                </c:pt>
                <c:pt idx="271">
                  <c:v>2395</c:v>
                </c:pt>
                <c:pt idx="272">
                  <c:v>2395</c:v>
                </c:pt>
                <c:pt idx="273">
                  <c:v>2415</c:v>
                </c:pt>
                <c:pt idx="274">
                  <c:v>2435</c:v>
                </c:pt>
                <c:pt idx="275">
                  <c:v>2400</c:v>
                </c:pt>
                <c:pt idx="276">
                  <c:v>2410</c:v>
                </c:pt>
                <c:pt idx="277">
                  <c:v>2450</c:v>
                </c:pt>
                <c:pt idx="278">
                  <c:v>2405</c:v>
                </c:pt>
                <c:pt idx="279">
                  <c:v>2450</c:v>
                </c:pt>
                <c:pt idx="280">
                  <c:v>2395</c:v>
                </c:pt>
                <c:pt idx="281">
                  <c:v>2415</c:v>
                </c:pt>
                <c:pt idx="282">
                  <c:v>2455</c:v>
                </c:pt>
                <c:pt idx="283">
                  <c:v>2485</c:v>
                </c:pt>
                <c:pt idx="284">
                  <c:v>2370</c:v>
                </c:pt>
                <c:pt idx="285">
                  <c:v>2455</c:v>
                </c:pt>
                <c:pt idx="286">
                  <c:v>2410</c:v>
                </c:pt>
                <c:pt idx="287">
                  <c:v>2400</c:v>
                </c:pt>
                <c:pt idx="288">
                  <c:v>2330</c:v>
                </c:pt>
                <c:pt idx="289">
                  <c:v>2285</c:v>
                </c:pt>
                <c:pt idx="290">
                  <c:v>2405</c:v>
                </c:pt>
                <c:pt idx="291">
                  <c:v>2415</c:v>
                </c:pt>
                <c:pt idx="292">
                  <c:v>2510</c:v>
                </c:pt>
                <c:pt idx="293">
                  <c:v>2405</c:v>
                </c:pt>
                <c:pt idx="294">
                  <c:v>2360</c:v>
                </c:pt>
                <c:pt idx="295">
                  <c:v>2380</c:v>
                </c:pt>
                <c:pt idx="296">
                  <c:v>2410</c:v>
                </c:pt>
                <c:pt idx="297">
                  <c:v>2335</c:v>
                </c:pt>
                <c:pt idx="298">
                  <c:v>2385</c:v>
                </c:pt>
                <c:pt idx="299">
                  <c:v>2400</c:v>
                </c:pt>
                <c:pt idx="300">
                  <c:v>2415</c:v>
                </c:pt>
                <c:pt idx="301">
                  <c:v>2400</c:v>
                </c:pt>
                <c:pt idx="302">
                  <c:v>2395</c:v>
                </c:pt>
                <c:pt idx="303">
                  <c:v>2420</c:v>
                </c:pt>
                <c:pt idx="304">
                  <c:v>2400</c:v>
                </c:pt>
                <c:pt idx="305">
                  <c:v>2425</c:v>
                </c:pt>
                <c:pt idx="306">
                  <c:v>2390</c:v>
                </c:pt>
                <c:pt idx="307">
                  <c:v>2410</c:v>
                </c:pt>
                <c:pt idx="308">
                  <c:v>2435</c:v>
                </c:pt>
                <c:pt idx="309">
                  <c:v>2395</c:v>
                </c:pt>
                <c:pt idx="310">
                  <c:v>2335</c:v>
                </c:pt>
                <c:pt idx="311">
                  <c:v>2350</c:v>
                </c:pt>
                <c:pt idx="312">
                  <c:v>2385</c:v>
                </c:pt>
                <c:pt idx="313">
                  <c:v>2405</c:v>
                </c:pt>
                <c:pt idx="314">
                  <c:v>2395</c:v>
                </c:pt>
                <c:pt idx="315">
                  <c:v>2405</c:v>
                </c:pt>
                <c:pt idx="316">
                  <c:v>2385</c:v>
                </c:pt>
                <c:pt idx="317">
                  <c:v>2420</c:v>
                </c:pt>
                <c:pt idx="318">
                  <c:v>2390</c:v>
                </c:pt>
                <c:pt idx="319">
                  <c:v>2395</c:v>
                </c:pt>
                <c:pt idx="320">
                  <c:v>2385</c:v>
                </c:pt>
                <c:pt idx="321">
                  <c:v>2365</c:v>
                </c:pt>
                <c:pt idx="322">
                  <c:v>2330</c:v>
                </c:pt>
                <c:pt idx="323">
                  <c:v>2310</c:v>
                </c:pt>
                <c:pt idx="324">
                  <c:v>2355</c:v>
                </c:pt>
                <c:pt idx="325">
                  <c:v>2330</c:v>
                </c:pt>
                <c:pt idx="326">
                  <c:v>2350</c:v>
                </c:pt>
                <c:pt idx="327">
                  <c:v>2350</c:v>
                </c:pt>
                <c:pt idx="328">
                  <c:v>2370</c:v>
                </c:pt>
                <c:pt idx="329">
                  <c:v>2375</c:v>
                </c:pt>
                <c:pt idx="330">
                  <c:v>2350</c:v>
                </c:pt>
                <c:pt idx="331">
                  <c:v>2370</c:v>
                </c:pt>
                <c:pt idx="332">
                  <c:v>2360</c:v>
                </c:pt>
                <c:pt idx="333">
                  <c:v>2425</c:v>
                </c:pt>
                <c:pt idx="334">
                  <c:v>2495</c:v>
                </c:pt>
                <c:pt idx="335">
                  <c:v>2345</c:v>
                </c:pt>
                <c:pt idx="336">
                  <c:v>2425</c:v>
                </c:pt>
                <c:pt idx="337">
                  <c:v>2370</c:v>
                </c:pt>
                <c:pt idx="338">
                  <c:v>2305</c:v>
                </c:pt>
                <c:pt idx="339">
                  <c:v>2310</c:v>
                </c:pt>
                <c:pt idx="340">
                  <c:v>2470</c:v>
                </c:pt>
                <c:pt idx="341">
                  <c:v>2355</c:v>
                </c:pt>
                <c:pt idx="342">
                  <c:v>2325</c:v>
                </c:pt>
                <c:pt idx="343">
                  <c:v>2425</c:v>
                </c:pt>
                <c:pt idx="344">
                  <c:v>2435</c:v>
                </c:pt>
                <c:pt idx="345">
                  <c:v>2325</c:v>
                </c:pt>
                <c:pt idx="346">
                  <c:v>2365</c:v>
                </c:pt>
                <c:pt idx="347">
                  <c:v>2375</c:v>
                </c:pt>
                <c:pt idx="348">
                  <c:v>2320</c:v>
                </c:pt>
                <c:pt idx="349">
                  <c:v>2340</c:v>
                </c:pt>
                <c:pt idx="350">
                  <c:v>2305</c:v>
                </c:pt>
                <c:pt idx="351">
                  <c:v>2355</c:v>
                </c:pt>
                <c:pt idx="352">
                  <c:v>2420</c:v>
                </c:pt>
                <c:pt idx="353">
                  <c:v>2410</c:v>
                </c:pt>
                <c:pt idx="354">
                  <c:v>2335</c:v>
                </c:pt>
                <c:pt idx="355">
                  <c:v>2355</c:v>
                </c:pt>
                <c:pt idx="356">
                  <c:v>2355</c:v>
                </c:pt>
                <c:pt idx="357">
                  <c:v>2320</c:v>
                </c:pt>
                <c:pt idx="358">
                  <c:v>2325</c:v>
                </c:pt>
                <c:pt idx="359">
                  <c:v>2300</c:v>
                </c:pt>
                <c:pt idx="360">
                  <c:v>2330</c:v>
                </c:pt>
                <c:pt idx="361">
                  <c:v>2325</c:v>
                </c:pt>
                <c:pt idx="362">
                  <c:v>2345</c:v>
                </c:pt>
                <c:pt idx="363">
                  <c:v>2315</c:v>
                </c:pt>
                <c:pt idx="364">
                  <c:v>2375</c:v>
                </c:pt>
                <c:pt idx="365">
                  <c:v>2415</c:v>
                </c:pt>
                <c:pt idx="366">
                  <c:v>2400</c:v>
                </c:pt>
                <c:pt idx="367">
                  <c:v>2370</c:v>
                </c:pt>
                <c:pt idx="368">
                  <c:v>2390</c:v>
                </c:pt>
                <c:pt idx="369">
                  <c:v>2405</c:v>
                </c:pt>
                <c:pt idx="370">
                  <c:v>2385</c:v>
                </c:pt>
                <c:pt idx="371">
                  <c:v>2345</c:v>
                </c:pt>
                <c:pt idx="372">
                  <c:v>2355</c:v>
                </c:pt>
                <c:pt idx="373">
                  <c:v>2290</c:v>
                </c:pt>
                <c:pt idx="374">
                  <c:v>2300</c:v>
                </c:pt>
                <c:pt idx="375">
                  <c:v>2340</c:v>
                </c:pt>
                <c:pt idx="376">
                  <c:v>2345</c:v>
                </c:pt>
                <c:pt idx="377">
                  <c:v>2335</c:v>
                </c:pt>
                <c:pt idx="378">
                  <c:v>2325</c:v>
                </c:pt>
                <c:pt idx="379">
                  <c:v>2320</c:v>
                </c:pt>
                <c:pt idx="380">
                  <c:v>2380</c:v>
                </c:pt>
                <c:pt idx="381">
                  <c:v>2370</c:v>
                </c:pt>
                <c:pt idx="382">
                  <c:v>2330</c:v>
                </c:pt>
                <c:pt idx="383">
                  <c:v>2305</c:v>
                </c:pt>
                <c:pt idx="384">
                  <c:v>2320</c:v>
                </c:pt>
                <c:pt idx="385">
                  <c:v>2335</c:v>
                </c:pt>
                <c:pt idx="386">
                  <c:v>2380</c:v>
                </c:pt>
                <c:pt idx="387">
                  <c:v>2310</c:v>
                </c:pt>
                <c:pt idx="388">
                  <c:v>2310</c:v>
                </c:pt>
                <c:pt idx="389">
                  <c:v>2345</c:v>
                </c:pt>
                <c:pt idx="390">
                  <c:v>2330</c:v>
                </c:pt>
                <c:pt idx="391">
                  <c:v>2325</c:v>
                </c:pt>
                <c:pt idx="392">
                  <c:v>2325</c:v>
                </c:pt>
                <c:pt idx="393">
                  <c:v>2390</c:v>
                </c:pt>
                <c:pt idx="394">
                  <c:v>2345</c:v>
                </c:pt>
                <c:pt idx="395">
                  <c:v>2330</c:v>
                </c:pt>
                <c:pt idx="396">
                  <c:v>2290</c:v>
                </c:pt>
                <c:pt idx="397">
                  <c:v>2285</c:v>
                </c:pt>
                <c:pt idx="398">
                  <c:v>2325</c:v>
                </c:pt>
                <c:pt idx="399">
                  <c:v>2250</c:v>
                </c:pt>
                <c:pt idx="400">
                  <c:v>2330</c:v>
                </c:pt>
                <c:pt idx="401">
                  <c:v>2340</c:v>
                </c:pt>
                <c:pt idx="402">
                  <c:v>2330</c:v>
                </c:pt>
                <c:pt idx="403">
                  <c:v>2255</c:v>
                </c:pt>
                <c:pt idx="404">
                  <c:v>2255</c:v>
                </c:pt>
                <c:pt idx="405">
                  <c:v>2355</c:v>
                </c:pt>
                <c:pt idx="406">
                  <c:v>2400</c:v>
                </c:pt>
                <c:pt idx="407">
                  <c:v>2405</c:v>
                </c:pt>
                <c:pt idx="408">
                  <c:v>2305</c:v>
                </c:pt>
                <c:pt idx="409">
                  <c:v>2305</c:v>
                </c:pt>
                <c:pt idx="410">
                  <c:v>2325</c:v>
                </c:pt>
                <c:pt idx="411">
                  <c:v>2360</c:v>
                </c:pt>
                <c:pt idx="412">
                  <c:v>2300</c:v>
                </c:pt>
                <c:pt idx="413">
                  <c:v>2375</c:v>
                </c:pt>
                <c:pt idx="414">
                  <c:v>2390</c:v>
                </c:pt>
                <c:pt idx="415">
                  <c:v>2320</c:v>
                </c:pt>
                <c:pt idx="416">
                  <c:v>2325</c:v>
                </c:pt>
                <c:pt idx="417">
                  <c:v>2350</c:v>
                </c:pt>
                <c:pt idx="418">
                  <c:v>2310</c:v>
                </c:pt>
                <c:pt idx="419">
                  <c:v>2265</c:v>
                </c:pt>
                <c:pt idx="420">
                  <c:v>2305</c:v>
                </c:pt>
                <c:pt idx="421">
                  <c:v>2300</c:v>
                </c:pt>
                <c:pt idx="422">
                  <c:v>2330</c:v>
                </c:pt>
                <c:pt idx="423">
                  <c:v>2275</c:v>
                </c:pt>
                <c:pt idx="424">
                  <c:v>2290</c:v>
                </c:pt>
                <c:pt idx="425">
                  <c:v>2335</c:v>
                </c:pt>
                <c:pt idx="426">
                  <c:v>2300</c:v>
                </c:pt>
                <c:pt idx="427">
                  <c:v>2300</c:v>
                </c:pt>
                <c:pt idx="428">
                  <c:v>2325</c:v>
                </c:pt>
                <c:pt idx="429">
                  <c:v>2330</c:v>
                </c:pt>
                <c:pt idx="430">
                  <c:v>2255</c:v>
                </c:pt>
                <c:pt idx="431">
                  <c:v>2255</c:v>
                </c:pt>
                <c:pt idx="432">
                  <c:v>2300</c:v>
                </c:pt>
                <c:pt idx="433">
                  <c:v>2270</c:v>
                </c:pt>
                <c:pt idx="434">
                  <c:v>2295</c:v>
                </c:pt>
                <c:pt idx="435">
                  <c:v>2315</c:v>
                </c:pt>
                <c:pt idx="436">
                  <c:v>2290</c:v>
                </c:pt>
                <c:pt idx="437">
                  <c:v>2275</c:v>
                </c:pt>
                <c:pt idx="438">
                  <c:v>2300</c:v>
                </c:pt>
                <c:pt idx="439">
                  <c:v>2275</c:v>
                </c:pt>
                <c:pt idx="440">
                  <c:v>2270</c:v>
                </c:pt>
                <c:pt idx="441">
                  <c:v>2290</c:v>
                </c:pt>
                <c:pt idx="442">
                  <c:v>2330</c:v>
                </c:pt>
                <c:pt idx="443">
                  <c:v>2305</c:v>
                </c:pt>
                <c:pt idx="444">
                  <c:v>2305</c:v>
                </c:pt>
                <c:pt idx="445">
                  <c:v>2295</c:v>
                </c:pt>
                <c:pt idx="446">
                  <c:v>2265</c:v>
                </c:pt>
                <c:pt idx="447">
                  <c:v>2245</c:v>
                </c:pt>
                <c:pt idx="448">
                  <c:v>2240</c:v>
                </c:pt>
                <c:pt idx="449">
                  <c:v>2280</c:v>
                </c:pt>
                <c:pt idx="450">
                  <c:v>2265</c:v>
                </c:pt>
                <c:pt idx="451">
                  <c:v>2305</c:v>
                </c:pt>
                <c:pt idx="452">
                  <c:v>2355</c:v>
                </c:pt>
                <c:pt idx="453">
                  <c:v>2325</c:v>
                </c:pt>
                <c:pt idx="454">
                  <c:v>2330</c:v>
                </c:pt>
                <c:pt idx="455">
                  <c:v>2300</c:v>
                </c:pt>
                <c:pt idx="456">
                  <c:v>2310</c:v>
                </c:pt>
                <c:pt idx="457">
                  <c:v>2310</c:v>
                </c:pt>
                <c:pt idx="458">
                  <c:v>2335</c:v>
                </c:pt>
                <c:pt idx="459">
                  <c:v>2300</c:v>
                </c:pt>
                <c:pt idx="460">
                  <c:v>2280</c:v>
                </c:pt>
                <c:pt idx="461">
                  <c:v>2350</c:v>
                </c:pt>
                <c:pt idx="462">
                  <c:v>2335</c:v>
                </c:pt>
                <c:pt idx="463">
                  <c:v>2250</c:v>
                </c:pt>
                <c:pt idx="464">
                  <c:v>2240</c:v>
                </c:pt>
                <c:pt idx="465">
                  <c:v>2295</c:v>
                </c:pt>
                <c:pt idx="466">
                  <c:v>2300</c:v>
                </c:pt>
                <c:pt idx="467">
                  <c:v>2225</c:v>
                </c:pt>
                <c:pt idx="468">
                  <c:v>2300</c:v>
                </c:pt>
                <c:pt idx="469">
                  <c:v>2280</c:v>
                </c:pt>
                <c:pt idx="470">
                  <c:v>2270</c:v>
                </c:pt>
                <c:pt idx="471">
                  <c:v>2260</c:v>
                </c:pt>
                <c:pt idx="472">
                  <c:v>2270</c:v>
                </c:pt>
                <c:pt idx="473">
                  <c:v>2280</c:v>
                </c:pt>
                <c:pt idx="474">
                  <c:v>2265</c:v>
                </c:pt>
                <c:pt idx="475">
                  <c:v>2265</c:v>
                </c:pt>
                <c:pt idx="476">
                  <c:v>2305</c:v>
                </c:pt>
                <c:pt idx="477">
                  <c:v>2255</c:v>
                </c:pt>
                <c:pt idx="478">
                  <c:v>2235</c:v>
                </c:pt>
                <c:pt idx="479">
                  <c:v>2265</c:v>
                </c:pt>
                <c:pt idx="480">
                  <c:v>2305</c:v>
                </c:pt>
                <c:pt idx="481">
                  <c:v>2290</c:v>
                </c:pt>
                <c:pt idx="482">
                  <c:v>2265</c:v>
                </c:pt>
                <c:pt idx="483">
                  <c:v>2315</c:v>
                </c:pt>
                <c:pt idx="484">
                  <c:v>2315</c:v>
                </c:pt>
                <c:pt idx="485">
                  <c:v>2230</c:v>
                </c:pt>
                <c:pt idx="486">
                  <c:v>2290</c:v>
                </c:pt>
                <c:pt idx="487">
                  <c:v>2295</c:v>
                </c:pt>
                <c:pt idx="488">
                  <c:v>2230</c:v>
                </c:pt>
                <c:pt idx="489">
                  <c:v>2250</c:v>
                </c:pt>
                <c:pt idx="490">
                  <c:v>2265</c:v>
                </c:pt>
                <c:pt idx="491">
                  <c:v>2255</c:v>
                </c:pt>
                <c:pt idx="492">
                  <c:v>2230</c:v>
                </c:pt>
                <c:pt idx="493">
                  <c:v>2225</c:v>
                </c:pt>
                <c:pt idx="494">
                  <c:v>2265</c:v>
                </c:pt>
                <c:pt idx="495">
                  <c:v>2310</c:v>
                </c:pt>
                <c:pt idx="496">
                  <c:v>2280</c:v>
                </c:pt>
                <c:pt idx="497">
                  <c:v>2230</c:v>
                </c:pt>
                <c:pt idx="498">
                  <c:v>2285</c:v>
                </c:pt>
                <c:pt idx="499">
                  <c:v>2310</c:v>
                </c:pt>
                <c:pt idx="500">
                  <c:v>2305</c:v>
                </c:pt>
                <c:pt idx="501">
                  <c:v>2250</c:v>
                </c:pt>
                <c:pt idx="502">
                  <c:v>2270</c:v>
                </c:pt>
                <c:pt idx="503">
                  <c:v>2245</c:v>
                </c:pt>
                <c:pt idx="504">
                  <c:v>2300</c:v>
                </c:pt>
                <c:pt idx="505">
                  <c:v>2270</c:v>
                </c:pt>
                <c:pt idx="506">
                  <c:v>2230</c:v>
                </c:pt>
                <c:pt idx="507">
                  <c:v>2260</c:v>
                </c:pt>
                <c:pt idx="508">
                  <c:v>2265</c:v>
                </c:pt>
                <c:pt idx="509">
                  <c:v>2260</c:v>
                </c:pt>
                <c:pt idx="510">
                  <c:v>2290</c:v>
                </c:pt>
                <c:pt idx="511">
                  <c:v>2305</c:v>
                </c:pt>
                <c:pt idx="512">
                  <c:v>2300</c:v>
                </c:pt>
                <c:pt idx="513">
                  <c:v>2325</c:v>
                </c:pt>
                <c:pt idx="514">
                  <c:v>2255</c:v>
                </c:pt>
                <c:pt idx="515">
                  <c:v>2285</c:v>
                </c:pt>
                <c:pt idx="516">
                  <c:v>2300</c:v>
                </c:pt>
                <c:pt idx="517">
                  <c:v>2265</c:v>
                </c:pt>
                <c:pt idx="518">
                  <c:v>2345</c:v>
                </c:pt>
                <c:pt idx="519">
                  <c:v>2200</c:v>
                </c:pt>
                <c:pt idx="520">
                  <c:v>2185</c:v>
                </c:pt>
                <c:pt idx="521">
                  <c:v>2270</c:v>
                </c:pt>
                <c:pt idx="522">
                  <c:v>2315</c:v>
                </c:pt>
                <c:pt idx="523">
                  <c:v>2250</c:v>
                </c:pt>
                <c:pt idx="524">
                  <c:v>2190</c:v>
                </c:pt>
                <c:pt idx="525">
                  <c:v>2225</c:v>
                </c:pt>
                <c:pt idx="526">
                  <c:v>2245</c:v>
                </c:pt>
                <c:pt idx="527">
                  <c:v>2315</c:v>
                </c:pt>
                <c:pt idx="528">
                  <c:v>2220</c:v>
                </c:pt>
                <c:pt idx="529">
                  <c:v>2275</c:v>
                </c:pt>
                <c:pt idx="530">
                  <c:v>2240</c:v>
                </c:pt>
                <c:pt idx="531">
                  <c:v>2290</c:v>
                </c:pt>
                <c:pt idx="532">
                  <c:v>2325</c:v>
                </c:pt>
                <c:pt idx="533">
                  <c:v>2235</c:v>
                </c:pt>
                <c:pt idx="534">
                  <c:v>2270</c:v>
                </c:pt>
                <c:pt idx="535">
                  <c:v>2280</c:v>
                </c:pt>
                <c:pt idx="536">
                  <c:v>2280</c:v>
                </c:pt>
                <c:pt idx="537">
                  <c:v>2265</c:v>
                </c:pt>
                <c:pt idx="538">
                  <c:v>2245</c:v>
                </c:pt>
                <c:pt idx="539">
                  <c:v>2180</c:v>
                </c:pt>
                <c:pt idx="540">
                  <c:v>2205</c:v>
                </c:pt>
                <c:pt idx="541">
                  <c:v>2225</c:v>
                </c:pt>
                <c:pt idx="542">
                  <c:v>2285</c:v>
                </c:pt>
                <c:pt idx="543">
                  <c:v>2285</c:v>
                </c:pt>
                <c:pt idx="544">
                  <c:v>2305</c:v>
                </c:pt>
                <c:pt idx="545">
                  <c:v>2295</c:v>
                </c:pt>
                <c:pt idx="546">
                  <c:v>2255</c:v>
                </c:pt>
                <c:pt idx="547">
                  <c:v>2230</c:v>
                </c:pt>
                <c:pt idx="548">
                  <c:v>2245</c:v>
                </c:pt>
                <c:pt idx="549">
                  <c:v>2270</c:v>
                </c:pt>
                <c:pt idx="550">
                  <c:v>2245</c:v>
                </c:pt>
                <c:pt idx="551">
                  <c:v>2225</c:v>
                </c:pt>
                <c:pt idx="552">
                  <c:v>2215</c:v>
                </c:pt>
                <c:pt idx="553">
                  <c:v>2235</c:v>
                </c:pt>
                <c:pt idx="554">
                  <c:v>2240</c:v>
                </c:pt>
                <c:pt idx="555">
                  <c:v>2235</c:v>
                </c:pt>
                <c:pt idx="556">
                  <c:v>2270</c:v>
                </c:pt>
                <c:pt idx="557">
                  <c:v>2255</c:v>
                </c:pt>
                <c:pt idx="558">
                  <c:v>2240</c:v>
                </c:pt>
                <c:pt idx="559">
                  <c:v>2245</c:v>
                </c:pt>
                <c:pt idx="560">
                  <c:v>2260</c:v>
                </c:pt>
                <c:pt idx="561">
                  <c:v>2255</c:v>
                </c:pt>
                <c:pt idx="562">
                  <c:v>2235</c:v>
                </c:pt>
                <c:pt idx="563">
                  <c:v>2210</c:v>
                </c:pt>
                <c:pt idx="564">
                  <c:v>2260</c:v>
                </c:pt>
                <c:pt idx="565">
                  <c:v>2250</c:v>
                </c:pt>
                <c:pt idx="566">
                  <c:v>2235</c:v>
                </c:pt>
                <c:pt idx="567">
                  <c:v>2245</c:v>
                </c:pt>
                <c:pt idx="568">
                  <c:v>2180</c:v>
                </c:pt>
                <c:pt idx="569">
                  <c:v>2215</c:v>
                </c:pt>
                <c:pt idx="570">
                  <c:v>2245</c:v>
                </c:pt>
                <c:pt idx="571">
                  <c:v>2235</c:v>
                </c:pt>
                <c:pt idx="572">
                  <c:v>2205</c:v>
                </c:pt>
                <c:pt idx="573">
                  <c:v>2195</c:v>
                </c:pt>
                <c:pt idx="574">
                  <c:v>2215</c:v>
                </c:pt>
                <c:pt idx="575">
                  <c:v>2230</c:v>
                </c:pt>
                <c:pt idx="576">
                  <c:v>2230</c:v>
                </c:pt>
                <c:pt idx="577">
                  <c:v>2280</c:v>
                </c:pt>
                <c:pt idx="578">
                  <c:v>2240</c:v>
                </c:pt>
                <c:pt idx="579">
                  <c:v>2235</c:v>
                </c:pt>
                <c:pt idx="580">
                  <c:v>2220</c:v>
                </c:pt>
                <c:pt idx="581">
                  <c:v>2215</c:v>
                </c:pt>
                <c:pt idx="582">
                  <c:v>2255</c:v>
                </c:pt>
                <c:pt idx="583">
                  <c:v>2205</c:v>
                </c:pt>
                <c:pt idx="584">
                  <c:v>2235</c:v>
                </c:pt>
                <c:pt idx="585">
                  <c:v>2220</c:v>
                </c:pt>
                <c:pt idx="586">
                  <c:v>2215</c:v>
                </c:pt>
                <c:pt idx="587">
                  <c:v>2230</c:v>
                </c:pt>
                <c:pt idx="588">
                  <c:v>2200</c:v>
                </c:pt>
                <c:pt idx="589">
                  <c:v>2235</c:v>
                </c:pt>
                <c:pt idx="590">
                  <c:v>2190</c:v>
                </c:pt>
                <c:pt idx="591">
                  <c:v>2240</c:v>
                </c:pt>
                <c:pt idx="592">
                  <c:v>2220</c:v>
                </c:pt>
                <c:pt idx="593">
                  <c:v>2260</c:v>
                </c:pt>
                <c:pt idx="594">
                  <c:v>2245</c:v>
                </c:pt>
                <c:pt idx="595">
                  <c:v>2200</c:v>
                </c:pt>
                <c:pt idx="596">
                  <c:v>2225</c:v>
                </c:pt>
                <c:pt idx="597">
                  <c:v>2230</c:v>
                </c:pt>
                <c:pt idx="598">
                  <c:v>2205</c:v>
                </c:pt>
                <c:pt idx="599">
                  <c:v>2190</c:v>
                </c:pt>
                <c:pt idx="600">
                  <c:v>2235</c:v>
                </c:pt>
                <c:pt idx="601">
                  <c:v>2265</c:v>
                </c:pt>
                <c:pt idx="602">
                  <c:v>2255</c:v>
                </c:pt>
                <c:pt idx="603">
                  <c:v>2195</c:v>
                </c:pt>
                <c:pt idx="604">
                  <c:v>2200</c:v>
                </c:pt>
                <c:pt idx="605">
                  <c:v>2235</c:v>
                </c:pt>
                <c:pt idx="606">
                  <c:v>2265</c:v>
                </c:pt>
                <c:pt idx="607">
                  <c:v>2285</c:v>
                </c:pt>
                <c:pt idx="608">
                  <c:v>2250</c:v>
                </c:pt>
                <c:pt idx="609">
                  <c:v>2200</c:v>
                </c:pt>
                <c:pt idx="610">
                  <c:v>2185</c:v>
                </c:pt>
                <c:pt idx="611">
                  <c:v>2205</c:v>
                </c:pt>
                <c:pt idx="612">
                  <c:v>2245</c:v>
                </c:pt>
                <c:pt idx="613">
                  <c:v>2245</c:v>
                </c:pt>
                <c:pt idx="614">
                  <c:v>2235</c:v>
                </c:pt>
                <c:pt idx="615">
                  <c:v>2200</c:v>
                </c:pt>
                <c:pt idx="616">
                  <c:v>2210</c:v>
                </c:pt>
                <c:pt idx="617">
                  <c:v>2235</c:v>
                </c:pt>
                <c:pt idx="618">
                  <c:v>2200</c:v>
                </c:pt>
                <c:pt idx="619">
                  <c:v>2150</c:v>
                </c:pt>
                <c:pt idx="620">
                  <c:v>2210</c:v>
                </c:pt>
                <c:pt idx="621">
                  <c:v>2190</c:v>
                </c:pt>
                <c:pt idx="622">
                  <c:v>2220</c:v>
                </c:pt>
                <c:pt idx="623">
                  <c:v>2180</c:v>
                </c:pt>
                <c:pt idx="624">
                  <c:v>2200</c:v>
                </c:pt>
                <c:pt idx="625">
                  <c:v>2185</c:v>
                </c:pt>
                <c:pt idx="626">
                  <c:v>2150</c:v>
                </c:pt>
                <c:pt idx="627">
                  <c:v>2175</c:v>
                </c:pt>
                <c:pt idx="628">
                  <c:v>2215</c:v>
                </c:pt>
                <c:pt idx="629">
                  <c:v>2290</c:v>
                </c:pt>
                <c:pt idx="630">
                  <c:v>2165</c:v>
                </c:pt>
                <c:pt idx="631">
                  <c:v>2220</c:v>
                </c:pt>
                <c:pt idx="632">
                  <c:v>2200</c:v>
                </c:pt>
                <c:pt idx="633">
                  <c:v>2255</c:v>
                </c:pt>
                <c:pt idx="634">
                  <c:v>2190</c:v>
                </c:pt>
                <c:pt idx="635">
                  <c:v>2230</c:v>
                </c:pt>
                <c:pt idx="636">
                  <c:v>2230</c:v>
                </c:pt>
                <c:pt idx="637">
                  <c:v>2245</c:v>
                </c:pt>
                <c:pt idx="638">
                  <c:v>2210</c:v>
                </c:pt>
                <c:pt idx="639">
                  <c:v>2230</c:v>
                </c:pt>
                <c:pt idx="640">
                  <c:v>2210</c:v>
                </c:pt>
                <c:pt idx="641">
                  <c:v>2200</c:v>
                </c:pt>
                <c:pt idx="642">
                  <c:v>2225</c:v>
                </c:pt>
                <c:pt idx="643">
                  <c:v>2245</c:v>
                </c:pt>
                <c:pt idx="644">
                  <c:v>2205</c:v>
                </c:pt>
                <c:pt idx="645">
                  <c:v>2250</c:v>
                </c:pt>
                <c:pt idx="646">
                  <c:v>2195</c:v>
                </c:pt>
                <c:pt idx="647">
                  <c:v>2245</c:v>
                </c:pt>
                <c:pt idx="648">
                  <c:v>2255</c:v>
                </c:pt>
                <c:pt idx="649">
                  <c:v>2255</c:v>
                </c:pt>
                <c:pt idx="650">
                  <c:v>2260</c:v>
                </c:pt>
                <c:pt idx="651">
                  <c:v>2265</c:v>
                </c:pt>
                <c:pt idx="652">
                  <c:v>2240</c:v>
                </c:pt>
                <c:pt idx="653">
                  <c:v>2250</c:v>
                </c:pt>
                <c:pt idx="654">
                  <c:v>2170</c:v>
                </c:pt>
                <c:pt idx="655">
                  <c:v>2165</c:v>
                </c:pt>
                <c:pt idx="656">
                  <c:v>2175</c:v>
                </c:pt>
                <c:pt idx="657">
                  <c:v>2210</c:v>
                </c:pt>
                <c:pt idx="658">
                  <c:v>2215</c:v>
                </c:pt>
                <c:pt idx="659">
                  <c:v>2220</c:v>
                </c:pt>
                <c:pt idx="660">
                  <c:v>2260</c:v>
                </c:pt>
                <c:pt idx="661">
                  <c:v>2220</c:v>
                </c:pt>
                <c:pt idx="662">
                  <c:v>2205</c:v>
                </c:pt>
                <c:pt idx="663">
                  <c:v>2205</c:v>
                </c:pt>
                <c:pt idx="664">
                  <c:v>2165</c:v>
                </c:pt>
                <c:pt idx="665">
                  <c:v>2190</c:v>
                </c:pt>
                <c:pt idx="666">
                  <c:v>2225</c:v>
                </c:pt>
                <c:pt idx="667">
                  <c:v>2225</c:v>
                </c:pt>
                <c:pt idx="668">
                  <c:v>2210</c:v>
                </c:pt>
                <c:pt idx="669">
                  <c:v>2195</c:v>
                </c:pt>
                <c:pt idx="670">
                  <c:v>2245</c:v>
                </c:pt>
                <c:pt idx="671">
                  <c:v>2255</c:v>
                </c:pt>
                <c:pt idx="672">
                  <c:v>2190</c:v>
                </c:pt>
                <c:pt idx="673">
                  <c:v>2175</c:v>
                </c:pt>
                <c:pt idx="674">
                  <c:v>2220</c:v>
                </c:pt>
                <c:pt idx="675">
                  <c:v>2200</c:v>
                </c:pt>
                <c:pt idx="676">
                  <c:v>2180</c:v>
                </c:pt>
                <c:pt idx="677">
                  <c:v>2230</c:v>
                </c:pt>
                <c:pt idx="678">
                  <c:v>2185</c:v>
                </c:pt>
                <c:pt idx="679">
                  <c:v>2180</c:v>
                </c:pt>
                <c:pt idx="680">
                  <c:v>2230</c:v>
                </c:pt>
                <c:pt idx="681">
                  <c:v>2230</c:v>
                </c:pt>
                <c:pt idx="682">
                  <c:v>2230</c:v>
                </c:pt>
                <c:pt idx="683">
                  <c:v>2225</c:v>
                </c:pt>
                <c:pt idx="684">
                  <c:v>2230</c:v>
                </c:pt>
                <c:pt idx="685">
                  <c:v>2195</c:v>
                </c:pt>
                <c:pt idx="686">
                  <c:v>2210</c:v>
                </c:pt>
                <c:pt idx="687">
                  <c:v>2175</c:v>
                </c:pt>
                <c:pt idx="688">
                  <c:v>2185</c:v>
                </c:pt>
                <c:pt idx="689">
                  <c:v>2190</c:v>
                </c:pt>
                <c:pt idx="690">
                  <c:v>2265</c:v>
                </c:pt>
                <c:pt idx="691">
                  <c:v>2215</c:v>
                </c:pt>
                <c:pt idx="692">
                  <c:v>2240</c:v>
                </c:pt>
                <c:pt idx="693">
                  <c:v>2210</c:v>
                </c:pt>
                <c:pt idx="694">
                  <c:v>2210</c:v>
                </c:pt>
                <c:pt idx="695">
                  <c:v>2150</c:v>
                </c:pt>
                <c:pt idx="696">
                  <c:v>2165</c:v>
                </c:pt>
                <c:pt idx="697">
                  <c:v>2195</c:v>
                </c:pt>
                <c:pt idx="698">
                  <c:v>2180</c:v>
                </c:pt>
                <c:pt idx="699">
                  <c:v>2155</c:v>
                </c:pt>
                <c:pt idx="700">
                  <c:v>2180</c:v>
                </c:pt>
                <c:pt idx="701">
                  <c:v>2225</c:v>
                </c:pt>
                <c:pt idx="702">
                  <c:v>2175</c:v>
                </c:pt>
                <c:pt idx="703">
                  <c:v>2220</c:v>
                </c:pt>
                <c:pt idx="704">
                  <c:v>2210</c:v>
                </c:pt>
                <c:pt idx="705">
                  <c:v>2200</c:v>
                </c:pt>
                <c:pt idx="706">
                  <c:v>2210</c:v>
                </c:pt>
                <c:pt idx="707">
                  <c:v>2205</c:v>
                </c:pt>
                <c:pt idx="708">
                  <c:v>2200</c:v>
                </c:pt>
                <c:pt idx="709">
                  <c:v>2240</c:v>
                </c:pt>
                <c:pt idx="710">
                  <c:v>2190</c:v>
                </c:pt>
                <c:pt idx="711">
                  <c:v>2180</c:v>
                </c:pt>
                <c:pt idx="712">
                  <c:v>2175</c:v>
                </c:pt>
                <c:pt idx="713">
                  <c:v>2220</c:v>
                </c:pt>
                <c:pt idx="714">
                  <c:v>2185</c:v>
                </c:pt>
                <c:pt idx="715">
                  <c:v>2190</c:v>
                </c:pt>
                <c:pt idx="716">
                  <c:v>2220</c:v>
                </c:pt>
                <c:pt idx="717">
                  <c:v>2170</c:v>
                </c:pt>
                <c:pt idx="718">
                  <c:v>2180</c:v>
                </c:pt>
                <c:pt idx="719">
                  <c:v>2190</c:v>
                </c:pt>
                <c:pt idx="720">
                  <c:v>2170</c:v>
                </c:pt>
                <c:pt idx="721">
                  <c:v>2175</c:v>
                </c:pt>
                <c:pt idx="722">
                  <c:v>2155</c:v>
                </c:pt>
                <c:pt idx="723">
                  <c:v>2145</c:v>
                </c:pt>
                <c:pt idx="724">
                  <c:v>2165</c:v>
                </c:pt>
                <c:pt idx="725">
                  <c:v>2165</c:v>
                </c:pt>
                <c:pt idx="726">
                  <c:v>2210</c:v>
                </c:pt>
                <c:pt idx="727">
                  <c:v>2235</c:v>
                </c:pt>
                <c:pt idx="728">
                  <c:v>2200</c:v>
                </c:pt>
                <c:pt idx="729">
                  <c:v>2195</c:v>
                </c:pt>
                <c:pt idx="730">
                  <c:v>2190</c:v>
                </c:pt>
                <c:pt idx="731">
                  <c:v>2145</c:v>
                </c:pt>
                <c:pt idx="732">
                  <c:v>2165</c:v>
                </c:pt>
                <c:pt idx="733">
                  <c:v>2185</c:v>
                </c:pt>
                <c:pt idx="734">
                  <c:v>2180</c:v>
                </c:pt>
                <c:pt idx="735">
                  <c:v>2225</c:v>
                </c:pt>
                <c:pt idx="736">
                  <c:v>2175</c:v>
                </c:pt>
                <c:pt idx="737">
                  <c:v>2180</c:v>
                </c:pt>
                <c:pt idx="738">
                  <c:v>2215</c:v>
                </c:pt>
                <c:pt idx="739">
                  <c:v>2150</c:v>
                </c:pt>
                <c:pt idx="740">
                  <c:v>2130</c:v>
                </c:pt>
                <c:pt idx="741">
                  <c:v>2180</c:v>
                </c:pt>
                <c:pt idx="742">
                  <c:v>2170</c:v>
                </c:pt>
                <c:pt idx="743">
                  <c:v>2165</c:v>
                </c:pt>
                <c:pt idx="744">
                  <c:v>2265</c:v>
                </c:pt>
                <c:pt idx="745">
                  <c:v>2185</c:v>
                </c:pt>
                <c:pt idx="746">
                  <c:v>2190</c:v>
                </c:pt>
                <c:pt idx="747">
                  <c:v>2200</c:v>
                </c:pt>
                <c:pt idx="748">
                  <c:v>2180</c:v>
                </c:pt>
                <c:pt idx="749">
                  <c:v>2210</c:v>
                </c:pt>
                <c:pt idx="750">
                  <c:v>2160</c:v>
                </c:pt>
                <c:pt idx="751">
                  <c:v>2130</c:v>
                </c:pt>
                <c:pt idx="752">
                  <c:v>2200</c:v>
                </c:pt>
                <c:pt idx="753">
                  <c:v>2165</c:v>
                </c:pt>
                <c:pt idx="754">
                  <c:v>2185</c:v>
                </c:pt>
                <c:pt idx="755">
                  <c:v>2220</c:v>
                </c:pt>
                <c:pt idx="756">
                  <c:v>2170</c:v>
                </c:pt>
                <c:pt idx="757">
                  <c:v>2215</c:v>
                </c:pt>
                <c:pt idx="758">
                  <c:v>2165</c:v>
                </c:pt>
                <c:pt idx="759">
                  <c:v>2215</c:v>
                </c:pt>
                <c:pt idx="760">
                  <c:v>2160</c:v>
                </c:pt>
                <c:pt idx="761">
                  <c:v>2180</c:v>
                </c:pt>
                <c:pt idx="762">
                  <c:v>2165</c:v>
                </c:pt>
                <c:pt idx="763">
                  <c:v>2165</c:v>
                </c:pt>
                <c:pt idx="764">
                  <c:v>2190</c:v>
                </c:pt>
                <c:pt idx="765">
                  <c:v>2245</c:v>
                </c:pt>
                <c:pt idx="766">
                  <c:v>2200</c:v>
                </c:pt>
                <c:pt idx="767">
                  <c:v>2190</c:v>
                </c:pt>
                <c:pt idx="768">
                  <c:v>2180</c:v>
                </c:pt>
                <c:pt idx="769">
                  <c:v>2185</c:v>
                </c:pt>
                <c:pt idx="770">
                  <c:v>2195</c:v>
                </c:pt>
                <c:pt idx="771">
                  <c:v>2180</c:v>
                </c:pt>
                <c:pt idx="772">
                  <c:v>2140</c:v>
                </c:pt>
                <c:pt idx="773">
                  <c:v>2155</c:v>
                </c:pt>
                <c:pt idx="774">
                  <c:v>2170</c:v>
                </c:pt>
                <c:pt idx="775">
                  <c:v>2120</c:v>
                </c:pt>
                <c:pt idx="776">
                  <c:v>2105</c:v>
                </c:pt>
                <c:pt idx="777">
                  <c:v>2145</c:v>
                </c:pt>
                <c:pt idx="778">
                  <c:v>2160</c:v>
                </c:pt>
                <c:pt idx="779">
                  <c:v>2155</c:v>
                </c:pt>
                <c:pt idx="780">
                  <c:v>2170</c:v>
                </c:pt>
                <c:pt idx="781">
                  <c:v>2170</c:v>
                </c:pt>
                <c:pt idx="782">
                  <c:v>2175</c:v>
                </c:pt>
                <c:pt idx="783">
                  <c:v>2190</c:v>
                </c:pt>
                <c:pt idx="784">
                  <c:v>2215</c:v>
                </c:pt>
                <c:pt idx="785">
                  <c:v>2195</c:v>
                </c:pt>
                <c:pt idx="786">
                  <c:v>2165</c:v>
                </c:pt>
                <c:pt idx="787">
                  <c:v>2175</c:v>
                </c:pt>
                <c:pt idx="788">
                  <c:v>2205</c:v>
                </c:pt>
                <c:pt idx="789">
                  <c:v>2180</c:v>
                </c:pt>
                <c:pt idx="790">
                  <c:v>2185</c:v>
                </c:pt>
                <c:pt idx="791">
                  <c:v>2215</c:v>
                </c:pt>
                <c:pt idx="792">
                  <c:v>2165</c:v>
                </c:pt>
                <c:pt idx="793">
                  <c:v>2170</c:v>
                </c:pt>
                <c:pt idx="794">
                  <c:v>2160</c:v>
                </c:pt>
                <c:pt idx="795">
                  <c:v>2165</c:v>
                </c:pt>
                <c:pt idx="796">
                  <c:v>2180</c:v>
                </c:pt>
                <c:pt idx="797">
                  <c:v>2160</c:v>
                </c:pt>
                <c:pt idx="798">
                  <c:v>2200</c:v>
                </c:pt>
                <c:pt idx="799">
                  <c:v>2180</c:v>
                </c:pt>
                <c:pt idx="800">
                  <c:v>2135</c:v>
                </c:pt>
                <c:pt idx="801">
                  <c:v>2140</c:v>
                </c:pt>
                <c:pt idx="802">
                  <c:v>2160</c:v>
                </c:pt>
                <c:pt idx="803">
                  <c:v>2150</c:v>
                </c:pt>
                <c:pt idx="804">
                  <c:v>2165</c:v>
                </c:pt>
                <c:pt idx="805">
                  <c:v>2130</c:v>
                </c:pt>
                <c:pt idx="806">
                  <c:v>2130</c:v>
                </c:pt>
                <c:pt idx="807">
                  <c:v>2175</c:v>
                </c:pt>
                <c:pt idx="808">
                  <c:v>2220</c:v>
                </c:pt>
                <c:pt idx="809">
                  <c:v>2190</c:v>
                </c:pt>
                <c:pt idx="810">
                  <c:v>2130</c:v>
                </c:pt>
                <c:pt idx="811">
                  <c:v>2160</c:v>
                </c:pt>
                <c:pt idx="812">
                  <c:v>2195</c:v>
                </c:pt>
                <c:pt idx="813">
                  <c:v>2150</c:v>
                </c:pt>
                <c:pt idx="814">
                  <c:v>2165</c:v>
                </c:pt>
                <c:pt idx="815">
                  <c:v>2165</c:v>
                </c:pt>
                <c:pt idx="816">
                  <c:v>2145</c:v>
                </c:pt>
                <c:pt idx="817">
                  <c:v>2160</c:v>
                </c:pt>
                <c:pt idx="818">
                  <c:v>2175</c:v>
                </c:pt>
                <c:pt idx="819">
                  <c:v>2165</c:v>
                </c:pt>
                <c:pt idx="820">
                  <c:v>2165</c:v>
                </c:pt>
                <c:pt idx="821">
                  <c:v>2135</c:v>
                </c:pt>
                <c:pt idx="822">
                  <c:v>2155</c:v>
                </c:pt>
                <c:pt idx="823">
                  <c:v>2200</c:v>
                </c:pt>
                <c:pt idx="824">
                  <c:v>2190</c:v>
                </c:pt>
                <c:pt idx="825">
                  <c:v>2200</c:v>
                </c:pt>
                <c:pt idx="826">
                  <c:v>2190</c:v>
                </c:pt>
                <c:pt idx="827">
                  <c:v>2135</c:v>
                </c:pt>
                <c:pt idx="828">
                  <c:v>2110</c:v>
                </c:pt>
                <c:pt idx="829">
                  <c:v>2155</c:v>
                </c:pt>
                <c:pt idx="830">
                  <c:v>2210</c:v>
                </c:pt>
                <c:pt idx="831">
                  <c:v>2170</c:v>
                </c:pt>
                <c:pt idx="832">
                  <c:v>2175</c:v>
                </c:pt>
                <c:pt idx="833">
                  <c:v>2185</c:v>
                </c:pt>
                <c:pt idx="834">
                  <c:v>2180</c:v>
                </c:pt>
                <c:pt idx="835">
                  <c:v>2140</c:v>
                </c:pt>
                <c:pt idx="836">
                  <c:v>2125</c:v>
                </c:pt>
                <c:pt idx="837">
                  <c:v>2135</c:v>
                </c:pt>
                <c:pt idx="838">
                  <c:v>2150</c:v>
                </c:pt>
                <c:pt idx="839">
                  <c:v>2155</c:v>
                </c:pt>
                <c:pt idx="840">
                  <c:v>2175</c:v>
                </c:pt>
                <c:pt idx="841">
                  <c:v>2160</c:v>
                </c:pt>
                <c:pt idx="842">
                  <c:v>2130</c:v>
                </c:pt>
                <c:pt idx="843">
                  <c:v>2140</c:v>
                </c:pt>
                <c:pt idx="844">
                  <c:v>2150</c:v>
                </c:pt>
                <c:pt idx="845">
                  <c:v>2145</c:v>
                </c:pt>
                <c:pt idx="846">
                  <c:v>2195</c:v>
                </c:pt>
                <c:pt idx="847">
                  <c:v>2205</c:v>
                </c:pt>
                <c:pt idx="848">
                  <c:v>2150</c:v>
                </c:pt>
                <c:pt idx="849">
                  <c:v>2155</c:v>
                </c:pt>
                <c:pt idx="850">
                  <c:v>2155</c:v>
                </c:pt>
                <c:pt idx="851">
                  <c:v>2120</c:v>
                </c:pt>
                <c:pt idx="852">
                  <c:v>2190</c:v>
                </c:pt>
                <c:pt idx="853">
                  <c:v>2185</c:v>
                </c:pt>
                <c:pt idx="854">
                  <c:v>2190</c:v>
                </c:pt>
                <c:pt idx="855">
                  <c:v>2155</c:v>
                </c:pt>
                <c:pt idx="856">
                  <c:v>2150</c:v>
                </c:pt>
                <c:pt idx="857">
                  <c:v>2160</c:v>
                </c:pt>
                <c:pt idx="858">
                  <c:v>2180</c:v>
                </c:pt>
                <c:pt idx="859">
                  <c:v>2140</c:v>
                </c:pt>
                <c:pt idx="860">
                  <c:v>2160</c:v>
                </c:pt>
                <c:pt idx="861">
                  <c:v>2115</c:v>
                </c:pt>
                <c:pt idx="862">
                  <c:v>2125</c:v>
                </c:pt>
                <c:pt idx="863">
                  <c:v>2150</c:v>
                </c:pt>
                <c:pt idx="864">
                  <c:v>2145</c:v>
                </c:pt>
                <c:pt idx="865">
                  <c:v>2115</c:v>
                </c:pt>
                <c:pt idx="866">
                  <c:v>2165</c:v>
                </c:pt>
                <c:pt idx="867">
                  <c:v>2145</c:v>
                </c:pt>
                <c:pt idx="868">
                  <c:v>2170</c:v>
                </c:pt>
                <c:pt idx="869">
                  <c:v>2150</c:v>
                </c:pt>
                <c:pt idx="870">
                  <c:v>2125</c:v>
                </c:pt>
                <c:pt idx="871">
                  <c:v>2150</c:v>
                </c:pt>
                <c:pt idx="872">
                  <c:v>2145</c:v>
                </c:pt>
                <c:pt idx="873">
                  <c:v>2170</c:v>
                </c:pt>
                <c:pt idx="874">
                  <c:v>2165</c:v>
                </c:pt>
                <c:pt idx="875">
                  <c:v>2150</c:v>
                </c:pt>
                <c:pt idx="876">
                  <c:v>2155</c:v>
                </c:pt>
                <c:pt idx="877">
                  <c:v>2170</c:v>
                </c:pt>
                <c:pt idx="878">
                  <c:v>2155</c:v>
                </c:pt>
                <c:pt idx="879">
                  <c:v>2160</c:v>
                </c:pt>
                <c:pt idx="880">
                  <c:v>2135</c:v>
                </c:pt>
                <c:pt idx="881">
                  <c:v>2165</c:v>
                </c:pt>
                <c:pt idx="882">
                  <c:v>2175</c:v>
                </c:pt>
                <c:pt idx="883">
                  <c:v>2155</c:v>
                </c:pt>
                <c:pt idx="884">
                  <c:v>2145</c:v>
                </c:pt>
                <c:pt idx="885">
                  <c:v>2125</c:v>
                </c:pt>
                <c:pt idx="886">
                  <c:v>2135</c:v>
                </c:pt>
                <c:pt idx="887">
                  <c:v>2150</c:v>
                </c:pt>
                <c:pt idx="888">
                  <c:v>2105</c:v>
                </c:pt>
                <c:pt idx="889">
                  <c:v>2115</c:v>
                </c:pt>
                <c:pt idx="890">
                  <c:v>2185</c:v>
                </c:pt>
                <c:pt idx="891">
                  <c:v>2165</c:v>
                </c:pt>
                <c:pt idx="892">
                  <c:v>2160</c:v>
                </c:pt>
                <c:pt idx="893">
                  <c:v>2160</c:v>
                </c:pt>
                <c:pt idx="894">
                  <c:v>2170</c:v>
                </c:pt>
                <c:pt idx="895">
                  <c:v>2180</c:v>
                </c:pt>
                <c:pt idx="896">
                  <c:v>2150</c:v>
                </c:pt>
                <c:pt idx="897">
                  <c:v>2125</c:v>
                </c:pt>
                <c:pt idx="898">
                  <c:v>2135</c:v>
                </c:pt>
                <c:pt idx="899">
                  <c:v>2150</c:v>
                </c:pt>
                <c:pt idx="900">
                  <c:v>2145</c:v>
                </c:pt>
                <c:pt idx="901">
                  <c:v>2150</c:v>
                </c:pt>
                <c:pt idx="902">
                  <c:v>2130</c:v>
                </c:pt>
                <c:pt idx="903">
                  <c:v>2145</c:v>
                </c:pt>
                <c:pt idx="904">
                  <c:v>2165</c:v>
                </c:pt>
                <c:pt idx="905">
                  <c:v>2170</c:v>
                </c:pt>
                <c:pt idx="906">
                  <c:v>2135</c:v>
                </c:pt>
                <c:pt idx="907">
                  <c:v>2150</c:v>
                </c:pt>
                <c:pt idx="908">
                  <c:v>2150</c:v>
                </c:pt>
                <c:pt idx="909">
                  <c:v>2135</c:v>
                </c:pt>
                <c:pt idx="910">
                  <c:v>2095</c:v>
                </c:pt>
                <c:pt idx="911">
                  <c:v>2130</c:v>
                </c:pt>
                <c:pt idx="912">
                  <c:v>2125</c:v>
                </c:pt>
                <c:pt idx="913">
                  <c:v>2145</c:v>
                </c:pt>
                <c:pt idx="914">
                  <c:v>2150</c:v>
                </c:pt>
                <c:pt idx="915">
                  <c:v>2120</c:v>
                </c:pt>
                <c:pt idx="916">
                  <c:v>2135</c:v>
                </c:pt>
                <c:pt idx="917">
                  <c:v>2145</c:v>
                </c:pt>
                <c:pt idx="918">
                  <c:v>2115</c:v>
                </c:pt>
                <c:pt idx="919">
                  <c:v>2170</c:v>
                </c:pt>
                <c:pt idx="920">
                  <c:v>2145</c:v>
                </c:pt>
                <c:pt idx="921">
                  <c:v>2165</c:v>
                </c:pt>
                <c:pt idx="922">
                  <c:v>2140</c:v>
                </c:pt>
                <c:pt idx="923">
                  <c:v>2145</c:v>
                </c:pt>
                <c:pt idx="924">
                  <c:v>2175</c:v>
                </c:pt>
                <c:pt idx="925">
                  <c:v>2155</c:v>
                </c:pt>
                <c:pt idx="926">
                  <c:v>2100</c:v>
                </c:pt>
                <c:pt idx="927">
                  <c:v>2230</c:v>
                </c:pt>
                <c:pt idx="928">
                  <c:v>2140</c:v>
                </c:pt>
                <c:pt idx="929">
                  <c:v>2160</c:v>
                </c:pt>
                <c:pt idx="930">
                  <c:v>2155</c:v>
                </c:pt>
                <c:pt idx="931">
                  <c:v>2120</c:v>
                </c:pt>
                <c:pt idx="932">
                  <c:v>2130</c:v>
                </c:pt>
                <c:pt idx="933">
                  <c:v>2150</c:v>
                </c:pt>
                <c:pt idx="934">
                  <c:v>2160</c:v>
                </c:pt>
                <c:pt idx="935">
                  <c:v>2125</c:v>
                </c:pt>
                <c:pt idx="936">
                  <c:v>2125</c:v>
                </c:pt>
                <c:pt idx="937">
                  <c:v>2125</c:v>
                </c:pt>
                <c:pt idx="938">
                  <c:v>2160</c:v>
                </c:pt>
                <c:pt idx="939">
                  <c:v>2105</c:v>
                </c:pt>
                <c:pt idx="940">
                  <c:v>2180</c:v>
                </c:pt>
                <c:pt idx="941">
                  <c:v>2120</c:v>
                </c:pt>
                <c:pt idx="942">
                  <c:v>2120</c:v>
                </c:pt>
                <c:pt idx="943">
                  <c:v>2155</c:v>
                </c:pt>
                <c:pt idx="944">
                  <c:v>2155</c:v>
                </c:pt>
                <c:pt idx="945">
                  <c:v>2150</c:v>
                </c:pt>
                <c:pt idx="946">
                  <c:v>2145</c:v>
                </c:pt>
                <c:pt idx="947">
                  <c:v>2135</c:v>
                </c:pt>
                <c:pt idx="948">
                  <c:v>2160</c:v>
                </c:pt>
                <c:pt idx="949">
                  <c:v>2150</c:v>
                </c:pt>
                <c:pt idx="950">
                  <c:v>2140</c:v>
                </c:pt>
                <c:pt idx="951">
                  <c:v>2185</c:v>
                </c:pt>
                <c:pt idx="952">
                  <c:v>2165</c:v>
                </c:pt>
                <c:pt idx="953">
                  <c:v>2110</c:v>
                </c:pt>
                <c:pt idx="954">
                  <c:v>2155</c:v>
                </c:pt>
                <c:pt idx="955">
                  <c:v>2190</c:v>
                </c:pt>
                <c:pt idx="956">
                  <c:v>2170</c:v>
                </c:pt>
                <c:pt idx="957">
                  <c:v>2135</c:v>
                </c:pt>
                <c:pt idx="958">
                  <c:v>2120</c:v>
                </c:pt>
                <c:pt idx="959">
                  <c:v>2120</c:v>
                </c:pt>
                <c:pt idx="960">
                  <c:v>2100</c:v>
                </c:pt>
                <c:pt idx="961">
                  <c:v>2125</c:v>
                </c:pt>
                <c:pt idx="962">
                  <c:v>2140</c:v>
                </c:pt>
                <c:pt idx="963">
                  <c:v>2180</c:v>
                </c:pt>
                <c:pt idx="964">
                  <c:v>2175</c:v>
                </c:pt>
                <c:pt idx="965">
                  <c:v>2120</c:v>
                </c:pt>
                <c:pt idx="966">
                  <c:v>2155</c:v>
                </c:pt>
                <c:pt idx="967">
                  <c:v>2185</c:v>
                </c:pt>
                <c:pt idx="968">
                  <c:v>2180</c:v>
                </c:pt>
                <c:pt idx="969">
                  <c:v>2120</c:v>
                </c:pt>
                <c:pt idx="970">
                  <c:v>2110</c:v>
                </c:pt>
                <c:pt idx="971">
                  <c:v>2135</c:v>
                </c:pt>
                <c:pt idx="972">
                  <c:v>2170</c:v>
                </c:pt>
                <c:pt idx="973">
                  <c:v>2110</c:v>
                </c:pt>
                <c:pt idx="974">
                  <c:v>2120</c:v>
                </c:pt>
                <c:pt idx="975">
                  <c:v>2145</c:v>
                </c:pt>
                <c:pt idx="976">
                  <c:v>2150</c:v>
                </c:pt>
                <c:pt idx="977">
                  <c:v>2155</c:v>
                </c:pt>
                <c:pt idx="978">
                  <c:v>2135</c:v>
                </c:pt>
                <c:pt idx="979">
                  <c:v>2125</c:v>
                </c:pt>
                <c:pt idx="980">
                  <c:v>2115</c:v>
                </c:pt>
                <c:pt idx="981">
                  <c:v>2100</c:v>
                </c:pt>
                <c:pt idx="982">
                  <c:v>2140</c:v>
                </c:pt>
                <c:pt idx="983">
                  <c:v>2140</c:v>
                </c:pt>
                <c:pt idx="984">
                  <c:v>2105</c:v>
                </c:pt>
                <c:pt idx="985">
                  <c:v>2120</c:v>
                </c:pt>
                <c:pt idx="986">
                  <c:v>2170</c:v>
                </c:pt>
                <c:pt idx="987">
                  <c:v>2115</c:v>
                </c:pt>
                <c:pt idx="988">
                  <c:v>2165</c:v>
                </c:pt>
                <c:pt idx="989">
                  <c:v>2145</c:v>
                </c:pt>
                <c:pt idx="990">
                  <c:v>2125</c:v>
                </c:pt>
                <c:pt idx="991">
                  <c:v>2105</c:v>
                </c:pt>
                <c:pt idx="992">
                  <c:v>2130</c:v>
                </c:pt>
                <c:pt idx="993">
                  <c:v>2140</c:v>
                </c:pt>
                <c:pt idx="994">
                  <c:v>2075</c:v>
                </c:pt>
                <c:pt idx="995">
                  <c:v>2145</c:v>
                </c:pt>
                <c:pt idx="996">
                  <c:v>2165</c:v>
                </c:pt>
                <c:pt idx="997">
                  <c:v>2140</c:v>
                </c:pt>
                <c:pt idx="998">
                  <c:v>2170</c:v>
                </c:pt>
                <c:pt idx="999">
                  <c:v>2110</c:v>
                </c:pt>
                <c:pt idx="1000">
                  <c:v>2105</c:v>
                </c:pt>
                <c:pt idx="1001">
                  <c:v>2155</c:v>
                </c:pt>
                <c:pt idx="1002">
                  <c:v>2170</c:v>
                </c:pt>
                <c:pt idx="1003">
                  <c:v>2170</c:v>
                </c:pt>
                <c:pt idx="1004">
                  <c:v>2155</c:v>
                </c:pt>
                <c:pt idx="1005">
                  <c:v>2125</c:v>
                </c:pt>
                <c:pt idx="1006">
                  <c:v>2160</c:v>
                </c:pt>
                <c:pt idx="1007">
                  <c:v>2185</c:v>
                </c:pt>
                <c:pt idx="1008">
                  <c:v>2190</c:v>
                </c:pt>
                <c:pt idx="1009">
                  <c:v>2160</c:v>
                </c:pt>
                <c:pt idx="1010">
                  <c:v>2190</c:v>
                </c:pt>
                <c:pt idx="1011">
                  <c:v>2180</c:v>
                </c:pt>
                <c:pt idx="1012">
                  <c:v>2175</c:v>
                </c:pt>
                <c:pt idx="1013">
                  <c:v>2160</c:v>
                </c:pt>
                <c:pt idx="1014">
                  <c:v>2155</c:v>
                </c:pt>
                <c:pt idx="1015">
                  <c:v>2160</c:v>
                </c:pt>
                <c:pt idx="1016">
                  <c:v>2140</c:v>
                </c:pt>
                <c:pt idx="1017">
                  <c:v>2150</c:v>
                </c:pt>
                <c:pt idx="1018">
                  <c:v>2185</c:v>
                </c:pt>
                <c:pt idx="1019">
                  <c:v>2155</c:v>
                </c:pt>
                <c:pt idx="1020">
                  <c:v>2110</c:v>
                </c:pt>
                <c:pt idx="1021">
                  <c:v>2095</c:v>
                </c:pt>
                <c:pt idx="1022">
                  <c:v>2135</c:v>
                </c:pt>
                <c:pt idx="1023">
                  <c:v>2135</c:v>
                </c:pt>
                <c:pt idx="1024">
                  <c:v>2150</c:v>
                </c:pt>
                <c:pt idx="1025">
                  <c:v>2110</c:v>
                </c:pt>
                <c:pt idx="1026">
                  <c:v>2110</c:v>
                </c:pt>
                <c:pt idx="1027">
                  <c:v>2120</c:v>
                </c:pt>
                <c:pt idx="1028">
                  <c:v>2095</c:v>
                </c:pt>
                <c:pt idx="1029">
                  <c:v>2110</c:v>
                </c:pt>
                <c:pt idx="1030">
                  <c:v>2150</c:v>
                </c:pt>
                <c:pt idx="1031">
                  <c:v>2120</c:v>
                </c:pt>
                <c:pt idx="1032">
                  <c:v>2120</c:v>
                </c:pt>
                <c:pt idx="1033">
                  <c:v>2120</c:v>
                </c:pt>
                <c:pt idx="1034">
                  <c:v>2130</c:v>
                </c:pt>
                <c:pt idx="1035">
                  <c:v>2150</c:v>
                </c:pt>
                <c:pt idx="1036">
                  <c:v>2115</c:v>
                </c:pt>
                <c:pt idx="1037">
                  <c:v>2130</c:v>
                </c:pt>
                <c:pt idx="1038">
                  <c:v>2145</c:v>
                </c:pt>
                <c:pt idx="1039">
                  <c:v>2155</c:v>
                </c:pt>
                <c:pt idx="1040">
                  <c:v>2125</c:v>
                </c:pt>
                <c:pt idx="1041">
                  <c:v>2080</c:v>
                </c:pt>
                <c:pt idx="1042">
                  <c:v>2110</c:v>
                </c:pt>
                <c:pt idx="1043">
                  <c:v>2145</c:v>
                </c:pt>
                <c:pt idx="1044">
                  <c:v>2120</c:v>
                </c:pt>
                <c:pt idx="1045">
                  <c:v>2120</c:v>
                </c:pt>
                <c:pt idx="1046">
                  <c:v>2105</c:v>
                </c:pt>
                <c:pt idx="1047">
                  <c:v>2155</c:v>
                </c:pt>
                <c:pt idx="1048">
                  <c:v>2080</c:v>
                </c:pt>
                <c:pt idx="1049">
                  <c:v>2080</c:v>
                </c:pt>
                <c:pt idx="1050">
                  <c:v>2130</c:v>
                </c:pt>
                <c:pt idx="1051">
                  <c:v>2140</c:v>
                </c:pt>
                <c:pt idx="1052">
                  <c:v>2110</c:v>
                </c:pt>
                <c:pt idx="1053">
                  <c:v>2140</c:v>
                </c:pt>
                <c:pt idx="1054">
                  <c:v>2175</c:v>
                </c:pt>
                <c:pt idx="1055">
                  <c:v>2130</c:v>
                </c:pt>
                <c:pt idx="1056">
                  <c:v>2150</c:v>
                </c:pt>
                <c:pt idx="1057">
                  <c:v>2120</c:v>
                </c:pt>
                <c:pt idx="1058">
                  <c:v>2090</c:v>
                </c:pt>
                <c:pt idx="1059">
                  <c:v>2140</c:v>
                </c:pt>
                <c:pt idx="1060">
                  <c:v>2120</c:v>
                </c:pt>
                <c:pt idx="1061">
                  <c:v>2145</c:v>
                </c:pt>
                <c:pt idx="1062">
                  <c:v>2145</c:v>
                </c:pt>
                <c:pt idx="1063">
                  <c:v>2110</c:v>
                </c:pt>
                <c:pt idx="1064">
                  <c:v>2135</c:v>
                </c:pt>
                <c:pt idx="1065">
                  <c:v>2125</c:v>
                </c:pt>
                <c:pt idx="1066">
                  <c:v>2130</c:v>
                </c:pt>
                <c:pt idx="1067">
                  <c:v>2120</c:v>
                </c:pt>
                <c:pt idx="1068">
                  <c:v>2105</c:v>
                </c:pt>
                <c:pt idx="1069">
                  <c:v>2100</c:v>
                </c:pt>
                <c:pt idx="1070">
                  <c:v>2115</c:v>
                </c:pt>
                <c:pt idx="1071">
                  <c:v>2120</c:v>
                </c:pt>
                <c:pt idx="1072">
                  <c:v>2125</c:v>
                </c:pt>
                <c:pt idx="1073">
                  <c:v>2125</c:v>
                </c:pt>
                <c:pt idx="1074">
                  <c:v>2135</c:v>
                </c:pt>
                <c:pt idx="1075">
                  <c:v>2135</c:v>
                </c:pt>
                <c:pt idx="1076">
                  <c:v>2110</c:v>
                </c:pt>
                <c:pt idx="1077">
                  <c:v>2125</c:v>
                </c:pt>
                <c:pt idx="1078">
                  <c:v>2125</c:v>
                </c:pt>
                <c:pt idx="1079">
                  <c:v>2105</c:v>
                </c:pt>
                <c:pt idx="1080">
                  <c:v>2145</c:v>
                </c:pt>
                <c:pt idx="1081">
                  <c:v>2155</c:v>
                </c:pt>
                <c:pt idx="1082">
                  <c:v>2135</c:v>
                </c:pt>
                <c:pt idx="1083">
                  <c:v>2120</c:v>
                </c:pt>
                <c:pt idx="1084">
                  <c:v>2165</c:v>
                </c:pt>
                <c:pt idx="1085">
                  <c:v>2135</c:v>
                </c:pt>
                <c:pt idx="1086">
                  <c:v>2145</c:v>
                </c:pt>
                <c:pt idx="1087">
                  <c:v>2105</c:v>
                </c:pt>
                <c:pt idx="1088">
                  <c:v>2105</c:v>
                </c:pt>
                <c:pt idx="1089">
                  <c:v>2120</c:v>
                </c:pt>
                <c:pt idx="1090">
                  <c:v>2115</c:v>
                </c:pt>
                <c:pt idx="1091">
                  <c:v>2115</c:v>
                </c:pt>
                <c:pt idx="1092">
                  <c:v>2160</c:v>
                </c:pt>
                <c:pt idx="1093">
                  <c:v>2070</c:v>
                </c:pt>
                <c:pt idx="1094">
                  <c:v>2125</c:v>
                </c:pt>
                <c:pt idx="1095">
                  <c:v>2100</c:v>
                </c:pt>
                <c:pt idx="1096">
                  <c:v>2120</c:v>
                </c:pt>
                <c:pt idx="1097">
                  <c:v>2100</c:v>
                </c:pt>
                <c:pt idx="1098">
                  <c:v>2125</c:v>
                </c:pt>
                <c:pt idx="1099">
                  <c:v>2100</c:v>
                </c:pt>
                <c:pt idx="1100">
                  <c:v>2140</c:v>
                </c:pt>
                <c:pt idx="1101">
                  <c:v>2140</c:v>
                </c:pt>
                <c:pt idx="1102">
                  <c:v>2155</c:v>
                </c:pt>
                <c:pt idx="1103">
                  <c:v>2115</c:v>
                </c:pt>
                <c:pt idx="1104">
                  <c:v>2105</c:v>
                </c:pt>
                <c:pt idx="1105">
                  <c:v>2100</c:v>
                </c:pt>
                <c:pt idx="1106">
                  <c:v>2145</c:v>
                </c:pt>
                <c:pt idx="1107">
                  <c:v>2105</c:v>
                </c:pt>
                <c:pt idx="1108">
                  <c:v>2115</c:v>
                </c:pt>
                <c:pt idx="1109">
                  <c:v>2160</c:v>
                </c:pt>
                <c:pt idx="1110">
                  <c:v>2155</c:v>
                </c:pt>
                <c:pt idx="1111">
                  <c:v>2115</c:v>
                </c:pt>
                <c:pt idx="1112">
                  <c:v>2110</c:v>
                </c:pt>
                <c:pt idx="1113">
                  <c:v>2150</c:v>
                </c:pt>
                <c:pt idx="1114">
                  <c:v>2115</c:v>
                </c:pt>
                <c:pt idx="1115">
                  <c:v>2105</c:v>
                </c:pt>
                <c:pt idx="1116">
                  <c:v>2115</c:v>
                </c:pt>
                <c:pt idx="1117">
                  <c:v>2120</c:v>
                </c:pt>
                <c:pt idx="1118">
                  <c:v>2105</c:v>
                </c:pt>
                <c:pt idx="1119">
                  <c:v>2100</c:v>
                </c:pt>
                <c:pt idx="1120">
                  <c:v>2090</c:v>
                </c:pt>
                <c:pt idx="1121">
                  <c:v>2085</c:v>
                </c:pt>
                <c:pt idx="1122">
                  <c:v>2105</c:v>
                </c:pt>
                <c:pt idx="1123">
                  <c:v>2155</c:v>
                </c:pt>
                <c:pt idx="1124">
                  <c:v>2160</c:v>
                </c:pt>
                <c:pt idx="1125">
                  <c:v>2145</c:v>
                </c:pt>
                <c:pt idx="1126">
                  <c:v>2130</c:v>
                </c:pt>
                <c:pt idx="1127">
                  <c:v>2115</c:v>
                </c:pt>
                <c:pt idx="1128">
                  <c:v>2125</c:v>
                </c:pt>
                <c:pt idx="1129">
                  <c:v>2110</c:v>
                </c:pt>
                <c:pt idx="1130">
                  <c:v>2110</c:v>
                </c:pt>
                <c:pt idx="1131">
                  <c:v>2130</c:v>
                </c:pt>
                <c:pt idx="1132">
                  <c:v>2120</c:v>
                </c:pt>
                <c:pt idx="1133">
                  <c:v>2105</c:v>
                </c:pt>
                <c:pt idx="1134">
                  <c:v>2100</c:v>
                </c:pt>
                <c:pt idx="1135">
                  <c:v>2095</c:v>
                </c:pt>
                <c:pt idx="1136">
                  <c:v>2100</c:v>
                </c:pt>
                <c:pt idx="1137">
                  <c:v>2120</c:v>
                </c:pt>
                <c:pt idx="1138">
                  <c:v>2105</c:v>
                </c:pt>
                <c:pt idx="1139">
                  <c:v>2085</c:v>
                </c:pt>
                <c:pt idx="1140">
                  <c:v>2100</c:v>
                </c:pt>
                <c:pt idx="1141">
                  <c:v>2115</c:v>
                </c:pt>
                <c:pt idx="1142">
                  <c:v>2120</c:v>
                </c:pt>
                <c:pt idx="1143">
                  <c:v>2115</c:v>
                </c:pt>
                <c:pt idx="1144">
                  <c:v>2135</c:v>
                </c:pt>
                <c:pt idx="1145">
                  <c:v>2110</c:v>
                </c:pt>
                <c:pt idx="1146">
                  <c:v>2090</c:v>
                </c:pt>
                <c:pt idx="1147">
                  <c:v>2085</c:v>
                </c:pt>
                <c:pt idx="1148">
                  <c:v>2100</c:v>
                </c:pt>
                <c:pt idx="1149">
                  <c:v>2080</c:v>
                </c:pt>
                <c:pt idx="1150">
                  <c:v>2045</c:v>
                </c:pt>
                <c:pt idx="1151">
                  <c:v>2090</c:v>
                </c:pt>
                <c:pt idx="1152">
                  <c:v>2095</c:v>
                </c:pt>
                <c:pt idx="1153">
                  <c:v>2100</c:v>
                </c:pt>
                <c:pt idx="1154">
                  <c:v>2100</c:v>
                </c:pt>
                <c:pt idx="1155">
                  <c:v>2120</c:v>
                </c:pt>
                <c:pt idx="1156">
                  <c:v>2100</c:v>
                </c:pt>
                <c:pt idx="1157">
                  <c:v>2140</c:v>
                </c:pt>
                <c:pt idx="1158">
                  <c:v>2110</c:v>
                </c:pt>
                <c:pt idx="1159">
                  <c:v>2145</c:v>
                </c:pt>
                <c:pt idx="1160">
                  <c:v>2110</c:v>
                </c:pt>
                <c:pt idx="1161">
                  <c:v>2130</c:v>
                </c:pt>
                <c:pt idx="1162">
                  <c:v>2095</c:v>
                </c:pt>
                <c:pt idx="1163">
                  <c:v>2120</c:v>
                </c:pt>
                <c:pt idx="1164">
                  <c:v>2155</c:v>
                </c:pt>
                <c:pt idx="1165">
                  <c:v>2125</c:v>
                </c:pt>
                <c:pt idx="1166">
                  <c:v>2050</c:v>
                </c:pt>
                <c:pt idx="1167">
                  <c:v>2110</c:v>
                </c:pt>
                <c:pt idx="1168">
                  <c:v>2150</c:v>
                </c:pt>
                <c:pt idx="1169">
                  <c:v>2115</c:v>
                </c:pt>
                <c:pt idx="1170">
                  <c:v>2120</c:v>
                </c:pt>
                <c:pt idx="1171">
                  <c:v>2105</c:v>
                </c:pt>
                <c:pt idx="1172">
                  <c:v>2120</c:v>
                </c:pt>
                <c:pt idx="1173">
                  <c:v>2130</c:v>
                </c:pt>
                <c:pt idx="1174">
                  <c:v>2110</c:v>
                </c:pt>
                <c:pt idx="1175">
                  <c:v>2150</c:v>
                </c:pt>
                <c:pt idx="1176">
                  <c:v>2130</c:v>
                </c:pt>
                <c:pt idx="1177">
                  <c:v>2155</c:v>
                </c:pt>
                <c:pt idx="1178">
                  <c:v>2115</c:v>
                </c:pt>
                <c:pt idx="1179">
                  <c:v>2105</c:v>
                </c:pt>
                <c:pt idx="1180">
                  <c:v>2135</c:v>
                </c:pt>
                <c:pt idx="1181">
                  <c:v>2140</c:v>
                </c:pt>
                <c:pt idx="1182">
                  <c:v>2130</c:v>
                </c:pt>
                <c:pt idx="1183">
                  <c:v>2125</c:v>
                </c:pt>
                <c:pt idx="1184">
                  <c:v>2110</c:v>
                </c:pt>
                <c:pt idx="1185">
                  <c:v>2105</c:v>
                </c:pt>
                <c:pt idx="1186">
                  <c:v>2120</c:v>
                </c:pt>
                <c:pt idx="1187">
                  <c:v>2160</c:v>
                </c:pt>
                <c:pt idx="1188">
                  <c:v>2145</c:v>
                </c:pt>
                <c:pt idx="1189">
                  <c:v>2120</c:v>
                </c:pt>
                <c:pt idx="1190">
                  <c:v>2130</c:v>
                </c:pt>
                <c:pt idx="1191">
                  <c:v>2115</c:v>
                </c:pt>
                <c:pt idx="1192">
                  <c:v>2145</c:v>
                </c:pt>
                <c:pt idx="1193">
                  <c:v>2135</c:v>
                </c:pt>
                <c:pt idx="1194">
                  <c:v>2130</c:v>
                </c:pt>
                <c:pt idx="1195">
                  <c:v>2150</c:v>
                </c:pt>
                <c:pt idx="1196">
                  <c:v>2190</c:v>
                </c:pt>
                <c:pt idx="1197">
                  <c:v>2195</c:v>
                </c:pt>
                <c:pt idx="1198">
                  <c:v>2230</c:v>
                </c:pt>
                <c:pt idx="1199">
                  <c:v>2215</c:v>
                </c:pt>
                <c:pt idx="1200">
                  <c:v>2180</c:v>
                </c:pt>
                <c:pt idx="1201">
                  <c:v>2215</c:v>
                </c:pt>
                <c:pt idx="1202">
                  <c:v>2220</c:v>
                </c:pt>
                <c:pt idx="1203">
                  <c:v>2280</c:v>
                </c:pt>
                <c:pt idx="1204">
                  <c:v>2300</c:v>
                </c:pt>
                <c:pt idx="1205">
                  <c:v>2310</c:v>
                </c:pt>
                <c:pt idx="1206">
                  <c:v>2375</c:v>
                </c:pt>
                <c:pt idx="1207">
                  <c:v>2500</c:v>
                </c:pt>
                <c:pt idx="1208">
                  <c:v>2590</c:v>
                </c:pt>
                <c:pt idx="1209">
                  <c:v>2620</c:v>
                </c:pt>
                <c:pt idx="1210">
                  <c:v>2820</c:v>
                </c:pt>
                <c:pt idx="1211">
                  <c:v>2940</c:v>
                </c:pt>
                <c:pt idx="1212">
                  <c:v>3125</c:v>
                </c:pt>
                <c:pt idx="1213">
                  <c:v>3465</c:v>
                </c:pt>
                <c:pt idx="1214">
                  <c:v>3540</c:v>
                </c:pt>
                <c:pt idx="1215">
                  <c:v>3825</c:v>
                </c:pt>
                <c:pt idx="1216">
                  <c:v>3895</c:v>
                </c:pt>
                <c:pt idx="1217">
                  <c:v>3580</c:v>
                </c:pt>
                <c:pt idx="1218">
                  <c:v>3650</c:v>
                </c:pt>
                <c:pt idx="1219">
                  <c:v>3520</c:v>
                </c:pt>
                <c:pt idx="1220">
                  <c:v>3235</c:v>
                </c:pt>
                <c:pt idx="1221">
                  <c:v>3115</c:v>
                </c:pt>
                <c:pt idx="1222">
                  <c:v>3020</c:v>
                </c:pt>
                <c:pt idx="1223">
                  <c:v>2790</c:v>
                </c:pt>
                <c:pt idx="1224">
                  <c:v>2490</c:v>
                </c:pt>
                <c:pt idx="1225">
                  <c:v>2550</c:v>
                </c:pt>
                <c:pt idx="1226">
                  <c:v>2345</c:v>
                </c:pt>
                <c:pt idx="1227">
                  <c:v>2295</c:v>
                </c:pt>
                <c:pt idx="1228">
                  <c:v>2330</c:v>
                </c:pt>
                <c:pt idx="1229">
                  <c:v>2285</c:v>
                </c:pt>
                <c:pt idx="1230">
                  <c:v>2275</c:v>
                </c:pt>
                <c:pt idx="1231">
                  <c:v>2210</c:v>
                </c:pt>
                <c:pt idx="1232">
                  <c:v>2190</c:v>
                </c:pt>
                <c:pt idx="1233">
                  <c:v>2220</c:v>
                </c:pt>
                <c:pt idx="1234">
                  <c:v>2225</c:v>
                </c:pt>
                <c:pt idx="1235">
                  <c:v>2205</c:v>
                </c:pt>
                <c:pt idx="1236">
                  <c:v>2180</c:v>
                </c:pt>
                <c:pt idx="1237">
                  <c:v>2200</c:v>
                </c:pt>
                <c:pt idx="1238">
                  <c:v>2200</c:v>
                </c:pt>
                <c:pt idx="1239">
                  <c:v>2165</c:v>
                </c:pt>
                <c:pt idx="1240">
                  <c:v>2145</c:v>
                </c:pt>
                <c:pt idx="1241">
                  <c:v>2155</c:v>
                </c:pt>
                <c:pt idx="1242">
                  <c:v>2145</c:v>
                </c:pt>
                <c:pt idx="1243">
                  <c:v>2130</c:v>
                </c:pt>
                <c:pt idx="1244">
                  <c:v>2140</c:v>
                </c:pt>
                <c:pt idx="1245">
                  <c:v>2150</c:v>
                </c:pt>
                <c:pt idx="1246">
                  <c:v>2145</c:v>
                </c:pt>
                <c:pt idx="1247">
                  <c:v>2145</c:v>
                </c:pt>
                <c:pt idx="1248">
                  <c:v>2165</c:v>
                </c:pt>
                <c:pt idx="1249">
                  <c:v>2175</c:v>
                </c:pt>
                <c:pt idx="1250">
                  <c:v>2130</c:v>
                </c:pt>
                <c:pt idx="1251">
                  <c:v>2130</c:v>
                </c:pt>
                <c:pt idx="1252">
                  <c:v>2155</c:v>
                </c:pt>
                <c:pt idx="1253">
                  <c:v>2150</c:v>
                </c:pt>
                <c:pt idx="1254">
                  <c:v>2140</c:v>
                </c:pt>
                <c:pt idx="1255">
                  <c:v>2165</c:v>
                </c:pt>
                <c:pt idx="1256">
                  <c:v>2135</c:v>
                </c:pt>
                <c:pt idx="1257">
                  <c:v>2110</c:v>
                </c:pt>
                <c:pt idx="1258">
                  <c:v>2130</c:v>
                </c:pt>
                <c:pt idx="1259">
                  <c:v>2130</c:v>
                </c:pt>
                <c:pt idx="1260">
                  <c:v>2140</c:v>
                </c:pt>
                <c:pt idx="1261">
                  <c:v>2140</c:v>
                </c:pt>
                <c:pt idx="1262">
                  <c:v>2130</c:v>
                </c:pt>
                <c:pt idx="1263">
                  <c:v>2145</c:v>
                </c:pt>
                <c:pt idx="1264">
                  <c:v>2170</c:v>
                </c:pt>
                <c:pt idx="1265">
                  <c:v>2130</c:v>
                </c:pt>
                <c:pt idx="1266">
                  <c:v>2125</c:v>
                </c:pt>
                <c:pt idx="1267">
                  <c:v>2145</c:v>
                </c:pt>
                <c:pt idx="1268">
                  <c:v>2170</c:v>
                </c:pt>
                <c:pt idx="1269">
                  <c:v>2180</c:v>
                </c:pt>
                <c:pt idx="1270">
                  <c:v>2130</c:v>
                </c:pt>
                <c:pt idx="1271">
                  <c:v>2160</c:v>
                </c:pt>
                <c:pt idx="1272">
                  <c:v>2175</c:v>
                </c:pt>
                <c:pt idx="1273">
                  <c:v>2170</c:v>
                </c:pt>
                <c:pt idx="1274">
                  <c:v>2140</c:v>
                </c:pt>
                <c:pt idx="1275">
                  <c:v>2170</c:v>
                </c:pt>
                <c:pt idx="1276">
                  <c:v>2210</c:v>
                </c:pt>
                <c:pt idx="1277">
                  <c:v>2160</c:v>
                </c:pt>
                <c:pt idx="1278">
                  <c:v>2190</c:v>
                </c:pt>
                <c:pt idx="1279">
                  <c:v>2215</c:v>
                </c:pt>
                <c:pt idx="1280">
                  <c:v>2195</c:v>
                </c:pt>
                <c:pt idx="1281">
                  <c:v>2230</c:v>
                </c:pt>
                <c:pt idx="1282">
                  <c:v>2240</c:v>
                </c:pt>
                <c:pt idx="1283">
                  <c:v>2250</c:v>
                </c:pt>
                <c:pt idx="1284">
                  <c:v>2345</c:v>
                </c:pt>
                <c:pt idx="1285">
                  <c:v>2330</c:v>
                </c:pt>
                <c:pt idx="1286">
                  <c:v>2395</c:v>
                </c:pt>
                <c:pt idx="1287">
                  <c:v>2500</c:v>
                </c:pt>
                <c:pt idx="1288">
                  <c:v>2745</c:v>
                </c:pt>
                <c:pt idx="1289">
                  <c:v>2945</c:v>
                </c:pt>
                <c:pt idx="1290">
                  <c:v>3115</c:v>
                </c:pt>
                <c:pt idx="1291">
                  <c:v>3490</c:v>
                </c:pt>
                <c:pt idx="1292">
                  <c:v>3930</c:v>
                </c:pt>
                <c:pt idx="1293">
                  <c:v>4440</c:v>
                </c:pt>
                <c:pt idx="1294">
                  <c:v>4880</c:v>
                </c:pt>
                <c:pt idx="1295">
                  <c:v>5325</c:v>
                </c:pt>
                <c:pt idx="1296">
                  <c:v>5795</c:v>
                </c:pt>
                <c:pt idx="1297">
                  <c:v>5730</c:v>
                </c:pt>
                <c:pt idx="1298">
                  <c:v>5660</c:v>
                </c:pt>
                <c:pt idx="1299">
                  <c:v>5350</c:v>
                </c:pt>
                <c:pt idx="1300">
                  <c:v>5075</c:v>
                </c:pt>
                <c:pt idx="1301">
                  <c:v>4675</c:v>
                </c:pt>
                <c:pt idx="1302">
                  <c:v>4225</c:v>
                </c:pt>
                <c:pt idx="1303">
                  <c:v>3870</c:v>
                </c:pt>
                <c:pt idx="1304">
                  <c:v>3515</c:v>
                </c:pt>
                <c:pt idx="1305">
                  <c:v>3060</c:v>
                </c:pt>
                <c:pt idx="1306">
                  <c:v>2815</c:v>
                </c:pt>
                <c:pt idx="1307">
                  <c:v>2710</c:v>
                </c:pt>
                <c:pt idx="1308">
                  <c:v>2505</c:v>
                </c:pt>
                <c:pt idx="1309">
                  <c:v>2440</c:v>
                </c:pt>
                <c:pt idx="1310">
                  <c:v>2365</c:v>
                </c:pt>
                <c:pt idx="1311">
                  <c:v>2315</c:v>
                </c:pt>
                <c:pt idx="1312">
                  <c:v>2305</c:v>
                </c:pt>
                <c:pt idx="1313">
                  <c:v>2230</c:v>
                </c:pt>
                <c:pt idx="1314">
                  <c:v>2220</c:v>
                </c:pt>
                <c:pt idx="1315">
                  <c:v>2225</c:v>
                </c:pt>
                <c:pt idx="1316">
                  <c:v>2215</c:v>
                </c:pt>
                <c:pt idx="1317">
                  <c:v>2170</c:v>
                </c:pt>
                <c:pt idx="1318">
                  <c:v>2190</c:v>
                </c:pt>
                <c:pt idx="1319">
                  <c:v>2200</c:v>
                </c:pt>
                <c:pt idx="1320">
                  <c:v>2210</c:v>
                </c:pt>
                <c:pt idx="1321">
                  <c:v>2170</c:v>
                </c:pt>
                <c:pt idx="1322">
                  <c:v>2145</c:v>
                </c:pt>
                <c:pt idx="1323">
                  <c:v>2130</c:v>
                </c:pt>
                <c:pt idx="1324">
                  <c:v>2105</c:v>
                </c:pt>
                <c:pt idx="1325">
                  <c:v>2120</c:v>
                </c:pt>
                <c:pt idx="1326">
                  <c:v>2110</c:v>
                </c:pt>
                <c:pt idx="1327">
                  <c:v>2160</c:v>
                </c:pt>
                <c:pt idx="1328">
                  <c:v>2130</c:v>
                </c:pt>
                <c:pt idx="1329">
                  <c:v>2125</c:v>
                </c:pt>
                <c:pt idx="1330">
                  <c:v>2160</c:v>
                </c:pt>
                <c:pt idx="1331">
                  <c:v>2115</c:v>
                </c:pt>
                <c:pt idx="1332">
                  <c:v>2085</c:v>
                </c:pt>
                <c:pt idx="1333">
                  <c:v>2125</c:v>
                </c:pt>
                <c:pt idx="1334">
                  <c:v>2145</c:v>
                </c:pt>
                <c:pt idx="1335">
                  <c:v>2130</c:v>
                </c:pt>
                <c:pt idx="1336">
                  <c:v>2130</c:v>
                </c:pt>
                <c:pt idx="1337">
                  <c:v>2145</c:v>
                </c:pt>
                <c:pt idx="1338">
                  <c:v>2125</c:v>
                </c:pt>
                <c:pt idx="1339">
                  <c:v>2150</c:v>
                </c:pt>
                <c:pt idx="1340">
                  <c:v>2085</c:v>
                </c:pt>
                <c:pt idx="1341">
                  <c:v>2105</c:v>
                </c:pt>
                <c:pt idx="1342">
                  <c:v>2115</c:v>
                </c:pt>
                <c:pt idx="1343">
                  <c:v>2115</c:v>
                </c:pt>
                <c:pt idx="1344">
                  <c:v>2110</c:v>
                </c:pt>
                <c:pt idx="1345">
                  <c:v>2090</c:v>
                </c:pt>
                <c:pt idx="1346">
                  <c:v>2090</c:v>
                </c:pt>
                <c:pt idx="1347">
                  <c:v>2110</c:v>
                </c:pt>
                <c:pt idx="1348">
                  <c:v>2105</c:v>
                </c:pt>
                <c:pt idx="1349">
                  <c:v>2100</c:v>
                </c:pt>
                <c:pt idx="1350">
                  <c:v>2100</c:v>
                </c:pt>
                <c:pt idx="1351">
                  <c:v>2085</c:v>
                </c:pt>
                <c:pt idx="1352">
                  <c:v>2095</c:v>
                </c:pt>
                <c:pt idx="1353">
                  <c:v>2105</c:v>
                </c:pt>
                <c:pt idx="1354">
                  <c:v>2110</c:v>
                </c:pt>
                <c:pt idx="1355">
                  <c:v>2100</c:v>
                </c:pt>
                <c:pt idx="1356">
                  <c:v>2095</c:v>
                </c:pt>
                <c:pt idx="1357">
                  <c:v>2105</c:v>
                </c:pt>
                <c:pt idx="1358">
                  <c:v>2120</c:v>
                </c:pt>
                <c:pt idx="1359">
                  <c:v>2100</c:v>
                </c:pt>
                <c:pt idx="1360">
                  <c:v>2075</c:v>
                </c:pt>
                <c:pt idx="1361">
                  <c:v>2095</c:v>
                </c:pt>
                <c:pt idx="1362">
                  <c:v>2125</c:v>
                </c:pt>
                <c:pt idx="1363">
                  <c:v>2130</c:v>
                </c:pt>
                <c:pt idx="1364">
                  <c:v>2125</c:v>
                </c:pt>
                <c:pt idx="1365">
                  <c:v>2135</c:v>
                </c:pt>
                <c:pt idx="1366">
                  <c:v>2125</c:v>
                </c:pt>
                <c:pt idx="1367">
                  <c:v>2095</c:v>
                </c:pt>
                <c:pt idx="1368">
                  <c:v>2100</c:v>
                </c:pt>
                <c:pt idx="1369">
                  <c:v>2105</c:v>
                </c:pt>
                <c:pt idx="1370">
                  <c:v>2130</c:v>
                </c:pt>
                <c:pt idx="1371">
                  <c:v>2110</c:v>
                </c:pt>
                <c:pt idx="1372">
                  <c:v>2090</c:v>
                </c:pt>
                <c:pt idx="1373">
                  <c:v>2095</c:v>
                </c:pt>
                <c:pt idx="1374">
                  <c:v>2100</c:v>
                </c:pt>
                <c:pt idx="1375">
                  <c:v>2105</c:v>
                </c:pt>
                <c:pt idx="1376">
                  <c:v>2095</c:v>
                </c:pt>
                <c:pt idx="1377">
                  <c:v>2060</c:v>
                </c:pt>
                <c:pt idx="1378">
                  <c:v>2105</c:v>
                </c:pt>
                <c:pt idx="1379">
                  <c:v>2095</c:v>
                </c:pt>
                <c:pt idx="1380">
                  <c:v>2105</c:v>
                </c:pt>
                <c:pt idx="1381">
                  <c:v>2080</c:v>
                </c:pt>
                <c:pt idx="1382">
                  <c:v>2080</c:v>
                </c:pt>
                <c:pt idx="1383">
                  <c:v>2060</c:v>
                </c:pt>
                <c:pt idx="1384">
                  <c:v>2100</c:v>
                </c:pt>
                <c:pt idx="1385">
                  <c:v>2070</c:v>
                </c:pt>
                <c:pt idx="1386">
                  <c:v>2150</c:v>
                </c:pt>
                <c:pt idx="1387">
                  <c:v>2080</c:v>
                </c:pt>
                <c:pt idx="1388">
                  <c:v>2105</c:v>
                </c:pt>
                <c:pt idx="1389">
                  <c:v>2130</c:v>
                </c:pt>
                <c:pt idx="1390">
                  <c:v>2120</c:v>
                </c:pt>
                <c:pt idx="1391">
                  <c:v>2115</c:v>
                </c:pt>
                <c:pt idx="1392">
                  <c:v>2100</c:v>
                </c:pt>
                <c:pt idx="1393">
                  <c:v>2075</c:v>
                </c:pt>
                <c:pt idx="1394">
                  <c:v>2115</c:v>
                </c:pt>
                <c:pt idx="1395">
                  <c:v>2075</c:v>
                </c:pt>
                <c:pt idx="1396">
                  <c:v>2080</c:v>
                </c:pt>
                <c:pt idx="1397">
                  <c:v>2085</c:v>
                </c:pt>
                <c:pt idx="1398">
                  <c:v>2090</c:v>
                </c:pt>
                <c:pt idx="1399">
                  <c:v>2050</c:v>
                </c:pt>
                <c:pt idx="1400">
                  <c:v>2105</c:v>
                </c:pt>
                <c:pt idx="1401">
                  <c:v>2105</c:v>
                </c:pt>
                <c:pt idx="1402">
                  <c:v>2095</c:v>
                </c:pt>
                <c:pt idx="1403">
                  <c:v>2085</c:v>
                </c:pt>
                <c:pt idx="1404">
                  <c:v>2090</c:v>
                </c:pt>
                <c:pt idx="1405">
                  <c:v>2080</c:v>
                </c:pt>
                <c:pt idx="1406">
                  <c:v>2055</c:v>
                </c:pt>
                <c:pt idx="1407">
                  <c:v>2055</c:v>
                </c:pt>
                <c:pt idx="1408">
                  <c:v>2090</c:v>
                </c:pt>
                <c:pt idx="1409">
                  <c:v>2095</c:v>
                </c:pt>
                <c:pt idx="1410">
                  <c:v>2080</c:v>
                </c:pt>
                <c:pt idx="1411">
                  <c:v>2075</c:v>
                </c:pt>
                <c:pt idx="1412">
                  <c:v>2070</c:v>
                </c:pt>
                <c:pt idx="1413">
                  <c:v>2055</c:v>
                </c:pt>
                <c:pt idx="1414">
                  <c:v>2065</c:v>
                </c:pt>
                <c:pt idx="1415">
                  <c:v>2080</c:v>
                </c:pt>
                <c:pt idx="1416">
                  <c:v>2060</c:v>
                </c:pt>
                <c:pt idx="1417">
                  <c:v>2045</c:v>
                </c:pt>
                <c:pt idx="1418">
                  <c:v>2070</c:v>
                </c:pt>
                <c:pt idx="1419">
                  <c:v>2090</c:v>
                </c:pt>
                <c:pt idx="1420">
                  <c:v>2070</c:v>
                </c:pt>
                <c:pt idx="1421">
                  <c:v>2075</c:v>
                </c:pt>
                <c:pt idx="1422">
                  <c:v>2095</c:v>
                </c:pt>
                <c:pt idx="1423">
                  <c:v>2085</c:v>
                </c:pt>
                <c:pt idx="1424">
                  <c:v>2085</c:v>
                </c:pt>
                <c:pt idx="1425">
                  <c:v>2100</c:v>
                </c:pt>
                <c:pt idx="1426">
                  <c:v>2075</c:v>
                </c:pt>
                <c:pt idx="1427">
                  <c:v>2070</c:v>
                </c:pt>
                <c:pt idx="1428">
                  <c:v>2080</c:v>
                </c:pt>
                <c:pt idx="1429">
                  <c:v>2105</c:v>
                </c:pt>
                <c:pt idx="1430">
                  <c:v>2090</c:v>
                </c:pt>
                <c:pt idx="1431">
                  <c:v>2095</c:v>
                </c:pt>
                <c:pt idx="1432">
                  <c:v>2090</c:v>
                </c:pt>
                <c:pt idx="1433">
                  <c:v>2075</c:v>
                </c:pt>
                <c:pt idx="1434">
                  <c:v>2070</c:v>
                </c:pt>
                <c:pt idx="1435">
                  <c:v>2070</c:v>
                </c:pt>
                <c:pt idx="1436">
                  <c:v>2080</c:v>
                </c:pt>
                <c:pt idx="1437">
                  <c:v>2090</c:v>
                </c:pt>
                <c:pt idx="1438">
                  <c:v>2085</c:v>
                </c:pt>
                <c:pt idx="1439">
                  <c:v>2115</c:v>
                </c:pt>
                <c:pt idx="1440">
                  <c:v>2090</c:v>
                </c:pt>
                <c:pt idx="1441">
                  <c:v>2110</c:v>
                </c:pt>
                <c:pt idx="1442">
                  <c:v>2115</c:v>
                </c:pt>
                <c:pt idx="1443">
                  <c:v>2080</c:v>
                </c:pt>
                <c:pt idx="1444">
                  <c:v>2085</c:v>
                </c:pt>
                <c:pt idx="1445">
                  <c:v>2085</c:v>
                </c:pt>
                <c:pt idx="1446">
                  <c:v>2085</c:v>
                </c:pt>
                <c:pt idx="1447">
                  <c:v>2070</c:v>
                </c:pt>
                <c:pt idx="1448">
                  <c:v>2090</c:v>
                </c:pt>
                <c:pt idx="1449">
                  <c:v>2105</c:v>
                </c:pt>
                <c:pt idx="1450">
                  <c:v>2080</c:v>
                </c:pt>
                <c:pt idx="1451">
                  <c:v>2090</c:v>
                </c:pt>
                <c:pt idx="1452">
                  <c:v>2075</c:v>
                </c:pt>
                <c:pt idx="1453">
                  <c:v>2100</c:v>
                </c:pt>
                <c:pt idx="1454">
                  <c:v>2090</c:v>
                </c:pt>
                <c:pt idx="1455">
                  <c:v>2085</c:v>
                </c:pt>
                <c:pt idx="1456">
                  <c:v>2095</c:v>
                </c:pt>
                <c:pt idx="1457">
                  <c:v>2085</c:v>
                </c:pt>
                <c:pt idx="1458">
                  <c:v>2085</c:v>
                </c:pt>
                <c:pt idx="1459">
                  <c:v>2080</c:v>
                </c:pt>
                <c:pt idx="1460">
                  <c:v>2085</c:v>
                </c:pt>
                <c:pt idx="1461">
                  <c:v>2100</c:v>
                </c:pt>
                <c:pt idx="1462">
                  <c:v>2065</c:v>
                </c:pt>
                <c:pt idx="1463">
                  <c:v>2060</c:v>
                </c:pt>
                <c:pt idx="1464">
                  <c:v>2075</c:v>
                </c:pt>
                <c:pt idx="1465">
                  <c:v>2050</c:v>
                </c:pt>
                <c:pt idx="1466">
                  <c:v>2050</c:v>
                </c:pt>
                <c:pt idx="1467">
                  <c:v>2070</c:v>
                </c:pt>
                <c:pt idx="1468">
                  <c:v>2080</c:v>
                </c:pt>
                <c:pt idx="1469">
                  <c:v>2085</c:v>
                </c:pt>
                <c:pt idx="1470">
                  <c:v>2095</c:v>
                </c:pt>
                <c:pt idx="1471">
                  <c:v>2100</c:v>
                </c:pt>
                <c:pt idx="1472">
                  <c:v>2085</c:v>
                </c:pt>
                <c:pt idx="1473">
                  <c:v>2095</c:v>
                </c:pt>
                <c:pt idx="1474">
                  <c:v>2085</c:v>
                </c:pt>
                <c:pt idx="1475">
                  <c:v>2090</c:v>
                </c:pt>
                <c:pt idx="1476">
                  <c:v>2105</c:v>
                </c:pt>
                <c:pt idx="1477">
                  <c:v>2090</c:v>
                </c:pt>
                <c:pt idx="1478">
                  <c:v>2095</c:v>
                </c:pt>
                <c:pt idx="1479">
                  <c:v>2115</c:v>
                </c:pt>
                <c:pt idx="1480">
                  <c:v>2100</c:v>
                </c:pt>
                <c:pt idx="1481">
                  <c:v>2065</c:v>
                </c:pt>
                <c:pt idx="1482">
                  <c:v>2085</c:v>
                </c:pt>
                <c:pt idx="1483">
                  <c:v>2090</c:v>
                </c:pt>
                <c:pt idx="1484">
                  <c:v>2060</c:v>
                </c:pt>
                <c:pt idx="1485">
                  <c:v>2095</c:v>
                </c:pt>
                <c:pt idx="1486">
                  <c:v>2090</c:v>
                </c:pt>
                <c:pt idx="1487">
                  <c:v>2075</c:v>
                </c:pt>
                <c:pt idx="1488">
                  <c:v>2070</c:v>
                </c:pt>
                <c:pt idx="1489">
                  <c:v>2080</c:v>
                </c:pt>
                <c:pt idx="1490">
                  <c:v>2095</c:v>
                </c:pt>
                <c:pt idx="1491">
                  <c:v>2065</c:v>
                </c:pt>
                <c:pt idx="1492">
                  <c:v>2105</c:v>
                </c:pt>
                <c:pt idx="1493">
                  <c:v>2090</c:v>
                </c:pt>
                <c:pt idx="1494">
                  <c:v>2060</c:v>
                </c:pt>
                <c:pt idx="1495">
                  <c:v>2110</c:v>
                </c:pt>
                <c:pt idx="1496">
                  <c:v>2095</c:v>
                </c:pt>
                <c:pt idx="1497">
                  <c:v>2065</c:v>
                </c:pt>
                <c:pt idx="1498">
                  <c:v>2070</c:v>
                </c:pt>
                <c:pt idx="1499">
                  <c:v>2070</c:v>
                </c:pt>
                <c:pt idx="1500">
                  <c:v>2045</c:v>
                </c:pt>
                <c:pt idx="1501">
                  <c:v>2070</c:v>
                </c:pt>
                <c:pt idx="1502">
                  <c:v>2075</c:v>
                </c:pt>
                <c:pt idx="1503">
                  <c:v>2070</c:v>
                </c:pt>
                <c:pt idx="1504">
                  <c:v>2095</c:v>
                </c:pt>
                <c:pt idx="1505">
                  <c:v>2070</c:v>
                </c:pt>
                <c:pt idx="1506">
                  <c:v>2035</c:v>
                </c:pt>
                <c:pt idx="1507">
                  <c:v>2090</c:v>
                </c:pt>
                <c:pt idx="1508">
                  <c:v>2070</c:v>
                </c:pt>
                <c:pt idx="1509">
                  <c:v>2055</c:v>
                </c:pt>
                <c:pt idx="1510">
                  <c:v>2075</c:v>
                </c:pt>
                <c:pt idx="1511">
                  <c:v>2095</c:v>
                </c:pt>
                <c:pt idx="1512">
                  <c:v>2110</c:v>
                </c:pt>
                <c:pt idx="1513">
                  <c:v>2095</c:v>
                </c:pt>
                <c:pt idx="1514">
                  <c:v>2080</c:v>
                </c:pt>
                <c:pt idx="1515">
                  <c:v>2080</c:v>
                </c:pt>
                <c:pt idx="1516">
                  <c:v>2060</c:v>
                </c:pt>
                <c:pt idx="1517">
                  <c:v>2080</c:v>
                </c:pt>
                <c:pt idx="1518">
                  <c:v>2070</c:v>
                </c:pt>
                <c:pt idx="1519">
                  <c:v>2065</c:v>
                </c:pt>
                <c:pt idx="1520">
                  <c:v>2070</c:v>
                </c:pt>
                <c:pt idx="1521">
                  <c:v>2060</c:v>
                </c:pt>
                <c:pt idx="1522">
                  <c:v>2090</c:v>
                </c:pt>
                <c:pt idx="1523">
                  <c:v>2105</c:v>
                </c:pt>
                <c:pt idx="1524">
                  <c:v>2085</c:v>
                </c:pt>
                <c:pt idx="1525">
                  <c:v>2080</c:v>
                </c:pt>
                <c:pt idx="1526">
                  <c:v>2075</c:v>
                </c:pt>
                <c:pt idx="1527">
                  <c:v>2070</c:v>
                </c:pt>
                <c:pt idx="1528">
                  <c:v>2080</c:v>
                </c:pt>
                <c:pt idx="1529">
                  <c:v>2080</c:v>
                </c:pt>
                <c:pt idx="1530">
                  <c:v>2075</c:v>
                </c:pt>
                <c:pt idx="1531">
                  <c:v>2080</c:v>
                </c:pt>
                <c:pt idx="1532">
                  <c:v>2080</c:v>
                </c:pt>
                <c:pt idx="1533">
                  <c:v>2085</c:v>
                </c:pt>
                <c:pt idx="1534">
                  <c:v>2090</c:v>
                </c:pt>
                <c:pt idx="1535">
                  <c:v>2090</c:v>
                </c:pt>
                <c:pt idx="1536">
                  <c:v>2100</c:v>
                </c:pt>
                <c:pt idx="1537">
                  <c:v>2095</c:v>
                </c:pt>
                <c:pt idx="1538">
                  <c:v>2065</c:v>
                </c:pt>
                <c:pt idx="1539">
                  <c:v>2065</c:v>
                </c:pt>
                <c:pt idx="1540">
                  <c:v>2075</c:v>
                </c:pt>
                <c:pt idx="1541">
                  <c:v>2065</c:v>
                </c:pt>
                <c:pt idx="1542">
                  <c:v>2075</c:v>
                </c:pt>
                <c:pt idx="1543">
                  <c:v>2075</c:v>
                </c:pt>
                <c:pt idx="1544">
                  <c:v>2085</c:v>
                </c:pt>
                <c:pt idx="1545">
                  <c:v>2060</c:v>
                </c:pt>
                <c:pt idx="1546">
                  <c:v>2065</c:v>
                </c:pt>
                <c:pt idx="1547">
                  <c:v>2065</c:v>
                </c:pt>
                <c:pt idx="1548">
                  <c:v>2060</c:v>
                </c:pt>
                <c:pt idx="1549">
                  <c:v>2045</c:v>
                </c:pt>
                <c:pt idx="1550">
                  <c:v>2050</c:v>
                </c:pt>
                <c:pt idx="1551">
                  <c:v>2050</c:v>
                </c:pt>
                <c:pt idx="1552">
                  <c:v>2055</c:v>
                </c:pt>
                <c:pt idx="1553">
                  <c:v>2060</c:v>
                </c:pt>
                <c:pt idx="1554">
                  <c:v>2055</c:v>
                </c:pt>
                <c:pt idx="1555">
                  <c:v>2100</c:v>
                </c:pt>
                <c:pt idx="1556">
                  <c:v>2085</c:v>
                </c:pt>
                <c:pt idx="1557">
                  <c:v>2050</c:v>
                </c:pt>
                <c:pt idx="1558">
                  <c:v>2070</c:v>
                </c:pt>
                <c:pt idx="1559">
                  <c:v>2055</c:v>
                </c:pt>
                <c:pt idx="1560">
                  <c:v>2075</c:v>
                </c:pt>
                <c:pt idx="1561">
                  <c:v>2090</c:v>
                </c:pt>
                <c:pt idx="1562">
                  <c:v>2105</c:v>
                </c:pt>
                <c:pt idx="1563">
                  <c:v>2085</c:v>
                </c:pt>
                <c:pt idx="1564">
                  <c:v>2060</c:v>
                </c:pt>
                <c:pt idx="1565">
                  <c:v>2045</c:v>
                </c:pt>
                <c:pt idx="1566">
                  <c:v>2050</c:v>
                </c:pt>
                <c:pt idx="1567">
                  <c:v>2075</c:v>
                </c:pt>
                <c:pt idx="1568">
                  <c:v>2085</c:v>
                </c:pt>
                <c:pt idx="1569">
                  <c:v>2065</c:v>
                </c:pt>
                <c:pt idx="1570">
                  <c:v>2025</c:v>
                </c:pt>
                <c:pt idx="1571">
                  <c:v>2085</c:v>
                </c:pt>
                <c:pt idx="1572">
                  <c:v>2050</c:v>
                </c:pt>
                <c:pt idx="1573">
                  <c:v>2050</c:v>
                </c:pt>
                <c:pt idx="1574">
                  <c:v>2060</c:v>
                </c:pt>
                <c:pt idx="1575">
                  <c:v>2055</c:v>
                </c:pt>
                <c:pt idx="1576">
                  <c:v>2050</c:v>
                </c:pt>
                <c:pt idx="1577">
                  <c:v>2050</c:v>
                </c:pt>
                <c:pt idx="1578">
                  <c:v>2075</c:v>
                </c:pt>
                <c:pt idx="1579">
                  <c:v>2060</c:v>
                </c:pt>
                <c:pt idx="1580">
                  <c:v>2065</c:v>
                </c:pt>
                <c:pt idx="1581">
                  <c:v>2085</c:v>
                </c:pt>
                <c:pt idx="1582">
                  <c:v>2090</c:v>
                </c:pt>
                <c:pt idx="1583">
                  <c:v>2075</c:v>
                </c:pt>
                <c:pt idx="1584">
                  <c:v>2050</c:v>
                </c:pt>
                <c:pt idx="1585">
                  <c:v>2060</c:v>
                </c:pt>
                <c:pt idx="1586">
                  <c:v>2075</c:v>
                </c:pt>
                <c:pt idx="1587">
                  <c:v>2080</c:v>
                </c:pt>
                <c:pt idx="1588">
                  <c:v>2070</c:v>
                </c:pt>
                <c:pt idx="1589">
                  <c:v>2070</c:v>
                </c:pt>
                <c:pt idx="1590">
                  <c:v>2060</c:v>
                </c:pt>
                <c:pt idx="1591">
                  <c:v>2045</c:v>
                </c:pt>
                <c:pt idx="1592">
                  <c:v>2055</c:v>
                </c:pt>
                <c:pt idx="1593">
                  <c:v>2050</c:v>
                </c:pt>
                <c:pt idx="1594">
                  <c:v>2045</c:v>
                </c:pt>
                <c:pt idx="1595">
                  <c:v>2060</c:v>
                </c:pt>
                <c:pt idx="1596">
                  <c:v>2060</c:v>
                </c:pt>
                <c:pt idx="1597">
                  <c:v>2070</c:v>
                </c:pt>
                <c:pt idx="1598">
                  <c:v>2085</c:v>
                </c:pt>
                <c:pt idx="1599">
                  <c:v>2070</c:v>
                </c:pt>
                <c:pt idx="1600">
                  <c:v>2050</c:v>
                </c:pt>
                <c:pt idx="1601">
                  <c:v>2055</c:v>
                </c:pt>
                <c:pt idx="1602">
                  <c:v>2040</c:v>
                </c:pt>
                <c:pt idx="1603">
                  <c:v>2035</c:v>
                </c:pt>
                <c:pt idx="1604">
                  <c:v>2060</c:v>
                </c:pt>
                <c:pt idx="1605">
                  <c:v>2055</c:v>
                </c:pt>
                <c:pt idx="1606">
                  <c:v>2050</c:v>
                </c:pt>
                <c:pt idx="1607">
                  <c:v>2040</c:v>
                </c:pt>
                <c:pt idx="1608">
                  <c:v>2070</c:v>
                </c:pt>
                <c:pt idx="1609">
                  <c:v>2075</c:v>
                </c:pt>
                <c:pt idx="1610">
                  <c:v>2070</c:v>
                </c:pt>
                <c:pt idx="1611">
                  <c:v>2070</c:v>
                </c:pt>
                <c:pt idx="1612">
                  <c:v>2055</c:v>
                </c:pt>
                <c:pt idx="1613">
                  <c:v>2050</c:v>
                </c:pt>
                <c:pt idx="1614">
                  <c:v>2045</c:v>
                </c:pt>
                <c:pt idx="1615">
                  <c:v>2055</c:v>
                </c:pt>
                <c:pt idx="1616">
                  <c:v>2055</c:v>
                </c:pt>
                <c:pt idx="1617">
                  <c:v>2060</c:v>
                </c:pt>
                <c:pt idx="1618">
                  <c:v>2075</c:v>
                </c:pt>
                <c:pt idx="1619">
                  <c:v>2095</c:v>
                </c:pt>
                <c:pt idx="1620">
                  <c:v>2050</c:v>
                </c:pt>
                <c:pt idx="1621">
                  <c:v>2105</c:v>
                </c:pt>
                <c:pt idx="1622">
                  <c:v>2055</c:v>
                </c:pt>
                <c:pt idx="1623">
                  <c:v>2080</c:v>
                </c:pt>
                <c:pt idx="1624">
                  <c:v>2080</c:v>
                </c:pt>
                <c:pt idx="1625">
                  <c:v>2085</c:v>
                </c:pt>
                <c:pt idx="1626">
                  <c:v>2070</c:v>
                </c:pt>
                <c:pt idx="1627">
                  <c:v>2075</c:v>
                </c:pt>
                <c:pt idx="1628">
                  <c:v>2060</c:v>
                </c:pt>
                <c:pt idx="1629">
                  <c:v>2075</c:v>
                </c:pt>
                <c:pt idx="1630">
                  <c:v>2060</c:v>
                </c:pt>
                <c:pt idx="1631">
                  <c:v>2075</c:v>
                </c:pt>
                <c:pt idx="1632">
                  <c:v>2050</c:v>
                </c:pt>
                <c:pt idx="1633">
                  <c:v>2065</c:v>
                </c:pt>
                <c:pt idx="1634">
                  <c:v>2085</c:v>
                </c:pt>
                <c:pt idx="1635">
                  <c:v>2115</c:v>
                </c:pt>
                <c:pt idx="1636">
                  <c:v>2090</c:v>
                </c:pt>
                <c:pt idx="1637">
                  <c:v>2060</c:v>
                </c:pt>
                <c:pt idx="1638">
                  <c:v>2065</c:v>
                </c:pt>
                <c:pt idx="1639">
                  <c:v>2050</c:v>
                </c:pt>
                <c:pt idx="1640">
                  <c:v>2045</c:v>
                </c:pt>
                <c:pt idx="1641">
                  <c:v>2045</c:v>
                </c:pt>
                <c:pt idx="1642">
                  <c:v>2060</c:v>
                </c:pt>
                <c:pt idx="1643">
                  <c:v>2085</c:v>
                </c:pt>
                <c:pt idx="1644">
                  <c:v>2090</c:v>
                </c:pt>
                <c:pt idx="1645">
                  <c:v>2075</c:v>
                </c:pt>
                <c:pt idx="1646">
                  <c:v>2060</c:v>
                </c:pt>
                <c:pt idx="1647">
                  <c:v>2065</c:v>
                </c:pt>
                <c:pt idx="1648">
                  <c:v>2075</c:v>
                </c:pt>
                <c:pt idx="1649">
                  <c:v>2050</c:v>
                </c:pt>
                <c:pt idx="1650">
                  <c:v>2030</c:v>
                </c:pt>
                <c:pt idx="1651">
                  <c:v>2060</c:v>
                </c:pt>
                <c:pt idx="1652">
                  <c:v>2065</c:v>
                </c:pt>
                <c:pt idx="1653">
                  <c:v>2070</c:v>
                </c:pt>
                <c:pt idx="1654">
                  <c:v>2100</c:v>
                </c:pt>
                <c:pt idx="1655">
                  <c:v>2095</c:v>
                </c:pt>
                <c:pt idx="1656">
                  <c:v>2055</c:v>
                </c:pt>
                <c:pt idx="1657">
                  <c:v>2045</c:v>
                </c:pt>
                <c:pt idx="1658">
                  <c:v>2075</c:v>
                </c:pt>
                <c:pt idx="1659">
                  <c:v>2065</c:v>
                </c:pt>
                <c:pt idx="1660">
                  <c:v>2055</c:v>
                </c:pt>
                <c:pt idx="1661">
                  <c:v>2055</c:v>
                </c:pt>
                <c:pt idx="1662">
                  <c:v>2050</c:v>
                </c:pt>
                <c:pt idx="1663">
                  <c:v>2070</c:v>
                </c:pt>
                <c:pt idx="1664">
                  <c:v>2070</c:v>
                </c:pt>
                <c:pt idx="1665">
                  <c:v>2095</c:v>
                </c:pt>
                <c:pt idx="1666">
                  <c:v>2075</c:v>
                </c:pt>
                <c:pt idx="1667">
                  <c:v>2055</c:v>
                </c:pt>
                <c:pt idx="1668">
                  <c:v>2065</c:v>
                </c:pt>
                <c:pt idx="1669">
                  <c:v>2045</c:v>
                </c:pt>
                <c:pt idx="1670">
                  <c:v>2035</c:v>
                </c:pt>
                <c:pt idx="1671">
                  <c:v>2045</c:v>
                </c:pt>
                <c:pt idx="1672">
                  <c:v>2050</c:v>
                </c:pt>
                <c:pt idx="1673">
                  <c:v>2040</c:v>
                </c:pt>
                <c:pt idx="1674">
                  <c:v>2070</c:v>
                </c:pt>
                <c:pt idx="1675">
                  <c:v>2050</c:v>
                </c:pt>
                <c:pt idx="1676">
                  <c:v>2070</c:v>
                </c:pt>
                <c:pt idx="1677">
                  <c:v>2055</c:v>
                </c:pt>
                <c:pt idx="1678">
                  <c:v>2045</c:v>
                </c:pt>
                <c:pt idx="1679">
                  <c:v>2080</c:v>
                </c:pt>
                <c:pt idx="1680">
                  <c:v>2060</c:v>
                </c:pt>
                <c:pt idx="1681">
                  <c:v>2060</c:v>
                </c:pt>
                <c:pt idx="1682">
                  <c:v>2070</c:v>
                </c:pt>
                <c:pt idx="1683">
                  <c:v>2075</c:v>
                </c:pt>
                <c:pt idx="1684">
                  <c:v>2095</c:v>
                </c:pt>
                <c:pt idx="1685">
                  <c:v>2060</c:v>
                </c:pt>
                <c:pt idx="1686">
                  <c:v>2070</c:v>
                </c:pt>
                <c:pt idx="1687">
                  <c:v>2050</c:v>
                </c:pt>
                <c:pt idx="1688">
                  <c:v>2070</c:v>
                </c:pt>
                <c:pt idx="1689">
                  <c:v>2055</c:v>
                </c:pt>
                <c:pt idx="1690">
                  <c:v>2060</c:v>
                </c:pt>
                <c:pt idx="1691">
                  <c:v>2065</c:v>
                </c:pt>
                <c:pt idx="1692">
                  <c:v>2060</c:v>
                </c:pt>
                <c:pt idx="1693">
                  <c:v>2085</c:v>
                </c:pt>
                <c:pt idx="1694">
                  <c:v>2070</c:v>
                </c:pt>
                <c:pt idx="1695">
                  <c:v>2040</c:v>
                </c:pt>
                <c:pt idx="1696">
                  <c:v>2050</c:v>
                </c:pt>
                <c:pt idx="1697">
                  <c:v>2075</c:v>
                </c:pt>
                <c:pt idx="1698">
                  <c:v>2075</c:v>
                </c:pt>
                <c:pt idx="1699">
                  <c:v>2065</c:v>
                </c:pt>
                <c:pt idx="1700">
                  <c:v>2055</c:v>
                </c:pt>
                <c:pt idx="1701">
                  <c:v>2055</c:v>
                </c:pt>
                <c:pt idx="1702">
                  <c:v>2050</c:v>
                </c:pt>
                <c:pt idx="1703">
                  <c:v>2075</c:v>
                </c:pt>
                <c:pt idx="1704">
                  <c:v>2065</c:v>
                </c:pt>
                <c:pt idx="1705">
                  <c:v>2040</c:v>
                </c:pt>
                <c:pt idx="1706">
                  <c:v>2055</c:v>
                </c:pt>
                <c:pt idx="1707">
                  <c:v>2055</c:v>
                </c:pt>
                <c:pt idx="1708">
                  <c:v>2055</c:v>
                </c:pt>
                <c:pt idx="1709">
                  <c:v>2060</c:v>
                </c:pt>
                <c:pt idx="1710">
                  <c:v>2065</c:v>
                </c:pt>
                <c:pt idx="1711">
                  <c:v>2045</c:v>
                </c:pt>
                <c:pt idx="1712">
                  <c:v>2045</c:v>
                </c:pt>
                <c:pt idx="1713">
                  <c:v>2060</c:v>
                </c:pt>
                <c:pt idx="1714">
                  <c:v>2075</c:v>
                </c:pt>
                <c:pt idx="1715">
                  <c:v>2065</c:v>
                </c:pt>
                <c:pt idx="1716">
                  <c:v>2075</c:v>
                </c:pt>
                <c:pt idx="1717">
                  <c:v>2090</c:v>
                </c:pt>
                <c:pt idx="1718">
                  <c:v>2065</c:v>
                </c:pt>
                <c:pt idx="1719">
                  <c:v>2055</c:v>
                </c:pt>
                <c:pt idx="1720">
                  <c:v>2050</c:v>
                </c:pt>
                <c:pt idx="1721">
                  <c:v>2045</c:v>
                </c:pt>
                <c:pt idx="1722">
                  <c:v>2065</c:v>
                </c:pt>
                <c:pt idx="1723">
                  <c:v>2060</c:v>
                </c:pt>
                <c:pt idx="1724">
                  <c:v>2070</c:v>
                </c:pt>
                <c:pt idx="1725">
                  <c:v>2080</c:v>
                </c:pt>
                <c:pt idx="1726">
                  <c:v>2055</c:v>
                </c:pt>
                <c:pt idx="1727">
                  <c:v>2070</c:v>
                </c:pt>
                <c:pt idx="1728">
                  <c:v>2045</c:v>
                </c:pt>
                <c:pt idx="1729">
                  <c:v>2065</c:v>
                </c:pt>
                <c:pt idx="1730">
                  <c:v>2045</c:v>
                </c:pt>
                <c:pt idx="1731">
                  <c:v>2075</c:v>
                </c:pt>
                <c:pt idx="1732">
                  <c:v>2060</c:v>
                </c:pt>
                <c:pt idx="1733">
                  <c:v>2090</c:v>
                </c:pt>
                <c:pt idx="1734">
                  <c:v>2055</c:v>
                </c:pt>
                <c:pt idx="1735">
                  <c:v>2045</c:v>
                </c:pt>
                <c:pt idx="1736">
                  <c:v>2060</c:v>
                </c:pt>
                <c:pt idx="1737">
                  <c:v>2070</c:v>
                </c:pt>
                <c:pt idx="1738">
                  <c:v>2090</c:v>
                </c:pt>
                <c:pt idx="1739">
                  <c:v>2060</c:v>
                </c:pt>
                <c:pt idx="1740">
                  <c:v>2060</c:v>
                </c:pt>
                <c:pt idx="1741">
                  <c:v>2070</c:v>
                </c:pt>
                <c:pt idx="1742">
                  <c:v>2060</c:v>
                </c:pt>
                <c:pt idx="1743">
                  <c:v>2065</c:v>
                </c:pt>
                <c:pt idx="1744">
                  <c:v>2090</c:v>
                </c:pt>
                <c:pt idx="1745">
                  <c:v>2070</c:v>
                </c:pt>
                <c:pt idx="1746">
                  <c:v>2055</c:v>
                </c:pt>
                <c:pt idx="1747">
                  <c:v>2055</c:v>
                </c:pt>
                <c:pt idx="1748">
                  <c:v>2070</c:v>
                </c:pt>
                <c:pt idx="1749">
                  <c:v>2070</c:v>
                </c:pt>
                <c:pt idx="1750">
                  <c:v>2075</c:v>
                </c:pt>
                <c:pt idx="1751">
                  <c:v>2050</c:v>
                </c:pt>
                <c:pt idx="1752">
                  <c:v>2060</c:v>
                </c:pt>
                <c:pt idx="1753">
                  <c:v>2085</c:v>
                </c:pt>
                <c:pt idx="1754">
                  <c:v>2065</c:v>
                </c:pt>
                <c:pt idx="1755">
                  <c:v>2035</c:v>
                </c:pt>
                <c:pt idx="1756">
                  <c:v>2055</c:v>
                </c:pt>
                <c:pt idx="1757">
                  <c:v>2055</c:v>
                </c:pt>
                <c:pt idx="1758">
                  <c:v>2060</c:v>
                </c:pt>
                <c:pt idx="1759">
                  <c:v>2050</c:v>
                </c:pt>
                <c:pt idx="1760">
                  <c:v>2060</c:v>
                </c:pt>
                <c:pt idx="1761">
                  <c:v>2075</c:v>
                </c:pt>
                <c:pt idx="1762">
                  <c:v>2040</c:v>
                </c:pt>
                <c:pt idx="1763">
                  <c:v>2040</c:v>
                </c:pt>
                <c:pt idx="1764">
                  <c:v>2050</c:v>
                </c:pt>
                <c:pt idx="1765">
                  <c:v>2040</c:v>
                </c:pt>
                <c:pt idx="1766">
                  <c:v>2055</c:v>
                </c:pt>
                <c:pt idx="1767">
                  <c:v>2060</c:v>
                </c:pt>
                <c:pt idx="1768">
                  <c:v>2055</c:v>
                </c:pt>
                <c:pt idx="1769">
                  <c:v>2040</c:v>
                </c:pt>
                <c:pt idx="1770">
                  <c:v>2030</c:v>
                </c:pt>
                <c:pt idx="1771">
                  <c:v>2055</c:v>
                </c:pt>
                <c:pt idx="1772">
                  <c:v>2055</c:v>
                </c:pt>
                <c:pt idx="1773">
                  <c:v>2055</c:v>
                </c:pt>
                <c:pt idx="1774">
                  <c:v>2055</c:v>
                </c:pt>
                <c:pt idx="1775">
                  <c:v>2045</c:v>
                </c:pt>
                <c:pt idx="1776">
                  <c:v>2075</c:v>
                </c:pt>
                <c:pt idx="1777">
                  <c:v>2075</c:v>
                </c:pt>
                <c:pt idx="1778">
                  <c:v>2060</c:v>
                </c:pt>
                <c:pt idx="1779">
                  <c:v>2050</c:v>
                </c:pt>
                <c:pt idx="1780">
                  <c:v>2045</c:v>
                </c:pt>
                <c:pt idx="1781">
                  <c:v>2065</c:v>
                </c:pt>
                <c:pt idx="1782">
                  <c:v>2045</c:v>
                </c:pt>
                <c:pt idx="1783">
                  <c:v>2070</c:v>
                </c:pt>
                <c:pt idx="1784">
                  <c:v>2055</c:v>
                </c:pt>
                <c:pt idx="1785">
                  <c:v>2050</c:v>
                </c:pt>
                <c:pt idx="1786">
                  <c:v>2060</c:v>
                </c:pt>
                <c:pt idx="1787">
                  <c:v>2040</c:v>
                </c:pt>
                <c:pt idx="1788">
                  <c:v>2060</c:v>
                </c:pt>
                <c:pt idx="1789">
                  <c:v>2045</c:v>
                </c:pt>
                <c:pt idx="1790">
                  <c:v>2075</c:v>
                </c:pt>
                <c:pt idx="1791">
                  <c:v>2090</c:v>
                </c:pt>
                <c:pt idx="1792">
                  <c:v>2075</c:v>
                </c:pt>
                <c:pt idx="1793">
                  <c:v>2075</c:v>
                </c:pt>
                <c:pt idx="1794">
                  <c:v>2035</c:v>
                </c:pt>
                <c:pt idx="1795">
                  <c:v>2055</c:v>
                </c:pt>
                <c:pt idx="1796">
                  <c:v>2070</c:v>
                </c:pt>
                <c:pt idx="1797">
                  <c:v>2055</c:v>
                </c:pt>
                <c:pt idx="1798">
                  <c:v>2075</c:v>
                </c:pt>
                <c:pt idx="1799">
                  <c:v>2040</c:v>
                </c:pt>
                <c:pt idx="1800">
                  <c:v>2065</c:v>
                </c:pt>
                <c:pt idx="1801">
                  <c:v>2090</c:v>
                </c:pt>
                <c:pt idx="1802">
                  <c:v>2075</c:v>
                </c:pt>
                <c:pt idx="1803">
                  <c:v>2075</c:v>
                </c:pt>
                <c:pt idx="1804">
                  <c:v>2050</c:v>
                </c:pt>
                <c:pt idx="1805">
                  <c:v>2035</c:v>
                </c:pt>
                <c:pt idx="1806">
                  <c:v>2055</c:v>
                </c:pt>
                <c:pt idx="1807">
                  <c:v>2040</c:v>
                </c:pt>
                <c:pt idx="1808">
                  <c:v>2045</c:v>
                </c:pt>
                <c:pt idx="1809">
                  <c:v>2045</c:v>
                </c:pt>
                <c:pt idx="1810">
                  <c:v>2045</c:v>
                </c:pt>
                <c:pt idx="1811">
                  <c:v>2055</c:v>
                </c:pt>
                <c:pt idx="1812">
                  <c:v>2060</c:v>
                </c:pt>
                <c:pt idx="1813">
                  <c:v>2060</c:v>
                </c:pt>
                <c:pt idx="1814">
                  <c:v>2070</c:v>
                </c:pt>
                <c:pt idx="1815">
                  <c:v>2085</c:v>
                </c:pt>
                <c:pt idx="1816">
                  <c:v>2085</c:v>
                </c:pt>
                <c:pt idx="1817">
                  <c:v>2075</c:v>
                </c:pt>
                <c:pt idx="1818">
                  <c:v>2065</c:v>
                </c:pt>
                <c:pt idx="1819">
                  <c:v>2050</c:v>
                </c:pt>
                <c:pt idx="1820">
                  <c:v>2030</c:v>
                </c:pt>
                <c:pt idx="1821">
                  <c:v>2050</c:v>
                </c:pt>
                <c:pt idx="1822">
                  <c:v>2085</c:v>
                </c:pt>
                <c:pt idx="1823">
                  <c:v>2075</c:v>
                </c:pt>
                <c:pt idx="1824">
                  <c:v>2070</c:v>
                </c:pt>
                <c:pt idx="1825">
                  <c:v>2060</c:v>
                </c:pt>
                <c:pt idx="1826">
                  <c:v>2075</c:v>
                </c:pt>
                <c:pt idx="1827">
                  <c:v>2075</c:v>
                </c:pt>
                <c:pt idx="1828">
                  <c:v>2055</c:v>
                </c:pt>
                <c:pt idx="1829">
                  <c:v>2060</c:v>
                </c:pt>
                <c:pt idx="1830">
                  <c:v>2050</c:v>
                </c:pt>
                <c:pt idx="1831">
                  <c:v>2045</c:v>
                </c:pt>
                <c:pt idx="1832">
                  <c:v>2040</c:v>
                </c:pt>
                <c:pt idx="1833">
                  <c:v>2065</c:v>
                </c:pt>
                <c:pt idx="1834">
                  <c:v>2055</c:v>
                </c:pt>
                <c:pt idx="1835">
                  <c:v>2055</c:v>
                </c:pt>
                <c:pt idx="1836">
                  <c:v>2060</c:v>
                </c:pt>
                <c:pt idx="1837">
                  <c:v>2045</c:v>
                </c:pt>
                <c:pt idx="1838">
                  <c:v>2030</c:v>
                </c:pt>
                <c:pt idx="1839">
                  <c:v>2040</c:v>
                </c:pt>
                <c:pt idx="1840">
                  <c:v>2055</c:v>
                </c:pt>
                <c:pt idx="1841">
                  <c:v>2055</c:v>
                </c:pt>
                <c:pt idx="1842">
                  <c:v>2035</c:v>
                </c:pt>
                <c:pt idx="1843">
                  <c:v>2040</c:v>
                </c:pt>
                <c:pt idx="1844">
                  <c:v>2035</c:v>
                </c:pt>
                <c:pt idx="1845">
                  <c:v>2055</c:v>
                </c:pt>
                <c:pt idx="1846">
                  <c:v>2045</c:v>
                </c:pt>
                <c:pt idx="1847">
                  <c:v>2050</c:v>
                </c:pt>
                <c:pt idx="1848">
                  <c:v>2060</c:v>
                </c:pt>
                <c:pt idx="1849">
                  <c:v>2085</c:v>
                </c:pt>
                <c:pt idx="1850">
                  <c:v>2035</c:v>
                </c:pt>
                <c:pt idx="1851">
                  <c:v>2070</c:v>
                </c:pt>
                <c:pt idx="1852">
                  <c:v>2040</c:v>
                </c:pt>
                <c:pt idx="1853">
                  <c:v>2075</c:v>
                </c:pt>
                <c:pt idx="1854">
                  <c:v>2075</c:v>
                </c:pt>
                <c:pt idx="1855">
                  <c:v>2075</c:v>
                </c:pt>
                <c:pt idx="1856">
                  <c:v>2055</c:v>
                </c:pt>
                <c:pt idx="1857">
                  <c:v>2075</c:v>
                </c:pt>
                <c:pt idx="1858">
                  <c:v>2060</c:v>
                </c:pt>
                <c:pt idx="1859">
                  <c:v>2045</c:v>
                </c:pt>
                <c:pt idx="1860">
                  <c:v>2050</c:v>
                </c:pt>
                <c:pt idx="1861">
                  <c:v>2055</c:v>
                </c:pt>
                <c:pt idx="1862">
                  <c:v>2070</c:v>
                </c:pt>
                <c:pt idx="1863">
                  <c:v>2065</c:v>
                </c:pt>
                <c:pt idx="1864">
                  <c:v>2035</c:v>
                </c:pt>
                <c:pt idx="1865">
                  <c:v>2045</c:v>
                </c:pt>
                <c:pt idx="1866">
                  <c:v>2055</c:v>
                </c:pt>
                <c:pt idx="1867">
                  <c:v>2055</c:v>
                </c:pt>
                <c:pt idx="1868">
                  <c:v>2040</c:v>
                </c:pt>
                <c:pt idx="1869">
                  <c:v>2055</c:v>
                </c:pt>
                <c:pt idx="1870">
                  <c:v>2050</c:v>
                </c:pt>
                <c:pt idx="1871">
                  <c:v>2030</c:v>
                </c:pt>
                <c:pt idx="1872">
                  <c:v>2040</c:v>
                </c:pt>
                <c:pt idx="1873">
                  <c:v>2055</c:v>
                </c:pt>
                <c:pt idx="1874">
                  <c:v>2065</c:v>
                </c:pt>
                <c:pt idx="1875">
                  <c:v>2065</c:v>
                </c:pt>
                <c:pt idx="1876">
                  <c:v>2045</c:v>
                </c:pt>
                <c:pt idx="1877">
                  <c:v>2045</c:v>
                </c:pt>
                <c:pt idx="1878">
                  <c:v>2055</c:v>
                </c:pt>
                <c:pt idx="1879">
                  <c:v>2060</c:v>
                </c:pt>
                <c:pt idx="1880">
                  <c:v>2045</c:v>
                </c:pt>
                <c:pt idx="1881">
                  <c:v>2060</c:v>
                </c:pt>
                <c:pt idx="1882">
                  <c:v>2065</c:v>
                </c:pt>
                <c:pt idx="1883">
                  <c:v>2045</c:v>
                </c:pt>
                <c:pt idx="1884">
                  <c:v>2050</c:v>
                </c:pt>
                <c:pt idx="1885">
                  <c:v>2055</c:v>
                </c:pt>
                <c:pt idx="1886">
                  <c:v>2045</c:v>
                </c:pt>
                <c:pt idx="1887">
                  <c:v>2065</c:v>
                </c:pt>
                <c:pt idx="1888">
                  <c:v>2050</c:v>
                </c:pt>
                <c:pt idx="1889">
                  <c:v>2050</c:v>
                </c:pt>
                <c:pt idx="1890">
                  <c:v>2030</c:v>
                </c:pt>
                <c:pt idx="1891">
                  <c:v>2040</c:v>
                </c:pt>
                <c:pt idx="1892">
                  <c:v>2055</c:v>
                </c:pt>
                <c:pt idx="1893">
                  <c:v>2075</c:v>
                </c:pt>
                <c:pt idx="1894">
                  <c:v>2060</c:v>
                </c:pt>
                <c:pt idx="1895">
                  <c:v>2045</c:v>
                </c:pt>
                <c:pt idx="1896">
                  <c:v>2040</c:v>
                </c:pt>
                <c:pt idx="1897">
                  <c:v>2030</c:v>
                </c:pt>
                <c:pt idx="1898">
                  <c:v>2060</c:v>
                </c:pt>
                <c:pt idx="1899">
                  <c:v>2080</c:v>
                </c:pt>
                <c:pt idx="1900">
                  <c:v>2055</c:v>
                </c:pt>
                <c:pt idx="1901">
                  <c:v>2060</c:v>
                </c:pt>
                <c:pt idx="1902">
                  <c:v>2085</c:v>
                </c:pt>
                <c:pt idx="1903">
                  <c:v>2065</c:v>
                </c:pt>
                <c:pt idx="1904">
                  <c:v>2080</c:v>
                </c:pt>
                <c:pt idx="1905">
                  <c:v>2070</c:v>
                </c:pt>
                <c:pt idx="1906">
                  <c:v>2060</c:v>
                </c:pt>
                <c:pt idx="1907">
                  <c:v>2080</c:v>
                </c:pt>
                <c:pt idx="1908">
                  <c:v>2030</c:v>
                </c:pt>
                <c:pt idx="1909">
                  <c:v>2070</c:v>
                </c:pt>
                <c:pt idx="1910">
                  <c:v>2050</c:v>
                </c:pt>
                <c:pt idx="1911">
                  <c:v>2045</c:v>
                </c:pt>
                <c:pt idx="1912">
                  <c:v>2080</c:v>
                </c:pt>
                <c:pt idx="1913">
                  <c:v>2055</c:v>
                </c:pt>
                <c:pt idx="1914">
                  <c:v>2055</c:v>
                </c:pt>
                <c:pt idx="1915">
                  <c:v>2030</c:v>
                </c:pt>
                <c:pt idx="1916">
                  <c:v>2045</c:v>
                </c:pt>
                <c:pt idx="1917">
                  <c:v>2080</c:v>
                </c:pt>
                <c:pt idx="1918">
                  <c:v>2070</c:v>
                </c:pt>
                <c:pt idx="1919">
                  <c:v>2055</c:v>
                </c:pt>
                <c:pt idx="1920">
                  <c:v>2060</c:v>
                </c:pt>
                <c:pt idx="1921">
                  <c:v>2065</c:v>
                </c:pt>
                <c:pt idx="1922">
                  <c:v>2075</c:v>
                </c:pt>
                <c:pt idx="1923">
                  <c:v>2080</c:v>
                </c:pt>
                <c:pt idx="1924">
                  <c:v>2065</c:v>
                </c:pt>
                <c:pt idx="1925">
                  <c:v>2045</c:v>
                </c:pt>
                <c:pt idx="1926">
                  <c:v>2045</c:v>
                </c:pt>
                <c:pt idx="1927">
                  <c:v>2050</c:v>
                </c:pt>
                <c:pt idx="1928">
                  <c:v>2045</c:v>
                </c:pt>
                <c:pt idx="1929">
                  <c:v>2065</c:v>
                </c:pt>
                <c:pt idx="1930">
                  <c:v>2040</c:v>
                </c:pt>
                <c:pt idx="1931">
                  <c:v>2045</c:v>
                </c:pt>
                <c:pt idx="1932">
                  <c:v>2045</c:v>
                </c:pt>
                <c:pt idx="1933">
                  <c:v>2065</c:v>
                </c:pt>
                <c:pt idx="1934">
                  <c:v>2070</c:v>
                </c:pt>
                <c:pt idx="1935">
                  <c:v>2080</c:v>
                </c:pt>
                <c:pt idx="1936">
                  <c:v>2090</c:v>
                </c:pt>
                <c:pt idx="1937">
                  <c:v>2075</c:v>
                </c:pt>
                <c:pt idx="1938">
                  <c:v>2075</c:v>
                </c:pt>
                <c:pt idx="1939">
                  <c:v>2075</c:v>
                </c:pt>
                <c:pt idx="1940">
                  <c:v>2065</c:v>
                </c:pt>
                <c:pt idx="1941">
                  <c:v>2045</c:v>
                </c:pt>
                <c:pt idx="1942">
                  <c:v>2060</c:v>
                </c:pt>
                <c:pt idx="1943">
                  <c:v>2065</c:v>
                </c:pt>
                <c:pt idx="1944">
                  <c:v>2045</c:v>
                </c:pt>
                <c:pt idx="1945">
                  <c:v>2060</c:v>
                </c:pt>
                <c:pt idx="1946">
                  <c:v>2065</c:v>
                </c:pt>
                <c:pt idx="1947">
                  <c:v>2075</c:v>
                </c:pt>
                <c:pt idx="1948">
                  <c:v>2090</c:v>
                </c:pt>
                <c:pt idx="1949">
                  <c:v>2070</c:v>
                </c:pt>
                <c:pt idx="1950">
                  <c:v>2055</c:v>
                </c:pt>
                <c:pt idx="1951">
                  <c:v>2055</c:v>
                </c:pt>
                <c:pt idx="1952">
                  <c:v>2065</c:v>
                </c:pt>
                <c:pt idx="1953">
                  <c:v>2055</c:v>
                </c:pt>
                <c:pt idx="1954">
                  <c:v>2040</c:v>
                </c:pt>
                <c:pt idx="1955">
                  <c:v>2065</c:v>
                </c:pt>
                <c:pt idx="1956">
                  <c:v>2090</c:v>
                </c:pt>
                <c:pt idx="1957">
                  <c:v>2090</c:v>
                </c:pt>
                <c:pt idx="1958">
                  <c:v>2055</c:v>
                </c:pt>
                <c:pt idx="1959">
                  <c:v>2070</c:v>
                </c:pt>
                <c:pt idx="1960">
                  <c:v>2045</c:v>
                </c:pt>
                <c:pt idx="1961">
                  <c:v>2050</c:v>
                </c:pt>
                <c:pt idx="1962">
                  <c:v>2060</c:v>
                </c:pt>
                <c:pt idx="1963">
                  <c:v>2045</c:v>
                </c:pt>
                <c:pt idx="1964">
                  <c:v>2080</c:v>
                </c:pt>
                <c:pt idx="1965">
                  <c:v>2055</c:v>
                </c:pt>
                <c:pt idx="1966">
                  <c:v>2070</c:v>
                </c:pt>
                <c:pt idx="1967">
                  <c:v>2075</c:v>
                </c:pt>
                <c:pt idx="1968">
                  <c:v>2075</c:v>
                </c:pt>
                <c:pt idx="1969">
                  <c:v>2060</c:v>
                </c:pt>
                <c:pt idx="1970">
                  <c:v>2120</c:v>
                </c:pt>
                <c:pt idx="1971">
                  <c:v>2095</c:v>
                </c:pt>
                <c:pt idx="1972">
                  <c:v>2100</c:v>
                </c:pt>
                <c:pt idx="1973">
                  <c:v>2075</c:v>
                </c:pt>
                <c:pt idx="1974">
                  <c:v>2080</c:v>
                </c:pt>
                <c:pt idx="1975">
                  <c:v>2100</c:v>
                </c:pt>
                <c:pt idx="1976">
                  <c:v>2080</c:v>
                </c:pt>
                <c:pt idx="1977">
                  <c:v>2095</c:v>
                </c:pt>
                <c:pt idx="1978">
                  <c:v>2090</c:v>
                </c:pt>
                <c:pt idx="1979">
                  <c:v>2100</c:v>
                </c:pt>
                <c:pt idx="1980">
                  <c:v>2095</c:v>
                </c:pt>
                <c:pt idx="1981">
                  <c:v>2095</c:v>
                </c:pt>
                <c:pt idx="1982">
                  <c:v>2120</c:v>
                </c:pt>
                <c:pt idx="1983">
                  <c:v>2115</c:v>
                </c:pt>
                <c:pt idx="1984">
                  <c:v>2120</c:v>
                </c:pt>
                <c:pt idx="1985">
                  <c:v>2170</c:v>
                </c:pt>
                <c:pt idx="1986">
                  <c:v>2155</c:v>
                </c:pt>
                <c:pt idx="1987">
                  <c:v>2210</c:v>
                </c:pt>
                <c:pt idx="1988">
                  <c:v>2265</c:v>
                </c:pt>
                <c:pt idx="1989">
                  <c:v>2320</c:v>
                </c:pt>
                <c:pt idx="1990">
                  <c:v>2420</c:v>
                </c:pt>
                <c:pt idx="1991">
                  <c:v>2505</c:v>
                </c:pt>
                <c:pt idx="1992">
                  <c:v>2610</c:v>
                </c:pt>
                <c:pt idx="1993">
                  <c:v>2690</c:v>
                </c:pt>
                <c:pt idx="1994">
                  <c:v>2690</c:v>
                </c:pt>
                <c:pt idx="1995">
                  <c:v>2735</c:v>
                </c:pt>
                <c:pt idx="1996">
                  <c:v>2710</c:v>
                </c:pt>
                <c:pt idx="1997">
                  <c:v>2630</c:v>
                </c:pt>
                <c:pt idx="1998">
                  <c:v>2600</c:v>
                </c:pt>
                <c:pt idx="1999">
                  <c:v>2495</c:v>
                </c:pt>
                <c:pt idx="2000">
                  <c:v>2435</c:v>
                </c:pt>
                <c:pt idx="2001">
                  <c:v>2465</c:v>
                </c:pt>
                <c:pt idx="2002">
                  <c:v>2500</c:v>
                </c:pt>
                <c:pt idx="2003">
                  <c:v>2385</c:v>
                </c:pt>
                <c:pt idx="2004">
                  <c:v>2275</c:v>
                </c:pt>
                <c:pt idx="2005">
                  <c:v>2230</c:v>
                </c:pt>
                <c:pt idx="2006">
                  <c:v>2190</c:v>
                </c:pt>
                <c:pt idx="2007">
                  <c:v>2155</c:v>
                </c:pt>
                <c:pt idx="2008">
                  <c:v>2160</c:v>
                </c:pt>
                <c:pt idx="2009">
                  <c:v>2135</c:v>
                </c:pt>
                <c:pt idx="2010">
                  <c:v>2095</c:v>
                </c:pt>
                <c:pt idx="2011">
                  <c:v>2110</c:v>
                </c:pt>
                <c:pt idx="2012">
                  <c:v>2125</c:v>
                </c:pt>
                <c:pt idx="2013">
                  <c:v>2100</c:v>
                </c:pt>
                <c:pt idx="2014">
                  <c:v>2095</c:v>
                </c:pt>
                <c:pt idx="2015">
                  <c:v>2105</c:v>
                </c:pt>
                <c:pt idx="2016">
                  <c:v>2080</c:v>
                </c:pt>
                <c:pt idx="2017">
                  <c:v>2080</c:v>
                </c:pt>
                <c:pt idx="2018">
                  <c:v>2080</c:v>
                </c:pt>
                <c:pt idx="2019">
                  <c:v>2090</c:v>
                </c:pt>
                <c:pt idx="2020">
                  <c:v>2070</c:v>
                </c:pt>
                <c:pt idx="2021">
                  <c:v>2120</c:v>
                </c:pt>
                <c:pt idx="2022">
                  <c:v>2125</c:v>
                </c:pt>
                <c:pt idx="2023">
                  <c:v>2115</c:v>
                </c:pt>
                <c:pt idx="2024">
                  <c:v>2125</c:v>
                </c:pt>
                <c:pt idx="2025">
                  <c:v>2060</c:v>
                </c:pt>
                <c:pt idx="2026">
                  <c:v>2130</c:v>
                </c:pt>
                <c:pt idx="2027">
                  <c:v>2075</c:v>
                </c:pt>
                <c:pt idx="2028">
                  <c:v>2100</c:v>
                </c:pt>
                <c:pt idx="2029">
                  <c:v>2100</c:v>
                </c:pt>
                <c:pt idx="2030">
                  <c:v>2130</c:v>
                </c:pt>
                <c:pt idx="2031">
                  <c:v>2145</c:v>
                </c:pt>
                <c:pt idx="2032">
                  <c:v>2095</c:v>
                </c:pt>
                <c:pt idx="2033">
                  <c:v>2150</c:v>
                </c:pt>
                <c:pt idx="2034">
                  <c:v>2100</c:v>
                </c:pt>
                <c:pt idx="2035">
                  <c:v>2135</c:v>
                </c:pt>
                <c:pt idx="2036">
                  <c:v>2175</c:v>
                </c:pt>
                <c:pt idx="2037">
                  <c:v>2175</c:v>
                </c:pt>
                <c:pt idx="2038">
                  <c:v>2140</c:v>
                </c:pt>
                <c:pt idx="2039">
                  <c:v>2160</c:v>
                </c:pt>
                <c:pt idx="2040">
                  <c:v>2250</c:v>
                </c:pt>
                <c:pt idx="2041">
                  <c:v>2275</c:v>
                </c:pt>
                <c:pt idx="2042">
                  <c:v>2250</c:v>
                </c:pt>
                <c:pt idx="2043">
                  <c:v>2290</c:v>
                </c:pt>
                <c:pt idx="2044">
                  <c:v>2280</c:v>
                </c:pt>
                <c:pt idx="2045">
                  <c:v>2370</c:v>
                </c:pt>
                <c:pt idx="2046">
                  <c:v>2500</c:v>
                </c:pt>
                <c:pt idx="2047">
                  <c:v>2560</c:v>
                </c:pt>
                <c:pt idx="2048">
                  <c:v>2735</c:v>
                </c:pt>
                <c:pt idx="2049">
                  <c:v>2970</c:v>
                </c:pt>
                <c:pt idx="2050">
                  <c:v>3245</c:v>
                </c:pt>
                <c:pt idx="2051">
                  <c:v>3585</c:v>
                </c:pt>
                <c:pt idx="2052">
                  <c:v>3905</c:v>
                </c:pt>
                <c:pt idx="2053">
                  <c:v>4065</c:v>
                </c:pt>
                <c:pt idx="2054">
                  <c:v>4305</c:v>
                </c:pt>
                <c:pt idx="2055">
                  <c:v>4355</c:v>
                </c:pt>
                <c:pt idx="2056">
                  <c:v>4175</c:v>
                </c:pt>
                <c:pt idx="2057">
                  <c:v>4145</c:v>
                </c:pt>
                <c:pt idx="2058">
                  <c:v>4040</c:v>
                </c:pt>
                <c:pt idx="2059">
                  <c:v>3860</c:v>
                </c:pt>
                <c:pt idx="2060">
                  <c:v>3610</c:v>
                </c:pt>
                <c:pt idx="2061">
                  <c:v>3580</c:v>
                </c:pt>
                <c:pt idx="2062">
                  <c:v>3530</c:v>
                </c:pt>
                <c:pt idx="2063">
                  <c:v>3305</c:v>
                </c:pt>
                <c:pt idx="2064">
                  <c:v>2950</c:v>
                </c:pt>
                <c:pt idx="2065">
                  <c:v>2885</c:v>
                </c:pt>
                <c:pt idx="2066">
                  <c:v>2840</c:v>
                </c:pt>
                <c:pt idx="2067">
                  <c:v>2625</c:v>
                </c:pt>
                <c:pt idx="2068">
                  <c:v>2525</c:v>
                </c:pt>
                <c:pt idx="2069">
                  <c:v>2435</c:v>
                </c:pt>
                <c:pt idx="2070">
                  <c:v>2460</c:v>
                </c:pt>
                <c:pt idx="2071">
                  <c:v>2400</c:v>
                </c:pt>
                <c:pt idx="2072">
                  <c:v>2255</c:v>
                </c:pt>
                <c:pt idx="2073">
                  <c:v>2205</c:v>
                </c:pt>
                <c:pt idx="2074">
                  <c:v>2180</c:v>
                </c:pt>
                <c:pt idx="2075">
                  <c:v>2225</c:v>
                </c:pt>
                <c:pt idx="2076">
                  <c:v>2195</c:v>
                </c:pt>
                <c:pt idx="2077">
                  <c:v>2225</c:v>
                </c:pt>
                <c:pt idx="2078">
                  <c:v>2165</c:v>
                </c:pt>
                <c:pt idx="2079">
                  <c:v>2130</c:v>
                </c:pt>
                <c:pt idx="2080">
                  <c:v>2145</c:v>
                </c:pt>
                <c:pt idx="2081">
                  <c:v>2125</c:v>
                </c:pt>
                <c:pt idx="2082">
                  <c:v>2070</c:v>
                </c:pt>
                <c:pt idx="2083">
                  <c:v>2115</c:v>
                </c:pt>
                <c:pt idx="2084">
                  <c:v>2115</c:v>
                </c:pt>
                <c:pt idx="2085">
                  <c:v>2130</c:v>
                </c:pt>
                <c:pt idx="2086">
                  <c:v>2080</c:v>
                </c:pt>
                <c:pt idx="2087">
                  <c:v>2075</c:v>
                </c:pt>
                <c:pt idx="2088">
                  <c:v>2095</c:v>
                </c:pt>
                <c:pt idx="2089">
                  <c:v>2095</c:v>
                </c:pt>
                <c:pt idx="2090">
                  <c:v>2085</c:v>
                </c:pt>
                <c:pt idx="2091">
                  <c:v>2080</c:v>
                </c:pt>
                <c:pt idx="2092">
                  <c:v>2090</c:v>
                </c:pt>
                <c:pt idx="2093">
                  <c:v>2095</c:v>
                </c:pt>
                <c:pt idx="2094">
                  <c:v>2060</c:v>
                </c:pt>
                <c:pt idx="2095">
                  <c:v>2080</c:v>
                </c:pt>
                <c:pt idx="2096">
                  <c:v>2080</c:v>
                </c:pt>
                <c:pt idx="2097">
                  <c:v>2040</c:v>
                </c:pt>
                <c:pt idx="2098">
                  <c:v>2070</c:v>
                </c:pt>
                <c:pt idx="2099">
                  <c:v>2090</c:v>
                </c:pt>
                <c:pt idx="2100">
                  <c:v>2070</c:v>
                </c:pt>
                <c:pt idx="2101">
                  <c:v>2070</c:v>
                </c:pt>
                <c:pt idx="2102">
                  <c:v>2080</c:v>
                </c:pt>
                <c:pt idx="2103">
                  <c:v>2060</c:v>
                </c:pt>
                <c:pt idx="2104">
                  <c:v>2075</c:v>
                </c:pt>
                <c:pt idx="2105">
                  <c:v>2070</c:v>
                </c:pt>
                <c:pt idx="2106">
                  <c:v>2065</c:v>
                </c:pt>
                <c:pt idx="2107">
                  <c:v>2075</c:v>
                </c:pt>
                <c:pt idx="2108">
                  <c:v>2070</c:v>
                </c:pt>
                <c:pt idx="2109">
                  <c:v>2055</c:v>
                </c:pt>
                <c:pt idx="2110">
                  <c:v>2055</c:v>
                </c:pt>
                <c:pt idx="2111">
                  <c:v>2080</c:v>
                </c:pt>
                <c:pt idx="2112">
                  <c:v>2090</c:v>
                </c:pt>
                <c:pt idx="2113">
                  <c:v>2060</c:v>
                </c:pt>
                <c:pt idx="2114">
                  <c:v>2035</c:v>
                </c:pt>
                <c:pt idx="2115">
                  <c:v>2040</c:v>
                </c:pt>
                <c:pt idx="2116">
                  <c:v>2045</c:v>
                </c:pt>
                <c:pt idx="2117">
                  <c:v>2075</c:v>
                </c:pt>
                <c:pt idx="2118">
                  <c:v>2050</c:v>
                </c:pt>
                <c:pt idx="2119">
                  <c:v>2050</c:v>
                </c:pt>
                <c:pt idx="2120">
                  <c:v>2045</c:v>
                </c:pt>
                <c:pt idx="2121">
                  <c:v>2070</c:v>
                </c:pt>
                <c:pt idx="2122">
                  <c:v>2080</c:v>
                </c:pt>
                <c:pt idx="2123">
                  <c:v>2080</c:v>
                </c:pt>
                <c:pt idx="2124">
                  <c:v>2060</c:v>
                </c:pt>
                <c:pt idx="2125">
                  <c:v>2050</c:v>
                </c:pt>
                <c:pt idx="2126">
                  <c:v>2030</c:v>
                </c:pt>
                <c:pt idx="2127">
                  <c:v>2075</c:v>
                </c:pt>
                <c:pt idx="2128">
                  <c:v>2060</c:v>
                </c:pt>
                <c:pt idx="2129">
                  <c:v>2055</c:v>
                </c:pt>
                <c:pt idx="2130">
                  <c:v>2065</c:v>
                </c:pt>
                <c:pt idx="2131">
                  <c:v>2075</c:v>
                </c:pt>
                <c:pt idx="2132">
                  <c:v>2055</c:v>
                </c:pt>
                <c:pt idx="2133">
                  <c:v>2045</c:v>
                </c:pt>
                <c:pt idx="2134">
                  <c:v>2055</c:v>
                </c:pt>
                <c:pt idx="2135">
                  <c:v>2060</c:v>
                </c:pt>
                <c:pt idx="2136">
                  <c:v>2050</c:v>
                </c:pt>
                <c:pt idx="2137">
                  <c:v>2080</c:v>
                </c:pt>
                <c:pt idx="2138">
                  <c:v>2040</c:v>
                </c:pt>
                <c:pt idx="2139">
                  <c:v>2060</c:v>
                </c:pt>
                <c:pt idx="2140">
                  <c:v>2070</c:v>
                </c:pt>
                <c:pt idx="2141">
                  <c:v>2035</c:v>
                </c:pt>
                <c:pt idx="2142">
                  <c:v>2070</c:v>
                </c:pt>
                <c:pt idx="2143">
                  <c:v>2075</c:v>
                </c:pt>
                <c:pt idx="2144">
                  <c:v>2055</c:v>
                </c:pt>
                <c:pt idx="2145">
                  <c:v>2055</c:v>
                </c:pt>
                <c:pt idx="2146">
                  <c:v>2050</c:v>
                </c:pt>
                <c:pt idx="2147">
                  <c:v>2060</c:v>
                </c:pt>
                <c:pt idx="2148">
                  <c:v>2040</c:v>
                </c:pt>
                <c:pt idx="2149">
                  <c:v>2025</c:v>
                </c:pt>
                <c:pt idx="2150">
                  <c:v>2060</c:v>
                </c:pt>
                <c:pt idx="2151">
                  <c:v>2075</c:v>
                </c:pt>
                <c:pt idx="2152">
                  <c:v>2060</c:v>
                </c:pt>
                <c:pt idx="2153">
                  <c:v>2030</c:v>
                </c:pt>
                <c:pt idx="2154">
                  <c:v>2050</c:v>
                </c:pt>
                <c:pt idx="2155">
                  <c:v>2050</c:v>
                </c:pt>
                <c:pt idx="2156">
                  <c:v>2055</c:v>
                </c:pt>
                <c:pt idx="2157">
                  <c:v>2050</c:v>
                </c:pt>
                <c:pt idx="2158">
                  <c:v>2065</c:v>
                </c:pt>
                <c:pt idx="2159">
                  <c:v>2080</c:v>
                </c:pt>
                <c:pt idx="2160">
                  <c:v>2045</c:v>
                </c:pt>
                <c:pt idx="2161">
                  <c:v>2040</c:v>
                </c:pt>
                <c:pt idx="2162">
                  <c:v>2060</c:v>
                </c:pt>
                <c:pt idx="2163">
                  <c:v>2030</c:v>
                </c:pt>
                <c:pt idx="2164">
                  <c:v>2025</c:v>
                </c:pt>
                <c:pt idx="2165">
                  <c:v>2035</c:v>
                </c:pt>
                <c:pt idx="2166">
                  <c:v>2040</c:v>
                </c:pt>
                <c:pt idx="2167">
                  <c:v>2035</c:v>
                </c:pt>
                <c:pt idx="2168">
                  <c:v>2050</c:v>
                </c:pt>
                <c:pt idx="2169">
                  <c:v>2075</c:v>
                </c:pt>
                <c:pt idx="2170">
                  <c:v>2075</c:v>
                </c:pt>
                <c:pt idx="2171">
                  <c:v>2070</c:v>
                </c:pt>
                <c:pt idx="2172">
                  <c:v>2050</c:v>
                </c:pt>
                <c:pt idx="2173">
                  <c:v>2035</c:v>
                </c:pt>
                <c:pt idx="2174">
                  <c:v>2040</c:v>
                </c:pt>
                <c:pt idx="2175">
                  <c:v>2060</c:v>
                </c:pt>
                <c:pt idx="2176">
                  <c:v>2055</c:v>
                </c:pt>
                <c:pt idx="2177">
                  <c:v>2035</c:v>
                </c:pt>
                <c:pt idx="2178">
                  <c:v>2045</c:v>
                </c:pt>
                <c:pt idx="2179">
                  <c:v>2050</c:v>
                </c:pt>
                <c:pt idx="2180">
                  <c:v>2025</c:v>
                </c:pt>
                <c:pt idx="2181">
                  <c:v>2030</c:v>
                </c:pt>
                <c:pt idx="2182">
                  <c:v>2060</c:v>
                </c:pt>
                <c:pt idx="2183">
                  <c:v>2045</c:v>
                </c:pt>
                <c:pt idx="2184">
                  <c:v>2035</c:v>
                </c:pt>
                <c:pt idx="2185">
                  <c:v>2055</c:v>
                </c:pt>
                <c:pt idx="2186">
                  <c:v>2050</c:v>
                </c:pt>
                <c:pt idx="2187">
                  <c:v>2050</c:v>
                </c:pt>
                <c:pt idx="2188">
                  <c:v>2060</c:v>
                </c:pt>
                <c:pt idx="2189">
                  <c:v>2025</c:v>
                </c:pt>
                <c:pt idx="2190">
                  <c:v>2050</c:v>
                </c:pt>
                <c:pt idx="2191">
                  <c:v>2060</c:v>
                </c:pt>
                <c:pt idx="2192">
                  <c:v>2045</c:v>
                </c:pt>
                <c:pt idx="2193">
                  <c:v>2070</c:v>
                </c:pt>
                <c:pt idx="2194">
                  <c:v>2040</c:v>
                </c:pt>
                <c:pt idx="2195">
                  <c:v>2035</c:v>
                </c:pt>
                <c:pt idx="2196">
                  <c:v>2060</c:v>
                </c:pt>
                <c:pt idx="2197">
                  <c:v>2080</c:v>
                </c:pt>
                <c:pt idx="2198">
                  <c:v>2030</c:v>
                </c:pt>
                <c:pt idx="2199">
                  <c:v>2055</c:v>
                </c:pt>
                <c:pt idx="2200">
                  <c:v>2045</c:v>
                </c:pt>
                <c:pt idx="2201">
                  <c:v>2035</c:v>
                </c:pt>
                <c:pt idx="2202">
                  <c:v>2025</c:v>
                </c:pt>
                <c:pt idx="2203">
                  <c:v>2025</c:v>
                </c:pt>
                <c:pt idx="2204">
                  <c:v>2040</c:v>
                </c:pt>
                <c:pt idx="2205">
                  <c:v>2045</c:v>
                </c:pt>
                <c:pt idx="2206">
                  <c:v>2035</c:v>
                </c:pt>
                <c:pt idx="2207">
                  <c:v>2050</c:v>
                </c:pt>
                <c:pt idx="2208">
                  <c:v>2065</c:v>
                </c:pt>
                <c:pt idx="2209">
                  <c:v>2050</c:v>
                </c:pt>
                <c:pt idx="2210">
                  <c:v>2055</c:v>
                </c:pt>
                <c:pt idx="2211">
                  <c:v>2045</c:v>
                </c:pt>
                <c:pt idx="2212">
                  <c:v>2045</c:v>
                </c:pt>
                <c:pt idx="2213">
                  <c:v>2050</c:v>
                </c:pt>
                <c:pt idx="2214">
                  <c:v>2040</c:v>
                </c:pt>
                <c:pt idx="2215">
                  <c:v>2045</c:v>
                </c:pt>
                <c:pt idx="2216">
                  <c:v>2050</c:v>
                </c:pt>
                <c:pt idx="2217">
                  <c:v>2030</c:v>
                </c:pt>
                <c:pt idx="2218">
                  <c:v>2040</c:v>
                </c:pt>
                <c:pt idx="2219">
                  <c:v>2050</c:v>
                </c:pt>
                <c:pt idx="2220">
                  <c:v>2045</c:v>
                </c:pt>
                <c:pt idx="2221">
                  <c:v>2040</c:v>
                </c:pt>
                <c:pt idx="2222">
                  <c:v>2050</c:v>
                </c:pt>
                <c:pt idx="2223">
                  <c:v>2040</c:v>
                </c:pt>
                <c:pt idx="2224">
                  <c:v>2045</c:v>
                </c:pt>
                <c:pt idx="2225">
                  <c:v>2045</c:v>
                </c:pt>
                <c:pt idx="2226">
                  <c:v>2050</c:v>
                </c:pt>
                <c:pt idx="2227">
                  <c:v>2045</c:v>
                </c:pt>
                <c:pt idx="2228">
                  <c:v>2045</c:v>
                </c:pt>
                <c:pt idx="2229">
                  <c:v>2030</c:v>
                </c:pt>
                <c:pt idx="2230">
                  <c:v>2035</c:v>
                </c:pt>
                <c:pt idx="2231">
                  <c:v>2040</c:v>
                </c:pt>
                <c:pt idx="2232">
                  <c:v>2035</c:v>
                </c:pt>
                <c:pt idx="2233">
                  <c:v>2040</c:v>
                </c:pt>
                <c:pt idx="2234">
                  <c:v>2035</c:v>
                </c:pt>
                <c:pt idx="2235">
                  <c:v>2035</c:v>
                </c:pt>
                <c:pt idx="2236">
                  <c:v>2050</c:v>
                </c:pt>
                <c:pt idx="2237">
                  <c:v>2035</c:v>
                </c:pt>
                <c:pt idx="2238">
                  <c:v>2035</c:v>
                </c:pt>
                <c:pt idx="2239">
                  <c:v>2055</c:v>
                </c:pt>
                <c:pt idx="2240">
                  <c:v>2050</c:v>
                </c:pt>
                <c:pt idx="2241">
                  <c:v>2025</c:v>
                </c:pt>
                <c:pt idx="2242">
                  <c:v>2040</c:v>
                </c:pt>
                <c:pt idx="2243">
                  <c:v>2035</c:v>
                </c:pt>
                <c:pt idx="2244">
                  <c:v>2025</c:v>
                </c:pt>
                <c:pt idx="2245">
                  <c:v>2050</c:v>
                </c:pt>
                <c:pt idx="2246">
                  <c:v>2055</c:v>
                </c:pt>
                <c:pt idx="2247">
                  <c:v>2055</c:v>
                </c:pt>
                <c:pt idx="2248">
                  <c:v>2050</c:v>
                </c:pt>
                <c:pt idx="2249">
                  <c:v>2020</c:v>
                </c:pt>
                <c:pt idx="2250">
                  <c:v>2035</c:v>
                </c:pt>
                <c:pt idx="2251">
                  <c:v>2050</c:v>
                </c:pt>
                <c:pt idx="2252">
                  <c:v>2030</c:v>
                </c:pt>
                <c:pt idx="2253">
                  <c:v>2030</c:v>
                </c:pt>
                <c:pt idx="2254">
                  <c:v>2070</c:v>
                </c:pt>
                <c:pt idx="2255">
                  <c:v>2060</c:v>
                </c:pt>
                <c:pt idx="2256">
                  <c:v>2025</c:v>
                </c:pt>
                <c:pt idx="2257">
                  <c:v>2040</c:v>
                </c:pt>
                <c:pt idx="2258">
                  <c:v>2050</c:v>
                </c:pt>
                <c:pt idx="2259">
                  <c:v>2035</c:v>
                </c:pt>
                <c:pt idx="2260">
                  <c:v>2025</c:v>
                </c:pt>
                <c:pt idx="2261">
                  <c:v>2045</c:v>
                </c:pt>
                <c:pt idx="2262">
                  <c:v>2035</c:v>
                </c:pt>
                <c:pt idx="2263">
                  <c:v>2010</c:v>
                </c:pt>
                <c:pt idx="2264">
                  <c:v>2035</c:v>
                </c:pt>
                <c:pt idx="2265">
                  <c:v>2040</c:v>
                </c:pt>
                <c:pt idx="2266">
                  <c:v>2070</c:v>
                </c:pt>
                <c:pt idx="2267">
                  <c:v>2035</c:v>
                </c:pt>
                <c:pt idx="2268">
                  <c:v>2040</c:v>
                </c:pt>
                <c:pt idx="2269">
                  <c:v>2050</c:v>
                </c:pt>
                <c:pt idx="2270">
                  <c:v>2050</c:v>
                </c:pt>
                <c:pt idx="2271">
                  <c:v>2020</c:v>
                </c:pt>
                <c:pt idx="2272">
                  <c:v>2035</c:v>
                </c:pt>
                <c:pt idx="2273">
                  <c:v>2050</c:v>
                </c:pt>
                <c:pt idx="2274">
                  <c:v>2045</c:v>
                </c:pt>
                <c:pt idx="2275">
                  <c:v>2045</c:v>
                </c:pt>
                <c:pt idx="2276">
                  <c:v>2045</c:v>
                </c:pt>
                <c:pt idx="2277">
                  <c:v>2050</c:v>
                </c:pt>
                <c:pt idx="2278">
                  <c:v>2030</c:v>
                </c:pt>
                <c:pt idx="2279">
                  <c:v>2025</c:v>
                </c:pt>
                <c:pt idx="2280">
                  <c:v>2040</c:v>
                </c:pt>
                <c:pt idx="2281">
                  <c:v>2050</c:v>
                </c:pt>
                <c:pt idx="2282">
                  <c:v>2035</c:v>
                </c:pt>
                <c:pt idx="2283">
                  <c:v>2030</c:v>
                </c:pt>
                <c:pt idx="2284">
                  <c:v>2040</c:v>
                </c:pt>
                <c:pt idx="2285">
                  <c:v>2045</c:v>
                </c:pt>
                <c:pt idx="2286">
                  <c:v>2035</c:v>
                </c:pt>
                <c:pt idx="2287">
                  <c:v>2045</c:v>
                </c:pt>
                <c:pt idx="2288">
                  <c:v>2035</c:v>
                </c:pt>
                <c:pt idx="2289">
                  <c:v>2025</c:v>
                </c:pt>
                <c:pt idx="2290">
                  <c:v>2055</c:v>
                </c:pt>
                <c:pt idx="2291">
                  <c:v>2050</c:v>
                </c:pt>
                <c:pt idx="2292">
                  <c:v>2020</c:v>
                </c:pt>
                <c:pt idx="2293">
                  <c:v>2015</c:v>
                </c:pt>
                <c:pt idx="2294">
                  <c:v>2030</c:v>
                </c:pt>
                <c:pt idx="2295">
                  <c:v>2040</c:v>
                </c:pt>
                <c:pt idx="2296">
                  <c:v>2030</c:v>
                </c:pt>
                <c:pt idx="2297">
                  <c:v>2020</c:v>
                </c:pt>
                <c:pt idx="2298">
                  <c:v>2040</c:v>
                </c:pt>
                <c:pt idx="2299">
                  <c:v>2030</c:v>
                </c:pt>
                <c:pt idx="2300">
                  <c:v>2060</c:v>
                </c:pt>
                <c:pt idx="2301">
                  <c:v>2035</c:v>
                </c:pt>
                <c:pt idx="2302">
                  <c:v>2040</c:v>
                </c:pt>
                <c:pt idx="2303">
                  <c:v>2030</c:v>
                </c:pt>
                <c:pt idx="2304">
                  <c:v>2035</c:v>
                </c:pt>
                <c:pt idx="2305">
                  <c:v>2040</c:v>
                </c:pt>
                <c:pt idx="2306">
                  <c:v>2045</c:v>
                </c:pt>
                <c:pt idx="2307">
                  <c:v>2040</c:v>
                </c:pt>
                <c:pt idx="2308">
                  <c:v>2040</c:v>
                </c:pt>
                <c:pt idx="2309">
                  <c:v>2060</c:v>
                </c:pt>
                <c:pt idx="2310">
                  <c:v>2035</c:v>
                </c:pt>
                <c:pt idx="2311">
                  <c:v>2030</c:v>
                </c:pt>
                <c:pt idx="2312">
                  <c:v>2020</c:v>
                </c:pt>
                <c:pt idx="2313">
                  <c:v>2035</c:v>
                </c:pt>
                <c:pt idx="2314">
                  <c:v>2025</c:v>
                </c:pt>
                <c:pt idx="2315">
                  <c:v>2035</c:v>
                </c:pt>
                <c:pt idx="2316">
                  <c:v>2050</c:v>
                </c:pt>
                <c:pt idx="2317">
                  <c:v>2025</c:v>
                </c:pt>
                <c:pt idx="2318">
                  <c:v>2035</c:v>
                </c:pt>
                <c:pt idx="2319">
                  <c:v>2045</c:v>
                </c:pt>
                <c:pt idx="2320">
                  <c:v>2025</c:v>
                </c:pt>
                <c:pt idx="2321">
                  <c:v>2030</c:v>
                </c:pt>
                <c:pt idx="2322">
                  <c:v>2030</c:v>
                </c:pt>
                <c:pt idx="2323">
                  <c:v>2025</c:v>
                </c:pt>
                <c:pt idx="2324">
                  <c:v>2015</c:v>
                </c:pt>
                <c:pt idx="2325">
                  <c:v>2045</c:v>
                </c:pt>
                <c:pt idx="2326">
                  <c:v>2050</c:v>
                </c:pt>
                <c:pt idx="2327">
                  <c:v>2040</c:v>
                </c:pt>
                <c:pt idx="2328">
                  <c:v>2035</c:v>
                </c:pt>
                <c:pt idx="2329">
                  <c:v>2020</c:v>
                </c:pt>
                <c:pt idx="2330">
                  <c:v>2025</c:v>
                </c:pt>
                <c:pt idx="2331">
                  <c:v>2025</c:v>
                </c:pt>
                <c:pt idx="2332">
                  <c:v>2030</c:v>
                </c:pt>
                <c:pt idx="2333">
                  <c:v>2035</c:v>
                </c:pt>
                <c:pt idx="2334">
                  <c:v>2065</c:v>
                </c:pt>
                <c:pt idx="2335">
                  <c:v>2060</c:v>
                </c:pt>
                <c:pt idx="2336">
                  <c:v>2040</c:v>
                </c:pt>
                <c:pt idx="2337">
                  <c:v>2045</c:v>
                </c:pt>
                <c:pt idx="2338">
                  <c:v>2035</c:v>
                </c:pt>
                <c:pt idx="2339">
                  <c:v>2040</c:v>
                </c:pt>
                <c:pt idx="2340">
                  <c:v>2035</c:v>
                </c:pt>
                <c:pt idx="2341">
                  <c:v>2030</c:v>
                </c:pt>
                <c:pt idx="2342">
                  <c:v>2045</c:v>
                </c:pt>
                <c:pt idx="2343">
                  <c:v>2045</c:v>
                </c:pt>
                <c:pt idx="2344">
                  <c:v>2045</c:v>
                </c:pt>
                <c:pt idx="2345">
                  <c:v>2035</c:v>
                </c:pt>
                <c:pt idx="2346">
                  <c:v>2045</c:v>
                </c:pt>
                <c:pt idx="2347">
                  <c:v>2045</c:v>
                </c:pt>
                <c:pt idx="2348">
                  <c:v>2045</c:v>
                </c:pt>
                <c:pt idx="2349">
                  <c:v>2055</c:v>
                </c:pt>
                <c:pt idx="2350">
                  <c:v>2050</c:v>
                </c:pt>
                <c:pt idx="2351">
                  <c:v>2040</c:v>
                </c:pt>
                <c:pt idx="2352">
                  <c:v>2035</c:v>
                </c:pt>
                <c:pt idx="2353">
                  <c:v>2030</c:v>
                </c:pt>
                <c:pt idx="2354">
                  <c:v>2020</c:v>
                </c:pt>
                <c:pt idx="2355">
                  <c:v>2015</c:v>
                </c:pt>
                <c:pt idx="2356">
                  <c:v>2060</c:v>
                </c:pt>
                <c:pt idx="2357">
                  <c:v>2045</c:v>
                </c:pt>
                <c:pt idx="2358">
                  <c:v>2045</c:v>
                </c:pt>
                <c:pt idx="2359">
                  <c:v>2025</c:v>
                </c:pt>
                <c:pt idx="2360">
                  <c:v>2030</c:v>
                </c:pt>
                <c:pt idx="2361">
                  <c:v>2035</c:v>
                </c:pt>
                <c:pt idx="2362">
                  <c:v>2065</c:v>
                </c:pt>
                <c:pt idx="2363">
                  <c:v>2060</c:v>
                </c:pt>
                <c:pt idx="2364">
                  <c:v>2020</c:v>
                </c:pt>
                <c:pt idx="2365">
                  <c:v>2025</c:v>
                </c:pt>
                <c:pt idx="2366">
                  <c:v>2045</c:v>
                </c:pt>
                <c:pt idx="2367">
                  <c:v>2030</c:v>
                </c:pt>
                <c:pt idx="2368">
                  <c:v>2030</c:v>
                </c:pt>
                <c:pt idx="2369">
                  <c:v>2060</c:v>
                </c:pt>
                <c:pt idx="2370">
                  <c:v>2050</c:v>
                </c:pt>
                <c:pt idx="2371">
                  <c:v>2030</c:v>
                </c:pt>
                <c:pt idx="2372">
                  <c:v>2040</c:v>
                </c:pt>
                <c:pt idx="2373">
                  <c:v>2025</c:v>
                </c:pt>
                <c:pt idx="2374">
                  <c:v>2045</c:v>
                </c:pt>
                <c:pt idx="2375">
                  <c:v>2050</c:v>
                </c:pt>
                <c:pt idx="2376">
                  <c:v>2050</c:v>
                </c:pt>
                <c:pt idx="2377">
                  <c:v>2030</c:v>
                </c:pt>
                <c:pt idx="2378">
                  <c:v>2030</c:v>
                </c:pt>
                <c:pt idx="2379">
                  <c:v>2045</c:v>
                </c:pt>
                <c:pt idx="2380">
                  <c:v>2020</c:v>
                </c:pt>
                <c:pt idx="2381">
                  <c:v>2060</c:v>
                </c:pt>
                <c:pt idx="2382">
                  <c:v>2045</c:v>
                </c:pt>
                <c:pt idx="2383">
                  <c:v>2030</c:v>
                </c:pt>
                <c:pt idx="2384">
                  <c:v>2020</c:v>
                </c:pt>
                <c:pt idx="2385">
                  <c:v>2040</c:v>
                </c:pt>
                <c:pt idx="2386">
                  <c:v>2035</c:v>
                </c:pt>
                <c:pt idx="2387">
                  <c:v>2025</c:v>
                </c:pt>
                <c:pt idx="2388">
                  <c:v>2035</c:v>
                </c:pt>
                <c:pt idx="2389">
                  <c:v>2030</c:v>
                </c:pt>
                <c:pt idx="2390">
                  <c:v>2040</c:v>
                </c:pt>
                <c:pt idx="2391">
                  <c:v>2050</c:v>
                </c:pt>
                <c:pt idx="2392">
                  <c:v>2050</c:v>
                </c:pt>
                <c:pt idx="2393">
                  <c:v>2030</c:v>
                </c:pt>
                <c:pt idx="2394">
                  <c:v>2025</c:v>
                </c:pt>
                <c:pt idx="2395">
                  <c:v>2025</c:v>
                </c:pt>
                <c:pt idx="2396">
                  <c:v>2030</c:v>
                </c:pt>
                <c:pt idx="2397">
                  <c:v>2040</c:v>
                </c:pt>
                <c:pt idx="2398">
                  <c:v>2035</c:v>
                </c:pt>
                <c:pt idx="2399">
                  <c:v>2035</c:v>
                </c:pt>
                <c:pt idx="2400">
                  <c:v>2030</c:v>
                </c:pt>
                <c:pt idx="2401">
                  <c:v>2030</c:v>
                </c:pt>
                <c:pt idx="2402">
                  <c:v>2025</c:v>
                </c:pt>
                <c:pt idx="2403">
                  <c:v>2030</c:v>
                </c:pt>
                <c:pt idx="2404">
                  <c:v>2040</c:v>
                </c:pt>
                <c:pt idx="2405">
                  <c:v>2045</c:v>
                </c:pt>
                <c:pt idx="2406">
                  <c:v>2035</c:v>
                </c:pt>
                <c:pt idx="2407">
                  <c:v>2030</c:v>
                </c:pt>
                <c:pt idx="2408">
                  <c:v>2025</c:v>
                </c:pt>
                <c:pt idx="2409">
                  <c:v>2030</c:v>
                </c:pt>
                <c:pt idx="2410">
                  <c:v>2050</c:v>
                </c:pt>
                <c:pt idx="2411">
                  <c:v>2050</c:v>
                </c:pt>
                <c:pt idx="2412">
                  <c:v>2030</c:v>
                </c:pt>
                <c:pt idx="2413">
                  <c:v>2030</c:v>
                </c:pt>
                <c:pt idx="2414">
                  <c:v>2050</c:v>
                </c:pt>
                <c:pt idx="2415">
                  <c:v>2045</c:v>
                </c:pt>
                <c:pt idx="2416">
                  <c:v>2050</c:v>
                </c:pt>
                <c:pt idx="2417">
                  <c:v>2035</c:v>
                </c:pt>
                <c:pt idx="2418">
                  <c:v>2035</c:v>
                </c:pt>
                <c:pt idx="2419">
                  <c:v>2045</c:v>
                </c:pt>
                <c:pt idx="2420">
                  <c:v>2040</c:v>
                </c:pt>
                <c:pt idx="2421">
                  <c:v>2030</c:v>
                </c:pt>
                <c:pt idx="2422">
                  <c:v>2040</c:v>
                </c:pt>
                <c:pt idx="2423">
                  <c:v>2050</c:v>
                </c:pt>
                <c:pt idx="2424">
                  <c:v>2045</c:v>
                </c:pt>
                <c:pt idx="2425">
                  <c:v>2030</c:v>
                </c:pt>
                <c:pt idx="2426">
                  <c:v>2050</c:v>
                </c:pt>
                <c:pt idx="2427">
                  <c:v>2045</c:v>
                </c:pt>
                <c:pt idx="2428">
                  <c:v>2040</c:v>
                </c:pt>
                <c:pt idx="2429">
                  <c:v>2040</c:v>
                </c:pt>
                <c:pt idx="2430">
                  <c:v>2020</c:v>
                </c:pt>
                <c:pt idx="2431">
                  <c:v>2035</c:v>
                </c:pt>
                <c:pt idx="2432">
                  <c:v>2025</c:v>
                </c:pt>
                <c:pt idx="2433">
                  <c:v>2035</c:v>
                </c:pt>
                <c:pt idx="2434">
                  <c:v>2045</c:v>
                </c:pt>
                <c:pt idx="2435">
                  <c:v>2035</c:v>
                </c:pt>
                <c:pt idx="2436">
                  <c:v>2025</c:v>
                </c:pt>
                <c:pt idx="2437">
                  <c:v>2045</c:v>
                </c:pt>
                <c:pt idx="2438">
                  <c:v>2040</c:v>
                </c:pt>
                <c:pt idx="2439">
                  <c:v>2040</c:v>
                </c:pt>
                <c:pt idx="2440">
                  <c:v>2035</c:v>
                </c:pt>
                <c:pt idx="2441">
                  <c:v>2070</c:v>
                </c:pt>
                <c:pt idx="2442">
                  <c:v>2050</c:v>
                </c:pt>
                <c:pt idx="2443">
                  <c:v>2040</c:v>
                </c:pt>
                <c:pt idx="2444">
                  <c:v>2030</c:v>
                </c:pt>
                <c:pt idx="2445">
                  <c:v>2045</c:v>
                </c:pt>
                <c:pt idx="2446">
                  <c:v>2035</c:v>
                </c:pt>
                <c:pt idx="2447">
                  <c:v>2025</c:v>
                </c:pt>
                <c:pt idx="2448">
                  <c:v>2025</c:v>
                </c:pt>
                <c:pt idx="2449">
                  <c:v>2035</c:v>
                </c:pt>
                <c:pt idx="2450">
                  <c:v>2040</c:v>
                </c:pt>
                <c:pt idx="2451">
                  <c:v>2045</c:v>
                </c:pt>
                <c:pt idx="2452">
                  <c:v>2040</c:v>
                </c:pt>
                <c:pt idx="2453">
                  <c:v>2040</c:v>
                </c:pt>
                <c:pt idx="2454">
                  <c:v>2025</c:v>
                </c:pt>
                <c:pt idx="2455">
                  <c:v>2035</c:v>
                </c:pt>
                <c:pt idx="2456">
                  <c:v>2025</c:v>
                </c:pt>
                <c:pt idx="2457">
                  <c:v>2030</c:v>
                </c:pt>
                <c:pt idx="2458">
                  <c:v>2040</c:v>
                </c:pt>
                <c:pt idx="2459">
                  <c:v>2040</c:v>
                </c:pt>
                <c:pt idx="2460">
                  <c:v>2070</c:v>
                </c:pt>
                <c:pt idx="2461">
                  <c:v>2065</c:v>
                </c:pt>
                <c:pt idx="2462">
                  <c:v>2035</c:v>
                </c:pt>
                <c:pt idx="2463">
                  <c:v>2040</c:v>
                </c:pt>
                <c:pt idx="2464">
                  <c:v>2050</c:v>
                </c:pt>
                <c:pt idx="2465">
                  <c:v>2040</c:v>
                </c:pt>
                <c:pt idx="2466">
                  <c:v>2040</c:v>
                </c:pt>
                <c:pt idx="2467">
                  <c:v>2030</c:v>
                </c:pt>
                <c:pt idx="2468">
                  <c:v>2035</c:v>
                </c:pt>
                <c:pt idx="2469">
                  <c:v>2055</c:v>
                </c:pt>
                <c:pt idx="2470">
                  <c:v>2045</c:v>
                </c:pt>
                <c:pt idx="2471">
                  <c:v>2035</c:v>
                </c:pt>
                <c:pt idx="2472">
                  <c:v>2030</c:v>
                </c:pt>
                <c:pt idx="2473">
                  <c:v>2035</c:v>
                </c:pt>
                <c:pt idx="2474">
                  <c:v>2030</c:v>
                </c:pt>
                <c:pt idx="2475">
                  <c:v>2035</c:v>
                </c:pt>
                <c:pt idx="2476">
                  <c:v>2045</c:v>
                </c:pt>
                <c:pt idx="2477">
                  <c:v>2050</c:v>
                </c:pt>
                <c:pt idx="2478">
                  <c:v>2020</c:v>
                </c:pt>
                <c:pt idx="2479">
                  <c:v>2035</c:v>
                </c:pt>
                <c:pt idx="2480">
                  <c:v>2030</c:v>
                </c:pt>
                <c:pt idx="2481">
                  <c:v>2045</c:v>
                </c:pt>
                <c:pt idx="2482">
                  <c:v>2035</c:v>
                </c:pt>
                <c:pt idx="2483">
                  <c:v>2035</c:v>
                </c:pt>
                <c:pt idx="2484">
                  <c:v>2045</c:v>
                </c:pt>
                <c:pt idx="2485">
                  <c:v>2035</c:v>
                </c:pt>
                <c:pt idx="2486">
                  <c:v>2045</c:v>
                </c:pt>
                <c:pt idx="2487">
                  <c:v>2040</c:v>
                </c:pt>
                <c:pt idx="2488">
                  <c:v>2045</c:v>
                </c:pt>
                <c:pt idx="2489">
                  <c:v>2055</c:v>
                </c:pt>
                <c:pt idx="2490">
                  <c:v>2035</c:v>
                </c:pt>
                <c:pt idx="2491">
                  <c:v>2020</c:v>
                </c:pt>
                <c:pt idx="2492">
                  <c:v>2050</c:v>
                </c:pt>
                <c:pt idx="2493">
                  <c:v>2015</c:v>
                </c:pt>
                <c:pt idx="2494">
                  <c:v>2035</c:v>
                </c:pt>
                <c:pt idx="2495">
                  <c:v>2040</c:v>
                </c:pt>
                <c:pt idx="2496">
                  <c:v>2040</c:v>
                </c:pt>
                <c:pt idx="2497">
                  <c:v>2035</c:v>
                </c:pt>
                <c:pt idx="2498">
                  <c:v>2030</c:v>
                </c:pt>
                <c:pt idx="2499">
                  <c:v>2045</c:v>
                </c:pt>
                <c:pt idx="2500">
                  <c:v>2035</c:v>
                </c:pt>
                <c:pt idx="2501">
                  <c:v>2050</c:v>
                </c:pt>
                <c:pt idx="2502">
                  <c:v>2025</c:v>
                </c:pt>
                <c:pt idx="2503">
                  <c:v>2030</c:v>
                </c:pt>
                <c:pt idx="2504">
                  <c:v>2030</c:v>
                </c:pt>
                <c:pt idx="2505">
                  <c:v>2025</c:v>
                </c:pt>
                <c:pt idx="2506">
                  <c:v>2025</c:v>
                </c:pt>
                <c:pt idx="2507">
                  <c:v>2025</c:v>
                </c:pt>
                <c:pt idx="2508">
                  <c:v>2035</c:v>
                </c:pt>
                <c:pt idx="2509">
                  <c:v>2035</c:v>
                </c:pt>
                <c:pt idx="2510">
                  <c:v>2030</c:v>
                </c:pt>
                <c:pt idx="2511">
                  <c:v>2040</c:v>
                </c:pt>
                <c:pt idx="2512">
                  <c:v>2045</c:v>
                </c:pt>
                <c:pt idx="2513">
                  <c:v>2025</c:v>
                </c:pt>
                <c:pt idx="2514">
                  <c:v>2025</c:v>
                </c:pt>
                <c:pt idx="2515">
                  <c:v>2035</c:v>
                </c:pt>
                <c:pt idx="2516">
                  <c:v>2030</c:v>
                </c:pt>
                <c:pt idx="2517">
                  <c:v>2020</c:v>
                </c:pt>
                <c:pt idx="2518">
                  <c:v>2025</c:v>
                </c:pt>
                <c:pt idx="2519">
                  <c:v>2045</c:v>
                </c:pt>
                <c:pt idx="2520">
                  <c:v>2035</c:v>
                </c:pt>
                <c:pt idx="2521">
                  <c:v>2035</c:v>
                </c:pt>
                <c:pt idx="2522">
                  <c:v>2045</c:v>
                </c:pt>
                <c:pt idx="2523">
                  <c:v>2040</c:v>
                </c:pt>
                <c:pt idx="2524">
                  <c:v>2040</c:v>
                </c:pt>
                <c:pt idx="2525">
                  <c:v>2045</c:v>
                </c:pt>
                <c:pt idx="2526">
                  <c:v>2025</c:v>
                </c:pt>
                <c:pt idx="2527">
                  <c:v>2020</c:v>
                </c:pt>
                <c:pt idx="2528">
                  <c:v>2025</c:v>
                </c:pt>
                <c:pt idx="2529">
                  <c:v>2030</c:v>
                </c:pt>
                <c:pt idx="2530">
                  <c:v>2035</c:v>
                </c:pt>
                <c:pt idx="2531">
                  <c:v>2040</c:v>
                </c:pt>
                <c:pt idx="2532">
                  <c:v>2050</c:v>
                </c:pt>
                <c:pt idx="2533">
                  <c:v>2030</c:v>
                </c:pt>
                <c:pt idx="2534">
                  <c:v>2015</c:v>
                </c:pt>
                <c:pt idx="2535">
                  <c:v>2030</c:v>
                </c:pt>
                <c:pt idx="2536">
                  <c:v>2050</c:v>
                </c:pt>
                <c:pt idx="2537">
                  <c:v>2030</c:v>
                </c:pt>
                <c:pt idx="2538">
                  <c:v>2040</c:v>
                </c:pt>
                <c:pt idx="2539">
                  <c:v>2030</c:v>
                </c:pt>
                <c:pt idx="2540">
                  <c:v>2070</c:v>
                </c:pt>
                <c:pt idx="2541">
                  <c:v>2025</c:v>
                </c:pt>
                <c:pt idx="2542">
                  <c:v>2015</c:v>
                </c:pt>
                <c:pt idx="2543">
                  <c:v>2050</c:v>
                </c:pt>
                <c:pt idx="2544">
                  <c:v>2025</c:v>
                </c:pt>
                <c:pt idx="2545">
                  <c:v>2060</c:v>
                </c:pt>
                <c:pt idx="2546">
                  <c:v>2035</c:v>
                </c:pt>
                <c:pt idx="2547">
                  <c:v>2025</c:v>
                </c:pt>
                <c:pt idx="2548">
                  <c:v>2045</c:v>
                </c:pt>
                <c:pt idx="2549">
                  <c:v>2085</c:v>
                </c:pt>
                <c:pt idx="2550">
                  <c:v>2050</c:v>
                </c:pt>
                <c:pt idx="2551">
                  <c:v>2075</c:v>
                </c:pt>
                <c:pt idx="2552">
                  <c:v>2060</c:v>
                </c:pt>
                <c:pt idx="2553">
                  <c:v>2060</c:v>
                </c:pt>
                <c:pt idx="2554">
                  <c:v>2085</c:v>
                </c:pt>
                <c:pt idx="2555">
                  <c:v>2040</c:v>
                </c:pt>
                <c:pt idx="2556">
                  <c:v>2070</c:v>
                </c:pt>
                <c:pt idx="2557">
                  <c:v>2075</c:v>
                </c:pt>
                <c:pt idx="2558">
                  <c:v>2065</c:v>
                </c:pt>
                <c:pt idx="2559">
                  <c:v>2080</c:v>
                </c:pt>
                <c:pt idx="2560">
                  <c:v>2070</c:v>
                </c:pt>
                <c:pt idx="2561">
                  <c:v>2070</c:v>
                </c:pt>
                <c:pt idx="2562">
                  <c:v>2110</c:v>
                </c:pt>
                <c:pt idx="2563">
                  <c:v>2065</c:v>
                </c:pt>
                <c:pt idx="2564">
                  <c:v>2060</c:v>
                </c:pt>
                <c:pt idx="2565">
                  <c:v>2085</c:v>
                </c:pt>
                <c:pt idx="2566">
                  <c:v>2095</c:v>
                </c:pt>
                <c:pt idx="2567">
                  <c:v>2080</c:v>
                </c:pt>
                <c:pt idx="2568">
                  <c:v>2095</c:v>
                </c:pt>
                <c:pt idx="2569">
                  <c:v>2085</c:v>
                </c:pt>
                <c:pt idx="2570">
                  <c:v>2065</c:v>
                </c:pt>
                <c:pt idx="2571">
                  <c:v>2060</c:v>
                </c:pt>
                <c:pt idx="2572">
                  <c:v>2045</c:v>
                </c:pt>
                <c:pt idx="2573">
                  <c:v>2020</c:v>
                </c:pt>
                <c:pt idx="2574">
                  <c:v>2030</c:v>
                </c:pt>
                <c:pt idx="2575">
                  <c:v>2055</c:v>
                </c:pt>
                <c:pt idx="2576">
                  <c:v>2075</c:v>
                </c:pt>
                <c:pt idx="2577">
                  <c:v>2065</c:v>
                </c:pt>
                <c:pt idx="2578">
                  <c:v>2055</c:v>
                </c:pt>
                <c:pt idx="2579">
                  <c:v>2040</c:v>
                </c:pt>
                <c:pt idx="2580">
                  <c:v>2040</c:v>
                </c:pt>
                <c:pt idx="2581">
                  <c:v>2035</c:v>
                </c:pt>
                <c:pt idx="2582">
                  <c:v>2030</c:v>
                </c:pt>
                <c:pt idx="2583">
                  <c:v>2045</c:v>
                </c:pt>
                <c:pt idx="2584">
                  <c:v>2050</c:v>
                </c:pt>
                <c:pt idx="2585">
                  <c:v>2035</c:v>
                </c:pt>
                <c:pt idx="2586">
                  <c:v>2030</c:v>
                </c:pt>
                <c:pt idx="2587">
                  <c:v>2020</c:v>
                </c:pt>
                <c:pt idx="2588">
                  <c:v>2035</c:v>
                </c:pt>
                <c:pt idx="2589">
                  <c:v>2050</c:v>
                </c:pt>
                <c:pt idx="2590">
                  <c:v>2055</c:v>
                </c:pt>
                <c:pt idx="2591">
                  <c:v>2030</c:v>
                </c:pt>
                <c:pt idx="2592">
                  <c:v>2050</c:v>
                </c:pt>
                <c:pt idx="2593">
                  <c:v>2055</c:v>
                </c:pt>
                <c:pt idx="2594">
                  <c:v>2035</c:v>
                </c:pt>
                <c:pt idx="2595">
                  <c:v>2055</c:v>
                </c:pt>
                <c:pt idx="2596">
                  <c:v>2035</c:v>
                </c:pt>
                <c:pt idx="2597">
                  <c:v>2020</c:v>
                </c:pt>
                <c:pt idx="2598">
                  <c:v>2030</c:v>
                </c:pt>
                <c:pt idx="2599">
                  <c:v>2020</c:v>
                </c:pt>
                <c:pt idx="2600">
                  <c:v>2035</c:v>
                </c:pt>
                <c:pt idx="2601">
                  <c:v>2035</c:v>
                </c:pt>
                <c:pt idx="2602">
                  <c:v>2030</c:v>
                </c:pt>
                <c:pt idx="2603">
                  <c:v>2040</c:v>
                </c:pt>
                <c:pt idx="2604">
                  <c:v>2085</c:v>
                </c:pt>
                <c:pt idx="2605">
                  <c:v>2055</c:v>
                </c:pt>
                <c:pt idx="2606">
                  <c:v>2040</c:v>
                </c:pt>
                <c:pt idx="2607">
                  <c:v>2030</c:v>
                </c:pt>
                <c:pt idx="2608">
                  <c:v>2050</c:v>
                </c:pt>
                <c:pt idx="2609">
                  <c:v>2030</c:v>
                </c:pt>
                <c:pt idx="2610">
                  <c:v>2060</c:v>
                </c:pt>
                <c:pt idx="2611">
                  <c:v>2070</c:v>
                </c:pt>
                <c:pt idx="2612">
                  <c:v>2035</c:v>
                </c:pt>
                <c:pt idx="2613">
                  <c:v>2030</c:v>
                </c:pt>
                <c:pt idx="2614">
                  <c:v>2030</c:v>
                </c:pt>
                <c:pt idx="2615">
                  <c:v>2040</c:v>
                </c:pt>
                <c:pt idx="2616">
                  <c:v>2035</c:v>
                </c:pt>
                <c:pt idx="2617">
                  <c:v>2045</c:v>
                </c:pt>
                <c:pt idx="2618">
                  <c:v>2035</c:v>
                </c:pt>
                <c:pt idx="2619">
                  <c:v>2045</c:v>
                </c:pt>
                <c:pt idx="2620">
                  <c:v>2045</c:v>
                </c:pt>
                <c:pt idx="2621">
                  <c:v>2020</c:v>
                </c:pt>
                <c:pt idx="2622">
                  <c:v>2040</c:v>
                </c:pt>
                <c:pt idx="2623">
                  <c:v>2030</c:v>
                </c:pt>
                <c:pt idx="2624">
                  <c:v>2025</c:v>
                </c:pt>
                <c:pt idx="2625">
                  <c:v>2035</c:v>
                </c:pt>
                <c:pt idx="2626">
                  <c:v>2035</c:v>
                </c:pt>
                <c:pt idx="2627">
                  <c:v>2035</c:v>
                </c:pt>
                <c:pt idx="2628">
                  <c:v>2050</c:v>
                </c:pt>
                <c:pt idx="2629">
                  <c:v>2055</c:v>
                </c:pt>
                <c:pt idx="2630">
                  <c:v>2040</c:v>
                </c:pt>
                <c:pt idx="2631">
                  <c:v>2030</c:v>
                </c:pt>
                <c:pt idx="2632">
                  <c:v>2030</c:v>
                </c:pt>
                <c:pt idx="2633">
                  <c:v>2040</c:v>
                </c:pt>
                <c:pt idx="2634">
                  <c:v>2040</c:v>
                </c:pt>
                <c:pt idx="2635">
                  <c:v>2045</c:v>
                </c:pt>
                <c:pt idx="2636">
                  <c:v>2050</c:v>
                </c:pt>
                <c:pt idx="2637">
                  <c:v>2045</c:v>
                </c:pt>
                <c:pt idx="2638">
                  <c:v>2050</c:v>
                </c:pt>
                <c:pt idx="2639">
                  <c:v>2045</c:v>
                </c:pt>
                <c:pt idx="2640">
                  <c:v>2055</c:v>
                </c:pt>
                <c:pt idx="2641">
                  <c:v>2060</c:v>
                </c:pt>
                <c:pt idx="2642">
                  <c:v>2065</c:v>
                </c:pt>
                <c:pt idx="2643">
                  <c:v>2035</c:v>
                </c:pt>
                <c:pt idx="2644">
                  <c:v>2035</c:v>
                </c:pt>
                <c:pt idx="2645">
                  <c:v>2075</c:v>
                </c:pt>
                <c:pt idx="2646">
                  <c:v>2055</c:v>
                </c:pt>
                <c:pt idx="2647">
                  <c:v>2045</c:v>
                </c:pt>
                <c:pt idx="2648">
                  <c:v>2040</c:v>
                </c:pt>
                <c:pt idx="2649">
                  <c:v>2045</c:v>
                </c:pt>
                <c:pt idx="2650">
                  <c:v>2050</c:v>
                </c:pt>
                <c:pt idx="2651">
                  <c:v>2085</c:v>
                </c:pt>
                <c:pt idx="2652">
                  <c:v>2080</c:v>
                </c:pt>
                <c:pt idx="2653">
                  <c:v>2100</c:v>
                </c:pt>
                <c:pt idx="2654">
                  <c:v>2090</c:v>
                </c:pt>
                <c:pt idx="2655">
                  <c:v>2065</c:v>
                </c:pt>
                <c:pt idx="2656">
                  <c:v>2110</c:v>
                </c:pt>
                <c:pt idx="2657">
                  <c:v>2095</c:v>
                </c:pt>
                <c:pt idx="2658">
                  <c:v>2115</c:v>
                </c:pt>
                <c:pt idx="2659">
                  <c:v>2100</c:v>
                </c:pt>
                <c:pt idx="2660">
                  <c:v>2160</c:v>
                </c:pt>
                <c:pt idx="2661">
                  <c:v>2180</c:v>
                </c:pt>
                <c:pt idx="2662">
                  <c:v>2265</c:v>
                </c:pt>
                <c:pt idx="2663">
                  <c:v>2230</c:v>
                </c:pt>
                <c:pt idx="2664">
                  <c:v>2350</c:v>
                </c:pt>
                <c:pt idx="2665">
                  <c:v>2375</c:v>
                </c:pt>
                <c:pt idx="2666">
                  <c:v>2440</c:v>
                </c:pt>
                <c:pt idx="2667">
                  <c:v>2515</c:v>
                </c:pt>
                <c:pt idx="2668">
                  <c:v>2535</c:v>
                </c:pt>
                <c:pt idx="2669">
                  <c:v>2455</c:v>
                </c:pt>
                <c:pt idx="2670">
                  <c:v>2455</c:v>
                </c:pt>
                <c:pt idx="2671">
                  <c:v>2445</c:v>
                </c:pt>
                <c:pt idx="2672">
                  <c:v>2435</c:v>
                </c:pt>
                <c:pt idx="2673">
                  <c:v>2380</c:v>
                </c:pt>
                <c:pt idx="2674">
                  <c:v>2310</c:v>
                </c:pt>
                <c:pt idx="2675">
                  <c:v>2335</c:v>
                </c:pt>
                <c:pt idx="2676">
                  <c:v>2370</c:v>
                </c:pt>
                <c:pt idx="2677">
                  <c:v>2330</c:v>
                </c:pt>
                <c:pt idx="2678">
                  <c:v>2320</c:v>
                </c:pt>
                <c:pt idx="2679">
                  <c:v>2300</c:v>
                </c:pt>
                <c:pt idx="2680">
                  <c:v>2305</c:v>
                </c:pt>
                <c:pt idx="2681">
                  <c:v>2245</c:v>
                </c:pt>
                <c:pt idx="2682">
                  <c:v>2240</c:v>
                </c:pt>
                <c:pt idx="2683">
                  <c:v>2165</c:v>
                </c:pt>
                <c:pt idx="2684">
                  <c:v>2115</c:v>
                </c:pt>
                <c:pt idx="2685">
                  <c:v>2125</c:v>
                </c:pt>
                <c:pt idx="2686">
                  <c:v>2120</c:v>
                </c:pt>
                <c:pt idx="2687">
                  <c:v>2115</c:v>
                </c:pt>
                <c:pt idx="2688">
                  <c:v>2120</c:v>
                </c:pt>
                <c:pt idx="2689">
                  <c:v>2100</c:v>
                </c:pt>
                <c:pt idx="2690">
                  <c:v>2095</c:v>
                </c:pt>
                <c:pt idx="2691">
                  <c:v>2075</c:v>
                </c:pt>
                <c:pt idx="2692">
                  <c:v>2065</c:v>
                </c:pt>
                <c:pt idx="2693">
                  <c:v>2055</c:v>
                </c:pt>
                <c:pt idx="2694">
                  <c:v>2055</c:v>
                </c:pt>
                <c:pt idx="2695">
                  <c:v>2055</c:v>
                </c:pt>
                <c:pt idx="2696">
                  <c:v>2050</c:v>
                </c:pt>
                <c:pt idx="2697">
                  <c:v>2050</c:v>
                </c:pt>
                <c:pt idx="2698">
                  <c:v>2055</c:v>
                </c:pt>
                <c:pt idx="2699">
                  <c:v>2075</c:v>
                </c:pt>
                <c:pt idx="2700">
                  <c:v>2055</c:v>
                </c:pt>
                <c:pt idx="2701">
                  <c:v>2050</c:v>
                </c:pt>
                <c:pt idx="2702">
                  <c:v>2035</c:v>
                </c:pt>
                <c:pt idx="2703">
                  <c:v>2040</c:v>
                </c:pt>
                <c:pt idx="2704">
                  <c:v>2050</c:v>
                </c:pt>
                <c:pt idx="2705">
                  <c:v>2050</c:v>
                </c:pt>
                <c:pt idx="2706">
                  <c:v>2050</c:v>
                </c:pt>
                <c:pt idx="2707">
                  <c:v>2070</c:v>
                </c:pt>
                <c:pt idx="2708">
                  <c:v>2040</c:v>
                </c:pt>
                <c:pt idx="2709">
                  <c:v>2035</c:v>
                </c:pt>
                <c:pt idx="2710">
                  <c:v>2030</c:v>
                </c:pt>
                <c:pt idx="2711">
                  <c:v>2040</c:v>
                </c:pt>
                <c:pt idx="2712">
                  <c:v>2055</c:v>
                </c:pt>
                <c:pt idx="2713">
                  <c:v>2035</c:v>
                </c:pt>
                <c:pt idx="2714">
                  <c:v>2035</c:v>
                </c:pt>
                <c:pt idx="2715">
                  <c:v>2035</c:v>
                </c:pt>
                <c:pt idx="2716">
                  <c:v>2060</c:v>
                </c:pt>
                <c:pt idx="2717">
                  <c:v>2055</c:v>
                </c:pt>
                <c:pt idx="2718">
                  <c:v>2060</c:v>
                </c:pt>
                <c:pt idx="2719">
                  <c:v>2035</c:v>
                </c:pt>
                <c:pt idx="2720">
                  <c:v>2040</c:v>
                </c:pt>
                <c:pt idx="2721">
                  <c:v>2040</c:v>
                </c:pt>
                <c:pt idx="2722">
                  <c:v>2080</c:v>
                </c:pt>
                <c:pt idx="2723">
                  <c:v>2040</c:v>
                </c:pt>
                <c:pt idx="2724">
                  <c:v>2050</c:v>
                </c:pt>
                <c:pt idx="2725">
                  <c:v>2030</c:v>
                </c:pt>
                <c:pt idx="2726">
                  <c:v>2040</c:v>
                </c:pt>
                <c:pt idx="2727">
                  <c:v>2065</c:v>
                </c:pt>
                <c:pt idx="2728">
                  <c:v>2085</c:v>
                </c:pt>
                <c:pt idx="2729">
                  <c:v>2030</c:v>
                </c:pt>
                <c:pt idx="2730">
                  <c:v>2030</c:v>
                </c:pt>
                <c:pt idx="2731">
                  <c:v>2025</c:v>
                </c:pt>
                <c:pt idx="2732">
                  <c:v>2055</c:v>
                </c:pt>
                <c:pt idx="2733">
                  <c:v>2040</c:v>
                </c:pt>
                <c:pt idx="2734">
                  <c:v>2035</c:v>
                </c:pt>
                <c:pt idx="2735">
                  <c:v>2040</c:v>
                </c:pt>
                <c:pt idx="2736">
                  <c:v>2055</c:v>
                </c:pt>
                <c:pt idx="2737">
                  <c:v>2045</c:v>
                </c:pt>
                <c:pt idx="2738">
                  <c:v>2055</c:v>
                </c:pt>
                <c:pt idx="2739">
                  <c:v>2050</c:v>
                </c:pt>
                <c:pt idx="2740">
                  <c:v>2045</c:v>
                </c:pt>
                <c:pt idx="2741">
                  <c:v>2040</c:v>
                </c:pt>
                <c:pt idx="2742">
                  <c:v>2040</c:v>
                </c:pt>
                <c:pt idx="2743">
                  <c:v>2035</c:v>
                </c:pt>
                <c:pt idx="2744">
                  <c:v>2035</c:v>
                </c:pt>
                <c:pt idx="2745">
                  <c:v>2055</c:v>
                </c:pt>
                <c:pt idx="2746">
                  <c:v>2060</c:v>
                </c:pt>
                <c:pt idx="2747">
                  <c:v>2050</c:v>
                </c:pt>
                <c:pt idx="2748">
                  <c:v>2035</c:v>
                </c:pt>
                <c:pt idx="2749">
                  <c:v>2050</c:v>
                </c:pt>
                <c:pt idx="2750">
                  <c:v>2050</c:v>
                </c:pt>
                <c:pt idx="2751">
                  <c:v>2050</c:v>
                </c:pt>
                <c:pt idx="2752">
                  <c:v>2065</c:v>
                </c:pt>
                <c:pt idx="2753">
                  <c:v>2050</c:v>
                </c:pt>
                <c:pt idx="2754">
                  <c:v>2030</c:v>
                </c:pt>
                <c:pt idx="2755">
                  <c:v>2030</c:v>
                </c:pt>
                <c:pt idx="2756">
                  <c:v>2055</c:v>
                </c:pt>
                <c:pt idx="2757">
                  <c:v>2050</c:v>
                </c:pt>
                <c:pt idx="2758">
                  <c:v>2025</c:v>
                </c:pt>
                <c:pt idx="2759">
                  <c:v>2045</c:v>
                </c:pt>
                <c:pt idx="2760">
                  <c:v>2035</c:v>
                </c:pt>
                <c:pt idx="2761">
                  <c:v>2055</c:v>
                </c:pt>
                <c:pt idx="2762">
                  <c:v>2040</c:v>
                </c:pt>
                <c:pt idx="2763">
                  <c:v>2035</c:v>
                </c:pt>
                <c:pt idx="2764">
                  <c:v>2050</c:v>
                </c:pt>
                <c:pt idx="2765">
                  <c:v>2045</c:v>
                </c:pt>
                <c:pt idx="2766">
                  <c:v>2035</c:v>
                </c:pt>
                <c:pt idx="2767">
                  <c:v>2040</c:v>
                </c:pt>
                <c:pt idx="2768">
                  <c:v>2025</c:v>
                </c:pt>
                <c:pt idx="2769">
                  <c:v>2055</c:v>
                </c:pt>
                <c:pt idx="2770">
                  <c:v>2030</c:v>
                </c:pt>
                <c:pt idx="2771">
                  <c:v>2045</c:v>
                </c:pt>
                <c:pt idx="2772">
                  <c:v>2045</c:v>
                </c:pt>
                <c:pt idx="2773">
                  <c:v>2040</c:v>
                </c:pt>
                <c:pt idx="2774">
                  <c:v>2055</c:v>
                </c:pt>
                <c:pt idx="2775">
                  <c:v>2045</c:v>
                </c:pt>
                <c:pt idx="2776">
                  <c:v>2040</c:v>
                </c:pt>
                <c:pt idx="2777">
                  <c:v>2025</c:v>
                </c:pt>
                <c:pt idx="2778">
                  <c:v>2050</c:v>
                </c:pt>
                <c:pt idx="2779">
                  <c:v>2030</c:v>
                </c:pt>
                <c:pt idx="2780">
                  <c:v>2040</c:v>
                </c:pt>
                <c:pt idx="2781">
                  <c:v>2030</c:v>
                </c:pt>
                <c:pt idx="2782">
                  <c:v>2085</c:v>
                </c:pt>
                <c:pt idx="2783">
                  <c:v>2050</c:v>
                </c:pt>
                <c:pt idx="2784">
                  <c:v>2030</c:v>
                </c:pt>
                <c:pt idx="2785">
                  <c:v>2035</c:v>
                </c:pt>
                <c:pt idx="2786">
                  <c:v>2020</c:v>
                </c:pt>
                <c:pt idx="2787">
                  <c:v>2035</c:v>
                </c:pt>
                <c:pt idx="2788">
                  <c:v>2045</c:v>
                </c:pt>
                <c:pt idx="2789">
                  <c:v>2035</c:v>
                </c:pt>
                <c:pt idx="2790">
                  <c:v>2035</c:v>
                </c:pt>
                <c:pt idx="2791">
                  <c:v>2030</c:v>
                </c:pt>
                <c:pt idx="2792">
                  <c:v>2040</c:v>
                </c:pt>
                <c:pt idx="2793">
                  <c:v>2040</c:v>
                </c:pt>
                <c:pt idx="2794">
                  <c:v>2045</c:v>
                </c:pt>
                <c:pt idx="2795">
                  <c:v>2040</c:v>
                </c:pt>
                <c:pt idx="2796">
                  <c:v>2055</c:v>
                </c:pt>
                <c:pt idx="2797">
                  <c:v>2050</c:v>
                </c:pt>
                <c:pt idx="2798">
                  <c:v>2045</c:v>
                </c:pt>
                <c:pt idx="2799">
                  <c:v>2035</c:v>
                </c:pt>
                <c:pt idx="2800">
                  <c:v>2040</c:v>
                </c:pt>
                <c:pt idx="2801">
                  <c:v>2030</c:v>
                </c:pt>
                <c:pt idx="2802">
                  <c:v>2025</c:v>
                </c:pt>
                <c:pt idx="2803">
                  <c:v>2050</c:v>
                </c:pt>
                <c:pt idx="2804">
                  <c:v>2035</c:v>
                </c:pt>
                <c:pt idx="2805">
                  <c:v>2025</c:v>
                </c:pt>
                <c:pt idx="2806">
                  <c:v>2045</c:v>
                </c:pt>
                <c:pt idx="2807">
                  <c:v>2055</c:v>
                </c:pt>
                <c:pt idx="2808">
                  <c:v>2050</c:v>
                </c:pt>
                <c:pt idx="2809">
                  <c:v>2055</c:v>
                </c:pt>
                <c:pt idx="2810">
                  <c:v>2075</c:v>
                </c:pt>
                <c:pt idx="2811">
                  <c:v>2055</c:v>
                </c:pt>
                <c:pt idx="2812">
                  <c:v>2035</c:v>
                </c:pt>
                <c:pt idx="2813">
                  <c:v>2050</c:v>
                </c:pt>
                <c:pt idx="2814">
                  <c:v>2045</c:v>
                </c:pt>
                <c:pt idx="2815">
                  <c:v>2045</c:v>
                </c:pt>
                <c:pt idx="2816">
                  <c:v>2045</c:v>
                </c:pt>
                <c:pt idx="2817">
                  <c:v>2045</c:v>
                </c:pt>
                <c:pt idx="2818">
                  <c:v>2065</c:v>
                </c:pt>
                <c:pt idx="2819">
                  <c:v>2055</c:v>
                </c:pt>
                <c:pt idx="2820">
                  <c:v>2030</c:v>
                </c:pt>
                <c:pt idx="2821">
                  <c:v>2045</c:v>
                </c:pt>
                <c:pt idx="2822">
                  <c:v>2055</c:v>
                </c:pt>
                <c:pt idx="2823">
                  <c:v>2045</c:v>
                </c:pt>
                <c:pt idx="2824">
                  <c:v>2025</c:v>
                </c:pt>
                <c:pt idx="2825">
                  <c:v>2050</c:v>
                </c:pt>
                <c:pt idx="2826">
                  <c:v>2060</c:v>
                </c:pt>
                <c:pt idx="2827">
                  <c:v>2055</c:v>
                </c:pt>
                <c:pt idx="2828">
                  <c:v>2060</c:v>
                </c:pt>
                <c:pt idx="2829">
                  <c:v>2075</c:v>
                </c:pt>
                <c:pt idx="2830">
                  <c:v>2055</c:v>
                </c:pt>
                <c:pt idx="2831">
                  <c:v>2060</c:v>
                </c:pt>
                <c:pt idx="2832">
                  <c:v>2050</c:v>
                </c:pt>
                <c:pt idx="2833">
                  <c:v>2030</c:v>
                </c:pt>
                <c:pt idx="2834">
                  <c:v>2045</c:v>
                </c:pt>
                <c:pt idx="2835">
                  <c:v>2040</c:v>
                </c:pt>
                <c:pt idx="2836">
                  <c:v>2040</c:v>
                </c:pt>
                <c:pt idx="2837">
                  <c:v>2025</c:v>
                </c:pt>
                <c:pt idx="2838">
                  <c:v>2030</c:v>
                </c:pt>
                <c:pt idx="2839">
                  <c:v>2035</c:v>
                </c:pt>
                <c:pt idx="2840">
                  <c:v>2045</c:v>
                </c:pt>
                <c:pt idx="2841">
                  <c:v>2040</c:v>
                </c:pt>
                <c:pt idx="2842">
                  <c:v>2030</c:v>
                </c:pt>
                <c:pt idx="2843">
                  <c:v>2000</c:v>
                </c:pt>
                <c:pt idx="2844">
                  <c:v>2020</c:v>
                </c:pt>
                <c:pt idx="2845">
                  <c:v>2030</c:v>
                </c:pt>
                <c:pt idx="2846">
                  <c:v>2025</c:v>
                </c:pt>
                <c:pt idx="2847">
                  <c:v>2060</c:v>
                </c:pt>
                <c:pt idx="2848">
                  <c:v>2050</c:v>
                </c:pt>
                <c:pt idx="2849">
                  <c:v>2050</c:v>
                </c:pt>
                <c:pt idx="2850">
                  <c:v>2035</c:v>
                </c:pt>
                <c:pt idx="2851">
                  <c:v>2040</c:v>
                </c:pt>
                <c:pt idx="2852">
                  <c:v>2020</c:v>
                </c:pt>
                <c:pt idx="2853">
                  <c:v>2040</c:v>
                </c:pt>
                <c:pt idx="2854">
                  <c:v>2040</c:v>
                </c:pt>
                <c:pt idx="2855">
                  <c:v>2035</c:v>
                </c:pt>
                <c:pt idx="2856">
                  <c:v>2050</c:v>
                </c:pt>
                <c:pt idx="2857">
                  <c:v>2060</c:v>
                </c:pt>
                <c:pt idx="2858">
                  <c:v>2050</c:v>
                </c:pt>
                <c:pt idx="2859">
                  <c:v>2050</c:v>
                </c:pt>
                <c:pt idx="2860">
                  <c:v>2035</c:v>
                </c:pt>
                <c:pt idx="2861">
                  <c:v>2030</c:v>
                </c:pt>
                <c:pt idx="2862">
                  <c:v>2040</c:v>
                </c:pt>
                <c:pt idx="2863">
                  <c:v>2040</c:v>
                </c:pt>
                <c:pt idx="2864">
                  <c:v>2040</c:v>
                </c:pt>
                <c:pt idx="2865">
                  <c:v>2040</c:v>
                </c:pt>
                <c:pt idx="2866">
                  <c:v>2040</c:v>
                </c:pt>
                <c:pt idx="2867">
                  <c:v>2045</c:v>
                </c:pt>
                <c:pt idx="2868">
                  <c:v>2040</c:v>
                </c:pt>
                <c:pt idx="2869">
                  <c:v>2045</c:v>
                </c:pt>
                <c:pt idx="2870">
                  <c:v>2055</c:v>
                </c:pt>
                <c:pt idx="2871">
                  <c:v>2050</c:v>
                </c:pt>
                <c:pt idx="2872">
                  <c:v>2040</c:v>
                </c:pt>
                <c:pt idx="2873">
                  <c:v>2035</c:v>
                </c:pt>
                <c:pt idx="2874">
                  <c:v>2045</c:v>
                </c:pt>
                <c:pt idx="2875">
                  <c:v>2065</c:v>
                </c:pt>
                <c:pt idx="2876">
                  <c:v>2070</c:v>
                </c:pt>
                <c:pt idx="2877">
                  <c:v>2050</c:v>
                </c:pt>
                <c:pt idx="2878">
                  <c:v>2045</c:v>
                </c:pt>
                <c:pt idx="2879">
                  <c:v>2040</c:v>
                </c:pt>
                <c:pt idx="2880">
                  <c:v>2035</c:v>
                </c:pt>
                <c:pt idx="2881">
                  <c:v>2055</c:v>
                </c:pt>
                <c:pt idx="2882">
                  <c:v>2050</c:v>
                </c:pt>
                <c:pt idx="2883">
                  <c:v>2040</c:v>
                </c:pt>
                <c:pt idx="2884">
                  <c:v>2065</c:v>
                </c:pt>
                <c:pt idx="2885">
                  <c:v>2015</c:v>
                </c:pt>
                <c:pt idx="2886">
                  <c:v>2040</c:v>
                </c:pt>
                <c:pt idx="2887">
                  <c:v>2040</c:v>
                </c:pt>
                <c:pt idx="2888">
                  <c:v>2030</c:v>
                </c:pt>
                <c:pt idx="2889">
                  <c:v>2040</c:v>
                </c:pt>
                <c:pt idx="2890">
                  <c:v>2015</c:v>
                </c:pt>
                <c:pt idx="2891">
                  <c:v>2040</c:v>
                </c:pt>
                <c:pt idx="2892">
                  <c:v>2030</c:v>
                </c:pt>
                <c:pt idx="2893">
                  <c:v>2070</c:v>
                </c:pt>
                <c:pt idx="2894">
                  <c:v>2040</c:v>
                </c:pt>
                <c:pt idx="2895">
                  <c:v>2040</c:v>
                </c:pt>
                <c:pt idx="2896">
                  <c:v>2045</c:v>
                </c:pt>
                <c:pt idx="2897">
                  <c:v>2030</c:v>
                </c:pt>
                <c:pt idx="2898">
                  <c:v>2035</c:v>
                </c:pt>
                <c:pt idx="2899">
                  <c:v>2030</c:v>
                </c:pt>
                <c:pt idx="2900">
                  <c:v>2045</c:v>
                </c:pt>
                <c:pt idx="2901">
                  <c:v>2045</c:v>
                </c:pt>
                <c:pt idx="2902">
                  <c:v>2030</c:v>
                </c:pt>
                <c:pt idx="2903">
                  <c:v>2045</c:v>
                </c:pt>
                <c:pt idx="2904">
                  <c:v>2035</c:v>
                </c:pt>
                <c:pt idx="2905">
                  <c:v>2045</c:v>
                </c:pt>
                <c:pt idx="2906">
                  <c:v>2065</c:v>
                </c:pt>
                <c:pt idx="2907">
                  <c:v>2030</c:v>
                </c:pt>
                <c:pt idx="2908">
                  <c:v>2050</c:v>
                </c:pt>
                <c:pt idx="2909">
                  <c:v>2045</c:v>
                </c:pt>
                <c:pt idx="2910">
                  <c:v>2045</c:v>
                </c:pt>
                <c:pt idx="2911">
                  <c:v>2050</c:v>
                </c:pt>
                <c:pt idx="2912">
                  <c:v>2055</c:v>
                </c:pt>
                <c:pt idx="2913">
                  <c:v>2055</c:v>
                </c:pt>
                <c:pt idx="2914">
                  <c:v>2050</c:v>
                </c:pt>
                <c:pt idx="2915">
                  <c:v>2045</c:v>
                </c:pt>
                <c:pt idx="2916">
                  <c:v>2050</c:v>
                </c:pt>
                <c:pt idx="2917">
                  <c:v>2045</c:v>
                </c:pt>
                <c:pt idx="2918">
                  <c:v>2040</c:v>
                </c:pt>
                <c:pt idx="2919">
                  <c:v>2040</c:v>
                </c:pt>
                <c:pt idx="2920">
                  <c:v>2045</c:v>
                </c:pt>
                <c:pt idx="2921">
                  <c:v>2060</c:v>
                </c:pt>
                <c:pt idx="2922">
                  <c:v>2055</c:v>
                </c:pt>
                <c:pt idx="2923">
                  <c:v>2030</c:v>
                </c:pt>
                <c:pt idx="2924">
                  <c:v>2040</c:v>
                </c:pt>
                <c:pt idx="2925">
                  <c:v>2030</c:v>
                </c:pt>
                <c:pt idx="2926">
                  <c:v>2025</c:v>
                </c:pt>
                <c:pt idx="2927">
                  <c:v>2040</c:v>
                </c:pt>
                <c:pt idx="2928">
                  <c:v>2035</c:v>
                </c:pt>
                <c:pt idx="2929">
                  <c:v>2055</c:v>
                </c:pt>
                <c:pt idx="2930">
                  <c:v>2055</c:v>
                </c:pt>
                <c:pt idx="2931">
                  <c:v>2040</c:v>
                </c:pt>
                <c:pt idx="2932">
                  <c:v>2035</c:v>
                </c:pt>
                <c:pt idx="2933">
                  <c:v>2060</c:v>
                </c:pt>
                <c:pt idx="2934">
                  <c:v>2050</c:v>
                </c:pt>
                <c:pt idx="2935">
                  <c:v>2045</c:v>
                </c:pt>
                <c:pt idx="2936">
                  <c:v>2050</c:v>
                </c:pt>
                <c:pt idx="2937">
                  <c:v>2040</c:v>
                </c:pt>
                <c:pt idx="2938">
                  <c:v>2030</c:v>
                </c:pt>
                <c:pt idx="2939">
                  <c:v>2080</c:v>
                </c:pt>
                <c:pt idx="2940">
                  <c:v>2050</c:v>
                </c:pt>
                <c:pt idx="2941">
                  <c:v>2050</c:v>
                </c:pt>
                <c:pt idx="2942">
                  <c:v>2040</c:v>
                </c:pt>
                <c:pt idx="2943">
                  <c:v>2040</c:v>
                </c:pt>
                <c:pt idx="2944">
                  <c:v>2045</c:v>
                </c:pt>
                <c:pt idx="2945">
                  <c:v>2035</c:v>
                </c:pt>
                <c:pt idx="2946">
                  <c:v>2040</c:v>
                </c:pt>
                <c:pt idx="2947">
                  <c:v>2070</c:v>
                </c:pt>
                <c:pt idx="2948">
                  <c:v>2070</c:v>
                </c:pt>
                <c:pt idx="2949">
                  <c:v>2045</c:v>
                </c:pt>
                <c:pt idx="2950">
                  <c:v>2015</c:v>
                </c:pt>
                <c:pt idx="2951">
                  <c:v>2025</c:v>
                </c:pt>
                <c:pt idx="2952">
                  <c:v>2075</c:v>
                </c:pt>
                <c:pt idx="2953">
                  <c:v>2035</c:v>
                </c:pt>
                <c:pt idx="2954">
                  <c:v>2010</c:v>
                </c:pt>
                <c:pt idx="2955">
                  <c:v>2070</c:v>
                </c:pt>
                <c:pt idx="2956">
                  <c:v>2050</c:v>
                </c:pt>
                <c:pt idx="2957">
                  <c:v>2035</c:v>
                </c:pt>
                <c:pt idx="2958">
                  <c:v>2030</c:v>
                </c:pt>
                <c:pt idx="2959">
                  <c:v>2030</c:v>
                </c:pt>
                <c:pt idx="2960">
                  <c:v>2055</c:v>
                </c:pt>
                <c:pt idx="2961">
                  <c:v>2040</c:v>
                </c:pt>
                <c:pt idx="2962">
                  <c:v>2050</c:v>
                </c:pt>
                <c:pt idx="2963">
                  <c:v>2040</c:v>
                </c:pt>
                <c:pt idx="2964">
                  <c:v>2035</c:v>
                </c:pt>
                <c:pt idx="2965">
                  <c:v>2050</c:v>
                </c:pt>
                <c:pt idx="2966">
                  <c:v>2065</c:v>
                </c:pt>
                <c:pt idx="2967">
                  <c:v>2050</c:v>
                </c:pt>
                <c:pt idx="2968">
                  <c:v>2050</c:v>
                </c:pt>
                <c:pt idx="2969">
                  <c:v>2060</c:v>
                </c:pt>
                <c:pt idx="2970">
                  <c:v>2055</c:v>
                </c:pt>
                <c:pt idx="2971">
                  <c:v>2055</c:v>
                </c:pt>
                <c:pt idx="2972">
                  <c:v>2045</c:v>
                </c:pt>
                <c:pt idx="2973">
                  <c:v>2025</c:v>
                </c:pt>
                <c:pt idx="2974">
                  <c:v>2045</c:v>
                </c:pt>
                <c:pt idx="2975">
                  <c:v>2060</c:v>
                </c:pt>
                <c:pt idx="2976">
                  <c:v>2040</c:v>
                </c:pt>
                <c:pt idx="2977">
                  <c:v>2025</c:v>
                </c:pt>
                <c:pt idx="2978">
                  <c:v>2020</c:v>
                </c:pt>
                <c:pt idx="2979">
                  <c:v>2055</c:v>
                </c:pt>
                <c:pt idx="2980">
                  <c:v>2055</c:v>
                </c:pt>
                <c:pt idx="2981">
                  <c:v>2040</c:v>
                </c:pt>
                <c:pt idx="2982">
                  <c:v>2060</c:v>
                </c:pt>
                <c:pt idx="2983">
                  <c:v>2060</c:v>
                </c:pt>
                <c:pt idx="2984">
                  <c:v>2030</c:v>
                </c:pt>
                <c:pt idx="2985">
                  <c:v>2030</c:v>
                </c:pt>
                <c:pt idx="2986">
                  <c:v>2040</c:v>
                </c:pt>
                <c:pt idx="2987">
                  <c:v>2035</c:v>
                </c:pt>
                <c:pt idx="2988">
                  <c:v>2050</c:v>
                </c:pt>
                <c:pt idx="2989">
                  <c:v>2055</c:v>
                </c:pt>
                <c:pt idx="2990">
                  <c:v>2035</c:v>
                </c:pt>
                <c:pt idx="2991">
                  <c:v>2030</c:v>
                </c:pt>
                <c:pt idx="2992">
                  <c:v>2050</c:v>
                </c:pt>
                <c:pt idx="2993">
                  <c:v>2065</c:v>
                </c:pt>
                <c:pt idx="2994">
                  <c:v>2080</c:v>
                </c:pt>
                <c:pt idx="2995">
                  <c:v>2080</c:v>
                </c:pt>
                <c:pt idx="2996">
                  <c:v>2040</c:v>
                </c:pt>
                <c:pt idx="2997">
                  <c:v>2030</c:v>
                </c:pt>
                <c:pt idx="2998">
                  <c:v>2040</c:v>
                </c:pt>
                <c:pt idx="2999">
                  <c:v>2050</c:v>
                </c:pt>
                <c:pt idx="3000">
                  <c:v>2055</c:v>
                </c:pt>
                <c:pt idx="3001">
                  <c:v>2050</c:v>
                </c:pt>
                <c:pt idx="3002">
                  <c:v>2035</c:v>
                </c:pt>
                <c:pt idx="3003">
                  <c:v>2020</c:v>
                </c:pt>
                <c:pt idx="3004">
                  <c:v>2030</c:v>
                </c:pt>
                <c:pt idx="3005">
                  <c:v>2030</c:v>
                </c:pt>
                <c:pt idx="3006">
                  <c:v>2040</c:v>
                </c:pt>
                <c:pt idx="3007">
                  <c:v>2040</c:v>
                </c:pt>
                <c:pt idx="3008">
                  <c:v>2010</c:v>
                </c:pt>
                <c:pt idx="3009">
                  <c:v>2050</c:v>
                </c:pt>
                <c:pt idx="3010">
                  <c:v>2085</c:v>
                </c:pt>
                <c:pt idx="3011">
                  <c:v>2085</c:v>
                </c:pt>
                <c:pt idx="3012">
                  <c:v>2035</c:v>
                </c:pt>
                <c:pt idx="3013">
                  <c:v>2045</c:v>
                </c:pt>
                <c:pt idx="3014">
                  <c:v>2045</c:v>
                </c:pt>
                <c:pt idx="3015">
                  <c:v>2035</c:v>
                </c:pt>
                <c:pt idx="3016">
                  <c:v>2060</c:v>
                </c:pt>
                <c:pt idx="3017">
                  <c:v>2045</c:v>
                </c:pt>
                <c:pt idx="3018">
                  <c:v>2025</c:v>
                </c:pt>
                <c:pt idx="3019">
                  <c:v>2060</c:v>
                </c:pt>
                <c:pt idx="3020">
                  <c:v>2070</c:v>
                </c:pt>
                <c:pt idx="3021">
                  <c:v>2050</c:v>
                </c:pt>
                <c:pt idx="3022">
                  <c:v>2030</c:v>
                </c:pt>
                <c:pt idx="3023">
                  <c:v>2050</c:v>
                </c:pt>
                <c:pt idx="3024">
                  <c:v>2045</c:v>
                </c:pt>
                <c:pt idx="3025">
                  <c:v>2050</c:v>
                </c:pt>
                <c:pt idx="3026">
                  <c:v>2050</c:v>
                </c:pt>
                <c:pt idx="3027">
                  <c:v>2045</c:v>
                </c:pt>
                <c:pt idx="3028">
                  <c:v>2040</c:v>
                </c:pt>
                <c:pt idx="3029">
                  <c:v>2030</c:v>
                </c:pt>
                <c:pt idx="3030">
                  <c:v>2030</c:v>
                </c:pt>
                <c:pt idx="3031">
                  <c:v>2025</c:v>
                </c:pt>
                <c:pt idx="3032">
                  <c:v>2030</c:v>
                </c:pt>
                <c:pt idx="3033">
                  <c:v>2045</c:v>
                </c:pt>
                <c:pt idx="3034">
                  <c:v>2060</c:v>
                </c:pt>
                <c:pt idx="3035">
                  <c:v>2055</c:v>
                </c:pt>
                <c:pt idx="3036">
                  <c:v>2070</c:v>
                </c:pt>
                <c:pt idx="3037">
                  <c:v>2060</c:v>
                </c:pt>
                <c:pt idx="3038">
                  <c:v>2060</c:v>
                </c:pt>
                <c:pt idx="3039">
                  <c:v>2065</c:v>
                </c:pt>
                <c:pt idx="3040">
                  <c:v>2050</c:v>
                </c:pt>
                <c:pt idx="3041">
                  <c:v>2050</c:v>
                </c:pt>
                <c:pt idx="3042">
                  <c:v>2055</c:v>
                </c:pt>
                <c:pt idx="3043">
                  <c:v>2075</c:v>
                </c:pt>
                <c:pt idx="3044">
                  <c:v>2070</c:v>
                </c:pt>
                <c:pt idx="3045">
                  <c:v>2070</c:v>
                </c:pt>
                <c:pt idx="3046">
                  <c:v>2060</c:v>
                </c:pt>
                <c:pt idx="3047">
                  <c:v>2065</c:v>
                </c:pt>
                <c:pt idx="3048">
                  <c:v>2060</c:v>
                </c:pt>
                <c:pt idx="3049">
                  <c:v>2045</c:v>
                </c:pt>
                <c:pt idx="3050">
                  <c:v>2065</c:v>
                </c:pt>
                <c:pt idx="3051">
                  <c:v>2075</c:v>
                </c:pt>
                <c:pt idx="3052">
                  <c:v>2080</c:v>
                </c:pt>
                <c:pt idx="3053">
                  <c:v>2065</c:v>
                </c:pt>
                <c:pt idx="3054">
                  <c:v>2050</c:v>
                </c:pt>
                <c:pt idx="3055">
                  <c:v>2040</c:v>
                </c:pt>
                <c:pt idx="3056">
                  <c:v>2050</c:v>
                </c:pt>
                <c:pt idx="3057">
                  <c:v>2070</c:v>
                </c:pt>
                <c:pt idx="3058">
                  <c:v>2070</c:v>
                </c:pt>
                <c:pt idx="3059">
                  <c:v>2075</c:v>
                </c:pt>
                <c:pt idx="3060">
                  <c:v>2045</c:v>
                </c:pt>
                <c:pt idx="3061">
                  <c:v>2060</c:v>
                </c:pt>
                <c:pt idx="3062">
                  <c:v>2040</c:v>
                </c:pt>
                <c:pt idx="3063">
                  <c:v>2050</c:v>
                </c:pt>
                <c:pt idx="3064">
                  <c:v>2090</c:v>
                </c:pt>
                <c:pt idx="3065">
                  <c:v>2070</c:v>
                </c:pt>
                <c:pt idx="3066">
                  <c:v>2085</c:v>
                </c:pt>
                <c:pt idx="3067">
                  <c:v>2040</c:v>
                </c:pt>
                <c:pt idx="3068">
                  <c:v>2060</c:v>
                </c:pt>
                <c:pt idx="3069">
                  <c:v>2085</c:v>
                </c:pt>
                <c:pt idx="3070">
                  <c:v>2080</c:v>
                </c:pt>
                <c:pt idx="3071">
                  <c:v>2050</c:v>
                </c:pt>
                <c:pt idx="3072">
                  <c:v>2085</c:v>
                </c:pt>
                <c:pt idx="3073">
                  <c:v>2090</c:v>
                </c:pt>
                <c:pt idx="3074">
                  <c:v>2120</c:v>
                </c:pt>
                <c:pt idx="3075">
                  <c:v>2110</c:v>
                </c:pt>
                <c:pt idx="3076">
                  <c:v>2125</c:v>
                </c:pt>
                <c:pt idx="3077">
                  <c:v>2150</c:v>
                </c:pt>
                <c:pt idx="3078">
                  <c:v>2125</c:v>
                </c:pt>
                <c:pt idx="3079">
                  <c:v>2115</c:v>
                </c:pt>
                <c:pt idx="3080">
                  <c:v>2165</c:v>
                </c:pt>
                <c:pt idx="3081">
                  <c:v>2175</c:v>
                </c:pt>
                <c:pt idx="3082">
                  <c:v>2160</c:v>
                </c:pt>
                <c:pt idx="3083">
                  <c:v>2195</c:v>
                </c:pt>
                <c:pt idx="3084">
                  <c:v>2270</c:v>
                </c:pt>
                <c:pt idx="3085">
                  <c:v>2390</c:v>
                </c:pt>
                <c:pt idx="3086">
                  <c:v>2490</c:v>
                </c:pt>
                <c:pt idx="3087">
                  <c:v>2620</c:v>
                </c:pt>
                <c:pt idx="3088">
                  <c:v>2775</c:v>
                </c:pt>
                <c:pt idx="3089">
                  <c:v>2840</c:v>
                </c:pt>
                <c:pt idx="3090">
                  <c:v>2885</c:v>
                </c:pt>
                <c:pt idx="3091">
                  <c:v>2850</c:v>
                </c:pt>
                <c:pt idx="3092">
                  <c:v>2705</c:v>
                </c:pt>
                <c:pt idx="3093">
                  <c:v>2655</c:v>
                </c:pt>
                <c:pt idx="3094">
                  <c:v>2675</c:v>
                </c:pt>
                <c:pt idx="3095">
                  <c:v>2660</c:v>
                </c:pt>
                <c:pt idx="3096">
                  <c:v>2545</c:v>
                </c:pt>
                <c:pt idx="3097">
                  <c:v>2480</c:v>
                </c:pt>
                <c:pt idx="3098">
                  <c:v>2510</c:v>
                </c:pt>
                <c:pt idx="3099">
                  <c:v>2565</c:v>
                </c:pt>
                <c:pt idx="3100">
                  <c:v>2560</c:v>
                </c:pt>
                <c:pt idx="3101">
                  <c:v>2510</c:v>
                </c:pt>
                <c:pt idx="3102">
                  <c:v>2465</c:v>
                </c:pt>
                <c:pt idx="3103">
                  <c:v>2460</c:v>
                </c:pt>
                <c:pt idx="3104">
                  <c:v>2425</c:v>
                </c:pt>
                <c:pt idx="3105">
                  <c:v>2345</c:v>
                </c:pt>
                <c:pt idx="3106">
                  <c:v>2280</c:v>
                </c:pt>
                <c:pt idx="3107">
                  <c:v>2245</c:v>
                </c:pt>
                <c:pt idx="3108">
                  <c:v>2195</c:v>
                </c:pt>
                <c:pt idx="3109">
                  <c:v>2155</c:v>
                </c:pt>
                <c:pt idx="3110">
                  <c:v>2125</c:v>
                </c:pt>
                <c:pt idx="3111">
                  <c:v>2125</c:v>
                </c:pt>
                <c:pt idx="3112">
                  <c:v>2140</c:v>
                </c:pt>
                <c:pt idx="3113">
                  <c:v>2075</c:v>
                </c:pt>
                <c:pt idx="3114">
                  <c:v>2085</c:v>
                </c:pt>
                <c:pt idx="3115">
                  <c:v>2075</c:v>
                </c:pt>
                <c:pt idx="3116">
                  <c:v>2135</c:v>
                </c:pt>
                <c:pt idx="3117">
                  <c:v>2100</c:v>
                </c:pt>
                <c:pt idx="3118">
                  <c:v>2090</c:v>
                </c:pt>
                <c:pt idx="3119">
                  <c:v>2055</c:v>
                </c:pt>
                <c:pt idx="3120">
                  <c:v>2075</c:v>
                </c:pt>
                <c:pt idx="3121">
                  <c:v>2025</c:v>
                </c:pt>
                <c:pt idx="3122">
                  <c:v>2060</c:v>
                </c:pt>
                <c:pt idx="3123">
                  <c:v>2095</c:v>
                </c:pt>
                <c:pt idx="3124">
                  <c:v>2095</c:v>
                </c:pt>
                <c:pt idx="3125">
                  <c:v>2085</c:v>
                </c:pt>
                <c:pt idx="3126">
                  <c:v>2070</c:v>
                </c:pt>
                <c:pt idx="3127">
                  <c:v>2110</c:v>
                </c:pt>
                <c:pt idx="3128">
                  <c:v>2085</c:v>
                </c:pt>
                <c:pt idx="3129">
                  <c:v>2075</c:v>
                </c:pt>
                <c:pt idx="3130">
                  <c:v>2070</c:v>
                </c:pt>
                <c:pt idx="3131">
                  <c:v>2060</c:v>
                </c:pt>
                <c:pt idx="3132">
                  <c:v>2085</c:v>
                </c:pt>
                <c:pt idx="3133">
                  <c:v>2085</c:v>
                </c:pt>
                <c:pt idx="3134">
                  <c:v>2080</c:v>
                </c:pt>
                <c:pt idx="3135">
                  <c:v>2055</c:v>
                </c:pt>
                <c:pt idx="3136">
                  <c:v>2040</c:v>
                </c:pt>
                <c:pt idx="3137">
                  <c:v>2060</c:v>
                </c:pt>
                <c:pt idx="3138">
                  <c:v>2090</c:v>
                </c:pt>
                <c:pt idx="3139">
                  <c:v>2070</c:v>
                </c:pt>
                <c:pt idx="3140">
                  <c:v>2075</c:v>
                </c:pt>
                <c:pt idx="3141">
                  <c:v>2060</c:v>
                </c:pt>
                <c:pt idx="3142">
                  <c:v>2065</c:v>
                </c:pt>
                <c:pt idx="3143">
                  <c:v>2085</c:v>
                </c:pt>
                <c:pt idx="3144">
                  <c:v>2095</c:v>
                </c:pt>
                <c:pt idx="3145">
                  <c:v>2085</c:v>
                </c:pt>
                <c:pt idx="3146">
                  <c:v>2095</c:v>
                </c:pt>
                <c:pt idx="3147">
                  <c:v>2075</c:v>
                </c:pt>
                <c:pt idx="3148">
                  <c:v>2065</c:v>
                </c:pt>
                <c:pt idx="3149">
                  <c:v>2060</c:v>
                </c:pt>
                <c:pt idx="3150">
                  <c:v>2045</c:v>
                </c:pt>
                <c:pt idx="3151">
                  <c:v>2045</c:v>
                </c:pt>
                <c:pt idx="3152">
                  <c:v>2080</c:v>
                </c:pt>
                <c:pt idx="3153">
                  <c:v>2100</c:v>
                </c:pt>
                <c:pt idx="3154">
                  <c:v>2085</c:v>
                </c:pt>
                <c:pt idx="3155">
                  <c:v>2095</c:v>
                </c:pt>
                <c:pt idx="3156">
                  <c:v>2110</c:v>
                </c:pt>
                <c:pt idx="3157">
                  <c:v>2125</c:v>
                </c:pt>
                <c:pt idx="3158">
                  <c:v>2115</c:v>
                </c:pt>
                <c:pt idx="3159">
                  <c:v>2120</c:v>
                </c:pt>
                <c:pt idx="3160">
                  <c:v>2130</c:v>
                </c:pt>
                <c:pt idx="3161">
                  <c:v>2180</c:v>
                </c:pt>
                <c:pt idx="3162">
                  <c:v>2175</c:v>
                </c:pt>
                <c:pt idx="3163">
                  <c:v>2160</c:v>
                </c:pt>
                <c:pt idx="3164">
                  <c:v>2185</c:v>
                </c:pt>
                <c:pt idx="3165">
                  <c:v>2165</c:v>
                </c:pt>
                <c:pt idx="3166">
                  <c:v>2200</c:v>
                </c:pt>
                <c:pt idx="3167">
                  <c:v>2175</c:v>
                </c:pt>
                <c:pt idx="3168">
                  <c:v>2175</c:v>
                </c:pt>
                <c:pt idx="3169">
                  <c:v>2170</c:v>
                </c:pt>
                <c:pt idx="3170">
                  <c:v>2155</c:v>
                </c:pt>
                <c:pt idx="3171">
                  <c:v>2170</c:v>
                </c:pt>
                <c:pt idx="3172">
                  <c:v>2140</c:v>
                </c:pt>
                <c:pt idx="3173">
                  <c:v>2175</c:v>
                </c:pt>
                <c:pt idx="3174">
                  <c:v>2180</c:v>
                </c:pt>
                <c:pt idx="3175">
                  <c:v>2115</c:v>
                </c:pt>
                <c:pt idx="3176">
                  <c:v>2165</c:v>
                </c:pt>
                <c:pt idx="3177">
                  <c:v>2145</c:v>
                </c:pt>
                <c:pt idx="3178">
                  <c:v>2205</c:v>
                </c:pt>
                <c:pt idx="3179">
                  <c:v>2135</c:v>
                </c:pt>
                <c:pt idx="3180">
                  <c:v>2085</c:v>
                </c:pt>
                <c:pt idx="3181">
                  <c:v>2125</c:v>
                </c:pt>
                <c:pt idx="3182">
                  <c:v>2170</c:v>
                </c:pt>
                <c:pt idx="3183">
                  <c:v>2060</c:v>
                </c:pt>
                <c:pt idx="3184">
                  <c:v>2125</c:v>
                </c:pt>
                <c:pt idx="3185">
                  <c:v>2080</c:v>
                </c:pt>
                <c:pt idx="3186">
                  <c:v>2090</c:v>
                </c:pt>
                <c:pt idx="3187">
                  <c:v>2080</c:v>
                </c:pt>
                <c:pt idx="3188">
                  <c:v>2075</c:v>
                </c:pt>
                <c:pt idx="3189">
                  <c:v>2085</c:v>
                </c:pt>
                <c:pt idx="3190">
                  <c:v>2110</c:v>
                </c:pt>
                <c:pt idx="3191">
                  <c:v>2055</c:v>
                </c:pt>
                <c:pt idx="3192">
                  <c:v>2100</c:v>
                </c:pt>
                <c:pt idx="3193">
                  <c:v>2110</c:v>
                </c:pt>
                <c:pt idx="3194">
                  <c:v>2110</c:v>
                </c:pt>
                <c:pt idx="3195">
                  <c:v>2085</c:v>
                </c:pt>
                <c:pt idx="3196">
                  <c:v>2105</c:v>
                </c:pt>
                <c:pt idx="3197">
                  <c:v>2090</c:v>
                </c:pt>
                <c:pt idx="3198">
                  <c:v>2100</c:v>
                </c:pt>
                <c:pt idx="3199">
                  <c:v>2095</c:v>
                </c:pt>
                <c:pt idx="3200">
                  <c:v>2110</c:v>
                </c:pt>
                <c:pt idx="3201">
                  <c:v>2130</c:v>
                </c:pt>
                <c:pt idx="3202">
                  <c:v>2095</c:v>
                </c:pt>
                <c:pt idx="3203">
                  <c:v>2130</c:v>
                </c:pt>
                <c:pt idx="3204">
                  <c:v>2155</c:v>
                </c:pt>
                <c:pt idx="3205">
                  <c:v>2185</c:v>
                </c:pt>
                <c:pt idx="3206">
                  <c:v>2230</c:v>
                </c:pt>
                <c:pt idx="3207">
                  <c:v>2315</c:v>
                </c:pt>
                <c:pt idx="3208">
                  <c:v>2355</c:v>
                </c:pt>
                <c:pt idx="3209">
                  <c:v>2400</c:v>
                </c:pt>
                <c:pt idx="3210">
                  <c:v>2480</c:v>
                </c:pt>
                <c:pt idx="3211">
                  <c:v>2550</c:v>
                </c:pt>
                <c:pt idx="3212">
                  <c:v>2545</c:v>
                </c:pt>
                <c:pt idx="3213">
                  <c:v>2475</c:v>
                </c:pt>
                <c:pt idx="3214">
                  <c:v>2460</c:v>
                </c:pt>
                <c:pt idx="3215">
                  <c:v>2420</c:v>
                </c:pt>
                <c:pt idx="3216">
                  <c:v>2430</c:v>
                </c:pt>
                <c:pt idx="3217">
                  <c:v>2440</c:v>
                </c:pt>
                <c:pt idx="3218">
                  <c:v>2410</c:v>
                </c:pt>
                <c:pt idx="3219">
                  <c:v>2335</c:v>
                </c:pt>
                <c:pt idx="3220">
                  <c:v>2295</c:v>
                </c:pt>
                <c:pt idx="3221">
                  <c:v>2355</c:v>
                </c:pt>
                <c:pt idx="3222">
                  <c:v>2400</c:v>
                </c:pt>
                <c:pt idx="3223">
                  <c:v>2325</c:v>
                </c:pt>
                <c:pt idx="3224">
                  <c:v>2305</c:v>
                </c:pt>
                <c:pt idx="3225">
                  <c:v>2240</c:v>
                </c:pt>
                <c:pt idx="3226">
                  <c:v>2265</c:v>
                </c:pt>
                <c:pt idx="3227">
                  <c:v>2215</c:v>
                </c:pt>
                <c:pt idx="3228">
                  <c:v>2220</c:v>
                </c:pt>
                <c:pt idx="3229">
                  <c:v>2145</c:v>
                </c:pt>
                <c:pt idx="3230">
                  <c:v>2105</c:v>
                </c:pt>
                <c:pt idx="3231">
                  <c:v>2090</c:v>
                </c:pt>
                <c:pt idx="3232">
                  <c:v>2175</c:v>
                </c:pt>
                <c:pt idx="3233">
                  <c:v>2145</c:v>
                </c:pt>
                <c:pt idx="3234">
                  <c:v>2110</c:v>
                </c:pt>
                <c:pt idx="3235">
                  <c:v>2065</c:v>
                </c:pt>
                <c:pt idx="3236">
                  <c:v>2100</c:v>
                </c:pt>
                <c:pt idx="3237">
                  <c:v>2085</c:v>
                </c:pt>
                <c:pt idx="3238">
                  <c:v>2060</c:v>
                </c:pt>
                <c:pt idx="3239">
                  <c:v>2050</c:v>
                </c:pt>
                <c:pt idx="3240">
                  <c:v>2110</c:v>
                </c:pt>
                <c:pt idx="3241">
                  <c:v>2100</c:v>
                </c:pt>
                <c:pt idx="3242">
                  <c:v>2060</c:v>
                </c:pt>
                <c:pt idx="3243">
                  <c:v>2085</c:v>
                </c:pt>
                <c:pt idx="3244">
                  <c:v>2085</c:v>
                </c:pt>
                <c:pt idx="3245">
                  <c:v>2055</c:v>
                </c:pt>
                <c:pt idx="3246">
                  <c:v>2055</c:v>
                </c:pt>
                <c:pt idx="3247">
                  <c:v>2070</c:v>
                </c:pt>
                <c:pt idx="3248">
                  <c:v>2060</c:v>
                </c:pt>
                <c:pt idx="3249">
                  <c:v>2040</c:v>
                </c:pt>
                <c:pt idx="3250">
                  <c:v>2045</c:v>
                </c:pt>
                <c:pt idx="3251">
                  <c:v>2065</c:v>
                </c:pt>
                <c:pt idx="3252">
                  <c:v>2085</c:v>
                </c:pt>
                <c:pt idx="3253">
                  <c:v>2055</c:v>
                </c:pt>
                <c:pt idx="3254">
                  <c:v>2055</c:v>
                </c:pt>
                <c:pt idx="3255">
                  <c:v>2045</c:v>
                </c:pt>
                <c:pt idx="3256">
                  <c:v>2055</c:v>
                </c:pt>
                <c:pt idx="3257">
                  <c:v>2070</c:v>
                </c:pt>
                <c:pt idx="3258">
                  <c:v>2050</c:v>
                </c:pt>
                <c:pt idx="3259">
                  <c:v>2035</c:v>
                </c:pt>
                <c:pt idx="3260">
                  <c:v>2055</c:v>
                </c:pt>
                <c:pt idx="3261">
                  <c:v>2070</c:v>
                </c:pt>
                <c:pt idx="3262">
                  <c:v>2045</c:v>
                </c:pt>
                <c:pt idx="3263">
                  <c:v>2065</c:v>
                </c:pt>
                <c:pt idx="3264">
                  <c:v>2060</c:v>
                </c:pt>
                <c:pt idx="3265">
                  <c:v>2050</c:v>
                </c:pt>
                <c:pt idx="3266">
                  <c:v>2040</c:v>
                </c:pt>
                <c:pt idx="3267">
                  <c:v>2055</c:v>
                </c:pt>
                <c:pt idx="3268">
                  <c:v>2085</c:v>
                </c:pt>
                <c:pt idx="3269">
                  <c:v>2060</c:v>
                </c:pt>
                <c:pt idx="3270">
                  <c:v>2040</c:v>
                </c:pt>
                <c:pt idx="3271">
                  <c:v>2070</c:v>
                </c:pt>
                <c:pt idx="3272">
                  <c:v>2085</c:v>
                </c:pt>
                <c:pt idx="3273">
                  <c:v>2060</c:v>
                </c:pt>
                <c:pt idx="3274">
                  <c:v>2045</c:v>
                </c:pt>
                <c:pt idx="3275">
                  <c:v>2055</c:v>
                </c:pt>
                <c:pt idx="3276">
                  <c:v>2075</c:v>
                </c:pt>
                <c:pt idx="3277">
                  <c:v>2065</c:v>
                </c:pt>
                <c:pt idx="3278">
                  <c:v>2065</c:v>
                </c:pt>
                <c:pt idx="3279">
                  <c:v>2045</c:v>
                </c:pt>
                <c:pt idx="3280">
                  <c:v>2035</c:v>
                </c:pt>
                <c:pt idx="3281">
                  <c:v>2065</c:v>
                </c:pt>
                <c:pt idx="3282">
                  <c:v>2065</c:v>
                </c:pt>
                <c:pt idx="3283">
                  <c:v>2050</c:v>
                </c:pt>
                <c:pt idx="3284">
                  <c:v>2065</c:v>
                </c:pt>
                <c:pt idx="3285">
                  <c:v>2060</c:v>
                </c:pt>
                <c:pt idx="3286">
                  <c:v>2045</c:v>
                </c:pt>
                <c:pt idx="3287">
                  <c:v>2050</c:v>
                </c:pt>
                <c:pt idx="3288">
                  <c:v>2055</c:v>
                </c:pt>
                <c:pt idx="3289">
                  <c:v>2075</c:v>
                </c:pt>
                <c:pt idx="3290">
                  <c:v>2040</c:v>
                </c:pt>
                <c:pt idx="3291">
                  <c:v>2030</c:v>
                </c:pt>
                <c:pt idx="3292">
                  <c:v>2075</c:v>
                </c:pt>
                <c:pt idx="3293">
                  <c:v>2090</c:v>
                </c:pt>
                <c:pt idx="3294">
                  <c:v>2060</c:v>
                </c:pt>
                <c:pt idx="3295">
                  <c:v>2035</c:v>
                </c:pt>
                <c:pt idx="3296">
                  <c:v>2060</c:v>
                </c:pt>
                <c:pt idx="3297">
                  <c:v>2015</c:v>
                </c:pt>
                <c:pt idx="3298">
                  <c:v>2085</c:v>
                </c:pt>
                <c:pt idx="3299">
                  <c:v>2075</c:v>
                </c:pt>
                <c:pt idx="3300">
                  <c:v>2035</c:v>
                </c:pt>
                <c:pt idx="3301">
                  <c:v>2050</c:v>
                </c:pt>
                <c:pt idx="3302">
                  <c:v>2040</c:v>
                </c:pt>
                <c:pt idx="3303">
                  <c:v>2040</c:v>
                </c:pt>
                <c:pt idx="3304">
                  <c:v>2065</c:v>
                </c:pt>
                <c:pt idx="3305">
                  <c:v>2045</c:v>
                </c:pt>
                <c:pt idx="3306">
                  <c:v>2090</c:v>
                </c:pt>
                <c:pt idx="3307">
                  <c:v>2065</c:v>
                </c:pt>
                <c:pt idx="3308">
                  <c:v>2050</c:v>
                </c:pt>
                <c:pt idx="3309">
                  <c:v>2045</c:v>
                </c:pt>
                <c:pt idx="3310">
                  <c:v>2040</c:v>
                </c:pt>
                <c:pt idx="3311">
                  <c:v>2050</c:v>
                </c:pt>
                <c:pt idx="3312">
                  <c:v>2065</c:v>
                </c:pt>
                <c:pt idx="3313">
                  <c:v>2055</c:v>
                </c:pt>
                <c:pt idx="3314">
                  <c:v>2055</c:v>
                </c:pt>
                <c:pt idx="3315">
                  <c:v>2040</c:v>
                </c:pt>
                <c:pt idx="3316">
                  <c:v>2045</c:v>
                </c:pt>
                <c:pt idx="3317">
                  <c:v>2045</c:v>
                </c:pt>
                <c:pt idx="3318">
                  <c:v>2045</c:v>
                </c:pt>
                <c:pt idx="3319">
                  <c:v>2055</c:v>
                </c:pt>
                <c:pt idx="3320">
                  <c:v>2060</c:v>
                </c:pt>
                <c:pt idx="3321">
                  <c:v>2045</c:v>
                </c:pt>
                <c:pt idx="3322">
                  <c:v>2045</c:v>
                </c:pt>
                <c:pt idx="3323">
                  <c:v>2050</c:v>
                </c:pt>
                <c:pt idx="3324">
                  <c:v>2055</c:v>
                </c:pt>
                <c:pt idx="3325">
                  <c:v>2055</c:v>
                </c:pt>
                <c:pt idx="3326">
                  <c:v>2035</c:v>
                </c:pt>
                <c:pt idx="3327">
                  <c:v>2025</c:v>
                </c:pt>
                <c:pt idx="3328">
                  <c:v>2040</c:v>
                </c:pt>
                <c:pt idx="3329">
                  <c:v>2045</c:v>
                </c:pt>
                <c:pt idx="3330">
                  <c:v>2040</c:v>
                </c:pt>
                <c:pt idx="3331">
                  <c:v>2065</c:v>
                </c:pt>
                <c:pt idx="3332">
                  <c:v>2095</c:v>
                </c:pt>
                <c:pt idx="3333">
                  <c:v>2075</c:v>
                </c:pt>
                <c:pt idx="3334">
                  <c:v>2045</c:v>
                </c:pt>
                <c:pt idx="3335">
                  <c:v>2035</c:v>
                </c:pt>
                <c:pt idx="3336">
                  <c:v>2040</c:v>
                </c:pt>
                <c:pt idx="3337">
                  <c:v>2045</c:v>
                </c:pt>
                <c:pt idx="3338">
                  <c:v>2055</c:v>
                </c:pt>
                <c:pt idx="3339">
                  <c:v>2050</c:v>
                </c:pt>
                <c:pt idx="3340">
                  <c:v>2040</c:v>
                </c:pt>
                <c:pt idx="3341">
                  <c:v>2090</c:v>
                </c:pt>
                <c:pt idx="3342">
                  <c:v>2080</c:v>
                </c:pt>
                <c:pt idx="3343">
                  <c:v>2055</c:v>
                </c:pt>
                <c:pt idx="3344">
                  <c:v>2055</c:v>
                </c:pt>
                <c:pt idx="3345">
                  <c:v>2065</c:v>
                </c:pt>
                <c:pt idx="3346">
                  <c:v>2050</c:v>
                </c:pt>
                <c:pt idx="3347">
                  <c:v>2055</c:v>
                </c:pt>
                <c:pt idx="3348">
                  <c:v>2095</c:v>
                </c:pt>
                <c:pt idx="3349">
                  <c:v>2055</c:v>
                </c:pt>
                <c:pt idx="3350">
                  <c:v>2035</c:v>
                </c:pt>
                <c:pt idx="3351">
                  <c:v>2050</c:v>
                </c:pt>
                <c:pt idx="3352">
                  <c:v>2035</c:v>
                </c:pt>
                <c:pt idx="3353">
                  <c:v>2070</c:v>
                </c:pt>
                <c:pt idx="3354">
                  <c:v>2045</c:v>
                </c:pt>
                <c:pt idx="3355">
                  <c:v>2045</c:v>
                </c:pt>
                <c:pt idx="3356">
                  <c:v>2045</c:v>
                </c:pt>
                <c:pt idx="3357">
                  <c:v>2055</c:v>
                </c:pt>
                <c:pt idx="3358">
                  <c:v>2050</c:v>
                </c:pt>
                <c:pt idx="3359">
                  <c:v>2045</c:v>
                </c:pt>
                <c:pt idx="3360">
                  <c:v>2040</c:v>
                </c:pt>
                <c:pt idx="3361">
                  <c:v>2055</c:v>
                </c:pt>
                <c:pt idx="3362">
                  <c:v>2035</c:v>
                </c:pt>
                <c:pt idx="3363">
                  <c:v>2050</c:v>
                </c:pt>
                <c:pt idx="3364">
                  <c:v>2035</c:v>
                </c:pt>
                <c:pt idx="3365">
                  <c:v>2030</c:v>
                </c:pt>
                <c:pt idx="3366">
                  <c:v>2035</c:v>
                </c:pt>
                <c:pt idx="3367">
                  <c:v>2070</c:v>
                </c:pt>
                <c:pt idx="3368">
                  <c:v>2055</c:v>
                </c:pt>
                <c:pt idx="3369">
                  <c:v>2045</c:v>
                </c:pt>
                <c:pt idx="3370">
                  <c:v>2060</c:v>
                </c:pt>
                <c:pt idx="3371">
                  <c:v>2060</c:v>
                </c:pt>
                <c:pt idx="3372">
                  <c:v>2060</c:v>
                </c:pt>
                <c:pt idx="3373">
                  <c:v>2060</c:v>
                </c:pt>
                <c:pt idx="3374">
                  <c:v>2075</c:v>
                </c:pt>
                <c:pt idx="3375">
                  <c:v>2070</c:v>
                </c:pt>
                <c:pt idx="3376">
                  <c:v>2080</c:v>
                </c:pt>
                <c:pt idx="3377">
                  <c:v>2045</c:v>
                </c:pt>
                <c:pt idx="3378">
                  <c:v>2060</c:v>
                </c:pt>
                <c:pt idx="3379">
                  <c:v>2060</c:v>
                </c:pt>
                <c:pt idx="3380">
                  <c:v>2045</c:v>
                </c:pt>
                <c:pt idx="3381">
                  <c:v>2055</c:v>
                </c:pt>
                <c:pt idx="3382">
                  <c:v>2060</c:v>
                </c:pt>
                <c:pt idx="3383">
                  <c:v>2060</c:v>
                </c:pt>
                <c:pt idx="3384">
                  <c:v>2050</c:v>
                </c:pt>
                <c:pt idx="3385">
                  <c:v>2055</c:v>
                </c:pt>
                <c:pt idx="3386">
                  <c:v>2035</c:v>
                </c:pt>
                <c:pt idx="3387">
                  <c:v>2055</c:v>
                </c:pt>
                <c:pt idx="3388">
                  <c:v>2070</c:v>
                </c:pt>
                <c:pt idx="3389">
                  <c:v>2055</c:v>
                </c:pt>
                <c:pt idx="3390">
                  <c:v>2060</c:v>
                </c:pt>
                <c:pt idx="3391">
                  <c:v>2065</c:v>
                </c:pt>
                <c:pt idx="3392">
                  <c:v>2050</c:v>
                </c:pt>
                <c:pt idx="3393">
                  <c:v>2045</c:v>
                </c:pt>
                <c:pt idx="3394">
                  <c:v>2045</c:v>
                </c:pt>
                <c:pt idx="3395">
                  <c:v>2075</c:v>
                </c:pt>
                <c:pt idx="3396">
                  <c:v>2060</c:v>
                </c:pt>
                <c:pt idx="3397">
                  <c:v>2030</c:v>
                </c:pt>
                <c:pt idx="3398">
                  <c:v>2045</c:v>
                </c:pt>
                <c:pt idx="3399">
                  <c:v>2080</c:v>
                </c:pt>
                <c:pt idx="3400">
                  <c:v>2065</c:v>
                </c:pt>
                <c:pt idx="3401">
                  <c:v>2070</c:v>
                </c:pt>
                <c:pt idx="3402">
                  <c:v>2045</c:v>
                </c:pt>
                <c:pt idx="3403">
                  <c:v>2055</c:v>
                </c:pt>
                <c:pt idx="3404">
                  <c:v>2035</c:v>
                </c:pt>
                <c:pt idx="3405">
                  <c:v>2045</c:v>
                </c:pt>
                <c:pt idx="3406">
                  <c:v>2035</c:v>
                </c:pt>
                <c:pt idx="3407">
                  <c:v>2045</c:v>
                </c:pt>
                <c:pt idx="3408">
                  <c:v>2050</c:v>
                </c:pt>
                <c:pt idx="3409">
                  <c:v>2080</c:v>
                </c:pt>
                <c:pt idx="3410">
                  <c:v>2055</c:v>
                </c:pt>
                <c:pt idx="3411">
                  <c:v>2080</c:v>
                </c:pt>
                <c:pt idx="3412">
                  <c:v>2045</c:v>
                </c:pt>
                <c:pt idx="3413">
                  <c:v>2040</c:v>
                </c:pt>
                <c:pt idx="3414">
                  <c:v>2055</c:v>
                </c:pt>
                <c:pt idx="3415">
                  <c:v>2045</c:v>
                </c:pt>
                <c:pt idx="3416">
                  <c:v>2070</c:v>
                </c:pt>
                <c:pt idx="3417">
                  <c:v>2045</c:v>
                </c:pt>
                <c:pt idx="3418">
                  <c:v>2070</c:v>
                </c:pt>
                <c:pt idx="3419">
                  <c:v>2085</c:v>
                </c:pt>
                <c:pt idx="3420">
                  <c:v>2055</c:v>
                </c:pt>
                <c:pt idx="3421">
                  <c:v>2055</c:v>
                </c:pt>
                <c:pt idx="3422">
                  <c:v>2040</c:v>
                </c:pt>
                <c:pt idx="3423">
                  <c:v>2040</c:v>
                </c:pt>
                <c:pt idx="3424">
                  <c:v>2045</c:v>
                </c:pt>
                <c:pt idx="3425">
                  <c:v>2075</c:v>
                </c:pt>
                <c:pt idx="3426">
                  <c:v>2055</c:v>
                </c:pt>
                <c:pt idx="3427">
                  <c:v>2050</c:v>
                </c:pt>
                <c:pt idx="3428">
                  <c:v>2075</c:v>
                </c:pt>
                <c:pt idx="3429">
                  <c:v>2085</c:v>
                </c:pt>
                <c:pt idx="3430">
                  <c:v>2085</c:v>
                </c:pt>
                <c:pt idx="3431">
                  <c:v>2040</c:v>
                </c:pt>
                <c:pt idx="3432">
                  <c:v>2055</c:v>
                </c:pt>
                <c:pt idx="3433">
                  <c:v>2045</c:v>
                </c:pt>
                <c:pt idx="3434">
                  <c:v>2035</c:v>
                </c:pt>
                <c:pt idx="3435">
                  <c:v>2045</c:v>
                </c:pt>
                <c:pt idx="3436">
                  <c:v>2050</c:v>
                </c:pt>
                <c:pt idx="3437">
                  <c:v>2040</c:v>
                </c:pt>
                <c:pt idx="3438">
                  <c:v>2050</c:v>
                </c:pt>
                <c:pt idx="3439">
                  <c:v>2065</c:v>
                </c:pt>
                <c:pt idx="3440">
                  <c:v>2060</c:v>
                </c:pt>
                <c:pt idx="3441">
                  <c:v>2040</c:v>
                </c:pt>
                <c:pt idx="3442">
                  <c:v>2050</c:v>
                </c:pt>
                <c:pt idx="3443">
                  <c:v>2050</c:v>
                </c:pt>
                <c:pt idx="3444">
                  <c:v>2065</c:v>
                </c:pt>
                <c:pt idx="3445">
                  <c:v>2065</c:v>
                </c:pt>
                <c:pt idx="3446">
                  <c:v>2065</c:v>
                </c:pt>
                <c:pt idx="3447">
                  <c:v>2055</c:v>
                </c:pt>
                <c:pt idx="3448">
                  <c:v>2055</c:v>
                </c:pt>
                <c:pt idx="3449">
                  <c:v>2040</c:v>
                </c:pt>
                <c:pt idx="3450">
                  <c:v>2055</c:v>
                </c:pt>
                <c:pt idx="3451">
                  <c:v>2050</c:v>
                </c:pt>
                <c:pt idx="3452">
                  <c:v>2050</c:v>
                </c:pt>
                <c:pt idx="3453">
                  <c:v>2040</c:v>
                </c:pt>
                <c:pt idx="3454">
                  <c:v>2035</c:v>
                </c:pt>
                <c:pt idx="3455">
                  <c:v>2045</c:v>
                </c:pt>
                <c:pt idx="3456">
                  <c:v>2040</c:v>
                </c:pt>
                <c:pt idx="3457">
                  <c:v>2035</c:v>
                </c:pt>
                <c:pt idx="3458">
                  <c:v>2050</c:v>
                </c:pt>
                <c:pt idx="3459">
                  <c:v>2055</c:v>
                </c:pt>
                <c:pt idx="3460">
                  <c:v>2080</c:v>
                </c:pt>
                <c:pt idx="3461">
                  <c:v>2060</c:v>
                </c:pt>
                <c:pt idx="3462">
                  <c:v>2065</c:v>
                </c:pt>
                <c:pt idx="3463">
                  <c:v>2060</c:v>
                </c:pt>
                <c:pt idx="3464">
                  <c:v>2035</c:v>
                </c:pt>
                <c:pt idx="3465">
                  <c:v>2055</c:v>
                </c:pt>
                <c:pt idx="3466">
                  <c:v>2080</c:v>
                </c:pt>
                <c:pt idx="3467">
                  <c:v>2080</c:v>
                </c:pt>
                <c:pt idx="3468">
                  <c:v>2055</c:v>
                </c:pt>
                <c:pt idx="3469">
                  <c:v>2045</c:v>
                </c:pt>
                <c:pt idx="3470">
                  <c:v>2030</c:v>
                </c:pt>
                <c:pt idx="3471">
                  <c:v>2040</c:v>
                </c:pt>
                <c:pt idx="3472">
                  <c:v>2040</c:v>
                </c:pt>
                <c:pt idx="3473">
                  <c:v>2045</c:v>
                </c:pt>
                <c:pt idx="3474">
                  <c:v>2080</c:v>
                </c:pt>
                <c:pt idx="3475">
                  <c:v>2015</c:v>
                </c:pt>
                <c:pt idx="3476">
                  <c:v>2030</c:v>
                </c:pt>
                <c:pt idx="3477">
                  <c:v>2050</c:v>
                </c:pt>
                <c:pt idx="3478">
                  <c:v>2035</c:v>
                </c:pt>
                <c:pt idx="3479">
                  <c:v>2075</c:v>
                </c:pt>
                <c:pt idx="3480">
                  <c:v>2015</c:v>
                </c:pt>
                <c:pt idx="3481">
                  <c:v>2055</c:v>
                </c:pt>
                <c:pt idx="3482">
                  <c:v>2060</c:v>
                </c:pt>
                <c:pt idx="3483">
                  <c:v>2070</c:v>
                </c:pt>
                <c:pt idx="3484">
                  <c:v>2045</c:v>
                </c:pt>
                <c:pt idx="3485">
                  <c:v>2045</c:v>
                </c:pt>
                <c:pt idx="3486">
                  <c:v>2055</c:v>
                </c:pt>
                <c:pt idx="3487">
                  <c:v>2055</c:v>
                </c:pt>
                <c:pt idx="3488">
                  <c:v>2045</c:v>
                </c:pt>
                <c:pt idx="3489">
                  <c:v>2050</c:v>
                </c:pt>
                <c:pt idx="3490">
                  <c:v>2065</c:v>
                </c:pt>
                <c:pt idx="3491">
                  <c:v>2045</c:v>
                </c:pt>
                <c:pt idx="3492">
                  <c:v>2050</c:v>
                </c:pt>
                <c:pt idx="3493">
                  <c:v>2055</c:v>
                </c:pt>
                <c:pt idx="3494">
                  <c:v>2070</c:v>
                </c:pt>
                <c:pt idx="3495">
                  <c:v>2080</c:v>
                </c:pt>
                <c:pt idx="3496">
                  <c:v>2070</c:v>
                </c:pt>
                <c:pt idx="3497">
                  <c:v>2075</c:v>
                </c:pt>
                <c:pt idx="3498">
                  <c:v>2060</c:v>
                </c:pt>
                <c:pt idx="3499">
                  <c:v>2070</c:v>
                </c:pt>
                <c:pt idx="3500">
                  <c:v>2095</c:v>
                </c:pt>
                <c:pt idx="3501">
                  <c:v>2075</c:v>
                </c:pt>
                <c:pt idx="3502">
                  <c:v>2065</c:v>
                </c:pt>
                <c:pt idx="3503">
                  <c:v>2050</c:v>
                </c:pt>
                <c:pt idx="3504">
                  <c:v>2050</c:v>
                </c:pt>
                <c:pt idx="3505">
                  <c:v>2065</c:v>
                </c:pt>
                <c:pt idx="3506">
                  <c:v>2045</c:v>
                </c:pt>
                <c:pt idx="3507">
                  <c:v>2040</c:v>
                </c:pt>
                <c:pt idx="3508">
                  <c:v>2045</c:v>
                </c:pt>
                <c:pt idx="3509">
                  <c:v>2065</c:v>
                </c:pt>
                <c:pt idx="3510">
                  <c:v>2055</c:v>
                </c:pt>
                <c:pt idx="3511">
                  <c:v>2060</c:v>
                </c:pt>
                <c:pt idx="3512">
                  <c:v>2055</c:v>
                </c:pt>
                <c:pt idx="3513">
                  <c:v>2060</c:v>
                </c:pt>
                <c:pt idx="3514">
                  <c:v>2055</c:v>
                </c:pt>
                <c:pt idx="3515">
                  <c:v>2085</c:v>
                </c:pt>
                <c:pt idx="3516">
                  <c:v>2065</c:v>
                </c:pt>
                <c:pt idx="3517">
                  <c:v>2055</c:v>
                </c:pt>
                <c:pt idx="3518">
                  <c:v>2080</c:v>
                </c:pt>
                <c:pt idx="3519">
                  <c:v>2055</c:v>
                </c:pt>
                <c:pt idx="3520">
                  <c:v>2055</c:v>
                </c:pt>
                <c:pt idx="3521">
                  <c:v>2040</c:v>
                </c:pt>
                <c:pt idx="3522">
                  <c:v>2075</c:v>
                </c:pt>
                <c:pt idx="3523">
                  <c:v>2040</c:v>
                </c:pt>
                <c:pt idx="3524">
                  <c:v>2045</c:v>
                </c:pt>
                <c:pt idx="3525">
                  <c:v>2045</c:v>
                </c:pt>
                <c:pt idx="3526">
                  <c:v>2025</c:v>
                </c:pt>
                <c:pt idx="3527">
                  <c:v>2045</c:v>
                </c:pt>
                <c:pt idx="3528">
                  <c:v>2060</c:v>
                </c:pt>
                <c:pt idx="3529">
                  <c:v>2025</c:v>
                </c:pt>
                <c:pt idx="3530">
                  <c:v>2075</c:v>
                </c:pt>
                <c:pt idx="3531">
                  <c:v>2050</c:v>
                </c:pt>
                <c:pt idx="3532">
                  <c:v>2085</c:v>
                </c:pt>
                <c:pt idx="3533">
                  <c:v>2025</c:v>
                </c:pt>
                <c:pt idx="3534">
                  <c:v>2075</c:v>
                </c:pt>
                <c:pt idx="3535">
                  <c:v>2040</c:v>
                </c:pt>
                <c:pt idx="3536">
                  <c:v>2040</c:v>
                </c:pt>
                <c:pt idx="3537">
                  <c:v>2035</c:v>
                </c:pt>
                <c:pt idx="3538">
                  <c:v>2030</c:v>
                </c:pt>
                <c:pt idx="3539">
                  <c:v>2050</c:v>
                </c:pt>
                <c:pt idx="3540">
                  <c:v>2070</c:v>
                </c:pt>
                <c:pt idx="3541">
                  <c:v>2055</c:v>
                </c:pt>
                <c:pt idx="3542">
                  <c:v>2075</c:v>
                </c:pt>
                <c:pt idx="3543">
                  <c:v>2055</c:v>
                </c:pt>
                <c:pt idx="3544">
                  <c:v>2055</c:v>
                </c:pt>
                <c:pt idx="3545">
                  <c:v>2045</c:v>
                </c:pt>
                <c:pt idx="3546">
                  <c:v>2045</c:v>
                </c:pt>
                <c:pt idx="3547">
                  <c:v>2050</c:v>
                </c:pt>
                <c:pt idx="3548">
                  <c:v>2045</c:v>
                </c:pt>
                <c:pt idx="3549">
                  <c:v>2045</c:v>
                </c:pt>
                <c:pt idx="3550">
                  <c:v>2045</c:v>
                </c:pt>
                <c:pt idx="3551">
                  <c:v>2055</c:v>
                </c:pt>
                <c:pt idx="3552">
                  <c:v>2060</c:v>
                </c:pt>
                <c:pt idx="3553">
                  <c:v>2065</c:v>
                </c:pt>
                <c:pt idx="3554">
                  <c:v>2055</c:v>
                </c:pt>
                <c:pt idx="3555">
                  <c:v>2045</c:v>
                </c:pt>
                <c:pt idx="3556">
                  <c:v>2040</c:v>
                </c:pt>
                <c:pt idx="3557">
                  <c:v>2055</c:v>
                </c:pt>
                <c:pt idx="3558">
                  <c:v>2070</c:v>
                </c:pt>
                <c:pt idx="3559">
                  <c:v>2050</c:v>
                </c:pt>
                <c:pt idx="3560">
                  <c:v>2055</c:v>
                </c:pt>
                <c:pt idx="3561">
                  <c:v>2065</c:v>
                </c:pt>
                <c:pt idx="3562">
                  <c:v>2065</c:v>
                </c:pt>
                <c:pt idx="3563">
                  <c:v>2080</c:v>
                </c:pt>
                <c:pt idx="3564">
                  <c:v>2075</c:v>
                </c:pt>
                <c:pt idx="3565">
                  <c:v>2060</c:v>
                </c:pt>
                <c:pt idx="3566">
                  <c:v>2060</c:v>
                </c:pt>
                <c:pt idx="3567">
                  <c:v>2055</c:v>
                </c:pt>
                <c:pt idx="3568">
                  <c:v>2065</c:v>
                </c:pt>
                <c:pt idx="3569">
                  <c:v>2050</c:v>
                </c:pt>
                <c:pt idx="3570">
                  <c:v>2035</c:v>
                </c:pt>
                <c:pt idx="3571">
                  <c:v>2050</c:v>
                </c:pt>
                <c:pt idx="3572">
                  <c:v>2075</c:v>
                </c:pt>
                <c:pt idx="3573">
                  <c:v>2065</c:v>
                </c:pt>
                <c:pt idx="3574">
                  <c:v>2045</c:v>
                </c:pt>
                <c:pt idx="3575">
                  <c:v>2065</c:v>
                </c:pt>
                <c:pt idx="3576">
                  <c:v>2085</c:v>
                </c:pt>
                <c:pt idx="3577">
                  <c:v>2075</c:v>
                </c:pt>
                <c:pt idx="3578">
                  <c:v>2035</c:v>
                </c:pt>
                <c:pt idx="3579">
                  <c:v>2045</c:v>
                </c:pt>
                <c:pt idx="3580">
                  <c:v>2070</c:v>
                </c:pt>
                <c:pt idx="3581">
                  <c:v>2050</c:v>
                </c:pt>
                <c:pt idx="3582">
                  <c:v>2070</c:v>
                </c:pt>
                <c:pt idx="3583">
                  <c:v>2050</c:v>
                </c:pt>
                <c:pt idx="3584">
                  <c:v>2055</c:v>
                </c:pt>
                <c:pt idx="3585">
                  <c:v>2055</c:v>
                </c:pt>
                <c:pt idx="3586">
                  <c:v>2050</c:v>
                </c:pt>
                <c:pt idx="3587">
                  <c:v>2070</c:v>
                </c:pt>
                <c:pt idx="3588">
                  <c:v>2025</c:v>
                </c:pt>
                <c:pt idx="3589">
                  <c:v>2040</c:v>
                </c:pt>
                <c:pt idx="3590">
                  <c:v>2045</c:v>
                </c:pt>
                <c:pt idx="3591">
                  <c:v>2050</c:v>
                </c:pt>
                <c:pt idx="3592">
                  <c:v>2045</c:v>
                </c:pt>
                <c:pt idx="3593">
                  <c:v>2060</c:v>
                </c:pt>
                <c:pt idx="3594">
                  <c:v>2050</c:v>
                </c:pt>
                <c:pt idx="3595">
                  <c:v>2080</c:v>
                </c:pt>
                <c:pt idx="3596">
                  <c:v>2070</c:v>
                </c:pt>
                <c:pt idx="3597">
                  <c:v>2040</c:v>
                </c:pt>
                <c:pt idx="3598">
                  <c:v>2055</c:v>
                </c:pt>
                <c:pt idx="3599">
                  <c:v>2065</c:v>
                </c:pt>
                <c:pt idx="3600">
                  <c:v>2070</c:v>
                </c:pt>
                <c:pt idx="3601">
                  <c:v>2040</c:v>
                </c:pt>
                <c:pt idx="3602">
                  <c:v>2055</c:v>
                </c:pt>
                <c:pt idx="3603">
                  <c:v>2090</c:v>
                </c:pt>
                <c:pt idx="3604">
                  <c:v>2100</c:v>
                </c:pt>
                <c:pt idx="3605">
                  <c:v>2075</c:v>
                </c:pt>
                <c:pt idx="3606">
                  <c:v>2070</c:v>
                </c:pt>
                <c:pt idx="3607">
                  <c:v>2060</c:v>
                </c:pt>
                <c:pt idx="3608">
                  <c:v>2075</c:v>
                </c:pt>
                <c:pt idx="3609">
                  <c:v>2070</c:v>
                </c:pt>
                <c:pt idx="3610">
                  <c:v>2045</c:v>
                </c:pt>
                <c:pt idx="3611">
                  <c:v>2050</c:v>
                </c:pt>
                <c:pt idx="3612">
                  <c:v>2055</c:v>
                </c:pt>
                <c:pt idx="3613">
                  <c:v>2080</c:v>
                </c:pt>
                <c:pt idx="3614">
                  <c:v>2070</c:v>
                </c:pt>
                <c:pt idx="3615">
                  <c:v>2075</c:v>
                </c:pt>
                <c:pt idx="3616">
                  <c:v>2070</c:v>
                </c:pt>
                <c:pt idx="3617">
                  <c:v>2050</c:v>
                </c:pt>
                <c:pt idx="3618">
                  <c:v>2055</c:v>
                </c:pt>
                <c:pt idx="3619">
                  <c:v>2070</c:v>
                </c:pt>
                <c:pt idx="3620">
                  <c:v>2065</c:v>
                </c:pt>
                <c:pt idx="3621">
                  <c:v>2065</c:v>
                </c:pt>
                <c:pt idx="3622">
                  <c:v>2065</c:v>
                </c:pt>
                <c:pt idx="3623">
                  <c:v>2045</c:v>
                </c:pt>
                <c:pt idx="3624">
                  <c:v>2035</c:v>
                </c:pt>
                <c:pt idx="3625">
                  <c:v>2055</c:v>
                </c:pt>
                <c:pt idx="3626">
                  <c:v>2060</c:v>
                </c:pt>
                <c:pt idx="3627">
                  <c:v>2040</c:v>
                </c:pt>
                <c:pt idx="3628">
                  <c:v>2045</c:v>
                </c:pt>
                <c:pt idx="3629">
                  <c:v>2055</c:v>
                </c:pt>
                <c:pt idx="3630">
                  <c:v>2045</c:v>
                </c:pt>
                <c:pt idx="3631">
                  <c:v>2075</c:v>
                </c:pt>
                <c:pt idx="3632">
                  <c:v>2060</c:v>
                </c:pt>
                <c:pt idx="3633">
                  <c:v>2055</c:v>
                </c:pt>
                <c:pt idx="3634">
                  <c:v>2055</c:v>
                </c:pt>
                <c:pt idx="3635">
                  <c:v>2075</c:v>
                </c:pt>
                <c:pt idx="3636">
                  <c:v>2075</c:v>
                </c:pt>
                <c:pt idx="3637">
                  <c:v>2030</c:v>
                </c:pt>
                <c:pt idx="3638">
                  <c:v>2045</c:v>
                </c:pt>
                <c:pt idx="3639">
                  <c:v>2055</c:v>
                </c:pt>
                <c:pt idx="3640">
                  <c:v>2060</c:v>
                </c:pt>
                <c:pt idx="3641">
                  <c:v>2080</c:v>
                </c:pt>
                <c:pt idx="3642">
                  <c:v>2075</c:v>
                </c:pt>
                <c:pt idx="3643">
                  <c:v>2070</c:v>
                </c:pt>
                <c:pt idx="3644">
                  <c:v>2060</c:v>
                </c:pt>
                <c:pt idx="3645">
                  <c:v>2050</c:v>
                </c:pt>
                <c:pt idx="3646">
                  <c:v>2040</c:v>
                </c:pt>
                <c:pt idx="3647">
                  <c:v>2080</c:v>
                </c:pt>
                <c:pt idx="3648">
                  <c:v>2040</c:v>
                </c:pt>
                <c:pt idx="3649">
                  <c:v>2090</c:v>
                </c:pt>
                <c:pt idx="3650">
                  <c:v>2055</c:v>
                </c:pt>
                <c:pt idx="3651">
                  <c:v>2075</c:v>
                </c:pt>
                <c:pt idx="3652">
                  <c:v>2075</c:v>
                </c:pt>
                <c:pt idx="3653">
                  <c:v>2085</c:v>
                </c:pt>
                <c:pt idx="3654">
                  <c:v>2065</c:v>
                </c:pt>
                <c:pt idx="3655">
                  <c:v>2090</c:v>
                </c:pt>
                <c:pt idx="3656">
                  <c:v>2075</c:v>
                </c:pt>
                <c:pt idx="3657">
                  <c:v>2055</c:v>
                </c:pt>
                <c:pt idx="3658">
                  <c:v>2055</c:v>
                </c:pt>
                <c:pt idx="3659">
                  <c:v>2095</c:v>
                </c:pt>
                <c:pt idx="3660">
                  <c:v>2105</c:v>
                </c:pt>
                <c:pt idx="3661">
                  <c:v>2115</c:v>
                </c:pt>
                <c:pt idx="3662">
                  <c:v>2115</c:v>
                </c:pt>
                <c:pt idx="3663">
                  <c:v>2120</c:v>
                </c:pt>
                <c:pt idx="3664">
                  <c:v>2095</c:v>
                </c:pt>
                <c:pt idx="3665">
                  <c:v>2090</c:v>
                </c:pt>
                <c:pt idx="3666">
                  <c:v>2105</c:v>
                </c:pt>
                <c:pt idx="3667">
                  <c:v>2150</c:v>
                </c:pt>
                <c:pt idx="3668">
                  <c:v>2165</c:v>
                </c:pt>
                <c:pt idx="3669">
                  <c:v>2140</c:v>
                </c:pt>
                <c:pt idx="3670">
                  <c:v>2145</c:v>
                </c:pt>
                <c:pt idx="3671">
                  <c:v>2125</c:v>
                </c:pt>
                <c:pt idx="3672">
                  <c:v>2160</c:v>
                </c:pt>
                <c:pt idx="3673">
                  <c:v>2225</c:v>
                </c:pt>
                <c:pt idx="3674">
                  <c:v>2250</c:v>
                </c:pt>
                <c:pt idx="3675">
                  <c:v>2195</c:v>
                </c:pt>
                <c:pt idx="3676">
                  <c:v>2160</c:v>
                </c:pt>
                <c:pt idx="3677">
                  <c:v>2155</c:v>
                </c:pt>
                <c:pt idx="3678">
                  <c:v>2150</c:v>
                </c:pt>
                <c:pt idx="3679">
                  <c:v>2150</c:v>
                </c:pt>
                <c:pt idx="3680">
                  <c:v>2140</c:v>
                </c:pt>
                <c:pt idx="3681">
                  <c:v>2150</c:v>
                </c:pt>
                <c:pt idx="3682">
                  <c:v>2170</c:v>
                </c:pt>
                <c:pt idx="3683">
                  <c:v>2190</c:v>
                </c:pt>
                <c:pt idx="3684">
                  <c:v>2185</c:v>
                </c:pt>
                <c:pt idx="3685">
                  <c:v>2180</c:v>
                </c:pt>
                <c:pt idx="3686">
                  <c:v>2180</c:v>
                </c:pt>
                <c:pt idx="3687">
                  <c:v>2140</c:v>
                </c:pt>
                <c:pt idx="3688">
                  <c:v>2145</c:v>
                </c:pt>
                <c:pt idx="3689">
                  <c:v>2205</c:v>
                </c:pt>
                <c:pt idx="3690">
                  <c:v>2170</c:v>
                </c:pt>
                <c:pt idx="3691">
                  <c:v>2160</c:v>
                </c:pt>
                <c:pt idx="3692">
                  <c:v>2110</c:v>
                </c:pt>
                <c:pt idx="3693">
                  <c:v>2105</c:v>
                </c:pt>
                <c:pt idx="3694">
                  <c:v>2080</c:v>
                </c:pt>
                <c:pt idx="3695">
                  <c:v>2140</c:v>
                </c:pt>
                <c:pt idx="3696">
                  <c:v>2135</c:v>
                </c:pt>
                <c:pt idx="3697">
                  <c:v>2130</c:v>
                </c:pt>
                <c:pt idx="3698">
                  <c:v>2095</c:v>
                </c:pt>
                <c:pt idx="3699">
                  <c:v>2100</c:v>
                </c:pt>
                <c:pt idx="3700">
                  <c:v>2095</c:v>
                </c:pt>
                <c:pt idx="3701">
                  <c:v>2140</c:v>
                </c:pt>
                <c:pt idx="3702">
                  <c:v>2130</c:v>
                </c:pt>
                <c:pt idx="3703">
                  <c:v>2130</c:v>
                </c:pt>
                <c:pt idx="3704">
                  <c:v>2100</c:v>
                </c:pt>
                <c:pt idx="3705">
                  <c:v>2165</c:v>
                </c:pt>
                <c:pt idx="3706">
                  <c:v>2150</c:v>
                </c:pt>
                <c:pt idx="3707">
                  <c:v>2115</c:v>
                </c:pt>
                <c:pt idx="3708">
                  <c:v>2165</c:v>
                </c:pt>
                <c:pt idx="3709">
                  <c:v>2185</c:v>
                </c:pt>
                <c:pt idx="3710">
                  <c:v>2160</c:v>
                </c:pt>
                <c:pt idx="3711">
                  <c:v>2195</c:v>
                </c:pt>
                <c:pt idx="3712">
                  <c:v>2265</c:v>
                </c:pt>
                <c:pt idx="3713">
                  <c:v>2260</c:v>
                </c:pt>
                <c:pt idx="3714">
                  <c:v>2265</c:v>
                </c:pt>
                <c:pt idx="3715">
                  <c:v>2270</c:v>
                </c:pt>
                <c:pt idx="3716">
                  <c:v>2295</c:v>
                </c:pt>
                <c:pt idx="3717">
                  <c:v>2310</c:v>
                </c:pt>
                <c:pt idx="3718">
                  <c:v>2305</c:v>
                </c:pt>
                <c:pt idx="3719">
                  <c:v>2260</c:v>
                </c:pt>
                <c:pt idx="3720">
                  <c:v>2290</c:v>
                </c:pt>
                <c:pt idx="3721">
                  <c:v>2240</c:v>
                </c:pt>
                <c:pt idx="3722">
                  <c:v>2220</c:v>
                </c:pt>
                <c:pt idx="3723">
                  <c:v>2225</c:v>
                </c:pt>
                <c:pt idx="3724">
                  <c:v>2220</c:v>
                </c:pt>
                <c:pt idx="3725">
                  <c:v>2185</c:v>
                </c:pt>
                <c:pt idx="3726">
                  <c:v>2235</c:v>
                </c:pt>
                <c:pt idx="3727">
                  <c:v>2220</c:v>
                </c:pt>
                <c:pt idx="3728">
                  <c:v>2205</c:v>
                </c:pt>
                <c:pt idx="3729">
                  <c:v>2190</c:v>
                </c:pt>
                <c:pt idx="3730">
                  <c:v>2180</c:v>
                </c:pt>
                <c:pt idx="3731">
                  <c:v>2205</c:v>
                </c:pt>
                <c:pt idx="3732">
                  <c:v>2205</c:v>
                </c:pt>
                <c:pt idx="3733">
                  <c:v>2190</c:v>
                </c:pt>
                <c:pt idx="3734">
                  <c:v>2185</c:v>
                </c:pt>
                <c:pt idx="3735">
                  <c:v>2170</c:v>
                </c:pt>
                <c:pt idx="3736">
                  <c:v>2135</c:v>
                </c:pt>
                <c:pt idx="3737">
                  <c:v>2130</c:v>
                </c:pt>
                <c:pt idx="3738">
                  <c:v>2110</c:v>
                </c:pt>
                <c:pt idx="3739">
                  <c:v>2090</c:v>
                </c:pt>
                <c:pt idx="3740">
                  <c:v>2085</c:v>
                </c:pt>
                <c:pt idx="3741">
                  <c:v>2080</c:v>
                </c:pt>
                <c:pt idx="3742">
                  <c:v>2100</c:v>
                </c:pt>
                <c:pt idx="3743">
                  <c:v>2100</c:v>
                </c:pt>
                <c:pt idx="3744">
                  <c:v>2100</c:v>
                </c:pt>
                <c:pt idx="3745">
                  <c:v>2065</c:v>
                </c:pt>
                <c:pt idx="3746">
                  <c:v>2095</c:v>
                </c:pt>
                <c:pt idx="3747">
                  <c:v>2110</c:v>
                </c:pt>
                <c:pt idx="3748">
                  <c:v>2100</c:v>
                </c:pt>
                <c:pt idx="3749">
                  <c:v>2090</c:v>
                </c:pt>
                <c:pt idx="3750">
                  <c:v>2075</c:v>
                </c:pt>
                <c:pt idx="3751">
                  <c:v>2075</c:v>
                </c:pt>
                <c:pt idx="3752">
                  <c:v>2085</c:v>
                </c:pt>
                <c:pt idx="3753">
                  <c:v>2080</c:v>
                </c:pt>
                <c:pt idx="3754">
                  <c:v>2055</c:v>
                </c:pt>
                <c:pt idx="3755">
                  <c:v>2090</c:v>
                </c:pt>
                <c:pt idx="3756">
                  <c:v>2080</c:v>
                </c:pt>
                <c:pt idx="3757">
                  <c:v>2100</c:v>
                </c:pt>
                <c:pt idx="3758">
                  <c:v>2070</c:v>
                </c:pt>
                <c:pt idx="3759">
                  <c:v>2060</c:v>
                </c:pt>
                <c:pt idx="3760">
                  <c:v>2075</c:v>
                </c:pt>
                <c:pt idx="3761">
                  <c:v>2055</c:v>
                </c:pt>
                <c:pt idx="3762">
                  <c:v>2075</c:v>
                </c:pt>
                <c:pt idx="3763">
                  <c:v>2050</c:v>
                </c:pt>
                <c:pt idx="3764">
                  <c:v>2060</c:v>
                </c:pt>
                <c:pt idx="3765">
                  <c:v>2045</c:v>
                </c:pt>
                <c:pt idx="3766">
                  <c:v>2075</c:v>
                </c:pt>
                <c:pt idx="3767">
                  <c:v>2080</c:v>
                </c:pt>
                <c:pt idx="3768">
                  <c:v>2100</c:v>
                </c:pt>
                <c:pt idx="3769">
                  <c:v>2050</c:v>
                </c:pt>
                <c:pt idx="3770">
                  <c:v>2075</c:v>
                </c:pt>
                <c:pt idx="3771">
                  <c:v>2110</c:v>
                </c:pt>
                <c:pt idx="3772">
                  <c:v>2070</c:v>
                </c:pt>
                <c:pt idx="3773">
                  <c:v>2050</c:v>
                </c:pt>
                <c:pt idx="3774">
                  <c:v>2055</c:v>
                </c:pt>
                <c:pt idx="3775">
                  <c:v>2070</c:v>
                </c:pt>
                <c:pt idx="3776">
                  <c:v>2090</c:v>
                </c:pt>
                <c:pt idx="3777">
                  <c:v>2070</c:v>
                </c:pt>
                <c:pt idx="3778">
                  <c:v>2055</c:v>
                </c:pt>
                <c:pt idx="3779">
                  <c:v>2075</c:v>
                </c:pt>
                <c:pt idx="3780">
                  <c:v>2075</c:v>
                </c:pt>
                <c:pt idx="3781">
                  <c:v>2090</c:v>
                </c:pt>
                <c:pt idx="3782">
                  <c:v>2070</c:v>
                </c:pt>
                <c:pt idx="3783">
                  <c:v>2040</c:v>
                </c:pt>
                <c:pt idx="3784">
                  <c:v>2065</c:v>
                </c:pt>
                <c:pt idx="3785">
                  <c:v>2090</c:v>
                </c:pt>
                <c:pt idx="3786">
                  <c:v>2085</c:v>
                </c:pt>
                <c:pt idx="3787">
                  <c:v>2065</c:v>
                </c:pt>
                <c:pt idx="3788">
                  <c:v>2090</c:v>
                </c:pt>
                <c:pt idx="3789">
                  <c:v>2080</c:v>
                </c:pt>
                <c:pt idx="3790">
                  <c:v>2055</c:v>
                </c:pt>
                <c:pt idx="3791">
                  <c:v>2070</c:v>
                </c:pt>
                <c:pt idx="3792">
                  <c:v>2070</c:v>
                </c:pt>
                <c:pt idx="3793">
                  <c:v>2065</c:v>
                </c:pt>
                <c:pt idx="3794">
                  <c:v>2070</c:v>
                </c:pt>
                <c:pt idx="3795">
                  <c:v>2105</c:v>
                </c:pt>
                <c:pt idx="3796">
                  <c:v>2115</c:v>
                </c:pt>
                <c:pt idx="3797">
                  <c:v>2095</c:v>
                </c:pt>
                <c:pt idx="3798">
                  <c:v>2095</c:v>
                </c:pt>
                <c:pt idx="3799">
                  <c:v>2090</c:v>
                </c:pt>
                <c:pt idx="3800">
                  <c:v>2080</c:v>
                </c:pt>
                <c:pt idx="3801">
                  <c:v>2090</c:v>
                </c:pt>
                <c:pt idx="3802">
                  <c:v>2085</c:v>
                </c:pt>
                <c:pt idx="3803">
                  <c:v>2075</c:v>
                </c:pt>
                <c:pt idx="3804">
                  <c:v>2080</c:v>
                </c:pt>
                <c:pt idx="3805">
                  <c:v>2050</c:v>
                </c:pt>
                <c:pt idx="3806">
                  <c:v>2090</c:v>
                </c:pt>
                <c:pt idx="3807">
                  <c:v>2090</c:v>
                </c:pt>
                <c:pt idx="3808">
                  <c:v>2075</c:v>
                </c:pt>
                <c:pt idx="3809">
                  <c:v>2080</c:v>
                </c:pt>
                <c:pt idx="3810">
                  <c:v>2130</c:v>
                </c:pt>
                <c:pt idx="3811">
                  <c:v>2115</c:v>
                </c:pt>
                <c:pt idx="3812">
                  <c:v>2065</c:v>
                </c:pt>
                <c:pt idx="3813">
                  <c:v>2070</c:v>
                </c:pt>
                <c:pt idx="3814">
                  <c:v>2050</c:v>
                </c:pt>
                <c:pt idx="3815">
                  <c:v>2105</c:v>
                </c:pt>
                <c:pt idx="3816">
                  <c:v>2095</c:v>
                </c:pt>
                <c:pt idx="3817">
                  <c:v>2055</c:v>
                </c:pt>
                <c:pt idx="3818">
                  <c:v>2075</c:v>
                </c:pt>
                <c:pt idx="3819">
                  <c:v>2060</c:v>
                </c:pt>
                <c:pt idx="3820">
                  <c:v>2035</c:v>
                </c:pt>
                <c:pt idx="3821">
                  <c:v>2050</c:v>
                </c:pt>
                <c:pt idx="3822">
                  <c:v>2055</c:v>
                </c:pt>
                <c:pt idx="3823">
                  <c:v>2105</c:v>
                </c:pt>
                <c:pt idx="3824">
                  <c:v>2085</c:v>
                </c:pt>
                <c:pt idx="3825">
                  <c:v>2055</c:v>
                </c:pt>
                <c:pt idx="3826">
                  <c:v>2085</c:v>
                </c:pt>
                <c:pt idx="3827">
                  <c:v>2060</c:v>
                </c:pt>
                <c:pt idx="3828">
                  <c:v>2080</c:v>
                </c:pt>
                <c:pt idx="3829">
                  <c:v>2070</c:v>
                </c:pt>
                <c:pt idx="3830">
                  <c:v>2060</c:v>
                </c:pt>
                <c:pt idx="3831">
                  <c:v>2090</c:v>
                </c:pt>
                <c:pt idx="3832">
                  <c:v>2075</c:v>
                </c:pt>
                <c:pt idx="3833">
                  <c:v>2080</c:v>
                </c:pt>
                <c:pt idx="3834">
                  <c:v>2055</c:v>
                </c:pt>
                <c:pt idx="3835">
                  <c:v>2050</c:v>
                </c:pt>
                <c:pt idx="3836">
                  <c:v>2050</c:v>
                </c:pt>
                <c:pt idx="3837">
                  <c:v>2050</c:v>
                </c:pt>
                <c:pt idx="3838">
                  <c:v>2065</c:v>
                </c:pt>
                <c:pt idx="3839">
                  <c:v>2085</c:v>
                </c:pt>
                <c:pt idx="3840">
                  <c:v>2095</c:v>
                </c:pt>
                <c:pt idx="3841">
                  <c:v>2075</c:v>
                </c:pt>
                <c:pt idx="3842">
                  <c:v>2065</c:v>
                </c:pt>
                <c:pt idx="3843">
                  <c:v>2080</c:v>
                </c:pt>
                <c:pt idx="3844">
                  <c:v>2050</c:v>
                </c:pt>
                <c:pt idx="3845">
                  <c:v>2050</c:v>
                </c:pt>
                <c:pt idx="3846">
                  <c:v>2080</c:v>
                </c:pt>
                <c:pt idx="3847">
                  <c:v>2095</c:v>
                </c:pt>
                <c:pt idx="3848">
                  <c:v>2090</c:v>
                </c:pt>
                <c:pt idx="3849">
                  <c:v>2085</c:v>
                </c:pt>
                <c:pt idx="3850">
                  <c:v>2085</c:v>
                </c:pt>
                <c:pt idx="3851">
                  <c:v>2095</c:v>
                </c:pt>
                <c:pt idx="3852">
                  <c:v>2085</c:v>
                </c:pt>
                <c:pt idx="3853">
                  <c:v>2080</c:v>
                </c:pt>
                <c:pt idx="3854">
                  <c:v>2080</c:v>
                </c:pt>
                <c:pt idx="3855">
                  <c:v>2070</c:v>
                </c:pt>
                <c:pt idx="3856">
                  <c:v>2065</c:v>
                </c:pt>
                <c:pt idx="3857">
                  <c:v>2075</c:v>
                </c:pt>
                <c:pt idx="3858">
                  <c:v>2100</c:v>
                </c:pt>
                <c:pt idx="3859">
                  <c:v>2095</c:v>
                </c:pt>
                <c:pt idx="3860">
                  <c:v>2080</c:v>
                </c:pt>
                <c:pt idx="3861">
                  <c:v>2090</c:v>
                </c:pt>
                <c:pt idx="3862">
                  <c:v>2085</c:v>
                </c:pt>
                <c:pt idx="3863">
                  <c:v>2050</c:v>
                </c:pt>
                <c:pt idx="3864">
                  <c:v>2055</c:v>
                </c:pt>
                <c:pt idx="3865">
                  <c:v>2070</c:v>
                </c:pt>
                <c:pt idx="3866">
                  <c:v>2065</c:v>
                </c:pt>
                <c:pt idx="3867">
                  <c:v>2070</c:v>
                </c:pt>
                <c:pt idx="3868">
                  <c:v>2105</c:v>
                </c:pt>
                <c:pt idx="3869">
                  <c:v>2070</c:v>
                </c:pt>
                <c:pt idx="3870">
                  <c:v>2075</c:v>
                </c:pt>
                <c:pt idx="3871">
                  <c:v>2080</c:v>
                </c:pt>
                <c:pt idx="3872">
                  <c:v>2060</c:v>
                </c:pt>
                <c:pt idx="3873">
                  <c:v>2080</c:v>
                </c:pt>
                <c:pt idx="3874">
                  <c:v>2055</c:v>
                </c:pt>
                <c:pt idx="3875">
                  <c:v>2090</c:v>
                </c:pt>
                <c:pt idx="3876">
                  <c:v>2120</c:v>
                </c:pt>
                <c:pt idx="3877">
                  <c:v>2050</c:v>
                </c:pt>
                <c:pt idx="3878">
                  <c:v>2100</c:v>
                </c:pt>
                <c:pt idx="3879">
                  <c:v>2095</c:v>
                </c:pt>
                <c:pt idx="3880">
                  <c:v>2075</c:v>
                </c:pt>
                <c:pt idx="3881">
                  <c:v>2055</c:v>
                </c:pt>
                <c:pt idx="3882">
                  <c:v>2085</c:v>
                </c:pt>
                <c:pt idx="3883">
                  <c:v>2060</c:v>
                </c:pt>
                <c:pt idx="3884">
                  <c:v>2055</c:v>
                </c:pt>
                <c:pt idx="3885">
                  <c:v>2070</c:v>
                </c:pt>
                <c:pt idx="3886">
                  <c:v>2085</c:v>
                </c:pt>
                <c:pt idx="3887">
                  <c:v>2090</c:v>
                </c:pt>
                <c:pt idx="3888">
                  <c:v>2045</c:v>
                </c:pt>
                <c:pt idx="3889">
                  <c:v>2075</c:v>
                </c:pt>
                <c:pt idx="3890">
                  <c:v>2060</c:v>
                </c:pt>
                <c:pt idx="3891">
                  <c:v>2065</c:v>
                </c:pt>
                <c:pt idx="3892">
                  <c:v>2090</c:v>
                </c:pt>
                <c:pt idx="3893">
                  <c:v>2095</c:v>
                </c:pt>
                <c:pt idx="3894">
                  <c:v>2090</c:v>
                </c:pt>
                <c:pt idx="3895">
                  <c:v>2075</c:v>
                </c:pt>
                <c:pt idx="3896">
                  <c:v>2085</c:v>
                </c:pt>
                <c:pt idx="3897">
                  <c:v>2085</c:v>
                </c:pt>
                <c:pt idx="3898">
                  <c:v>2060</c:v>
                </c:pt>
                <c:pt idx="3899">
                  <c:v>2055</c:v>
                </c:pt>
                <c:pt idx="3900">
                  <c:v>2080</c:v>
                </c:pt>
                <c:pt idx="3901">
                  <c:v>2095</c:v>
                </c:pt>
                <c:pt idx="3902">
                  <c:v>2100</c:v>
                </c:pt>
                <c:pt idx="3903">
                  <c:v>2055</c:v>
                </c:pt>
                <c:pt idx="3904">
                  <c:v>2070</c:v>
                </c:pt>
                <c:pt idx="3905">
                  <c:v>2075</c:v>
                </c:pt>
                <c:pt idx="3906">
                  <c:v>2065</c:v>
                </c:pt>
                <c:pt idx="3907">
                  <c:v>2060</c:v>
                </c:pt>
                <c:pt idx="3908">
                  <c:v>2065</c:v>
                </c:pt>
                <c:pt idx="3909">
                  <c:v>2085</c:v>
                </c:pt>
                <c:pt idx="3910">
                  <c:v>2100</c:v>
                </c:pt>
                <c:pt idx="3911">
                  <c:v>2095</c:v>
                </c:pt>
                <c:pt idx="3912">
                  <c:v>2080</c:v>
                </c:pt>
                <c:pt idx="3913">
                  <c:v>2090</c:v>
                </c:pt>
                <c:pt idx="3914">
                  <c:v>2075</c:v>
                </c:pt>
                <c:pt idx="3915">
                  <c:v>2060</c:v>
                </c:pt>
                <c:pt idx="3916">
                  <c:v>2070</c:v>
                </c:pt>
                <c:pt idx="3917">
                  <c:v>2050</c:v>
                </c:pt>
                <c:pt idx="3918">
                  <c:v>2080</c:v>
                </c:pt>
                <c:pt idx="3919">
                  <c:v>2090</c:v>
                </c:pt>
                <c:pt idx="3920">
                  <c:v>2090</c:v>
                </c:pt>
                <c:pt idx="3921">
                  <c:v>2090</c:v>
                </c:pt>
                <c:pt idx="3922">
                  <c:v>2085</c:v>
                </c:pt>
                <c:pt idx="3923">
                  <c:v>2085</c:v>
                </c:pt>
                <c:pt idx="3924">
                  <c:v>2065</c:v>
                </c:pt>
                <c:pt idx="3925">
                  <c:v>2070</c:v>
                </c:pt>
                <c:pt idx="3926">
                  <c:v>2060</c:v>
                </c:pt>
                <c:pt idx="3927">
                  <c:v>2060</c:v>
                </c:pt>
                <c:pt idx="3928">
                  <c:v>2050</c:v>
                </c:pt>
                <c:pt idx="3929">
                  <c:v>2055</c:v>
                </c:pt>
                <c:pt idx="3930">
                  <c:v>2070</c:v>
                </c:pt>
                <c:pt idx="3931">
                  <c:v>2110</c:v>
                </c:pt>
                <c:pt idx="3932">
                  <c:v>2090</c:v>
                </c:pt>
                <c:pt idx="3933">
                  <c:v>2050</c:v>
                </c:pt>
                <c:pt idx="3934">
                  <c:v>2045</c:v>
                </c:pt>
                <c:pt idx="3935">
                  <c:v>2070</c:v>
                </c:pt>
                <c:pt idx="3936">
                  <c:v>2050</c:v>
                </c:pt>
                <c:pt idx="3937">
                  <c:v>2085</c:v>
                </c:pt>
                <c:pt idx="3938">
                  <c:v>2080</c:v>
                </c:pt>
                <c:pt idx="3939">
                  <c:v>2075</c:v>
                </c:pt>
                <c:pt idx="3940">
                  <c:v>2075</c:v>
                </c:pt>
                <c:pt idx="3941">
                  <c:v>2075</c:v>
                </c:pt>
                <c:pt idx="3942">
                  <c:v>2060</c:v>
                </c:pt>
                <c:pt idx="3943">
                  <c:v>2070</c:v>
                </c:pt>
                <c:pt idx="3944">
                  <c:v>2070</c:v>
                </c:pt>
                <c:pt idx="3945">
                  <c:v>2080</c:v>
                </c:pt>
                <c:pt idx="3946">
                  <c:v>2080</c:v>
                </c:pt>
                <c:pt idx="3947">
                  <c:v>2085</c:v>
                </c:pt>
                <c:pt idx="3948">
                  <c:v>2090</c:v>
                </c:pt>
                <c:pt idx="3949">
                  <c:v>2070</c:v>
                </c:pt>
                <c:pt idx="3950">
                  <c:v>2065</c:v>
                </c:pt>
                <c:pt idx="3951">
                  <c:v>2055</c:v>
                </c:pt>
                <c:pt idx="3952">
                  <c:v>2065</c:v>
                </c:pt>
                <c:pt idx="3953">
                  <c:v>2080</c:v>
                </c:pt>
                <c:pt idx="3954">
                  <c:v>2075</c:v>
                </c:pt>
                <c:pt idx="3955">
                  <c:v>2065</c:v>
                </c:pt>
                <c:pt idx="3956">
                  <c:v>2055</c:v>
                </c:pt>
                <c:pt idx="3957">
                  <c:v>2060</c:v>
                </c:pt>
                <c:pt idx="3958">
                  <c:v>2075</c:v>
                </c:pt>
                <c:pt idx="3959">
                  <c:v>2065</c:v>
                </c:pt>
                <c:pt idx="3960">
                  <c:v>2095</c:v>
                </c:pt>
                <c:pt idx="3961">
                  <c:v>2075</c:v>
                </c:pt>
                <c:pt idx="3962">
                  <c:v>2055</c:v>
                </c:pt>
                <c:pt idx="3963">
                  <c:v>2065</c:v>
                </c:pt>
                <c:pt idx="3964">
                  <c:v>2065</c:v>
                </c:pt>
                <c:pt idx="3965">
                  <c:v>2085</c:v>
                </c:pt>
                <c:pt idx="3966">
                  <c:v>2085</c:v>
                </c:pt>
                <c:pt idx="3967">
                  <c:v>2085</c:v>
                </c:pt>
                <c:pt idx="3968">
                  <c:v>2095</c:v>
                </c:pt>
                <c:pt idx="3969">
                  <c:v>2075</c:v>
                </c:pt>
                <c:pt idx="3970">
                  <c:v>2075</c:v>
                </c:pt>
                <c:pt idx="3971">
                  <c:v>2080</c:v>
                </c:pt>
                <c:pt idx="3972">
                  <c:v>2110</c:v>
                </c:pt>
                <c:pt idx="3973">
                  <c:v>2060</c:v>
                </c:pt>
                <c:pt idx="3974">
                  <c:v>2070</c:v>
                </c:pt>
                <c:pt idx="3975">
                  <c:v>2065</c:v>
                </c:pt>
                <c:pt idx="3976">
                  <c:v>2080</c:v>
                </c:pt>
                <c:pt idx="3977">
                  <c:v>2080</c:v>
                </c:pt>
                <c:pt idx="3978">
                  <c:v>2080</c:v>
                </c:pt>
                <c:pt idx="3979">
                  <c:v>2045</c:v>
                </c:pt>
                <c:pt idx="3980">
                  <c:v>2090</c:v>
                </c:pt>
                <c:pt idx="3981">
                  <c:v>2095</c:v>
                </c:pt>
                <c:pt idx="3982">
                  <c:v>2060</c:v>
                </c:pt>
                <c:pt idx="3983">
                  <c:v>2085</c:v>
                </c:pt>
                <c:pt idx="3984">
                  <c:v>2085</c:v>
                </c:pt>
                <c:pt idx="3985">
                  <c:v>2100</c:v>
                </c:pt>
                <c:pt idx="3986">
                  <c:v>2055</c:v>
                </c:pt>
                <c:pt idx="3987">
                  <c:v>2070</c:v>
                </c:pt>
                <c:pt idx="3988">
                  <c:v>2105</c:v>
                </c:pt>
                <c:pt idx="3989">
                  <c:v>2075</c:v>
                </c:pt>
                <c:pt idx="3990">
                  <c:v>2050</c:v>
                </c:pt>
                <c:pt idx="3991">
                  <c:v>2085</c:v>
                </c:pt>
                <c:pt idx="3992">
                  <c:v>2060</c:v>
                </c:pt>
                <c:pt idx="3993">
                  <c:v>2055</c:v>
                </c:pt>
                <c:pt idx="3994">
                  <c:v>2055</c:v>
                </c:pt>
                <c:pt idx="3995">
                  <c:v>2075</c:v>
                </c:pt>
                <c:pt idx="3996">
                  <c:v>2055</c:v>
                </c:pt>
                <c:pt idx="3997">
                  <c:v>2050</c:v>
                </c:pt>
                <c:pt idx="3998">
                  <c:v>2075</c:v>
                </c:pt>
                <c:pt idx="3999">
                  <c:v>2115</c:v>
                </c:pt>
                <c:pt idx="4000">
                  <c:v>2095</c:v>
                </c:pt>
                <c:pt idx="4001">
                  <c:v>2080</c:v>
                </c:pt>
                <c:pt idx="4002">
                  <c:v>2120</c:v>
                </c:pt>
                <c:pt idx="4003">
                  <c:v>2135</c:v>
                </c:pt>
                <c:pt idx="4004">
                  <c:v>2070</c:v>
                </c:pt>
                <c:pt idx="4005">
                  <c:v>2090</c:v>
                </c:pt>
                <c:pt idx="4006">
                  <c:v>2115</c:v>
                </c:pt>
                <c:pt idx="4007">
                  <c:v>2100</c:v>
                </c:pt>
                <c:pt idx="4008">
                  <c:v>2075</c:v>
                </c:pt>
                <c:pt idx="4009">
                  <c:v>2055</c:v>
                </c:pt>
                <c:pt idx="4010">
                  <c:v>2050</c:v>
                </c:pt>
                <c:pt idx="4011">
                  <c:v>2060</c:v>
                </c:pt>
                <c:pt idx="4012">
                  <c:v>2065</c:v>
                </c:pt>
                <c:pt idx="4013">
                  <c:v>2055</c:v>
                </c:pt>
                <c:pt idx="4014">
                  <c:v>2055</c:v>
                </c:pt>
                <c:pt idx="4015">
                  <c:v>2070</c:v>
                </c:pt>
                <c:pt idx="4016">
                  <c:v>2080</c:v>
                </c:pt>
                <c:pt idx="4017">
                  <c:v>2085</c:v>
                </c:pt>
                <c:pt idx="4018">
                  <c:v>2090</c:v>
                </c:pt>
                <c:pt idx="4019">
                  <c:v>2110</c:v>
                </c:pt>
                <c:pt idx="4020">
                  <c:v>2085</c:v>
                </c:pt>
                <c:pt idx="4021">
                  <c:v>2055</c:v>
                </c:pt>
                <c:pt idx="4022">
                  <c:v>2075</c:v>
                </c:pt>
                <c:pt idx="4023">
                  <c:v>2105</c:v>
                </c:pt>
                <c:pt idx="4024">
                  <c:v>2095</c:v>
                </c:pt>
                <c:pt idx="4025">
                  <c:v>2075</c:v>
                </c:pt>
                <c:pt idx="4026">
                  <c:v>2090</c:v>
                </c:pt>
                <c:pt idx="4027">
                  <c:v>2110</c:v>
                </c:pt>
                <c:pt idx="4028">
                  <c:v>2090</c:v>
                </c:pt>
                <c:pt idx="4029">
                  <c:v>2085</c:v>
                </c:pt>
                <c:pt idx="4030">
                  <c:v>2080</c:v>
                </c:pt>
                <c:pt idx="4031">
                  <c:v>2060</c:v>
                </c:pt>
                <c:pt idx="4032">
                  <c:v>2090</c:v>
                </c:pt>
                <c:pt idx="4033">
                  <c:v>2100</c:v>
                </c:pt>
                <c:pt idx="4034">
                  <c:v>2080</c:v>
                </c:pt>
                <c:pt idx="4035">
                  <c:v>2080</c:v>
                </c:pt>
                <c:pt idx="4036">
                  <c:v>2065</c:v>
                </c:pt>
                <c:pt idx="4037">
                  <c:v>2080</c:v>
                </c:pt>
                <c:pt idx="4038">
                  <c:v>2100</c:v>
                </c:pt>
                <c:pt idx="4039">
                  <c:v>2060</c:v>
                </c:pt>
                <c:pt idx="4040">
                  <c:v>2050</c:v>
                </c:pt>
                <c:pt idx="4041">
                  <c:v>2075</c:v>
                </c:pt>
                <c:pt idx="4042">
                  <c:v>2060</c:v>
                </c:pt>
                <c:pt idx="4043">
                  <c:v>2085</c:v>
                </c:pt>
                <c:pt idx="4044">
                  <c:v>2095</c:v>
                </c:pt>
                <c:pt idx="4045">
                  <c:v>2090</c:v>
                </c:pt>
                <c:pt idx="4046">
                  <c:v>2060</c:v>
                </c:pt>
                <c:pt idx="4047">
                  <c:v>2080</c:v>
                </c:pt>
                <c:pt idx="4048">
                  <c:v>2095</c:v>
                </c:pt>
                <c:pt idx="4049">
                  <c:v>2090</c:v>
                </c:pt>
                <c:pt idx="4050">
                  <c:v>2100</c:v>
                </c:pt>
                <c:pt idx="4051">
                  <c:v>2100</c:v>
                </c:pt>
                <c:pt idx="4052">
                  <c:v>2080</c:v>
                </c:pt>
                <c:pt idx="4053">
                  <c:v>2095</c:v>
                </c:pt>
                <c:pt idx="4054">
                  <c:v>2090</c:v>
                </c:pt>
                <c:pt idx="4055">
                  <c:v>2070</c:v>
                </c:pt>
                <c:pt idx="4056">
                  <c:v>2100</c:v>
                </c:pt>
                <c:pt idx="4057">
                  <c:v>2075</c:v>
                </c:pt>
                <c:pt idx="4058">
                  <c:v>2095</c:v>
                </c:pt>
                <c:pt idx="4059">
                  <c:v>2090</c:v>
                </c:pt>
                <c:pt idx="4060">
                  <c:v>2100</c:v>
                </c:pt>
                <c:pt idx="4061">
                  <c:v>2090</c:v>
                </c:pt>
                <c:pt idx="4062">
                  <c:v>2105</c:v>
                </c:pt>
                <c:pt idx="4063">
                  <c:v>2080</c:v>
                </c:pt>
                <c:pt idx="4064">
                  <c:v>2110</c:v>
                </c:pt>
                <c:pt idx="4065">
                  <c:v>2085</c:v>
                </c:pt>
                <c:pt idx="4066">
                  <c:v>2115</c:v>
                </c:pt>
                <c:pt idx="4067">
                  <c:v>2105</c:v>
                </c:pt>
                <c:pt idx="4068">
                  <c:v>2100</c:v>
                </c:pt>
                <c:pt idx="4069">
                  <c:v>2120</c:v>
                </c:pt>
                <c:pt idx="4070">
                  <c:v>2105</c:v>
                </c:pt>
                <c:pt idx="4071">
                  <c:v>2125</c:v>
                </c:pt>
                <c:pt idx="4072">
                  <c:v>2105</c:v>
                </c:pt>
                <c:pt idx="4073">
                  <c:v>2095</c:v>
                </c:pt>
                <c:pt idx="4074">
                  <c:v>2105</c:v>
                </c:pt>
                <c:pt idx="4075">
                  <c:v>2110</c:v>
                </c:pt>
                <c:pt idx="4076">
                  <c:v>2100</c:v>
                </c:pt>
                <c:pt idx="4077">
                  <c:v>2145</c:v>
                </c:pt>
                <c:pt idx="4078">
                  <c:v>2190</c:v>
                </c:pt>
                <c:pt idx="4079">
                  <c:v>2205</c:v>
                </c:pt>
                <c:pt idx="4080">
                  <c:v>2195</c:v>
                </c:pt>
                <c:pt idx="4081">
                  <c:v>2210</c:v>
                </c:pt>
                <c:pt idx="4082">
                  <c:v>2260</c:v>
                </c:pt>
                <c:pt idx="4083">
                  <c:v>2330</c:v>
                </c:pt>
                <c:pt idx="4084">
                  <c:v>2385</c:v>
                </c:pt>
                <c:pt idx="4085">
                  <c:v>2440</c:v>
                </c:pt>
                <c:pt idx="4086">
                  <c:v>2540</c:v>
                </c:pt>
                <c:pt idx="4087">
                  <c:v>2590</c:v>
                </c:pt>
                <c:pt idx="4088">
                  <c:v>2650</c:v>
                </c:pt>
                <c:pt idx="4089">
                  <c:v>2705</c:v>
                </c:pt>
                <c:pt idx="4090">
                  <c:v>2620</c:v>
                </c:pt>
                <c:pt idx="4091">
                  <c:v>2625</c:v>
                </c:pt>
                <c:pt idx="4092">
                  <c:v>2520</c:v>
                </c:pt>
                <c:pt idx="4093">
                  <c:v>2470</c:v>
                </c:pt>
                <c:pt idx="4094">
                  <c:v>2445</c:v>
                </c:pt>
                <c:pt idx="4095">
                  <c:v>2375</c:v>
                </c:pt>
                <c:pt idx="4096">
                  <c:v>2340</c:v>
                </c:pt>
                <c:pt idx="4097">
                  <c:v>2310</c:v>
                </c:pt>
                <c:pt idx="4098">
                  <c:v>2355</c:v>
                </c:pt>
                <c:pt idx="4099">
                  <c:v>2395</c:v>
                </c:pt>
                <c:pt idx="4100">
                  <c:v>2385</c:v>
                </c:pt>
                <c:pt idx="4101">
                  <c:v>2355</c:v>
                </c:pt>
                <c:pt idx="4102">
                  <c:v>2360</c:v>
                </c:pt>
                <c:pt idx="4103">
                  <c:v>2445</c:v>
                </c:pt>
                <c:pt idx="4104">
                  <c:v>2415</c:v>
                </c:pt>
                <c:pt idx="4105">
                  <c:v>2420</c:v>
                </c:pt>
                <c:pt idx="4106">
                  <c:v>2210</c:v>
                </c:pt>
                <c:pt idx="4107">
                  <c:v>2275</c:v>
                </c:pt>
                <c:pt idx="4108">
                  <c:v>2230</c:v>
                </c:pt>
                <c:pt idx="4109">
                  <c:v>2160</c:v>
                </c:pt>
                <c:pt idx="4110">
                  <c:v>2260</c:v>
                </c:pt>
                <c:pt idx="4111">
                  <c:v>2230</c:v>
                </c:pt>
                <c:pt idx="4112">
                  <c:v>2145</c:v>
                </c:pt>
                <c:pt idx="4113">
                  <c:v>2170</c:v>
                </c:pt>
                <c:pt idx="4114">
                  <c:v>2105</c:v>
                </c:pt>
                <c:pt idx="4115">
                  <c:v>2115</c:v>
                </c:pt>
                <c:pt idx="4116">
                  <c:v>2135</c:v>
                </c:pt>
                <c:pt idx="4117">
                  <c:v>2095</c:v>
                </c:pt>
                <c:pt idx="4118">
                  <c:v>2110</c:v>
                </c:pt>
                <c:pt idx="4119">
                  <c:v>2150</c:v>
                </c:pt>
                <c:pt idx="4120">
                  <c:v>2135</c:v>
                </c:pt>
                <c:pt idx="4121">
                  <c:v>2105</c:v>
                </c:pt>
                <c:pt idx="4122">
                  <c:v>2105</c:v>
                </c:pt>
                <c:pt idx="4123">
                  <c:v>2125</c:v>
                </c:pt>
                <c:pt idx="4124">
                  <c:v>2095</c:v>
                </c:pt>
                <c:pt idx="4125">
                  <c:v>2105</c:v>
                </c:pt>
                <c:pt idx="4126">
                  <c:v>2085</c:v>
                </c:pt>
                <c:pt idx="4127">
                  <c:v>2100</c:v>
                </c:pt>
                <c:pt idx="4128">
                  <c:v>2100</c:v>
                </c:pt>
                <c:pt idx="4129">
                  <c:v>2070</c:v>
                </c:pt>
                <c:pt idx="4130">
                  <c:v>2090</c:v>
                </c:pt>
                <c:pt idx="4131">
                  <c:v>2085</c:v>
                </c:pt>
                <c:pt idx="4132">
                  <c:v>2085</c:v>
                </c:pt>
                <c:pt idx="4133">
                  <c:v>2070</c:v>
                </c:pt>
                <c:pt idx="4134">
                  <c:v>2075</c:v>
                </c:pt>
                <c:pt idx="4135">
                  <c:v>2075</c:v>
                </c:pt>
                <c:pt idx="4136">
                  <c:v>2055</c:v>
                </c:pt>
                <c:pt idx="4137">
                  <c:v>2070</c:v>
                </c:pt>
                <c:pt idx="4138">
                  <c:v>2080</c:v>
                </c:pt>
                <c:pt idx="4139">
                  <c:v>2065</c:v>
                </c:pt>
                <c:pt idx="4140">
                  <c:v>2065</c:v>
                </c:pt>
                <c:pt idx="4141">
                  <c:v>2090</c:v>
                </c:pt>
                <c:pt idx="4142">
                  <c:v>2080</c:v>
                </c:pt>
                <c:pt idx="4143">
                  <c:v>2090</c:v>
                </c:pt>
                <c:pt idx="4144">
                  <c:v>2090</c:v>
                </c:pt>
                <c:pt idx="4145">
                  <c:v>2080</c:v>
                </c:pt>
                <c:pt idx="4146">
                  <c:v>2090</c:v>
                </c:pt>
                <c:pt idx="4147">
                  <c:v>2095</c:v>
                </c:pt>
                <c:pt idx="4148">
                  <c:v>2085</c:v>
                </c:pt>
                <c:pt idx="4149">
                  <c:v>2085</c:v>
                </c:pt>
                <c:pt idx="4150">
                  <c:v>2050</c:v>
                </c:pt>
                <c:pt idx="4151">
                  <c:v>2080</c:v>
                </c:pt>
                <c:pt idx="4152">
                  <c:v>2100</c:v>
                </c:pt>
                <c:pt idx="4153">
                  <c:v>2055</c:v>
                </c:pt>
                <c:pt idx="4154">
                  <c:v>2100</c:v>
                </c:pt>
                <c:pt idx="4155">
                  <c:v>2120</c:v>
                </c:pt>
                <c:pt idx="4156">
                  <c:v>2070</c:v>
                </c:pt>
                <c:pt idx="4157">
                  <c:v>2085</c:v>
                </c:pt>
                <c:pt idx="4158">
                  <c:v>2085</c:v>
                </c:pt>
                <c:pt idx="4159">
                  <c:v>2105</c:v>
                </c:pt>
                <c:pt idx="4160">
                  <c:v>2080</c:v>
                </c:pt>
                <c:pt idx="4161">
                  <c:v>2085</c:v>
                </c:pt>
                <c:pt idx="4162">
                  <c:v>2060</c:v>
                </c:pt>
                <c:pt idx="4163">
                  <c:v>2070</c:v>
                </c:pt>
                <c:pt idx="4164">
                  <c:v>2090</c:v>
                </c:pt>
                <c:pt idx="4165">
                  <c:v>2060</c:v>
                </c:pt>
                <c:pt idx="4166">
                  <c:v>2090</c:v>
                </c:pt>
                <c:pt idx="4167">
                  <c:v>2070</c:v>
                </c:pt>
                <c:pt idx="4168">
                  <c:v>2075</c:v>
                </c:pt>
                <c:pt idx="4169">
                  <c:v>2110</c:v>
                </c:pt>
                <c:pt idx="4170">
                  <c:v>2080</c:v>
                </c:pt>
                <c:pt idx="4171">
                  <c:v>2070</c:v>
                </c:pt>
                <c:pt idx="4172">
                  <c:v>2060</c:v>
                </c:pt>
                <c:pt idx="4173">
                  <c:v>2045</c:v>
                </c:pt>
                <c:pt idx="4174">
                  <c:v>2100</c:v>
                </c:pt>
                <c:pt idx="4175">
                  <c:v>2075</c:v>
                </c:pt>
                <c:pt idx="4176">
                  <c:v>2080</c:v>
                </c:pt>
                <c:pt idx="4177">
                  <c:v>2095</c:v>
                </c:pt>
                <c:pt idx="4178">
                  <c:v>2110</c:v>
                </c:pt>
                <c:pt idx="4179">
                  <c:v>2110</c:v>
                </c:pt>
                <c:pt idx="4180">
                  <c:v>2100</c:v>
                </c:pt>
                <c:pt idx="4181">
                  <c:v>2060</c:v>
                </c:pt>
                <c:pt idx="4182">
                  <c:v>2080</c:v>
                </c:pt>
                <c:pt idx="4183">
                  <c:v>2085</c:v>
                </c:pt>
                <c:pt idx="4184">
                  <c:v>2075</c:v>
                </c:pt>
                <c:pt idx="4185">
                  <c:v>2125</c:v>
                </c:pt>
                <c:pt idx="4186">
                  <c:v>2115</c:v>
                </c:pt>
                <c:pt idx="4187">
                  <c:v>2120</c:v>
                </c:pt>
                <c:pt idx="4188">
                  <c:v>2110</c:v>
                </c:pt>
                <c:pt idx="4189">
                  <c:v>2100</c:v>
                </c:pt>
                <c:pt idx="4190">
                  <c:v>2110</c:v>
                </c:pt>
                <c:pt idx="4191">
                  <c:v>2115</c:v>
                </c:pt>
                <c:pt idx="4192">
                  <c:v>2115</c:v>
                </c:pt>
                <c:pt idx="4193">
                  <c:v>2100</c:v>
                </c:pt>
                <c:pt idx="4194">
                  <c:v>2090</c:v>
                </c:pt>
                <c:pt idx="4195">
                  <c:v>2090</c:v>
                </c:pt>
                <c:pt idx="4196">
                  <c:v>2095</c:v>
                </c:pt>
                <c:pt idx="4197">
                  <c:v>2105</c:v>
                </c:pt>
                <c:pt idx="4198">
                  <c:v>2135</c:v>
                </c:pt>
                <c:pt idx="4199">
                  <c:v>2135</c:v>
                </c:pt>
                <c:pt idx="4200">
                  <c:v>2100</c:v>
                </c:pt>
                <c:pt idx="4201">
                  <c:v>2110</c:v>
                </c:pt>
                <c:pt idx="4202">
                  <c:v>2095</c:v>
                </c:pt>
                <c:pt idx="4203">
                  <c:v>2070</c:v>
                </c:pt>
                <c:pt idx="4204">
                  <c:v>2105</c:v>
                </c:pt>
                <c:pt idx="4205">
                  <c:v>2110</c:v>
                </c:pt>
                <c:pt idx="4206">
                  <c:v>2120</c:v>
                </c:pt>
                <c:pt idx="4207">
                  <c:v>2105</c:v>
                </c:pt>
                <c:pt idx="4208">
                  <c:v>2090</c:v>
                </c:pt>
                <c:pt idx="4209">
                  <c:v>2085</c:v>
                </c:pt>
                <c:pt idx="4210">
                  <c:v>2090</c:v>
                </c:pt>
                <c:pt idx="4211">
                  <c:v>2115</c:v>
                </c:pt>
                <c:pt idx="4212">
                  <c:v>2125</c:v>
                </c:pt>
                <c:pt idx="4213">
                  <c:v>2110</c:v>
                </c:pt>
                <c:pt idx="4214">
                  <c:v>2070</c:v>
                </c:pt>
                <c:pt idx="4215">
                  <c:v>2095</c:v>
                </c:pt>
                <c:pt idx="4216">
                  <c:v>2095</c:v>
                </c:pt>
                <c:pt idx="4217">
                  <c:v>2085</c:v>
                </c:pt>
                <c:pt idx="4218">
                  <c:v>2085</c:v>
                </c:pt>
                <c:pt idx="4219">
                  <c:v>2090</c:v>
                </c:pt>
                <c:pt idx="4220">
                  <c:v>2105</c:v>
                </c:pt>
                <c:pt idx="4221">
                  <c:v>2075</c:v>
                </c:pt>
                <c:pt idx="4222">
                  <c:v>2105</c:v>
                </c:pt>
                <c:pt idx="4223">
                  <c:v>2115</c:v>
                </c:pt>
                <c:pt idx="4224">
                  <c:v>2090</c:v>
                </c:pt>
                <c:pt idx="4225">
                  <c:v>2080</c:v>
                </c:pt>
                <c:pt idx="4226">
                  <c:v>2085</c:v>
                </c:pt>
                <c:pt idx="4227">
                  <c:v>2085</c:v>
                </c:pt>
                <c:pt idx="4228">
                  <c:v>2035</c:v>
                </c:pt>
                <c:pt idx="4229">
                  <c:v>2070</c:v>
                </c:pt>
                <c:pt idx="4230">
                  <c:v>2040</c:v>
                </c:pt>
                <c:pt idx="4231">
                  <c:v>2080</c:v>
                </c:pt>
                <c:pt idx="4232">
                  <c:v>2085</c:v>
                </c:pt>
                <c:pt idx="4233">
                  <c:v>2080</c:v>
                </c:pt>
                <c:pt idx="4234">
                  <c:v>2090</c:v>
                </c:pt>
                <c:pt idx="4235">
                  <c:v>2075</c:v>
                </c:pt>
                <c:pt idx="4236">
                  <c:v>2095</c:v>
                </c:pt>
                <c:pt idx="4237">
                  <c:v>2095</c:v>
                </c:pt>
                <c:pt idx="4238">
                  <c:v>2055</c:v>
                </c:pt>
                <c:pt idx="4239">
                  <c:v>2060</c:v>
                </c:pt>
                <c:pt idx="4240">
                  <c:v>2095</c:v>
                </c:pt>
                <c:pt idx="4241">
                  <c:v>2080</c:v>
                </c:pt>
                <c:pt idx="4242">
                  <c:v>2065</c:v>
                </c:pt>
                <c:pt idx="4243">
                  <c:v>2085</c:v>
                </c:pt>
                <c:pt idx="4244">
                  <c:v>2075</c:v>
                </c:pt>
                <c:pt idx="4245">
                  <c:v>2075</c:v>
                </c:pt>
                <c:pt idx="4246">
                  <c:v>2100</c:v>
                </c:pt>
                <c:pt idx="4247">
                  <c:v>2085</c:v>
                </c:pt>
                <c:pt idx="4248">
                  <c:v>2080</c:v>
                </c:pt>
                <c:pt idx="4249">
                  <c:v>2065</c:v>
                </c:pt>
                <c:pt idx="4250">
                  <c:v>2065</c:v>
                </c:pt>
                <c:pt idx="4251">
                  <c:v>2085</c:v>
                </c:pt>
                <c:pt idx="4252">
                  <c:v>2080</c:v>
                </c:pt>
                <c:pt idx="4253">
                  <c:v>2085</c:v>
                </c:pt>
                <c:pt idx="4254">
                  <c:v>2095</c:v>
                </c:pt>
                <c:pt idx="4255">
                  <c:v>2080</c:v>
                </c:pt>
                <c:pt idx="4256">
                  <c:v>2060</c:v>
                </c:pt>
                <c:pt idx="4257">
                  <c:v>2040</c:v>
                </c:pt>
                <c:pt idx="4258">
                  <c:v>2065</c:v>
                </c:pt>
                <c:pt idx="4259">
                  <c:v>2080</c:v>
                </c:pt>
                <c:pt idx="4260">
                  <c:v>2080</c:v>
                </c:pt>
                <c:pt idx="4261">
                  <c:v>2070</c:v>
                </c:pt>
                <c:pt idx="4262">
                  <c:v>2060</c:v>
                </c:pt>
                <c:pt idx="4263">
                  <c:v>2055</c:v>
                </c:pt>
                <c:pt idx="4264">
                  <c:v>2055</c:v>
                </c:pt>
                <c:pt idx="4265">
                  <c:v>2090</c:v>
                </c:pt>
                <c:pt idx="4266">
                  <c:v>2075</c:v>
                </c:pt>
                <c:pt idx="4267">
                  <c:v>2095</c:v>
                </c:pt>
                <c:pt idx="4268">
                  <c:v>2110</c:v>
                </c:pt>
                <c:pt idx="4269">
                  <c:v>2085</c:v>
                </c:pt>
                <c:pt idx="4270">
                  <c:v>2080</c:v>
                </c:pt>
                <c:pt idx="4271">
                  <c:v>2090</c:v>
                </c:pt>
                <c:pt idx="4272">
                  <c:v>2075</c:v>
                </c:pt>
                <c:pt idx="4273">
                  <c:v>2095</c:v>
                </c:pt>
                <c:pt idx="4274">
                  <c:v>2090</c:v>
                </c:pt>
                <c:pt idx="4275">
                  <c:v>2080</c:v>
                </c:pt>
                <c:pt idx="4276">
                  <c:v>2075</c:v>
                </c:pt>
                <c:pt idx="4277">
                  <c:v>2070</c:v>
                </c:pt>
                <c:pt idx="4278">
                  <c:v>2095</c:v>
                </c:pt>
                <c:pt idx="4279">
                  <c:v>2105</c:v>
                </c:pt>
                <c:pt idx="4280">
                  <c:v>2100</c:v>
                </c:pt>
                <c:pt idx="4281">
                  <c:v>2085</c:v>
                </c:pt>
                <c:pt idx="4282">
                  <c:v>2095</c:v>
                </c:pt>
                <c:pt idx="4283">
                  <c:v>2120</c:v>
                </c:pt>
                <c:pt idx="4284">
                  <c:v>2070</c:v>
                </c:pt>
                <c:pt idx="4285">
                  <c:v>2075</c:v>
                </c:pt>
                <c:pt idx="4286">
                  <c:v>2090</c:v>
                </c:pt>
                <c:pt idx="4287">
                  <c:v>2090</c:v>
                </c:pt>
                <c:pt idx="4288">
                  <c:v>2070</c:v>
                </c:pt>
                <c:pt idx="4289">
                  <c:v>2075</c:v>
                </c:pt>
                <c:pt idx="4290">
                  <c:v>2090</c:v>
                </c:pt>
                <c:pt idx="4291">
                  <c:v>2100</c:v>
                </c:pt>
                <c:pt idx="4292">
                  <c:v>2085</c:v>
                </c:pt>
                <c:pt idx="4293">
                  <c:v>2080</c:v>
                </c:pt>
                <c:pt idx="4294">
                  <c:v>2080</c:v>
                </c:pt>
                <c:pt idx="4295">
                  <c:v>2050</c:v>
                </c:pt>
                <c:pt idx="4296">
                  <c:v>2090</c:v>
                </c:pt>
                <c:pt idx="4297">
                  <c:v>2090</c:v>
                </c:pt>
                <c:pt idx="4298">
                  <c:v>2095</c:v>
                </c:pt>
                <c:pt idx="4299">
                  <c:v>2080</c:v>
                </c:pt>
                <c:pt idx="4300">
                  <c:v>2065</c:v>
                </c:pt>
                <c:pt idx="4301">
                  <c:v>2095</c:v>
                </c:pt>
                <c:pt idx="4302">
                  <c:v>2100</c:v>
                </c:pt>
                <c:pt idx="4303">
                  <c:v>2090</c:v>
                </c:pt>
                <c:pt idx="4304">
                  <c:v>2070</c:v>
                </c:pt>
                <c:pt idx="4305">
                  <c:v>2090</c:v>
                </c:pt>
                <c:pt idx="4306">
                  <c:v>2080</c:v>
                </c:pt>
                <c:pt idx="4307">
                  <c:v>2060</c:v>
                </c:pt>
                <c:pt idx="4308">
                  <c:v>2065</c:v>
                </c:pt>
                <c:pt idx="4309">
                  <c:v>2085</c:v>
                </c:pt>
                <c:pt idx="4310">
                  <c:v>2085</c:v>
                </c:pt>
                <c:pt idx="4311">
                  <c:v>2095</c:v>
                </c:pt>
                <c:pt idx="4312">
                  <c:v>2105</c:v>
                </c:pt>
                <c:pt idx="4313">
                  <c:v>2110</c:v>
                </c:pt>
                <c:pt idx="4314">
                  <c:v>2105</c:v>
                </c:pt>
                <c:pt idx="4315">
                  <c:v>2075</c:v>
                </c:pt>
                <c:pt idx="4316">
                  <c:v>2050</c:v>
                </c:pt>
                <c:pt idx="4317">
                  <c:v>2045</c:v>
                </c:pt>
                <c:pt idx="4318">
                  <c:v>2065</c:v>
                </c:pt>
                <c:pt idx="4319">
                  <c:v>2080</c:v>
                </c:pt>
                <c:pt idx="4320">
                  <c:v>2095</c:v>
                </c:pt>
                <c:pt idx="4321">
                  <c:v>2085</c:v>
                </c:pt>
                <c:pt idx="4322">
                  <c:v>2055</c:v>
                </c:pt>
                <c:pt idx="4323">
                  <c:v>2055</c:v>
                </c:pt>
                <c:pt idx="4324">
                  <c:v>2065</c:v>
                </c:pt>
                <c:pt idx="4325">
                  <c:v>2080</c:v>
                </c:pt>
                <c:pt idx="4326">
                  <c:v>2080</c:v>
                </c:pt>
                <c:pt idx="4327">
                  <c:v>2100</c:v>
                </c:pt>
                <c:pt idx="4328">
                  <c:v>2090</c:v>
                </c:pt>
                <c:pt idx="4329">
                  <c:v>2065</c:v>
                </c:pt>
                <c:pt idx="4330">
                  <c:v>2070</c:v>
                </c:pt>
                <c:pt idx="4331">
                  <c:v>2070</c:v>
                </c:pt>
                <c:pt idx="4332">
                  <c:v>2045</c:v>
                </c:pt>
                <c:pt idx="4333">
                  <c:v>2080</c:v>
                </c:pt>
                <c:pt idx="4334">
                  <c:v>2100</c:v>
                </c:pt>
                <c:pt idx="4335">
                  <c:v>2110</c:v>
                </c:pt>
                <c:pt idx="4336">
                  <c:v>2065</c:v>
                </c:pt>
                <c:pt idx="4337">
                  <c:v>2085</c:v>
                </c:pt>
                <c:pt idx="4338">
                  <c:v>2060</c:v>
                </c:pt>
                <c:pt idx="4339">
                  <c:v>2040</c:v>
                </c:pt>
                <c:pt idx="4340">
                  <c:v>2110</c:v>
                </c:pt>
                <c:pt idx="4341">
                  <c:v>2105</c:v>
                </c:pt>
                <c:pt idx="4342">
                  <c:v>2060</c:v>
                </c:pt>
                <c:pt idx="4343">
                  <c:v>2045</c:v>
                </c:pt>
                <c:pt idx="4344">
                  <c:v>2040</c:v>
                </c:pt>
                <c:pt idx="4345">
                  <c:v>2115</c:v>
                </c:pt>
                <c:pt idx="4346">
                  <c:v>2085</c:v>
                </c:pt>
                <c:pt idx="4347">
                  <c:v>2060</c:v>
                </c:pt>
                <c:pt idx="4348">
                  <c:v>2070</c:v>
                </c:pt>
                <c:pt idx="4349">
                  <c:v>2055</c:v>
                </c:pt>
                <c:pt idx="4350">
                  <c:v>2060</c:v>
                </c:pt>
                <c:pt idx="4351">
                  <c:v>2070</c:v>
                </c:pt>
                <c:pt idx="4352">
                  <c:v>2070</c:v>
                </c:pt>
                <c:pt idx="4353">
                  <c:v>2065</c:v>
                </c:pt>
                <c:pt idx="4354">
                  <c:v>2055</c:v>
                </c:pt>
                <c:pt idx="4355">
                  <c:v>2060</c:v>
                </c:pt>
                <c:pt idx="4356">
                  <c:v>2080</c:v>
                </c:pt>
                <c:pt idx="4357">
                  <c:v>2080</c:v>
                </c:pt>
                <c:pt idx="4358">
                  <c:v>2080</c:v>
                </c:pt>
                <c:pt idx="4359">
                  <c:v>2090</c:v>
                </c:pt>
                <c:pt idx="4360">
                  <c:v>2095</c:v>
                </c:pt>
                <c:pt idx="4361">
                  <c:v>2075</c:v>
                </c:pt>
                <c:pt idx="4362">
                  <c:v>2085</c:v>
                </c:pt>
                <c:pt idx="4363">
                  <c:v>2065</c:v>
                </c:pt>
                <c:pt idx="4364">
                  <c:v>2065</c:v>
                </c:pt>
                <c:pt idx="4365">
                  <c:v>2085</c:v>
                </c:pt>
                <c:pt idx="4366">
                  <c:v>2065</c:v>
                </c:pt>
                <c:pt idx="4367">
                  <c:v>2060</c:v>
                </c:pt>
                <c:pt idx="4368">
                  <c:v>2050</c:v>
                </c:pt>
                <c:pt idx="4369">
                  <c:v>2070</c:v>
                </c:pt>
                <c:pt idx="4370">
                  <c:v>2090</c:v>
                </c:pt>
                <c:pt idx="4371">
                  <c:v>2085</c:v>
                </c:pt>
                <c:pt idx="4372">
                  <c:v>2080</c:v>
                </c:pt>
                <c:pt idx="4373">
                  <c:v>2080</c:v>
                </c:pt>
                <c:pt idx="4374">
                  <c:v>2090</c:v>
                </c:pt>
                <c:pt idx="4375">
                  <c:v>2085</c:v>
                </c:pt>
                <c:pt idx="4376">
                  <c:v>2095</c:v>
                </c:pt>
                <c:pt idx="4377">
                  <c:v>2075</c:v>
                </c:pt>
                <c:pt idx="4378">
                  <c:v>2065</c:v>
                </c:pt>
                <c:pt idx="4379">
                  <c:v>2070</c:v>
                </c:pt>
                <c:pt idx="4380">
                  <c:v>2085</c:v>
                </c:pt>
                <c:pt idx="4381">
                  <c:v>2090</c:v>
                </c:pt>
                <c:pt idx="4382">
                  <c:v>2090</c:v>
                </c:pt>
                <c:pt idx="4383">
                  <c:v>2085</c:v>
                </c:pt>
                <c:pt idx="4384">
                  <c:v>2085</c:v>
                </c:pt>
                <c:pt idx="4385">
                  <c:v>2045</c:v>
                </c:pt>
                <c:pt idx="4386">
                  <c:v>2055</c:v>
                </c:pt>
                <c:pt idx="4387">
                  <c:v>2080</c:v>
                </c:pt>
                <c:pt idx="4388">
                  <c:v>2050</c:v>
                </c:pt>
                <c:pt idx="4389">
                  <c:v>2080</c:v>
                </c:pt>
                <c:pt idx="4390">
                  <c:v>2075</c:v>
                </c:pt>
                <c:pt idx="4391">
                  <c:v>2050</c:v>
                </c:pt>
                <c:pt idx="4392">
                  <c:v>2060</c:v>
                </c:pt>
                <c:pt idx="4393">
                  <c:v>2085</c:v>
                </c:pt>
                <c:pt idx="4394">
                  <c:v>2090</c:v>
                </c:pt>
                <c:pt idx="4395">
                  <c:v>2090</c:v>
                </c:pt>
                <c:pt idx="4396">
                  <c:v>2060</c:v>
                </c:pt>
                <c:pt idx="4397">
                  <c:v>2095</c:v>
                </c:pt>
                <c:pt idx="4398">
                  <c:v>2105</c:v>
                </c:pt>
                <c:pt idx="4399">
                  <c:v>2075</c:v>
                </c:pt>
                <c:pt idx="4400">
                  <c:v>2080</c:v>
                </c:pt>
                <c:pt idx="4401">
                  <c:v>2105</c:v>
                </c:pt>
                <c:pt idx="4402">
                  <c:v>2120</c:v>
                </c:pt>
                <c:pt idx="4403">
                  <c:v>2075</c:v>
                </c:pt>
                <c:pt idx="4404">
                  <c:v>2050</c:v>
                </c:pt>
                <c:pt idx="4405">
                  <c:v>2040</c:v>
                </c:pt>
                <c:pt idx="4406">
                  <c:v>2075</c:v>
                </c:pt>
                <c:pt idx="4407">
                  <c:v>2090</c:v>
                </c:pt>
                <c:pt idx="4408">
                  <c:v>2060</c:v>
                </c:pt>
                <c:pt idx="4409">
                  <c:v>2060</c:v>
                </c:pt>
                <c:pt idx="4410">
                  <c:v>2060</c:v>
                </c:pt>
                <c:pt idx="4411">
                  <c:v>2080</c:v>
                </c:pt>
                <c:pt idx="4412">
                  <c:v>2075</c:v>
                </c:pt>
                <c:pt idx="4413">
                  <c:v>2055</c:v>
                </c:pt>
                <c:pt idx="4414">
                  <c:v>2080</c:v>
                </c:pt>
                <c:pt idx="4415">
                  <c:v>2080</c:v>
                </c:pt>
                <c:pt idx="4416">
                  <c:v>2070</c:v>
                </c:pt>
                <c:pt idx="4417">
                  <c:v>2060</c:v>
                </c:pt>
                <c:pt idx="4418">
                  <c:v>2070</c:v>
                </c:pt>
                <c:pt idx="4419">
                  <c:v>2060</c:v>
                </c:pt>
                <c:pt idx="4420">
                  <c:v>2060</c:v>
                </c:pt>
                <c:pt idx="4421">
                  <c:v>2080</c:v>
                </c:pt>
                <c:pt idx="4422">
                  <c:v>2050</c:v>
                </c:pt>
                <c:pt idx="4423">
                  <c:v>2060</c:v>
                </c:pt>
                <c:pt idx="4424">
                  <c:v>2070</c:v>
                </c:pt>
                <c:pt idx="4425">
                  <c:v>2060</c:v>
                </c:pt>
                <c:pt idx="4426">
                  <c:v>2060</c:v>
                </c:pt>
                <c:pt idx="4427">
                  <c:v>2085</c:v>
                </c:pt>
                <c:pt idx="4428">
                  <c:v>2105</c:v>
                </c:pt>
                <c:pt idx="4429">
                  <c:v>2080</c:v>
                </c:pt>
                <c:pt idx="4430">
                  <c:v>2075</c:v>
                </c:pt>
                <c:pt idx="4431">
                  <c:v>2075</c:v>
                </c:pt>
                <c:pt idx="4432">
                  <c:v>2065</c:v>
                </c:pt>
                <c:pt idx="4433">
                  <c:v>2080</c:v>
                </c:pt>
                <c:pt idx="4434">
                  <c:v>2075</c:v>
                </c:pt>
                <c:pt idx="4435">
                  <c:v>2075</c:v>
                </c:pt>
                <c:pt idx="4436">
                  <c:v>2090</c:v>
                </c:pt>
                <c:pt idx="4437">
                  <c:v>2090</c:v>
                </c:pt>
                <c:pt idx="4438">
                  <c:v>2085</c:v>
                </c:pt>
                <c:pt idx="4439">
                  <c:v>2095</c:v>
                </c:pt>
                <c:pt idx="4440">
                  <c:v>2065</c:v>
                </c:pt>
                <c:pt idx="4441">
                  <c:v>2070</c:v>
                </c:pt>
                <c:pt idx="4442">
                  <c:v>2080</c:v>
                </c:pt>
                <c:pt idx="4443">
                  <c:v>2060</c:v>
                </c:pt>
                <c:pt idx="4444">
                  <c:v>2075</c:v>
                </c:pt>
                <c:pt idx="4445">
                  <c:v>2090</c:v>
                </c:pt>
                <c:pt idx="4446">
                  <c:v>2080</c:v>
                </c:pt>
                <c:pt idx="4447">
                  <c:v>2065</c:v>
                </c:pt>
                <c:pt idx="4448">
                  <c:v>2075</c:v>
                </c:pt>
                <c:pt idx="4449">
                  <c:v>2080</c:v>
                </c:pt>
                <c:pt idx="4450">
                  <c:v>2110</c:v>
                </c:pt>
                <c:pt idx="4451">
                  <c:v>2100</c:v>
                </c:pt>
                <c:pt idx="4452">
                  <c:v>2075</c:v>
                </c:pt>
                <c:pt idx="4453">
                  <c:v>2055</c:v>
                </c:pt>
                <c:pt idx="4454">
                  <c:v>2075</c:v>
                </c:pt>
                <c:pt idx="4455">
                  <c:v>2090</c:v>
                </c:pt>
                <c:pt idx="4456">
                  <c:v>2075</c:v>
                </c:pt>
                <c:pt idx="4457">
                  <c:v>2080</c:v>
                </c:pt>
                <c:pt idx="4458">
                  <c:v>2090</c:v>
                </c:pt>
                <c:pt idx="4459">
                  <c:v>2095</c:v>
                </c:pt>
                <c:pt idx="4460">
                  <c:v>2075</c:v>
                </c:pt>
                <c:pt idx="4461">
                  <c:v>2060</c:v>
                </c:pt>
                <c:pt idx="4462">
                  <c:v>2090</c:v>
                </c:pt>
                <c:pt idx="4463">
                  <c:v>2095</c:v>
                </c:pt>
                <c:pt idx="4464">
                  <c:v>2075</c:v>
                </c:pt>
                <c:pt idx="4465">
                  <c:v>2075</c:v>
                </c:pt>
                <c:pt idx="4466">
                  <c:v>2090</c:v>
                </c:pt>
                <c:pt idx="4467">
                  <c:v>2075</c:v>
                </c:pt>
                <c:pt idx="4468">
                  <c:v>2085</c:v>
                </c:pt>
                <c:pt idx="4469">
                  <c:v>2085</c:v>
                </c:pt>
                <c:pt idx="4470">
                  <c:v>2100</c:v>
                </c:pt>
                <c:pt idx="4471">
                  <c:v>2090</c:v>
                </c:pt>
                <c:pt idx="4472">
                  <c:v>2085</c:v>
                </c:pt>
                <c:pt idx="4473">
                  <c:v>2095</c:v>
                </c:pt>
                <c:pt idx="4474">
                  <c:v>2090</c:v>
                </c:pt>
                <c:pt idx="4475">
                  <c:v>2065</c:v>
                </c:pt>
                <c:pt idx="4476">
                  <c:v>2060</c:v>
                </c:pt>
                <c:pt idx="4477">
                  <c:v>2065</c:v>
                </c:pt>
                <c:pt idx="4478">
                  <c:v>2075</c:v>
                </c:pt>
                <c:pt idx="4479">
                  <c:v>2070</c:v>
                </c:pt>
                <c:pt idx="4480">
                  <c:v>2050</c:v>
                </c:pt>
                <c:pt idx="4481">
                  <c:v>2065</c:v>
                </c:pt>
                <c:pt idx="4482">
                  <c:v>2080</c:v>
                </c:pt>
                <c:pt idx="4483">
                  <c:v>2085</c:v>
                </c:pt>
                <c:pt idx="4484">
                  <c:v>2070</c:v>
                </c:pt>
                <c:pt idx="4485">
                  <c:v>2065</c:v>
                </c:pt>
                <c:pt idx="4486">
                  <c:v>2070</c:v>
                </c:pt>
                <c:pt idx="4487">
                  <c:v>2075</c:v>
                </c:pt>
                <c:pt idx="4488">
                  <c:v>2055</c:v>
                </c:pt>
                <c:pt idx="4489">
                  <c:v>2075</c:v>
                </c:pt>
                <c:pt idx="4490">
                  <c:v>2070</c:v>
                </c:pt>
                <c:pt idx="4491">
                  <c:v>2070</c:v>
                </c:pt>
                <c:pt idx="4492">
                  <c:v>2090</c:v>
                </c:pt>
                <c:pt idx="4493">
                  <c:v>2050</c:v>
                </c:pt>
                <c:pt idx="4494">
                  <c:v>2045</c:v>
                </c:pt>
                <c:pt idx="4495">
                  <c:v>2050</c:v>
                </c:pt>
                <c:pt idx="4496">
                  <c:v>2065</c:v>
                </c:pt>
                <c:pt idx="4497">
                  <c:v>2090</c:v>
                </c:pt>
                <c:pt idx="4498">
                  <c:v>2080</c:v>
                </c:pt>
                <c:pt idx="4499">
                  <c:v>2080</c:v>
                </c:pt>
                <c:pt idx="4500">
                  <c:v>2060</c:v>
                </c:pt>
                <c:pt idx="4501">
                  <c:v>2085</c:v>
                </c:pt>
                <c:pt idx="4502">
                  <c:v>2075</c:v>
                </c:pt>
                <c:pt idx="4503">
                  <c:v>2075</c:v>
                </c:pt>
                <c:pt idx="4504">
                  <c:v>2055</c:v>
                </c:pt>
                <c:pt idx="4505">
                  <c:v>2045</c:v>
                </c:pt>
                <c:pt idx="4506">
                  <c:v>2085</c:v>
                </c:pt>
                <c:pt idx="4507">
                  <c:v>2050</c:v>
                </c:pt>
                <c:pt idx="4508">
                  <c:v>2090</c:v>
                </c:pt>
                <c:pt idx="4509">
                  <c:v>2060</c:v>
                </c:pt>
                <c:pt idx="4510">
                  <c:v>2150</c:v>
                </c:pt>
                <c:pt idx="4511">
                  <c:v>2065</c:v>
                </c:pt>
                <c:pt idx="4512">
                  <c:v>2100</c:v>
                </c:pt>
                <c:pt idx="4513">
                  <c:v>2070</c:v>
                </c:pt>
                <c:pt idx="4514">
                  <c:v>2050</c:v>
                </c:pt>
                <c:pt idx="4515">
                  <c:v>2060</c:v>
                </c:pt>
                <c:pt idx="4516">
                  <c:v>2095</c:v>
                </c:pt>
                <c:pt idx="4517">
                  <c:v>2070</c:v>
                </c:pt>
                <c:pt idx="4518">
                  <c:v>2090</c:v>
                </c:pt>
                <c:pt idx="4519">
                  <c:v>2080</c:v>
                </c:pt>
                <c:pt idx="4520">
                  <c:v>2105</c:v>
                </c:pt>
                <c:pt idx="4521">
                  <c:v>2055</c:v>
                </c:pt>
                <c:pt idx="4522">
                  <c:v>2095</c:v>
                </c:pt>
                <c:pt idx="4523">
                  <c:v>2065</c:v>
                </c:pt>
                <c:pt idx="4524">
                  <c:v>2090</c:v>
                </c:pt>
                <c:pt idx="4525">
                  <c:v>2075</c:v>
                </c:pt>
                <c:pt idx="4526">
                  <c:v>2050</c:v>
                </c:pt>
                <c:pt idx="4527">
                  <c:v>2085</c:v>
                </c:pt>
                <c:pt idx="4528">
                  <c:v>2060</c:v>
                </c:pt>
                <c:pt idx="4529">
                  <c:v>2075</c:v>
                </c:pt>
                <c:pt idx="4530">
                  <c:v>2045</c:v>
                </c:pt>
                <c:pt idx="4531">
                  <c:v>2060</c:v>
                </c:pt>
                <c:pt idx="4532">
                  <c:v>2080</c:v>
                </c:pt>
                <c:pt idx="4533">
                  <c:v>2080</c:v>
                </c:pt>
                <c:pt idx="4534">
                  <c:v>2060</c:v>
                </c:pt>
                <c:pt idx="4535">
                  <c:v>2070</c:v>
                </c:pt>
                <c:pt idx="4536">
                  <c:v>2105</c:v>
                </c:pt>
                <c:pt idx="4537">
                  <c:v>2065</c:v>
                </c:pt>
                <c:pt idx="4538">
                  <c:v>2070</c:v>
                </c:pt>
                <c:pt idx="4539">
                  <c:v>2080</c:v>
                </c:pt>
                <c:pt idx="4540">
                  <c:v>2090</c:v>
                </c:pt>
                <c:pt idx="4541">
                  <c:v>2080</c:v>
                </c:pt>
                <c:pt idx="4542">
                  <c:v>2085</c:v>
                </c:pt>
                <c:pt idx="4543">
                  <c:v>2095</c:v>
                </c:pt>
                <c:pt idx="4544">
                  <c:v>2080</c:v>
                </c:pt>
                <c:pt idx="4545">
                  <c:v>2075</c:v>
                </c:pt>
                <c:pt idx="4546">
                  <c:v>2080</c:v>
                </c:pt>
                <c:pt idx="4547">
                  <c:v>2095</c:v>
                </c:pt>
                <c:pt idx="4548">
                  <c:v>2080</c:v>
                </c:pt>
                <c:pt idx="4549">
                  <c:v>2090</c:v>
                </c:pt>
                <c:pt idx="4550">
                  <c:v>2075</c:v>
                </c:pt>
                <c:pt idx="4551">
                  <c:v>2075</c:v>
                </c:pt>
                <c:pt idx="4552">
                  <c:v>2105</c:v>
                </c:pt>
                <c:pt idx="4553">
                  <c:v>2075</c:v>
                </c:pt>
                <c:pt idx="4554">
                  <c:v>2075</c:v>
                </c:pt>
                <c:pt idx="4555">
                  <c:v>2060</c:v>
                </c:pt>
                <c:pt idx="4556">
                  <c:v>2045</c:v>
                </c:pt>
                <c:pt idx="4557">
                  <c:v>2085</c:v>
                </c:pt>
                <c:pt idx="4558">
                  <c:v>2075</c:v>
                </c:pt>
                <c:pt idx="4559">
                  <c:v>2075</c:v>
                </c:pt>
                <c:pt idx="4560">
                  <c:v>2080</c:v>
                </c:pt>
                <c:pt idx="4561">
                  <c:v>2055</c:v>
                </c:pt>
                <c:pt idx="4562">
                  <c:v>2065</c:v>
                </c:pt>
                <c:pt idx="4563">
                  <c:v>2070</c:v>
                </c:pt>
                <c:pt idx="4564">
                  <c:v>2055</c:v>
                </c:pt>
                <c:pt idx="4565">
                  <c:v>2055</c:v>
                </c:pt>
                <c:pt idx="4566">
                  <c:v>2055</c:v>
                </c:pt>
                <c:pt idx="4567">
                  <c:v>2050</c:v>
                </c:pt>
                <c:pt idx="4568">
                  <c:v>2085</c:v>
                </c:pt>
                <c:pt idx="4569">
                  <c:v>2070</c:v>
                </c:pt>
                <c:pt idx="4570">
                  <c:v>2105</c:v>
                </c:pt>
                <c:pt idx="4571">
                  <c:v>2105</c:v>
                </c:pt>
                <c:pt idx="4572">
                  <c:v>2075</c:v>
                </c:pt>
                <c:pt idx="4573">
                  <c:v>2085</c:v>
                </c:pt>
                <c:pt idx="4574">
                  <c:v>2070</c:v>
                </c:pt>
                <c:pt idx="4575">
                  <c:v>2100</c:v>
                </c:pt>
                <c:pt idx="4576">
                  <c:v>2075</c:v>
                </c:pt>
                <c:pt idx="4577">
                  <c:v>2060</c:v>
                </c:pt>
                <c:pt idx="4578">
                  <c:v>2075</c:v>
                </c:pt>
                <c:pt idx="4579">
                  <c:v>2080</c:v>
                </c:pt>
                <c:pt idx="4580">
                  <c:v>2085</c:v>
                </c:pt>
                <c:pt idx="4581">
                  <c:v>2090</c:v>
                </c:pt>
                <c:pt idx="4582">
                  <c:v>2095</c:v>
                </c:pt>
                <c:pt idx="4583">
                  <c:v>2100</c:v>
                </c:pt>
                <c:pt idx="4584">
                  <c:v>2075</c:v>
                </c:pt>
                <c:pt idx="4585">
                  <c:v>2065</c:v>
                </c:pt>
                <c:pt idx="4586">
                  <c:v>2085</c:v>
                </c:pt>
                <c:pt idx="4587">
                  <c:v>2050</c:v>
                </c:pt>
                <c:pt idx="4588">
                  <c:v>2070</c:v>
                </c:pt>
                <c:pt idx="4589">
                  <c:v>2100</c:v>
                </c:pt>
                <c:pt idx="4590">
                  <c:v>2075</c:v>
                </c:pt>
                <c:pt idx="4591">
                  <c:v>2080</c:v>
                </c:pt>
                <c:pt idx="4592">
                  <c:v>2075</c:v>
                </c:pt>
                <c:pt idx="4593">
                  <c:v>2070</c:v>
                </c:pt>
                <c:pt idx="4594">
                  <c:v>2055</c:v>
                </c:pt>
                <c:pt idx="4595">
                  <c:v>2060</c:v>
                </c:pt>
                <c:pt idx="4596">
                  <c:v>2075</c:v>
                </c:pt>
                <c:pt idx="4597">
                  <c:v>2065</c:v>
                </c:pt>
                <c:pt idx="4598">
                  <c:v>2065</c:v>
                </c:pt>
                <c:pt idx="4599">
                  <c:v>2070</c:v>
                </c:pt>
                <c:pt idx="4600">
                  <c:v>2075</c:v>
                </c:pt>
                <c:pt idx="4601">
                  <c:v>2075</c:v>
                </c:pt>
                <c:pt idx="4602">
                  <c:v>2070</c:v>
                </c:pt>
                <c:pt idx="4603">
                  <c:v>2085</c:v>
                </c:pt>
                <c:pt idx="4604">
                  <c:v>2065</c:v>
                </c:pt>
                <c:pt idx="4605">
                  <c:v>2075</c:v>
                </c:pt>
                <c:pt idx="4606">
                  <c:v>2095</c:v>
                </c:pt>
                <c:pt idx="4607">
                  <c:v>2100</c:v>
                </c:pt>
                <c:pt idx="4608">
                  <c:v>2090</c:v>
                </c:pt>
                <c:pt idx="4609">
                  <c:v>2075</c:v>
                </c:pt>
                <c:pt idx="4610">
                  <c:v>2075</c:v>
                </c:pt>
                <c:pt idx="4611">
                  <c:v>2055</c:v>
                </c:pt>
                <c:pt idx="4612">
                  <c:v>2040</c:v>
                </c:pt>
                <c:pt idx="4613">
                  <c:v>2035</c:v>
                </c:pt>
                <c:pt idx="4614">
                  <c:v>2035</c:v>
                </c:pt>
                <c:pt idx="4615">
                  <c:v>2065</c:v>
                </c:pt>
                <c:pt idx="4616">
                  <c:v>2075</c:v>
                </c:pt>
                <c:pt idx="4617">
                  <c:v>2060</c:v>
                </c:pt>
                <c:pt idx="4618">
                  <c:v>2095</c:v>
                </c:pt>
                <c:pt idx="4619">
                  <c:v>2095</c:v>
                </c:pt>
                <c:pt idx="4620">
                  <c:v>2055</c:v>
                </c:pt>
                <c:pt idx="4621">
                  <c:v>2080</c:v>
                </c:pt>
                <c:pt idx="4622">
                  <c:v>2095</c:v>
                </c:pt>
                <c:pt idx="4623">
                  <c:v>2110</c:v>
                </c:pt>
                <c:pt idx="4624">
                  <c:v>2060</c:v>
                </c:pt>
                <c:pt idx="4625">
                  <c:v>2090</c:v>
                </c:pt>
                <c:pt idx="4626">
                  <c:v>2065</c:v>
                </c:pt>
                <c:pt idx="4627">
                  <c:v>2080</c:v>
                </c:pt>
                <c:pt idx="4628">
                  <c:v>2060</c:v>
                </c:pt>
                <c:pt idx="4629">
                  <c:v>2085</c:v>
                </c:pt>
                <c:pt idx="4630">
                  <c:v>2075</c:v>
                </c:pt>
                <c:pt idx="4631">
                  <c:v>2105</c:v>
                </c:pt>
                <c:pt idx="4632">
                  <c:v>2105</c:v>
                </c:pt>
                <c:pt idx="4633">
                  <c:v>2060</c:v>
                </c:pt>
                <c:pt idx="4634">
                  <c:v>2070</c:v>
                </c:pt>
                <c:pt idx="4635">
                  <c:v>2075</c:v>
                </c:pt>
                <c:pt idx="4636">
                  <c:v>2100</c:v>
                </c:pt>
                <c:pt idx="4637">
                  <c:v>2070</c:v>
                </c:pt>
                <c:pt idx="4638">
                  <c:v>2075</c:v>
                </c:pt>
                <c:pt idx="4639">
                  <c:v>2080</c:v>
                </c:pt>
                <c:pt idx="4640">
                  <c:v>2090</c:v>
                </c:pt>
                <c:pt idx="4641">
                  <c:v>2070</c:v>
                </c:pt>
                <c:pt idx="4642">
                  <c:v>2055</c:v>
                </c:pt>
                <c:pt idx="4643">
                  <c:v>2050</c:v>
                </c:pt>
                <c:pt idx="4644">
                  <c:v>2070</c:v>
                </c:pt>
                <c:pt idx="4645">
                  <c:v>2065</c:v>
                </c:pt>
                <c:pt idx="4646">
                  <c:v>2065</c:v>
                </c:pt>
                <c:pt idx="4647">
                  <c:v>2095</c:v>
                </c:pt>
                <c:pt idx="4648">
                  <c:v>2075</c:v>
                </c:pt>
                <c:pt idx="4649">
                  <c:v>2075</c:v>
                </c:pt>
                <c:pt idx="4650">
                  <c:v>2080</c:v>
                </c:pt>
                <c:pt idx="4651">
                  <c:v>2110</c:v>
                </c:pt>
                <c:pt idx="4652">
                  <c:v>2130</c:v>
                </c:pt>
                <c:pt idx="4653">
                  <c:v>2090</c:v>
                </c:pt>
                <c:pt idx="4654">
                  <c:v>2090</c:v>
                </c:pt>
                <c:pt idx="4655">
                  <c:v>2095</c:v>
                </c:pt>
                <c:pt idx="4656">
                  <c:v>2080</c:v>
                </c:pt>
                <c:pt idx="4657">
                  <c:v>2070</c:v>
                </c:pt>
                <c:pt idx="4658">
                  <c:v>2090</c:v>
                </c:pt>
                <c:pt idx="4659">
                  <c:v>2095</c:v>
                </c:pt>
                <c:pt idx="4660">
                  <c:v>2075</c:v>
                </c:pt>
                <c:pt idx="4661">
                  <c:v>2110</c:v>
                </c:pt>
                <c:pt idx="4662">
                  <c:v>2095</c:v>
                </c:pt>
                <c:pt idx="4663">
                  <c:v>2120</c:v>
                </c:pt>
                <c:pt idx="4664">
                  <c:v>2140</c:v>
                </c:pt>
                <c:pt idx="4665">
                  <c:v>2160</c:v>
                </c:pt>
                <c:pt idx="4666">
                  <c:v>2180</c:v>
                </c:pt>
                <c:pt idx="4667">
                  <c:v>2190</c:v>
                </c:pt>
                <c:pt idx="4668">
                  <c:v>2240</c:v>
                </c:pt>
                <c:pt idx="4669">
                  <c:v>2250</c:v>
                </c:pt>
                <c:pt idx="4670">
                  <c:v>2255</c:v>
                </c:pt>
                <c:pt idx="4671">
                  <c:v>2230</c:v>
                </c:pt>
                <c:pt idx="4672">
                  <c:v>2240</c:v>
                </c:pt>
                <c:pt idx="4673">
                  <c:v>2245</c:v>
                </c:pt>
                <c:pt idx="4674">
                  <c:v>2230</c:v>
                </c:pt>
                <c:pt idx="4675">
                  <c:v>2180</c:v>
                </c:pt>
                <c:pt idx="4676">
                  <c:v>2155</c:v>
                </c:pt>
                <c:pt idx="4677">
                  <c:v>2170</c:v>
                </c:pt>
                <c:pt idx="4678">
                  <c:v>2180</c:v>
                </c:pt>
                <c:pt idx="4679">
                  <c:v>2145</c:v>
                </c:pt>
                <c:pt idx="4680">
                  <c:v>2090</c:v>
                </c:pt>
                <c:pt idx="4681">
                  <c:v>2135</c:v>
                </c:pt>
                <c:pt idx="4682">
                  <c:v>2145</c:v>
                </c:pt>
                <c:pt idx="4683">
                  <c:v>2140</c:v>
                </c:pt>
                <c:pt idx="4684">
                  <c:v>2165</c:v>
                </c:pt>
                <c:pt idx="4685">
                  <c:v>2165</c:v>
                </c:pt>
                <c:pt idx="4686">
                  <c:v>2165</c:v>
                </c:pt>
                <c:pt idx="4687">
                  <c:v>2170</c:v>
                </c:pt>
                <c:pt idx="4688">
                  <c:v>2185</c:v>
                </c:pt>
                <c:pt idx="4689">
                  <c:v>2165</c:v>
                </c:pt>
                <c:pt idx="4690">
                  <c:v>2160</c:v>
                </c:pt>
                <c:pt idx="4691">
                  <c:v>2205</c:v>
                </c:pt>
                <c:pt idx="4692">
                  <c:v>2100</c:v>
                </c:pt>
                <c:pt idx="4693">
                  <c:v>2125</c:v>
                </c:pt>
                <c:pt idx="4694">
                  <c:v>2170</c:v>
                </c:pt>
                <c:pt idx="4695">
                  <c:v>2110</c:v>
                </c:pt>
                <c:pt idx="4696">
                  <c:v>2100</c:v>
                </c:pt>
                <c:pt idx="4697">
                  <c:v>2105</c:v>
                </c:pt>
                <c:pt idx="4698">
                  <c:v>2085</c:v>
                </c:pt>
                <c:pt idx="4699">
                  <c:v>2110</c:v>
                </c:pt>
                <c:pt idx="4700">
                  <c:v>2110</c:v>
                </c:pt>
                <c:pt idx="4701">
                  <c:v>2105</c:v>
                </c:pt>
                <c:pt idx="4702">
                  <c:v>2095</c:v>
                </c:pt>
                <c:pt idx="4703">
                  <c:v>2090</c:v>
                </c:pt>
                <c:pt idx="4704">
                  <c:v>2085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1A8-4C78-B5BD-B2B1E6946F61}"/>
            </c:ext>
          </c:extLst>
        </c:ser>
        <c:ser>
          <c:idx val="1"/>
          <c:order val="3"/>
          <c:tx>
            <c:strRef>
              <c:f>'SSS784 下_Sn-Ge(1'!$A$1</c:f>
              <c:strCache>
                <c:ptCount val="1"/>
                <c:pt idx="0">
                  <c:v>SSS784_下_Sn-Ge(1.0%)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'SSS784 下_Sn-Ge(1'!$A$2:$A$4706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下_Sn-Ge(1'!$D$2:$D$4706</c:f>
              <c:numCache>
                <c:formatCode>General</c:formatCode>
                <c:ptCount val="4705"/>
                <c:pt idx="0">
                  <c:v>2115</c:v>
                </c:pt>
                <c:pt idx="1">
                  <c:v>2195</c:v>
                </c:pt>
                <c:pt idx="2">
                  <c:v>2115</c:v>
                </c:pt>
                <c:pt idx="3">
                  <c:v>2060</c:v>
                </c:pt>
                <c:pt idx="4">
                  <c:v>2105</c:v>
                </c:pt>
                <c:pt idx="5">
                  <c:v>2180</c:v>
                </c:pt>
                <c:pt idx="6">
                  <c:v>2150</c:v>
                </c:pt>
                <c:pt idx="7">
                  <c:v>2105</c:v>
                </c:pt>
                <c:pt idx="8">
                  <c:v>2160</c:v>
                </c:pt>
                <c:pt idx="9">
                  <c:v>2125</c:v>
                </c:pt>
                <c:pt idx="10">
                  <c:v>2200</c:v>
                </c:pt>
                <c:pt idx="11">
                  <c:v>2135</c:v>
                </c:pt>
                <c:pt idx="12">
                  <c:v>2125</c:v>
                </c:pt>
                <c:pt idx="13">
                  <c:v>2105</c:v>
                </c:pt>
                <c:pt idx="14">
                  <c:v>2140</c:v>
                </c:pt>
                <c:pt idx="15">
                  <c:v>2155</c:v>
                </c:pt>
                <c:pt idx="16">
                  <c:v>2065</c:v>
                </c:pt>
                <c:pt idx="17">
                  <c:v>2125</c:v>
                </c:pt>
                <c:pt idx="18">
                  <c:v>2090</c:v>
                </c:pt>
                <c:pt idx="19">
                  <c:v>2140</c:v>
                </c:pt>
                <c:pt idx="20">
                  <c:v>2140</c:v>
                </c:pt>
                <c:pt idx="21">
                  <c:v>2110</c:v>
                </c:pt>
                <c:pt idx="22">
                  <c:v>2110</c:v>
                </c:pt>
                <c:pt idx="23">
                  <c:v>2085</c:v>
                </c:pt>
                <c:pt idx="24">
                  <c:v>2075</c:v>
                </c:pt>
                <c:pt idx="25">
                  <c:v>2120</c:v>
                </c:pt>
                <c:pt idx="26">
                  <c:v>2135</c:v>
                </c:pt>
                <c:pt idx="27">
                  <c:v>2155</c:v>
                </c:pt>
                <c:pt idx="28">
                  <c:v>2155</c:v>
                </c:pt>
                <c:pt idx="29">
                  <c:v>2165</c:v>
                </c:pt>
                <c:pt idx="30">
                  <c:v>2190</c:v>
                </c:pt>
                <c:pt idx="31">
                  <c:v>2175</c:v>
                </c:pt>
                <c:pt idx="32">
                  <c:v>2135</c:v>
                </c:pt>
                <c:pt idx="33">
                  <c:v>2190</c:v>
                </c:pt>
                <c:pt idx="34">
                  <c:v>2150</c:v>
                </c:pt>
                <c:pt idx="35">
                  <c:v>2115</c:v>
                </c:pt>
                <c:pt idx="36">
                  <c:v>2130</c:v>
                </c:pt>
                <c:pt idx="37">
                  <c:v>2105</c:v>
                </c:pt>
                <c:pt idx="38">
                  <c:v>2160</c:v>
                </c:pt>
                <c:pt idx="39">
                  <c:v>2200</c:v>
                </c:pt>
                <c:pt idx="40">
                  <c:v>2135</c:v>
                </c:pt>
                <c:pt idx="41">
                  <c:v>2085</c:v>
                </c:pt>
                <c:pt idx="42">
                  <c:v>2120</c:v>
                </c:pt>
                <c:pt idx="43">
                  <c:v>2035</c:v>
                </c:pt>
                <c:pt idx="44">
                  <c:v>2135</c:v>
                </c:pt>
                <c:pt idx="45">
                  <c:v>2140</c:v>
                </c:pt>
                <c:pt idx="46">
                  <c:v>2225</c:v>
                </c:pt>
                <c:pt idx="47">
                  <c:v>2215</c:v>
                </c:pt>
                <c:pt idx="48">
                  <c:v>2025</c:v>
                </c:pt>
                <c:pt idx="49">
                  <c:v>2100</c:v>
                </c:pt>
                <c:pt idx="50">
                  <c:v>2055</c:v>
                </c:pt>
                <c:pt idx="51">
                  <c:v>2095</c:v>
                </c:pt>
                <c:pt idx="52">
                  <c:v>2105</c:v>
                </c:pt>
                <c:pt idx="53">
                  <c:v>2135</c:v>
                </c:pt>
                <c:pt idx="54">
                  <c:v>2095</c:v>
                </c:pt>
                <c:pt idx="55">
                  <c:v>2115</c:v>
                </c:pt>
                <c:pt idx="56">
                  <c:v>2145</c:v>
                </c:pt>
                <c:pt idx="57">
                  <c:v>2000</c:v>
                </c:pt>
                <c:pt idx="58">
                  <c:v>2135</c:v>
                </c:pt>
                <c:pt idx="59">
                  <c:v>2105</c:v>
                </c:pt>
                <c:pt idx="60">
                  <c:v>2090</c:v>
                </c:pt>
                <c:pt idx="61">
                  <c:v>2050</c:v>
                </c:pt>
                <c:pt idx="62">
                  <c:v>2105</c:v>
                </c:pt>
                <c:pt idx="63">
                  <c:v>2135</c:v>
                </c:pt>
                <c:pt idx="64">
                  <c:v>2130</c:v>
                </c:pt>
                <c:pt idx="65">
                  <c:v>2045</c:v>
                </c:pt>
                <c:pt idx="66">
                  <c:v>2085</c:v>
                </c:pt>
                <c:pt idx="67">
                  <c:v>2010</c:v>
                </c:pt>
                <c:pt idx="68">
                  <c:v>2090</c:v>
                </c:pt>
                <c:pt idx="69">
                  <c:v>2100</c:v>
                </c:pt>
                <c:pt idx="70">
                  <c:v>2120</c:v>
                </c:pt>
                <c:pt idx="71">
                  <c:v>2085</c:v>
                </c:pt>
                <c:pt idx="72">
                  <c:v>2100</c:v>
                </c:pt>
                <c:pt idx="73">
                  <c:v>2120</c:v>
                </c:pt>
                <c:pt idx="74">
                  <c:v>2165</c:v>
                </c:pt>
                <c:pt idx="75">
                  <c:v>2195</c:v>
                </c:pt>
                <c:pt idx="76">
                  <c:v>2170</c:v>
                </c:pt>
                <c:pt idx="77">
                  <c:v>2105</c:v>
                </c:pt>
                <c:pt idx="78">
                  <c:v>1995</c:v>
                </c:pt>
                <c:pt idx="79">
                  <c:v>2050</c:v>
                </c:pt>
                <c:pt idx="80">
                  <c:v>2085</c:v>
                </c:pt>
                <c:pt idx="81">
                  <c:v>2115</c:v>
                </c:pt>
                <c:pt idx="82">
                  <c:v>2070</c:v>
                </c:pt>
                <c:pt idx="83">
                  <c:v>2030</c:v>
                </c:pt>
                <c:pt idx="84">
                  <c:v>2065</c:v>
                </c:pt>
                <c:pt idx="85">
                  <c:v>2090</c:v>
                </c:pt>
                <c:pt idx="86">
                  <c:v>2090</c:v>
                </c:pt>
                <c:pt idx="87">
                  <c:v>2080</c:v>
                </c:pt>
                <c:pt idx="88">
                  <c:v>2075</c:v>
                </c:pt>
                <c:pt idx="89">
                  <c:v>2105</c:v>
                </c:pt>
                <c:pt idx="90">
                  <c:v>2065</c:v>
                </c:pt>
                <c:pt idx="91">
                  <c:v>2045</c:v>
                </c:pt>
                <c:pt idx="92">
                  <c:v>2020</c:v>
                </c:pt>
                <c:pt idx="93">
                  <c:v>1975</c:v>
                </c:pt>
                <c:pt idx="94">
                  <c:v>2045</c:v>
                </c:pt>
                <c:pt idx="95">
                  <c:v>2120</c:v>
                </c:pt>
                <c:pt idx="96">
                  <c:v>2050</c:v>
                </c:pt>
                <c:pt idx="97">
                  <c:v>1975</c:v>
                </c:pt>
                <c:pt idx="98">
                  <c:v>2035</c:v>
                </c:pt>
                <c:pt idx="99">
                  <c:v>2075</c:v>
                </c:pt>
                <c:pt idx="100">
                  <c:v>2065</c:v>
                </c:pt>
                <c:pt idx="101">
                  <c:v>2125</c:v>
                </c:pt>
                <c:pt idx="102">
                  <c:v>2070</c:v>
                </c:pt>
                <c:pt idx="103">
                  <c:v>2085</c:v>
                </c:pt>
                <c:pt idx="104">
                  <c:v>2045</c:v>
                </c:pt>
                <c:pt idx="105">
                  <c:v>2035</c:v>
                </c:pt>
                <c:pt idx="106">
                  <c:v>2045</c:v>
                </c:pt>
                <c:pt idx="107">
                  <c:v>2015</c:v>
                </c:pt>
                <c:pt idx="108">
                  <c:v>2020</c:v>
                </c:pt>
                <c:pt idx="109">
                  <c:v>2110</c:v>
                </c:pt>
                <c:pt idx="110">
                  <c:v>2050</c:v>
                </c:pt>
                <c:pt idx="111">
                  <c:v>2100</c:v>
                </c:pt>
                <c:pt idx="112">
                  <c:v>2070</c:v>
                </c:pt>
                <c:pt idx="113">
                  <c:v>2080</c:v>
                </c:pt>
                <c:pt idx="114">
                  <c:v>2080</c:v>
                </c:pt>
                <c:pt idx="115">
                  <c:v>2070</c:v>
                </c:pt>
                <c:pt idx="116">
                  <c:v>2105</c:v>
                </c:pt>
                <c:pt idx="117">
                  <c:v>2095</c:v>
                </c:pt>
                <c:pt idx="118">
                  <c:v>2000</c:v>
                </c:pt>
                <c:pt idx="119">
                  <c:v>2035</c:v>
                </c:pt>
                <c:pt idx="120">
                  <c:v>2045</c:v>
                </c:pt>
                <c:pt idx="121">
                  <c:v>2070</c:v>
                </c:pt>
                <c:pt idx="122">
                  <c:v>2015</c:v>
                </c:pt>
                <c:pt idx="123">
                  <c:v>2015</c:v>
                </c:pt>
                <c:pt idx="124">
                  <c:v>2070</c:v>
                </c:pt>
                <c:pt idx="125">
                  <c:v>2000</c:v>
                </c:pt>
                <c:pt idx="126">
                  <c:v>2030</c:v>
                </c:pt>
                <c:pt idx="127">
                  <c:v>1985</c:v>
                </c:pt>
                <c:pt idx="128">
                  <c:v>1920</c:v>
                </c:pt>
                <c:pt idx="129">
                  <c:v>1990</c:v>
                </c:pt>
                <c:pt idx="130">
                  <c:v>2055</c:v>
                </c:pt>
                <c:pt idx="131">
                  <c:v>1975</c:v>
                </c:pt>
                <c:pt idx="132">
                  <c:v>2005</c:v>
                </c:pt>
                <c:pt idx="133">
                  <c:v>2040</c:v>
                </c:pt>
                <c:pt idx="134">
                  <c:v>2010</c:v>
                </c:pt>
                <c:pt idx="135">
                  <c:v>2005</c:v>
                </c:pt>
                <c:pt idx="136">
                  <c:v>2020</c:v>
                </c:pt>
                <c:pt idx="137">
                  <c:v>1995</c:v>
                </c:pt>
                <c:pt idx="138">
                  <c:v>2010</c:v>
                </c:pt>
                <c:pt idx="139">
                  <c:v>2050</c:v>
                </c:pt>
                <c:pt idx="140">
                  <c:v>2055</c:v>
                </c:pt>
                <c:pt idx="141">
                  <c:v>2030</c:v>
                </c:pt>
                <c:pt idx="142">
                  <c:v>2010</c:v>
                </c:pt>
                <c:pt idx="143">
                  <c:v>2070</c:v>
                </c:pt>
                <c:pt idx="144">
                  <c:v>2070</c:v>
                </c:pt>
                <c:pt idx="145">
                  <c:v>2065</c:v>
                </c:pt>
                <c:pt idx="146">
                  <c:v>2055</c:v>
                </c:pt>
                <c:pt idx="147">
                  <c:v>2020</c:v>
                </c:pt>
                <c:pt idx="148">
                  <c:v>2025</c:v>
                </c:pt>
                <c:pt idx="149">
                  <c:v>2065</c:v>
                </c:pt>
                <c:pt idx="150">
                  <c:v>2055</c:v>
                </c:pt>
                <c:pt idx="151">
                  <c:v>2000</c:v>
                </c:pt>
                <c:pt idx="152">
                  <c:v>2040</c:v>
                </c:pt>
                <c:pt idx="153">
                  <c:v>2030</c:v>
                </c:pt>
                <c:pt idx="154">
                  <c:v>1985</c:v>
                </c:pt>
                <c:pt idx="155">
                  <c:v>2005</c:v>
                </c:pt>
                <c:pt idx="156">
                  <c:v>2005</c:v>
                </c:pt>
                <c:pt idx="157">
                  <c:v>2035</c:v>
                </c:pt>
                <c:pt idx="158">
                  <c:v>2010</c:v>
                </c:pt>
                <c:pt idx="159">
                  <c:v>2100</c:v>
                </c:pt>
                <c:pt idx="160">
                  <c:v>2140</c:v>
                </c:pt>
                <c:pt idx="161">
                  <c:v>2080</c:v>
                </c:pt>
                <c:pt idx="162">
                  <c:v>2035</c:v>
                </c:pt>
                <c:pt idx="163">
                  <c:v>2020</c:v>
                </c:pt>
                <c:pt idx="164">
                  <c:v>2010</c:v>
                </c:pt>
                <c:pt idx="165">
                  <c:v>1980</c:v>
                </c:pt>
                <c:pt idx="166">
                  <c:v>1970</c:v>
                </c:pt>
                <c:pt idx="167">
                  <c:v>2035</c:v>
                </c:pt>
                <c:pt idx="168">
                  <c:v>1985</c:v>
                </c:pt>
                <c:pt idx="169">
                  <c:v>1995</c:v>
                </c:pt>
                <c:pt idx="170">
                  <c:v>2035</c:v>
                </c:pt>
                <c:pt idx="171">
                  <c:v>1975</c:v>
                </c:pt>
                <c:pt idx="172">
                  <c:v>2035</c:v>
                </c:pt>
                <c:pt idx="173">
                  <c:v>2005</c:v>
                </c:pt>
                <c:pt idx="174">
                  <c:v>1935</c:v>
                </c:pt>
                <c:pt idx="175">
                  <c:v>2000</c:v>
                </c:pt>
                <c:pt idx="176">
                  <c:v>2015</c:v>
                </c:pt>
                <c:pt idx="177">
                  <c:v>2000</c:v>
                </c:pt>
                <c:pt idx="178">
                  <c:v>1885</c:v>
                </c:pt>
                <c:pt idx="179">
                  <c:v>2150</c:v>
                </c:pt>
                <c:pt idx="180">
                  <c:v>2055</c:v>
                </c:pt>
                <c:pt idx="181">
                  <c:v>2020</c:v>
                </c:pt>
                <c:pt idx="182">
                  <c:v>2025</c:v>
                </c:pt>
                <c:pt idx="183">
                  <c:v>2055</c:v>
                </c:pt>
                <c:pt idx="184">
                  <c:v>2085</c:v>
                </c:pt>
                <c:pt idx="185">
                  <c:v>2105</c:v>
                </c:pt>
                <c:pt idx="186">
                  <c:v>2010</c:v>
                </c:pt>
                <c:pt idx="187">
                  <c:v>2050</c:v>
                </c:pt>
                <c:pt idx="188">
                  <c:v>1965</c:v>
                </c:pt>
                <c:pt idx="189">
                  <c:v>2000</c:v>
                </c:pt>
                <c:pt idx="190">
                  <c:v>2025</c:v>
                </c:pt>
                <c:pt idx="191">
                  <c:v>2060</c:v>
                </c:pt>
                <c:pt idx="192">
                  <c:v>1955</c:v>
                </c:pt>
                <c:pt idx="193">
                  <c:v>2015</c:v>
                </c:pt>
                <c:pt idx="194">
                  <c:v>2005</c:v>
                </c:pt>
                <c:pt idx="195">
                  <c:v>1980</c:v>
                </c:pt>
                <c:pt idx="196">
                  <c:v>1905</c:v>
                </c:pt>
                <c:pt idx="197">
                  <c:v>1925</c:v>
                </c:pt>
                <c:pt idx="198">
                  <c:v>1960</c:v>
                </c:pt>
                <c:pt idx="199">
                  <c:v>1975</c:v>
                </c:pt>
                <c:pt idx="200">
                  <c:v>1970</c:v>
                </c:pt>
                <c:pt idx="201">
                  <c:v>1975</c:v>
                </c:pt>
                <c:pt idx="202">
                  <c:v>2005</c:v>
                </c:pt>
                <c:pt idx="203">
                  <c:v>2010</c:v>
                </c:pt>
                <c:pt idx="204">
                  <c:v>1985</c:v>
                </c:pt>
                <c:pt idx="205">
                  <c:v>2010</c:v>
                </c:pt>
                <c:pt idx="206">
                  <c:v>2045</c:v>
                </c:pt>
                <c:pt idx="207">
                  <c:v>1990</c:v>
                </c:pt>
                <c:pt idx="208">
                  <c:v>1960</c:v>
                </c:pt>
                <c:pt idx="209">
                  <c:v>1990</c:v>
                </c:pt>
                <c:pt idx="210">
                  <c:v>1990</c:v>
                </c:pt>
                <c:pt idx="211">
                  <c:v>1950</c:v>
                </c:pt>
                <c:pt idx="212">
                  <c:v>1910</c:v>
                </c:pt>
                <c:pt idx="213">
                  <c:v>1930</c:v>
                </c:pt>
                <c:pt idx="214">
                  <c:v>1970</c:v>
                </c:pt>
                <c:pt idx="215">
                  <c:v>2035</c:v>
                </c:pt>
                <c:pt idx="216">
                  <c:v>2000</c:v>
                </c:pt>
                <c:pt idx="217">
                  <c:v>2015</c:v>
                </c:pt>
                <c:pt idx="218">
                  <c:v>2050</c:v>
                </c:pt>
                <c:pt idx="219">
                  <c:v>1960</c:v>
                </c:pt>
                <c:pt idx="220">
                  <c:v>1965</c:v>
                </c:pt>
                <c:pt idx="221">
                  <c:v>2005</c:v>
                </c:pt>
                <c:pt idx="222">
                  <c:v>2010</c:v>
                </c:pt>
                <c:pt idx="223">
                  <c:v>2020</c:v>
                </c:pt>
                <c:pt idx="224">
                  <c:v>2055</c:v>
                </c:pt>
                <c:pt idx="225">
                  <c:v>1940</c:v>
                </c:pt>
                <c:pt idx="226">
                  <c:v>1960</c:v>
                </c:pt>
                <c:pt idx="227">
                  <c:v>1930</c:v>
                </c:pt>
                <c:pt idx="228">
                  <c:v>1990</c:v>
                </c:pt>
                <c:pt idx="229">
                  <c:v>1875</c:v>
                </c:pt>
                <c:pt idx="230">
                  <c:v>1975</c:v>
                </c:pt>
                <c:pt idx="231">
                  <c:v>1940</c:v>
                </c:pt>
                <c:pt idx="232">
                  <c:v>2040</c:v>
                </c:pt>
                <c:pt idx="233">
                  <c:v>1890</c:v>
                </c:pt>
                <c:pt idx="234">
                  <c:v>2005</c:v>
                </c:pt>
                <c:pt idx="235">
                  <c:v>1950</c:v>
                </c:pt>
                <c:pt idx="236">
                  <c:v>1980</c:v>
                </c:pt>
                <c:pt idx="237">
                  <c:v>2000</c:v>
                </c:pt>
                <c:pt idx="238">
                  <c:v>1885</c:v>
                </c:pt>
                <c:pt idx="239">
                  <c:v>1915</c:v>
                </c:pt>
                <c:pt idx="240">
                  <c:v>2030</c:v>
                </c:pt>
                <c:pt idx="241">
                  <c:v>2025</c:v>
                </c:pt>
                <c:pt idx="242">
                  <c:v>1955</c:v>
                </c:pt>
                <c:pt idx="243">
                  <c:v>1915</c:v>
                </c:pt>
                <c:pt idx="244">
                  <c:v>1985</c:v>
                </c:pt>
                <c:pt idx="245">
                  <c:v>1980</c:v>
                </c:pt>
                <c:pt idx="246">
                  <c:v>2030</c:v>
                </c:pt>
                <c:pt idx="247">
                  <c:v>2005</c:v>
                </c:pt>
                <c:pt idx="248">
                  <c:v>1965</c:v>
                </c:pt>
                <c:pt idx="249">
                  <c:v>2035</c:v>
                </c:pt>
                <c:pt idx="250">
                  <c:v>2025</c:v>
                </c:pt>
                <c:pt idx="251">
                  <c:v>1915</c:v>
                </c:pt>
                <c:pt idx="252">
                  <c:v>1900</c:v>
                </c:pt>
                <c:pt idx="253">
                  <c:v>1995</c:v>
                </c:pt>
                <c:pt idx="254">
                  <c:v>2020</c:v>
                </c:pt>
                <c:pt idx="255">
                  <c:v>1960</c:v>
                </c:pt>
                <c:pt idx="256">
                  <c:v>1970</c:v>
                </c:pt>
                <c:pt idx="257">
                  <c:v>1970</c:v>
                </c:pt>
                <c:pt idx="258">
                  <c:v>1915</c:v>
                </c:pt>
                <c:pt idx="259">
                  <c:v>1885</c:v>
                </c:pt>
                <c:pt idx="260">
                  <c:v>1890</c:v>
                </c:pt>
                <c:pt idx="261">
                  <c:v>1900</c:v>
                </c:pt>
                <c:pt idx="262">
                  <c:v>1940</c:v>
                </c:pt>
                <c:pt idx="263">
                  <c:v>1930</c:v>
                </c:pt>
                <c:pt idx="264">
                  <c:v>1920</c:v>
                </c:pt>
                <c:pt idx="265">
                  <c:v>1915</c:v>
                </c:pt>
                <c:pt idx="266">
                  <c:v>1880</c:v>
                </c:pt>
                <c:pt idx="267">
                  <c:v>1925</c:v>
                </c:pt>
                <c:pt idx="268">
                  <c:v>1945</c:v>
                </c:pt>
                <c:pt idx="269">
                  <c:v>1900</c:v>
                </c:pt>
                <c:pt idx="270">
                  <c:v>1920</c:v>
                </c:pt>
                <c:pt idx="271">
                  <c:v>1890</c:v>
                </c:pt>
                <c:pt idx="272">
                  <c:v>1860</c:v>
                </c:pt>
                <c:pt idx="273">
                  <c:v>1855</c:v>
                </c:pt>
                <c:pt idx="274">
                  <c:v>1910</c:v>
                </c:pt>
                <c:pt idx="275">
                  <c:v>1890</c:v>
                </c:pt>
                <c:pt idx="276">
                  <c:v>1920</c:v>
                </c:pt>
                <c:pt idx="277">
                  <c:v>1915</c:v>
                </c:pt>
                <c:pt idx="278">
                  <c:v>1940</c:v>
                </c:pt>
                <c:pt idx="279">
                  <c:v>1900</c:v>
                </c:pt>
                <c:pt idx="280">
                  <c:v>1905</c:v>
                </c:pt>
                <c:pt idx="281">
                  <c:v>1875</c:v>
                </c:pt>
                <c:pt idx="282">
                  <c:v>1895</c:v>
                </c:pt>
                <c:pt idx="283">
                  <c:v>1920</c:v>
                </c:pt>
                <c:pt idx="284">
                  <c:v>1945</c:v>
                </c:pt>
                <c:pt idx="285">
                  <c:v>1920</c:v>
                </c:pt>
                <c:pt idx="286">
                  <c:v>1875</c:v>
                </c:pt>
                <c:pt idx="287">
                  <c:v>1920</c:v>
                </c:pt>
                <c:pt idx="288">
                  <c:v>1900</c:v>
                </c:pt>
                <c:pt idx="289">
                  <c:v>1940</c:v>
                </c:pt>
                <c:pt idx="290">
                  <c:v>1900</c:v>
                </c:pt>
                <c:pt idx="291">
                  <c:v>1955</c:v>
                </c:pt>
                <c:pt idx="292">
                  <c:v>1910</c:v>
                </c:pt>
                <c:pt idx="293">
                  <c:v>1900</c:v>
                </c:pt>
                <c:pt idx="294">
                  <c:v>1905</c:v>
                </c:pt>
                <c:pt idx="295">
                  <c:v>1940</c:v>
                </c:pt>
                <c:pt idx="296">
                  <c:v>1960</c:v>
                </c:pt>
                <c:pt idx="297">
                  <c:v>1905</c:v>
                </c:pt>
                <c:pt idx="298">
                  <c:v>1920</c:v>
                </c:pt>
                <c:pt idx="299">
                  <c:v>1885</c:v>
                </c:pt>
                <c:pt idx="300">
                  <c:v>1900</c:v>
                </c:pt>
                <c:pt idx="301">
                  <c:v>1925</c:v>
                </c:pt>
                <c:pt idx="302">
                  <c:v>1930</c:v>
                </c:pt>
                <c:pt idx="303">
                  <c:v>1940</c:v>
                </c:pt>
                <c:pt idx="304">
                  <c:v>1890</c:v>
                </c:pt>
                <c:pt idx="305">
                  <c:v>1910</c:v>
                </c:pt>
                <c:pt idx="306">
                  <c:v>1900</c:v>
                </c:pt>
                <c:pt idx="307">
                  <c:v>1900</c:v>
                </c:pt>
                <c:pt idx="308">
                  <c:v>1950</c:v>
                </c:pt>
                <c:pt idx="309">
                  <c:v>1940</c:v>
                </c:pt>
                <c:pt idx="310">
                  <c:v>1885</c:v>
                </c:pt>
                <c:pt idx="311">
                  <c:v>1860</c:v>
                </c:pt>
                <c:pt idx="312">
                  <c:v>1890</c:v>
                </c:pt>
                <c:pt idx="313">
                  <c:v>1885</c:v>
                </c:pt>
                <c:pt idx="314">
                  <c:v>1910</c:v>
                </c:pt>
                <c:pt idx="315">
                  <c:v>1955</c:v>
                </c:pt>
                <c:pt idx="316">
                  <c:v>1910</c:v>
                </c:pt>
                <c:pt idx="317">
                  <c:v>1905</c:v>
                </c:pt>
                <c:pt idx="318">
                  <c:v>1910</c:v>
                </c:pt>
                <c:pt idx="319">
                  <c:v>1895</c:v>
                </c:pt>
                <c:pt idx="320">
                  <c:v>1880</c:v>
                </c:pt>
                <c:pt idx="321">
                  <c:v>1860</c:v>
                </c:pt>
                <c:pt idx="322">
                  <c:v>1885</c:v>
                </c:pt>
                <c:pt idx="323">
                  <c:v>1890</c:v>
                </c:pt>
                <c:pt idx="324">
                  <c:v>1855</c:v>
                </c:pt>
                <c:pt idx="325">
                  <c:v>1890</c:v>
                </c:pt>
                <c:pt idx="326">
                  <c:v>1890</c:v>
                </c:pt>
                <c:pt idx="327">
                  <c:v>1855</c:v>
                </c:pt>
                <c:pt idx="328">
                  <c:v>1875</c:v>
                </c:pt>
                <c:pt idx="329">
                  <c:v>1815</c:v>
                </c:pt>
                <c:pt idx="330">
                  <c:v>1840</c:v>
                </c:pt>
                <c:pt idx="331">
                  <c:v>1895</c:v>
                </c:pt>
                <c:pt idx="332">
                  <c:v>1920</c:v>
                </c:pt>
                <c:pt idx="333">
                  <c:v>1905</c:v>
                </c:pt>
                <c:pt idx="334">
                  <c:v>1835</c:v>
                </c:pt>
                <c:pt idx="335">
                  <c:v>1915</c:v>
                </c:pt>
                <c:pt idx="336">
                  <c:v>1915</c:v>
                </c:pt>
                <c:pt idx="337">
                  <c:v>1830</c:v>
                </c:pt>
                <c:pt idx="338">
                  <c:v>1865</c:v>
                </c:pt>
                <c:pt idx="339">
                  <c:v>1870</c:v>
                </c:pt>
                <c:pt idx="340">
                  <c:v>1870</c:v>
                </c:pt>
                <c:pt idx="341">
                  <c:v>1860</c:v>
                </c:pt>
                <c:pt idx="342">
                  <c:v>1900</c:v>
                </c:pt>
                <c:pt idx="343">
                  <c:v>1905</c:v>
                </c:pt>
                <c:pt idx="344">
                  <c:v>1875</c:v>
                </c:pt>
                <c:pt idx="345">
                  <c:v>1840</c:v>
                </c:pt>
                <c:pt idx="346">
                  <c:v>1875</c:v>
                </c:pt>
                <c:pt idx="347">
                  <c:v>1850</c:v>
                </c:pt>
                <c:pt idx="348">
                  <c:v>1890</c:v>
                </c:pt>
                <c:pt idx="349">
                  <c:v>1750</c:v>
                </c:pt>
                <c:pt idx="350">
                  <c:v>1835</c:v>
                </c:pt>
                <c:pt idx="351">
                  <c:v>1875</c:v>
                </c:pt>
                <c:pt idx="352">
                  <c:v>1925</c:v>
                </c:pt>
                <c:pt idx="353">
                  <c:v>1875</c:v>
                </c:pt>
                <c:pt idx="354">
                  <c:v>1890</c:v>
                </c:pt>
                <c:pt idx="355">
                  <c:v>1825</c:v>
                </c:pt>
                <c:pt idx="356">
                  <c:v>1820</c:v>
                </c:pt>
                <c:pt idx="357">
                  <c:v>1845</c:v>
                </c:pt>
                <c:pt idx="358">
                  <c:v>1870</c:v>
                </c:pt>
                <c:pt idx="359">
                  <c:v>1875</c:v>
                </c:pt>
                <c:pt idx="360">
                  <c:v>1935</c:v>
                </c:pt>
                <c:pt idx="361">
                  <c:v>1900</c:v>
                </c:pt>
                <c:pt idx="362">
                  <c:v>1900</c:v>
                </c:pt>
                <c:pt idx="363">
                  <c:v>1805</c:v>
                </c:pt>
                <c:pt idx="364">
                  <c:v>1835</c:v>
                </c:pt>
                <c:pt idx="365">
                  <c:v>1920</c:v>
                </c:pt>
                <c:pt idx="366">
                  <c:v>1845</c:v>
                </c:pt>
                <c:pt idx="367">
                  <c:v>1805</c:v>
                </c:pt>
                <c:pt idx="368">
                  <c:v>1875</c:v>
                </c:pt>
                <c:pt idx="369">
                  <c:v>1890</c:v>
                </c:pt>
                <c:pt idx="370">
                  <c:v>1905</c:v>
                </c:pt>
                <c:pt idx="371">
                  <c:v>1915</c:v>
                </c:pt>
                <c:pt idx="372">
                  <c:v>1865</c:v>
                </c:pt>
                <c:pt idx="373">
                  <c:v>1875</c:v>
                </c:pt>
                <c:pt idx="374">
                  <c:v>1900</c:v>
                </c:pt>
                <c:pt idx="375">
                  <c:v>1860</c:v>
                </c:pt>
                <c:pt idx="376">
                  <c:v>1825</c:v>
                </c:pt>
                <c:pt idx="377">
                  <c:v>1835</c:v>
                </c:pt>
                <c:pt idx="378">
                  <c:v>1855</c:v>
                </c:pt>
                <c:pt idx="379">
                  <c:v>1850</c:v>
                </c:pt>
                <c:pt idx="380">
                  <c:v>1845</c:v>
                </c:pt>
                <c:pt idx="381">
                  <c:v>1855</c:v>
                </c:pt>
                <c:pt idx="382">
                  <c:v>1850</c:v>
                </c:pt>
                <c:pt idx="383">
                  <c:v>1810</c:v>
                </c:pt>
                <c:pt idx="384">
                  <c:v>1850</c:v>
                </c:pt>
                <c:pt idx="385">
                  <c:v>1865</c:v>
                </c:pt>
                <c:pt idx="386">
                  <c:v>1805</c:v>
                </c:pt>
                <c:pt idx="387">
                  <c:v>1860</c:v>
                </c:pt>
                <c:pt idx="388">
                  <c:v>1845</c:v>
                </c:pt>
                <c:pt idx="389">
                  <c:v>1795</c:v>
                </c:pt>
                <c:pt idx="390">
                  <c:v>1850</c:v>
                </c:pt>
                <c:pt idx="391">
                  <c:v>1815</c:v>
                </c:pt>
                <c:pt idx="392">
                  <c:v>1800</c:v>
                </c:pt>
                <c:pt idx="393">
                  <c:v>1860</c:v>
                </c:pt>
                <c:pt idx="394">
                  <c:v>1895</c:v>
                </c:pt>
                <c:pt idx="395">
                  <c:v>1895</c:v>
                </c:pt>
                <c:pt idx="396">
                  <c:v>1865</c:v>
                </c:pt>
                <c:pt idx="397">
                  <c:v>1805</c:v>
                </c:pt>
                <c:pt idx="398">
                  <c:v>1850</c:v>
                </c:pt>
                <c:pt idx="399">
                  <c:v>1805</c:v>
                </c:pt>
                <c:pt idx="400">
                  <c:v>1825</c:v>
                </c:pt>
                <c:pt idx="401">
                  <c:v>1855</c:v>
                </c:pt>
                <c:pt idx="402">
                  <c:v>1870</c:v>
                </c:pt>
                <c:pt idx="403">
                  <c:v>1835</c:v>
                </c:pt>
                <c:pt idx="404">
                  <c:v>1865</c:v>
                </c:pt>
                <c:pt idx="405">
                  <c:v>1895</c:v>
                </c:pt>
                <c:pt idx="406">
                  <c:v>1875</c:v>
                </c:pt>
                <c:pt idx="407">
                  <c:v>1830</c:v>
                </c:pt>
                <c:pt idx="408">
                  <c:v>1830</c:v>
                </c:pt>
                <c:pt idx="409">
                  <c:v>1850</c:v>
                </c:pt>
                <c:pt idx="410">
                  <c:v>1840</c:v>
                </c:pt>
                <c:pt idx="411">
                  <c:v>1845</c:v>
                </c:pt>
                <c:pt idx="412">
                  <c:v>1795</c:v>
                </c:pt>
                <c:pt idx="413">
                  <c:v>1865</c:v>
                </c:pt>
                <c:pt idx="414">
                  <c:v>1750</c:v>
                </c:pt>
                <c:pt idx="415">
                  <c:v>1800</c:v>
                </c:pt>
                <c:pt idx="416">
                  <c:v>1855</c:v>
                </c:pt>
                <c:pt idx="417">
                  <c:v>1875</c:v>
                </c:pt>
                <c:pt idx="418">
                  <c:v>1860</c:v>
                </c:pt>
                <c:pt idx="419">
                  <c:v>1860</c:v>
                </c:pt>
                <c:pt idx="420">
                  <c:v>1830</c:v>
                </c:pt>
                <c:pt idx="421">
                  <c:v>1810</c:v>
                </c:pt>
                <c:pt idx="422">
                  <c:v>1780</c:v>
                </c:pt>
                <c:pt idx="423">
                  <c:v>1860</c:v>
                </c:pt>
                <c:pt idx="424">
                  <c:v>1780</c:v>
                </c:pt>
                <c:pt idx="425">
                  <c:v>1775</c:v>
                </c:pt>
                <c:pt idx="426">
                  <c:v>1810</c:v>
                </c:pt>
                <c:pt idx="427">
                  <c:v>1815</c:v>
                </c:pt>
                <c:pt idx="428">
                  <c:v>1770</c:v>
                </c:pt>
                <c:pt idx="429">
                  <c:v>1800</c:v>
                </c:pt>
                <c:pt idx="430">
                  <c:v>1855</c:v>
                </c:pt>
                <c:pt idx="431">
                  <c:v>1860</c:v>
                </c:pt>
                <c:pt idx="432">
                  <c:v>1835</c:v>
                </c:pt>
                <c:pt idx="433">
                  <c:v>1770</c:v>
                </c:pt>
                <c:pt idx="434">
                  <c:v>1770</c:v>
                </c:pt>
                <c:pt idx="435">
                  <c:v>1775</c:v>
                </c:pt>
                <c:pt idx="436">
                  <c:v>1795</c:v>
                </c:pt>
                <c:pt idx="437">
                  <c:v>1845</c:v>
                </c:pt>
                <c:pt idx="438">
                  <c:v>1825</c:v>
                </c:pt>
                <c:pt idx="439">
                  <c:v>1790</c:v>
                </c:pt>
                <c:pt idx="440">
                  <c:v>1840</c:v>
                </c:pt>
                <c:pt idx="441">
                  <c:v>1830</c:v>
                </c:pt>
                <c:pt idx="442">
                  <c:v>1805</c:v>
                </c:pt>
                <c:pt idx="443">
                  <c:v>1815</c:v>
                </c:pt>
                <c:pt idx="444">
                  <c:v>1835</c:v>
                </c:pt>
                <c:pt idx="445">
                  <c:v>1850</c:v>
                </c:pt>
                <c:pt idx="446">
                  <c:v>1810</c:v>
                </c:pt>
                <c:pt idx="447">
                  <c:v>1810</c:v>
                </c:pt>
                <c:pt idx="448">
                  <c:v>1810</c:v>
                </c:pt>
                <c:pt idx="449">
                  <c:v>1765</c:v>
                </c:pt>
                <c:pt idx="450">
                  <c:v>1795</c:v>
                </c:pt>
                <c:pt idx="451">
                  <c:v>1815</c:v>
                </c:pt>
                <c:pt idx="452">
                  <c:v>1820</c:v>
                </c:pt>
                <c:pt idx="453">
                  <c:v>1800</c:v>
                </c:pt>
                <c:pt idx="454">
                  <c:v>1780</c:v>
                </c:pt>
                <c:pt idx="455">
                  <c:v>1780</c:v>
                </c:pt>
                <c:pt idx="456">
                  <c:v>1740</c:v>
                </c:pt>
                <c:pt idx="457">
                  <c:v>1840</c:v>
                </c:pt>
                <c:pt idx="458">
                  <c:v>1795</c:v>
                </c:pt>
                <c:pt idx="459">
                  <c:v>1860</c:v>
                </c:pt>
                <c:pt idx="460">
                  <c:v>1820</c:v>
                </c:pt>
                <c:pt idx="461">
                  <c:v>1750</c:v>
                </c:pt>
                <c:pt idx="462">
                  <c:v>1785</c:v>
                </c:pt>
                <c:pt idx="463">
                  <c:v>1850</c:v>
                </c:pt>
                <c:pt idx="464">
                  <c:v>1820</c:v>
                </c:pt>
                <c:pt idx="465">
                  <c:v>1810</c:v>
                </c:pt>
                <c:pt idx="466">
                  <c:v>1735</c:v>
                </c:pt>
                <c:pt idx="467">
                  <c:v>1840</c:v>
                </c:pt>
                <c:pt idx="468">
                  <c:v>1720</c:v>
                </c:pt>
                <c:pt idx="469">
                  <c:v>1805</c:v>
                </c:pt>
                <c:pt idx="470">
                  <c:v>1795</c:v>
                </c:pt>
                <c:pt idx="471">
                  <c:v>1765</c:v>
                </c:pt>
                <c:pt idx="472">
                  <c:v>1805</c:v>
                </c:pt>
                <c:pt idx="473">
                  <c:v>1830</c:v>
                </c:pt>
                <c:pt idx="474">
                  <c:v>1790</c:v>
                </c:pt>
                <c:pt idx="475">
                  <c:v>1785</c:v>
                </c:pt>
                <c:pt idx="476">
                  <c:v>1805</c:v>
                </c:pt>
                <c:pt idx="477">
                  <c:v>1795</c:v>
                </c:pt>
                <c:pt idx="478">
                  <c:v>1805</c:v>
                </c:pt>
                <c:pt idx="479">
                  <c:v>1790</c:v>
                </c:pt>
                <c:pt idx="480">
                  <c:v>1780</c:v>
                </c:pt>
                <c:pt idx="481">
                  <c:v>1790</c:v>
                </c:pt>
                <c:pt idx="482">
                  <c:v>1770</c:v>
                </c:pt>
                <c:pt idx="483">
                  <c:v>1795</c:v>
                </c:pt>
                <c:pt idx="484">
                  <c:v>1780</c:v>
                </c:pt>
                <c:pt idx="485">
                  <c:v>1790</c:v>
                </c:pt>
                <c:pt idx="486">
                  <c:v>1790</c:v>
                </c:pt>
                <c:pt idx="487">
                  <c:v>1775</c:v>
                </c:pt>
                <c:pt idx="488">
                  <c:v>1755</c:v>
                </c:pt>
                <c:pt idx="489">
                  <c:v>1755</c:v>
                </c:pt>
                <c:pt idx="490">
                  <c:v>1795</c:v>
                </c:pt>
                <c:pt idx="491">
                  <c:v>1780</c:v>
                </c:pt>
                <c:pt idx="492">
                  <c:v>1770</c:v>
                </c:pt>
                <c:pt idx="493">
                  <c:v>1805</c:v>
                </c:pt>
                <c:pt idx="494">
                  <c:v>1800</c:v>
                </c:pt>
                <c:pt idx="495">
                  <c:v>1790</c:v>
                </c:pt>
                <c:pt idx="496">
                  <c:v>1760</c:v>
                </c:pt>
                <c:pt idx="497">
                  <c:v>1750</c:v>
                </c:pt>
                <c:pt idx="498">
                  <c:v>1805</c:v>
                </c:pt>
                <c:pt idx="499">
                  <c:v>1800</c:v>
                </c:pt>
                <c:pt idx="500">
                  <c:v>1770</c:v>
                </c:pt>
                <c:pt idx="501">
                  <c:v>1795</c:v>
                </c:pt>
                <c:pt idx="502">
                  <c:v>1800</c:v>
                </c:pt>
                <c:pt idx="503">
                  <c:v>1780</c:v>
                </c:pt>
                <c:pt idx="504">
                  <c:v>1765</c:v>
                </c:pt>
                <c:pt idx="505">
                  <c:v>1795</c:v>
                </c:pt>
                <c:pt idx="506">
                  <c:v>1825</c:v>
                </c:pt>
                <c:pt idx="507">
                  <c:v>1860</c:v>
                </c:pt>
                <c:pt idx="508">
                  <c:v>1780</c:v>
                </c:pt>
                <c:pt idx="509">
                  <c:v>1750</c:v>
                </c:pt>
                <c:pt idx="510">
                  <c:v>1760</c:v>
                </c:pt>
                <c:pt idx="511">
                  <c:v>1800</c:v>
                </c:pt>
                <c:pt idx="512">
                  <c:v>1770</c:v>
                </c:pt>
                <c:pt idx="513">
                  <c:v>1780</c:v>
                </c:pt>
                <c:pt idx="514">
                  <c:v>1820</c:v>
                </c:pt>
                <c:pt idx="515">
                  <c:v>1750</c:v>
                </c:pt>
                <c:pt idx="516">
                  <c:v>1765</c:v>
                </c:pt>
                <c:pt idx="517">
                  <c:v>1785</c:v>
                </c:pt>
                <c:pt idx="518">
                  <c:v>1755</c:v>
                </c:pt>
                <c:pt idx="519">
                  <c:v>1760</c:v>
                </c:pt>
                <c:pt idx="520">
                  <c:v>1835</c:v>
                </c:pt>
                <c:pt idx="521">
                  <c:v>1760</c:v>
                </c:pt>
                <c:pt idx="522">
                  <c:v>1780</c:v>
                </c:pt>
                <c:pt idx="523">
                  <c:v>1830</c:v>
                </c:pt>
                <c:pt idx="524">
                  <c:v>1750</c:v>
                </c:pt>
                <c:pt idx="525">
                  <c:v>1685</c:v>
                </c:pt>
                <c:pt idx="526">
                  <c:v>1755</c:v>
                </c:pt>
                <c:pt idx="527">
                  <c:v>1785</c:v>
                </c:pt>
                <c:pt idx="528">
                  <c:v>1805</c:v>
                </c:pt>
                <c:pt idx="529">
                  <c:v>1785</c:v>
                </c:pt>
                <c:pt idx="530">
                  <c:v>1800</c:v>
                </c:pt>
                <c:pt idx="531">
                  <c:v>1825</c:v>
                </c:pt>
                <c:pt idx="532">
                  <c:v>1790</c:v>
                </c:pt>
                <c:pt idx="533">
                  <c:v>1750</c:v>
                </c:pt>
                <c:pt idx="534">
                  <c:v>1765</c:v>
                </c:pt>
                <c:pt idx="535">
                  <c:v>1870</c:v>
                </c:pt>
                <c:pt idx="536">
                  <c:v>1730</c:v>
                </c:pt>
                <c:pt idx="537">
                  <c:v>1750</c:v>
                </c:pt>
                <c:pt idx="538">
                  <c:v>1750</c:v>
                </c:pt>
                <c:pt idx="539">
                  <c:v>1795</c:v>
                </c:pt>
                <c:pt idx="540">
                  <c:v>1740</c:v>
                </c:pt>
                <c:pt idx="541">
                  <c:v>1765</c:v>
                </c:pt>
                <c:pt idx="542">
                  <c:v>1755</c:v>
                </c:pt>
                <c:pt idx="543">
                  <c:v>1750</c:v>
                </c:pt>
                <c:pt idx="544">
                  <c:v>1745</c:v>
                </c:pt>
                <c:pt idx="545">
                  <c:v>1745</c:v>
                </c:pt>
                <c:pt idx="546">
                  <c:v>1790</c:v>
                </c:pt>
                <c:pt idx="547">
                  <c:v>1795</c:v>
                </c:pt>
                <c:pt idx="548">
                  <c:v>1770</c:v>
                </c:pt>
                <c:pt idx="549">
                  <c:v>1765</c:v>
                </c:pt>
                <c:pt idx="550">
                  <c:v>1780</c:v>
                </c:pt>
                <c:pt idx="551">
                  <c:v>1765</c:v>
                </c:pt>
                <c:pt idx="552">
                  <c:v>1750</c:v>
                </c:pt>
                <c:pt idx="553">
                  <c:v>1765</c:v>
                </c:pt>
                <c:pt idx="554">
                  <c:v>1755</c:v>
                </c:pt>
                <c:pt idx="555">
                  <c:v>1750</c:v>
                </c:pt>
                <c:pt idx="556">
                  <c:v>1730</c:v>
                </c:pt>
                <c:pt idx="557">
                  <c:v>1730</c:v>
                </c:pt>
                <c:pt idx="558">
                  <c:v>1810</c:v>
                </c:pt>
                <c:pt idx="559">
                  <c:v>1770</c:v>
                </c:pt>
                <c:pt idx="560">
                  <c:v>1775</c:v>
                </c:pt>
                <c:pt idx="561">
                  <c:v>1755</c:v>
                </c:pt>
                <c:pt idx="562">
                  <c:v>1740</c:v>
                </c:pt>
                <c:pt idx="563">
                  <c:v>1750</c:v>
                </c:pt>
                <c:pt idx="564">
                  <c:v>1760</c:v>
                </c:pt>
                <c:pt idx="565">
                  <c:v>1795</c:v>
                </c:pt>
                <c:pt idx="566">
                  <c:v>1760</c:v>
                </c:pt>
                <c:pt idx="567">
                  <c:v>1685</c:v>
                </c:pt>
                <c:pt idx="568">
                  <c:v>1765</c:v>
                </c:pt>
                <c:pt idx="569">
                  <c:v>1740</c:v>
                </c:pt>
                <c:pt idx="570">
                  <c:v>1780</c:v>
                </c:pt>
                <c:pt idx="571">
                  <c:v>1710</c:v>
                </c:pt>
                <c:pt idx="572">
                  <c:v>1795</c:v>
                </c:pt>
                <c:pt idx="573">
                  <c:v>1680</c:v>
                </c:pt>
                <c:pt idx="574">
                  <c:v>1750</c:v>
                </c:pt>
                <c:pt idx="575">
                  <c:v>1720</c:v>
                </c:pt>
                <c:pt idx="576">
                  <c:v>1760</c:v>
                </c:pt>
                <c:pt idx="577">
                  <c:v>1765</c:v>
                </c:pt>
                <c:pt idx="578">
                  <c:v>1755</c:v>
                </c:pt>
                <c:pt idx="579">
                  <c:v>1800</c:v>
                </c:pt>
                <c:pt idx="580">
                  <c:v>1795</c:v>
                </c:pt>
                <c:pt idx="581">
                  <c:v>1690</c:v>
                </c:pt>
                <c:pt idx="582">
                  <c:v>1750</c:v>
                </c:pt>
                <c:pt idx="583">
                  <c:v>1740</c:v>
                </c:pt>
                <c:pt idx="584">
                  <c:v>1715</c:v>
                </c:pt>
                <c:pt idx="585">
                  <c:v>1735</c:v>
                </c:pt>
                <c:pt idx="586">
                  <c:v>1740</c:v>
                </c:pt>
                <c:pt idx="587">
                  <c:v>1800</c:v>
                </c:pt>
                <c:pt idx="588">
                  <c:v>1765</c:v>
                </c:pt>
                <c:pt idx="589">
                  <c:v>1805</c:v>
                </c:pt>
                <c:pt idx="590">
                  <c:v>1755</c:v>
                </c:pt>
                <c:pt idx="591">
                  <c:v>1745</c:v>
                </c:pt>
                <c:pt idx="592">
                  <c:v>1725</c:v>
                </c:pt>
                <c:pt idx="593">
                  <c:v>1740</c:v>
                </c:pt>
                <c:pt idx="594">
                  <c:v>1705</c:v>
                </c:pt>
                <c:pt idx="595">
                  <c:v>1730</c:v>
                </c:pt>
                <c:pt idx="596">
                  <c:v>1750</c:v>
                </c:pt>
                <c:pt idx="597">
                  <c:v>1770</c:v>
                </c:pt>
                <c:pt idx="598">
                  <c:v>1745</c:v>
                </c:pt>
                <c:pt idx="599">
                  <c:v>1695</c:v>
                </c:pt>
                <c:pt idx="600">
                  <c:v>1715</c:v>
                </c:pt>
                <c:pt idx="601">
                  <c:v>1730</c:v>
                </c:pt>
                <c:pt idx="602">
                  <c:v>1760</c:v>
                </c:pt>
                <c:pt idx="603">
                  <c:v>1760</c:v>
                </c:pt>
                <c:pt idx="604">
                  <c:v>1720</c:v>
                </c:pt>
                <c:pt idx="605">
                  <c:v>1725</c:v>
                </c:pt>
                <c:pt idx="606">
                  <c:v>1745</c:v>
                </c:pt>
                <c:pt idx="607">
                  <c:v>1765</c:v>
                </c:pt>
                <c:pt idx="608">
                  <c:v>1760</c:v>
                </c:pt>
                <c:pt idx="609">
                  <c:v>1765</c:v>
                </c:pt>
                <c:pt idx="610">
                  <c:v>1765</c:v>
                </c:pt>
                <c:pt idx="611">
                  <c:v>1765</c:v>
                </c:pt>
                <c:pt idx="612">
                  <c:v>1755</c:v>
                </c:pt>
                <c:pt idx="613">
                  <c:v>1770</c:v>
                </c:pt>
                <c:pt idx="614">
                  <c:v>1750</c:v>
                </c:pt>
                <c:pt idx="615">
                  <c:v>1725</c:v>
                </c:pt>
                <c:pt idx="616">
                  <c:v>1760</c:v>
                </c:pt>
                <c:pt idx="617">
                  <c:v>1805</c:v>
                </c:pt>
                <c:pt idx="618">
                  <c:v>1755</c:v>
                </c:pt>
                <c:pt idx="619">
                  <c:v>1765</c:v>
                </c:pt>
                <c:pt idx="620">
                  <c:v>1770</c:v>
                </c:pt>
                <c:pt idx="621">
                  <c:v>1745</c:v>
                </c:pt>
                <c:pt idx="622">
                  <c:v>1805</c:v>
                </c:pt>
                <c:pt idx="623">
                  <c:v>1810</c:v>
                </c:pt>
                <c:pt idx="624">
                  <c:v>1785</c:v>
                </c:pt>
                <c:pt idx="625">
                  <c:v>1770</c:v>
                </c:pt>
                <c:pt idx="626">
                  <c:v>1725</c:v>
                </c:pt>
                <c:pt idx="627">
                  <c:v>1760</c:v>
                </c:pt>
                <c:pt idx="628">
                  <c:v>1785</c:v>
                </c:pt>
                <c:pt idx="629">
                  <c:v>1765</c:v>
                </c:pt>
                <c:pt idx="630">
                  <c:v>1720</c:v>
                </c:pt>
                <c:pt idx="631">
                  <c:v>1740</c:v>
                </c:pt>
                <c:pt idx="632">
                  <c:v>1840</c:v>
                </c:pt>
                <c:pt idx="633">
                  <c:v>1690</c:v>
                </c:pt>
                <c:pt idx="634">
                  <c:v>1740</c:v>
                </c:pt>
                <c:pt idx="635">
                  <c:v>1805</c:v>
                </c:pt>
                <c:pt idx="636">
                  <c:v>1795</c:v>
                </c:pt>
                <c:pt idx="637">
                  <c:v>1700</c:v>
                </c:pt>
                <c:pt idx="638">
                  <c:v>1740</c:v>
                </c:pt>
                <c:pt idx="639">
                  <c:v>1740</c:v>
                </c:pt>
                <c:pt idx="640">
                  <c:v>1780</c:v>
                </c:pt>
                <c:pt idx="641">
                  <c:v>1810</c:v>
                </c:pt>
                <c:pt idx="642">
                  <c:v>1775</c:v>
                </c:pt>
                <c:pt idx="643">
                  <c:v>1720</c:v>
                </c:pt>
                <c:pt idx="644">
                  <c:v>1745</c:v>
                </c:pt>
                <c:pt idx="645">
                  <c:v>1810</c:v>
                </c:pt>
                <c:pt idx="646">
                  <c:v>1740</c:v>
                </c:pt>
                <c:pt idx="647">
                  <c:v>1805</c:v>
                </c:pt>
                <c:pt idx="648">
                  <c:v>1760</c:v>
                </c:pt>
                <c:pt idx="649">
                  <c:v>1755</c:v>
                </c:pt>
                <c:pt idx="650">
                  <c:v>1770</c:v>
                </c:pt>
                <c:pt idx="651">
                  <c:v>1765</c:v>
                </c:pt>
                <c:pt idx="652">
                  <c:v>1870</c:v>
                </c:pt>
                <c:pt idx="653">
                  <c:v>1835</c:v>
                </c:pt>
                <c:pt idx="654">
                  <c:v>1755</c:v>
                </c:pt>
                <c:pt idx="655">
                  <c:v>1795</c:v>
                </c:pt>
                <c:pt idx="656">
                  <c:v>1800</c:v>
                </c:pt>
                <c:pt idx="657">
                  <c:v>1795</c:v>
                </c:pt>
                <c:pt idx="658">
                  <c:v>1785</c:v>
                </c:pt>
                <c:pt idx="659">
                  <c:v>1765</c:v>
                </c:pt>
                <c:pt idx="660">
                  <c:v>1735</c:v>
                </c:pt>
                <c:pt idx="661">
                  <c:v>1690</c:v>
                </c:pt>
                <c:pt idx="662">
                  <c:v>1695</c:v>
                </c:pt>
                <c:pt idx="663">
                  <c:v>1750</c:v>
                </c:pt>
                <c:pt idx="664">
                  <c:v>1795</c:v>
                </c:pt>
                <c:pt idx="665">
                  <c:v>1800</c:v>
                </c:pt>
                <c:pt idx="666">
                  <c:v>1765</c:v>
                </c:pt>
                <c:pt idx="667">
                  <c:v>1755</c:v>
                </c:pt>
                <c:pt idx="668">
                  <c:v>1735</c:v>
                </c:pt>
                <c:pt idx="669">
                  <c:v>1690</c:v>
                </c:pt>
                <c:pt idx="670">
                  <c:v>1710</c:v>
                </c:pt>
                <c:pt idx="671">
                  <c:v>1735</c:v>
                </c:pt>
                <c:pt idx="672">
                  <c:v>1720</c:v>
                </c:pt>
                <c:pt idx="673">
                  <c:v>1735</c:v>
                </c:pt>
                <c:pt idx="674">
                  <c:v>1700</c:v>
                </c:pt>
                <c:pt idx="675">
                  <c:v>1735</c:v>
                </c:pt>
                <c:pt idx="676">
                  <c:v>1750</c:v>
                </c:pt>
                <c:pt idx="677">
                  <c:v>1720</c:v>
                </c:pt>
                <c:pt idx="678">
                  <c:v>1690</c:v>
                </c:pt>
                <c:pt idx="679">
                  <c:v>1725</c:v>
                </c:pt>
                <c:pt idx="680">
                  <c:v>1730</c:v>
                </c:pt>
                <c:pt idx="681">
                  <c:v>1720</c:v>
                </c:pt>
                <c:pt idx="682">
                  <c:v>1730</c:v>
                </c:pt>
                <c:pt idx="683">
                  <c:v>1745</c:v>
                </c:pt>
                <c:pt idx="684">
                  <c:v>1690</c:v>
                </c:pt>
                <c:pt idx="685">
                  <c:v>1710</c:v>
                </c:pt>
                <c:pt idx="686">
                  <c:v>1745</c:v>
                </c:pt>
                <c:pt idx="687">
                  <c:v>1700</c:v>
                </c:pt>
                <c:pt idx="688">
                  <c:v>1745</c:v>
                </c:pt>
                <c:pt idx="689">
                  <c:v>1740</c:v>
                </c:pt>
                <c:pt idx="690">
                  <c:v>1700</c:v>
                </c:pt>
                <c:pt idx="691">
                  <c:v>1690</c:v>
                </c:pt>
                <c:pt idx="692">
                  <c:v>1725</c:v>
                </c:pt>
                <c:pt idx="693">
                  <c:v>1750</c:v>
                </c:pt>
                <c:pt idx="694">
                  <c:v>1720</c:v>
                </c:pt>
                <c:pt idx="695">
                  <c:v>1725</c:v>
                </c:pt>
                <c:pt idx="696">
                  <c:v>1740</c:v>
                </c:pt>
                <c:pt idx="697">
                  <c:v>1730</c:v>
                </c:pt>
                <c:pt idx="698">
                  <c:v>1690</c:v>
                </c:pt>
                <c:pt idx="699">
                  <c:v>1695</c:v>
                </c:pt>
                <c:pt idx="700">
                  <c:v>1655</c:v>
                </c:pt>
                <c:pt idx="701">
                  <c:v>1695</c:v>
                </c:pt>
                <c:pt idx="702">
                  <c:v>1725</c:v>
                </c:pt>
                <c:pt idx="703">
                  <c:v>1665</c:v>
                </c:pt>
                <c:pt idx="704">
                  <c:v>1710</c:v>
                </c:pt>
                <c:pt idx="705">
                  <c:v>1695</c:v>
                </c:pt>
                <c:pt idx="706">
                  <c:v>1700</c:v>
                </c:pt>
                <c:pt idx="707">
                  <c:v>1745</c:v>
                </c:pt>
                <c:pt idx="708">
                  <c:v>1650</c:v>
                </c:pt>
                <c:pt idx="709">
                  <c:v>1625</c:v>
                </c:pt>
                <c:pt idx="710">
                  <c:v>1695</c:v>
                </c:pt>
                <c:pt idx="711">
                  <c:v>1705</c:v>
                </c:pt>
                <c:pt idx="712">
                  <c:v>1700</c:v>
                </c:pt>
                <c:pt idx="713">
                  <c:v>1730</c:v>
                </c:pt>
                <c:pt idx="714">
                  <c:v>1700</c:v>
                </c:pt>
                <c:pt idx="715">
                  <c:v>1670</c:v>
                </c:pt>
                <c:pt idx="716">
                  <c:v>1680</c:v>
                </c:pt>
                <c:pt idx="717">
                  <c:v>1705</c:v>
                </c:pt>
                <c:pt idx="718">
                  <c:v>1720</c:v>
                </c:pt>
                <c:pt idx="719">
                  <c:v>1740</c:v>
                </c:pt>
                <c:pt idx="720">
                  <c:v>1695</c:v>
                </c:pt>
                <c:pt idx="721">
                  <c:v>1705</c:v>
                </c:pt>
                <c:pt idx="722">
                  <c:v>1720</c:v>
                </c:pt>
                <c:pt idx="723">
                  <c:v>1700</c:v>
                </c:pt>
                <c:pt idx="724">
                  <c:v>1725</c:v>
                </c:pt>
                <c:pt idx="725">
                  <c:v>1740</c:v>
                </c:pt>
                <c:pt idx="726">
                  <c:v>1720</c:v>
                </c:pt>
                <c:pt idx="727">
                  <c:v>1715</c:v>
                </c:pt>
                <c:pt idx="728">
                  <c:v>1700</c:v>
                </c:pt>
                <c:pt idx="729">
                  <c:v>1700</c:v>
                </c:pt>
                <c:pt idx="730">
                  <c:v>1695</c:v>
                </c:pt>
                <c:pt idx="731">
                  <c:v>1675</c:v>
                </c:pt>
                <c:pt idx="732">
                  <c:v>1685</c:v>
                </c:pt>
                <c:pt idx="733">
                  <c:v>1655</c:v>
                </c:pt>
                <c:pt idx="734">
                  <c:v>1700</c:v>
                </c:pt>
                <c:pt idx="735">
                  <c:v>1695</c:v>
                </c:pt>
                <c:pt idx="736">
                  <c:v>1725</c:v>
                </c:pt>
                <c:pt idx="737">
                  <c:v>1695</c:v>
                </c:pt>
                <c:pt idx="738">
                  <c:v>1665</c:v>
                </c:pt>
                <c:pt idx="739">
                  <c:v>1705</c:v>
                </c:pt>
                <c:pt idx="740">
                  <c:v>1710</c:v>
                </c:pt>
                <c:pt idx="741">
                  <c:v>1715</c:v>
                </c:pt>
                <c:pt idx="742">
                  <c:v>1725</c:v>
                </c:pt>
                <c:pt idx="743">
                  <c:v>1685</c:v>
                </c:pt>
                <c:pt idx="744">
                  <c:v>1650</c:v>
                </c:pt>
                <c:pt idx="745">
                  <c:v>1765</c:v>
                </c:pt>
                <c:pt idx="746">
                  <c:v>1735</c:v>
                </c:pt>
                <c:pt idx="747">
                  <c:v>1665</c:v>
                </c:pt>
                <c:pt idx="748">
                  <c:v>1665</c:v>
                </c:pt>
                <c:pt idx="749">
                  <c:v>1675</c:v>
                </c:pt>
                <c:pt idx="750">
                  <c:v>1655</c:v>
                </c:pt>
                <c:pt idx="751">
                  <c:v>1695</c:v>
                </c:pt>
                <c:pt idx="752">
                  <c:v>1655</c:v>
                </c:pt>
                <c:pt idx="753">
                  <c:v>1735</c:v>
                </c:pt>
                <c:pt idx="754">
                  <c:v>1650</c:v>
                </c:pt>
                <c:pt idx="755">
                  <c:v>1710</c:v>
                </c:pt>
                <c:pt idx="756">
                  <c:v>1740</c:v>
                </c:pt>
                <c:pt idx="757">
                  <c:v>1735</c:v>
                </c:pt>
                <c:pt idx="758">
                  <c:v>1665</c:v>
                </c:pt>
                <c:pt idx="759">
                  <c:v>1670</c:v>
                </c:pt>
                <c:pt idx="760">
                  <c:v>1720</c:v>
                </c:pt>
                <c:pt idx="761">
                  <c:v>1685</c:v>
                </c:pt>
                <c:pt idx="762">
                  <c:v>1675</c:v>
                </c:pt>
                <c:pt idx="763">
                  <c:v>1685</c:v>
                </c:pt>
                <c:pt idx="764">
                  <c:v>1635</c:v>
                </c:pt>
                <c:pt idx="765">
                  <c:v>1660</c:v>
                </c:pt>
                <c:pt idx="766">
                  <c:v>1675</c:v>
                </c:pt>
                <c:pt idx="767">
                  <c:v>1695</c:v>
                </c:pt>
                <c:pt idx="768">
                  <c:v>1740</c:v>
                </c:pt>
                <c:pt idx="769">
                  <c:v>1715</c:v>
                </c:pt>
                <c:pt idx="770">
                  <c:v>1715</c:v>
                </c:pt>
                <c:pt idx="771">
                  <c:v>1710</c:v>
                </c:pt>
                <c:pt idx="772">
                  <c:v>1670</c:v>
                </c:pt>
                <c:pt idx="773">
                  <c:v>1695</c:v>
                </c:pt>
                <c:pt idx="774">
                  <c:v>1715</c:v>
                </c:pt>
                <c:pt idx="775">
                  <c:v>1730</c:v>
                </c:pt>
                <c:pt idx="776">
                  <c:v>1700</c:v>
                </c:pt>
                <c:pt idx="777">
                  <c:v>1660</c:v>
                </c:pt>
                <c:pt idx="778">
                  <c:v>1695</c:v>
                </c:pt>
                <c:pt idx="779">
                  <c:v>1690</c:v>
                </c:pt>
                <c:pt idx="780">
                  <c:v>1695</c:v>
                </c:pt>
                <c:pt idx="781">
                  <c:v>1725</c:v>
                </c:pt>
                <c:pt idx="782">
                  <c:v>1700</c:v>
                </c:pt>
                <c:pt idx="783">
                  <c:v>1685</c:v>
                </c:pt>
                <c:pt idx="784">
                  <c:v>1685</c:v>
                </c:pt>
                <c:pt idx="785">
                  <c:v>1690</c:v>
                </c:pt>
                <c:pt idx="786">
                  <c:v>1685</c:v>
                </c:pt>
                <c:pt idx="787">
                  <c:v>1675</c:v>
                </c:pt>
                <c:pt idx="788">
                  <c:v>1720</c:v>
                </c:pt>
                <c:pt idx="789">
                  <c:v>1720</c:v>
                </c:pt>
                <c:pt idx="790">
                  <c:v>1725</c:v>
                </c:pt>
                <c:pt idx="791">
                  <c:v>1690</c:v>
                </c:pt>
                <c:pt idx="792">
                  <c:v>1675</c:v>
                </c:pt>
                <c:pt idx="793">
                  <c:v>1690</c:v>
                </c:pt>
                <c:pt idx="794">
                  <c:v>1690</c:v>
                </c:pt>
                <c:pt idx="795">
                  <c:v>1685</c:v>
                </c:pt>
                <c:pt idx="796">
                  <c:v>1740</c:v>
                </c:pt>
                <c:pt idx="797">
                  <c:v>1700</c:v>
                </c:pt>
                <c:pt idx="798">
                  <c:v>1715</c:v>
                </c:pt>
                <c:pt idx="799">
                  <c:v>1695</c:v>
                </c:pt>
                <c:pt idx="800">
                  <c:v>1730</c:v>
                </c:pt>
                <c:pt idx="801">
                  <c:v>1745</c:v>
                </c:pt>
                <c:pt idx="802">
                  <c:v>1730</c:v>
                </c:pt>
                <c:pt idx="803">
                  <c:v>1745</c:v>
                </c:pt>
                <c:pt idx="804">
                  <c:v>1725</c:v>
                </c:pt>
                <c:pt idx="805">
                  <c:v>1685</c:v>
                </c:pt>
                <c:pt idx="806">
                  <c:v>1675</c:v>
                </c:pt>
                <c:pt idx="807">
                  <c:v>1680</c:v>
                </c:pt>
                <c:pt idx="808">
                  <c:v>1700</c:v>
                </c:pt>
                <c:pt idx="809">
                  <c:v>1655</c:v>
                </c:pt>
                <c:pt idx="810">
                  <c:v>1685</c:v>
                </c:pt>
                <c:pt idx="811">
                  <c:v>1725</c:v>
                </c:pt>
                <c:pt idx="812">
                  <c:v>1690</c:v>
                </c:pt>
                <c:pt idx="813">
                  <c:v>1695</c:v>
                </c:pt>
                <c:pt idx="814">
                  <c:v>1610</c:v>
                </c:pt>
                <c:pt idx="815">
                  <c:v>1655</c:v>
                </c:pt>
                <c:pt idx="816">
                  <c:v>1640</c:v>
                </c:pt>
                <c:pt idx="817">
                  <c:v>1635</c:v>
                </c:pt>
                <c:pt idx="818">
                  <c:v>1675</c:v>
                </c:pt>
                <c:pt idx="819">
                  <c:v>1715</c:v>
                </c:pt>
                <c:pt idx="820">
                  <c:v>1700</c:v>
                </c:pt>
                <c:pt idx="821">
                  <c:v>1650</c:v>
                </c:pt>
                <c:pt idx="822">
                  <c:v>1645</c:v>
                </c:pt>
                <c:pt idx="823">
                  <c:v>1655</c:v>
                </c:pt>
                <c:pt idx="824">
                  <c:v>1680</c:v>
                </c:pt>
                <c:pt idx="825">
                  <c:v>1650</c:v>
                </c:pt>
                <c:pt idx="826">
                  <c:v>1715</c:v>
                </c:pt>
                <c:pt idx="827">
                  <c:v>1695</c:v>
                </c:pt>
                <c:pt idx="828">
                  <c:v>1685</c:v>
                </c:pt>
                <c:pt idx="829">
                  <c:v>1635</c:v>
                </c:pt>
                <c:pt idx="830">
                  <c:v>1675</c:v>
                </c:pt>
                <c:pt idx="831">
                  <c:v>1695</c:v>
                </c:pt>
                <c:pt idx="832">
                  <c:v>1705</c:v>
                </c:pt>
                <c:pt idx="833">
                  <c:v>1665</c:v>
                </c:pt>
                <c:pt idx="834">
                  <c:v>1680</c:v>
                </c:pt>
                <c:pt idx="835">
                  <c:v>1700</c:v>
                </c:pt>
                <c:pt idx="836">
                  <c:v>1660</c:v>
                </c:pt>
                <c:pt idx="837">
                  <c:v>1675</c:v>
                </c:pt>
                <c:pt idx="838">
                  <c:v>1715</c:v>
                </c:pt>
                <c:pt idx="839">
                  <c:v>1675</c:v>
                </c:pt>
                <c:pt idx="840">
                  <c:v>1625</c:v>
                </c:pt>
                <c:pt idx="841">
                  <c:v>1645</c:v>
                </c:pt>
                <c:pt idx="842">
                  <c:v>1630</c:v>
                </c:pt>
                <c:pt idx="843">
                  <c:v>1660</c:v>
                </c:pt>
                <c:pt idx="844">
                  <c:v>1695</c:v>
                </c:pt>
                <c:pt idx="845">
                  <c:v>1710</c:v>
                </c:pt>
                <c:pt idx="846">
                  <c:v>1685</c:v>
                </c:pt>
                <c:pt idx="847">
                  <c:v>1655</c:v>
                </c:pt>
                <c:pt idx="848">
                  <c:v>1645</c:v>
                </c:pt>
                <c:pt idx="849">
                  <c:v>1630</c:v>
                </c:pt>
                <c:pt idx="850">
                  <c:v>1690</c:v>
                </c:pt>
                <c:pt idx="851">
                  <c:v>1690</c:v>
                </c:pt>
                <c:pt idx="852">
                  <c:v>1680</c:v>
                </c:pt>
                <c:pt idx="853">
                  <c:v>1690</c:v>
                </c:pt>
                <c:pt idx="854">
                  <c:v>1670</c:v>
                </c:pt>
                <c:pt idx="855">
                  <c:v>1655</c:v>
                </c:pt>
                <c:pt idx="856">
                  <c:v>1630</c:v>
                </c:pt>
                <c:pt idx="857">
                  <c:v>1645</c:v>
                </c:pt>
                <c:pt idx="858">
                  <c:v>1655</c:v>
                </c:pt>
                <c:pt idx="859">
                  <c:v>1685</c:v>
                </c:pt>
                <c:pt idx="860">
                  <c:v>1705</c:v>
                </c:pt>
                <c:pt idx="861">
                  <c:v>1695</c:v>
                </c:pt>
                <c:pt idx="862">
                  <c:v>1675</c:v>
                </c:pt>
                <c:pt idx="863">
                  <c:v>1645</c:v>
                </c:pt>
                <c:pt idx="864">
                  <c:v>1695</c:v>
                </c:pt>
                <c:pt idx="865">
                  <c:v>1685</c:v>
                </c:pt>
                <c:pt idx="866">
                  <c:v>1655</c:v>
                </c:pt>
                <c:pt idx="867">
                  <c:v>1650</c:v>
                </c:pt>
                <c:pt idx="868">
                  <c:v>1640</c:v>
                </c:pt>
                <c:pt idx="869">
                  <c:v>1660</c:v>
                </c:pt>
                <c:pt idx="870">
                  <c:v>1660</c:v>
                </c:pt>
                <c:pt idx="871">
                  <c:v>1680</c:v>
                </c:pt>
                <c:pt idx="872">
                  <c:v>1640</c:v>
                </c:pt>
                <c:pt idx="873">
                  <c:v>1665</c:v>
                </c:pt>
                <c:pt idx="874">
                  <c:v>1695</c:v>
                </c:pt>
                <c:pt idx="875">
                  <c:v>1670</c:v>
                </c:pt>
                <c:pt idx="876">
                  <c:v>1655</c:v>
                </c:pt>
                <c:pt idx="877">
                  <c:v>1675</c:v>
                </c:pt>
                <c:pt idx="878">
                  <c:v>1625</c:v>
                </c:pt>
                <c:pt idx="879">
                  <c:v>1640</c:v>
                </c:pt>
                <c:pt idx="880">
                  <c:v>1605</c:v>
                </c:pt>
                <c:pt idx="881">
                  <c:v>1650</c:v>
                </c:pt>
                <c:pt idx="882">
                  <c:v>1655</c:v>
                </c:pt>
                <c:pt idx="883">
                  <c:v>1670</c:v>
                </c:pt>
                <c:pt idx="884">
                  <c:v>1680</c:v>
                </c:pt>
                <c:pt idx="885">
                  <c:v>1680</c:v>
                </c:pt>
                <c:pt idx="886">
                  <c:v>1665</c:v>
                </c:pt>
                <c:pt idx="887">
                  <c:v>1655</c:v>
                </c:pt>
                <c:pt idx="888">
                  <c:v>1665</c:v>
                </c:pt>
                <c:pt idx="889">
                  <c:v>1645</c:v>
                </c:pt>
                <c:pt idx="890">
                  <c:v>1640</c:v>
                </c:pt>
                <c:pt idx="891">
                  <c:v>1660</c:v>
                </c:pt>
                <c:pt idx="892">
                  <c:v>1665</c:v>
                </c:pt>
                <c:pt idx="893">
                  <c:v>1700</c:v>
                </c:pt>
                <c:pt idx="894">
                  <c:v>1690</c:v>
                </c:pt>
                <c:pt idx="895">
                  <c:v>1640</c:v>
                </c:pt>
                <c:pt idx="896">
                  <c:v>1635</c:v>
                </c:pt>
                <c:pt idx="897">
                  <c:v>1630</c:v>
                </c:pt>
                <c:pt idx="898">
                  <c:v>1615</c:v>
                </c:pt>
                <c:pt idx="899">
                  <c:v>1595</c:v>
                </c:pt>
                <c:pt idx="900">
                  <c:v>1630</c:v>
                </c:pt>
                <c:pt idx="901">
                  <c:v>1660</c:v>
                </c:pt>
                <c:pt idx="902">
                  <c:v>1640</c:v>
                </c:pt>
                <c:pt idx="903">
                  <c:v>1620</c:v>
                </c:pt>
                <c:pt idx="904">
                  <c:v>1685</c:v>
                </c:pt>
                <c:pt idx="905">
                  <c:v>1655</c:v>
                </c:pt>
                <c:pt idx="906">
                  <c:v>1615</c:v>
                </c:pt>
                <c:pt idx="907">
                  <c:v>1650</c:v>
                </c:pt>
                <c:pt idx="908">
                  <c:v>1660</c:v>
                </c:pt>
                <c:pt idx="909">
                  <c:v>1650</c:v>
                </c:pt>
                <c:pt idx="910">
                  <c:v>1680</c:v>
                </c:pt>
                <c:pt idx="911">
                  <c:v>1670</c:v>
                </c:pt>
                <c:pt idx="912">
                  <c:v>1660</c:v>
                </c:pt>
                <c:pt idx="913">
                  <c:v>1610</c:v>
                </c:pt>
                <c:pt idx="914">
                  <c:v>1645</c:v>
                </c:pt>
                <c:pt idx="915">
                  <c:v>1685</c:v>
                </c:pt>
                <c:pt idx="916">
                  <c:v>1660</c:v>
                </c:pt>
                <c:pt idx="917">
                  <c:v>1640</c:v>
                </c:pt>
                <c:pt idx="918">
                  <c:v>1655</c:v>
                </c:pt>
                <c:pt idx="919">
                  <c:v>1680</c:v>
                </c:pt>
                <c:pt idx="920">
                  <c:v>1610</c:v>
                </c:pt>
                <c:pt idx="921">
                  <c:v>1640</c:v>
                </c:pt>
                <c:pt idx="922">
                  <c:v>1650</c:v>
                </c:pt>
                <c:pt idx="923">
                  <c:v>1685</c:v>
                </c:pt>
                <c:pt idx="924">
                  <c:v>1665</c:v>
                </c:pt>
                <c:pt idx="925">
                  <c:v>1595</c:v>
                </c:pt>
                <c:pt idx="926">
                  <c:v>1680</c:v>
                </c:pt>
                <c:pt idx="927">
                  <c:v>1595</c:v>
                </c:pt>
                <c:pt idx="928">
                  <c:v>1640</c:v>
                </c:pt>
                <c:pt idx="929">
                  <c:v>1680</c:v>
                </c:pt>
                <c:pt idx="930">
                  <c:v>1690</c:v>
                </c:pt>
                <c:pt idx="931">
                  <c:v>1665</c:v>
                </c:pt>
                <c:pt idx="932">
                  <c:v>1680</c:v>
                </c:pt>
                <c:pt idx="933">
                  <c:v>1640</c:v>
                </c:pt>
                <c:pt idx="934">
                  <c:v>1640</c:v>
                </c:pt>
                <c:pt idx="935">
                  <c:v>1635</c:v>
                </c:pt>
                <c:pt idx="936">
                  <c:v>1650</c:v>
                </c:pt>
                <c:pt idx="937">
                  <c:v>1605</c:v>
                </c:pt>
                <c:pt idx="938">
                  <c:v>1640</c:v>
                </c:pt>
                <c:pt idx="939">
                  <c:v>1660</c:v>
                </c:pt>
                <c:pt idx="940">
                  <c:v>1635</c:v>
                </c:pt>
                <c:pt idx="941">
                  <c:v>1680</c:v>
                </c:pt>
                <c:pt idx="942">
                  <c:v>1685</c:v>
                </c:pt>
                <c:pt idx="943">
                  <c:v>1705</c:v>
                </c:pt>
                <c:pt idx="944">
                  <c:v>1665</c:v>
                </c:pt>
                <c:pt idx="945">
                  <c:v>1650</c:v>
                </c:pt>
                <c:pt idx="946">
                  <c:v>1645</c:v>
                </c:pt>
                <c:pt idx="947">
                  <c:v>1625</c:v>
                </c:pt>
                <c:pt idx="948">
                  <c:v>1660</c:v>
                </c:pt>
                <c:pt idx="949">
                  <c:v>1660</c:v>
                </c:pt>
                <c:pt idx="950">
                  <c:v>1635</c:v>
                </c:pt>
                <c:pt idx="951">
                  <c:v>1625</c:v>
                </c:pt>
                <c:pt idx="952">
                  <c:v>1625</c:v>
                </c:pt>
                <c:pt idx="953">
                  <c:v>1625</c:v>
                </c:pt>
                <c:pt idx="954">
                  <c:v>1620</c:v>
                </c:pt>
                <c:pt idx="955">
                  <c:v>1635</c:v>
                </c:pt>
                <c:pt idx="956">
                  <c:v>1635</c:v>
                </c:pt>
                <c:pt idx="957">
                  <c:v>1635</c:v>
                </c:pt>
                <c:pt idx="958">
                  <c:v>1660</c:v>
                </c:pt>
                <c:pt idx="959">
                  <c:v>1650</c:v>
                </c:pt>
                <c:pt idx="960">
                  <c:v>1655</c:v>
                </c:pt>
                <c:pt idx="961">
                  <c:v>1665</c:v>
                </c:pt>
                <c:pt idx="962">
                  <c:v>1630</c:v>
                </c:pt>
                <c:pt idx="963">
                  <c:v>1630</c:v>
                </c:pt>
                <c:pt idx="964">
                  <c:v>1660</c:v>
                </c:pt>
                <c:pt idx="965">
                  <c:v>1635</c:v>
                </c:pt>
                <c:pt idx="966">
                  <c:v>1615</c:v>
                </c:pt>
                <c:pt idx="967">
                  <c:v>1650</c:v>
                </c:pt>
                <c:pt idx="968">
                  <c:v>1655</c:v>
                </c:pt>
                <c:pt idx="969">
                  <c:v>1615</c:v>
                </c:pt>
                <c:pt idx="970">
                  <c:v>1620</c:v>
                </c:pt>
                <c:pt idx="971">
                  <c:v>1650</c:v>
                </c:pt>
                <c:pt idx="972">
                  <c:v>1650</c:v>
                </c:pt>
                <c:pt idx="973">
                  <c:v>1650</c:v>
                </c:pt>
                <c:pt idx="974">
                  <c:v>1660</c:v>
                </c:pt>
                <c:pt idx="975">
                  <c:v>1680</c:v>
                </c:pt>
                <c:pt idx="976">
                  <c:v>1690</c:v>
                </c:pt>
                <c:pt idx="977">
                  <c:v>1655</c:v>
                </c:pt>
                <c:pt idx="978">
                  <c:v>1665</c:v>
                </c:pt>
                <c:pt idx="979">
                  <c:v>1610</c:v>
                </c:pt>
                <c:pt idx="980">
                  <c:v>1660</c:v>
                </c:pt>
                <c:pt idx="981">
                  <c:v>1610</c:v>
                </c:pt>
                <c:pt idx="982">
                  <c:v>1650</c:v>
                </c:pt>
                <c:pt idx="983">
                  <c:v>1655</c:v>
                </c:pt>
                <c:pt idx="984">
                  <c:v>1585</c:v>
                </c:pt>
                <c:pt idx="985">
                  <c:v>1625</c:v>
                </c:pt>
                <c:pt idx="986">
                  <c:v>1650</c:v>
                </c:pt>
                <c:pt idx="987">
                  <c:v>1640</c:v>
                </c:pt>
                <c:pt idx="988">
                  <c:v>1645</c:v>
                </c:pt>
                <c:pt idx="989">
                  <c:v>1670</c:v>
                </c:pt>
                <c:pt idx="990">
                  <c:v>1635</c:v>
                </c:pt>
                <c:pt idx="991">
                  <c:v>1590</c:v>
                </c:pt>
                <c:pt idx="992">
                  <c:v>1610</c:v>
                </c:pt>
                <c:pt idx="993">
                  <c:v>1655</c:v>
                </c:pt>
                <c:pt idx="994">
                  <c:v>1615</c:v>
                </c:pt>
                <c:pt idx="995">
                  <c:v>1670</c:v>
                </c:pt>
                <c:pt idx="996">
                  <c:v>1655</c:v>
                </c:pt>
                <c:pt idx="997">
                  <c:v>1650</c:v>
                </c:pt>
                <c:pt idx="998">
                  <c:v>1600</c:v>
                </c:pt>
                <c:pt idx="999">
                  <c:v>1630</c:v>
                </c:pt>
                <c:pt idx="1000">
                  <c:v>1650</c:v>
                </c:pt>
                <c:pt idx="1001">
                  <c:v>1650</c:v>
                </c:pt>
                <c:pt idx="1002">
                  <c:v>1635</c:v>
                </c:pt>
                <c:pt idx="1003">
                  <c:v>1670</c:v>
                </c:pt>
                <c:pt idx="1004">
                  <c:v>1645</c:v>
                </c:pt>
                <c:pt idx="1005">
                  <c:v>1640</c:v>
                </c:pt>
                <c:pt idx="1006">
                  <c:v>1620</c:v>
                </c:pt>
                <c:pt idx="1007">
                  <c:v>1610</c:v>
                </c:pt>
                <c:pt idx="1008">
                  <c:v>1625</c:v>
                </c:pt>
                <c:pt idx="1009">
                  <c:v>1670</c:v>
                </c:pt>
                <c:pt idx="1010">
                  <c:v>1645</c:v>
                </c:pt>
                <c:pt idx="1011">
                  <c:v>1625</c:v>
                </c:pt>
                <c:pt idx="1012">
                  <c:v>1635</c:v>
                </c:pt>
                <c:pt idx="1013">
                  <c:v>1635</c:v>
                </c:pt>
                <c:pt idx="1014">
                  <c:v>1625</c:v>
                </c:pt>
                <c:pt idx="1015">
                  <c:v>1605</c:v>
                </c:pt>
                <c:pt idx="1016">
                  <c:v>1630</c:v>
                </c:pt>
                <c:pt idx="1017">
                  <c:v>1645</c:v>
                </c:pt>
                <c:pt idx="1018">
                  <c:v>1610</c:v>
                </c:pt>
                <c:pt idx="1019">
                  <c:v>1625</c:v>
                </c:pt>
                <c:pt idx="1020">
                  <c:v>1640</c:v>
                </c:pt>
                <c:pt idx="1021">
                  <c:v>1670</c:v>
                </c:pt>
                <c:pt idx="1022">
                  <c:v>1630</c:v>
                </c:pt>
                <c:pt idx="1023">
                  <c:v>1620</c:v>
                </c:pt>
                <c:pt idx="1024">
                  <c:v>1630</c:v>
                </c:pt>
                <c:pt idx="1025">
                  <c:v>1615</c:v>
                </c:pt>
                <c:pt idx="1026">
                  <c:v>1615</c:v>
                </c:pt>
                <c:pt idx="1027">
                  <c:v>1615</c:v>
                </c:pt>
                <c:pt idx="1028">
                  <c:v>1655</c:v>
                </c:pt>
                <c:pt idx="1029">
                  <c:v>1650</c:v>
                </c:pt>
                <c:pt idx="1030">
                  <c:v>1615</c:v>
                </c:pt>
                <c:pt idx="1031">
                  <c:v>1575</c:v>
                </c:pt>
                <c:pt idx="1032">
                  <c:v>1640</c:v>
                </c:pt>
                <c:pt idx="1033">
                  <c:v>1680</c:v>
                </c:pt>
                <c:pt idx="1034">
                  <c:v>1635</c:v>
                </c:pt>
                <c:pt idx="1035">
                  <c:v>1645</c:v>
                </c:pt>
                <c:pt idx="1036">
                  <c:v>1705</c:v>
                </c:pt>
                <c:pt idx="1037">
                  <c:v>1610</c:v>
                </c:pt>
                <c:pt idx="1038">
                  <c:v>1595</c:v>
                </c:pt>
                <c:pt idx="1039">
                  <c:v>1615</c:v>
                </c:pt>
                <c:pt idx="1040">
                  <c:v>1615</c:v>
                </c:pt>
                <c:pt idx="1041">
                  <c:v>1640</c:v>
                </c:pt>
                <c:pt idx="1042">
                  <c:v>1610</c:v>
                </c:pt>
                <c:pt idx="1043">
                  <c:v>1625</c:v>
                </c:pt>
                <c:pt idx="1044">
                  <c:v>1620</c:v>
                </c:pt>
                <c:pt idx="1045">
                  <c:v>1610</c:v>
                </c:pt>
                <c:pt idx="1046">
                  <c:v>1670</c:v>
                </c:pt>
                <c:pt idx="1047">
                  <c:v>1695</c:v>
                </c:pt>
                <c:pt idx="1048">
                  <c:v>1665</c:v>
                </c:pt>
                <c:pt idx="1049">
                  <c:v>1680</c:v>
                </c:pt>
                <c:pt idx="1050">
                  <c:v>1630</c:v>
                </c:pt>
                <c:pt idx="1051">
                  <c:v>1655</c:v>
                </c:pt>
                <c:pt idx="1052">
                  <c:v>1635</c:v>
                </c:pt>
                <c:pt idx="1053">
                  <c:v>1625</c:v>
                </c:pt>
                <c:pt idx="1054">
                  <c:v>1640</c:v>
                </c:pt>
                <c:pt idx="1055">
                  <c:v>1610</c:v>
                </c:pt>
                <c:pt idx="1056">
                  <c:v>1650</c:v>
                </c:pt>
                <c:pt idx="1057">
                  <c:v>1630</c:v>
                </c:pt>
                <c:pt idx="1058">
                  <c:v>1615</c:v>
                </c:pt>
                <c:pt idx="1059">
                  <c:v>1620</c:v>
                </c:pt>
                <c:pt idx="1060">
                  <c:v>1615</c:v>
                </c:pt>
                <c:pt idx="1061">
                  <c:v>1625</c:v>
                </c:pt>
                <c:pt idx="1062">
                  <c:v>1585</c:v>
                </c:pt>
                <c:pt idx="1063">
                  <c:v>1600</c:v>
                </c:pt>
                <c:pt idx="1064">
                  <c:v>1610</c:v>
                </c:pt>
                <c:pt idx="1065">
                  <c:v>1605</c:v>
                </c:pt>
                <c:pt idx="1066">
                  <c:v>1615</c:v>
                </c:pt>
                <c:pt idx="1067">
                  <c:v>1645</c:v>
                </c:pt>
                <c:pt idx="1068">
                  <c:v>1620</c:v>
                </c:pt>
                <c:pt idx="1069">
                  <c:v>1600</c:v>
                </c:pt>
                <c:pt idx="1070">
                  <c:v>1600</c:v>
                </c:pt>
                <c:pt idx="1071">
                  <c:v>1625</c:v>
                </c:pt>
                <c:pt idx="1072">
                  <c:v>1615</c:v>
                </c:pt>
                <c:pt idx="1073">
                  <c:v>1620</c:v>
                </c:pt>
                <c:pt idx="1074">
                  <c:v>1630</c:v>
                </c:pt>
                <c:pt idx="1075">
                  <c:v>1645</c:v>
                </c:pt>
                <c:pt idx="1076">
                  <c:v>1625</c:v>
                </c:pt>
                <c:pt idx="1077">
                  <c:v>1640</c:v>
                </c:pt>
                <c:pt idx="1078">
                  <c:v>1630</c:v>
                </c:pt>
                <c:pt idx="1079">
                  <c:v>1620</c:v>
                </c:pt>
                <c:pt idx="1080">
                  <c:v>1620</c:v>
                </c:pt>
                <c:pt idx="1081">
                  <c:v>1625</c:v>
                </c:pt>
                <c:pt idx="1082">
                  <c:v>1640</c:v>
                </c:pt>
                <c:pt idx="1083">
                  <c:v>1630</c:v>
                </c:pt>
                <c:pt idx="1084">
                  <c:v>1600</c:v>
                </c:pt>
                <c:pt idx="1085">
                  <c:v>1610</c:v>
                </c:pt>
                <c:pt idx="1086">
                  <c:v>1610</c:v>
                </c:pt>
                <c:pt idx="1087">
                  <c:v>1605</c:v>
                </c:pt>
                <c:pt idx="1088">
                  <c:v>1615</c:v>
                </c:pt>
                <c:pt idx="1089">
                  <c:v>1580</c:v>
                </c:pt>
                <c:pt idx="1090">
                  <c:v>1605</c:v>
                </c:pt>
                <c:pt idx="1091">
                  <c:v>1575</c:v>
                </c:pt>
                <c:pt idx="1092">
                  <c:v>1575</c:v>
                </c:pt>
                <c:pt idx="1093">
                  <c:v>1605</c:v>
                </c:pt>
                <c:pt idx="1094">
                  <c:v>1610</c:v>
                </c:pt>
                <c:pt idx="1095">
                  <c:v>1620</c:v>
                </c:pt>
                <c:pt idx="1096">
                  <c:v>1660</c:v>
                </c:pt>
                <c:pt idx="1097">
                  <c:v>1580</c:v>
                </c:pt>
                <c:pt idx="1098">
                  <c:v>1600</c:v>
                </c:pt>
                <c:pt idx="1099">
                  <c:v>1640</c:v>
                </c:pt>
                <c:pt idx="1100">
                  <c:v>1650</c:v>
                </c:pt>
                <c:pt idx="1101">
                  <c:v>1575</c:v>
                </c:pt>
                <c:pt idx="1102">
                  <c:v>1600</c:v>
                </c:pt>
                <c:pt idx="1103">
                  <c:v>1610</c:v>
                </c:pt>
                <c:pt idx="1104">
                  <c:v>1620</c:v>
                </c:pt>
                <c:pt idx="1105">
                  <c:v>1600</c:v>
                </c:pt>
                <c:pt idx="1106">
                  <c:v>1625</c:v>
                </c:pt>
                <c:pt idx="1107">
                  <c:v>1635</c:v>
                </c:pt>
                <c:pt idx="1108">
                  <c:v>1575</c:v>
                </c:pt>
                <c:pt idx="1109">
                  <c:v>1610</c:v>
                </c:pt>
                <c:pt idx="1110">
                  <c:v>1635</c:v>
                </c:pt>
                <c:pt idx="1111">
                  <c:v>1615</c:v>
                </c:pt>
                <c:pt idx="1112">
                  <c:v>1605</c:v>
                </c:pt>
                <c:pt idx="1113">
                  <c:v>1610</c:v>
                </c:pt>
                <c:pt idx="1114">
                  <c:v>1610</c:v>
                </c:pt>
                <c:pt idx="1115">
                  <c:v>1645</c:v>
                </c:pt>
                <c:pt idx="1116">
                  <c:v>1620</c:v>
                </c:pt>
                <c:pt idx="1117">
                  <c:v>1635</c:v>
                </c:pt>
                <c:pt idx="1118">
                  <c:v>1610</c:v>
                </c:pt>
                <c:pt idx="1119">
                  <c:v>1600</c:v>
                </c:pt>
                <c:pt idx="1120">
                  <c:v>1600</c:v>
                </c:pt>
                <c:pt idx="1121">
                  <c:v>1590</c:v>
                </c:pt>
                <c:pt idx="1122">
                  <c:v>1580</c:v>
                </c:pt>
                <c:pt idx="1123">
                  <c:v>1605</c:v>
                </c:pt>
                <c:pt idx="1124">
                  <c:v>1595</c:v>
                </c:pt>
                <c:pt idx="1125">
                  <c:v>1605</c:v>
                </c:pt>
                <c:pt idx="1126">
                  <c:v>1605</c:v>
                </c:pt>
                <c:pt idx="1127">
                  <c:v>1615</c:v>
                </c:pt>
                <c:pt idx="1128">
                  <c:v>1635</c:v>
                </c:pt>
                <c:pt idx="1129">
                  <c:v>1615</c:v>
                </c:pt>
                <c:pt idx="1130">
                  <c:v>1600</c:v>
                </c:pt>
                <c:pt idx="1131">
                  <c:v>1610</c:v>
                </c:pt>
                <c:pt idx="1132">
                  <c:v>1630</c:v>
                </c:pt>
                <c:pt idx="1133">
                  <c:v>1635</c:v>
                </c:pt>
                <c:pt idx="1134">
                  <c:v>1610</c:v>
                </c:pt>
                <c:pt idx="1135">
                  <c:v>1590</c:v>
                </c:pt>
                <c:pt idx="1136">
                  <c:v>1605</c:v>
                </c:pt>
                <c:pt idx="1137">
                  <c:v>1610</c:v>
                </c:pt>
                <c:pt idx="1138">
                  <c:v>1610</c:v>
                </c:pt>
                <c:pt idx="1139">
                  <c:v>1575</c:v>
                </c:pt>
                <c:pt idx="1140">
                  <c:v>1590</c:v>
                </c:pt>
                <c:pt idx="1141">
                  <c:v>1590</c:v>
                </c:pt>
                <c:pt idx="1142">
                  <c:v>1595</c:v>
                </c:pt>
                <c:pt idx="1143">
                  <c:v>1595</c:v>
                </c:pt>
                <c:pt idx="1144">
                  <c:v>1600</c:v>
                </c:pt>
                <c:pt idx="1145">
                  <c:v>1640</c:v>
                </c:pt>
                <c:pt idx="1146">
                  <c:v>1645</c:v>
                </c:pt>
                <c:pt idx="1147">
                  <c:v>1660</c:v>
                </c:pt>
                <c:pt idx="1148">
                  <c:v>1615</c:v>
                </c:pt>
                <c:pt idx="1149">
                  <c:v>1610</c:v>
                </c:pt>
                <c:pt idx="1150">
                  <c:v>1635</c:v>
                </c:pt>
                <c:pt idx="1151">
                  <c:v>1630</c:v>
                </c:pt>
                <c:pt idx="1152">
                  <c:v>1610</c:v>
                </c:pt>
                <c:pt idx="1153">
                  <c:v>1615</c:v>
                </c:pt>
                <c:pt idx="1154">
                  <c:v>1640</c:v>
                </c:pt>
                <c:pt idx="1155">
                  <c:v>1615</c:v>
                </c:pt>
                <c:pt idx="1156">
                  <c:v>1600</c:v>
                </c:pt>
                <c:pt idx="1157">
                  <c:v>1640</c:v>
                </c:pt>
                <c:pt idx="1158">
                  <c:v>1640</c:v>
                </c:pt>
                <c:pt idx="1159">
                  <c:v>1640</c:v>
                </c:pt>
                <c:pt idx="1160">
                  <c:v>1620</c:v>
                </c:pt>
                <c:pt idx="1161">
                  <c:v>1575</c:v>
                </c:pt>
                <c:pt idx="1162">
                  <c:v>1610</c:v>
                </c:pt>
                <c:pt idx="1163">
                  <c:v>1585</c:v>
                </c:pt>
                <c:pt idx="1164">
                  <c:v>1610</c:v>
                </c:pt>
                <c:pt idx="1165">
                  <c:v>1605</c:v>
                </c:pt>
                <c:pt idx="1166">
                  <c:v>1615</c:v>
                </c:pt>
                <c:pt idx="1167">
                  <c:v>1630</c:v>
                </c:pt>
                <c:pt idx="1168">
                  <c:v>1595</c:v>
                </c:pt>
                <c:pt idx="1169">
                  <c:v>1630</c:v>
                </c:pt>
                <c:pt idx="1170">
                  <c:v>1680</c:v>
                </c:pt>
                <c:pt idx="1171">
                  <c:v>1590</c:v>
                </c:pt>
                <c:pt idx="1172">
                  <c:v>1615</c:v>
                </c:pt>
                <c:pt idx="1173">
                  <c:v>1610</c:v>
                </c:pt>
                <c:pt idx="1174">
                  <c:v>1635</c:v>
                </c:pt>
                <c:pt idx="1175">
                  <c:v>1645</c:v>
                </c:pt>
                <c:pt idx="1176">
                  <c:v>1620</c:v>
                </c:pt>
                <c:pt idx="1177">
                  <c:v>1600</c:v>
                </c:pt>
                <c:pt idx="1178">
                  <c:v>1640</c:v>
                </c:pt>
                <c:pt idx="1179">
                  <c:v>1595</c:v>
                </c:pt>
                <c:pt idx="1180">
                  <c:v>1610</c:v>
                </c:pt>
                <c:pt idx="1181">
                  <c:v>1595</c:v>
                </c:pt>
                <c:pt idx="1182">
                  <c:v>1595</c:v>
                </c:pt>
                <c:pt idx="1183">
                  <c:v>1615</c:v>
                </c:pt>
                <c:pt idx="1184">
                  <c:v>1635</c:v>
                </c:pt>
                <c:pt idx="1185">
                  <c:v>1630</c:v>
                </c:pt>
                <c:pt idx="1186">
                  <c:v>1610</c:v>
                </c:pt>
                <c:pt idx="1187">
                  <c:v>1615</c:v>
                </c:pt>
                <c:pt idx="1188">
                  <c:v>1610</c:v>
                </c:pt>
                <c:pt idx="1189">
                  <c:v>1605</c:v>
                </c:pt>
                <c:pt idx="1190">
                  <c:v>1600</c:v>
                </c:pt>
                <c:pt idx="1191">
                  <c:v>1615</c:v>
                </c:pt>
                <c:pt idx="1192">
                  <c:v>1650</c:v>
                </c:pt>
                <c:pt idx="1193">
                  <c:v>1655</c:v>
                </c:pt>
                <c:pt idx="1194">
                  <c:v>1620</c:v>
                </c:pt>
                <c:pt idx="1195">
                  <c:v>1590</c:v>
                </c:pt>
                <c:pt idx="1196">
                  <c:v>1590</c:v>
                </c:pt>
                <c:pt idx="1197">
                  <c:v>1615</c:v>
                </c:pt>
                <c:pt idx="1198">
                  <c:v>1655</c:v>
                </c:pt>
                <c:pt idx="1199">
                  <c:v>1640</c:v>
                </c:pt>
                <c:pt idx="1200">
                  <c:v>1645</c:v>
                </c:pt>
                <c:pt idx="1201">
                  <c:v>1625</c:v>
                </c:pt>
                <c:pt idx="1202">
                  <c:v>1615</c:v>
                </c:pt>
                <c:pt idx="1203">
                  <c:v>1670</c:v>
                </c:pt>
                <c:pt idx="1204">
                  <c:v>1705</c:v>
                </c:pt>
                <c:pt idx="1205">
                  <c:v>1700</c:v>
                </c:pt>
                <c:pt idx="1206">
                  <c:v>1725</c:v>
                </c:pt>
                <c:pt idx="1207">
                  <c:v>1785</c:v>
                </c:pt>
                <c:pt idx="1208">
                  <c:v>1825</c:v>
                </c:pt>
                <c:pt idx="1209">
                  <c:v>1890</c:v>
                </c:pt>
                <c:pt idx="1210">
                  <c:v>1980</c:v>
                </c:pt>
                <c:pt idx="1211">
                  <c:v>1940</c:v>
                </c:pt>
                <c:pt idx="1212">
                  <c:v>2085</c:v>
                </c:pt>
                <c:pt idx="1213">
                  <c:v>2180</c:v>
                </c:pt>
                <c:pt idx="1214">
                  <c:v>2295</c:v>
                </c:pt>
                <c:pt idx="1215">
                  <c:v>2385</c:v>
                </c:pt>
                <c:pt idx="1216">
                  <c:v>2280</c:v>
                </c:pt>
                <c:pt idx="1217">
                  <c:v>2465</c:v>
                </c:pt>
                <c:pt idx="1218">
                  <c:v>2410</c:v>
                </c:pt>
                <c:pt idx="1219">
                  <c:v>2240</c:v>
                </c:pt>
                <c:pt idx="1220">
                  <c:v>2220</c:v>
                </c:pt>
                <c:pt idx="1221">
                  <c:v>2090</c:v>
                </c:pt>
                <c:pt idx="1222">
                  <c:v>2055</c:v>
                </c:pt>
                <c:pt idx="1223">
                  <c:v>1970</c:v>
                </c:pt>
                <c:pt idx="1224">
                  <c:v>1890</c:v>
                </c:pt>
                <c:pt idx="1225">
                  <c:v>1845</c:v>
                </c:pt>
                <c:pt idx="1226">
                  <c:v>1760</c:v>
                </c:pt>
                <c:pt idx="1227">
                  <c:v>1780</c:v>
                </c:pt>
                <c:pt idx="1228">
                  <c:v>1750</c:v>
                </c:pt>
                <c:pt idx="1229">
                  <c:v>1740</c:v>
                </c:pt>
                <c:pt idx="1230">
                  <c:v>1700</c:v>
                </c:pt>
                <c:pt idx="1231">
                  <c:v>1660</c:v>
                </c:pt>
                <c:pt idx="1232">
                  <c:v>1645</c:v>
                </c:pt>
                <c:pt idx="1233">
                  <c:v>1630</c:v>
                </c:pt>
                <c:pt idx="1234">
                  <c:v>1640</c:v>
                </c:pt>
                <c:pt idx="1235">
                  <c:v>1640</c:v>
                </c:pt>
                <c:pt idx="1236">
                  <c:v>1650</c:v>
                </c:pt>
                <c:pt idx="1237">
                  <c:v>1695</c:v>
                </c:pt>
                <c:pt idx="1238">
                  <c:v>1650</c:v>
                </c:pt>
                <c:pt idx="1239">
                  <c:v>1600</c:v>
                </c:pt>
                <c:pt idx="1240">
                  <c:v>1635</c:v>
                </c:pt>
                <c:pt idx="1241">
                  <c:v>1660</c:v>
                </c:pt>
                <c:pt idx="1242">
                  <c:v>1630</c:v>
                </c:pt>
                <c:pt idx="1243">
                  <c:v>1625</c:v>
                </c:pt>
                <c:pt idx="1244">
                  <c:v>1625</c:v>
                </c:pt>
                <c:pt idx="1245">
                  <c:v>1655</c:v>
                </c:pt>
                <c:pt idx="1246">
                  <c:v>1660</c:v>
                </c:pt>
                <c:pt idx="1247">
                  <c:v>1635</c:v>
                </c:pt>
                <c:pt idx="1248">
                  <c:v>1610</c:v>
                </c:pt>
                <c:pt idx="1249">
                  <c:v>1625</c:v>
                </c:pt>
                <c:pt idx="1250">
                  <c:v>1650</c:v>
                </c:pt>
                <c:pt idx="1251">
                  <c:v>1650</c:v>
                </c:pt>
                <c:pt idx="1252">
                  <c:v>1610</c:v>
                </c:pt>
                <c:pt idx="1253">
                  <c:v>1650</c:v>
                </c:pt>
                <c:pt idx="1254">
                  <c:v>1630</c:v>
                </c:pt>
                <c:pt idx="1255">
                  <c:v>1625</c:v>
                </c:pt>
                <c:pt idx="1256">
                  <c:v>1645</c:v>
                </c:pt>
                <c:pt idx="1257">
                  <c:v>1650</c:v>
                </c:pt>
                <c:pt idx="1258">
                  <c:v>1595</c:v>
                </c:pt>
                <c:pt idx="1259">
                  <c:v>1635</c:v>
                </c:pt>
                <c:pt idx="1260">
                  <c:v>1625</c:v>
                </c:pt>
                <c:pt idx="1261">
                  <c:v>1635</c:v>
                </c:pt>
                <c:pt idx="1262">
                  <c:v>1595</c:v>
                </c:pt>
                <c:pt idx="1263">
                  <c:v>1605</c:v>
                </c:pt>
                <c:pt idx="1264">
                  <c:v>1620</c:v>
                </c:pt>
                <c:pt idx="1265">
                  <c:v>1610</c:v>
                </c:pt>
                <c:pt idx="1266">
                  <c:v>1600</c:v>
                </c:pt>
                <c:pt idx="1267">
                  <c:v>1625</c:v>
                </c:pt>
                <c:pt idx="1268">
                  <c:v>1675</c:v>
                </c:pt>
                <c:pt idx="1269">
                  <c:v>1610</c:v>
                </c:pt>
                <c:pt idx="1270">
                  <c:v>1605</c:v>
                </c:pt>
                <c:pt idx="1271">
                  <c:v>1615</c:v>
                </c:pt>
                <c:pt idx="1272">
                  <c:v>1645</c:v>
                </c:pt>
                <c:pt idx="1273">
                  <c:v>1625</c:v>
                </c:pt>
                <c:pt idx="1274">
                  <c:v>1610</c:v>
                </c:pt>
                <c:pt idx="1275">
                  <c:v>1585</c:v>
                </c:pt>
                <c:pt idx="1276">
                  <c:v>1655</c:v>
                </c:pt>
                <c:pt idx="1277">
                  <c:v>1610</c:v>
                </c:pt>
                <c:pt idx="1278">
                  <c:v>1675</c:v>
                </c:pt>
                <c:pt idx="1279">
                  <c:v>1665</c:v>
                </c:pt>
                <c:pt idx="1280">
                  <c:v>1685</c:v>
                </c:pt>
                <c:pt idx="1281">
                  <c:v>1660</c:v>
                </c:pt>
                <c:pt idx="1282">
                  <c:v>1655</c:v>
                </c:pt>
                <c:pt idx="1283">
                  <c:v>1675</c:v>
                </c:pt>
                <c:pt idx="1284">
                  <c:v>1680</c:v>
                </c:pt>
                <c:pt idx="1285">
                  <c:v>1735</c:v>
                </c:pt>
                <c:pt idx="1286">
                  <c:v>1760</c:v>
                </c:pt>
                <c:pt idx="1287">
                  <c:v>1835</c:v>
                </c:pt>
                <c:pt idx="1288">
                  <c:v>1860</c:v>
                </c:pt>
                <c:pt idx="1289">
                  <c:v>1915</c:v>
                </c:pt>
                <c:pt idx="1290">
                  <c:v>2040</c:v>
                </c:pt>
                <c:pt idx="1291">
                  <c:v>2160</c:v>
                </c:pt>
                <c:pt idx="1292">
                  <c:v>2345</c:v>
                </c:pt>
                <c:pt idx="1293">
                  <c:v>2620</c:v>
                </c:pt>
                <c:pt idx="1294">
                  <c:v>2940</c:v>
                </c:pt>
                <c:pt idx="1295">
                  <c:v>3390</c:v>
                </c:pt>
                <c:pt idx="1296">
                  <c:v>3725</c:v>
                </c:pt>
                <c:pt idx="1297">
                  <c:v>4125</c:v>
                </c:pt>
                <c:pt idx="1298">
                  <c:v>4455</c:v>
                </c:pt>
                <c:pt idx="1299">
                  <c:v>4315</c:v>
                </c:pt>
                <c:pt idx="1300">
                  <c:v>3970</c:v>
                </c:pt>
                <c:pt idx="1301">
                  <c:v>3745</c:v>
                </c:pt>
                <c:pt idx="1302">
                  <c:v>3435</c:v>
                </c:pt>
                <c:pt idx="1303">
                  <c:v>3055</c:v>
                </c:pt>
                <c:pt idx="1304">
                  <c:v>2740</c:v>
                </c:pt>
                <c:pt idx="1305">
                  <c:v>2540</c:v>
                </c:pt>
                <c:pt idx="1306">
                  <c:v>2270</c:v>
                </c:pt>
                <c:pt idx="1307">
                  <c:v>1985</c:v>
                </c:pt>
                <c:pt idx="1308">
                  <c:v>1880</c:v>
                </c:pt>
                <c:pt idx="1309">
                  <c:v>1870</c:v>
                </c:pt>
                <c:pt idx="1310">
                  <c:v>1840</c:v>
                </c:pt>
                <c:pt idx="1311">
                  <c:v>1745</c:v>
                </c:pt>
                <c:pt idx="1312">
                  <c:v>1710</c:v>
                </c:pt>
                <c:pt idx="1313">
                  <c:v>1730</c:v>
                </c:pt>
                <c:pt idx="1314">
                  <c:v>1690</c:v>
                </c:pt>
                <c:pt idx="1315">
                  <c:v>1665</c:v>
                </c:pt>
                <c:pt idx="1316">
                  <c:v>1640</c:v>
                </c:pt>
                <c:pt idx="1317">
                  <c:v>1695</c:v>
                </c:pt>
                <c:pt idx="1318">
                  <c:v>1640</c:v>
                </c:pt>
                <c:pt idx="1319">
                  <c:v>1635</c:v>
                </c:pt>
                <c:pt idx="1320">
                  <c:v>1590</c:v>
                </c:pt>
                <c:pt idx="1321">
                  <c:v>1615</c:v>
                </c:pt>
                <c:pt idx="1322">
                  <c:v>1610</c:v>
                </c:pt>
                <c:pt idx="1323">
                  <c:v>1625</c:v>
                </c:pt>
                <c:pt idx="1324">
                  <c:v>1625</c:v>
                </c:pt>
                <c:pt idx="1325">
                  <c:v>1630</c:v>
                </c:pt>
                <c:pt idx="1326">
                  <c:v>1645</c:v>
                </c:pt>
                <c:pt idx="1327">
                  <c:v>1615</c:v>
                </c:pt>
                <c:pt idx="1328">
                  <c:v>1615</c:v>
                </c:pt>
                <c:pt idx="1329">
                  <c:v>1620</c:v>
                </c:pt>
                <c:pt idx="1330">
                  <c:v>1605</c:v>
                </c:pt>
                <c:pt idx="1331">
                  <c:v>1630</c:v>
                </c:pt>
                <c:pt idx="1332">
                  <c:v>1615</c:v>
                </c:pt>
                <c:pt idx="1333">
                  <c:v>1585</c:v>
                </c:pt>
                <c:pt idx="1334">
                  <c:v>1590</c:v>
                </c:pt>
                <c:pt idx="1335">
                  <c:v>1655</c:v>
                </c:pt>
                <c:pt idx="1336">
                  <c:v>1620</c:v>
                </c:pt>
                <c:pt idx="1337">
                  <c:v>1615</c:v>
                </c:pt>
                <c:pt idx="1338">
                  <c:v>1580</c:v>
                </c:pt>
                <c:pt idx="1339">
                  <c:v>1580</c:v>
                </c:pt>
                <c:pt idx="1340">
                  <c:v>1595</c:v>
                </c:pt>
                <c:pt idx="1341">
                  <c:v>1600</c:v>
                </c:pt>
                <c:pt idx="1342">
                  <c:v>1590</c:v>
                </c:pt>
                <c:pt idx="1343">
                  <c:v>1580</c:v>
                </c:pt>
                <c:pt idx="1344">
                  <c:v>1590</c:v>
                </c:pt>
                <c:pt idx="1345">
                  <c:v>1600</c:v>
                </c:pt>
                <c:pt idx="1346">
                  <c:v>1595</c:v>
                </c:pt>
                <c:pt idx="1347">
                  <c:v>1575</c:v>
                </c:pt>
                <c:pt idx="1348">
                  <c:v>1605</c:v>
                </c:pt>
                <c:pt idx="1349">
                  <c:v>1585</c:v>
                </c:pt>
                <c:pt idx="1350">
                  <c:v>1595</c:v>
                </c:pt>
                <c:pt idx="1351">
                  <c:v>1620</c:v>
                </c:pt>
                <c:pt idx="1352">
                  <c:v>1605</c:v>
                </c:pt>
                <c:pt idx="1353">
                  <c:v>1620</c:v>
                </c:pt>
                <c:pt idx="1354">
                  <c:v>1610</c:v>
                </c:pt>
                <c:pt idx="1355">
                  <c:v>1590</c:v>
                </c:pt>
                <c:pt idx="1356">
                  <c:v>1600</c:v>
                </c:pt>
                <c:pt idx="1357">
                  <c:v>1585</c:v>
                </c:pt>
                <c:pt idx="1358">
                  <c:v>1590</c:v>
                </c:pt>
                <c:pt idx="1359">
                  <c:v>1600</c:v>
                </c:pt>
                <c:pt idx="1360">
                  <c:v>1580</c:v>
                </c:pt>
                <c:pt idx="1361">
                  <c:v>1560</c:v>
                </c:pt>
                <c:pt idx="1362">
                  <c:v>1565</c:v>
                </c:pt>
                <c:pt idx="1363">
                  <c:v>1580</c:v>
                </c:pt>
                <c:pt idx="1364">
                  <c:v>1590</c:v>
                </c:pt>
                <c:pt idx="1365">
                  <c:v>1605</c:v>
                </c:pt>
                <c:pt idx="1366">
                  <c:v>1600</c:v>
                </c:pt>
                <c:pt idx="1367">
                  <c:v>1590</c:v>
                </c:pt>
                <c:pt idx="1368">
                  <c:v>1605</c:v>
                </c:pt>
                <c:pt idx="1369">
                  <c:v>1595</c:v>
                </c:pt>
                <c:pt idx="1370">
                  <c:v>1590</c:v>
                </c:pt>
                <c:pt idx="1371">
                  <c:v>1590</c:v>
                </c:pt>
                <c:pt idx="1372">
                  <c:v>1600</c:v>
                </c:pt>
                <c:pt idx="1373">
                  <c:v>1605</c:v>
                </c:pt>
                <c:pt idx="1374">
                  <c:v>1585</c:v>
                </c:pt>
                <c:pt idx="1375">
                  <c:v>1555</c:v>
                </c:pt>
                <c:pt idx="1376">
                  <c:v>1585</c:v>
                </c:pt>
                <c:pt idx="1377">
                  <c:v>1575</c:v>
                </c:pt>
                <c:pt idx="1378">
                  <c:v>1595</c:v>
                </c:pt>
                <c:pt idx="1379">
                  <c:v>1605</c:v>
                </c:pt>
                <c:pt idx="1380">
                  <c:v>1595</c:v>
                </c:pt>
                <c:pt idx="1381">
                  <c:v>1600</c:v>
                </c:pt>
                <c:pt idx="1382">
                  <c:v>1550</c:v>
                </c:pt>
                <c:pt idx="1383">
                  <c:v>1565</c:v>
                </c:pt>
                <c:pt idx="1384">
                  <c:v>1595</c:v>
                </c:pt>
                <c:pt idx="1385">
                  <c:v>1595</c:v>
                </c:pt>
                <c:pt idx="1386">
                  <c:v>1555</c:v>
                </c:pt>
                <c:pt idx="1387">
                  <c:v>1590</c:v>
                </c:pt>
                <c:pt idx="1388">
                  <c:v>1590</c:v>
                </c:pt>
                <c:pt idx="1389">
                  <c:v>1595</c:v>
                </c:pt>
                <c:pt idx="1390">
                  <c:v>1575</c:v>
                </c:pt>
                <c:pt idx="1391">
                  <c:v>1585</c:v>
                </c:pt>
                <c:pt idx="1392">
                  <c:v>1590</c:v>
                </c:pt>
                <c:pt idx="1393">
                  <c:v>1580</c:v>
                </c:pt>
                <c:pt idx="1394">
                  <c:v>1585</c:v>
                </c:pt>
                <c:pt idx="1395">
                  <c:v>1600</c:v>
                </c:pt>
                <c:pt idx="1396">
                  <c:v>1575</c:v>
                </c:pt>
                <c:pt idx="1397">
                  <c:v>1605</c:v>
                </c:pt>
                <c:pt idx="1398">
                  <c:v>1620</c:v>
                </c:pt>
                <c:pt idx="1399">
                  <c:v>1575</c:v>
                </c:pt>
                <c:pt idx="1400">
                  <c:v>1590</c:v>
                </c:pt>
                <c:pt idx="1401">
                  <c:v>1565</c:v>
                </c:pt>
                <c:pt idx="1402">
                  <c:v>1565</c:v>
                </c:pt>
                <c:pt idx="1403">
                  <c:v>1595</c:v>
                </c:pt>
                <c:pt idx="1404">
                  <c:v>1590</c:v>
                </c:pt>
                <c:pt idx="1405">
                  <c:v>1595</c:v>
                </c:pt>
                <c:pt idx="1406">
                  <c:v>1590</c:v>
                </c:pt>
                <c:pt idx="1407">
                  <c:v>1565</c:v>
                </c:pt>
                <c:pt idx="1408">
                  <c:v>1585</c:v>
                </c:pt>
                <c:pt idx="1409">
                  <c:v>1575</c:v>
                </c:pt>
                <c:pt idx="1410">
                  <c:v>1575</c:v>
                </c:pt>
                <c:pt idx="1411">
                  <c:v>1575</c:v>
                </c:pt>
                <c:pt idx="1412">
                  <c:v>1580</c:v>
                </c:pt>
                <c:pt idx="1413">
                  <c:v>1570</c:v>
                </c:pt>
                <c:pt idx="1414">
                  <c:v>1590</c:v>
                </c:pt>
                <c:pt idx="1415">
                  <c:v>1605</c:v>
                </c:pt>
                <c:pt idx="1416">
                  <c:v>1600</c:v>
                </c:pt>
                <c:pt idx="1417">
                  <c:v>1565</c:v>
                </c:pt>
                <c:pt idx="1418">
                  <c:v>1570</c:v>
                </c:pt>
                <c:pt idx="1419">
                  <c:v>1570</c:v>
                </c:pt>
                <c:pt idx="1420">
                  <c:v>1585</c:v>
                </c:pt>
                <c:pt idx="1421">
                  <c:v>1585</c:v>
                </c:pt>
                <c:pt idx="1422">
                  <c:v>1585</c:v>
                </c:pt>
                <c:pt idx="1423">
                  <c:v>1590</c:v>
                </c:pt>
                <c:pt idx="1424">
                  <c:v>1585</c:v>
                </c:pt>
                <c:pt idx="1425">
                  <c:v>1580</c:v>
                </c:pt>
                <c:pt idx="1426">
                  <c:v>1595</c:v>
                </c:pt>
                <c:pt idx="1427">
                  <c:v>1590</c:v>
                </c:pt>
                <c:pt idx="1428">
                  <c:v>1590</c:v>
                </c:pt>
                <c:pt idx="1429">
                  <c:v>1590</c:v>
                </c:pt>
                <c:pt idx="1430">
                  <c:v>1580</c:v>
                </c:pt>
                <c:pt idx="1431">
                  <c:v>1585</c:v>
                </c:pt>
                <c:pt idx="1432">
                  <c:v>1595</c:v>
                </c:pt>
                <c:pt idx="1433">
                  <c:v>1590</c:v>
                </c:pt>
                <c:pt idx="1434">
                  <c:v>1565</c:v>
                </c:pt>
                <c:pt idx="1435">
                  <c:v>1605</c:v>
                </c:pt>
                <c:pt idx="1436">
                  <c:v>1600</c:v>
                </c:pt>
                <c:pt idx="1437">
                  <c:v>1600</c:v>
                </c:pt>
                <c:pt idx="1438">
                  <c:v>1590</c:v>
                </c:pt>
                <c:pt idx="1439">
                  <c:v>1585</c:v>
                </c:pt>
                <c:pt idx="1440">
                  <c:v>1560</c:v>
                </c:pt>
                <c:pt idx="1441">
                  <c:v>1575</c:v>
                </c:pt>
                <c:pt idx="1442">
                  <c:v>1545</c:v>
                </c:pt>
                <c:pt idx="1443">
                  <c:v>1575</c:v>
                </c:pt>
                <c:pt idx="1444">
                  <c:v>1575</c:v>
                </c:pt>
                <c:pt idx="1445">
                  <c:v>1585</c:v>
                </c:pt>
                <c:pt idx="1446">
                  <c:v>1610</c:v>
                </c:pt>
                <c:pt idx="1447">
                  <c:v>1545</c:v>
                </c:pt>
                <c:pt idx="1448">
                  <c:v>1555</c:v>
                </c:pt>
                <c:pt idx="1449">
                  <c:v>1590</c:v>
                </c:pt>
                <c:pt idx="1450">
                  <c:v>1595</c:v>
                </c:pt>
                <c:pt idx="1451">
                  <c:v>1590</c:v>
                </c:pt>
                <c:pt idx="1452">
                  <c:v>1580</c:v>
                </c:pt>
                <c:pt idx="1453">
                  <c:v>1595</c:v>
                </c:pt>
                <c:pt idx="1454">
                  <c:v>1560</c:v>
                </c:pt>
                <c:pt idx="1455">
                  <c:v>1565</c:v>
                </c:pt>
                <c:pt idx="1456">
                  <c:v>1585</c:v>
                </c:pt>
                <c:pt idx="1457">
                  <c:v>1585</c:v>
                </c:pt>
                <c:pt idx="1458">
                  <c:v>1615</c:v>
                </c:pt>
                <c:pt idx="1459">
                  <c:v>1580</c:v>
                </c:pt>
                <c:pt idx="1460">
                  <c:v>1565</c:v>
                </c:pt>
                <c:pt idx="1461">
                  <c:v>1595</c:v>
                </c:pt>
                <c:pt idx="1462">
                  <c:v>1600</c:v>
                </c:pt>
                <c:pt idx="1463">
                  <c:v>1610</c:v>
                </c:pt>
                <c:pt idx="1464">
                  <c:v>1625</c:v>
                </c:pt>
                <c:pt idx="1465">
                  <c:v>1605</c:v>
                </c:pt>
                <c:pt idx="1466">
                  <c:v>1590</c:v>
                </c:pt>
                <c:pt idx="1467">
                  <c:v>1595</c:v>
                </c:pt>
                <c:pt idx="1468">
                  <c:v>1600</c:v>
                </c:pt>
                <c:pt idx="1469">
                  <c:v>1590</c:v>
                </c:pt>
                <c:pt idx="1470">
                  <c:v>1585</c:v>
                </c:pt>
                <c:pt idx="1471">
                  <c:v>1585</c:v>
                </c:pt>
                <c:pt idx="1472">
                  <c:v>1565</c:v>
                </c:pt>
                <c:pt idx="1473">
                  <c:v>1550</c:v>
                </c:pt>
                <c:pt idx="1474">
                  <c:v>1565</c:v>
                </c:pt>
                <c:pt idx="1475">
                  <c:v>1565</c:v>
                </c:pt>
                <c:pt idx="1476">
                  <c:v>1565</c:v>
                </c:pt>
                <c:pt idx="1477">
                  <c:v>1560</c:v>
                </c:pt>
                <c:pt idx="1478">
                  <c:v>1565</c:v>
                </c:pt>
                <c:pt idx="1479">
                  <c:v>1590</c:v>
                </c:pt>
                <c:pt idx="1480">
                  <c:v>1585</c:v>
                </c:pt>
                <c:pt idx="1481">
                  <c:v>1580</c:v>
                </c:pt>
                <c:pt idx="1482">
                  <c:v>1580</c:v>
                </c:pt>
                <c:pt idx="1483">
                  <c:v>1570</c:v>
                </c:pt>
                <c:pt idx="1484">
                  <c:v>1580</c:v>
                </c:pt>
                <c:pt idx="1485">
                  <c:v>1590</c:v>
                </c:pt>
                <c:pt idx="1486">
                  <c:v>1585</c:v>
                </c:pt>
                <c:pt idx="1487">
                  <c:v>1560</c:v>
                </c:pt>
                <c:pt idx="1488">
                  <c:v>1575</c:v>
                </c:pt>
                <c:pt idx="1489">
                  <c:v>1565</c:v>
                </c:pt>
                <c:pt idx="1490">
                  <c:v>1545</c:v>
                </c:pt>
                <c:pt idx="1491">
                  <c:v>1575</c:v>
                </c:pt>
                <c:pt idx="1492">
                  <c:v>1595</c:v>
                </c:pt>
                <c:pt idx="1493">
                  <c:v>1565</c:v>
                </c:pt>
                <c:pt idx="1494">
                  <c:v>1590</c:v>
                </c:pt>
                <c:pt idx="1495">
                  <c:v>1585</c:v>
                </c:pt>
                <c:pt idx="1496">
                  <c:v>1590</c:v>
                </c:pt>
                <c:pt idx="1497">
                  <c:v>1560</c:v>
                </c:pt>
                <c:pt idx="1498">
                  <c:v>1555</c:v>
                </c:pt>
                <c:pt idx="1499">
                  <c:v>1545</c:v>
                </c:pt>
                <c:pt idx="1500">
                  <c:v>1580</c:v>
                </c:pt>
                <c:pt idx="1501">
                  <c:v>1550</c:v>
                </c:pt>
                <c:pt idx="1502">
                  <c:v>1570</c:v>
                </c:pt>
                <c:pt idx="1503">
                  <c:v>1595</c:v>
                </c:pt>
                <c:pt idx="1504">
                  <c:v>1545</c:v>
                </c:pt>
                <c:pt idx="1505">
                  <c:v>1570</c:v>
                </c:pt>
                <c:pt idx="1506">
                  <c:v>1600</c:v>
                </c:pt>
                <c:pt idx="1507">
                  <c:v>1585</c:v>
                </c:pt>
                <c:pt idx="1508">
                  <c:v>1560</c:v>
                </c:pt>
                <c:pt idx="1509">
                  <c:v>1540</c:v>
                </c:pt>
                <c:pt idx="1510">
                  <c:v>1570</c:v>
                </c:pt>
                <c:pt idx="1511">
                  <c:v>1560</c:v>
                </c:pt>
                <c:pt idx="1512">
                  <c:v>1580</c:v>
                </c:pt>
                <c:pt idx="1513">
                  <c:v>1595</c:v>
                </c:pt>
                <c:pt idx="1514">
                  <c:v>1605</c:v>
                </c:pt>
                <c:pt idx="1515">
                  <c:v>1575</c:v>
                </c:pt>
                <c:pt idx="1516">
                  <c:v>1575</c:v>
                </c:pt>
                <c:pt idx="1517">
                  <c:v>1565</c:v>
                </c:pt>
                <c:pt idx="1518">
                  <c:v>1580</c:v>
                </c:pt>
                <c:pt idx="1519">
                  <c:v>1560</c:v>
                </c:pt>
                <c:pt idx="1520">
                  <c:v>1580</c:v>
                </c:pt>
                <c:pt idx="1521">
                  <c:v>1565</c:v>
                </c:pt>
                <c:pt idx="1522">
                  <c:v>1575</c:v>
                </c:pt>
                <c:pt idx="1523">
                  <c:v>1565</c:v>
                </c:pt>
                <c:pt idx="1524">
                  <c:v>1580</c:v>
                </c:pt>
                <c:pt idx="1525">
                  <c:v>1600</c:v>
                </c:pt>
                <c:pt idx="1526">
                  <c:v>1585</c:v>
                </c:pt>
                <c:pt idx="1527">
                  <c:v>1570</c:v>
                </c:pt>
                <c:pt idx="1528">
                  <c:v>1550</c:v>
                </c:pt>
                <c:pt idx="1529">
                  <c:v>1555</c:v>
                </c:pt>
                <c:pt idx="1530">
                  <c:v>1570</c:v>
                </c:pt>
                <c:pt idx="1531">
                  <c:v>1580</c:v>
                </c:pt>
                <c:pt idx="1532">
                  <c:v>1585</c:v>
                </c:pt>
                <c:pt idx="1533">
                  <c:v>1590</c:v>
                </c:pt>
                <c:pt idx="1534">
                  <c:v>1565</c:v>
                </c:pt>
                <c:pt idx="1535">
                  <c:v>1540</c:v>
                </c:pt>
                <c:pt idx="1536">
                  <c:v>1575</c:v>
                </c:pt>
                <c:pt idx="1537">
                  <c:v>1605</c:v>
                </c:pt>
                <c:pt idx="1538">
                  <c:v>1585</c:v>
                </c:pt>
                <c:pt idx="1539">
                  <c:v>1565</c:v>
                </c:pt>
                <c:pt idx="1540">
                  <c:v>1545</c:v>
                </c:pt>
                <c:pt idx="1541">
                  <c:v>1535</c:v>
                </c:pt>
                <c:pt idx="1542">
                  <c:v>1545</c:v>
                </c:pt>
                <c:pt idx="1543">
                  <c:v>1535</c:v>
                </c:pt>
                <c:pt idx="1544">
                  <c:v>1575</c:v>
                </c:pt>
                <c:pt idx="1545">
                  <c:v>1580</c:v>
                </c:pt>
                <c:pt idx="1546">
                  <c:v>1555</c:v>
                </c:pt>
                <c:pt idx="1547">
                  <c:v>1545</c:v>
                </c:pt>
                <c:pt idx="1548">
                  <c:v>1575</c:v>
                </c:pt>
                <c:pt idx="1549">
                  <c:v>1595</c:v>
                </c:pt>
                <c:pt idx="1550">
                  <c:v>1575</c:v>
                </c:pt>
                <c:pt idx="1551">
                  <c:v>1560</c:v>
                </c:pt>
                <c:pt idx="1552">
                  <c:v>1560</c:v>
                </c:pt>
                <c:pt idx="1553">
                  <c:v>1570</c:v>
                </c:pt>
                <c:pt idx="1554">
                  <c:v>1575</c:v>
                </c:pt>
                <c:pt idx="1555">
                  <c:v>1590</c:v>
                </c:pt>
                <c:pt idx="1556">
                  <c:v>1615</c:v>
                </c:pt>
                <c:pt idx="1557">
                  <c:v>1585</c:v>
                </c:pt>
                <c:pt idx="1558">
                  <c:v>1550</c:v>
                </c:pt>
                <c:pt idx="1559">
                  <c:v>1560</c:v>
                </c:pt>
                <c:pt idx="1560">
                  <c:v>1560</c:v>
                </c:pt>
                <c:pt idx="1561">
                  <c:v>1540</c:v>
                </c:pt>
                <c:pt idx="1562">
                  <c:v>1560</c:v>
                </c:pt>
                <c:pt idx="1563">
                  <c:v>1590</c:v>
                </c:pt>
                <c:pt idx="1564">
                  <c:v>1600</c:v>
                </c:pt>
                <c:pt idx="1565">
                  <c:v>1535</c:v>
                </c:pt>
                <c:pt idx="1566">
                  <c:v>1560</c:v>
                </c:pt>
                <c:pt idx="1567">
                  <c:v>1570</c:v>
                </c:pt>
                <c:pt idx="1568">
                  <c:v>1550</c:v>
                </c:pt>
                <c:pt idx="1569">
                  <c:v>1570</c:v>
                </c:pt>
                <c:pt idx="1570">
                  <c:v>1555</c:v>
                </c:pt>
                <c:pt idx="1571">
                  <c:v>1555</c:v>
                </c:pt>
                <c:pt idx="1572">
                  <c:v>1590</c:v>
                </c:pt>
                <c:pt idx="1573">
                  <c:v>1580</c:v>
                </c:pt>
                <c:pt idx="1574">
                  <c:v>1575</c:v>
                </c:pt>
                <c:pt idx="1575">
                  <c:v>1585</c:v>
                </c:pt>
                <c:pt idx="1576">
                  <c:v>1560</c:v>
                </c:pt>
                <c:pt idx="1577">
                  <c:v>1530</c:v>
                </c:pt>
                <c:pt idx="1578">
                  <c:v>1550</c:v>
                </c:pt>
                <c:pt idx="1579">
                  <c:v>1545</c:v>
                </c:pt>
                <c:pt idx="1580">
                  <c:v>1565</c:v>
                </c:pt>
                <c:pt idx="1581">
                  <c:v>1555</c:v>
                </c:pt>
                <c:pt idx="1582">
                  <c:v>1570</c:v>
                </c:pt>
                <c:pt idx="1583">
                  <c:v>1565</c:v>
                </c:pt>
                <c:pt idx="1584">
                  <c:v>1575</c:v>
                </c:pt>
                <c:pt idx="1585">
                  <c:v>1565</c:v>
                </c:pt>
                <c:pt idx="1586">
                  <c:v>1565</c:v>
                </c:pt>
                <c:pt idx="1587">
                  <c:v>1555</c:v>
                </c:pt>
                <c:pt idx="1588">
                  <c:v>1565</c:v>
                </c:pt>
                <c:pt idx="1589">
                  <c:v>1575</c:v>
                </c:pt>
                <c:pt idx="1590">
                  <c:v>1565</c:v>
                </c:pt>
                <c:pt idx="1591">
                  <c:v>1555</c:v>
                </c:pt>
                <c:pt idx="1592">
                  <c:v>1555</c:v>
                </c:pt>
                <c:pt idx="1593">
                  <c:v>1560</c:v>
                </c:pt>
                <c:pt idx="1594">
                  <c:v>1570</c:v>
                </c:pt>
                <c:pt idx="1595">
                  <c:v>1575</c:v>
                </c:pt>
                <c:pt idx="1596">
                  <c:v>1565</c:v>
                </c:pt>
                <c:pt idx="1597">
                  <c:v>1570</c:v>
                </c:pt>
                <c:pt idx="1598">
                  <c:v>1555</c:v>
                </c:pt>
                <c:pt idx="1599">
                  <c:v>1540</c:v>
                </c:pt>
                <c:pt idx="1600">
                  <c:v>1535</c:v>
                </c:pt>
                <c:pt idx="1601">
                  <c:v>1545</c:v>
                </c:pt>
                <c:pt idx="1602">
                  <c:v>1585</c:v>
                </c:pt>
                <c:pt idx="1603">
                  <c:v>1585</c:v>
                </c:pt>
                <c:pt idx="1604">
                  <c:v>1555</c:v>
                </c:pt>
                <c:pt idx="1605">
                  <c:v>1565</c:v>
                </c:pt>
                <c:pt idx="1606">
                  <c:v>1580</c:v>
                </c:pt>
                <c:pt idx="1607">
                  <c:v>1590</c:v>
                </c:pt>
                <c:pt idx="1608">
                  <c:v>1590</c:v>
                </c:pt>
                <c:pt idx="1609">
                  <c:v>1560</c:v>
                </c:pt>
                <c:pt idx="1610">
                  <c:v>1550</c:v>
                </c:pt>
                <c:pt idx="1611">
                  <c:v>1535</c:v>
                </c:pt>
                <c:pt idx="1612">
                  <c:v>1580</c:v>
                </c:pt>
                <c:pt idx="1613">
                  <c:v>1580</c:v>
                </c:pt>
                <c:pt idx="1614">
                  <c:v>1570</c:v>
                </c:pt>
                <c:pt idx="1615">
                  <c:v>1545</c:v>
                </c:pt>
                <c:pt idx="1616">
                  <c:v>1570</c:v>
                </c:pt>
                <c:pt idx="1617">
                  <c:v>1580</c:v>
                </c:pt>
                <c:pt idx="1618">
                  <c:v>1570</c:v>
                </c:pt>
                <c:pt idx="1619">
                  <c:v>1590</c:v>
                </c:pt>
                <c:pt idx="1620">
                  <c:v>1555</c:v>
                </c:pt>
                <c:pt idx="1621">
                  <c:v>1545</c:v>
                </c:pt>
                <c:pt idx="1622">
                  <c:v>1555</c:v>
                </c:pt>
                <c:pt idx="1623">
                  <c:v>1545</c:v>
                </c:pt>
                <c:pt idx="1624">
                  <c:v>1570</c:v>
                </c:pt>
                <c:pt idx="1625">
                  <c:v>1555</c:v>
                </c:pt>
                <c:pt idx="1626">
                  <c:v>1545</c:v>
                </c:pt>
                <c:pt idx="1627">
                  <c:v>1575</c:v>
                </c:pt>
                <c:pt idx="1628">
                  <c:v>1565</c:v>
                </c:pt>
                <c:pt idx="1629">
                  <c:v>1535</c:v>
                </c:pt>
                <c:pt idx="1630">
                  <c:v>1570</c:v>
                </c:pt>
                <c:pt idx="1631">
                  <c:v>1550</c:v>
                </c:pt>
                <c:pt idx="1632">
                  <c:v>1570</c:v>
                </c:pt>
                <c:pt idx="1633">
                  <c:v>1555</c:v>
                </c:pt>
                <c:pt idx="1634">
                  <c:v>1560</c:v>
                </c:pt>
                <c:pt idx="1635">
                  <c:v>1535</c:v>
                </c:pt>
                <c:pt idx="1636">
                  <c:v>1555</c:v>
                </c:pt>
                <c:pt idx="1637">
                  <c:v>1540</c:v>
                </c:pt>
                <c:pt idx="1638">
                  <c:v>1555</c:v>
                </c:pt>
                <c:pt idx="1639">
                  <c:v>1560</c:v>
                </c:pt>
                <c:pt idx="1640">
                  <c:v>1585</c:v>
                </c:pt>
                <c:pt idx="1641">
                  <c:v>1590</c:v>
                </c:pt>
                <c:pt idx="1642">
                  <c:v>1565</c:v>
                </c:pt>
                <c:pt idx="1643">
                  <c:v>1545</c:v>
                </c:pt>
                <c:pt idx="1644">
                  <c:v>1560</c:v>
                </c:pt>
                <c:pt idx="1645">
                  <c:v>1580</c:v>
                </c:pt>
                <c:pt idx="1646">
                  <c:v>1585</c:v>
                </c:pt>
                <c:pt idx="1647">
                  <c:v>1575</c:v>
                </c:pt>
                <c:pt idx="1648">
                  <c:v>1570</c:v>
                </c:pt>
                <c:pt idx="1649">
                  <c:v>1555</c:v>
                </c:pt>
                <c:pt idx="1650">
                  <c:v>1555</c:v>
                </c:pt>
                <c:pt idx="1651">
                  <c:v>1555</c:v>
                </c:pt>
                <c:pt idx="1652">
                  <c:v>1550</c:v>
                </c:pt>
                <c:pt idx="1653">
                  <c:v>1560</c:v>
                </c:pt>
                <c:pt idx="1654">
                  <c:v>1560</c:v>
                </c:pt>
                <c:pt idx="1655">
                  <c:v>1565</c:v>
                </c:pt>
                <c:pt idx="1656">
                  <c:v>1570</c:v>
                </c:pt>
                <c:pt idx="1657">
                  <c:v>1575</c:v>
                </c:pt>
                <c:pt idx="1658">
                  <c:v>1585</c:v>
                </c:pt>
                <c:pt idx="1659">
                  <c:v>1550</c:v>
                </c:pt>
                <c:pt idx="1660">
                  <c:v>1550</c:v>
                </c:pt>
                <c:pt idx="1661">
                  <c:v>1565</c:v>
                </c:pt>
                <c:pt idx="1662">
                  <c:v>1560</c:v>
                </c:pt>
                <c:pt idx="1663">
                  <c:v>1540</c:v>
                </c:pt>
                <c:pt idx="1664">
                  <c:v>1545</c:v>
                </c:pt>
                <c:pt idx="1665">
                  <c:v>1575</c:v>
                </c:pt>
                <c:pt idx="1666">
                  <c:v>1565</c:v>
                </c:pt>
                <c:pt idx="1667">
                  <c:v>1570</c:v>
                </c:pt>
                <c:pt idx="1668">
                  <c:v>1545</c:v>
                </c:pt>
                <c:pt idx="1669">
                  <c:v>1550</c:v>
                </c:pt>
                <c:pt idx="1670">
                  <c:v>1570</c:v>
                </c:pt>
                <c:pt idx="1671">
                  <c:v>1580</c:v>
                </c:pt>
                <c:pt idx="1672">
                  <c:v>1560</c:v>
                </c:pt>
                <c:pt idx="1673">
                  <c:v>1580</c:v>
                </c:pt>
                <c:pt idx="1674">
                  <c:v>1555</c:v>
                </c:pt>
                <c:pt idx="1675">
                  <c:v>1555</c:v>
                </c:pt>
                <c:pt idx="1676">
                  <c:v>1540</c:v>
                </c:pt>
                <c:pt idx="1677">
                  <c:v>1535</c:v>
                </c:pt>
                <c:pt idx="1678">
                  <c:v>1555</c:v>
                </c:pt>
                <c:pt idx="1679">
                  <c:v>1560</c:v>
                </c:pt>
                <c:pt idx="1680">
                  <c:v>1550</c:v>
                </c:pt>
                <c:pt idx="1681">
                  <c:v>1535</c:v>
                </c:pt>
                <c:pt idx="1682">
                  <c:v>1575</c:v>
                </c:pt>
                <c:pt idx="1683">
                  <c:v>1540</c:v>
                </c:pt>
                <c:pt idx="1684">
                  <c:v>1530</c:v>
                </c:pt>
                <c:pt idx="1685">
                  <c:v>1550</c:v>
                </c:pt>
                <c:pt idx="1686">
                  <c:v>1550</c:v>
                </c:pt>
                <c:pt idx="1687">
                  <c:v>1530</c:v>
                </c:pt>
                <c:pt idx="1688">
                  <c:v>1535</c:v>
                </c:pt>
                <c:pt idx="1689">
                  <c:v>1550</c:v>
                </c:pt>
                <c:pt idx="1690">
                  <c:v>1550</c:v>
                </c:pt>
                <c:pt idx="1691">
                  <c:v>1540</c:v>
                </c:pt>
                <c:pt idx="1692">
                  <c:v>1560</c:v>
                </c:pt>
                <c:pt idx="1693">
                  <c:v>1580</c:v>
                </c:pt>
                <c:pt idx="1694">
                  <c:v>1560</c:v>
                </c:pt>
                <c:pt idx="1695">
                  <c:v>1565</c:v>
                </c:pt>
                <c:pt idx="1696">
                  <c:v>1555</c:v>
                </c:pt>
                <c:pt idx="1697">
                  <c:v>1580</c:v>
                </c:pt>
                <c:pt idx="1698">
                  <c:v>1570</c:v>
                </c:pt>
                <c:pt idx="1699">
                  <c:v>1555</c:v>
                </c:pt>
                <c:pt idx="1700">
                  <c:v>1560</c:v>
                </c:pt>
                <c:pt idx="1701">
                  <c:v>1575</c:v>
                </c:pt>
                <c:pt idx="1702">
                  <c:v>1590</c:v>
                </c:pt>
                <c:pt idx="1703">
                  <c:v>1575</c:v>
                </c:pt>
                <c:pt idx="1704">
                  <c:v>1560</c:v>
                </c:pt>
                <c:pt idx="1705">
                  <c:v>1575</c:v>
                </c:pt>
                <c:pt idx="1706">
                  <c:v>1595</c:v>
                </c:pt>
                <c:pt idx="1707">
                  <c:v>1550</c:v>
                </c:pt>
                <c:pt idx="1708">
                  <c:v>1540</c:v>
                </c:pt>
                <c:pt idx="1709">
                  <c:v>1545</c:v>
                </c:pt>
                <c:pt idx="1710">
                  <c:v>1530</c:v>
                </c:pt>
                <c:pt idx="1711">
                  <c:v>1555</c:v>
                </c:pt>
                <c:pt idx="1712">
                  <c:v>1565</c:v>
                </c:pt>
                <c:pt idx="1713">
                  <c:v>1545</c:v>
                </c:pt>
                <c:pt idx="1714">
                  <c:v>1560</c:v>
                </c:pt>
                <c:pt idx="1715">
                  <c:v>1580</c:v>
                </c:pt>
                <c:pt idx="1716">
                  <c:v>1555</c:v>
                </c:pt>
                <c:pt idx="1717">
                  <c:v>1560</c:v>
                </c:pt>
                <c:pt idx="1718">
                  <c:v>1560</c:v>
                </c:pt>
                <c:pt idx="1719">
                  <c:v>1540</c:v>
                </c:pt>
                <c:pt idx="1720">
                  <c:v>1570</c:v>
                </c:pt>
                <c:pt idx="1721">
                  <c:v>1565</c:v>
                </c:pt>
                <c:pt idx="1722">
                  <c:v>1560</c:v>
                </c:pt>
                <c:pt idx="1723">
                  <c:v>1560</c:v>
                </c:pt>
                <c:pt idx="1724">
                  <c:v>1555</c:v>
                </c:pt>
                <c:pt idx="1725">
                  <c:v>1560</c:v>
                </c:pt>
                <c:pt idx="1726">
                  <c:v>1550</c:v>
                </c:pt>
                <c:pt idx="1727">
                  <c:v>1545</c:v>
                </c:pt>
                <c:pt idx="1728">
                  <c:v>1585</c:v>
                </c:pt>
                <c:pt idx="1729">
                  <c:v>1565</c:v>
                </c:pt>
                <c:pt idx="1730">
                  <c:v>1570</c:v>
                </c:pt>
                <c:pt idx="1731">
                  <c:v>1520</c:v>
                </c:pt>
                <c:pt idx="1732">
                  <c:v>1570</c:v>
                </c:pt>
                <c:pt idx="1733">
                  <c:v>1520</c:v>
                </c:pt>
                <c:pt idx="1734">
                  <c:v>1575</c:v>
                </c:pt>
                <c:pt idx="1735">
                  <c:v>1575</c:v>
                </c:pt>
                <c:pt idx="1736">
                  <c:v>1555</c:v>
                </c:pt>
                <c:pt idx="1737">
                  <c:v>1560</c:v>
                </c:pt>
                <c:pt idx="1738">
                  <c:v>1555</c:v>
                </c:pt>
                <c:pt idx="1739">
                  <c:v>1560</c:v>
                </c:pt>
                <c:pt idx="1740">
                  <c:v>1550</c:v>
                </c:pt>
                <c:pt idx="1741">
                  <c:v>1585</c:v>
                </c:pt>
                <c:pt idx="1742">
                  <c:v>1560</c:v>
                </c:pt>
                <c:pt idx="1743">
                  <c:v>1570</c:v>
                </c:pt>
                <c:pt idx="1744">
                  <c:v>1545</c:v>
                </c:pt>
                <c:pt idx="1745">
                  <c:v>1545</c:v>
                </c:pt>
                <c:pt idx="1746">
                  <c:v>1540</c:v>
                </c:pt>
                <c:pt idx="1747">
                  <c:v>1560</c:v>
                </c:pt>
                <c:pt idx="1748">
                  <c:v>1570</c:v>
                </c:pt>
                <c:pt idx="1749">
                  <c:v>1565</c:v>
                </c:pt>
                <c:pt idx="1750">
                  <c:v>1590</c:v>
                </c:pt>
                <c:pt idx="1751">
                  <c:v>1585</c:v>
                </c:pt>
                <c:pt idx="1752">
                  <c:v>1545</c:v>
                </c:pt>
                <c:pt idx="1753">
                  <c:v>1540</c:v>
                </c:pt>
                <c:pt idx="1754">
                  <c:v>1570</c:v>
                </c:pt>
                <c:pt idx="1755">
                  <c:v>1575</c:v>
                </c:pt>
                <c:pt idx="1756">
                  <c:v>1530</c:v>
                </c:pt>
                <c:pt idx="1757">
                  <c:v>1540</c:v>
                </c:pt>
                <c:pt idx="1758">
                  <c:v>1540</c:v>
                </c:pt>
                <c:pt idx="1759">
                  <c:v>1560</c:v>
                </c:pt>
                <c:pt idx="1760">
                  <c:v>1580</c:v>
                </c:pt>
                <c:pt idx="1761">
                  <c:v>1570</c:v>
                </c:pt>
                <c:pt idx="1762">
                  <c:v>1555</c:v>
                </c:pt>
                <c:pt idx="1763">
                  <c:v>1560</c:v>
                </c:pt>
                <c:pt idx="1764">
                  <c:v>1575</c:v>
                </c:pt>
                <c:pt idx="1765">
                  <c:v>1560</c:v>
                </c:pt>
                <c:pt idx="1766">
                  <c:v>1540</c:v>
                </c:pt>
                <c:pt idx="1767">
                  <c:v>1545</c:v>
                </c:pt>
                <c:pt idx="1768">
                  <c:v>1560</c:v>
                </c:pt>
                <c:pt idx="1769">
                  <c:v>1550</c:v>
                </c:pt>
                <c:pt idx="1770">
                  <c:v>1540</c:v>
                </c:pt>
                <c:pt idx="1771">
                  <c:v>1550</c:v>
                </c:pt>
                <c:pt idx="1772">
                  <c:v>1565</c:v>
                </c:pt>
                <c:pt idx="1773">
                  <c:v>1575</c:v>
                </c:pt>
                <c:pt idx="1774">
                  <c:v>1560</c:v>
                </c:pt>
                <c:pt idx="1775">
                  <c:v>1565</c:v>
                </c:pt>
                <c:pt idx="1776">
                  <c:v>1555</c:v>
                </c:pt>
                <c:pt idx="1777">
                  <c:v>1555</c:v>
                </c:pt>
                <c:pt idx="1778">
                  <c:v>1570</c:v>
                </c:pt>
                <c:pt idx="1779">
                  <c:v>1570</c:v>
                </c:pt>
                <c:pt idx="1780">
                  <c:v>1560</c:v>
                </c:pt>
                <c:pt idx="1781">
                  <c:v>1560</c:v>
                </c:pt>
                <c:pt idx="1782">
                  <c:v>1540</c:v>
                </c:pt>
                <c:pt idx="1783">
                  <c:v>1590</c:v>
                </c:pt>
                <c:pt idx="1784">
                  <c:v>1555</c:v>
                </c:pt>
                <c:pt idx="1785">
                  <c:v>1550</c:v>
                </c:pt>
                <c:pt idx="1786">
                  <c:v>1590</c:v>
                </c:pt>
                <c:pt idx="1787">
                  <c:v>1530</c:v>
                </c:pt>
                <c:pt idx="1788">
                  <c:v>1575</c:v>
                </c:pt>
                <c:pt idx="1789">
                  <c:v>1555</c:v>
                </c:pt>
                <c:pt idx="1790">
                  <c:v>1580</c:v>
                </c:pt>
                <c:pt idx="1791">
                  <c:v>1535</c:v>
                </c:pt>
                <c:pt idx="1792">
                  <c:v>1575</c:v>
                </c:pt>
                <c:pt idx="1793">
                  <c:v>1555</c:v>
                </c:pt>
                <c:pt idx="1794">
                  <c:v>1570</c:v>
                </c:pt>
                <c:pt idx="1795">
                  <c:v>1535</c:v>
                </c:pt>
                <c:pt idx="1796">
                  <c:v>1545</c:v>
                </c:pt>
                <c:pt idx="1797">
                  <c:v>1555</c:v>
                </c:pt>
                <c:pt idx="1798">
                  <c:v>1550</c:v>
                </c:pt>
                <c:pt idx="1799">
                  <c:v>1560</c:v>
                </c:pt>
                <c:pt idx="1800">
                  <c:v>1560</c:v>
                </c:pt>
                <c:pt idx="1801">
                  <c:v>1580</c:v>
                </c:pt>
                <c:pt idx="1802">
                  <c:v>1575</c:v>
                </c:pt>
                <c:pt idx="1803">
                  <c:v>1570</c:v>
                </c:pt>
                <c:pt idx="1804">
                  <c:v>1550</c:v>
                </c:pt>
                <c:pt idx="1805">
                  <c:v>1580</c:v>
                </c:pt>
                <c:pt idx="1806">
                  <c:v>1575</c:v>
                </c:pt>
                <c:pt idx="1807">
                  <c:v>1545</c:v>
                </c:pt>
                <c:pt idx="1808">
                  <c:v>1545</c:v>
                </c:pt>
                <c:pt idx="1809">
                  <c:v>1540</c:v>
                </c:pt>
                <c:pt idx="1810">
                  <c:v>1550</c:v>
                </c:pt>
                <c:pt idx="1811">
                  <c:v>1560</c:v>
                </c:pt>
                <c:pt idx="1812">
                  <c:v>1555</c:v>
                </c:pt>
                <c:pt idx="1813">
                  <c:v>1560</c:v>
                </c:pt>
                <c:pt idx="1814">
                  <c:v>1545</c:v>
                </c:pt>
                <c:pt idx="1815">
                  <c:v>1540</c:v>
                </c:pt>
                <c:pt idx="1816">
                  <c:v>1545</c:v>
                </c:pt>
                <c:pt idx="1817">
                  <c:v>1540</c:v>
                </c:pt>
                <c:pt idx="1818">
                  <c:v>1560</c:v>
                </c:pt>
                <c:pt idx="1819">
                  <c:v>1570</c:v>
                </c:pt>
                <c:pt idx="1820">
                  <c:v>1555</c:v>
                </c:pt>
                <c:pt idx="1821">
                  <c:v>1550</c:v>
                </c:pt>
                <c:pt idx="1822">
                  <c:v>1555</c:v>
                </c:pt>
                <c:pt idx="1823">
                  <c:v>1540</c:v>
                </c:pt>
                <c:pt idx="1824">
                  <c:v>1535</c:v>
                </c:pt>
                <c:pt idx="1825">
                  <c:v>1535</c:v>
                </c:pt>
                <c:pt idx="1826">
                  <c:v>1540</c:v>
                </c:pt>
                <c:pt idx="1827">
                  <c:v>1540</c:v>
                </c:pt>
                <c:pt idx="1828">
                  <c:v>1535</c:v>
                </c:pt>
                <c:pt idx="1829">
                  <c:v>1570</c:v>
                </c:pt>
                <c:pt idx="1830">
                  <c:v>1560</c:v>
                </c:pt>
                <c:pt idx="1831">
                  <c:v>1550</c:v>
                </c:pt>
                <c:pt idx="1832">
                  <c:v>1535</c:v>
                </c:pt>
                <c:pt idx="1833">
                  <c:v>1525</c:v>
                </c:pt>
                <c:pt idx="1834">
                  <c:v>1540</c:v>
                </c:pt>
                <c:pt idx="1835">
                  <c:v>1540</c:v>
                </c:pt>
                <c:pt idx="1836">
                  <c:v>1570</c:v>
                </c:pt>
                <c:pt idx="1837">
                  <c:v>1560</c:v>
                </c:pt>
                <c:pt idx="1838">
                  <c:v>1580</c:v>
                </c:pt>
                <c:pt idx="1839">
                  <c:v>1595</c:v>
                </c:pt>
                <c:pt idx="1840">
                  <c:v>1565</c:v>
                </c:pt>
                <c:pt idx="1841">
                  <c:v>1550</c:v>
                </c:pt>
                <c:pt idx="1842">
                  <c:v>1540</c:v>
                </c:pt>
                <c:pt idx="1843">
                  <c:v>1545</c:v>
                </c:pt>
                <c:pt idx="1844">
                  <c:v>1555</c:v>
                </c:pt>
                <c:pt idx="1845">
                  <c:v>1535</c:v>
                </c:pt>
                <c:pt idx="1846">
                  <c:v>1540</c:v>
                </c:pt>
                <c:pt idx="1847">
                  <c:v>1580</c:v>
                </c:pt>
                <c:pt idx="1848">
                  <c:v>1555</c:v>
                </c:pt>
                <c:pt idx="1849">
                  <c:v>1530</c:v>
                </c:pt>
                <c:pt idx="1850">
                  <c:v>1580</c:v>
                </c:pt>
                <c:pt idx="1851">
                  <c:v>1555</c:v>
                </c:pt>
                <c:pt idx="1852">
                  <c:v>1545</c:v>
                </c:pt>
                <c:pt idx="1853">
                  <c:v>1535</c:v>
                </c:pt>
                <c:pt idx="1854">
                  <c:v>1550</c:v>
                </c:pt>
                <c:pt idx="1855">
                  <c:v>1575</c:v>
                </c:pt>
                <c:pt idx="1856">
                  <c:v>1540</c:v>
                </c:pt>
                <c:pt idx="1857">
                  <c:v>1545</c:v>
                </c:pt>
                <c:pt idx="1858">
                  <c:v>1560</c:v>
                </c:pt>
                <c:pt idx="1859">
                  <c:v>1595</c:v>
                </c:pt>
                <c:pt idx="1860">
                  <c:v>1530</c:v>
                </c:pt>
                <c:pt idx="1861">
                  <c:v>1540</c:v>
                </c:pt>
                <c:pt idx="1862">
                  <c:v>1580</c:v>
                </c:pt>
                <c:pt idx="1863">
                  <c:v>1580</c:v>
                </c:pt>
                <c:pt idx="1864">
                  <c:v>1590</c:v>
                </c:pt>
                <c:pt idx="1865">
                  <c:v>1550</c:v>
                </c:pt>
                <c:pt idx="1866">
                  <c:v>1570</c:v>
                </c:pt>
                <c:pt idx="1867">
                  <c:v>1565</c:v>
                </c:pt>
                <c:pt idx="1868">
                  <c:v>1565</c:v>
                </c:pt>
                <c:pt idx="1869">
                  <c:v>1570</c:v>
                </c:pt>
                <c:pt idx="1870">
                  <c:v>1540</c:v>
                </c:pt>
                <c:pt idx="1871">
                  <c:v>1540</c:v>
                </c:pt>
                <c:pt idx="1872">
                  <c:v>1545</c:v>
                </c:pt>
                <c:pt idx="1873">
                  <c:v>1555</c:v>
                </c:pt>
                <c:pt idx="1874">
                  <c:v>1565</c:v>
                </c:pt>
                <c:pt idx="1875">
                  <c:v>1560</c:v>
                </c:pt>
                <c:pt idx="1876">
                  <c:v>1550</c:v>
                </c:pt>
                <c:pt idx="1877">
                  <c:v>1545</c:v>
                </c:pt>
                <c:pt idx="1878">
                  <c:v>1530</c:v>
                </c:pt>
                <c:pt idx="1879">
                  <c:v>1530</c:v>
                </c:pt>
                <c:pt idx="1880">
                  <c:v>1550</c:v>
                </c:pt>
                <c:pt idx="1881">
                  <c:v>1560</c:v>
                </c:pt>
                <c:pt idx="1882">
                  <c:v>1580</c:v>
                </c:pt>
                <c:pt idx="1883">
                  <c:v>1565</c:v>
                </c:pt>
                <c:pt idx="1884">
                  <c:v>1550</c:v>
                </c:pt>
                <c:pt idx="1885">
                  <c:v>1565</c:v>
                </c:pt>
                <c:pt idx="1886">
                  <c:v>1580</c:v>
                </c:pt>
                <c:pt idx="1887">
                  <c:v>1565</c:v>
                </c:pt>
                <c:pt idx="1888">
                  <c:v>1555</c:v>
                </c:pt>
                <c:pt idx="1889">
                  <c:v>1545</c:v>
                </c:pt>
                <c:pt idx="1890">
                  <c:v>1560</c:v>
                </c:pt>
                <c:pt idx="1891">
                  <c:v>1555</c:v>
                </c:pt>
                <c:pt idx="1892">
                  <c:v>1555</c:v>
                </c:pt>
                <c:pt idx="1893">
                  <c:v>1545</c:v>
                </c:pt>
                <c:pt idx="1894">
                  <c:v>1540</c:v>
                </c:pt>
                <c:pt idx="1895">
                  <c:v>1555</c:v>
                </c:pt>
                <c:pt idx="1896">
                  <c:v>1570</c:v>
                </c:pt>
                <c:pt idx="1897">
                  <c:v>1565</c:v>
                </c:pt>
                <c:pt idx="1898">
                  <c:v>1555</c:v>
                </c:pt>
                <c:pt idx="1899">
                  <c:v>1570</c:v>
                </c:pt>
                <c:pt idx="1900">
                  <c:v>1540</c:v>
                </c:pt>
                <c:pt idx="1901">
                  <c:v>1555</c:v>
                </c:pt>
                <c:pt idx="1902">
                  <c:v>1570</c:v>
                </c:pt>
                <c:pt idx="1903">
                  <c:v>1545</c:v>
                </c:pt>
                <c:pt idx="1904">
                  <c:v>1545</c:v>
                </c:pt>
                <c:pt idx="1905">
                  <c:v>1510</c:v>
                </c:pt>
                <c:pt idx="1906">
                  <c:v>1540</c:v>
                </c:pt>
                <c:pt idx="1907">
                  <c:v>1560</c:v>
                </c:pt>
                <c:pt idx="1908">
                  <c:v>1580</c:v>
                </c:pt>
                <c:pt idx="1909">
                  <c:v>1590</c:v>
                </c:pt>
                <c:pt idx="1910">
                  <c:v>1555</c:v>
                </c:pt>
                <c:pt idx="1911">
                  <c:v>1560</c:v>
                </c:pt>
                <c:pt idx="1912">
                  <c:v>1555</c:v>
                </c:pt>
                <c:pt idx="1913">
                  <c:v>1555</c:v>
                </c:pt>
                <c:pt idx="1914">
                  <c:v>1545</c:v>
                </c:pt>
                <c:pt idx="1915">
                  <c:v>1535</c:v>
                </c:pt>
                <c:pt idx="1916">
                  <c:v>1550</c:v>
                </c:pt>
                <c:pt idx="1917">
                  <c:v>1585</c:v>
                </c:pt>
                <c:pt idx="1918">
                  <c:v>1535</c:v>
                </c:pt>
                <c:pt idx="1919">
                  <c:v>1580</c:v>
                </c:pt>
                <c:pt idx="1920">
                  <c:v>1565</c:v>
                </c:pt>
                <c:pt idx="1921">
                  <c:v>1550</c:v>
                </c:pt>
                <c:pt idx="1922">
                  <c:v>1535</c:v>
                </c:pt>
                <c:pt idx="1923">
                  <c:v>1540</c:v>
                </c:pt>
                <c:pt idx="1924">
                  <c:v>1550</c:v>
                </c:pt>
                <c:pt idx="1925">
                  <c:v>1555</c:v>
                </c:pt>
                <c:pt idx="1926">
                  <c:v>1545</c:v>
                </c:pt>
                <c:pt idx="1927">
                  <c:v>1575</c:v>
                </c:pt>
                <c:pt idx="1928">
                  <c:v>1550</c:v>
                </c:pt>
                <c:pt idx="1929">
                  <c:v>1540</c:v>
                </c:pt>
                <c:pt idx="1930">
                  <c:v>1550</c:v>
                </c:pt>
                <c:pt idx="1931">
                  <c:v>1555</c:v>
                </c:pt>
                <c:pt idx="1932">
                  <c:v>1560</c:v>
                </c:pt>
                <c:pt idx="1933">
                  <c:v>1555</c:v>
                </c:pt>
                <c:pt idx="1934">
                  <c:v>1550</c:v>
                </c:pt>
                <c:pt idx="1935">
                  <c:v>1530</c:v>
                </c:pt>
                <c:pt idx="1936">
                  <c:v>1530</c:v>
                </c:pt>
                <c:pt idx="1937">
                  <c:v>1545</c:v>
                </c:pt>
                <c:pt idx="1938">
                  <c:v>1540</c:v>
                </c:pt>
                <c:pt idx="1939">
                  <c:v>1535</c:v>
                </c:pt>
                <c:pt idx="1940">
                  <c:v>1535</c:v>
                </c:pt>
                <c:pt idx="1941">
                  <c:v>1555</c:v>
                </c:pt>
                <c:pt idx="1942">
                  <c:v>1550</c:v>
                </c:pt>
                <c:pt idx="1943">
                  <c:v>1560</c:v>
                </c:pt>
                <c:pt idx="1944">
                  <c:v>1560</c:v>
                </c:pt>
                <c:pt idx="1945">
                  <c:v>1570</c:v>
                </c:pt>
                <c:pt idx="1946">
                  <c:v>1560</c:v>
                </c:pt>
                <c:pt idx="1947">
                  <c:v>1540</c:v>
                </c:pt>
                <c:pt idx="1948">
                  <c:v>1545</c:v>
                </c:pt>
                <c:pt idx="1949">
                  <c:v>1555</c:v>
                </c:pt>
                <c:pt idx="1950">
                  <c:v>1555</c:v>
                </c:pt>
                <c:pt idx="1951">
                  <c:v>1550</c:v>
                </c:pt>
                <c:pt idx="1952">
                  <c:v>1570</c:v>
                </c:pt>
                <c:pt idx="1953">
                  <c:v>1575</c:v>
                </c:pt>
                <c:pt idx="1954">
                  <c:v>1555</c:v>
                </c:pt>
                <c:pt idx="1955">
                  <c:v>1540</c:v>
                </c:pt>
                <c:pt idx="1956">
                  <c:v>1550</c:v>
                </c:pt>
                <c:pt idx="1957">
                  <c:v>1535</c:v>
                </c:pt>
                <c:pt idx="1958">
                  <c:v>1590</c:v>
                </c:pt>
                <c:pt idx="1959">
                  <c:v>1580</c:v>
                </c:pt>
                <c:pt idx="1960">
                  <c:v>1550</c:v>
                </c:pt>
                <c:pt idx="1961">
                  <c:v>1600</c:v>
                </c:pt>
                <c:pt idx="1962">
                  <c:v>1580</c:v>
                </c:pt>
                <c:pt idx="1963">
                  <c:v>1550</c:v>
                </c:pt>
                <c:pt idx="1964">
                  <c:v>1535</c:v>
                </c:pt>
                <c:pt idx="1965">
                  <c:v>1570</c:v>
                </c:pt>
                <c:pt idx="1966">
                  <c:v>1550</c:v>
                </c:pt>
                <c:pt idx="1967">
                  <c:v>1590</c:v>
                </c:pt>
                <c:pt idx="1968">
                  <c:v>1545</c:v>
                </c:pt>
                <c:pt idx="1969">
                  <c:v>1560</c:v>
                </c:pt>
                <c:pt idx="1970">
                  <c:v>1585</c:v>
                </c:pt>
                <c:pt idx="1971">
                  <c:v>1585</c:v>
                </c:pt>
                <c:pt idx="1972">
                  <c:v>1550</c:v>
                </c:pt>
                <c:pt idx="1973">
                  <c:v>1540</c:v>
                </c:pt>
                <c:pt idx="1974">
                  <c:v>1570</c:v>
                </c:pt>
                <c:pt idx="1975">
                  <c:v>1565</c:v>
                </c:pt>
                <c:pt idx="1976">
                  <c:v>1535</c:v>
                </c:pt>
                <c:pt idx="1977">
                  <c:v>1560</c:v>
                </c:pt>
                <c:pt idx="1978">
                  <c:v>1565</c:v>
                </c:pt>
                <c:pt idx="1979">
                  <c:v>1575</c:v>
                </c:pt>
                <c:pt idx="1980">
                  <c:v>1585</c:v>
                </c:pt>
                <c:pt idx="1981">
                  <c:v>1580</c:v>
                </c:pt>
                <c:pt idx="1982">
                  <c:v>1585</c:v>
                </c:pt>
                <c:pt idx="1983">
                  <c:v>1600</c:v>
                </c:pt>
                <c:pt idx="1984">
                  <c:v>1615</c:v>
                </c:pt>
                <c:pt idx="1985">
                  <c:v>1645</c:v>
                </c:pt>
                <c:pt idx="1986">
                  <c:v>1605</c:v>
                </c:pt>
                <c:pt idx="1987">
                  <c:v>1615</c:v>
                </c:pt>
                <c:pt idx="1988">
                  <c:v>1680</c:v>
                </c:pt>
                <c:pt idx="1989">
                  <c:v>1680</c:v>
                </c:pt>
                <c:pt idx="1990">
                  <c:v>1695</c:v>
                </c:pt>
                <c:pt idx="1991">
                  <c:v>1755</c:v>
                </c:pt>
                <c:pt idx="1992">
                  <c:v>1745</c:v>
                </c:pt>
                <c:pt idx="1993">
                  <c:v>1745</c:v>
                </c:pt>
                <c:pt idx="1994">
                  <c:v>1840</c:v>
                </c:pt>
                <c:pt idx="1995">
                  <c:v>1895</c:v>
                </c:pt>
                <c:pt idx="1996">
                  <c:v>1825</c:v>
                </c:pt>
                <c:pt idx="1997">
                  <c:v>1805</c:v>
                </c:pt>
                <c:pt idx="1998">
                  <c:v>1770</c:v>
                </c:pt>
                <c:pt idx="1999">
                  <c:v>1760</c:v>
                </c:pt>
                <c:pt idx="2000">
                  <c:v>1760</c:v>
                </c:pt>
                <c:pt idx="2001">
                  <c:v>1735</c:v>
                </c:pt>
                <c:pt idx="2002">
                  <c:v>1720</c:v>
                </c:pt>
                <c:pt idx="2003">
                  <c:v>1715</c:v>
                </c:pt>
                <c:pt idx="2004">
                  <c:v>1660</c:v>
                </c:pt>
                <c:pt idx="2005">
                  <c:v>1650</c:v>
                </c:pt>
                <c:pt idx="2006">
                  <c:v>1630</c:v>
                </c:pt>
                <c:pt idx="2007">
                  <c:v>1640</c:v>
                </c:pt>
                <c:pt idx="2008">
                  <c:v>1590</c:v>
                </c:pt>
                <c:pt idx="2009">
                  <c:v>1590</c:v>
                </c:pt>
                <c:pt idx="2010">
                  <c:v>1605</c:v>
                </c:pt>
                <c:pt idx="2011">
                  <c:v>1570</c:v>
                </c:pt>
                <c:pt idx="2012">
                  <c:v>1570</c:v>
                </c:pt>
                <c:pt idx="2013">
                  <c:v>1600</c:v>
                </c:pt>
                <c:pt idx="2014">
                  <c:v>1585</c:v>
                </c:pt>
                <c:pt idx="2015">
                  <c:v>1575</c:v>
                </c:pt>
                <c:pt idx="2016">
                  <c:v>1590</c:v>
                </c:pt>
                <c:pt idx="2017">
                  <c:v>1575</c:v>
                </c:pt>
                <c:pt idx="2018">
                  <c:v>1555</c:v>
                </c:pt>
                <c:pt idx="2019">
                  <c:v>1575</c:v>
                </c:pt>
                <c:pt idx="2020">
                  <c:v>1570</c:v>
                </c:pt>
                <c:pt idx="2021">
                  <c:v>1600</c:v>
                </c:pt>
                <c:pt idx="2022">
                  <c:v>1545</c:v>
                </c:pt>
                <c:pt idx="2023">
                  <c:v>1575</c:v>
                </c:pt>
                <c:pt idx="2024">
                  <c:v>1600</c:v>
                </c:pt>
                <c:pt idx="2025">
                  <c:v>1580</c:v>
                </c:pt>
                <c:pt idx="2026">
                  <c:v>1590</c:v>
                </c:pt>
                <c:pt idx="2027">
                  <c:v>1575</c:v>
                </c:pt>
                <c:pt idx="2028">
                  <c:v>1580</c:v>
                </c:pt>
                <c:pt idx="2029">
                  <c:v>1560</c:v>
                </c:pt>
                <c:pt idx="2030">
                  <c:v>1580</c:v>
                </c:pt>
                <c:pt idx="2031">
                  <c:v>1555</c:v>
                </c:pt>
                <c:pt idx="2032">
                  <c:v>1580</c:v>
                </c:pt>
                <c:pt idx="2033">
                  <c:v>1595</c:v>
                </c:pt>
                <c:pt idx="2034">
                  <c:v>1575</c:v>
                </c:pt>
                <c:pt idx="2035">
                  <c:v>1575</c:v>
                </c:pt>
                <c:pt idx="2036">
                  <c:v>1565</c:v>
                </c:pt>
                <c:pt idx="2037">
                  <c:v>1580</c:v>
                </c:pt>
                <c:pt idx="2038">
                  <c:v>1585</c:v>
                </c:pt>
                <c:pt idx="2039">
                  <c:v>1615</c:v>
                </c:pt>
                <c:pt idx="2040">
                  <c:v>1650</c:v>
                </c:pt>
                <c:pt idx="2041">
                  <c:v>1645</c:v>
                </c:pt>
                <c:pt idx="2042">
                  <c:v>1680</c:v>
                </c:pt>
                <c:pt idx="2043">
                  <c:v>1730</c:v>
                </c:pt>
                <c:pt idx="2044">
                  <c:v>1700</c:v>
                </c:pt>
                <c:pt idx="2045">
                  <c:v>1725</c:v>
                </c:pt>
                <c:pt idx="2046">
                  <c:v>1750</c:v>
                </c:pt>
                <c:pt idx="2047">
                  <c:v>1790</c:v>
                </c:pt>
                <c:pt idx="2048">
                  <c:v>1850</c:v>
                </c:pt>
                <c:pt idx="2049">
                  <c:v>1990</c:v>
                </c:pt>
                <c:pt idx="2050">
                  <c:v>2145</c:v>
                </c:pt>
                <c:pt idx="2051">
                  <c:v>2275</c:v>
                </c:pt>
                <c:pt idx="2052">
                  <c:v>2445</c:v>
                </c:pt>
                <c:pt idx="2053">
                  <c:v>2700</c:v>
                </c:pt>
                <c:pt idx="2054">
                  <c:v>3025</c:v>
                </c:pt>
                <c:pt idx="2055">
                  <c:v>3265</c:v>
                </c:pt>
                <c:pt idx="2056">
                  <c:v>3195</c:v>
                </c:pt>
                <c:pt idx="2057">
                  <c:v>3000</c:v>
                </c:pt>
                <c:pt idx="2058">
                  <c:v>2730</c:v>
                </c:pt>
                <c:pt idx="2059">
                  <c:v>2600</c:v>
                </c:pt>
                <c:pt idx="2060">
                  <c:v>2475</c:v>
                </c:pt>
                <c:pt idx="2061">
                  <c:v>2460</c:v>
                </c:pt>
                <c:pt idx="2062">
                  <c:v>2470</c:v>
                </c:pt>
                <c:pt idx="2063">
                  <c:v>2315</c:v>
                </c:pt>
                <c:pt idx="2064">
                  <c:v>2145</c:v>
                </c:pt>
                <c:pt idx="2065">
                  <c:v>1990</c:v>
                </c:pt>
                <c:pt idx="2066">
                  <c:v>1915</c:v>
                </c:pt>
                <c:pt idx="2067">
                  <c:v>1825</c:v>
                </c:pt>
                <c:pt idx="2068">
                  <c:v>1775</c:v>
                </c:pt>
                <c:pt idx="2069">
                  <c:v>1685</c:v>
                </c:pt>
                <c:pt idx="2070">
                  <c:v>1650</c:v>
                </c:pt>
                <c:pt idx="2071">
                  <c:v>1625</c:v>
                </c:pt>
                <c:pt idx="2072">
                  <c:v>1610</c:v>
                </c:pt>
                <c:pt idx="2073">
                  <c:v>1605</c:v>
                </c:pt>
                <c:pt idx="2074">
                  <c:v>1670</c:v>
                </c:pt>
                <c:pt idx="2075">
                  <c:v>1600</c:v>
                </c:pt>
                <c:pt idx="2076">
                  <c:v>1600</c:v>
                </c:pt>
                <c:pt idx="2077">
                  <c:v>1575</c:v>
                </c:pt>
                <c:pt idx="2078">
                  <c:v>1555</c:v>
                </c:pt>
                <c:pt idx="2079">
                  <c:v>1575</c:v>
                </c:pt>
                <c:pt idx="2080">
                  <c:v>1560</c:v>
                </c:pt>
                <c:pt idx="2081">
                  <c:v>1615</c:v>
                </c:pt>
                <c:pt idx="2082">
                  <c:v>1555</c:v>
                </c:pt>
                <c:pt idx="2083">
                  <c:v>1585</c:v>
                </c:pt>
                <c:pt idx="2084">
                  <c:v>1550</c:v>
                </c:pt>
                <c:pt idx="2085">
                  <c:v>1570</c:v>
                </c:pt>
                <c:pt idx="2086">
                  <c:v>1555</c:v>
                </c:pt>
                <c:pt idx="2087">
                  <c:v>1560</c:v>
                </c:pt>
                <c:pt idx="2088">
                  <c:v>1580</c:v>
                </c:pt>
                <c:pt idx="2089">
                  <c:v>1570</c:v>
                </c:pt>
                <c:pt idx="2090">
                  <c:v>1555</c:v>
                </c:pt>
                <c:pt idx="2091">
                  <c:v>1560</c:v>
                </c:pt>
                <c:pt idx="2092">
                  <c:v>1570</c:v>
                </c:pt>
                <c:pt idx="2093">
                  <c:v>1585</c:v>
                </c:pt>
                <c:pt idx="2094">
                  <c:v>1580</c:v>
                </c:pt>
                <c:pt idx="2095">
                  <c:v>1565</c:v>
                </c:pt>
                <c:pt idx="2096">
                  <c:v>1540</c:v>
                </c:pt>
                <c:pt idx="2097">
                  <c:v>1565</c:v>
                </c:pt>
                <c:pt idx="2098">
                  <c:v>1535</c:v>
                </c:pt>
                <c:pt idx="2099">
                  <c:v>1550</c:v>
                </c:pt>
                <c:pt idx="2100">
                  <c:v>1550</c:v>
                </c:pt>
                <c:pt idx="2101">
                  <c:v>1565</c:v>
                </c:pt>
                <c:pt idx="2102">
                  <c:v>1570</c:v>
                </c:pt>
                <c:pt idx="2103">
                  <c:v>1565</c:v>
                </c:pt>
                <c:pt idx="2104">
                  <c:v>1565</c:v>
                </c:pt>
                <c:pt idx="2105">
                  <c:v>1550</c:v>
                </c:pt>
                <c:pt idx="2106">
                  <c:v>1550</c:v>
                </c:pt>
                <c:pt idx="2107">
                  <c:v>1550</c:v>
                </c:pt>
                <c:pt idx="2108">
                  <c:v>1545</c:v>
                </c:pt>
                <c:pt idx="2109">
                  <c:v>1550</c:v>
                </c:pt>
                <c:pt idx="2110">
                  <c:v>1545</c:v>
                </c:pt>
                <c:pt idx="2111">
                  <c:v>1540</c:v>
                </c:pt>
                <c:pt idx="2112">
                  <c:v>1545</c:v>
                </c:pt>
                <c:pt idx="2113">
                  <c:v>1545</c:v>
                </c:pt>
                <c:pt idx="2114">
                  <c:v>1530</c:v>
                </c:pt>
                <c:pt idx="2115">
                  <c:v>1545</c:v>
                </c:pt>
                <c:pt idx="2116">
                  <c:v>1550</c:v>
                </c:pt>
                <c:pt idx="2117">
                  <c:v>1540</c:v>
                </c:pt>
                <c:pt idx="2118">
                  <c:v>1545</c:v>
                </c:pt>
                <c:pt idx="2119">
                  <c:v>1575</c:v>
                </c:pt>
                <c:pt idx="2120">
                  <c:v>1590</c:v>
                </c:pt>
                <c:pt idx="2121">
                  <c:v>1575</c:v>
                </c:pt>
                <c:pt idx="2122">
                  <c:v>1555</c:v>
                </c:pt>
                <c:pt idx="2123">
                  <c:v>1550</c:v>
                </c:pt>
                <c:pt idx="2124">
                  <c:v>1545</c:v>
                </c:pt>
                <c:pt idx="2125">
                  <c:v>1565</c:v>
                </c:pt>
                <c:pt idx="2126">
                  <c:v>1550</c:v>
                </c:pt>
                <c:pt idx="2127">
                  <c:v>1540</c:v>
                </c:pt>
                <c:pt idx="2128">
                  <c:v>1575</c:v>
                </c:pt>
                <c:pt idx="2129">
                  <c:v>1560</c:v>
                </c:pt>
                <c:pt idx="2130">
                  <c:v>1555</c:v>
                </c:pt>
                <c:pt idx="2131">
                  <c:v>1560</c:v>
                </c:pt>
                <c:pt idx="2132">
                  <c:v>1550</c:v>
                </c:pt>
                <c:pt idx="2133">
                  <c:v>1570</c:v>
                </c:pt>
                <c:pt idx="2134">
                  <c:v>1545</c:v>
                </c:pt>
                <c:pt idx="2135">
                  <c:v>1535</c:v>
                </c:pt>
                <c:pt idx="2136">
                  <c:v>1530</c:v>
                </c:pt>
                <c:pt idx="2137">
                  <c:v>1560</c:v>
                </c:pt>
                <c:pt idx="2138">
                  <c:v>1555</c:v>
                </c:pt>
                <c:pt idx="2139">
                  <c:v>1550</c:v>
                </c:pt>
                <c:pt idx="2140">
                  <c:v>1540</c:v>
                </c:pt>
                <c:pt idx="2141">
                  <c:v>1535</c:v>
                </c:pt>
                <c:pt idx="2142">
                  <c:v>1545</c:v>
                </c:pt>
                <c:pt idx="2143">
                  <c:v>1525</c:v>
                </c:pt>
                <c:pt idx="2144">
                  <c:v>1545</c:v>
                </c:pt>
                <c:pt idx="2145">
                  <c:v>1540</c:v>
                </c:pt>
                <c:pt idx="2146">
                  <c:v>1515</c:v>
                </c:pt>
                <c:pt idx="2147">
                  <c:v>1520</c:v>
                </c:pt>
                <c:pt idx="2148">
                  <c:v>1540</c:v>
                </c:pt>
                <c:pt idx="2149">
                  <c:v>1555</c:v>
                </c:pt>
                <c:pt idx="2150">
                  <c:v>1525</c:v>
                </c:pt>
                <c:pt idx="2151">
                  <c:v>1530</c:v>
                </c:pt>
                <c:pt idx="2152">
                  <c:v>1535</c:v>
                </c:pt>
                <c:pt idx="2153">
                  <c:v>1540</c:v>
                </c:pt>
                <c:pt idx="2154">
                  <c:v>1540</c:v>
                </c:pt>
                <c:pt idx="2155">
                  <c:v>1535</c:v>
                </c:pt>
                <c:pt idx="2156">
                  <c:v>1560</c:v>
                </c:pt>
                <c:pt idx="2157">
                  <c:v>1545</c:v>
                </c:pt>
                <c:pt idx="2158">
                  <c:v>1550</c:v>
                </c:pt>
                <c:pt idx="2159">
                  <c:v>1565</c:v>
                </c:pt>
                <c:pt idx="2160">
                  <c:v>1550</c:v>
                </c:pt>
                <c:pt idx="2161">
                  <c:v>1550</c:v>
                </c:pt>
                <c:pt idx="2162">
                  <c:v>1550</c:v>
                </c:pt>
                <c:pt idx="2163">
                  <c:v>1545</c:v>
                </c:pt>
                <c:pt idx="2164">
                  <c:v>1550</c:v>
                </c:pt>
                <c:pt idx="2165">
                  <c:v>1555</c:v>
                </c:pt>
                <c:pt idx="2166">
                  <c:v>1550</c:v>
                </c:pt>
                <c:pt idx="2167">
                  <c:v>1535</c:v>
                </c:pt>
                <c:pt idx="2168">
                  <c:v>1540</c:v>
                </c:pt>
                <c:pt idx="2169">
                  <c:v>1530</c:v>
                </c:pt>
                <c:pt idx="2170">
                  <c:v>1530</c:v>
                </c:pt>
                <c:pt idx="2171">
                  <c:v>1560</c:v>
                </c:pt>
                <c:pt idx="2172">
                  <c:v>1580</c:v>
                </c:pt>
                <c:pt idx="2173">
                  <c:v>1560</c:v>
                </c:pt>
                <c:pt idx="2174">
                  <c:v>1535</c:v>
                </c:pt>
                <c:pt idx="2175">
                  <c:v>1540</c:v>
                </c:pt>
                <c:pt idx="2176">
                  <c:v>1560</c:v>
                </c:pt>
                <c:pt idx="2177">
                  <c:v>1555</c:v>
                </c:pt>
                <c:pt idx="2178">
                  <c:v>1555</c:v>
                </c:pt>
                <c:pt idx="2179">
                  <c:v>1550</c:v>
                </c:pt>
                <c:pt idx="2180">
                  <c:v>1540</c:v>
                </c:pt>
                <c:pt idx="2181">
                  <c:v>1550</c:v>
                </c:pt>
                <c:pt idx="2182">
                  <c:v>1540</c:v>
                </c:pt>
                <c:pt idx="2183">
                  <c:v>1550</c:v>
                </c:pt>
                <c:pt idx="2184">
                  <c:v>1565</c:v>
                </c:pt>
                <c:pt idx="2185">
                  <c:v>1545</c:v>
                </c:pt>
                <c:pt idx="2186">
                  <c:v>1540</c:v>
                </c:pt>
                <c:pt idx="2187">
                  <c:v>1540</c:v>
                </c:pt>
                <c:pt idx="2188">
                  <c:v>1535</c:v>
                </c:pt>
                <c:pt idx="2189">
                  <c:v>1515</c:v>
                </c:pt>
                <c:pt idx="2190">
                  <c:v>1545</c:v>
                </c:pt>
                <c:pt idx="2191">
                  <c:v>1555</c:v>
                </c:pt>
                <c:pt idx="2192">
                  <c:v>1550</c:v>
                </c:pt>
                <c:pt idx="2193">
                  <c:v>1550</c:v>
                </c:pt>
                <c:pt idx="2194">
                  <c:v>1535</c:v>
                </c:pt>
                <c:pt idx="2195">
                  <c:v>1545</c:v>
                </c:pt>
                <c:pt idx="2196">
                  <c:v>1555</c:v>
                </c:pt>
                <c:pt idx="2197">
                  <c:v>1575</c:v>
                </c:pt>
                <c:pt idx="2198">
                  <c:v>1535</c:v>
                </c:pt>
                <c:pt idx="2199">
                  <c:v>1550</c:v>
                </c:pt>
                <c:pt idx="2200">
                  <c:v>1535</c:v>
                </c:pt>
                <c:pt idx="2201">
                  <c:v>1540</c:v>
                </c:pt>
                <c:pt idx="2202">
                  <c:v>1530</c:v>
                </c:pt>
                <c:pt idx="2203">
                  <c:v>1525</c:v>
                </c:pt>
                <c:pt idx="2204">
                  <c:v>1545</c:v>
                </c:pt>
                <c:pt idx="2205">
                  <c:v>1550</c:v>
                </c:pt>
                <c:pt idx="2206">
                  <c:v>1560</c:v>
                </c:pt>
                <c:pt idx="2207">
                  <c:v>1540</c:v>
                </c:pt>
                <c:pt idx="2208">
                  <c:v>1550</c:v>
                </c:pt>
                <c:pt idx="2209">
                  <c:v>1540</c:v>
                </c:pt>
                <c:pt idx="2210">
                  <c:v>1545</c:v>
                </c:pt>
                <c:pt idx="2211">
                  <c:v>1545</c:v>
                </c:pt>
                <c:pt idx="2212">
                  <c:v>1540</c:v>
                </c:pt>
                <c:pt idx="2213">
                  <c:v>1570</c:v>
                </c:pt>
                <c:pt idx="2214">
                  <c:v>1540</c:v>
                </c:pt>
                <c:pt idx="2215">
                  <c:v>1545</c:v>
                </c:pt>
                <c:pt idx="2216">
                  <c:v>1530</c:v>
                </c:pt>
                <c:pt idx="2217">
                  <c:v>1530</c:v>
                </c:pt>
                <c:pt idx="2218">
                  <c:v>1545</c:v>
                </c:pt>
                <c:pt idx="2219">
                  <c:v>1550</c:v>
                </c:pt>
                <c:pt idx="2220">
                  <c:v>1545</c:v>
                </c:pt>
                <c:pt idx="2221">
                  <c:v>1545</c:v>
                </c:pt>
                <c:pt idx="2222">
                  <c:v>1545</c:v>
                </c:pt>
                <c:pt idx="2223">
                  <c:v>1535</c:v>
                </c:pt>
                <c:pt idx="2224">
                  <c:v>1525</c:v>
                </c:pt>
                <c:pt idx="2225">
                  <c:v>1535</c:v>
                </c:pt>
                <c:pt idx="2226">
                  <c:v>1540</c:v>
                </c:pt>
                <c:pt idx="2227">
                  <c:v>1530</c:v>
                </c:pt>
                <c:pt idx="2228">
                  <c:v>1530</c:v>
                </c:pt>
                <c:pt idx="2229">
                  <c:v>1535</c:v>
                </c:pt>
                <c:pt idx="2230">
                  <c:v>1555</c:v>
                </c:pt>
                <c:pt idx="2231">
                  <c:v>1550</c:v>
                </c:pt>
                <c:pt idx="2232">
                  <c:v>1535</c:v>
                </c:pt>
                <c:pt idx="2233">
                  <c:v>1545</c:v>
                </c:pt>
                <c:pt idx="2234">
                  <c:v>1540</c:v>
                </c:pt>
                <c:pt idx="2235">
                  <c:v>1530</c:v>
                </c:pt>
                <c:pt idx="2236">
                  <c:v>1570</c:v>
                </c:pt>
                <c:pt idx="2237">
                  <c:v>1555</c:v>
                </c:pt>
                <c:pt idx="2238">
                  <c:v>1525</c:v>
                </c:pt>
                <c:pt idx="2239">
                  <c:v>1525</c:v>
                </c:pt>
                <c:pt idx="2240">
                  <c:v>1545</c:v>
                </c:pt>
                <c:pt idx="2241">
                  <c:v>1545</c:v>
                </c:pt>
                <c:pt idx="2242">
                  <c:v>1540</c:v>
                </c:pt>
                <c:pt idx="2243">
                  <c:v>1540</c:v>
                </c:pt>
                <c:pt idx="2244">
                  <c:v>1540</c:v>
                </c:pt>
                <c:pt idx="2245">
                  <c:v>1535</c:v>
                </c:pt>
                <c:pt idx="2246">
                  <c:v>1540</c:v>
                </c:pt>
                <c:pt idx="2247">
                  <c:v>1525</c:v>
                </c:pt>
                <c:pt idx="2248">
                  <c:v>1525</c:v>
                </c:pt>
                <c:pt idx="2249">
                  <c:v>1525</c:v>
                </c:pt>
                <c:pt idx="2250">
                  <c:v>1555</c:v>
                </c:pt>
                <c:pt idx="2251">
                  <c:v>1530</c:v>
                </c:pt>
                <c:pt idx="2252">
                  <c:v>1525</c:v>
                </c:pt>
                <c:pt idx="2253">
                  <c:v>1540</c:v>
                </c:pt>
                <c:pt idx="2254">
                  <c:v>1570</c:v>
                </c:pt>
                <c:pt idx="2255">
                  <c:v>1555</c:v>
                </c:pt>
                <c:pt idx="2256">
                  <c:v>1535</c:v>
                </c:pt>
                <c:pt idx="2257">
                  <c:v>1540</c:v>
                </c:pt>
                <c:pt idx="2258">
                  <c:v>1525</c:v>
                </c:pt>
                <c:pt idx="2259">
                  <c:v>1550</c:v>
                </c:pt>
                <c:pt idx="2260">
                  <c:v>1550</c:v>
                </c:pt>
                <c:pt idx="2261">
                  <c:v>1510</c:v>
                </c:pt>
                <c:pt idx="2262">
                  <c:v>1555</c:v>
                </c:pt>
                <c:pt idx="2263">
                  <c:v>1550</c:v>
                </c:pt>
                <c:pt idx="2264">
                  <c:v>1550</c:v>
                </c:pt>
                <c:pt idx="2265">
                  <c:v>1535</c:v>
                </c:pt>
                <c:pt idx="2266">
                  <c:v>1535</c:v>
                </c:pt>
                <c:pt idx="2267">
                  <c:v>1545</c:v>
                </c:pt>
                <c:pt idx="2268">
                  <c:v>1565</c:v>
                </c:pt>
                <c:pt idx="2269">
                  <c:v>1545</c:v>
                </c:pt>
                <c:pt idx="2270">
                  <c:v>1545</c:v>
                </c:pt>
                <c:pt idx="2271">
                  <c:v>1540</c:v>
                </c:pt>
                <c:pt idx="2272">
                  <c:v>1560</c:v>
                </c:pt>
                <c:pt idx="2273">
                  <c:v>1545</c:v>
                </c:pt>
                <c:pt idx="2274">
                  <c:v>1565</c:v>
                </c:pt>
                <c:pt idx="2275">
                  <c:v>1530</c:v>
                </c:pt>
                <c:pt idx="2276">
                  <c:v>1520</c:v>
                </c:pt>
                <c:pt idx="2277">
                  <c:v>1530</c:v>
                </c:pt>
                <c:pt idx="2278">
                  <c:v>1535</c:v>
                </c:pt>
                <c:pt idx="2279">
                  <c:v>1545</c:v>
                </c:pt>
                <c:pt idx="2280">
                  <c:v>1535</c:v>
                </c:pt>
                <c:pt idx="2281">
                  <c:v>1545</c:v>
                </c:pt>
                <c:pt idx="2282">
                  <c:v>1545</c:v>
                </c:pt>
                <c:pt idx="2283">
                  <c:v>1530</c:v>
                </c:pt>
                <c:pt idx="2284">
                  <c:v>1525</c:v>
                </c:pt>
                <c:pt idx="2285">
                  <c:v>1530</c:v>
                </c:pt>
                <c:pt idx="2286">
                  <c:v>1540</c:v>
                </c:pt>
                <c:pt idx="2287">
                  <c:v>1540</c:v>
                </c:pt>
                <c:pt idx="2288">
                  <c:v>1540</c:v>
                </c:pt>
                <c:pt idx="2289">
                  <c:v>1535</c:v>
                </c:pt>
                <c:pt idx="2290">
                  <c:v>1525</c:v>
                </c:pt>
                <c:pt idx="2291">
                  <c:v>1545</c:v>
                </c:pt>
                <c:pt idx="2292">
                  <c:v>1560</c:v>
                </c:pt>
                <c:pt idx="2293">
                  <c:v>1530</c:v>
                </c:pt>
                <c:pt idx="2294">
                  <c:v>1530</c:v>
                </c:pt>
                <c:pt idx="2295">
                  <c:v>1535</c:v>
                </c:pt>
                <c:pt idx="2296">
                  <c:v>1540</c:v>
                </c:pt>
                <c:pt idx="2297">
                  <c:v>1545</c:v>
                </c:pt>
                <c:pt idx="2298">
                  <c:v>1540</c:v>
                </c:pt>
                <c:pt idx="2299">
                  <c:v>1535</c:v>
                </c:pt>
                <c:pt idx="2300">
                  <c:v>1540</c:v>
                </c:pt>
                <c:pt idx="2301">
                  <c:v>1540</c:v>
                </c:pt>
                <c:pt idx="2302">
                  <c:v>1550</c:v>
                </c:pt>
                <c:pt idx="2303">
                  <c:v>1535</c:v>
                </c:pt>
                <c:pt idx="2304">
                  <c:v>1535</c:v>
                </c:pt>
                <c:pt idx="2305">
                  <c:v>1570</c:v>
                </c:pt>
                <c:pt idx="2306">
                  <c:v>1580</c:v>
                </c:pt>
                <c:pt idx="2307">
                  <c:v>1560</c:v>
                </c:pt>
                <c:pt idx="2308">
                  <c:v>1550</c:v>
                </c:pt>
                <c:pt idx="2309">
                  <c:v>1550</c:v>
                </c:pt>
                <c:pt idx="2310">
                  <c:v>1570</c:v>
                </c:pt>
                <c:pt idx="2311">
                  <c:v>1545</c:v>
                </c:pt>
                <c:pt idx="2312">
                  <c:v>1530</c:v>
                </c:pt>
                <c:pt idx="2313">
                  <c:v>1535</c:v>
                </c:pt>
                <c:pt idx="2314">
                  <c:v>1545</c:v>
                </c:pt>
                <c:pt idx="2315">
                  <c:v>1540</c:v>
                </c:pt>
                <c:pt idx="2316">
                  <c:v>1535</c:v>
                </c:pt>
                <c:pt idx="2317">
                  <c:v>1535</c:v>
                </c:pt>
                <c:pt idx="2318">
                  <c:v>1555</c:v>
                </c:pt>
                <c:pt idx="2319">
                  <c:v>1540</c:v>
                </c:pt>
                <c:pt idx="2320">
                  <c:v>1535</c:v>
                </c:pt>
                <c:pt idx="2321">
                  <c:v>1530</c:v>
                </c:pt>
                <c:pt idx="2322">
                  <c:v>1550</c:v>
                </c:pt>
                <c:pt idx="2323">
                  <c:v>1535</c:v>
                </c:pt>
                <c:pt idx="2324">
                  <c:v>1540</c:v>
                </c:pt>
                <c:pt idx="2325">
                  <c:v>1570</c:v>
                </c:pt>
                <c:pt idx="2326">
                  <c:v>1530</c:v>
                </c:pt>
                <c:pt idx="2327">
                  <c:v>1545</c:v>
                </c:pt>
                <c:pt idx="2328">
                  <c:v>1565</c:v>
                </c:pt>
                <c:pt idx="2329">
                  <c:v>1540</c:v>
                </c:pt>
                <c:pt idx="2330">
                  <c:v>1535</c:v>
                </c:pt>
                <c:pt idx="2331">
                  <c:v>1535</c:v>
                </c:pt>
                <c:pt idx="2332">
                  <c:v>1530</c:v>
                </c:pt>
                <c:pt idx="2333">
                  <c:v>1540</c:v>
                </c:pt>
                <c:pt idx="2334">
                  <c:v>1570</c:v>
                </c:pt>
                <c:pt idx="2335">
                  <c:v>1545</c:v>
                </c:pt>
                <c:pt idx="2336">
                  <c:v>1535</c:v>
                </c:pt>
                <c:pt idx="2337">
                  <c:v>1535</c:v>
                </c:pt>
                <c:pt idx="2338">
                  <c:v>1535</c:v>
                </c:pt>
                <c:pt idx="2339">
                  <c:v>1545</c:v>
                </c:pt>
                <c:pt idx="2340">
                  <c:v>1545</c:v>
                </c:pt>
                <c:pt idx="2341">
                  <c:v>1540</c:v>
                </c:pt>
                <c:pt idx="2342">
                  <c:v>1550</c:v>
                </c:pt>
                <c:pt idx="2343">
                  <c:v>1550</c:v>
                </c:pt>
                <c:pt idx="2344">
                  <c:v>1540</c:v>
                </c:pt>
                <c:pt idx="2345">
                  <c:v>1530</c:v>
                </c:pt>
                <c:pt idx="2346">
                  <c:v>1535</c:v>
                </c:pt>
                <c:pt idx="2347">
                  <c:v>1535</c:v>
                </c:pt>
                <c:pt idx="2348">
                  <c:v>1540</c:v>
                </c:pt>
                <c:pt idx="2349">
                  <c:v>1545</c:v>
                </c:pt>
                <c:pt idx="2350">
                  <c:v>1550</c:v>
                </c:pt>
                <c:pt idx="2351">
                  <c:v>1545</c:v>
                </c:pt>
                <c:pt idx="2352">
                  <c:v>1545</c:v>
                </c:pt>
                <c:pt idx="2353">
                  <c:v>1545</c:v>
                </c:pt>
                <c:pt idx="2354">
                  <c:v>1530</c:v>
                </c:pt>
                <c:pt idx="2355">
                  <c:v>1535</c:v>
                </c:pt>
                <c:pt idx="2356">
                  <c:v>1565</c:v>
                </c:pt>
                <c:pt idx="2357">
                  <c:v>1535</c:v>
                </c:pt>
                <c:pt idx="2358">
                  <c:v>1540</c:v>
                </c:pt>
                <c:pt idx="2359">
                  <c:v>1570</c:v>
                </c:pt>
                <c:pt idx="2360">
                  <c:v>1550</c:v>
                </c:pt>
                <c:pt idx="2361">
                  <c:v>1545</c:v>
                </c:pt>
                <c:pt idx="2362">
                  <c:v>1550</c:v>
                </c:pt>
                <c:pt idx="2363">
                  <c:v>1560</c:v>
                </c:pt>
                <c:pt idx="2364">
                  <c:v>1545</c:v>
                </c:pt>
                <c:pt idx="2365">
                  <c:v>1535</c:v>
                </c:pt>
                <c:pt idx="2366">
                  <c:v>1530</c:v>
                </c:pt>
                <c:pt idx="2367">
                  <c:v>1550</c:v>
                </c:pt>
                <c:pt idx="2368">
                  <c:v>1545</c:v>
                </c:pt>
                <c:pt idx="2369">
                  <c:v>1540</c:v>
                </c:pt>
                <c:pt idx="2370">
                  <c:v>1515</c:v>
                </c:pt>
                <c:pt idx="2371">
                  <c:v>1535</c:v>
                </c:pt>
                <c:pt idx="2372">
                  <c:v>1555</c:v>
                </c:pt>
                <c:pt idx="2373">
                  <c:v>1530</c:v>
                </c:pt>
                <c:pt idx="2374">
                  <c:v>1540</c:v>
                </c:pt>
                <c:pt idx="2375">
                  <c:v>1535</c:v>
                </c:pt>
                <c:pt idx="2376">
                  <c:v>1570</c:v>
                </c:pt>
                <c:pt idx="2377">
                  <c:v>1545</c:v>
                </c:pt>
                <c:pt idx="2378">
                  <c:v>1510</c:v>
                </c:pt>
                <c:pt idx="2379">
                  <c:v>1520</c:v>
                </c:pt>
                <c:pt idx="2380">
                  <c:v>1560</c:v>
                </c:pt>
                <c:pt idx="2381">
                  <c:v>1550</c:v>
                </c:pt>
                <c:pt idx="2382">
                  <c:v>1550</c:v>
                </c:pt>
                <c:pt idx="2383">
                  <c:v>1535</c:v>
                </c:pt>
                <c:pt idx="2384">
                  <c:v>1540</c:v>
                </c:pt>
                <c:pt idx="2385">
                  <c:v>1565</c:v>
                </c:pt>
                <c:pt idx="2386">
                  <c:v>1535</c:v>
                </c:pt>
                <c:pt idx="2387">
                  <c:v>1540</c:v>
                </c:pt>
                <c:pt idx="2388">
                  <c:v>1570</c:v>
                </c:pt>
                <c:pt idx="2389">
                  <c:v>1525</c:v>
                </c:pt>
                <c:pt idx="2390">
                  <c:v>1535</c:v>
                </c:pt>
                <c:pt idx="2391">
                  <c:v>1545</c:v>
                </c:pt>
                <c:pt idx="2392">
                  <c:v>1550</c:v>
                </c:pt>
                <c:pt idx="2393">
                  <c:v>1555</c:v>
                </c:pt>
                <c:pt idx="2394">
                  <c:v>1550</c:v>
                </c:pt>
                <c:pt idx="2395">
                  <c:v>1545</c:v>
                </c:pt>
                <c:pt idx="2396">
                  <c:v>1535</c:v>
                </c:pt>
                <c:pt idx="2397">
                  <c:v>1525</c:v>
                </c:pt>
                <c:pt idx="2398">
                  <c:v>1535</c:v>
                </c:pt>
                <c:pt idx="2399">
                  <c:v>1550</c:v>
                </c:pt>
                <c:pt idx="2400">
                  <c:v>1540</c:v>
                </c:pt>
                <c:pt idx="2401">
                  <c:v>1535</c:v>
                </c:pt>
                <c:pt idx="2402">
                  <c:v>1535</c:v>
                </c:pt>
                <c:pt idx="2403">
                  <c:v>1560</c:v>
                </c:pt>
                <c:pt idx="2404">
                  <c:v>1560</c:v>
                </c:pt>
                <c:pt idx="2405">
                  <c:v>1540</c:v>
                </c:pt>
                <c:pt idx="2406">
                  <c:v>1535</c:v>
                </c:pt>
                <c:pt idx="2407">
                  <c:v>1545</c:v>
                </c:pt>
                <c:pt idx="2408">
                  <c:v>1550</c:v>
                </c:pt>
                <c:pt idx="2409">
                  <c:v>1550</c:v>
                </c:pt>
                <c:pt idx="2410">
                  <c:v>1545</c:v>
                </c:pt>
                <c:pt idx="2411">
                  <c:v>1545</c:v>
                </c:pt>
                <c:pt idx="2412">
                  <c:v>1540</c:v>
                </c:pt>
                <c:pt idx="2413">
                  <c:v>1560</c:v>
                </c:pt>
                <c:pt idx="2414">
                  <c:v>1570</c:v>
                </c:pt>
                <c:pt idx="2415">
                  <c:v>1550</c:v>
                </c:pt>
                <c:pt idx="2416">
                  <c:v>1535</c:v>
                </c:pt>
                <c:pt idx="2417">
                  <c:v>1545</c:v>
                </c:pt>
                <c:pt idx="2418">
                  <c:v>1560</c:v>
                </c:pt>
                <c:pt idx="2419">
                  <c:v>1540</c:v>
                </c:pt>
                <c:pt idx="2420">
                  <c:v>1545</c:v>
                </c:pt>
                <c:pt idx="2421">
                  <c:v>1550</c:v>
                </c:pt>
                <c:pt idx="2422">
                  <c:v>1515</c:v>
                </c:pt>
                <c:pt idx="2423">
                  <c:v>1530</c:v>
                </c:pt>
                <c:pt idx="2424">
                  <c:v>1525</c:v>
                </c:pt>
                <c:pt idx="2425">
                  <c:v>1540</c:v>
                </c:pt>
                <c:pt idx="2426">
                  <c:v>1570</c:v>
                </c:pt>
                <c:pt idx="2427">
                  <c:v>1545</c:v>
                </c:pt>
                <c:pt idx="2428">
                  <c:v>1545</c:v>
                </c:pt>
                <c:pt idx="2429">
                  <c:v>1560</c:v>
                </c:pt>
                <c:pt idx="2430">
                  <c:v>1550</c:v>
                </c:pt>
                <c:pt idx="2431">
                  <c:v>1580</c:v>
                </c:pt>
                <c:pt idx="2432">
                  <c:v>1550</c:v>
                </c:pt>
                <c:pt idx="2433">
                  <c:v>1550</c:v>
                </c:pt>
                <c:pt idx="2434">
                  <c:v>1525</c:v>
                </c:pt>
                <c:pt idx="2435">
                  <c:v>1520</c:v>
                </c:pt>
                <c:pt idx="2436">
                  <c:v>1545</c:v>
                </c:pt>
                <c:pt idx="2437">
                  <c:v>1545</c:v>
                </c:pt>
                <c:pt idx="2438">
                  <c:v>1530</c:v>
                </c:pt>
                <c:pt idx="2439">
                  <c:v>1535</c:v>
                </c:pt>
                <c:pt idx="2440">
                  <c:v>1525</c:v>
                </c:pt>
                <c:pt idx="2441">
                  <c:v>1560</c:v>
                </c:pt>
                <c:pt idx="2442">
                  <c:v>1550</c:v>
                </c:pt>
                <c:pt idx="2443">
                  <c:v>1560</c:v>
                </c:pt>
                <c:pt idx="2444">
                  <c:v>1575</c:v>
                </c:pt>
                <c:pt idx="2445">
                  <c:v>1570</c:v>
                </c:pt>
                <c:pt idx="2446">
                  <c:v>1555</c:v>
                </c:pt>
                <c:pt idx="2447">
                  <c:v>1545</c:v>
                </c:pt>
                <c:pt idx="2448">
                  <c:v>1545</c:v>
                </c:pt>
                <c:pt idx="2449">
                  <c:v>1535</c:v>
                </c:pt>
                <c:pt idx="2450">
                  <c:v>1530</c:v>
                </c:pt>
                <c:pt idx="2451">
                  <c:v>1540</c:v>
                </c:pt>
                <c:pt idx="2452">
                  <c:v>1545</c:v>
                </c:pt>
                <c:pt idx="2453">
                  <c:v>1545</c:v>
                </c:pt>
                <c:pt idx="2454">
                  <c:v>1540</c:v>
                </c:pt>
                <c:pt idx="2455">
                  <c:v>1545</c:v>
                </c:pt>
                <c:pt idx="2456">
                  <c:v>1540</c:v>
                </c:pt>
                <c:pt idx="2457">
                  <c:v>1555</c:v>
                </c:pt>
                <c:pt idx="2458">
                  <c:v>1560</c:v>
                </c:pt>
                <c:pt idx="2459">
                  <c:v>1560</c:v>
                </c:pt>
                <c:pt idx="2460">
                  <c:v>1565</c:v>
                </c:pt>
                <c:pt idx="2461">
                  <c:v>1545</c:v>
                </c:pt>
                <c:pt idx="2462">
                  <c:v>1525</c:v>
                </c:pt>
                <c:pt idx="2463">
                  <c:v>1540</c:v>
                </c:pt>
                <c:pt idx="2464">
                  <c:v>1550</c:v>
                </c:pt>
                <c:pt idx="2465">
                  <c:v>1555</c:v>
                </c:pt>
                <c:pt idx="2466">
                  <c:v>1550</c:v>
                </c:pt>
                <c:pt idx="2467">
                  <c:v>1540</c:v>
                </c:pt>
                <c:pt idx="2468">
                  <c:v>1535</c:v>
                </c:pt>
                <c:pt idx="2469">
                  <c:v>1540</c:v>
                </c:pt>
                <c:pt idx="2470">
                  <c:v>1550</c:v>
                </c:pt>
                <c:pt idx="2471">
                  <c:v>1545</c:v>
                </c:pt>
                <c:pt idx="2472">
                  <c:v>1540</c:v>
                </c:pt>
                <c:pt idx="2473">
                  <c:v>1530</c:v>
                </c:pt>
                <c:pt idx="2474">
                  <c:v>1580</c:v>
                </c:pt>
                <c:pt idx="2475">
                  <c:v>1560</c:v>
                </c:pt>
                <c:pt idx="2476">
                  <c:v>1565</c:v>
                </c:pt>
                <c:pt idx="2477">
                  <c:v>1545</c:v>
                </c:pt>
                <c:pt idx="2478">
                  <c:v>1530</c:v>
                </c:pt>
                <c:pt idx="2479">
                  <c:v>1555</c:v>
                </c:pt>
                <c:pt idx="2480">
                  <c:v>1555</c:v>
                </c:pt>
                <c:pt idx="2481">
                  <c:v>1540</c:v>
                </c:pt>
                <c:pt idx="2482">
                  <c:v>1535</c:v>
                </c:pt>
                <c:pt idx="2483">
                  <c:v>1535</c:v>
                </c:pt>
                <c:pt idx="2484">
                  <c:v>1540</c:v>
                </c:pt>
                <c:pt idx="2485">
                  <c:v>1555</c:v>
                </c:pt>
                <c:pt idx="2486">
                  <c:v>1545</c:v>
                </c:pt>
                <c:pt idx="2487">
                  <c:v>1535</c:v>
                </c:pt>
                <c:pt idx="2488">
                  <c:v>1540</c:v>
                </c:pt>
                <c:pt idx="2489">
                  <c:v>1545</c:v>
                </c:pt>
                <c:pt idx="2490">
                  <c:v>1525</c:v>
                </c:pt>
                <c:pt idx="2491">
                  <c:v>1590</c:v>
                </c:pt>
                <c:pt idx="2492">
                  <c:v>1530</c:v>
                </c:pt>
                <c:pt idx="2493">
                  <c:v>1540</c:v>
                </c:pt>
                <c:pt idx="2494">
                  <c:v>1570</c:v>
                </c:pt>
                <c:pt idx="2495">
                  <c:v>1535</c:v>
                </c:pt>
                <c:pt idx="2496">
                  <c:v>1550</c:v>
                </c:pt>
                <c:pt idx="2497">
                  <c:v>1565</c:v>
                </c:pt>
                <c:pt idx="2498">
                  <c:v>1550</c:v>
                </c:pt>
                <c:pt idx="2499">
                  <c:v>1565</c:v>
                </c:pt>
                <c:pt idx="2500">
                  <c:v>1540</c:v>
                </c:pt>
                <c:pt idx="2501">
                  <c:v>1535</c:v>
                </c:pt>
                <c:pt idx="2502">
                  <c:v>1550</c:v>
                </c:pt>
                <c:pt idx="2503">
                  <c:v>1525</c:v>
                </c:pt>
                <c:pt idx="2504">
                  <c:v>1525</c:v>
                </c:pt>
                <c:pt idx="2505">
                  <c:v>1535</c:v>
                </c:pt>
                <c:pt idx="2506">
                  <c:v>1545</c:v>
                </c:pt>
                <c:pt idx="2507">
                  <c:v>1520</c:v>
                </c:pt>
                <c:pt idx="2508">
                  <c:v>1530</c:v>
                </c:pt>
                <c:pt idx="2509">
                  <c:v>1525</c:v>
                </c:pt>
                <c:pt idx="2510">
                  <c:v>1540</c:v>
                </c:pt>
                <c:pt idx="2511">
                  <c:v>1580</c:v>
                </c:pt>
                <c:pt idx="2512">
                  <c:v>1580</c:v>
                </c:pt>
                <c:pt idx="2513">
                  <c:v>1555</c:v>
                </c:pt>
                <c:pt idx="2514">
                  <c:v>1550</c:v>
                </c:pt>
                <c:pt idx="2515">
                  <c:v>1540</c:v>
                </c:pt>
                <c:pt idx="2516">
                  <c:v>1530</c:v>
                </c:pt>
                <c:pt idx="2517">
                  <c:v>1545</c:v>
                </c:pt>
                <c:pt idx="2518">
                  <c:v>1550</c:v>
                </c:pt>
                <c:pt idx="2519">
                  <c:v>1550</c:v>
                </c:pt>
                <c:pt idx="2520">
                  <c:v>1550</c:v>
                </c:pt>
                <c:pt idx="2521">
                  <c:v>1545</c:v>
                </c:pt>
                <c:pt idx="2522">
                  <c:v>1550</c:v>
                </c:pt>
                <c:pt idx="2523">
                  <c:v>1540</c:v>
                </c:pt>
                <c:pt idx="2524">
                  <c:v>1535</c:v>
                </c:pt>
                <c:pt idx="2525">
                  <c:v>1525</c:v>
                </c:pt>
                <c:pt idx="2526">
                  <c:v>1535</c:v>
                </c:pt>
                <c:pt idx="2527">
                  <c:v>1550</c:v>
                </c:pt>
                <c:pt idx="2528">
                  <c:v>1545</c:v>
                </c:pt>
                <c:pt idx="2529">
                  <c:v>1550</c:v>
                </c:pt>
                <c:pt idx="2530">
                  <c:v>1545</c:v>
                </c:pt>
                <c:pt idx="2531">
                  <c:v>1520</c:v>
                </c:pt>
                <c:pt idx="2532">
                  <c:v>1565</c:v>
                </c:pt>
                <c:pt idx="2533">
                  <c:v>1560</c:v>
                </c:pt>
                <c:pt idx="2534">
                  <c:v>1545</c:v>
                </c:pt>
                <c:pt idx="2535">
                  <c:v>1540</c:v>
                </c:pt>
                <c:pt idx="2536">
                  <c:v>1545</c:v>
                </c:pt>
                <c:pt idx="2537">
                  <c:v>1565</c:v>
                </c:pt>
                <c:pt idx="2538">
                  <c:v>1585</c:v>
                </c:pt>
                <c:pt idx="2539">
                  <c:v>1540</c:v>
                </c:pt>
                <c:pt idx="2540">
                  <c:v>1550</c:v>
                </c:pt>
                <c:pt idx="2541">
                  <c:v>1560</c:v>
                </c:pt>
                <c:pt idx="2542">
                  <c:v>1530</c:v>
                </c:pt>
                <c:pt idx="2543">
                  <c:v>1595</c:v>
                </c:pt>
                <c:pt idx="2544">
                  <c:v>1560</c:v>
                </c:pt>
                <c:pt idx="2545">
                  <c:v>1525</c:v>
                </c:pt>
                <c:pt idx="2546">
                  <c:v>1535</c:v>
                </c:pt>
                <c:pt idx="2547">
                  <c:v>1530</c:v>
                </c:pt>
                <c:pt idx="2548">
                  <c:v>1550</c:v>
                </c:pt>
                <c:pt idx="2549">
                  <c:v>1540</c:v>
                </c:pt>
                <c:pt idx="2550">
                  <c:v>1550</c:v>
                </c:pt>
                <c:pt idx="2551">
                  <c:v>1545</c:v>
                </c:pt>
                <c:pt idx="2552">
                  <c:v>1565</c:v>
                </c:pt>
                <c:pt idx="2553">
                  <c:v>1540</c:v>
                </c:pt>
                <c:pt idx="2554">
                  <c:v>1535</c:v>
                </c:pt>
                <c:pt idx="2555">
                  <c:v>1545</c:v>
                </c:pt>
                <c:pt idx="2556">
                  <c:v>1560</c:v>
                </c:pt>
                <c:pt idx="2557">
                  <c:v>1545</c:v>
                </c:pt>
                <c:pt idx="2558">
                  <c:v>1545</c:v>
                </c:pt>
                <c:pt idx="2559">
                  <c:v>1535</c:v>
                </c:pt>
                <c:pt idx="2560">
                  <c:v>1530</c:v>
                </c:pt>
                <c:pt idx="2561">
                  <c:v>1545</c:v>
                </c:pt>
                <c:pt idx="2562">
                  <c:v>1550</c:v>
                </c:pt>
                <c:pt idx="2563">
                  <c:v>1550</c:v>
                </c:pt>
                <c:pt idx="2564">
                  <c:v>1545</c:v>
                </c:pt>
                <c:pt idx="2565">
                  <c:v>1555</c:v>
                </c:pt>
                <c:pt idx="2566">
                  <c:v>1570</c:v>
                </c:pt>
                <c:pt idx="2567">
                  <c:v>1540</c:v>
                </c:pt>
                <c:pt idx="2568">
                  <c:v>1545</c:v>
                </c:pt>
                <c:pt idx="2569">
                  <c:v>1525</c:v>
                </c:pt>
                <c:pt idx="2570">
                  <c:v>1525</c:v>
                </c:pt>
                <c:pt idx="2571">
                  <c:v>1550</c:v>
                </c:pt>
                <c:pt idx="2572">
                  <c:v>1555</c:v>
                </c:pt>
                <c:pt idx="2573">
                  <c:v>1550</c:v>
                </c:pt>
                <c:pt idx="2574">
                  <c:v>1555</c:v>
                </c:pt>
                <c:pt idx="2575">
                  <c:v>1550</c:v>
                </c:pt>
                <c:pt idx="2576">
                  <c:v>1535</c:v>
                </c:pt>
                <c:pt idx="2577">
                  <c:v>1560</c:v>
                </c:pt>
                <c:pt idx="2578">
                  <c:v>1565</c:v>
                </c:pt>
                <c:pt idx="2579">
                  <c:v>1555</c:v>
                </c:pt>
                <c:pt idx="2580">
                  <c:v>1535</c:v>
                </c:pt>
                <c:pt idx="2581">
                  <c:v>1540</c:v>
                </c:pt>
                <c:pt idx="2582">
                  <c:v>1565</c:v>
                </c:pt>
                <c:pt idx="2583">
                  <c:v>1550</c:v>
                </c:pt>
                <c:pt idx="2584">
                  <c:v>1550</c:v>
                </c:pt>
                <c:pt idx="2585">
                  <c:v>1565</c:v>
                </c:pt>
                <c:pt idx="2586">
                  <c:v>1570</c:v>
                </c:pt>
                <c:pt idx="2587">
                  <c:v>1535</c:v>
                </c:pt>
                <c:pt idx="2588">
                  <c:v>1560</c:v>
                </c:pt>
                <c:pt idx="2589">
                  <c:v>1565</c:v>
                </c:pt>
                <c:pt idx="2590">
                  <c:v>1530</c:v>
                </c:pt>
                <c:pt idx="2591">
                  <c:v>1540</c:v>
                </c:pt>
                <c:pt idx="2592">
                  <c:v>1540</c:v>
                </c:pt>
                <c:pt idx="2593">
                  <c:v>1540</c:v>
                </c:pt>
                <c:pt idx="2594">
                  <c:v>1530</c:v>
                </c:pt>
                <c:pt idx="2595">
                  <c:v>1545</c:v>
                </c:pt>
                <c:pt idx="2596">
                  <c:v>1550</c:v>
                </c:pt>
                <c:pt idx="2597">
                  <c:v>1540</c:v>
                </c:pt>
                <c:pt idx="2598">
                  <c:v>1520</c:v>
                </c:pt>
                <c:pt idx="2599">
                  <c:v>1545</c:v>
                </c:pt>
                <c:pt idx="2600">
                  <c:v>1540</c:v>
                </c:pt>
                <c:pt idx="2601">
                  <c:v>1560</c:v>
                </c:pt>
                <c:pt idx="2602">
                  <c:v>1530</c:v>
                </c:pt>
                <c:pt idx="2603">
                  <c:v>1515</c:v>
                </c:pt>
                <c:pt idx="2604">
                  <c:v>1560</c:v>
                </c:pt>
                <c:pt idx="2605">
                  <c:v>1530</c:v>
                </c:pt>
                <c:pt idx="2606">
                  <c:v>1540</c:v>
                </c:pt>
                <c:pt idx="2607">
                  <c:v>1550</c:v>
                </c:pt>
                <c:pt idx="2608">
                  <c:v>1540</c:v>
                </c:pt>
                <c:pt idx="2609">
                  <c:v>1535</c:v>
                </c:pt>
                <c:pt idx="2610">
                  <c:v>1545</c:v>
                </c:pt>
                <c:pt idx="2611">
                  <c:v>1560</c:v>
                </c:pt>
                <c:pt idx="2612">
                  <c:v>1560</c:v>
                </c:pt>
                <c:pt idx="2613">
                  <c:v>1555</c:v>
                </c:pt>
                <c:pt idx="2614">
                  <c:v>1565</c:v>
                </c:pt>
                <c:pt idx="2615">
                  <c:v>1545</c:v>
                </c:pt>
                <c:pt idx="2616">
                  <c:v>1535</c:v>
                </c:pt>
                <c:pt idx="2617">
                  <c:v>1545</c:v>
                </c:pt>
                <c:pt idx="2618">
                  <c:v>1540</c:v>
                </c:pt>
                <c:pt idx="2619">
                  <c:v>1530</c:v>
                </c:pt>
                <c:pt idx="2620">
                  <c:v>1545</c:v>
                </c:pt>
                <c:pt idx="2621">
                  <c:v>1560</c:v>
                </c:pt>
                <c:pt idx="2622">
                  <c:v>1570</c:v>
                </c:pt>
                <c:pt idx="2623">
                  <c:v>1540</c:v>
                </c:pt>
                <c:pt idx="2624">
                  <c:v>1555</c:v>
                </c:pt>
                <c:pt idx="2625">
                  <c:v>1575</c:v>
                </c:pt>
                <c:pt idx="2626">
                  <c:v>1555</c:v>
                </c:pt>
                <c:pt idx="2627">
                  <c:v>1545</c:v>
                </c:pt>
                <c:pt idx="2628">
                  <c:v>1570</c:v>
                </c:pt>
                <c:pt idx="2629">
                  <c:v>1550</c:v>
                </c:pt>
                <c:pt idx="2630">
                  <c:v>1545</c:v>
                </c:pt>
                <c:pt idx="2631">
                  <c:v>1545</c:v>
                </c:pt>
                <c:pt idx="2632">
                  <c:v>1560</c:v>
                </c:pt>
                <c:pt idx="2633">
                  <c:v>1560</c:v>
                </c:pt>
                <c:pt idx="2634">
                  <c:v>1545</c:v>
                </c:pt>
                <c:pt idx="2635">
                  <c:v>1550</c:v>
                </c:pt>
                <c:pt idx="2636">
                  <c:v>1550</c:v>
                </c:pt>
                <c:pt idx="2637">
                  <c:v>1545</c:v>
                </c:pt>
                <c:pt idx="2638">
                  <c:v>1560</c:v>
                </c:pt>
                <c:pt idx="2639">
                  <c:v>1555</c:v>
                </c:pt>
                <c:pt idx="2640">
                  <c:v>1550</c:v>
                </c:pt>
                <c:pt idx="2641">
                  <c:v>1545</c:v>
                </c:pt>
                <c:pt idx="2642">
                  <c:v>1560</c:v>
                </c:pt>
                <c:pt idx="2643">
                  <c:v>1555</c:v>
                </c:pt>
                <c:pt idx="2644">
                  <c:v>1540</c:v>
                </c:pt>
                <c:pt idx="2645">
                  <c:v>1550</c:v>
                </c:pt>
                <c:pt idx="2646">
                  <c:v>1555</c:v>
                </c:pt>
                <c:pt idx="2647">
                  <c:v>1570</c:v>
                </c:pt>
                <c:pt idx="2648">
                  <c:v>1555</c:v>
                </c:pt>
                <c:pt idx="2649">
                  <c:v>1575</c:v>
                </c:pt>
                <c:pt idx="2650">
                  <c:v>1575</c:v>
                </c:pt>
                <c:pt idx="2651">
                  <c:v>1550</c:v>
                </c:pt>
                <c:pt idx="2652">
                  <c:v>1575</c:v>
                </c:pt>
                <c:pt idx="2653">
                  <c:v>1565</c:v>
                </c:pt>
                <c:pt idx="2654">
                  <c:v>1550</c:v>
                </c:pt>
                <c:pt idx="2655">
                  <c:v>1550</c:v>
                </c:pt>
                <c:pt idx="2656">
                  <c:v>1545</c:v>
                </c:pt>
                <c:pt idx="2657">
                  <c:v>1555</c:v>
                </c:pt>
                <c:pt idx="2658">
                  <c:v>1610</c:v>
                </c:pt>
                <c:pt idx="2659">
                  <c:v>1595</c:v>
                </c:pt>
                <c:pt idx="2660">
                  <c:v>1630</c:v>
                </c:pt>
                <c:pt idx="2661">
                  <c:v>1590</c:v>
                </c:pt>
                <c:pt idx="2662">
                  <c:v>1615</c:v>
                </c:pt>
                <c:pt idx="2663">
                  <c:v>1645</c:v>
                </c:pt>
                <c:pt idx="2664">
                  <c:v>1760</c:v>
                </c:pt>
                <c:pt idx="2665">
                  <c:v>1730</c:v>
                </c:pt>
                <c:pt idx="2666">
                  <c:v>1760</c:v>
                </c:pt>
                <c:pt idx="2667">
                  <c:v>1840</c:v>
                </c:pt>
                <c:pt idx="2668">
                  <c:v>1905</c:v>
                </c:pt>
                <c:pt idx="2669">
                  <c:v>1945</c:v>
                </c:pt>
                <c:pt idx="2670">
                  <c:v>1910</c:v>
                </c:pt>
                <c:pt idx="2671">
                  <c:v>1905</c:v>
                </c:pt>
                <c:pt idx="2672">
                  <c:v>1775</c:v>
                </c:pt>
                <c:pt idx="2673">
                  <c:v>1740</c:v>
                </c:pt>
                <c:pt idx="2674">
                  <c:v>1755</c:v>
                </c:pt>
                <c:pt idx="2675">
                  <c:v>1735</c:v>
                </c:pt>
                <c:pt idx="2676">
                  <c:v>1740</c:v>
                </c:pt>
                <c:pt idx="2677">
                  <c:v>1765</c:v>
                </c:pt>
                <c:pt idx="2678">
                  <c:v>1765</c:v>
                </c:pt>
                <c:pt idx="2679">
                  <c:v>1745</c:v>
                </c:pt>
                <c:pt idx="2680">
                  <c:v>1690</c:v>
                </c:pt>
                <c:pt idx="2681">
                  <c:v>1655</c:v>
                </c:pt>
                <c:pt idx="2682">
                  <c:v>1615</c:v>
                </c:pt>
                <c:pt idx="2683">
                  <c:v>1610</c:v>
                </c:pt>
                <c:pt idx="2684">
                  <c:v>1590</c:v>
                </c:pt>
                <c:pt idx="2685">
                  <c:v>1575</c:v>
                </c:pt>
                <c:pt idx="2686">
                  <c:v>1605</c:v>
                </c:pt>
                <c:pt idx="2687">
                  <c:v>1590</c:v>
                </c:pt>
                <c:pt idx="2688">
                  <c:v>1580</c:v>
                </c:pt>
                <c:pt idx="2689">
                  <c:v>1565</c:v>
                </c:pt>
                <c:pt idx="2690">
                  <c:v>1560</c:v>
                </c:pt>
                <c:pt idx="2691">
                  <c:v>1570</c:v>
                </c:pt>
                <c:pt idx="2692">
                  <c:v>1560</c:v>
                </c:pt>
                <c:pt idx="2693">
                  <c:v>1555</c:v>
                </c:pt>
                <c:pt idx="2694">
                  <c:v>1550</c:v>
                </c:pt>
                <c:pt idx="2695">
                  <c:v>1570</c:v>
                </c:pt>
                <c:pt idx="2696">
                  <c:v>1570</c:v>
                </c:pt>
                <c:pt idx="2697">
                  <c:v>1550</c:v>
                </c:pt>
                <c:pt idx="2698">
                  <c:v>1545</c:v>
                </c:pt>
                <c:pt idx="2699">
                  <c:v>1535</c:v>
                </c:pt>
                <c:pt idx="2700">
                  <c:v>1555</c:v>
                </c:pt>
                <c:pt idx="2701">
                  <c:v>1545</c:v>
                </c:pt>
                <c:pt idx="2702">
                  <c:v>1545</c:v>
                </c:pt>
                <c:pt idx="2703">
                  <c:v>1540</c:v>
                </c:pt>
                <c:pt idx="2704">
                  <c:v>1570</c:v>
                </c:pt>
                <c:pt idx="2705">
                  <c:v>1565</c:v>
                </c:pt>
                <c:pt idx="2706">
                  <c:v>1585</c:v>
                </c:pt>
                <c:pt idx="2707">
                  <c:v>1545</c:v>
                </c:pt>
                <c:pt idx="2708">
                  <c:v>1565</c:v>
                </c:pt>
                <c:pt idx="2709">
                  <c:v>1540</c:v>
                </c:pt>
                <c:pt idx="2710">
                  <c:v>1540</c:v>
                </c:pt>
                <c:pt idx="2711">
                  <c:v>1555</c:v>
                </c:pt>
                <c:pt idx="2712">
                  <c:v>1550</c:v>
                </c:pt>
                <c:pt idx="2713">
                  <c:v>1560</c:v>
                </c:pt>
                <c:pt idx="2714">
                  <c:v>1560</c:v>
                </c:pt>
                <c:pt idx="2715">
                  <c:v>1560</c:v>
                </c:pt>
                <c:pt idx="2716">
                  <c:v>1560</c:v>
                </c:pt>
                <c:pt idx="2717">
                  <c:v>1555</c:v>
                </c:pt>
                <c:pt idx="2718">
                  <c:v>1580</c:v>
                </c:pt>
                <c:pt idx="2719">
                  <c:v>1540</c:v>
                </c:pt>
                <c:pt idx="2720">
                  <c:v>1540</c:v>
                </c:pt>
                <c:pt idx="2721">
                  <c:v>1610</c:v>
                </c:pt>
                <c:pt idx="2722">
                  <c:v>1525</c:v>
                </c:pt>
                <c:pt idx="2723">
                  <c:v>1555</c:v>
                </c:pt>
                <c:pt idx="2724">
                  <c:v>1550</c:v>
                </c:pt>
                <c:pt idx="2725">
                  <c:v>1530</c:v>
                </c:pt>
                <c:pt idx="2726">
                  <c:v>1535</c:v>
                </c:pt>
                <c:pt idx="2727">
                  <c:v>1565</c:v>
                </c:pt>
                <c:pt idx="2728">
                  <c:v>1580</c:v>
                </c:pt>
                <c:pt idx="2729">
                  <c:v>1530</c:v>
                </c:pt>
                <c:pt idx="2730">
                  <c:v>1550</c:v>
                </c:pt>
                <c:pt idx="2731">
                  <c:v>1555</c:v>
                </c:pt>
                <c:pt idx="2732">
                  <c:v>1530</c:v>
                </c:pt>
                <c:pt idx="2733">
                  <c:v>1535</c:v>
                </c:pt>
                <c:pt idx="2734">
                  <c:v>1555</c:v>
                </c:pt>
                <c:pt idx="2735">
                  <c:v>1555</c:v>
                </c:pt>
                <c:pt idx="2736">
                  <c:v>1565</c:v>
                </c:pt>
                <c:pt idx="2737">
                  <c:v>1545</c:v>
                </c:pt>
                <c:pt idx="2738">
                  <c:v>1550</c:v>
                </c:pt>
                <c:pt idx="2739">
                  <c:v>1555</c:v>
                </c:pt>
                <c:pt idx="2740">
                  <c:v>1575</c:v>
                </c:pt>
                <c:pt idx="2741">
                  <c:v>1570</c:v>
                </c:pt>
                <c:pt idx="2742">
                  <c:v>1540</c:v>
                </c:pt>
                <c:pt idx="2743">
                  <c:v>1540</c:v>
                </c:pt>
                <c:pt idx="2744">
                  <c:v>1540</c:v>
                </c:pt>
                <c:pt idx="2745">
                  <c:v>1540</c:v>
                </c:pt>
                <c:pt idx="2746">
                  <c:v>1555</c:v>
                </c:pt>
                <c:pt idx="2747">
                  <c:v>1550</c:v>
                </c:pt>
                <c:pt idx="2748">
                  <c:v>1545</c:v>
                </c:pt>
                <c:pt idx="2749">
                  <c:v>1535</c:v>
                </c:pt>
                <c:pt idx="2750">
                  <c:v>1525</c:v>
                </c:pt>
                <c:pt idx="2751">
                  <c:v>1530</c:v>
                </c:pt>
                <c:pt idx="2752">
                  <c:v>1545</c:v>
                </c:pt>
                <c:pt idx="2753">
                  <c:v>1565</c:v>
                </c:pt>
                <c:pt idx="2754">
                  <c:v>1565</c:v>
                </c:pt>
                <c:pt idx="2755">
                  <c:v>1545</c:v>
                </c:pt>
                <c:pt idx="2756">
                  <c:v>1545</c:v>
                </c:pt>
                <c:pt idx="2757">
                  <c:v>1550</c:v>
                </c:pt>
                <c:pt idx="2758">
                  <c:v>1540</c:v>
                </c:pt>
                <c:pt idx="2759">
                  <c:v>1530</c:v>
                </c:pt>
                <c:pt idx="2760">
                  <c:v>1545</c:v>
                </c:pt>
                <c:pt idx="2761">
                  <c:v>1540</c:v>
                </c:pt>
                <c:pt idx="2762">
                  <c:v>1540</c:v>
                </c:pt>
                <c:pt idx="2763">
                  <c:v>1535</c:v>
                </c:pt>
                <c:pt idx="2764">
                  <c:v>1530</c:v>
                </c:pt>
                <c:pt idx="2765">
                  <c:v>1550</c:v>
                </c:pt>
                <c:pt idx="2766">
                  <c:v>1570</c:v>
                </c:pt>
                <c:pt idx="2767">
                  <c:v>1555</c:v>
                </c:pt>
                <c:pt idx="2768">
                  <c:v>1550</c:v>
                </c:pt>
                <c:pt idx="2769">
                  <c:v>1550</c:v>
                </c:pt>
                <c:pt idx="2770">
                  <c:v>1560</c:v>
                </c:pt>
                <c:pt idx="2771">
                  <c:v>1560</c:v>
                </c:pt>
                <c:pt idx="2772">
                  <c:v>1550</c:v>
                </c:pt>
                <c:pt idx="2773">
                  <c:v>1580</c:v>
                </c:pt>
                <c:pt idx="2774">
                  <c:v>1545</c:v>
                </c:pt>
                <c:pt idx="2775">
                  <c:v>1570</c:v>
                </c:pt>
                <c:pt idx="2776">
                  <c:v>1540</c:v>
                </c:pt>
                <c:pt idx="2777">
                  <c:v>1595</c:v>
                </c:pt>
                <c:pt idx="2778">
                  <c:v>1535</c:v>
                </c:pt>
                <c:pt idx="2779">
                  <c:v>1555</c:v>
                </c:pt>
                <c:pt idx="2780">
                  <c:v>1580</c:v>
                </c:pt>
                <c:pt idx="2781">
                  <c:v>1585</c:v>
                </c:pt>
                <c:pt idx="2782">
                  <c:v>1570</c:v>
                </c:pt>
                <c:pt idx="2783">
                  <c:v>1565</c:v>
                </c:pt>
                <c:pt idx="2784">
                  <c:v>1535</c:v>
                </c:pt>
                <c:pt idx="2785">
                  <c:v>1535</c:v>
                </c:pt>
                <c:pt idx="2786">
                  <c:v>1530</c:v>
                </c:pt>
                <c:pt idx="2787">
                  <c:v>1535</c:v>
                </c:pt>
                <c:pt idx="2788">
                  <c:v>1545</c:v>
                </c:pt>
                <c:pt idx="2789">
                  <c:v>1535</c:v>
                </c:pt>
                <c:pt idx="2790">
                  <c:v>1540</c:v>
                </c:pt>
                <c:pt idx="2791">
                  <c:v>1540</c:v>
                </c:pt>
                <c:pt idx="2792">
                  <c:v>1550</c:v>
                </c:pt>
                <c:pt idx="2793">
                  <c:v>1555</c:v>
                </c:pt>
                <c:pt idx="2794">
                  <c:v>1560</c:v>
                </c:pt>
                <c:pt idx="2795">
                  <c:v>1570</c:v>
                </c:pt>
                <c:pt idx="2796">
                  <c:v>1565</c:v>
                </c:pt>
                <c:pt idx="2797">
                  <c:v>1585</c:v>
                </c:pt>
                <c:pt idx="2798">
                  <c:v>1545</c:v>
                </c:pt>
                <c:pt idx="2799">
                  <c:v>1560</c:v>
                </c:pt>
                <c:pt idx="2800">
                  <c:v>1590</c:v>
                </c:pt>
                <c:pt idx="2801">
                  <c:v>1570</c:v>
                </c:pt>
                <c:pt idx="2802">
                  <c:v>1550</c:v>
                </c:pt>
                <c:pt idx="2803">
                  <c:v>1545</c:v>
                </c:pt>
                <c:pt idx="2804">
                  <c:v>1540</c:v>
                </c:pt>
                <c:pt idx="2805">
                  <c:v>1555</c:v>
                </c:pt>
                <c:pt idx="2806">
                  <c:v>1560</c:v>
                </c:pt>
                <c:pt idx="2807">
                  <c:v>1540</c:v>
                </c:pt>
                <c:pt idx="2808">
                  <c:v>1545</c:v>
                </c:pt>
                <c:pt idx="2809">
                  <c:v>1560</c:v>
                </c:pt>
                <c:pt idx="2810">
                  <c:v>1590</c:v>
                </c:pt>
                <c:pt idx="2811">
                  <c:v>1565</c:v>
                </c:pt>
                <c:pt idx="2812">
                  <c:v>1535</c:v>
                </c:pt>
                <c:pt idx="2813">
                  <c:v>1540</c:v>
                </c:pt>
                <c:pt idx="2814">
                  <c:v>1540</c:v>
                </c:pt>
                <c:pt idx="2815">
                  <c:v>1540</c:v>
                </c:pt>
                <c:pt idx="2816">
                  <c:v>1545</c:v>
                </c:pt>
                <c:pt idx="2817">
                  <c:v>1565</c:v>
                </c:pt>
                <c:pt idx="2818">
                  <c:v>1555</c:v>
                </c:pt>
                <c:pt idx="2819">
                  <c:v>1580</c:v>
                </c:pt>
                <c:pt idx="2820">
                  <c:v>1550</c:v>
                </c:pt>
                <c:pt idx="2821">
                  <c:v>1545</c:v>
                </c:pt>
                <c:pt idx="2822">
                  <c:v>1555</c:v>
                </c:pt>
                <c:pt idx="2823">
                  <c:v>1580</c:v>
                </c:pt>
                <c:pt idx="2824">
                  <c:v>1560</c:v>
                </c:pt>
                <c:pt idx="2825">
                  <c:v>1565</c:v>
                </c:pt>
                <c:pt idx="2826">
                  <c:v>1530</c:v>
                </c:pt>
                <c:pt idx="2827">
                  <c:v>1540</c:v>
                </c:pt>
                <c:pt idx="2828">
                  <c:v>1545</c:v>
                </c:pt>
                <c:pt idx="2829">
                  <c:v>1530</c:v>
                </c:pt>
                <c:pt idx="2830">
                  <c:v>1545</c:v>
                </c:pt>
                <c:pt idx="2831">
                  <c:v>1560</c:v>
                </c:pt>
                <c:pt idx="2832">
                  <c:v>1545</c:v>
                </c:pt>
                <c:pt idx="2833">
                  <c:v>1550</c:v>
                </c:pt>
                <c:pt idx="2834">
                  <c:v>1570</c:v>
                </c:pt>
                <c:pt idx="2835">
                  <c:v>1540</c:v>
                </c:pt>
                <c:pt idx="2836">
                  <c:v>1530</c:v>
                </c:pt>
                <c:pt idx="2837">
                  <c:v>1560</c:v>
                </c:pt>
                <c:pt idx="2838">
                  <c:v>1545</c:v>
                </c:pt>
                <c:pt idx="2839">
                  <c:v>1555</c:v>
                </c:pt>
                <c:pt idx="2840">
                  <c:v>1550</c:v>
                </c:pt>
                <c:pt idx="2841">
                  <c:v>1530</c:v>
                </c:pt>
                <c:pt idx="2842">
                  <c:v>1555</c:v>
                </c:pt>
                <c:pt idx="2843">
                  <c:v>1575</c:v>
                </c:pt>
                <c:pt idx="2844">
                  <c:v>1555</c:v>
                </c:pt>
                <c:pt idx="2845">
                  <c:v>1555</c:v>
                </c:pt>
                <c:pt idx="2846">
                  <c:v>1560</c:v>
                </c:pt>
                <c:pt idx="2847">
                  <c:v>1555</c:v>
                </c:pt>
                <c:pt idx="2848">
                  <c:v>1555</c:v>
                </c:pt>
                <c:pt idx="2849">
                  <c:v>1535</c:v>
                </c:pt>
                <c:pt idx="2850">
                  <c:v>1540</c:v>
                </c:pt>
                <c:pt idx="2851">
                  <c:v>1570</c:v>
                </c:pt>
                <c:pt idx="2852">
                  <c:v>1565</c:v>
                </c:pt>
                <c:pt idx="2853">
                  <c:v>1565</c:v>
                </c:pt>
                <c:pt idx="2854">
                  <c:v>1570</c:v>
                </c:pt>
                <c:pt idx="2855">
                  <c:v>1555</c:v>
                </c:pt>
                <c:pt idx="2856">
                  <c:v>1565</c:v>
                </c:pt>
                <c:pt idx="2857">
                  <c:v>1550</c:v>
                </c:pt>
                <c:pt idx="2858">
                  <c:v>1560</c:v>
                </c:pt>
                <c:pt idx="2859">
                  <c:v>1570</c:v>
                </c:pt>
                <c:pt idx="2860">
                  <c:v>1550</c:v>
                </c:pt>
                <c:pt idx="2861">
                  <c:v>1555</c:v>
                </c:pt>
                <c:pt idx="2862">
                  <c:v>1555</c:v>
                </c:pt>
                <c:pt idx="2863">
                  <c:v>1550</c:v>
                </c:pt>
                <c:pt idx="2864">
                  <c:v>1555</c:v>
                </c:pt>
                <c:pt idx="2865">
                  <c:v>1575</c:v>
                </c:pt>
                <c:pt idx="2866">
                  <c:v>1565</c:v>
                </c:pt>
                <c:pt idx="2867">
                  <c:v>1560</c:v>
                </c:pt>
                <c:pt idx="2868">
                  <c:v>1555</c:v>
                </c:pt>
                <c:pt idx="2869">
                  <c:v>1560</c:v>
                </c:pt>
                <c:pt idx="2870">
                  <c:v>1570</c:v>
                </c:pt>
                <c:pt idx="2871">
                  <c:v>1565</c:v>
                </c:pt>
                <c:pt idx="2872">
                  <c:v>1550</c:v>
                </c:pt>
                <c:pt idx="2873">
                  <c:v>1555</c:v>
                </c:pt>
                <c:pt idx="2874">
                  <c:v>1555</c:v>
                </c:pt>
                <c:pt idx="2875">
                  <c:v>1540</c:v>
                </c:pt>
                <c:pt idx="2876">
                  <c:v>1570</c:v>
                </c:pt>
                <c:pt idx="2877">
                  <c:v>1555</c:v>
                </c:pt>
                <c:pt idx="2878">
                  <c:v>1580</c:v>
                </c:pt>
                <c:pt idx="2879">
                  <c:v>1560</c:v>
                </c:pt>
                <c:pt idx="2880">
                  <c:v>1580</c:v>
                </c:pt>
                <c:pt idx="2881">
                  <c:v>1550</c:v>
                </c:pt>
                <c:pt idx="2882">
                  <c:v>1565</c:v>
                </c:pt>
                <c:pt idx="2883">
                  <c:v>1550</c:v>
                </c:pt>
                <c:pt idx="2884">
                  <c:v>1535</c:v>
                </c:pt>
                <c:pt idx="2885">
                  <c:v>1545</c:v>
                </c:pt>
                <c:pt idx="2886">
                  <c:v>1530</c:v>
                </c:pt>
                <c:pt idx="2887">
                  <c:v>1540</c:v>
                </c:pt>
                <c:pt idx="2888">
                  <c:v>1550</c:v>
                </c:pt>
                <c:pt idx="2889">
                  <c:v>1555</c:v>
                </c:pt>
                <c:pt idx="2890">
                  <c:v>1555</c:v>
                </c:pt>
                <c:pt idx="2891">
                  <c:v>1575</c:v>
                </c:pt>
                <c:pt idx="2892">
                  <c:v>1540</c:v>
                </c:pt>
                <c:pt idx="2893">
                  <c:v>1550</c:v>
                </c:pt>
                <c:pt idx="2894">
                  <c:v>1595</c:v>
                </c:pt>
                <c:pt idx="2895">
                  <c:v>1590</c:v>
                </c:pt>
                <c:pt idx="2896">
                  <c:v>1560</c:v>
                </c:pt>
                <c:pt idx="2897">
                  <c:v>1545</c:v>
                </c:pt>
                <c:pt idx="2898">
                  <c:v>1545</c:v>
                </c:pt>
                <c:pt idx="2899">
                  <c:v>1565</c:v>
                </c:pt>
                <c:pt idx="2900">
                  <c:v>1540</c:v>
                </c:pt>
                <c:pt idx="2901">
                  <c:v>1540</c:v>
                </c:pt>
                <c:pt idx="2902">
                  <c:v>1565</c:v>
                </c:pt>
                <c:pt idx="2903">
                  <c:v>1555</c:v>
                </c:pt>
                <c:pt idx="2904">
                  <c:v>1565</c:v>
                </c:pt>
                <c:pt idx="2905">
                  <c:v>1530</c:v>
                </c:pt>
                <c:pt idx="2906">
                  <c:v>1535</c:v>
                </c:pt>
                <c:pt idx="2907">
                  <c:v>1535</c:v>
                </c:pt>
                <c:pt idx="2908">
                  <c:v>1560</c:v>
                </c:pt>
                <c:pt idx="2909">
                  <c:v>1550</c:v>
                </c:pt>
                <c:pt idx="2910">
                  <c:v>1550</c:v>
                </c:pt>
                <c:pt idx="2911">
                  <c:v>1560</c:v>
                </c:pt>
                <c:pt idx="2912">
                  <c:v>1560</c:v>
                </c:pt>
                <c:pt idx="2913">
                  <c:v>1580</c:v>
                </c:pt>
                <c:pt idx="2914">
                  <c:v>1590</c:v>
                </c:pt>
                <c:pt idx="2915">
                  <c:v>1570</c:v>
                </c:pt>
                <c:pt idx="2916">
                  <c:v>1555</c:v>
                </c:pt>
                <c:pt idx="2917">
                  <c:v>1555</c:v>
                </c:pt>
                <c:pt idx="2918">
                  <c:v>1550</c:v>
                </c:pt>
                <c:pt idx="2919">
                  <c:v>1555</c:v>
                </c:pt>
                <c:pt idx="2920">
                  <c:v>1545</c:v>
                </c:pt>
                <c:pt idx="2921">
                  <c:v>1555</c:v>
                </c:pt>
                <c:pt idx="2922">
                  <c:v>1565</c:v>
                </c:pt>
                <c:pt idx="2923">
                  <c:v>1560</c:v>
                </c:pt>
                <c:pt idx="2924">
                  <c:v>1555</c:v>
                </c:pt>
                <c:pt idx="2925">
                  <c:v>1550</c:v>
                </c:pt>
                <c:pt idx="2926">
                  <c:v>1565</c:v>
                </c:pt>
                <c:pt idx="2927">
                  <c:v>1550</c:v>
                </c:pt>
                <c:pt idx="2928">
                  <c:v>1550</c:v>
                </c:pt>
                <c:pt idx="2929">
                  <c:v>1535</c:v>
                </c:pt>
                <c:pt idx="2930">
                  <c:v>1555</c:v>
                </c:pt>
                <c:pt idx="2931">
                  <c:v>1560</c:v>
                </c:pt>
                <c:pt idx="2932">
                  <c:v>1535</c:v>
                </c:pt>
                <c:pt idx="2933">
                  <c:v>1560</c:v>
                </c:pt>
                <c:pt idx="2934">
                  <c:v>1570</c:v>
                </c:pt>
                <c:pt idx="2935">
                  <c:v>1560</c:v>
                </c:pt>
                <c:pt idx="2936">
                  <c:v>1565</c:v>
                </c:pt>
                <c:pt idx="2937">
                  <c:v>1550</c:v>
                </c:pt>
                <c:pt idx="2938">
                  <c:v>1540</c:v>
                </c:pt>
                <c:pt idx="2939">
                  <c:v>1550</c:v>
                </c:pt>
                <c:pt idx="2940">
                  <c:v>1545</c:v>
                </c:pt>
                <c:pt idx="2941">
                  <c:v>1555</c:v>
                </c:pt>
                <c:pt idx="2942">
                  <c:v>1545</c:v>
                </c:pt>
                <c:pt idx="2943">
                  <c:v>1555</c:v>
                </c:pt>
                <c:pt idx="2944">
                  <c:v>1545</c:v>
                </c:pt>
                <c:pt idx="2945">
                  <c:v>1530</c:v>
                </c:pt>
                <c:pt idx="2946">
                  <c:v>1575</c:v>
                </c:pt>
                <c:pt idx="2947">
                  <c:v>1550</c:v>
                </c:pt>
                <c:pt idx="2948">
                  <c:v>1535</c:v>
                </c:pt>
                <c:pt idx="2949">
                  <c:v>1570</c:v>
                </c:pt>
                <c:pt idx="2950">
                  <c:v>1590</c:v>
                </c:pt>
                <c:pt idx="2951">
                  <c:v>1550</c:v>
                </c:pt>
                <c:pt idx="2952">
                  <c:v>1545</c:v>
                </c:pt>
                <c:pt idx="2953">
                  <c:v>1530</c:v>
                </c:pt>
                <c:pt idx="2954">
                  <c:v>1545</c:v>
                </c:pt>
                <c:pt idx="2955">
                  <c:v>1580</c:v>
                </c:pt>
                <c:pt idx="2956">
                  <c:v>1585</c:v>
                </c:pt>
                <c:pt idx="2957">
                  <c:v>1555</c:v>
                </c:pt>
                <c:pt idx="2958">
                  <c:v>1550</c:v>
                </c:pt>
                <c:pt idx="2959">
                  <c:v>1585</c:v>
                </c:pt>
                <c:pt idx="2960">
                  <c:v>1550</c:v>
                </c:pt>
                <c:pt idx="2961">
                  <c:v>1540</c:v>
                </c:pt>
                <c:pt idx="2962">
                  <c:v>1535</c:v>
                </c:pt>
                <c:pt idx="2963">
                  <c:v>1545</c:v>
                </c:pt>
                <c:pt idx="2964">
                  <c:v>1550</c:v>
                </c:pt>
                <c:pt idx="2965">
                  <c:v>1540</c:v>
                </c:pt>
                <c:pt idx="2966">
                  <c:v>1550</c:v>
                </c:pt>
                <c:pt idx="2967">
                  <c:v>1570</c:v>
                </c:pt>
                <c:pt idx="2968">
                  <c:v>1565</c:v>
                </c:pt>
                <c:pt idx="2969">
                  <c:v>1580</c:v>
                </c:pt>
                <c:pt idx="2970">
                  <c:v>1585</c:v>
                </c:pt>
                <c:pt idx="2971">
                  <c:v>1590</c:v>
                </c:pt>
                <c:pt idx="2972">
                  <c:v>1555</c:v>
                </c:pt>
                <c:pt idx="2973">
                  <c:v>1530</c:v>
                </c:pt>
                <c:pt idx="2974">
                  <c:v>1545</c:v>
                </c:pt>
                <c:pt idx="2975">
                  <c:v>1555</c:v>
                </c:pt>
                <c:pt idx="2976">
                  <c:v>1570</c:v>
                </c:pt>
                <c:pt idx="2977">
                  <c:v>1585</c:v>
                </c:pt>
                <c:pt idx="2978">
                  <c:v>1565</c:v>
                </c:pt>
                <c:pt idx="2979">
                  <c:v>1550</c:v>
                </c:pt>
                <c:pt idx="2980">
                  <c:v>1550</c:v>
                </c:pt>
                <c:pt idx="2981">
                  <c:v>1565</c:v>
                </c:pt>
                <c:pt idx="2982">
                  <c:v>1565</c:v>
                </c:pt>
                <c:pt idx="2983">
                  <c:v>1540</c:v>
                </c:pt>
                <c:pt idx="2984">
                  <c:v>1555</c:v>
                </c:pt>
                <c:pt idx="2985">
                  <c:v>1565</c:v>
                </c:pt>
                <c:pt idx="2986">
                  <c:v>1570</c:v>
                </c:pt>
                <c:pt idx="2987">
                  <c:v>1585</c:v>
                </c:pt>
                <c:pt idx="2988">
                  <c:v>1545</c:v>
                </c:pt>
                <c:pt idx="2989">
                  <c:v>1540</c:v>
                </c:pt>
                <c:pt idx="2990">
                  <c:v>1545</c:v>
                </c:pt>
                <c:pt idx="2991">
                  <c:v>1535</c:v>
                </c:pt>
                <c:pt idx="2992">
                  <c:v>1540</c:v>
                </c:pt>
                <c:pt idx="2993">
                  <c:v>1575</c:v>
                </c:pt>
                <c:pt idx="2994">
                  <c:v>1580</c:v>
                </c:pt>
                <c:pt idx="2995">
                  <c:v>1555</c:v>
                </c:pt>
                <c:pt idx="2996">
                  <c:v>1560</c:v>
                </c:pt>
                <c:pt idx="2997">
                  <c:v>1540</c:v>
                </c:pt>
                <c:pt idx="2998">
                  <c:v>1585</c:v>
                </c:pt>
                <c:pt idx="2999">
                  <c:v>1590</c:v>
                </c:pt>
                <c:pt idx="3000">
                  <c:v>1600</c:v>
                </c:pt>
                <c:pt idx="3001">
                  <c:v>1550</c:v>
                </c:pt>
                <c:pt idx="3002">
                  <c:v>1575</c:v>
                </c:pt>
                <c:pt idx="3003">
                  <c:v>1545</c:v>
                </c:pt>
                <c:pt idx="3004">
                  <c:v>1550</c:v>
                </c:pt>
                <c:pt idx="3005">
                  <c:v>1540</c:v>
                </c:pt>
                <c:pt idx="3006">
                  <c:v>1555</c:v>
                </c:pt>
                <c:pt idx="3007">
                  <c:v>1540</c:v>
                </c:pt>
                <c:pt idx="3008">
                  <c:v>1570</c:v>
                </c:pt>
                <c:pt idx="3009">
                  <c:v>1535</c:v>
                </c:pt>
                <c:pt idx="3010">
                  <c:v>1560</c:v>
                </c:pt>
                <c:pt idx="3011">
                  <c:v>1570</c:v>
                </c:pt>
                <c:pt idx="3012">
                  <c:v>1535</c:v>
                </c:pt>
                <c:pt idx="3013">
                  <c:v>1590</c:v>
                </c:pt>
                <c:pt idx="3014">
                  <c:v>1550</c:v>
                </c:pt>
                <c:pt idx="3015">
                  <c:v>1575</c:v>
                </c:pt>
                <c:pt idx="3016">
                  <c:v>1570</c:v>
                </c:pt>
                <c:pt idx="3017">
                  <c:v>1565</c:v>
                </c:pt>
                <c:pt idx="3018">
                  <c:v>1550</c:v>
                </c:pt>
                <c:pt idx="3019">
                  <c:v>1560</c:v>
                </c:pt>
                <c:pt idx="3020">
                  <c:v>1575</c:v>
                </c:pt>
                <c:pt idx="3021">
                  <c:v>1540</c:v>
                </c:pt>
                <c:pt idx="3022">
                  <c:v>1540</c:v>
                </c:pt>
                <c:pt idx="3023">
                  <c:v>1535</c:v>
                </c:pt>
                <c:pt idx="3024">
                  <c:v>1560</c:v>
                </c:pt>
                <c:pt idx="3025">
                  <c:v>1575</c:v>
                </c:pt>
                <c:pt idx="3026">
                  <c:v>1580</c:v>
                </c:pt>
                <c:pt idx="3027">
                  <c:v>1565</c:v>
                </c:pt>
                <c:pt idx="3028">
                  <c:v>1545</c:v>
                </c:pt>
                <c:pt idx="3029">
                  <c:v>1560</c:v>
                </c:pt>
                <c:pt idx="3030">
                  <c:v>1565</c:v>
                </c:pt>
                <c:pt idx="3031">
                  <c:v>1580</c:v>
                </c:pt>
                <c:pt idx="3032">
                  <c:v>1570</c:v>
                </c:pt>
                <c:pt idx="3033">
                  <c:v>1550</c:v>
                </c:pt>
                <c:pt idx="3034">
                  <c:v>1575</c:v>
                </c:pt>
                <c:pt idx="3035">
                  <c:v>1585</c:v>
                </c:pt>
                <c:pt idx="3036">
                  <c:v>1570</c:v>
                </c:pt>
                <c:pt idx="3037">
                  <c:v>1580</c:v>
                </c:pt>
                <c:pt idx="3038">
                  <c:v>1565</c:v>
                </c:pt>
                <c:pt idx="3039">
                  <c:v>1555</c:v>
                </c:pt>
                <c:pt idx="3040">
                  <c:v>1565</c:v>
                </c:pt>
                <c:pt idx="3041">
                  <c:v>1575</c:v>
                </c:pt>
                <c:pt idx="3042">
                  <c:v>1590</c:v>
                </c:pt>
                <c:pt idx="3043">
                  <c:v>1570</c:v>
                </c:pt>
                <c:pt idx="3044">
                  <c:v>1550</c:v>
                </c:pt>
                <c:pt idx="3045">
                  <c:v>1565</c:v>
                </c:pt>
                <c:pt idx="3046">
                  <c:v>1565</c:v>
                </c:pt>
                <c:pt idx="3047">
                  <c:v>1565</c:v>
                </c:pt>
                <c:pt idx="3048">
                  <c:v>1555</c:v>
                </c:pt>
                <c:pt idx="3049">
                  <c:v>1555</c:v>
                </c:pt>
                <c:pt idx="3050">
                  <c:v>1580</c:v>
                </c:pt>
                <c:pt idx="3051">
                  <c:v>1570</c:v>
                </c:pt>
                <c:pt idx="3052">
                  <c:v>1550</c:v>
                </c:pt>
                <c:pt idx="3053">
                  <c:v>1565</c:v>
                </c:pt>
                <c:pt idx="3054">
                  <c:v>1560</c:v>
                </c:pt>
                <c:pt idx="3055">
                  <c:v>1560</c:v>
                </c:pt>
                <c:pt idx="3056">
                  <c:v>1550</c:v>
                </c:pt>
                <c:pt idx="3057">
                  <c:v>1570</c:v>
                </c:pt>
                <c:pt idx="3058">
                  <c:v>1580</c:v>
                </c:pt>
                <c:pt idx="3059">
                  <c:v>1570</c:v>
                </c:pt>
                <c:pt idx="3060">
                  <c:v>1570</c:v>
                </c:pt>
                <c:pt idx="3061">
                  <c:v>1570</c:v>
                </c:pt>
                <c:pt idx="3062">
                  <c:v>1525</c:v>
                </c:pt>
                <c:pt idx="3063">
                  <c:v>1575</c:v>
                </c:pt>
                <c:pt idx="3064">
                  <c:v>1560</c:v>
                </c:pt>
                <c:pt idx="3065">
                  <c:v>1580</c:v>
                </c:pt>
                <c:pt idx="3066">
                  <c:v>1585</c:v>
                </c:pt>
                <c:pt idx="3067">
                  <c:v>1605</c:v>
                </c:pt>
                <c:pt idx="3068">
                  <c:v>1585</c:v>
                </c:pt>
                <c:pt idx="3069">
                  <c:v>1570</c:v>
                </c:pt>
                <c:pt idx="3070">
                  <c:v>1570</c:v>
                </c:pt>
                <c:pt idx="3071">
                  <c:v>1610</c:v>
                </c:pt>
                <c:pt idx="3072">
                  <c:v>1595</c:v>
                </c:pt>
                <c:pt idx="3073">
                  <c:v>1595</c:v>
                </c:pt>
                <c:pt idx="3074">
                  <c:v>1595</c:v>
                </c:pt>
                <c:pt idx="3075">
                  <c:v>1580</c:v>
                </c:pt>
                <c:pt idx="3076">
                  <c:v>1615</c:v>
                </c:pt>
                <c:pt idx="3077">
                  <c:v>1635</c:v>
                </c:pt>
                <c:pt idx="3078">
                  <c:v>1640</c:v>
                </c:pt>
                <c:pt idx="3079">
                  <c:v>1605</c:v>
                </c:pt>
                <c:pt idx="3080">
                  <c:v>1630</c:v>
                </c:pt>
                <c:pt idx="3081">
                  <c:v>1690</c:v>
                </c:pt>
                <c:pt idx="3082">
                  <c:v>1665</c:v>
                </c:pt>
                <c:pt idx="3083">
                  <c:v>1705</c:v>
                </c:pt>
                <c:pt idx="3084">
                  <c:v>1775</c:v>
                </c:pt>
                <c:pt idx="3085">
                  <c:v>1790</c:v>
                </c:pt>
                <c:pt idx="3086">
                  <c:v>1815</c:v>
                </c:pt>
                <c:pt idx="3087">
                  <c:v>1880</c:v>
                </c:pt>
                <c:pt idx="3088">
                  <c:v>1905</c:v>
                </c:pt>
                <c:pt idx="3089">
                  <c:v>2015</c:v>
                </c:pt>
                <c:pt idx="3090">
                  <c:v>2205</c:v>
                </c:pt>
                <c:pt idx="3091">
                  <c:v>2355</c:v>
                </c:pt>
                <c:pt idx="3092">
                  <c:v>2575</c:v>
                </c:pt>
                <c:pt idx="3093">
                  <c:v>2650</c:v>
                </c:pt>
                <c:pt idx="3094">
                  <c:v>2395</c:v>
                </c:pt>
                <c:pt idx="3095">
                  <c:v>2170</c:v>
                </c:pt>
                <c:pt idx="3096">
                  <c:v>2030</c:v>
                </c:pt>
                <c:pt idx="3097">
                  <c:v>1925</c:v>
                </c:pt>
                <c:pt idx="3098">
                  <c:v>1925</c:v>
                </c:pt>
                <c:pt idx="3099">
                  <c:v>1920</c:v>
                </c:pt>
                <c:pt idx="3100">
                  <c:v>1950</c:v>
                </c:pt>
                <c:pt idx="3101">
                  <c:v>2045</c:v>
                </c:pt>
                <c:pt idx="3102">
                  <c:v>2045</c:v>
                </c:pt>
                <c:pt idx="3103">
                  <c:v>1995</c:v>
                </c:pt>
                <c:pt idx="3104">
                  <c:v>1925</c:v>
                </c:pt>
                <c:pt idx="3105">
                  <c:v>1880</c:v>
                </c:pt>
                <c:pt idx="3106">
                  <c:v>1840</c:v>
                </c:pt>
                <c:pt idx="3107">
                  <c:v>1725</c:v>
                </c:pt>
                <c:pt idx="3108">
                  <c:v>1650</c:v>
                </c:pt>
                <c:pt idx="3109">
                  <c:v>1675</c:v>
                </c:pt>
                <c:pt idx="3110">
                  <c:v>1665</c:v>
                </c:pt>
                <c:pt idx="3111">
                  <c:v>1665</c:v>
                </c:pt>
                <c:pt idx="3112">
                  <c:v>1615</c:v>
                </c:pt>
                <c:pt idx="3113">
                  <c:v>1590</c:v>
                </c:pt>
                <c:pt idx="3114">
                  <c:v>1585</c:v>
                </c:pt>
                <c:pt idx="3115">
                  <c:v>1585</c:v>
                </c:pt>
                <c:pt idx="3116">
                  <c:v>1620</c:v>
                </c:pt>
                <c:pt idx="3117">
                  <c:v>1590</c:v>
                </c:pt>
                <c:pt idx="3118">
                  <c:v>1600</c:v>
                </c:pt>
                <c:pt idx="3119">
                  <c:v>1575</c:v>
                </c:pt>
                <c:pt idx="3120">
                  <c:v>1555</c:v>
                </c:pt>
                <c:pt idx="3121">
                  <c:v>1620</c:v>
                </c:pt>
                <c:pt idx="3122">
                  <c:v>1565</c:v>
                </c:pt>
                <c:pt idx="3123">
                  <c:v>1585</c:v>
                </c:pt>
                <c:pt idx="3124">
                  <c:v>1575</c:v>
                </c:pt>
                <c:pt idx="3125">
                  <c:v>1575</c:v>
                </c:pt>
                <c:pt idx="3126">
                  <c:v>1585</c:v>
                </c:pt>
                <c:pt idx="3127">
                  <c:v>1585</c:v>
                </c:pt>
                <c:pt idx="3128">
                  <c:v>1570</c:v>
                </c:pt>
                <c:pt idx="3129">
                  <c:v>1615</c:v>
                </c:pt>
                <c:pt idx="3130">
                  <c:v>1590</c:v>
                </c:pt>
                <c:pt idx="3131">
                  <c:v>1545</c:v>
                </c:pt>
                <c:pt idx="3132">
                  <c:v>1570</c:v>
                </c:pt>
                <c:pt idx="3133">
                  <c:v>1575</c:v>
                </c:pt>
                <c:pt idx="3134">
                  <c:v>1610</c:v>
                </c:pt>
                <c:pt idx="3135">
                  <c:v>1600</c:v>
                </c:pt>
                <c:pt idx="3136">
                  <c:v>1580</c:v>
                </c:pt>
                <c:pt idx="3137">
                  <c:v>1570</c:v>
                </c:pt>
                <c:pt idx="3138">
                  <c:v>1570</c:v>
                </c:pt>
                <c:pt idx="3139">
                  <c:v>1585</c:v>
                </c:pt>
                <c:pt idx="3140">
                  <c:v>1565</c:v>
                </c:pt>
                <c:pt idx="3141">
                  <c:v>1630</c:v>
                </c:pt>
                <c:pt idx="3142">
                  <c:v>1575</c:v>
                </c:pt>
                <c:pt idx="3143">
                  <c:v>1555</c:v>
                </c:pt>
                <c:pt idx="3144">
                  <c:v>1585</c:v>
                </c:pt>
                <c:pt idx="3145">
                  <c:v>1595</c:v>
                </c:pt>
                <c:pt idx="3146">
                  <c:v>1615</c:v>
                </c:pt>
                <c:pt idx="3147">
                  <c:v>1605</c:v>
                </c:pt>
                <c:pt idx="3148">
                  <c:v>1580</c:v>
                </c:pt>
                <c:pt idx="3149">
                  <c:v>1585</c:v>
                </c:pt>
                <c:pt idx="3150">
                  <c:v>1565</c:v>
                </c:pt>
                <c:pt idx="3151">
                  <c:v>1580</c:v>
                </c:pt>
                <c:pt idx="3152">
                  <c:v>1590</c:v>
                </c:pt>
                <c:pt idx="3153">
                  <c:v>1585</c:v>
                </c:pt>
                <c:pt idx="3154">
                  <c:v>1580</c:v>
                </c:pt>
                <c:pt idx="3155">
                  <c:v>1600</c:v>
                </c:pt>
                <c:pt idx="3156">
                  <c:v>1600</c:v>
                </c:pt>
                <c:pt idx="3157">
                  <c:v>1590</c:v>
                </c:pt>
                <c:pt idx="3158">
                  <c:v>1600</c:v>
                </c:pt>
                <c:pt idx="3159">
                  <c:v>1595</c:v>
                </c:pt>
                <c:pt idx="3160">
                  <c:v>1625</c:v>
                </c:pt>
                <c:pt idx="3161">
                  <c:v>1625</c:v>
                </c:pt>
                <c:pt idx="3162">
                  <c:v>1625</c:v>
                </c:pt>
                <c:pt idx="3163">
                  <c:v>1615</c:v>
                </c:pt>
                <c:pt idx="3164">
                  <c:v>1650</c:v>
                </c:pt>
                <c:pt idx="3165">
                  <c:v>1635</c:v>
                </c:pt>
                <c:pt idx="3166">
                  <c:v>1625</c:v>
                </c:pt>
                <c:pt idx="3167">
                  <c:v>1630</c:v>
                </c:pt>
                <c:pt idx="3168">
                  <c:v>1635</c:v>
                </c:pt>
                <c:pt idx="3169">
                  <c:v>1650</c:v>
                </c:pt>
                <c:pt idx="3170">
                  <c:v>1655</c:v>
                </c:pt>
                <c:pt idx="3171">
                  <c:v>1615</c:v>
                </c:pt>
                <c:pt idx="3172">
                  <c:v>1620</c:v>
                </c:pt>
                <c:pt idx="3173">
                  <c:v>1615</c:v>
                </c:pt>
                <c:pt idx="3174">
                  <c:v>1610</c:v>
                </c:pt>
                <c:pt idx="3175">
                  <c:v>1605</c:v>
                </c:pt>
                <c:pt idx="3176">
                  <c:v>1655</c:v>
                </c:pt>
                <c:pt idx="3177">
                  <c:v>1680</c:v>
                </c:pt>
                <c:pt idx="3178">
                  <c:v>1660</c:v>
                </c:pt>
                <c:pt idx="3179">
                  <c:v>1620</c:v>
                </c:pt>
                <c:pt idx="3180">
                  <c:v>1625</c:v>
                </c:pt>
                <c:pt idx="3181">
                  <c:v>1640</c:v>
                </c:pt>
                <c:pt idx="3182">
                  <c:v>1585</c:v>
                </c:pt>
                <c:pt idx="3183">
                  <c:v>1615</c:v>
                </c:pt>
                <c:pt idx="3184">
                  <c:v>1620</c:v>
                </c:pt>
                <c:pt idx="3185">
                  <c:v>1580</c:v>
                </c:pt>
                <c:pt idx="3186">
                  <c:v>1620</c:v>
                </c:pt>
                <c:pt idx="3187">
                  <c:v>1625</c:v>
                </c:pt>
                <c:pt idx="3188">
                  <c:v>1580</c:v>
                </c:pt>
                <c:pt idx="3189">
                  <c:v>1610</c:v>
                </c:pt>
                <c:pt idx="3190">
                  <c:v>1585</c:v>
                </c:pt>
                <c:pt idx="3191">
                  <c:v>1560</c:v>
                </c:pt>
                <c:pt idx="3192">
                  <c:v>1605</c:v>
                </c:pt>
                <c:pt idx="3193">
                  <c:v>1580</c:v>
                </c:pt>
                <c:pt idx="3194">
                  <c:v>1600</c:v>
                </c:pt>
                <c:pt idx="3195">
                  <c:v>1610</c:v>
                </c:pt>
                <c:pt idx="3196">
                  <c:v>1605</c:v>
                </c:pt>
                <c:pt idx="3197">
                  <c:v>1595</c:v>
                </c:pt>
                <c:pt idx="3198">
                  <c:v>1605</c:v>
                </c:pt>
                <c:pt idx="3199">
                  <c:v>1610</c:v>
                </c:pt>
                <c:pt idx="3200">
                  <c:v>1620</c:v>
                </c:pt>
                <c:pt idx="3201">
                  <c:v>1640</c:v>
                </c:pt>
                <c:pt idx="3202">
                  <c:v>1600</c:v>
                </c:pt>
                <c:pt idx="3203">
                  <c:v>1605</c:v>
                </c:pt>
                <c:pt idx="3204">
                  <c:v>1645</c:v>
                </c:pt>
                <c:pt idx="3205">
                  <c:v>1615</c:v>
                </c:pt>
                <c:pt idx="3206">
                  <c:v>1650</c:v>
                </c:pt>
                <c:pt idx="3207">
                  <c:v>1695</c:v>
                </c:pt>
                <c:pt idx="3208">
                  <c:v>1720</c:v>
                </c:pt>
                <c:pt idx="3209">
                  <c:v>1760</c:v>
                </c:pt>
                <c:pt idx="3210">
                  <c:v>1835</c:v>
                </c:pt>
                <c:pt idx="3211">
                  <c:v>1870</c:v>
                </c:pt>
                <c:pt idx="3212">
                  <c:v>1860</c:v>
                </c:pt>
                <c:pt idx="3213">
                  <c:v>1915</c:v>
                </c:pt>
                <c:pt idx="3214">
                  <c:v>1950</c:v>
                </c:pt>
                <c:pt idx="3215">
                  <c:v>1915</c:v>
                </c:pt>
                <c:pt idx="3216">
                  <c:v>1810</c:v>
                </c:pt>
                <c:pt idx="3217">
                  <c:v>1755</c:v>
                </c:pt>
                <c:pt idx="3218">
                  <c:v>1705</c:v>
                </c:pt>
                <c:pt idx="3219">
                  <c:v>1715</c:v>
                </c:pt>
                <c:pt idx="3220">
                  <c:v>1750</c:v>
                </c:pt>
                <c:pt idx="3221">
                  <c:v>1760</c:v>
                </c:pt>
                <c:pt idx="3222">
                  <c:v>1780</c:v>
                </c:pt>
                <c:pt idx="3223">
                  <c:v>1790</c:v>
                </c:pt>
                <c:pt idx="3224">
                  <c:v>1785</c:v>
                </c:pt>
                <c:pt idx="3225">
                  <c:v>1750</c:v>
                </c:pt>
                <c:pt idx="3226">
                  <c:v>1695</c:v>
                </c:pt>
                <c:pt idx="3227">
                  <c:v>1630</c:v>
                </c:pt>
                <c:pt idx="3228">
                  <c:v>1675</c:v>
                </c:pt>
                <c:pt idx="3229">
                  <c:v>1665</c:v>
                </c:pt>
                <c:pt idx="3230">
                  <c:v>1615</c:v>
                </c:pt>
                <c:pt idx="3231">
                  <c:v>1650</c:v>
                </c:pt>
                <c:pt idx="3232">
                  <c:v>1565</c:v>
                </c:pt>
                <c:pt idx="3233">
                  <c:v>1595</c:v>
                </c:pt>
                <c:pt idx="3234">
                  <c:v>1575</c:v>
                </c:pt>
                <c:pt idx="3235">
                  <c:v>1585</c:v>
                </c:pt>
                <c:pt idx="3236">
                  <c:v>1595</c:v>
                </c:pt>
                <c:pt idx="3237">
                  <c:v>1570</c:v>
                </c:pt>
                <c:pt idx="3238">
                  <c:v>1555</c:v>
                </c:pt>
                <c:pt idx="3239">
                  <c:v>1610</c:v>
                </c:pt>
                <c:pt idx="3240">
                  <c:v>1550</c:v>
                </c:pt>
                <c:pt idx="3241">
                  <c:v>1570</c:v>
                </c:pt>
                <c:pt idx="3242">
                  <c:v>1585</c:v>
                </c:pt>
                <c:pt idx="3243">
                  <c:v>1610</c:v>
                </c:pt>
                <c:pt idx="3244">
                  <c:v>1560</c:v>
                </c:pt>
                <c:pt idx="3245">
                  <c:v>1580</c:v>
                </c:pt>
                <c:pt idx="3246">
                  <c:v>1560</c:v>
                </c:pt>
                <c:pt idx="3247">
                  <c:v>1585</c:v>
                </c:pt>
                <c:pt idx="3248">
                  <c:v>1570</c:v>
                </c:pt>
                <c:pt idx="3249">
                  <c:v>1575</c:v>
                </c:pt>
                <c:pt idx="3250">
                  <c:v>1595</c:v>
                </c:pt>
                <c:pt idx="3251">
                  <c:v>1595</c:v>
                </c:pt>
                <c:pt idx="3252">
                  <c:v>1570</c:v>
                </c:pt>
                <c:pt idx="3253">
                  <c:v>1575</c:v>
                </c:pt>
                <c:pt idx="3254">
                  <c:v>1570</c:v>
                </c:pt>
                <c:pt idx="3255">
                  <c:v>1560</c:v>
                </c:pt>
                <c:pt idx="3256">
                  <c:v>1570</c:v>
                </c:pt>
                <c:pt idx="3257">
                  <c:v>1560</c:v>
                </c:pt>
                <c:pt idx="3258">
                  <c:v>1585</c:v>
                </c:pt>
                <c:pt idx="3259">
                  <c:v>1585</c:v>
                </c:pt>
                <c:pt idx="3260">
                  <c:v>1580</c:v>
                </c:pt>
                <c:pt idx="3261">
                  <c:v>1570</c:v>
                </c:pt>
                <c:pt idx="3262">
                  <c:v>1570</c:v>
                </c:pt>
                <c:pt idx="3263">
                  <c:v>1585</c:v>
                </c:pt>
                <c:pt idx="3264">
                  <c:v>1605</c:v>
                </c:pt>
                <c:pt idx="3265">
                  <c:v>1590</c:v>
                </c:pt>
                <c:pt idx="3266">
                  <c:v>1560</c:v>
                </c:pt>
                <c:pt idx="3267">
                  <c:v>1585</c:v>
                </c:pt>
                <c:pt idx="3268">
                  <c:v>1580</c:v>
                </c:pt>
                <c:pt idx="3269">
                  <c:v>1570</c:v>
                </c:pt>
                <c:pt idx="3270">
                  <c:v>1570</c:v>
                </c:pt>
                <c:pt idx="3271">
                  <c:v>1575</c:v>
                </c:pt>
                <c:pt idx="3272">
                  <c:v>1565</c:v>
                </c:pt>
                <c:pt idx="3273">
                  <c:v>1575</c:v>
                </c:pt>
                <c:pt idx="3274">
                  <c:v>1580</c:v>
                </c:pt>
                <c:pt idx="3275">
                  <c:v>1585</c:v>
                </c:pt>
                <c:pt idx="3276">
                  <c:v>1580</c:v>
                </c:pt>
                <c:pt idx="3277">
                  <c:v>1580</c:v>
                </c:pt>
                <c:pt idx="3278">
                  <c:v>1565</c:v>
                </c:pt>
                <c:pt idx="3279">
                  <c:v>1545</c:v>
                </c:pt>
                <c:pt idx="3280">
                  <c:v>1565</c:v>
                </c:pt>
                <c:pt idx="3281">
                  <c:v>1590</c:v>
                </c:pt>
                <c:pt idx="3282">
                  <c:v>1600</c:v>
                </c:pt>
                <c:pt idx="3283">
                  <c:v>1595</c:v>
                </c:pt>
                <c:pt idx="3284">
                  <c:v>1560</c:v>
                </c:pt>
                <c:pt idx="3285">
                  <c:v>1560</c:v>
                </c:pt>
                <c:pt idx="3286">
                  <c:v>1575</c:v>
                </c:pt>
                <c:pt idx="3287">
                  <c:v>1610</c:v>
                </c:pt>
                <c:pt idx="3288">
                  <c:v>1585</c:v>
                </c:pt>
                <c:pt idx="3289">
                  <c:v>1600</c:v>
                </c:pt>
                <c:pt idx="3290">
                  <c:v>1555</c:v>
                </c:pt>
                <c:pt idx="3291">
                  <c:v>1565</c:v>
                </c:pt>
                <c:pt idx="3292">
                  <c:v>1590</c:v>
                </c:pt>
                <c:pt idx="3293">
                  <c:v>1575</c:v>
                </c:pt>
                <c:pt idx="3294">
                  <c:v>1550</c:v>
                </c:pt>
                <c:pt idx="3295">
                  <c:v>1580</c:v>
                </c:pt>
                <c:pt idx="3296">
                  <c:v>1570</c:v>
                </c:pt>
                <c:pt idx="3297">
                  <c:v>1570</c:v>
                </c:pt>
                <c:pt idx="3298">
                  <c:v>1555</c:v>
                </c:pt>
                <c:pt idx="3299">
                  <c:v>1585</c:v>
                </c:pt>
                <c:pt idx="3300">
                  <c:v>1555</c:v>
                </c:pt>
                <c:pt idx="3301">
                  <c:v>1570</c:v>
                </c:pt>
                <c:pt idx="3302">
                  <c:v>1555</c:v>
                </c:pt>
                <c:pt idx="3303">
                  <c:v>1585</c:v>
                </c:pt>
                <c:pt idx="3304">
                  <c:v>1555</c:v>
                </c:pt>
                <c:pt idx="3305">
                  <c:v>1580</c:v>
                </c:pt>
                <c:pt idx="3306">
                  <c:v>1590</c:v>
                </c:pt>
                <c:pt idx="3307">
                  <c:v>1575</c:v>
                </c:pt>
                <c:pt idx="3308">
                  <c:v>1560</c:v>
                </c:pt>
                <c:pt idx="3309">
                  <c:v>1555</c:v>
                </c:pt>
                <c:pt idx="3310">
                  <c:v>1545</c:v>
                </c:pt>
                <c:pt idx="3311">
                  <c:v>1575</c:v>
                </c:pt>
                <c:pt idx="3312">
                  <c:v>1545</c:v>
                </c:pt>
                <c:pt idx="3313">
                  <c:v>1555</c:v>
                </c:pt>
                <c:pt idx="3314">
                  <c:v>1550</c:v>
                </c:pt>
                <c:pt idx="3315">
                  <c:v>1565</c:v>
                </c:pt>
                <c:pt idx="3316">
                  <c:v>1585</c:v>
                </c:pt>
                <c:pt idx="3317">
                  <c:v>1540</c:v>
                </c:pt>
                <c:pt idx="3318">
                  <c:v>1550</c:v>
                </c:pt>
                <c:pt idx="3319">
                  <c:v>1575</c:v>
                </c:pt>
                <c:pt idx="3320">
                  <c:v>1565</c:v>
                </c:pt>
                <c:pt idx="3321">
                  <c:v>1560</c:v>
                </c:pt>
                <c:pt idx="3322">
                  <c:v>1560</c:v>
                </c:pt>
                <c:pt idx="3323">
                  <c:v>1585</c:v>
                </c:pt>
                <c:pt idx="3324">
                  <c:v>1595</c:v>
                </c:pt>
                <c:pt idx="3325">
                  <c:v>1585</c:v>
                </c:pt>
                <c:pt idx="3326">
                  <c:v>1590</c:v>
                </c:pt>
                <c:pt idx="3327">
                  <c:v>1570</c:v>
                </c:pt>
                <c:pt idx="3328">
                  <c:v>1570</c:v>
                </c:pt>
                <c:pt idx="3329">
                  <c:v>1580</c:v>
                </c:pt>
                <c:pt idx="3330">
                  <c:v>1570</c:v>
                </c:pt>
                <c:pt idx="3331">
                  <c:v>1560</c:v>
                </c:pt>
                <c:pt idx="3332">
                  <c:v>1585</c:v>
                </c:pt>
                <c:pt idx="3333">
                  <c:v>1590</c:v>
                </c:pt>
                <c:pt idx="3334">
                  <c:v>1565</c:v>
                </c:pt>
                <c:pt idx="3335">
                  <c:v>1565</c:v>
                </c:pt>
                <c:pt idx="3336">
                  <c:v>1565</c:v>
                </c:pt>
                <c:pt idx="3337">
                  <c:v>1545</c:v>
                </c:pt>
                <c:pt idx="3338">
                  <c:v>1560</c:v>
                </c:pt>
                <c:pt idx="3339">
                  <c:v>1545</c:v>
                </c:pt>
                <c:pt idx="3340">
                  <c:v>1545</c:v>
                </c:pt>
                <c:pt idx="3341">
                  <c:v>1545</c:v>
                </c:pt>
                <c:pt idx="3342">
                  <c:v>1560</c:v>
                </c:pt>
                <c:pt idx="3343">
                  <c:v>1545</c:v>
                </c:pt>
                <c:pt idx="3344">
                  <c:v>1540</c:v>
                </c:pt>
                <c:pt idx="3345">
                  <c:v>1590</c:v>
                </c:pt>
                <c:pt idx="3346">
                  <c:v>1600</c:v>
                </c:pt>
                <c:pt idx="3347">
                  <c:v>1580</c:v>
                </c:pt>
                <c:pt idx="3348">
                  <c:v>1550</c:v>
                </c:pt>
                <c:pt idx="3349">
                  <c:v>1590</c:v>
                </c:pt>
                <c:pt idx="3350">
                  <c:v>1590</c:v>
                </c:pt>
                <c:pt idx="3351">
                  <c:v>1570</c:v>
                </c:pt>
                <c:pt idx="3352">
                  <c:v>1600</c:v>
                </c:pt>
                <c:pt idx="3353">
                  <c:v>1560</c:v>
                </c:pt>
                <c:pt idx="3354">
                  <c:v>1575</c:v>
                </c:pt>
                <c:pt idx="3355">
                  <c:v>1545</c:v>
                </c:pt>
                <c:pt idx="3356">
                  <c:v>1580</c:v>
                </c:pt>
                <c:pt idx="3357">
                  <c:v>1630</c:v>
                </c:pt>
                <c:pt idx="3358">
                  <c:v>1580</c:v>
                </c:pt>
                <c:pt idx="3359">
                  <c:v>1585</c:v>
                </c:pt>
                <c:pt idx="3360">
                  <c:v>1545</c:v>
                </c:pt>
                <c:pt idx="3361">
                  <c:v>1620</c:v>
                </c:pt>
                <c:pt idx="3362">
                  <c:v>1560</c:v>
                </c:pt>
                <c:pt idx="3363">
                  <c:v>1585</c:v>
                </c:pt>
                <c:pt idx="3364">
                  <c:v>1570</c:v>
                </c:pt>
                <c:pt idx="3365">
                  <c:v>1550</c:v>
                </c:pt>
                <c:pt idx="3366">
                  <c:v>1540</c:v>
                </c:pt>
                <c:pt idx="3367">
                  <c:v>1575</c:v>
                </c:pt>
                <c:pt idx="3368">
                  <c:v>1595</c:v>
                </c:pt>
                <c:pt idx="3369">
                  <c:v>1585</c:v>
                </c:pt>
                <c:pt idx="3370">
                  <c:v>1575</c:v>
                </c:pt>
                <c:pt idx="3371">
                  <c:v>1570</c:v>
                </c:pt>
                <c:pt idx="3372">
                  <c:v>1555</c:v>
                </c:pt>
                <c:pt idx="3373">
                  <c:v>1550</c:v>
                </c:pt>
                <c:pt idx="3374">
                  <c:v>1575</c:v>
                </c:pt>
                <c:pt idx="3375">
                  <c:v>1580</c:v>
                </c:pt>
                <c:pt idx="3376">
                  <c:v>1605</c:v>
                </c:pt>
                <c:pt idx="3377">
                  <c:v>1590</c:v>
                </c:pt>
                <c:pt idx="3378">
                  <c:v>1590</c:v>
                </c:pt>
                <c:pt idx="3379">
                  <c:v>1585</c:v>
                </c:pt>
                <c:pt idx="3380">
                  <c:v>1580</c:v>
                </c:pt>
                <c:pt idx="3381">
                  <c:v>1570</c:v>
                </c:pt>
                <c:pt idx="3382">
                  <c:v>1545</c:v>
                </c:pt>
                <c:pt idx="3383">
                  <c:v>1565</c:v>
                </c:pt>
                <c:pt idx="3384">
                  <c:v>1580</c:v>
                </c:pt>
                <c:pt idx="3385">
                  <c:v>1590</c:v>
                </c:pt>
                <c:pt idx="3386">
                  <c:v>1595</c:v>
                </c:pt>
                <c:pt idx="3387">
                  <c:v>1590</c:v>
                </c:pt>
                <c:pt idx="3388">
                  <c:v>1565</c:v>
                </c:pt>
                <c:pt idx="3389">
                  <c:v>1575</c:v>
                </c:pt>
                <c:pt idx="3390">
                  <c:v>1585</c:v>
                </c:pt>
                <c:pt idx="3391">
                  <c:v>1605</c:v>
                </c:pt>
                <c:pt idx="3392">
                  <c:v>1600</c:v>
                </c:pt>
                <c:pt idx="3393">
                  <c:v>1575</c:v>
                </c:pt>
                <c:pt idx="3394">
                  <c:v>1580</c:v>
                </c:pt>
                <c:pt idx="3395">
                  <c:v>1610</c:v>
                </c:pt>
                <c:pt idx="3396">
                  <c:v>1610</c:v>
                </c:pt>
                <c:pt idx="3397">
                  <c:v>1585</c:v>
                </c:pt>
                <c:pt idx="3398">
                  <c:v>1580</c:v>
                </c:pt>
                <c:pt idx="3399">
                  <c:v>1560</c:v>
                </c:pt>
                <c:pt idx="3400">
                  <c:v>1585</c:v>
                </c:pt>
                <c:pt idx="3401">
                  <c:v>1605</c:v>
                </c:pt>
                <c:pt idx="3402">
                  <c:v>1615</c:v>
                </c:pt>
                <c:pt idx="3403">
                  <c:v>1560</c:v>
                </c:pt>
                <c:pt idx="3404">
                  <c:v>1585</c:v>
                </c:pt>
                <c:pt idx="3405">
                  <c:v>1575</c:v>
                </c:pt>
                <c:pt idx="3406">
                  <c:v>1575</c:v>
                </c:pt>
                <c:pt idx="3407">
                  <c:v>1600</c:v>
                </c:pt>
                <c:pt idx="3408">
                  <c:v>1585</c:v>
                </c:pt>
                <c:pt idx="3409">
                  <c:v>1595</c:v>
                </c:pt>
                <c:pt idx="3410">
                  <c:v>1585</c:v>
                </c:pt>
                <c:pt idx="3411">
                  <c:v>1560</c:v>
                </c:pt>
                <c:pt idx="3412">
                  <c:v>1545</c:v>
                </c:pt>
                <c:pt idx="3413">
                  <c:v>1585</c:v>
                </c:pt>
                <c:pt idx="3414">
                  <c:v>1580</c:v>
                </c:pt>
                <c:pt idx="3415">
                  <c:v>1575</c:v>
                </c:pt>
                <c:pt idx="3416">
                  <c:v>1575</c:v>
                </c:pt>
                <c:pt idx="3417">
                  <c:v>1575</c:v>
                </c:pt>
                <c:pt idx="3418">
                  <c:v>1585</c:v>
                </c:pt>
                <c:pt idx="3419">
                  <c:v>1575</c:v>
                </c:pt>
                <c:pt idx="3420">
                  <c:v>1550</c:v>
                </c:pt>
                <c:pt idx="3421">
                  <c:v>1575</c:v>
                </c:pt>
                <c:pt idx="3422">
                  <c:v>1555</c:v>
                </c:pt>
                <c:pt idx="3423">
                  <c:v>1555</c:v>
                </c:pt>
                <c:pt idx="3424">
                  <c:v>1585</c:v>
                </c:pt>
                <c:pt idx="3425">
                  <c:v>1555</c:v>
                </c:pt>
                <c:pt idx="3426">
                  <c:v>1590</c:v>
                </c:pt>
                <c:pt idx="3427">
                  <c:v>1580</c:v>
                </c:pt>
                <c:pt idx="3428">
                  <c:v>1570</c:v>
                </c:pt>
                <c:pt idx="3429">
                  <c:v>1575</c:v>
                </c:pt>
                <c:pt idx="3430">
                  <c:v>1585</c:v>
                </c:pt>
                <c:pt idx="3431">
                  <c:v>1575</c:v>
                </c:pt>
                <c:pt idx="3432">
                  <c:v>1570</c:v>
                </c:pt>
                <c:pt idx="3433">
                  <c:v>1575</c:v>
                </c:pt>
                <c:pt idx="3434">
                  <c:v>1595</c:v>
                </c:pt>
                <c:pt idx="3435">
                  <c:v>1620</c:v>
                </c:pt>
                <c:pt idx="3436">
                  <c:v>1590</c:v>
                </c:pt>
                <c:pt idx="3437">
                  <c:v>1590</c:v>
                </c:pt>
                <c:pt idx="3438">
                  <c:v>1600</c:v>
                </c:pt>
                <c:pt idx="3439">
                  <c:v>1625</c:v>
                </c:pt>
                <c:pt idx="3440">
                  <c:v>1610</c:v>
                </c:pt>
                <c:pt idx="3441">
                  <c:v>1560</c:v>
                </c:pt>
                <c:pt idx="3442">
                  <c:v>1580</c:v>
                </c:pt>
                <c:pt idx="3443">
                  <c:v>1565</c:v>
                </c:pt>
                <c:pt idx="3444">
                  <c:v>1560</c:v>
                </c:pt>
                <c:pt idx="3445">
                  <c:v>1580</c:v>
                </c:pt>
                <c:pt idx="3446">
                  <c:v>1585</c:v>
                </c:pt>
                <c:pt idx="3447">
                  <c:v>1590</c:v>
                </c:pt>
                <c:pt idx="3448">
                  <c:v>1585</c:v>
                </c:pt>
                <c:pt idx="3449">
                  <c:v>1585</c:v>
                </c:pt>
                <c:pt idx="3450">
                  <c:v>1565</c:v>
                </c:pt>
                <c:pt idx="3451">
                  <c:v>1550</c:v>
                </c:pt>
                <c:pt idx="3452">
                  <c:v>1550</c:v>
                </c:pt>
                <c:pt idx="3453">
                  <c:v>1580</c:v>
                </c:pt>
                <c:pt idx="3454">
                  <c:v>1570</c:v>
                </c:pt>
                <c:pt idx="3455">
                  <c:v>1570</c:v>
                </c:pt>
                <c:pt idx="3456">
                  <c:v>1545</c:v>
                </c:pt>
                <c:pt idx="3457">
                  <c:v>1575</c:v>
                </c:pt>
                <c:pt idx="3458">
                  <c:v>1580</c:v>
                </c:pt>
                <c:pt idx="3459">
                  <c:v>1580</c:v>
                </c:pt>
                <c:pt idx="3460">
                  <c:v>1590</c:v>
                </c:pt>
                <c:pt idx="3461">
                  <c:v>1560</c:v>
                </c:pt>
                <c:pt idx="3462">
                  <c:v>1565</c:v>
                </c:pt>
                <c:pt idx="3463">
                  <c:v>1580</c:v>
                </c:pt>
                <c:pt idx="3464">
                  <c:v>1595</c:v>
                </c:pt>
                <c:pt idx="3465">
                  <c:v>1640</c:v>
                </c:pt>
                <c:pt idx="3466">
                  <c:v>1585</c:v>
                </c:pt>
                <c:pt idx="3467">
                  <c:v>1585</c:v>
                </c:pt>
                <c:pt idx="3468">
                  <c:v>1600</c:v>
                </c:pt>
                <c:pt idx="3469">
                  <c:v>1590</c:v>
                </c:pt>
                <c:pt idx="3470">
                  <c:v>1585</c:v>
                </c:pt>
                <c:pt idx="3471">
                  <c:v>1560</c:v>
                </c:pt>
                <c:pt idx="3472">
                  <c:v>1575</c:v>
                </c:pt>
                <c:pt idx="3473">
                  <c:v>1535</c:v>
                </c:pt>
                <c:pt idx="3474">
                  <c:v>1575</c:v>
                </c:pt>
                <c:pt idx="3475">
                  <c:v>1595</c:v>
                </c:pt>
                <c:pt idx="3476">
                  <c:v>1585</c:v>
                </c:pt>
                <c:pt idx="3477">
                  <c:v>1595</c:v>
                </c:pt>
                <c:pt idx="3478">
                  <c:v>1560</c:v>
                </c:pt>
                <c:pt idx="3479">
                  <c:v>1600</c:v>
                </c:pt>
                <c:pt idx="3480">
                  <c:v>1575</c:v>
                </c:pt>
                <c:pt idx="3481">
                  <c:v>1560</c:v>
                </c:pt>
                <c:pt idx="3482">
                  <c:v>1570</c:v>
                </c:pt>
                <c:pt idx="3483">
                  <c:v>1545</c:v>
                </c:pt>
                <c:pt idx="3484">
                  <c:v>1565</c:v>
                </c:pt>
                <c:pt idx="3485">
                  <c:v>1590</c:v>
                </c:pt>
                <c:pt idx="3486">
                  <c:v>1570</c:v>
                </c:pt>
                <c:pt idx="3487">
                  <c:v>1605</c:v>
                </c:pt>
                <c:pt idx="3488">
                  <c:v>1575</c:v>
                </c:pt>
                <c:pt idx="3489">
                  <c:v>1545</c:v>
                </c:pt>
                <c:pt idx="3490">
                  <c:v>1570</c:v>
                </c:pt>
                <c:pt idx="3491">
                  <c:v>1585</c:v>
                </c:pt>
                <c:pt idx="3492">
                  <c:v>1565</c:v>
                </c:pt>
                <c:pt idx="3493">
                  <c:v>1560</c:v>
                </c:pt>
                <c:pt idx="3494">
                  <c:v>1580</c:v>
                </c:pt>
                <c:pt idx="3495">
                  <c:v>1575</c:v>
                </c:pt>
                <c:pt idx="3496">
                  <c:v>1575</c:v>
                </c:pt>
                <c:pt idx="3497">
                  <c:v>1570</c:v>
                </c:pt>
                <c:pt idx="3498">
                  <c:v>1555</c:v>
                </c:pt>
                <c:pt idx="3499">
                  <c:v>1570</c:v>
                </c:pt>
                <c:pt idx="3500">
                  <c:v>1595</c:v>
                </c:pt>
                <c:pt idx="3501">
                  <c:v>1580</c:v>
                </c:pt>
                <c:pt idx="3502">
                  <c:v>1570</c:v>
                </c:pt>
                <c:pt idx="3503">
                  <c:v>1555</c:v>
                </c:pt>
                <c:pt idx="3504">
                  <c:v>1600</c:v>
                </c:pt>
                <c:pt idx="3505">
                  <c:v>1615</c:v>
                </c:pt>
                <c:pt idx="3506">
                  <c:v>1595</c:v>
                </c:pt>
                <c:pt idx="3507">
                  <c:v>1575</c:v>
                </c:pt>
                <c:pt idx="3508">
                  <c:v>1560</c:v>
                </c:pt>
                <c:pt idx="3509">
                  <c:v>1580</c:v>
                </c:pt>
                <c:pt idx="3510">
                  <c:v>1585</c:v>
                </c:pt>
                <c:pt idx="3511">
                  <c:v>1585</c:v>
                </c:pt>
                <c:pt idx="3512">
                  <c:v>1590</c:v>
                </c:pt>
                <c:pt idx="3513">
                  <c:v>1605</c:v>
                </c:pt>
                <c:pt idx="3514">
                  <c:v>1590</c:v>
                </c:pt>
                <c:pt idx="3515">
                  <c:v>1565</c:v>
                </c:pt>
                <c:pt idx="3516">
                  <c:v>1555</c:v>
                </c:pt>
                <c:pt idx="3517">
                  <c:v>1555</c:v>
                </c:pt>
                <c:pt idx="3518">
                  <c:v>1550</c:v>
                </c:pt>
                <c:pt idx="3519">
                  <c:v>1605</c:v>
                </c:pt>
                <c:pt idx="3520">
                  <c:v>1565</c:v>
                </c:pt>
                <c:pt idx="3521">
                  <c:v>1575</c:v>
                </c:pt>
                <c:pt idx="3522">
                  <c:v>1565</c:v>
                </c:pt>
                <c:pt idx="3523">
                  <c:v>1570</c:v>
                </c:pt>
                <c:pt idx="3524">
                  <c:v>1560</c:v>
                </c:pt>
                <c:pt idx="3525">
                  <c:v>1595</c:v>
                </c:pt>
                <c:pt idx="3526">
                  <c:v>1560</c:v>
                </c:pt>
                <c:pt idx="3527">
                  <c:v>1635</c:v>
                </c:pt>
                <c:pt idx="3528">
                  <c:v>1560</c:v>
                </c:pt>
                <c:pt idx="3529">
                  <c:v>1575</c:v>
                </c:pt>
                <c:pt idx="3530">
                  <c:v>1575</c:v>
                </c:pt>
                <c:pt idx="3531">
                  <c:v>1575</c:v>
                </c:pt>
                <c:pt idx="3532">
                  <c:v>1595</c:v>
                </c:pt>
                <c:pt idx="3533">
                  <c:v>1610</c:v>
                </c:pt>
                <c:pt idx="3534">
                  <c:v>1590</c:v>
                </c:pt>
                <c:pt idx="3535">
                  <c:v>1620</c:v>
                </c:pt>
                <c:pt idx="3536">
                  <c:v>1580</c:v>
                </c:pt>
                <c:pt idx="3537">
                  <c:v>1555</c:v>
                </c:pt>
                <c:pt idx="3538">
                  <c:v>1595</c:v>
                </c:pt>
                <c:pt idx="3539">
                  <c:v>1575</c:v>
                </c:pt>
                <c:pt idx="3540">
                  <c:v>1560</c:v>
                </c:pt>
                <c:pt idx="3541">
                  <c:v>1570</c:v>
                </c:pt>
                <c:pt idx="3542">
                  <c:v>1565</c:v>
                </c:pt>
                <c:pt idx="3543">
                  <c:v>1560</c:v>
                </c:pt>
                <c:pt idx="3544">
                  <c:v>1585</c:v>
                </c:pt>
                <c:pt idx="3545">
                  <c:v>1585</c:v>
                </c:pt>
                <c:pt idx="3546">
                  <c:v>1565</c:v>
                </c:pt>
                <c:pt idx="3547">
                  <c:v>1570</c:v>
                </c:pt>
                <c:pt idx="3548">
                  <c:v>1555</c:v>
                </c:pt>
                <c:pt idx="3549">
                  <c:v>1565</c:v>
                </c:pt>
                <c:pt idx="3550">
                  <c:v>1585</c:v>
                </c:pt>
                <c:pt idx="3551">
                  <c:v>1595</c:v>
                </c:pt>
                <c:pt idx="3552">
                  <c:v>1605</c:v>
                </c:pt>
                <c:pt idx="3553">
                  <c:v>1615</c:v>
                </c:pt>
                <c:pt idx="3554">
                  <c:v>1600</c:v>
                </c:pt>
                <c:pt idx="3555">
                  <c:v>1600</c:v>
                </c:pt>
                <c:pt idx="3556">
                  <c:v>1600</c:v>
                </c:pt>
                <c:pt idx="3557">
                  <c:v>1595</c:v>
                </c:pt>
                <c:pt idx="3558">
                  <c:v>1550</c:v>
                </c:pt>
                <c:pt idx="3559">
                  <c:v>1540</c:v>
                </c:pt>
                <c:pt idx="3560">
                  <c:v>1570</c:v>
                </c:pt>
                <c:pt idx="3561">
                  <c:v>1595</c:v>
                </c:pt>
                <c:pt idx="3562">
                  <c:v>1590</c:v>
                </c:pt>
                <c:pt idx="3563">
                  <c:v>1610</c:v>
                </c:pt>
                <c:pt idx="3564">
                  <c:v>1615</c:v>
                </c:pt>
                <c:pt idx="3565">
                  <c:v>1590</c:v>
                </c:pt>
                <c:pt idx="3566">
                  <c:v>1585</c:v>
                </c:pt>
                <c:pt idx="3567">
                  <c:v>1590</c:v>
                </c:pt>
                <c:pt idx="3568">
                  <c:v>1610</c:v>
                </c:pt>
                <c:pt idx="3569">
                  <c:v>1605</c:v>
                </c:pt>
                <c:pt idx="3570">
                  <c:v>1600</c:v>
                </c:pt>
                <c:pt idx="3571">
                  <c:v>1580</c:v>
                </c:pt>
                <c:pt idx="3572">
                  <c:v>1575</c:v>
                </c:pt>
                <c:pt idx="3573">
                  <c:v>1610</c:v>
                </c:pt>
                <c:pt idx="3574">
                  <c:v>1580</c:v>
                </c:pt>
                <c:pt idx="3575">
                  <c:v>1545</c:v>
                </c:pt>
                <c:pt idx="3576">
                  <c:v>1570</c:v>
                </c:pt>
                <c:pt idx="3577">
                  <c:v>1565</c:v>
                </c:pt>
                <c:pt idx="3578">
                  <c:v>1550</c:v>
                </c:pt>
                <c:pt idx="3579">
                  <c:v>1585</c:v>
                </c:pt>
                <c:pt idx="3580">
                  <c:v>1540</c:v>
                </c:pt>
                <c:pt idx="3581">
                  <c:v>1565</c:v>
                </c:pt>
                <c:pt idx="3582">
                  <c:v>1580</c:v>
                </c:pt>
                <c:pt idx="3583">
                  <c:v>1580</c:v>
                </c:pt>
                <c:pt idx="3584">
                  <c:v>1580</c:v>
                </c:pt>
                <c:pt idx="3585">
                  <c:v>1600</c:v>
                </c:pt>
                <c:pt idx="3586">
                  <c:v>1585</c:v>
                </c:pt>
                <c:pt idx="3587">
                  <c:v>1570</c:v>
                </c:pt>
                <c:pt idx="3588">
                  <c:v>1600</c:v>
                </c:pt>
                <c:pt idx="3589">
                  <c:v>1595</c:v>
                </c:pt>
                <c:pt idx="3590">
                  <c:v>1640</c:v>
                </c:pt>
                <c:pt idx="3591">
                  <c:v>1580</c:v>
                </c:pt>
                <c:pt idx="3592">
                  <c:v>1555</c:v>
                </c:pt>
                <c:pt idx="3593">
                  <c:v>1565</c:v>
                </c:pt>
                <c:pt idx="3594">
                  <c:v>1615</c:v>
                </c:pt>
                <c:pt idx="3595">
                  <c:v>1615</c:v>
                </c:pt>
                <c:pt idx="3596">
                  <c:v>1590</c:v>
                </c:pt>
                <c:pt idx="3597">
                  <c:v>1580</c:v>
                </c:pt>
                <c:pt idx="3598">
                  <c:v>1590</c:v>
                </c:pt>
                <c:pt idx="3599">
                  <c:v>1565</c:v>
                </c:pt>
                <c:pt idx="3600">
                  <c:v>1605</c:v>
                </c:pt>
                <c:pt idx="3601">
                  <c:v>1585</c:v>
                </c:pt>
                <c:pt idx="3602">
                  <c:v>1605</c:v>
                </c:pt>
                <c:pt idx="3603">
                  <c:v>1580</c:v>
                </c:pt>
                <c:pt idx="3604">
                  <c:v>1565</c:v>
                </c:pt>
                <c:pt idx="3605">
                  <c:v>1590</c:v>
                </c:pt>
                <c:pt idx="3606">
                  <c:v>1605</c:v>
                </c:pt>
                <c:pt idx="3607">
                  <c:v>1575</c:v>
                </c:pt>
                <c:pt idx="3608">
                  <c:v>1565</c:v>
                </c:pt>
                <c:pt idx="3609">
                  <c:v>1580</c:v>
                </c:pt>
                <c:pt idx="3610">
                  <c:v>1580</c:v>
                </c:pt>
                <c:pt idx="3611">
                  <c:v>1580</c:v>
                </c:pt>
                <c:pt idx="3612">
                  <c:v>1590</c:v>
                </c:pt>
                <c:pt idx="3613">
                  <c:v>1600</c:v>
                </c:pt>
                <c:pt idx="3614">
                  <c:v>1600</c:v>
                </c:pt>
                <c:pt idx="3615">
                  <c:v>1605</c:v>
                </c:pt>
                <c:pt idx="3616">
                  <c:v>1600</c:v>
                </c:pt>
                <c:pt idx="3617">
                  <c:v>1595</c:v>
                </c:pt>
                <c:pt idx="3618">
                  <c:v>1635</c:v>
                </c:pt>
                <c:pt idx="3619">
                  <c:v>1635</c:v>
                </c:pt>
                <c:pt idx="3620">
                  <c:v>1590</c:v>
                </c:pt>
                <c:pt idx="3621">
                  <c:v>1585</c:v>
                </c:pt>
                <c:pt idx="3622">
                  <c:v>1605</c:v>
                </c:pt>
                <c:pt idx="3623">
                  <c:v>1600</c:v>
                </c:pt>
                <c:pt idx="3624">
                  <c:v>1600</c:v>
                </c:pt>
                <c:pt idx="3625">
                  <c:v>1600</c:v>
                </c:pt>
                <c:pt idx="3626">
                  <c:v>1590</c:v>
                </c:pt>
                <c:pt idx="3627">
                  <c:v>1615</c:v>
                </c:pt>
                <c:pt idx="3628">
                  <c:v>1600</c:v>
                </c:pt>
                <c:pt idx="3629">
                  <c:v>1605</c:v>
                </c:pt>
                <c:pt idx="3630">
                  <c:v>1585</c:v>
                </c:pt>
                <c:pt idx="3631">
                  <c:v>1570</c:v>
                </c:pt>
                <c:pt idx="3632">
                  <c:v>1610</c:v>
                </c:pt>
                <c:pt idx="3633">
                  <c:v>1620</c:v>
                </c:pt>
                <c:pt idx="3634">
                  <c:v>1565</c:v>
                </c:pt>
                <c:pt idx="3635">
                  <c:v>1580</c:v>
                </c:pt>
                <c:pt idx="3636">
                  <c:v>1595</c:v>
                </c:pt>
                <c:pt idx="3637">
                  <c:v>1600</c:v>
                </c:pt>
                <c:pt idx="3638">
                  <c:v>1605</c:v>
                </c:pt>
                <c:pt idx="3639">
                  <c:v>1605</c:v>
                </c:pt>
                <c:pt idx="3640">
                  <c:v>1590</c:v>
                </c:pt>
                <c:pt idx="3641">
                  <c:v>1595</c:v>
                </c:pt>
                <c:pt idx="3642">
                  <c:v>1590</c:v>
                </c:pt>
                <c:pt idx="3643">
                  <c:v>1585</c:v>
                </c:pt>
                <c:pt idx="3644">
                  <c:v>1600</c:v>
                </c:pt>
                <c:pt idx="3645">
                  <c:v>1595</c:v>
                </c:pt>
                <c:pt idx="3646">
                  <c:v>1630</c:v>
                </c:pt>
                <c:pt idx="3647">
                  <c:v>1570</c:v>
                </c:pt>
                <c:pt idx="3648">
                  <c:v>1560</c:v>
                </c:pt>
                <c:pt idx="3649">
                  <c:v>1540</c:v>
                </c:pt>
                <c:pt idx="3650">
                  <c:v>1580</c:v>
                </c:pt>
                <c:pt idx="3651">
                  <c:v>1605</c:v>
                </c:pt>
                <c:pt idx="3652">
                  <c:v>1600</c:v>
                </c:pt>
                <c:pt idx="3653">
                  <c:v>1595</c:v>
                </c:pt>
                <c:pt idx="3654">
                  <c:v>1595</c:v>
                </c:pt>
                <c:pt idx="3655">
                  <c:v>1630</c:v>
                </c:pt>
                <c:pt idx="3656">
                  <c:v>1585</c:v>
                </c:pt>
                <c:pt idx="3657">
                  <c:v>1585</c:v>
                </c:pt>
                <c:pt idx="3658">
                  <c:v>1620</c:v>
                </c:pt>
                <c:pt idx="3659">
                  <c:v>1595</c:v>
                </c:pt>
                <c:pt idx="3660">
                  <c:v>1585</c:v>
                </c:pt>
                <c:pt idx="3661">
                  <c:v>1585</c:v>
                </c:pt>
                <c:pt idx="3662">
                  <c:v>1580</c:v>
                </c:pt>
                <c:pt idx="3663">
                  <c:v>1600</c:v>
                </c:pt>
                <c:pt idx="3664">
                  <c:v>1600</c:v>
                </c:pt>
                <c:pt idx="3665">
                  <c:v>1605</c:v>
                </c:pt>
                <c:pt idx="3666">
                  <c:v>1615</c:v>
                </c:pt>
                <c:pt idx="3667">
                  <c:v>1655</c:v>
                </c:pt>
                <c:pt idx="3668">
                  <c:v>1670</c:v>
                </c:pt>
                <c:pt idx="3669">
                  <c:v>1675</c:v>
                </c:pt>
                <c:pt idx="3670">
                  <c:v>1675</c:v>
                </c:pt>
                <c:pt idx="3671">
                  <c:v>1660</c:v>
                </c:pt>
                <c:pt idx="3672">
                  <c:v>1645</c:v>
                </c:pt>
                <c:pt idx="3673">
                  <c:v>1655</c:v>
                </c:pt>
                <c:pt idx="3674">
                  <c:v>1660</c:v>
                </c:pt>
                <c:pt idx="3675">
                  <c:v>1635</c:v>
                </c:pt>
                <c:pt idx="3676">
                  <c:v>1640</c:v>
                </c:pt>
                <c:pt idx="3677">
                  <c:v>1670</c:v>
                </c:pt>
                <c:pt idx="3678">
                  <c:v>1665</c:v>
                </c:pt>
                <c:pt idx="3679">
                  <c:v>1685</c:v>
                </c:pt>
                <c:pt idx="3680">
                  <c:v>1685</c:v>
                </c:pt>
                <c:pt idx="3681">
                  <c:v>1700</c:v>
                </c:pt>
                <c:pt idx="3682">
                  <c:v>1680</c:v>
                </c:pt>
                <c:pt idx="3683">
                  <c:v>1635</c:v>
                </c:pt>
                <c:pt idx="3684">
                  <c:v>1650</c:v>
                </c:pt>
                <c:pt idx="3685">
                  <c:v>1650</c:v>
                </c:pt>
                <c:pt idx="3686">
                  <c:v>1630</c:v>
                </c:pt>
                <c:pt idx="3687">
                  <c:v>1620</c:v>
                </c:pt>
                <c:pt idx="3688">
                  <c:v>1625</c:v>
                </c:pt>
                <c:pt idx="3689">
                  <c:v>1655</c:v>
                </c:pt>
                <c:pt idx="3690">
                  <c:v>1655</c:v>
                </c:pt>
                <c:pt idx="3691">
                  <c:v>1610</c:v>
                </c:pt>
                <c:pt idx="3692">
                  <c:v>1615</c:v>
                </c:pt>
                <c:pt idx="3693">
                  <c:v>1645</c:v>
                </c:pt>
                <c:pt idx="3694">
                  <c:v>1615</c:v>
                </c:pt>
                <c:pt idx="3695">
                  <c:v>1620</c:v>
                </c:pt>
                <c:pt idx="3696">
                  <c:v>1610</c:v>
                </c:pt>
                <c:pt idx="3697">
                  <c:v>1620</c:v>
                </c:pt>
                <c:pt idx="3698">
                  <c:v>1610</c:v>
                </c:pt>
                <c:pt idx="3699">
                  <c:v>1620</c:v>
                </c:pt>
                <c:pt idx="3700">
                  <c:v>1640</c:v>
                </c:pt>
                <c:pt idx="3701">
                  <c:v>1600</c:v>
                </c:pt>
                <c:pt idx="3702">
                  <c:v>1610</c:v>
                </c:pt>
                <c:pt idx="3703">
                  <c:v>1620</c:v>
                </c:pt>
                <c:pt idx="3704">
                  <c:v>1610</c:v>
                </c:pt>
                <c:pt idx="3705">
                  <c:v>1575</c:v>
                </c:pt>
                <c:pt idx="3706">
                  <c:v>1675</c:v>
                </c:pt>
                <c:pt idx="3707">
                  <c:v>1630</c:v>
                </c:pt>
                <c:pt idx="3708">
                  <c:v>1640</c:v>
                </c:pt>
                <c:pt idx="3709">
                  <c:v>1660</c:v>
                </c:pt>
                <c:pt idx="3710">
                  <c:v>1685</c:v>
                </c:pt>
                <c:pt idx="3711">
                  <c:v>1730</c:v>
                </c:pt>
                <c:pt idx="3712">
                  <c:v>1685</c:v>
                </c:pt>
                <c:pt idx="3713">
                  <c:v>1690</c:v>
                </c:pt>
                <c:pt idx="3714">
                  <c:v>1725</c:v>
                </c:pt>
                <c:pt idx="3715">
                  <c:v>1710</c:v>
                </c:pt>
                <c:pt idx="3716">
                  <c:v>1735</c:v>
                </c:pt>
                <c:pt idx="3717">
                  <c:v>1695</c:v>
                </c:pt>
                <c:pt idx="3718">
                  <c:v>1760</c:v>
                </c:pt>
                <c:pt idx="3719">
                  <c:v>1815</c:v>
                </c:pt>
                <c:pt idx="3720">
                  <c:v>1750</c:v>
                </c:pt>
                <c:pt idx="3721">
                  <c:v>1725</c:v>
                </c:pt>
                <c:pt idx="3722">
                  <c:v>1660</c:v>
                </c:pt>
                <c:pt idx="3723">
                  <c:v>1665</c:v>
                </c:pt>
                <c:pt idx="3724">
                  <c:v>1690</c:v>
                </c:pt>
                <c:pt idx="3725">
                  <c:v>1695</c:v>
                </c:pt>
                <c:pt idx="3726">
                  <c:v>1670</c:v>
                </c:pt>
                <c:pt idx="3727">
                  <c:v>1680</c:v>
                </c:pt>
                <c:pt idx="3728">
                  <c:v>1710</c:v>
                </c:pt>
                <c:pt idx="3729">
                  <c:v>1685</c:v>
                </c:pt>
                <c:pt idx="3730">
                  <c:v>1695</c:v>
                </c:pt>
                <c:pt idx="3731">
                  <c:v>1700</c:v>
                </c:pt>
                <c:pt idx="3732">
                  <c:v>1670</c:v>
                </c:pt>
                <c:pt idx="3733">
                  <c:v>1665</c:v>
                </c:pt>
                <c:pt idx="3734">
                  <c:v>1660</c:v>
                </c:pt>
                <c:pt idx="3735">
                  <c:v>1630</c:v>
                </c:pt>
                <c:pt idx="3736">
                  <c:v>1615</c:v>
                </c:pt>
                <c:pt idx="3737">
                  <c:v>1620</c:v>
                </c:pt>
                <c:pt idx="3738">
                  <c:v>1615</c:v>
                </c:pt>
                <c:pt idx="3739">
                  <c:v>1635</c:v>
                </c:pt>
                <c:pt idx="3740">
                  <c:v>1615</c:v>
                </c:pt>
                <c:pt idx="3741">
                  <c:v>1625</c:v>
                </c:pt>
                <c:pt idx="3742">
                  <c:v>1620</c:v>
                </c:pt>
                <c:pt idx="3743">
                  <c:v>1600</c:v>
                </c:pt>
                <c:pt idx="3744">
                  <c:v>1565</c:v>
                </c:pt>
                <c:pt idx="3745">
                  <c:v>1590</c:v>
                </c:pt>
                <c:pt idx="3746">
                  <c:v>1610</c:v>
                </c:pt>
                <c:pt idx="3747">
                  <c:v>1615</c:v>
                </c:pt>
                <c:pt idx="3748">
                  <c:v>1605</c:v>
                </c:pt>
                <c:pt idx="3749">
                  <c:v>1645</c:v>
                </c:pt>
                <c:pt idx="3750">
                  <c:v>1580</c:v>
                </c:pt>
                <c:pt idx="3751">
                  <c:v>1585</c:v>
                </c:pt>
                <c:pt idx="3752">
                  <c:v>1580</c:v>
                </c:pt>
                <c:pt idx="3753">
                  <c:v>1630</c:v>
                </c:pt>
                <c:pt idx="3754">
                  <c:v>1590</c:v>
                </c:pt>
                <c:pt idx="3755">
                  <c:v>1615</c:v>
                </c:pt>
                <c:pt idx="3756">
                  <c:v>1595</c:v>
                </c:pt>
                <c:pt idx="3757">
                  <c:v>1610</c:v>
                </c:pt>
                <c:pt idx="3758">
                  <c:v>1610</c:v>
                </c:pt>
                <c:pt idx="3759">
                  <c:v>1645</c:v>
                </c:pt>
                <c:pt idx="3760">
                  <c:v>1555</c:v>
                </c:pt>
                <c:pt idx="3761">
                  <c:v>1575</c:v>
                </c:pt>
                <c:pt idx="3762">
                  <c:v>1605</c:v>
                </c:pt>
                <c:pt idx="3763">
                  <c:v>1625</c:v>
                </c:pt>
                <c:pt idx="3764">
                  <c:v>1595</c:v>
                </c:pt>
                <c:pt idx="3765">
                  <c:v>1595</c:v>
                </c:pt>
                <c:pt idx="3766">
                  <c:v>1580</c:v>
                </c:pt>
                <c:pt idx="3767">
                  <c:v>1605</c:v>
                </c:pt>
                <c:pt idx="3768">
                  <c:v>1665</c:v>
                </c:pt>
                <c:pt idx="3769">
                  <c:v>1600</c:v>
                </c:pt>
                <c:pt idx="3770">
                  <c:v>1610</c:v>
                </c:pt>
                <c:pt idx="3771">
                  <c:v>1620</c:v>
                </c:pt>
                <c:pt idx="3772">
                  <c:v>1605</c:v>
                </c:pt>
                <c:pt idx="3773">
                  <c:v>1630</c:v>
                </c:pt>
                <c:pt idx="3774">
                  <c:v>1635</c:v>
                </c:pt>
                <c:pt idx="3775">
                  <c:v>1615</c:v>
                </c:pt>
                <c:pt idx="3776">
                  <c:v>1595</c:v>
                </c:pt>
                <c:pt idx="3777">
                  <c:v>1575</c:v>
                </c:pt>
                <c:pt idx="3778">
                  <c:v>1550</c:v>
                </c:pt>
                <c:pt idx="3779">
                  <c:v>1550</c:v>
                </c:pt>
                <c:pt idx="3780">
                  <c:v>1580</c:v>
                </c:pt>
                <c:pt idx="3781">
                  <c:v>1615</c:v>
                </c:pt>
                <c:pt idx="3782">
                  <c:v>1610</c:v>
                </c:pt>
                <c:pt idx="3783">
                  <c:v>1605</c:v>
                </c:pt>
                <c:pt idx="3784">
                  <c:v>1595</c:v>
                </c:pt>
                <c:pt idx="3785">
                  <c:v>1615</c:v>
                </c:pt>
                <c:pt idx="3786">
                  <c:v>1605</c:v>
                </c:pt>
                <c:pt idx="3787">
                  <c:v>1600</c:v>
                </c:pt>
                <c:pt idx="3788">
                  <c:v>1615</c:v>
                </c:pt>
                <c:pt idx="3789">
                  <c:v>1610</c:v>
                </c:pt>
                <c:pt idx="3790">
                  <c:v>1590</c:v>
                </c:pt>
                <c:pt idx="3791">
                  <c:v>1585</c:v>
                </c:pt>
                <c:pt idx="3792">
                  <c:v>1620</c:v>
                </c:pt>
                <c:pt idx="3793">
                  <c:v>1635</c:v>
                </c:pt>
                <c:pt idx="3794">
                  <c:v>1600</c:v>
                </c:pt>
                <c:pt idx="3795">
                  <c:v>1585</c:v>
                </c:pt>
                <c:pt idx="3796">
                  <c:v>1595</c:v>
                </c:pt>
                <c:pt idx="3797">
                  <c:v>1580</c:v>
                </c:pt>
                <c:pt idx="3798">
                  <c:v>1585</c:v>
                </c:pt>
                <c:pt idx="3799">
                  <c:v>1600</c:v>
                </c:pt>
                <c:pt idx="3800">
                  <c:v>1575</c:v>
                </c:pt>
                <c:pt idx="3801">
                  <c:v>1585</c:v>
                </c:pt>
                <c:pt idx="3802">
                  <c:v>1590</c:v>
                </c:pt>
                <c:pt idx="3803">
                  <c:v>1605</c:v>
                </c:pt>
                <c:pt idx="3804">
                  <c:v>1630</c:v>
                </c:pt>
                <c:pt idx="3805">
                  <c:v>1600</c:v>
                </c:pt>
                <c:pt idx="3806">
                  <c:v>1560</c:v>
                </c:pt>
                <c:pt idx="3807">
                  <c:v>1620</c:v>
                </c:pt>
                <c:pt idx="3808">
                  <c:v>1590</c:v>
                </c:pt>
                <c:pt idx="3809">
                  <c:v>1610</c:v>
                </c:pt>
                <c:pt idx="3810">
                  <c:v>1600</c:v>
                </c:pt>
                <c:pt idx="3811">
                  <c:v>1610</c:v>
                </c:pt>
                <c:pt idx="3812">
                  <c:v>1595</c:v>
                </c:pt>
                <c:pt idx="3813">
                  <c:v>1665</c:v>
                </c:pt>
                <c:pt idx="3814">
                  <c:v>1610</c:v>
                </c:pt>
                <c:pt idx="3815">
                  <c:v>1585</c:v>
                </c:pt>
                <c:pt idx="3816">
                  <c:v>1575</c:v>
                </c:pt>
                <c:pt idx="3817">
                  <c:v>1625</c:v>
                </c:pt>
                <c:pt idx="3818">
                  <c:v>1610</c:v>
                </c:pt>
                <c:pt idx="3819">
                  <c:v>1605</c:v>
                </c:pt>
                <c:pt idx="3820">
                  <c:v>1595</c:v>
                </c:pt>
                <c:pt idx="3821">
                  <c:v>1650</c:v>
                </c:pt>
                <c:pt idx="3822">
                  <c:v>1570</c:v>
                </c:pt>
                <c:pt idx="3823">
                  <c:v>1605</c:v>
                </c:pt>
                <c:pt idx="3824">
                  <c:v>1620</c:v>
                </c:pt>
                <c:pt idx="3825">
                  <c:v>1630</c:v>
                </c:pt>
                <c:pt idx="3826">
                  <c:v>1620</c:v>
                </c:pt>
                <c:pt idx="3827">
                  <c:v>1600</c:v>
                </c:pt>
                <c:pt idx="3828">
                  <c:v>1595</c:v>
                </c:pt>
                <c:pt idx="3829">
                  <c:v>1605</c:v>
                </c:pt>
                <c:pt idx="3830">
                  <c:v>1610</c:v>
                </c:pt>
                <c:pt idx="3831">
                  <c:v>1620</c:v>
                </c:pt>
                <c:pt idx="3832">
                  <c:v>1595</c:v>
                </c:pt>
                <c:pt idx="3833">
                  <c:v>1605</c:v>
                </c:pt>
                <c:pt idx="3834">
                  <c:v>1595</c:v>
                </c:pt>
                <c:pt idx="3835">
                  <c:v>1615</c:v>
                </c:pt>
                <c:pt idx="3836">
                  <c:v>1600</c:v>
                </c:pt>
                <c:pt idx="3837">
                  <c:v>1600</c:v>
                </c:pt>
                <c:pt idx="3838">
                  <c:v>1645</c:v>
                </c:pt>
                <c:pt idx="3839">
                  <c:v>1610</c:v>
                </c:pt>
                <c:pt idx="3840">
                  <c:v>1590</c:v>
                </c:pt>
                <c:pt idx="3841">
                  <c:v>1605</c:v>
                </c:pt>
                <c:pt idx="3842">
                  <c:v>1625</c:v>
                </c:pt>
                <c:pt idx="3843">
                  <c:v>1610</c:v>
                </c:pt>
                <c:pt idx="3844">
                  <c:v>1605</c:v>
                </c:pt>
                <c:pt idx="3845">
                  <c:v>1625</c:v>
                </c:pt>
                <c:pt idx="3846">
                  <c:v>1635</c:v>
                </c:pt>
                <c:pt idx="3847">
                  <c:v>1605</c:v>
                </c:pt>
                <c:pt idx="3848">
                  <c:v>1585</c:v>
                </c:pt>
                <c:pt idx="3849">
                  <c:v>1600</c:v>
                </c:pt>
                <c:pt idx="3850">
                  <c:v>1605</c:v>
                </c:pt>
                <c:pt idx="3851">
                  <c:v>1595</c:v>
                </c:pt>
                <c:pt idx="3852">
                  <c:v>1595</c:v>
                </c:pt>
                <c:pt idx="3853">
                  <c:v>1630</c:v>
                </c:pt>
                <c:pt idx="3854">
                  <c:v>1615</c:v>
                </c:pt>
                <c:pt idx="3855">
                  <c:v>1570</c:v>
                </c:pt>
                <c:pt idx="3856">
                  <c:v>1580</c:v>
                </c:pt>
                <c:pt idx="3857">
                  <c:v>1610</c:v>
                </c:pt>
                <c:pt idx="3858">
                  <c:v>1650</c:v>
                </c:pt>
                <c:pt idx="3859">
                  <c:v>1625</c:v>
                </c:pt>
                <c:pt idx="3860">
                  <c:v>1590</c:v>
                </c:pt>
                <c:pt idx="3861">
                  <c:v>1615</c:v>
                </c:pt>
                <c:pt idx="3862">
                  <c:v>1595</c:v>
                </c:pt>
                <c:pt idx="3863">
                  <c:v>1595</c:v>
                </c:pt>
                <c:pt idx="3864">
                  <c:v>1615</c:v>
                </c:pt>
                <c:pt idx="3865">
                  <c:v>1660</c:v>
                </c:pt>
                <c:pt idx="3866">
                  <c:v>1580</c:v>
                </c:pt>
                <c:pt idx="3867">
                  <c:v>1610</c:v>
                </c:pt>
                <c:pt idx="3868">
                  <c:v>1630</c:v>
                </c:pt>
                <c:pt idx="3869">
                  <c:v>1600</c:v>
                </c:pt>
                <c:pt idx="3870">
                  <c:v>1645</c:v>
                </c:pt>
                <c:pt idx="3871">
                  <c:v>1640</c:v>
                </c:pt>
                <c:pt idx="3872">
                  <c:v>1630</c:v>
                </c:pt>
                <c:pt idx="3873">
                  <c:v>1610</c:v>
                </c:pt>
                <c:pt idx="3874">
                  <c:v>1595</c:v>
                </c:pt>
                <c:pt idx="3875">
                  <c:v>1600</c:v>
                </c:pt>
                <c:pt idx="3876">
                  <c:v>1610</c:v>
                </c:pt>
                <c:pt idx="3877">
                  <c:v>1615</c:v>
                </c:pt>
                <c:pt idx="3878">
                  <c:v>1615</c:v>
                </c:pt>
                <c:pt idx="3879">
                  <c:v>1570</c:v>
                </c:pt>
                <c:pt idx="3880">
                  <c:v>1620</c:v>
                </c:pt>
                <c:pt idx="3881">
                  <c:v>1630</c:v>
                </c:pt>
                <c:pt idx="3882">
                  <c:v>1595</c:v>
                </c:pt>
                <c:pt idx="3883">
                  <c:v>1625</c:v>
                </c:pt>
                <c:pt idx="3884">
                  <c:v>1585</c:v>
                </c:pt>
                <c:pt idx="3885">
                  <c:v>1645</c:v>
                </c:pt>
                <c:pt idx="3886">
                  <c:v>1620</c:v>
                </c:pt>
                <c:pt idx="3887">
                  <c:v>1605</c:v>
                </c:pt>
                <c:pt idx="3888">
                  <c:v>1605</c:v>
                </c:pt>
                <c:pt idx="3889">
                  <c:v>1605</c:v>
                </c:pt>
                <c:pt idx="3890">
                  <c:v>1615</c:v>
                </c:pt>
                <c:pt idx="3891">
                  <c:v>1645</c:v>
                </c:pt>
                <c:pt idx="3892">
                  <c:v>1635</c:v>
                </c:pt>
                <c:pt idx="3893">
                  <c:v>1630</c:v>
                </c:pt>
                <c:pt idx="3894">
                  <c:v>1660</c:v>
                </c:pt>
                <c:pt idx="3895">
                  <c:v>1645</c:v>
                </c:pt>
                <c:pt idx="3896">
                  <c:v>1635</c:v>
                </c:pt>
                <c:pt idx="3897">
                  <c:v>1615</c:v>
                </c:pt>
                <c:pt idx="3898">
                  <c:v>1610</c:v>
                </c:pt>
                <c:pt idx="3899">
                  <c:v>1585</c:v>
                </c:pt>
                <c:pt idx="3900">
                  <c:v>1585</c:v>
                </c:pt>
                <c:pt idx="3901">
                  <c:v>1570</c:v>
                </c:pt>
                <c:pt idx="3902">
                  <c:v>1610</c:v>
                </c:pt>
                <c:pt idx="3903">
                  <c:v>1605</c:v>
                </c:pt>
                <c:pt idx="3904">
                  <c:v>1550</c:v>
                </c:pt>
                <c:pt idx="3905">
                  <c:v>1575</c:v>
                </c:pt>
                <c:pt idx="3906">
                  <c:v>1610</c:v>
                </c:pt>
                <c:pt idx="3907">
                  <c:v>1625</c:v>
                </c:pt>
                <c:pt idx="3908">
                  <c:v>1610</c:v>
                </c:pt>
                <c:pt idx="3909">
                  <c:v>1585</c:v>
                </c:pt>
                <c:pt idx="3910">
                  <c:v>1585</c:v>
                </c:pt>
                <c:pt idx="3911">
                  <c:v>1600</c:v>
                </c:pt>
                <c:pt idx="3912">
                  <c:v>1625</c:v>
                </c:pt>
                <c:pt idx="3913">
                  <c:v>1605</c:v>
                </c:pt>
                <c:pt idx="3914">
                  <c:v>1600</c:v>
                </c:pt>
                <c:pt idx="3915">
                  <c:v>1635</c:v>
                </c:pt>
                <c:pt idx="3916">
                  <c:v>1620</c:v>
                </c:pt>
                <c:pt idx="3917">
                  <c:v>1615</c:v>
                </c:pt>
                <c:pt idx="3918">
                  <c:v>1605</c:v>
                </c:pt>
                <c:pt idx="3919">
                  <c:v>1590</c:v>
                </c:pt>
                <c:pt idx="3920">
                  <c:v>1580</c:v>
                </c:pt>
                <c:pt idx="3921">
                  <c:v>1625</c:v>
                </c:pt>
                <c:pt idx="3922">
                  <c:v>1630</c:v>
                </c:pt>
                <c:pt idx="3923">
                  <c:v>1645</c:v>
                </c:pt>
                <c:pt idx="3924">
                  <c:v>1615</c:v>
                </c:pt>
                <c:pt idx="3925">
                  <c:v>1605</c:v>
                </c:pt>
                <c:pt idx="3926">
                  <c:v>1590</c:v>
                </c:pt>
                <c:pt idx="3927">
                  <c:v>1645</c:v>
                </c:pt>
                <c:pt idx="3928">
                  <c:v>1640</c:v>
                </c:pt>
                <c:pt idx="3929">
                  <c:v>1610</c:v>
                </c:pt>
                <c:pt idx="3930">
                  <c:v>1635</c:v>
                </c:pt>
                <c:pt idx="3931">
                  <c:v>1630</c:v>
                </c:pt>
                <c:pt idx="3932">
                  <c:v>1605</c:v>
                </c:pt>
                <c:pt idx="3933">
                  <c:v>1590</c:v>
                </c:pt>
                <c:pt idx="3934">
                  <c:v>1640</c:v>
                </c:pt>
                <c:pt idx="3935">
                  <c:v>1590</c:v>
                </c:pt>
                <c:pt idx="3936">
                  <c:v>1595</c:v>
                </c:pt>
                <c:pt idx="3937">
                  <c:v>1590</c:v>
                </c:pt>
                <c:pt idx="3938">
                  <c:v>1590</c:v>
                </c:pt>
                <c:pt idx="3939">
                  <c:v>1650</c:v>
                </c:pt>
                <c:pt idx="3940">
                  <c:v>1615</c:v>
                </c:pt>
                <c:pt idx="3941">
                  <c:v>1555</c:v>
                </c:pt>
                <c:pt idx="3942">
                  <c:v>1610</c:v>
                </c:pt>
                <c:pt idx="3943">
                  <c:v>1590</c:v>
                </c:pt>
                <c:pt idx="3944">
                  <c:v>1585</c:v>
                </c:pt>
                <c:pt idx="3945">
                  <c:v>1600</c:v>
                </c:pt>
                <c:pt idx="3946">
                  <c:v>1610</c:v>
                </c:pt>
                <c:pt idx="3947">
                  <c:v>1650</c:v>
                </c:pt>
                <c:pt idx="3948">
                  <c:v>1645</c:v>
                </c:pt>
                <c:pt idx="3949">
                  <c:v>1600</c:v>
                </c:pt>
                <c:pt idx="3950">
                  <c:v>1595</c:v>
                </c:pt>
                <c:pt idx="3951">
                  <c:v>1605</c:v>
                </c:pt>
                <c:pt idx="3952">
                  <c:v>1630</c:v>
                </c:pt>
                <c:pt idx="3953">
                  <c:v>1630</c:v>
                </c:pt>
                <c:pt idx="3954">
                  <c:v>1590</c:v>
                </c:pt>
                <c:pt idx="3955">
                  <c:v>1600</c:v>
                </c:pt>
                <c:pt idx="3956">
                  <c:v>1610</c:v>
                </c:pt>
                <c:pt idx="3957">
                  <c:v>1625</c:v>
                </c:pt>
                <c:pt idx="3958">
                  <c:v>1610</c:v>
                </c:pt>
                <c:pt idx="3959">
                  <c:v>1630</c:v>
                </c:pt>
                <c:pt idx="3960">
                  <c:v>1645</c:v>
                </c:pt>
                <c:pt idx="3961">
                  <c:v>1625</c:v>
                </c:pt>
                <c:pt idx="3962">
                  <c:v>1605</c:v>
                </c:pt>
                <c:pt idx="3963">
                  <c:v>1610</c:v>
                </c:pt>
                <c:pt idx="3964">
                  <c:v>1615</c:v>
                </c:pt>
                <c:pt idx="3965">
                  <c:v>1595</c:v>
                </c:pt>
                <c:pt idx="3966">
                  <c:v>1600</c:v>
                </c:pt>
                <c:pt idx="3967">
                  <c:v>1585</c:v>
                </c:pt>
                <c:pt idx="3968">
                  <c:v>1585</c:v>
                </c:pt>
                <c:pt idx="3969">
                  <c:v>1600</c:v>
                </c:pt>
                <c:pt idx="3970">
                  <c:v>1605</c:v>
                </c:pt>
                <c:pt idx="3971">
                  <c:v>1600</c:v>
                </c:pt>
                <c:pt idx="3972">
                  <c:v>1615</c:v>
                </c:pt>
                <c:pt idx="3973">
                  <c:v>1640</c:v>
                </c:pt>
                <c:pt idx="3974">
                  <c:v>1650</c:v>
                </c:pt>
                <c:pt idx="3975">
                  <c:v>1645</c:v>
                </c:pt>
                <c:pt idx="3976">
                  <c:v>1600</c:v>
                </c:pt>
                <c:pt idx="3977">
                  <c:v>1585</c:v>
                </c:pt>
                <c:pt idx="3978">
                  <c:v>1610</c:v>
                </c:pt>
                <c:pt idx="3979">
                  <c:v>1615</c:v>
                </c:pt>
                <c:pt idx="3980">
                  <c:v>1610</c:v>
                </c:pt>
                <c:pt idx="3981">
                  <c:v>1625</c:v>
                </c:pt>
                <c:pt idx="3982">
                  <c:v>1610</c:v>
                </c:pt>
                <c:pt idx="3983">
                  <c:v>1615</c:v>
                </c:pt>
                <c:pt idx="3984">
                  <c:v>1590</c:v>
                </c:pt>
                <c:pt idx="3985">
                  <c:v>1610</c:v>
                </c:pt>
                <c:pt idx="3986">
                  <c:v>1620</c:v>
                </c:pt>
                <c:pt idx="3987">
                  <c:v>1600</c:v>
                </c:pt>
                <c:pt idx="3988">
                  <c:v>1600</c:v>
                </c:pt>
                <c:pt idx="3989">
                  <c:v>1595</c:v>
                </c:pt>
                <c:pt idx="3990">
                  <c:v>1630</c:v>
                </c:pt>
                <c:pt idx="3991">
                  <c:v>1590</c:v>
                </c:pt>
                <c:pt idx="3992">
                  <c:v>1590</c:v>
                </c:pt>
                <c:pt idx="3993">
                  <c:v>1610</c:v>
                </c:pt>
                <c:pt idx="3994">
                  <c:v>1570</c:v>
                </c:pt>
                <c:pt idx="3995">
                  <c:v>1590</c:v>
                </c:pt>
                <c:pt idx="3996">
                  <c:v>1585</c:v>
                </c:pt>
                <c:pt idx="3997">
                  <c:v>1585</c:v>
                </c:pt>
                <c:pt idx="3998">
                  <c:v>1560</c:v>
                </c:pt>
                <c:pt idx="3999">
                  <c:v>1590</c:v>
                </c:pt>
                <c:pt idx="4000">
                  <c:v>1655</c:v>
                </c:pt>
                <c:pt idx="4001">
                  <c:v>1610</c:v>
                </c:pt>
                <c:pt idx="4002">
                  <c:v>1600</c:v>
                </c:pt>
                <c:pt idx="4003">
                  <c:v>1600</c:v>
                </c:pt>
                <c:pt idx="4004">
                  <c:v>1630</c:v>
                </c:pt>
                <c:pt idx="4005">
                  <c:v>1595</c:v>
                </c:pt>
                <c:pt idx="4006">
                  <c:v>1615</c:v>
                </c:pt>
                <c:pt idx="4007">
                  <c:v>1600</c:v>
                </c:pt>
                <c:pt idx="4008">
                  <c:v>1590</c:v>
                </c:pt>
                <c:pt idx="4009">
                  <c:v>1605</c:v>
                </c:pt>
                <c:pt idx="4010">
                  <c:v>1580</c:v>
                </c:pt>
                <c:pt idx="4011">
                  <c:v>1580</c:v>
                </c:pt>
                <c:pt idx="4012">
                  <c:v>1595</c:v>
                </c:pt>
                <c:pt idx="4013">
                  <c:v>1620</c:v>
                </c:pt>
                <c:pt idx="4014">
                  <c:v>1630</c:v>
                </c:pt>
                <c:pt idx="4015">
                  <c:v>1625</c:v>
                </c:pt>
                <c:pt idx="4016">
                  <c:v>1595</c:v>
                </c:pt>
                <c:pt idx="4017">
                  <c:v>1605</c:v>
                </c:pt>
                <c:pt idx="4018">
                  <c:v>1600</c:v>
                </c:pt>
                <c:pt idx="4019">
                  <c:v>1585</c:v>
                </c:pt>
                <c:pt idx="4020">
                  <c:v>1600</c:v>
                </c:pt>
                <c:pt idx="4021">
                  <c:v>1595</c:v>
                </c:pt>
                <c:pt idx="4022">
                  <c:v>1600</c:v>
                </c:pt>
                <c:pt idx="4023">
                  <c:v>1625</c:v>
                </c:pt>
                <c:pt idx="4024">
                  <c:v>1640</c:v>
                </c:pt>
                <c:pt idx="4025">
                  <c:v>1620</c:v>
                </c:pt>
                <c:pt idx="4026">
                  <c:v>1600</c:v>
                </c:pt>
                <c:pt idx="4027">
                  <c:v>1600</c:v>
                </c:pt>
                <c:pt idx="4028">
                  <c:v>1620</c:v>
                </c:pt>
                <c:pt idx="4029">
                  <c:v>1610</c:v>
                </c:pt>
                <c:pt idx="4030">
                  <c:v>1610</c:v>
                </c:pt>
                <c:pt idx="4031">
                  <c:v>1630</c:v>
                </c:pt>
                <c:pt idx="4032">
                  <c:v>1645</c:v>
                </c:pt>
                <c:pt idx="4033">
                  <c:v>1610</c:v>
                </c:pt>
                <c:pt idx="4034">
                  <c:v>1590</c:v>
                </c:pt>
                <c:pt idx="4035">
                  <c:v>1605</c:v>
                </c:pt>
                <c:pt idx="4036">
                  <c:v>1640</c:v>
                </c:pt>
                <c:pt idx="4037">
                  <c:v>1625</c:v>
                </c:pt>
                <c:pt idx="4038">
                  <c:v>1625</c:v>
                </c:pt>
                <c:pt idx="4039">
                  <c:v>1600</c:v>
                </c:pt>
                <c:pt idx="4040">
                  <c:v>1640</c:v>
                </c:pt>
                <c:pt idx="4041">
                  <c:v>1585</c:v>
                </c:pt>
                <c:pt idx="4042">
                  <c:v>1610</c:v>
                </c:pt>
                <c:pt idx="4043">
                  <c:v>1605</c:v>
                </c:pt>
                <c:pt idx="4044">
                  <c:v>1615</c:v>
                </c:pt>
                <c:pt idx="4045">
                  <c:v>1600</c:v>
                </c:pt>
                <c:pt idx="4046">
                  <c:v>1625</c:v>
                </c:pt>
                <c:pt idx="4047">
                  <c:v>1650</c:v>
                </c:pt>
                <c:pt idx="4048">
                  <c:v>1630</c:v>
                </c:pt>
                <c:pt idx="4049">
                  <c:v>1590</c:v>
                </c:pt>
                <c:pt idx="4050">
                  <c:v>1620</c:v>
                </c:pt>
                <c:pt idx="4051">
                  <c:v>1620</c:v>
                </c:pt>
                <c:pt idx="4052">
                  <c:v>1600</c:v>
                </c:pt>
                <c:pt idx="4053">
                  <c:v>1650</c:v>
                </c:pt>
                <c:pt idx="4054">
                  <c:v>1605</c:v>
                </c:pt>
                <c:pt idx="4055">
                  <c:v>1620</c:v>
                </c:pt>
                <c:pt idx="4056">
                  <c:v>1635</c:v>
                </c:pt>
                <c:pt idx="4057">
                  <c:v>1600</c:v>
                </c:pt>
                <c:pt idx="4058">
                  <c:v>1630</c:v>
                </c:pt>
                <c:pt idx="4059">
                  <c:v>1615</c:v>
                </c:pt>
                <c:pt idx="4060">
                  <c:v>1615</c:v>
                </c:pt>
                <c:pt idx="4061">
                  <c:v>1630</c:v>
                </c:pt>
                <c:pt idx="4062">
                  <c:v>1620</c:v>
                </c:pt>
                <c:pt idx="4063">
                  <c:v>1600</c:v>
                </c:pt>
                <c:pt idx="4064">
                  <c:v>1630</c:v>
                </c:pt>
                <c:pt idx="4065">
                  <c:v>1625</c:v>
                </c:pt>
                <c:pt idx="4066">
                  <c:v>1630</c:v>
                </c:pt>
                <c:pt idx="4067">
                  <c:v>1630</c:v>
                </c:pt>
                <c:pt idx="4068">
                  <c:v>1620</c:v>
                </c:pt>
                <c:pt idx="4069">
                  <c:v>1670</c:v>
                </c:pt>
                <c:pt idx="4070">
                  <c:v>1645</c:v>
                </c:pt>
                <c:pt idx="4071">
                  <c:v>1675</c:v>
                </c:pt>
                <c:pt idx="4072">
                  <c:v>1635</c:v>
                </c:pt>
                <c:pt idx="4073">
                  <c:v>1630</c:v>
                </c:pt>
                <c:pt idx="4074">
                  <c:v>1665</c:v>
                </c:pt>
                <c:pt idx="4075">
                  <c:v>1665</c:v>
                </c:pt>
                <c:pt idx="4076">
                  <c:v>1675</c:v>
                </c:pt>
                <c:pt idx="4077">
                  <c:v>1665</c:v>
                </c:pt>
                <c:pt idx="4078">
                  <c:v>1690</c:v>
                </c:pt>
                <c:pt idx="4079">
                  <c:v>1700</c:v>
                </c:pt>
                <c:pt idx="4080">
                  <c:v>1685</c:v>
                </c:pt>
                <c:pt idx="4081">
                  <c:v>1685</c:v>
                </c:pt>
                <c:pt idx="4082">
                  <c:v>1670</c:v>
                </c:pt>
                <c:pt idx="4083">
                  <c:v>1710</c:v>
                </c:pt>
                <c:pt idx="4084">
                  <c:v>1800</c:v>
                </c:pt>
                <c:pt idx="4085">
                  <c:v>1770</c:v>
                </c:pt>
                <c:pt idx="4086">
                  <c:v>1775</c:v>
                </c:pt>
                <c:pt idx="4087">
                  <c:v>1860</c:v>
                </c:pt>
                <c:pt idx="4088">
                  <c:v>1900</c:v>
                </c:pt>
                <c:pt idx="4089">
                  <c:v>1925</c:v>
                </c:pt>
                <c:pt idx="4090">
                  <c:v>1935</c:v>
                </c:pt>
                <c:pt idx="4091">
                  <c:v>2040</c:v>
                </c:pt>
                <c:pt idx="4092">
                  <c:v>1995</c:v>
                </c:pt>
                <c:pt idx="4093">
                  <c:v>1965</c:v>
                </c:pt>
                <c:pt idx="4094">
                  <c:v>1905</c:v>
                </c:pt>
                <c:pt idx="4095">
                  <c:v>1875</c:v>
                </c:pt>
                <c:pt idx="4096">
                  <c:v>1820</c:v>
                </c:pt>
                <c:pt idx="4097">
                  <c:v>1770</c:v>
                </c:pt>
                <c:pt idx="4098">
                  <c:v>1760</c:v>
                </c:pt>
                <c:pt idx="4099">
                  <c:v>1820</c:v>
                </c:pt>
                <c:pt idx="4100">
                  <c:v>1820</c:v>
                </c:pt>
                <c:pt idx="4101">
                  <c:v>1825</c:v>
                </c:pt>
                <c:pt idx="4102">
                  <c:v>1795</c:v>
                </c:pt>
                <c:pt idx="4103">
                  <c:v>1810</c:v>
                </c:pt>
                <c:pt idx="4104">
                  <c:v>1865</c:v>
                </c:pt>
                <c:pt idx="4105">
                  <c:v>1810</c:v>
                </c:pt>
                <c:pt idx="4106">
                  <c:v>1795</c:v>
                </c:pt>
                <c:pt idx="4107">
                  <c:v>1740</c:v>
                </c:pt>
                <c:pt idx="4108">
                  <c:v>1780</c:v>
                </c:pt>
                <c:pt idx="4109">
                  <c:v>1715</c:v>
                </c:pt>
                <c:pt idx="4110">
                  <c:v>1665</c:v>
                </c:pt>
                <c:pt idx="4111">
                  <c:v>1655</c:v>
                </c:pt>
                <c:pt idx="4112">
                  <c:v>1685</c:v>
                </c:pt>
                <c:pt idx="4113">
                  <c:v>1715</c:v>
                </c:pt>
                <c:pt idx="4114">
                  <c:v>1715</c:v>
                </c:pt>
                <c:pt idx="4115">
                  <c:v>1740</c:v>
                </c:pt>
                <c:pt idx="4116">
                  <c:v>1635</c:v>
                </c:pt>
                <c:pt idx="4117">
                  <c:v>1650</c:v>
                </c:pt>
                <c:pt idx="4118">
                  <c:v>1630</c:v>
                </c:pt>
                <c:pt idx="4119">
                  <c:v>1630</c:v>
                </c:pt>
                <c:pt idx="4120">
                  <c:v>1655</c:v>
                </c:pt>
                <c:pt idx="4121">
                  <c:v>1635</c:v>
                </c:pt>
                <c:pt idx="4122">
                  <c:v>1600</c:v>
                </c:pt>
                <c:pt idx="4123">
                  <c:v>1610</c:v>
                </c:pt>
                <c:pt idx="4124">
                  <c:v>1640</c:v>
                </c:pt>
                <c:pt idx="4125">
                  <c:v>1615</c:v>
                </c:pt>
                <c:pt idx="4126">
                  <c:v>1620</c:v>
                </c:pt>
                <c:pt idx="4127">
                  <c:v>1630</c:v>
                </c:pt>
                <c:pt idx="4128">
                  <c:v>1620</c:v>
                </c:pt>
                <c:pt idx="4129">
                  <c:v>1590</c:v>
                </c:pt>
                <c:pt idx="4130">
                  <c:v>1615</c:v>
                </c:pt>
                <c:pt idx="4131">
                  <c:v>1605</c:v>
                </c:pt>
                <c:pt idx="4132">
                  <c:v>1600</c:v>
                </c:pt>
                <c:pt idx="4133">
                  <c:v>1610</c:v>
                </c:pt>
                <c:pt idx="4134">
                  <c:v>1640</c:v>
                </c:pt>
                <c:pt idx="4135">
                  <c:v>1635</c:v>
                </c:pt>
                <c:pt idx="4136">
                  <c:v>1610</c:v>
                </c:pt>
                <c:pt idx="4137">
                  <c:v>1645</c:v>
                </c:pt>
                <c:pt idx="4138">
                  <c:v>1630</c:v>
                </c:pt>
                <c:pt idx="4139">
                  <c:v>1600</c:v>
                </c:pt>
                <c:pt idx="4140">
                  <c:v>1605</c:v>
                </c:pt>
                <c:pt idx="4141">
                  <c:v>1615</c:v>
                </c:pt>
                <c:pt idx="4142">
                  <c:v>1595</c:v>
                </c:pt>
                <c:pt idx="4143">
                  <c:v>1615</c:v>
                </c:pt>
                <c:pt idx="4144">
                  <c:v>1620</c:v>
                </c:pt>
                <c:pt idx="4145">
                  <c:v>1635</c:v>
                </c:pt>
                <c:pt idx="4146">
                  <c:v>1615</c:v>
                </c:pt>
                <c:pt idx="4147">
                  <c:v>1590</c:v>
                </c:pt>
                <c:pt idx="4148">
                  <c:v>1605</c:v>
                </c:pt>
                <c:pt idx="4149">
                  <c:v>1610</c:v>
                </c:pt>
                <c:pt idx="4150">
                  <c:v>1635</c:v>
                </c:pt>
                <c:pt idx="4151">
                  <c:v>1625</c:v>
                </c:pt>
                <c:pt idx="4152">
                  <c:v>1620</c:v>
                </c:pt>
                <c:pt idx="4153">
                  <c:v>1610</c:v>
                </c:pt>
                <c:pt idx="4154">
                  <c:v>1625</c:v>
                </c:pt>
                <c:pt idx="4155">
                  <c:v>1605</c:v>
                </c:pt>
                <c:pt idx="4156">
                  <c:v>1580</c:v>
                </c:pt>
                <c:pt idx="4157">
                  <c:v>1590</c:v>
                </c:pt>
                <c:pt idx="4158">
                  <c:v>1640</c:v>
                </c:pt>
                <c:pt idx="4159">
                  <c:v>1625</c:v>
                </c:pt>
                <c:pt idx="4160">
                  <c:v>1605</c:v>
                </c:pt>
                <c:pt idx="4161">
                  <c:v>1625</c:v>
                </c:pt>
                <c:pt idx="4162">
                  <c:v>1620</c:v>
                </c:pt>
                <c:pt idx="4163">
                  <c:v>1590</c:v>
                </c:pt>
                <c:pt idx="4164">
                  <c:v>1630</c:v>
                </c:pt>
                <c:pt idx="4165">
                  <c:v>1610</c:v>
                </c:pt>
                <c:pt idx="4166">
                  <c:v>1610</c:v>
                </c:pt>
                <c:pt idx="4167">
                  <c:v>1610</c:v>
                </c:pt>
                <c:pt idx="4168">
                  <c:v>1640</c:v>
                </c:pt>
                <c:pt idx="4169">
                  <c:v>1620</c:v>
                </c:pt>
                <c:pt idx="4170">
                  <c:v>1630</c:v>
                </c:pt>
                <c:pt idx="4171">
                  <c:v>1630</c:v>
                </c:pt>
                <c:pt idx="4172">
                  <c:v>1610</c:v>
                </c:pt>
                <c:pt idx="4173">
                  <c:v>1610</c:v>
                </c:pt>
                <c:pt idx="4174">
                  <c:v>1610</c:v>
                </c:pt>
                <c:pt idx="4175">
                  <c:v>1585</c:v>
                </c:pt>
                <c:pt idx="4176">
                  <c:v>1605</c:v>
                </c:pt>
                <c:pt idx="4177">
                  <c:v>1565</c:v>
                </c:pt>
                <c:pt idx="4178">
                  <c:v>1610</c:v>
                </c:pt>
                <c:pt idx="4179">
                  <c:v>1630</c:v>
                </c:pt>
                <c:pt idx="4180">
                  <c:v>1615</c:v>
                </c:pt>
                <c:pt idx="4181">
                  <c:v>1605</c:v>
                </c:pt>
                <c:pt idx="4182">
                  <c:v>1625</c:v>
                </c:pt>
                <c:pt idx="4183">
                  <c:v>1630</c:v>
                </c:pt>
                <c:pt idx="4184">
                  <c:v>1660</c:v>
                </c:pt>
                <c:pt idx="4185">
                  <c:v>1660</c:v>
                </c:pt>
                <c:pt idx="4186">
                  <c:v>1635</c:v>
                </c:pt>
                <c:pt idx="4187">
                  <c:v>1605</c:v>
                </c:pt>
                <c:pt idx="4188">
                  <c:v>1600</c:v>
                </c:pt>
                <c:pt idx="4189">
                  <c:v>1620</c:v>
                </c:pt>
                <c:pt idx="4190">
                  <c:v>1645</c:v>
                </c:pt>
                <c:pt idx="4191">
                  <c:v>1635</c:v>
                </c:pt>
                <c:pt idx="4192">
                  <c:v>1655</c:v>
                </c:pt>
                <c:pt idx="4193">
                  <c:v>1655</c:v>
                </c:pt>
                <c:pt idx="4194">
                  <c:v>1645</c:v>
                </c:pt>
                <c:pt idx="4195">
                  <c:v>1620</c:v>
                </c:pt>
                <c:pt idx="4196">
                  <c:v>1635</c:v>
                </c:pt>
                <c:pt idx="4197">
                  <c:v>1670</c:v>
                </c:pt>
                <c:pt idx="4198">
                  <c:v>1685</c:v>
                </c:pt>
                <c:pt idx="4199">
                  <c:v>1670</c:v>
                </c:pt>
                <c:pt idx="4200">
                  <c:v>1675</c:v>
                </c:pt>
                <c:pt idx="4201">
                  <c:v>1670</c:v>
                </c:pt>
                <c:pt idx="4202">
                  <c:v>1690</c:v>
                </c:pt>
                <c:pt idx="4203">
                  <c:v>1645</c:v>
                </c:pt>
                <c:pt idx="4204">
                  <c:v>1675</c:v>
                </c:pt>
                <c:pt idx="4205">
                  <c:v>1695</c:v>
                </c:pt>
                <c:pt idx="4206">
                  <c:v>1675</c:v>
                </c:pt>
                <c:pt idx="4207">
                  <c:v>1665</c:v>
                </c:pt>
                <c:pt idx="4208">
                  <c:v>1700</c:v>
                </c:pt>
                <c:pt idx="4209">
                  <c:v>1630</c:v>
                </c:pt>
                <c:pt idx="4210">
                  <c:v>1615</c:v>
                </c:pt>
                <c:pt idx="4211">
                  <c:v>1630</c:v>
                </c:pt>
                <c:pt idx="4212">
                  <c:v>1620</c:v>
                </c:pt>
                <c:pt idx="4213">
                  <c:v>1650</c:v>
                </c:pt>
                <c:pt idx="4214">
                  <c:v>1670</c:v>
                </c:pt>
                <c:pt idx="4215">
                  <c:v>1680</c:v>
                </c:pt>
                <c:pt idx="4216">
                  <c:v>1665</c:v>
                </c:pt>
                <c:pt idx="4217">
                  <c:v>1655</c:v>
                </c:pt>
                <c:pt idx="4218">
                  <c:v>1630</c:v>
                </c:pt>
                <c:pt idx="4219">
                  <c:v>1615</c:v>
                </c:pt>
                <c:pt idx="4220">
                  <c:v>1615</c:v>
                </c:pt>
                <c:pt idx="4221">
                  <c:v>1625</c:v>
                </c:pt>
                <c:pt idx="4222">
                  <c:v>1630</c:v>
                </c:pt>
                <c:pt idx="4223">
                  <c:v>1630</c:v>
                </c:pt>
                <c:pt idx="4224">
                  <c:v>1640</c:v>
                </c:pt>
                <c:pt idx="4225">
                  <c:v>1620</c:v>
                </c:pt>
                <c:pt idx="4226">
                  <c:v>1600</c:v>
                </c:pt>
                <c:pt idx="4227">
                  <c:v>1645</c:v>
                </c:pt>
                <c:pt idx="4228">
                  <c:v>1655</c:v>
                </c:pt>
                <c:pt idx="4229">
                  <c:v>1650</c:v>
                </c:pt>
                <c:pt idx="4230">
                  <c:v>1620</c:v>
                </c:pt>
                <c:pt idx="4231">
                  <c:v>1645</c:v>
                </c:pt>
                <c:pt idx="4232">
                  <c:v>1605</c:v>
                </c:pt>
                <c:pt idx="4233">
                  <c:v>1630</c:v>
                </c:pt>
                <c:pt idx="4234">
                  <c:v>1665</c:v>
                </c:pt>
                <c:pt idx="4235">
                  <c:v>1650</c:v>
                </c:pt>
                <c:pt idx="4236">
                  <c:v>1635</c:v>
                </c:pt>
                <c:pt idx="4237">
                  <c:v>1660</c:v>
                </c:pt>
                <c:pt idx="4238">
                  <c:v>1640</c:v>
                </c:pt>
                <c:pt idx="4239">
                  <c:v>1600</c:v>
                </c:pt>
                <c:pt idx="4240">
                  <c:v>1640</c:v>
                </c:pt>
                <c:pt idx="4241">
                  <c:v>1660</c:v>
                </c:pt>
                <c:pt idx="4242">
                  <c:v>1625</c:v>
                </c:pt>
                <c:pt idx="4243">
                  <c:v>1575</c:v>
                </c:pt>
                <c:pt idx="4244">
                  <c:v>1590</c:v>
                </c:pt>
                <c:pt idx="4245">
                  <c:v>1570</c:v>
                </c:pt>
                <c:pt idx="4246">
                  <c:v>1625</c:v>
                </c:pt>
                <c:pt idx="4247">
                  <c:v>1610</c:v>
                </c:pt>
                <c:pt idx="4248">
                  <c:v>1620</c:v>
                </c:pt>
                <c:pt idx="4249">
                  <c:v>1630</c:v>
                </c:pt>
                <c:pt idx="4250">
                  <c:v>1620</c:v>
                </c:pt>
                <c:pt idx="4251">
                  <c:v>1620</c:v>
                </c:pt>
                <c:pt idx="4252">
                  <c:v>1605</c:v>
                </c:pt>
                <c:pt idx="4253">
                  <c:v>1620</c:v>
                </c:pt>
                <c:pt idx="4254">
                  <c:v>1635</c:v>
                </c:pt>
                <c:pt idx="4255">
                  <c:v>1625</c:v>
                </c:pt>
                <c:pt idx="4256">
                  <c:v>1600</c:v>
                </c:pt>
                <c:pt idx="4257">
                  <c:v>1590</c:v>
                </c:pt>
                <c:pt idx="4258">
                  <c:v>1590</c:v>
                </c:pt>
                <c:pt idx="4259">
                  <c:v>1595</c:v>
                </c:pt>
                <c:pt idx="4260">
                  <c:v>1625</c:v>
                </c:pt>
                <c:pt idx="4261">
                  <c:v>1630</c:v>
                </c:pt>
                <c:pt idx="4262">
                  <c:v>1620</c:v>
                </c:pt>
                <c:pt idx="4263">
                  <c:v>1615</c:v>
                </c:pt>
                <c:pt idx="4264">
                  <c:v>1610</c:v>
                </c:pt>
                <c:pt idx="4265">
                  <c:v>1605</c:v>
                </c:pt>
                <c:pt idx="4266">
                  <c:v>1615</c:v>
                </c:pt>
                <c:pt idx="4267">
                  <c:v>1600</c:v>
                </c:pt>
                <c:pt idx="4268">
                  <c:v>1610</c:v>
                </c:pt>
                <c:pt idx="4269">
                  <c:v>1625</c:v>
                </c:pt>
                <c:pt idx="4270">
                  <c:v>1610</c:v>
                </c:pt>
                <c:pt idx="4271">
                  <c:v>1605</c:v>
                </c:pt>
                <c:pt idx="4272">
                  <c:v>1565</c:v>
                </c:pt>
                <c:pt idx="4273">
                  <c:v>1610</c:v>
                </c:pt>
                <c:pt idx="4274">
                  <c:v>1615</c:v>
                </c:pt>
                <c:pt idx="4275">
                  <c:v>1620</c:v>
                </c:pt>
                <c:pt idx="4276">
                  <c:v>1640</c:v>
                </c:pt>
                <c:pt idx="4277">
                  <c:v>1610</c:v>
                </c:pt>
                <c:pt idx="4278">
                  <c:v>1600</c:v>
                </c:pt>
                <c:pt idx="4279">
                  <c:v>1640</c:v>
                </c:pt>
                <c:pt idx="4280">
                  <c:v>1615</c:v>
                </c:pt>
                <c:pt idx="4281">
                  <c:v>1600</c:v>
                </c:pt>
                <c:pt idx="4282">
                  <c:v>1610</c:v>
                </c:pt>
                <c:pt idx="4283">
                  <c:v>1580</c:v>
                </c:pt>
                <c:pt idx="4284">
                  <c:v>1665</c:v>
                </c:pt>
                <c:pt idx="4285">
                  <c:v>1585</c:v>
                </c:pt>
                <c:pt idx="4286">
                  <c:v>1640</c:v>
                </c:pt>
                <c:pt idx="4287">
                  <c:v>1570</c:v>
                </c:pt>
                <c:pt idx="4288">
                  <c:v>1585</c:v>
                </c:pt>
                <c:pt idx="4289">
                  <c:v>1595</c:v>
                </c:pt>
                <c:pt idx="4290">
                  <c:v>1610</c:v>
                </c:pt>
                <c:pt idx="4291">
                  <c:v>1575</c:v>
                </c:pt>
                <c:pt idx="4292">
                  <c:v>1605</c:v>
                </c:pt>
                <c:pt idx="4293">
                  <c:v>1630</c:v>
                </c:pt>
                <c:pt idx="4294">
                  <c:v>1655</c:v>
                </c:pt>
                <c:pt idx="4295">
                  <c:v>1600</c:v>
                </c:pt>
                <c:pt idx="4296">
                  <c:v>1605</c:v>
                </c:pt>
                <c:pt idx="4297">
                  <c:v>1615</c:v>
                </c:pt>
                <c:pt idx="4298">
                  <c:v>1605</c:v>
                </c:pt>
                <c:pt idx="4299">
                  <c:v>1595</c:v>
                </c:pt>
                <c:pt idx="4300">
                  <c:v>1625</c:v>
                </c:pt>
                <c:pt idx="4301">
                  <c:v>1630</c:v>
                </c:pt>
                <c:pt idx="4302">
                  <c:v>1620</c:v>
                </c:pt>
                <c:pt idx="4303">
                  <c:v>1625</c:v>
                </c:pt>
                <c:pt idx="4304">
                  <c:v>1605</c:v>
                </c:pt>
                <c:pt idx="4305">
                  <c:v>1580</c:v>
                </c:pt>
                <c:pt idx="4306">
                  <c:v>1605</c:v>
                </c:pt>
                <c:pt idx="4307">
                  <c:v>1625</c:v>
                </c:pt>
                <c:pt idx="4308">
                  <c:v>1600</c:v>
                </c:pt>
                <c:pt idx="4309">
                  <c:v>1630</c:v>
                </c:pt>
                <c:pt idx="4310">
                  <c:v>1630</c:v>
                </c:pt>
                <c:pt idx="4311">
                  <c:v>1625</c:v>
                </c:pt>
                <c:pt idx="4312">
                  <c:v>1615</c:v>
                </c:pt>
                <c:pt idx="4313">
                  <c:v>1615</c:v>
                </c:pt>
                <c:pt idx="4314">
                  <c:v>1620</c:v>
                </c:pt>
                <c:pt idx="4315">
                  <c:v>1600</c:v>
                </c:pt>
                <c:pt idx="4316">
                  <c:v>1625</c:v>
                </c:pt>
                <c:pt idx="4317">
                  <c:v>1620</c:v>
                </c:pt>
                <c:pt idx="4318">
                  <c:v>1605</c:v>
                </c:pt>
                <c:pt idx="4319">
                  <c:v>1600</c:v>
                </c:pt>
                <c:pt idx="4320">
                  <c:v>1605</c:v>
                </c:pt>
                <c:pt idx="4321">
                  <c:v>1590</c:v>
                </c:pt>
                <c:pt idx="4322">
                  <c:v>1585</c:v>
                </c:pt>
                <c:pt idx="4323">
                  <c:v>1600</c:v>
                </c:pt>
                <c:pt idx="4324">
                  <c:v>1600</c:v>
                </c:pt>
                <c:pt idx="4325">
                  <c:v>1605</c:v>
                </c:pt>
                <c:pt idx="4326">
                  <c:v>1615</c:v>
                </c:pt>
                <c:pt idx="4327">
                  <c:v>1605</c:v>
                </c:pt>
                <c:pt idx="4328">
                  <c:v>1560</c:v>
                </c:pt>
                <c:pt idx="4329">
                  <c:v>1590</c:v>
                </c:pt>
                <c:pt idx="4330">
                  <c:v>1635</c:v>
                </c:pt>
                <c:pt idx="4331">
                  <c:v>1640</c:v>
                </c:pt>
                <c:pt idx="4332">
                  <c:v>1600</c:v>
                </c:pt>
                <c:pt idx="4333">
                  <c:v>1610</c:v>
                </c:pt>
                <c:pt idx="4334">
                  <c:v>1665</c:v>
                </c:pt>
                <c:pt idx="4335">
                  <c:v>1590</c:v>
                </c:pt>
                <c:pt idx="4336">
                  <c:v>1605</c:v>
                </c:pt>
                <c:pt idx="4337">
                  <c:v>1580</c:v>
                </c:pt>
                <c:pt idx="4338">
                  <c:v>1625</c:v>
                </c:pt>
                <c:pt idx="4339">
                  <c:v>1605</c:v>
                </c:pt>
                <c:pt idx="4340">
                  <c:v>1605</c:v>
                </c:pt>
                <c:pt idx="4341">
                  <c:v>1605</c:v>
                </c:pt>
                <c:pt idx="4342">
                  <c:v>1590</c:v>
                </c:pt>
                <c:pt idx="4343">
                  <c:v>1595</c:v>
                </c:pt>
                <c:pt idx="4344">
                  <c:v>1575</c:v>
                </c:pt>
                <c:pt idx="4345">
                  <c:v>1615</c:v>
                </c:pt>
                <c:pt idx="4346">
                  <c:v>1645</c:v>
                </c:pt>
                <c:pt idx="4347">
                  <c:v>1595</c:v>
                </c:pt>
                <c:pt idx="4348">
                  <c:v>1595</c:v>
                </c:pt>
                <c:pt idx="4349">
                  <c:v>1620</c:v>
                </c:pt>
                <c:pt idx="4350">
                  <c:v>1575</c:v>
                </c:pt>
                <c:pt idx="4351">
                  <c:v>1575</c:v>
                </c:pt>
                <c:pt idx="4352">
                  <c:v>1600</c:v>
                </c:pt>
                <c:pt idx="4353">
                  <c:v>1610</c:v>
                </c:pt>
                <c:pt idx="4354">
                  <c:v>1615</c:v>
                </c:pt>
                <c:pt idx="4355">
                  <c:v>1625</c:v>
                </c:pt>
                <c:pt idx="4356">
                  <c:v>1610</c:v>
                </c:pt>
                <c:pt idx="4357">
                  <c:v>1600</c:v>
                </c:pt>
                <c:pt idx="4358">
                  <c:v>1610</c:v>
                </c:pt>
                <c:pt idx="4359">
                  <c:v>1605</c:v>
                </c:pt>
                <c:pt idx="4360">
                  <c:v>1630</c:v>
                </c:pt>
                <c:pt idx="4361">
                  <c:v>1625</c:v>
                </c:pt>
                <c:pt idx="4362">
                  <c:v>1625</c:v>
                </c:pt>
                <c:pt idx="4363">
                  <c:v>1615</c:v>
                </c:pt>
                <c:pt idx="4364">
                  <c:v>1630</c:v>
                </c:pt>
                <c:pt idx="4365">
                  <c:v>1655</c:v>
                </c:pt>
                <c:pt idx="4366">
                  <c:v>1615</c:v>
                </c:pt>
                <c:pt idx="4367">
                  <c:v>1620</c:v>
                </c:pt>
                <c:pt idx="4368">
                  <c:v>1625</c:v>
                </c:pt>
                <c:pt idx="4369">
                  <c:v>1615</c:v>
                </c:pt>
                <c:pt idx="4370">
                  <c:v>1635</c:v>
                </c:pt>
                <c:pt idx="4371">
                  <c:v>1620</c:v>
                </c:pt>
                <c:pt idx="4372">
                  <c:v>1610</c:v>
                </c:pt>
                <c:pt idx="4373">
                  <c:v>1610</c:v>
                </c:pt>
                <c:pt idx="4374">
                  <c:v>1610</c:v>
                </c:pt>
                <c:pt idx="4375">
                  <c:v>1605</c:v>
                </c:pt>
                <c:pt idx="4376">
                  <c:v>1590</c:v>
                </c:pt>
                <c:pt idx="4377">
                  <c:v>1600</c:v>
                </c:pt>
                <c:pt idx="4378">
                  <c:v>1595</c:v>
                </c:pt>
                <c:pt idx="4379">
                  <c:v>1610</c:v>
                </c:pt>
                <c:pt idx="4380">
                  <c:v>1620</c:v>
                </c:pt>
                <c:pt idx="4381">
                  <c:v>1615</c:v>
                </c:pt>
                <c:pt idx="4382">
                  <c:v>1620</c:v>
                </c:pt>
                <c:pt idx="4383">
                  <c:v>1605</c:v>
                </c:pt>
                <c:pt idx="4384">
                  <c:v>1600</c:v>
                </c:pt>
                <c:pt idx="4385">
                  <c:v>1590</c:v>
                </c:pt>
                <c:pt idx="4386">
                  <c:v>1615</c:v>
                </c:pt>
                <c:pt idx="4387">
                  <c:v>1590</c:v>
                </c:pt>
                <c:pt idx="4388">
                  <c:v>1585</c:v>
                </c:pt>
                <c:pt idx="4389">
                  <c:v>1615</c:v>
                </c:pt>
                <c:pt idx="4390">
                  <c:v>1620</c:v>
                </c:pt>
                <c:pt idx="4391">
                  <c:v>1630</c:v>
                </c:pt>
                <c:pt idx="4392">
                  <c:v>1610</c:v>
                </c:pt>
                <c:pt idx="4393">
                  <c:v>1600</c:v>
                </c:pt>
                <c:pt idx="4394">
                  <c:v>1630</c:v>
                </c:pt>
                <c:pt idx="4395">
                  <c:v>1610</c:v>
                </c:pt>
                <c:pt idx="4396">
                  <c:v>1590</c:v>
                </c:pt>
                <c:pt idx="4397">
                  <c:v>1570</c:v>
                </c:pt>
                <c:pt idx="4398">
                  <c:v>1595</c:v>
                </c:pt>
                <c:pt idx="4399">
                  <c:v>1600</c:v>
                </c:pt>
                <c:pt idx="4400">
                  <c:v>1600</c:v>
                </c:pt>
                <c:pt idx="4401">
                  <c:v>1650</c:v>
                </c:pt>
                <c:pt idx="4402">
                  <c:v>1600</c:v>
                </c:pt>
                <c:pt idx="4403">
                  <c:v>1625</c:v>
                </c:pt>
                <c:pt idx="4404">
                  <c:v>1615</c:v>
                </c:pt>
                <c:pt idx="4405">
                  <c:v>1595</c:v>
                </c:pt>
                <c:pt idx="4406">
                  <c:v>1645</c:v>
                </c:pt>
                <c:pt idx="4407">
                  <c:v>1635</c:v>
                </c:pt>
                <c:pt idx="4408">
                  <c:v>1595</c:v>
                </c:pt>
                <c:pt idx="4409">
                  <c:v>1600</c:v>
                </c:pt>
                <c:pt idx="4410">
                  <c:v>1570</c:v>
                </c:pt>
                <c:pt idx="4411">
                  <c:v>1620</c:v>
                </c:pt>
                <c:pt idx="4412">
                  <c:v>1610</c:v>
                </c:pt>
                <c:pt idx="4413">
                  <c:v>1590</c:v>
                </c:pt>
                <c:pt idx="4414">
                  <c:v>1605</c:v>
                </c:pt>
                <c:pt idx="4415">
                  <c:v>1595</c:v>
                </c:pt>
                <c:pt idx="4416">
                  <c:v>1595</c:v>
                </c:pt>
                <c:pt idx="4417">
                  <c:v>1615</c:v>
                </c:pt>
                <c:pt idx="4418">
                  <c:v>1620</c:v>
                </c:pt>
                <c:pt idx="4419">
                  <c:v>1590</c:v>
                </c:pt>
                <c:pt idx="4420">
                  <c:v>1575</c:v>
                </c:pt>
                <c:pt idx="4421">
                  <c:v>1610</c:v>
                </c:pt>
                <c:pt idx="4422">
                  <c:v>1630</c:v>
                </c:pt>
                <c:pt idx="4423">
                  <c:v>1625</c:v>
                </c:pt>
                <c:pt idx="4424">
                  <c:v>1615</c:v>
                </c:pt>
                <c:pt idx="4425">
                  <c:v>1605</c:v>
                </c:pt>
                <c:pt idx="4426">
                  <c:v>1605</c:v>
                </c:pt>
                <c:pt idx="4427">
                  <c:v>1605</c:v>
                </c:pt>
                <c:pt idx="4428">
                  <c:v>1600</c:v>
                </c:pt>
                <c:pt idx="4429">
                  <c:v>1595</c:v>
                </c:pt>
                <c:pt idx="4430">
                  <c:v>1595</c:v>
                </c:pt>
                <c:pt idx="4431">
                  <c:v>1630</c:v>
                </c:pt>
                <c:pt idx="4432">
                  <c:v>1625</c:v>
                </c:pt>
                <c:pt idx="4433">
                  <c:v>1635</c:v>
                </c:pt>
                <c:pt idx="4434">
                  <c:v>1600</c:v>
                </c:pt>
                <c:pt idx="4435">
                  <c:v>1590</c:v>
                </c:pt>
                <c:pt idx="4436">
                  <c:v>1600</c:v>
                </c:pt>
                <c:pt idx="4437">
                  <c:v>1605</c:v>
                </c:pt>
                <c:pt idx="4438">
                  <c:v>1595</c:v>
                </c:pt>
                <c:pt idx="4439">
                  <c:v>1620</c:v>
                </c:pt>
                <c:pt idx="4440">
                  <c:v>1605</c:v>
                </c:pt>
                <c:pt idx="4441">
                  <c:v>1585</c:v>
                </c:pt>
                <c:pt idx="4442">
                  <c:v>1615</c:v>
                </c:pt>
                <c:pt idx="4443">
                  <c:v>1625</c:v>
                </c:pt>
                <c:pt idx="4444">
                  <c:v>1595</c:v>
                </c:pt>
                <c:pt idx="4445">
                  <c:v>1590</c:v>
                </c:pt>
                <c:pt idx="4446">
                  <c:v>1600</c:v>
                </c:pt>
                <c:pt idx="4447">
                  <c:v>1590</c:v>
                </c:pt>
                <c:pt idx="4448">
                  <c:v>1585</c:v>
                </c:pt>
                <c:pt idx="4449">
                  <c:v>1600</c:v>
                </c:pt>
                <c:pt idx="4450">
                  <c:v>1590</c:v>
                </c:pt>
                <c:pt idx="4451">
                  <c:v>1595</c:v>
                </c:pt>
                <c:pt idx="4452">
                  <c:v>1610</c:v>
                </c:pt>
                <c:pt idx="4453">
                  <c:v>1590</c:v>
                </c:pt>
                <c:pt idx="4454">
                  <c:v>1645</c:v>
                </c:pt>
                <c:pt idx="4455">
                  <c:v>1590</c:v>
                </c:pt>
                <c:pt idx="4456">
                  <c:v>1655</c:v>
                </c:pt>
                <c:pt idx="4457">
                  <c:v>1640</c:v>
                </c:pt>
                <c:pt idx="4458">
                  <c:v>1600</c:v>
                </c:pt>
                <c:pt idx="4459">
                  <c:v>1620</c:v>
                </c:pt>
                <c:pt idx="4460">
                  <c:v>1620</c:v>
                </c:pt>
                <c:pt idx="4461">
                  <c:v>1590</c:v>
                </c:pt>
                <c:pt idx="4462">
                  <c:v>1630</c:v>
                </c:pt>
                <c:pt idx="4463">
                  <c:v>1605</c:v>
                </c:pt>
                <c:pt idx="4464">
                  <c:v>1615</c:v>
                </c:pt>
                <c:pt idx="4465">
                  <c:v>1595</c:v>
                </c:pt>
                <c:pt idx="4466">
                  <c:v>1580</c:v>
                </c:pt>
                <c:pt idx="4467">
                  <c:v>1600</c:v>
                </c:pt>
                <c:pt idx="4468">
                  <c:v>1605</c:v>
                </c:pt>
                <c:pt idx="4469">
                  <c:v>1575</c:v>
                </c:pt>
                <c:pt idx="4470">
                  <c:v>1590</c:v>
                </c:pt>
                <c:pt idx="4471">
                  <c:v>1590</c:v>
                </c:pt>
                <c:pt idx="4472">
                  <c:v>1565</c:v>
                </c:pt>
                <c:pt idx="4473">
                  <c:v>1575</c:v>
                </c:pt>
                <c:pt idx="4474">
                  <c:v>1635</c:v>
                </c:pt>
                <c:pt idx="4475">
                  <c:v>1635</c:v>
                </c:pt>
                <c:pt idx="4476">
                  <c:v>1610</c:v>
                </c:pt>
                <c:pt idx="4477">
                  <c:v>1615</c:v>
                </c:pt>
                <c:pt idx="4478">
                  <c:v>1610</c:v>
                </c:pt>
                <c:pt idx="4479">
                  <c:v>1590</c:v>
                </c:pt>
                <c:pt idx="4480">
                  <c:v>1605</c:v>
                </c:pt>
                <c:pt idx="4481">
                  <c:v>1595</c:v>
                </c:pt>
                <c:pt idx="4482">
                  <c:v>1610</c:v>
                </c:pt>
                <c:pt idx="4483">
                  <c:v>1605</c:v>
                </c:pt>
                <c:pt idx="4484">
                  <c:v>1600</c:v>
                </c:pt>
                <c:pt idx="4485">
                  <c:v>1635</c:v>
                </c:pt>
                <c:pt idx="4486">
                  <c:v>1615</c:v>
                </c:pt>
                <c:pt idx="4487">
                  <c:v>1605</c:v>
                </c:pt>
                <c:pt idx="4488">
                  <c:v>1595</c:v>
                </c:pt>
                <c:pt idx="4489">
                  <c:v>1590</c:v>
                </c:pt>
                <c:pt idx="4490">
                  <c:v>1600</c:v>
                </c:pt>
                <c:pt idx="4491">
                  <c:v>1600</c:v>
                </c:pt>
                <c:pt idx="4492">
                  <c:v>1590</c:v>
                </c:pt>
                <c:pt idx="4493">
                  <c:v>1585</c:v>
                </c:pt>
                <c:pt idx="4494">
                  <c:v>1565</c:v>
                </c:pt>
                <c:pt idx="4495">
                  <c:v>1610</c:v>
                </c:pt>
                <c:pt idx="4496">
                  <c:v>1645</c:v>
                </c:pt>
                <c:pt idx="4497">
                  <c:v>1615</c:v>
                </c:pt>
                <c:pt idx="4498">
                  <c:v>1600</c:v>
                </c:pt>
                <c:pt idx="4499">
                  <c:v>1600</c:v>
                </c:pt>
                <c:pt idx="4500">
                  <c:v>1605</c:v>
                </c:pt>
                <c:pt idx="4501">
                  <c:v>1595</c:v>
                </c:pt>
                <c:pt idx="4502">
                  <c:v>1585</c:v>
                </c:pt>
                <c:pt idx="4503">
                  <c:v>1600</c:v>
                </c:pt>
                <c:pt idx="4504">
                  <c:v>1575</c:v>
                </c:pt>
                <c:pt idx="4505">
                  <c:v>1600</c:v>
                </c:pt>
                <c:pt idx="4506">
                  <c:v>1615</c:v>
                </c:pt>
                <c:pt idx="4507">
                  <c:v>1565</c:v>
                </c:pt>
                <c:pt idx="4508">
                  <c:v>1560</c:v>
                </c:pt>
                <c:pt idx="4509">
                  <c:v>1645</c:v>
                </c:pt>
                <c:pt idx="4510">
                  <c:v>1625</c:v>
                </c:pt>
                <c:pt idx="4511">
                  <c:v>1650</c:v>
                </c:pt>
                <c:pt idx="4512">
                  <c:v>1595</c:v>
                </c:pt>
                <c:pt idx="4513">
                  <c:v>1600</c:v>
                </c:pt>
                <c:pt idx="4514">
                  <c:v>1665</c:v>
                </c:pt>
                <c:pt idx="4515">
                  <c:v>1560</c:v>
                </c:pt>
                <c:pt idx="4516">
                  <c:v>1585</c:v>
                </c:pt>
                <c:pt idx="4517">
                  <c:v>1560</c:v>
                </c:pt>
                <c:pt idx="4518">
                  <c:v>1605</c:v>
                </c:pt>
                <c:pt idx="4519">
                  <c:v>1545</c:v>
                </c:pt>
                <c:pt idx="4520">
                  <c:v>1615</c:v>
                </c:pt>
                <c:pt idx="4521">
                  <c:v>1655</c:v>
                </c:pt>
                <c:pt idx="4522">
                  <c:v>1620</c:v>
                </c:pt>
                <c:pt idx="4523">
                  <c:v>1590</c:v>
                </c:pt>
                <c:pt idx="4524">
                  <c:v>1605</c:v>
                </c:pt>
                <c:pt idx="4525">
                  <c:v>1585</c:v>
                </c:pt>
                <c:pt idx="4526">
                  <c:v>1600</c:v>
                </c:pt>
                <c:pt idx="4527">
                  <c:v>1600</c:v>
                </c:pt>
                <c:pt idx="4528">
                  <c:v>1630</c:v>
                </c:pt>
                <c:pt idx="4529">
                  <c:v>1610</c:v>
                </c:pt>
                <c:pt idx="4530">
                  <c:v>1575</c:v>
                </c:pt>
                <c:pt idx="4531">
                  <c:v>1590</c:v>
                </c:pt>
                <c:pt idx="4532">
                  <c:v>1630</c:v>
                </c:pt>
                <c:pt idx="4533">
                  <c:v>1610</c:v>
                </c:pt>
                <c:pt idx="4534">
                  <c:v>1625</c:v>
                </c:pt>
                <c:pt idx="4535">
                  <c:v>1635</c:v>
                </c:pt>
                <c:pt idx="4536">
                  <c:v>1635</c:v>
                </c:pt>
                <c:pt idx="4537">
                  <c:v>1600</c:v>
                </c:pt>
                <c:pt idx="4538">
                  <c:v>1600</c:v>
                </c:pt>
                <c:pt idx="4539">
                  <c:v>1620</c:v>
                </c:pt>
                <c:pt idx="4540">
                  <c:v>1600</c:v>
                </c:pt>
                <c:pt idx="4541">
                  <c:v>1595</c:v>
                </c:pt>
                <c:pt idx="4542">
                  <c:v>1600</c:v>
                </c:pt>
                <c:pt idx="4543">
                  <c:v>1595</c:v>
                </c:pt>
                <c:pt idx="4544">
                  <c:v>1605</c:v>
                </c:pt>
                <c:pt idx="4545">
                  <c:v>1585</c:v>
                </c:pt>
                <c:pt idx="4546">
                  <c:v>1595</c:v>
                </c:pt>
                <c:pt idx="4547">
                  <c:v>1600</c:v>
                </c:pt>
                <c:pt idx="4548">
                  <c:v>1600</c:v>
                </c:pt>
                <c:pt idx="4549">
                  <c:v>1605</c:v>
                </c:pt>
                <c:pt idx="4550">
                  <c:v>1590</c:v>
                </c:pt>
                <c:pt idx="4551">
                  <c:v>1630</c:v>
                </c:pt>
                <c:pt idx="4552">
                  <c:v>1625</c:v>
                </c:pt>
                <c:pt idx="4553">
                  <c:v>1590</c:v>
                </c:pt>
                <c:pt idx="4554">
                  <c:v>1595</c:v>
                </c:pt>
                <c:pt idx="4555">
                  <c:v>1630</c:v>
                </c:pt>
                <c:pt idx="4556">
                  <c:v>1610</c:v>
                </c:pt>
                <c:pt idx="4557">
                  <c:v>1580</c:v>
                </c:pt>
                <c:pt idx="4558">
                  <c:v>1600</c:v>
                </c:pt>
                <c:pt idx="4559">
                  <c:v>1610</c:v>
                </c:pt>
                <c:pt idx="4560">
                  <c:v>1610</c:v>
                </c:pt>
                <c:pt idx="4561">
                  <c:v>1600</c:v>
                </c:pt>
                <c:pt idx="4562">
                  <c:v>1620</c:v>
                </c:pt>
                <c:pt idx="4563">
                  <c:v>1610</c:v>
                </c:pt>
                <c:pt idx="4564">
                  <c:v>1645</c:v>
                </c:pt>
                <c:pt idx="4565">
                  <c:v>1625</c:v>
                </c:pt>
                <c:pt idx="4566">
                  <c:v>1640</c:v>
                </c:pt>
                <c:pt idx="4567">
                  <c:v>1610</c:v>
                </c:pt>
                <c:pt idx="4568">
                  <c:v>1590</c:v>
                </c:pt>
                <c:pt idx="4569">
                  <c:v>1615</c:v>
                </c:pt>
                <c:pt idx="4570">
                  <c:v>1620</c:v>
                </c:pt>
                <c:pt idx="4571">
                  <c:v>1640</c:v>
                </c:pt>
                <c:pt idx="4572">
                  <c:v>1590</c:v>
                </c:pt>
                <c:pt idx="4573">
                  <c:v>1605</c:v>
                </c:pt>
                <c:pt idx="4574">
                  <c:v>1620</c:v>
                </c:pt>
                <c:pt idx="4575">
                  <c:v>1610</c:v>
                </c:pt>
                <c:pt idx="4576">
                  <c:v>1610</c:v>
                </c:pt>
                <c:pt idx="4577">
                  <c:v>1610</c:v>
                </c:pt>
                <c:pt idx="4578">
                  <c:v>1590</c:v>
                </c:pt>
                <c:pt idx="4579">
                  <c:v>1570</c:v>
                </c:pt>
                <c:pt idx="4580">
                  <c:v>1545</c:v>
                </c:pt>
                <c:pt idx="4581">
                  <c:v>1580</c:v>
                </c:pt>
                <c:pt idx="4582">
                  <c:v>1625</c:v>
                </c:pt>
                <c:pt idx="4583">
                  <c:v>1620</c:v>
                </c:pt>
                <c:pt idx="4584">
                  <c:v>1650</c:v>
                </c:pt>
                <c:pt idx="4585">
                  <c:v>1610</c:v>
                </c:pt>
                <c:pt idx="4586">
                  <c:v>1555</c:v>
                </c:pt>
                <c:pt idx="4587">
                  <c:v>1565</c:v>
                </c:pt>
                <c:pt idx="4588">
                  <c:v>1595</c:v>
                </c:pt>
                <c:pt idx="4589">
                  <c:v>1595</c:v>
                </c:pt>
                <c:pt idx="4590">
                  <c:v>1605</c:v>
                </c:pt>
                <c:pt idx="4591">
                  <c:v>1595</c:v>
                </c:pt>
                <c:pt idx="4592">
                  <c:v>1610</c:v>
                </c:pt>
                <c:pt idx="4593">
                  <c:v>1605</c:v>
                </c:pt>
                <c:pt idx="4594">
                  <c:v>1605</c:v>
                </c:pt>
                <c:pt idx="4595">
                  <c:v>1615</c:v>
                </c:pt>
                <c:pt idx="4596">
                  <c:v>1620</c:v>
                </c:pt>
                <c:pt idx="4597">
                  <c:v>1615</c:v>
                </c:pt>
                <c:pt idx="4598">
                  <c:v>1615</c:v>
                </c:pt>
                <c:pt idx="4599">
                  <c:v>1600</c:v>
                </c:pt>
                <c:pt idx="4600">
                  <c:v>1575</c:v>
                </c:pt>
                <c:pt idx="4601">
                  <c:v>1595</c:v>
                </c:pt>
                <c:pt idx="4602">
                  <c:v>1600</c:v>
                </c:pt>
                <c:pt idx="4603">
                  <c:v>1615</c:v>
                </c:pt>
                <c:pt idx="4604">
                  <c:v>1620</c:v>
                </c:pt>
                <c:pt idx="4605">
                  <c:v>1615</c:v>
                </c:pt>
                <c:pt idx="4606">
                  <c:v>1615</c:v>
                </c:pt>
                <c:pt idx="4607">
                  <c:v>1625</c:v>
                </c:pt>
                <c:pt idx="4608">
                  <c:v>1630</c:v>
                </c:pt>
                <c:pt idx="4609">
                  <c:v>1610</c:v>
                </c:pt>
                <c:pt idx="4610">
                  <c:v>1650</c:v>
                </c:pt>
                <c:pt idx="4611">
                  <c:v>1610</c:v>
                </c:pt>
                <c:pt idx="4612">
                  <c:v>1625</c:v>
                </c:pt>
                <c:pt idx="4613">
                  <c:v>1615</c:v>
                </c:pt>
                <c:pt idx="4614">
                  <c:v>1620</c:v>
                </c:pt>
                <c:pt idx="4615">
                  <c:v>1605</c:v>
                </c:pt>
                <c:pt idx="4616">
                  <c:v>1660</c:v>
                </c:pt>
                <c:pt idx="4617">
                  <c:v>1630</c:v>
                </c:pt>
                <c:pt idx="4618">
                  <c:v>1625</c:v>
                </c:pt>
                <c:pt idx="4619">
                  <c:v>1600</c:v>
                </c:pt>
                <c:pt idx="4620">
                  <c:v>1610</c:v>
                </c:pt>
                <c:pt idx="4621">
                  <c:v>1590</c:v>
                </c:pt>
                <c:pt idx="4622">
                  <c:v>1655</c:v>
                </c:pt>
                <c:pt idx="4623">
                  <c:v>1625</c:v>
                </c:pt>
                <c:pt idx="4624">
                  <c:v>1625</c:v>
                </c:pt>
                <c:pt idx="4625">
                  <c:v>1625</c:v>
                </c:pt>
                <c:pt idx="4626">
                  <c:v>1600</c:v>
                </c:pt>
                <c:pt idx="4627">
                  <c:v>1630</c:v>
                </c:pt>
                <c:pt idx="4628">
                  <c:v>1585</c:v>
                </c:pt>
                <c:pt idx="4629">
                  <c:v>1595</c:v>
                </c:pt>
                <c:pt idx="4630">
                  <c:v>1580</c:v>
                </c:pt>
                <c:pt idx="4631">
                  <c:v>1615</c:v>
                </c:pt>
                <c:pt idx="4632">
                  <c:v>1570</c:v>
                </c:pt>
                <c:pt idx="4633">
                  <c:v>1600</c:v>
                </c:pt>
                <c:pt idx="4634">
                  <c:v>1605</c:v>
                </c:pt>
                <c:pt idx="4635">
                  <c:v>1580</c:v>
                </c:pt>
                <c:pt idx="4636">
                  <c:v>1605</c:v>
                </c:pt>
                <c:pt idx="4637">
                  <c:v>1610</c:v>
                </c:pt>
                <c:pt idx="4638">
                  <c:v>1580</c:v>
                </c:pt>
                <c:pt idx="4639">
                  <c:v>1625</c:v>
                </c:pt>
                <c:pt idx="4640">
                  <c:v>1590</c:v>
                </c:pt>
                <c:pt idx="4641">
                  <c:v>1620</c:v>
                </c:pt>
                <c:pt idx="4642">
                  <c:v>1610</c:v>
                </c:pt>
                <c:pt idx="4643">
                  <c:v>1630</c:v>
                </c:pt>
                <c:pt idx="4644">
                  <c:v>1600</c:v>
                </c:pt>
                <c:pt idx="4645">
                  <c:v>1635</c:v>
                </c:pt>
                <c:pt idx="4646">
                  <c:v>1605</c:v>
                </c:pt>
                <c:pt idx="4647">
                  <c:v>1615</c:v>
                </c:pt>
                <c:pt idx="4648">
                  <c:v>1590</c:v>
                </c:pt>
                <c:pt idx="4649">
                  <c:v>1605</c:v>
                </c:pt>
                <c:pt idx="4650">
                  <c:v>1630</c:v>
                </c:pt>
                <c:pt idx="4651">
                  <c:v>1665</c:v>
                </c:pt>
                <c:pt idx="4652">
                  <c:v>1650</c:v>
                </c:pt>
                <c:pt idx="4653">
                  <c:v>1630</c:v>
                </c:pt>
                <c:pt idx="4654">
                  <c:v>1580</c:v>
                </c:pt>
                <c:pt idx="4655">
                  <c:v>1570</c:v>
                </c:pt>
                <c:pt idx="4656">
                  <c:v>1585</c:v>
                </c:pt>
                <c:pt idx="4657">
                  <c:v>1620</c:v>
                </c:pt>
                <c:pt idx="4658">
                  <c:v>1625</c:v>
                </c:pt>
                <c:pt idx="4659">
                  <c:v>1650</c:v>
                </c:pt>
                <c:pt idx="4660">
                  <c:v>1650</c:v>
                </c:pt>
                <c:pt idx="4661">
                  <c:v>1645</c:v>
                </c:pt>
                <c:pt idx="4662">
                  <c:v>1650</c:v>
                </c:pt>
                <c:pt idx="4663">
                  <c:v>1625</c:v>
                </c:pt>
                <c:pt idx="4664">
                  <c:v>1635</c:v>
                </c:pt>
                <c:pt idx="4665">
                  <c:v>1660</c:v>
                </c:pt>
                <c:pt idx="4666">
                  <c:v>1655</c:v>
                </c:pt>
                <c:pt idx="4667">
                  <c:v>1645</c:v>
                </c:pt>
                <c:pt idx="4668">
                  <c:v>1660</c:v>
                </c:pt>
                <c:pt idx="4669">
                  <c:v>1660</c:v>
                </c:pt>
                <c:pt idx="4670">
                  <c:v>1710</c:v>
                </c:pt>
                <c:pt idx="4671">
                  <c:v>1770</c:v>
                </c:pt>
                <c:pt idx="4672">
                  <c:v>1695</c:v>
                </c:pt>
                <c:pt idx="4673">
                  <c:v>1695</c:v>
                </c:pt>
                <c:pt idx="4674">
                  <c:v>1680</c:v>
                </c:pt>
                <c:pt idx="4675">
                  <c:v>1715</c:v>
                </c:pt>
                <c:pt idx="4676">
                  <c:v>1670</c:v>
                </c:pt>
                <c:pt idx="4677">
                  <c:v>1665</c:v>
                </c:pt>
                <c:pt idx="4678">
                  <c:v>1615</c:v>
                </c:pt>
                <c:pt idx="4679">
                  <c:v>1660</c:v>
                </c:pt>
                <c:pt idx="4680">
                  <c:v>1660</c:v>
                </c:pt>
                <c:pt idx="4681">
                  <c:v>1650</c:v>
                </c:pt>
                <c:pt idx="4682">
                  <c:v>1655</c:v>
                </c:pt>
                <c:pt idx="4683">
                  <c:v>1645</c:v>
                </c:pt>
                <c:pt idx="4684">
                  <c:v>1695</c:v>
                </c:pt>
                <c:pt idx="4685">
                  <c:v>1725</c:v>
                </c:pt>
                <c:pt idx="4686">
                  <c:v>1695</c:v>
                </c:pt>
                <c:pt idx="4687">
                  <c:v>1630</c:v>
                </c:pt>
                <c:pt idx="4688">
                  <c:v>1600</c:v>
                </c:pt>
                <c:pt idx="4689">
                  <c:v>1615</c:v>
                </c:pt>
                <c:pt idx="4690">
                  <c:v>1660</c:v>
                </c:pt>
                <c:pt idx="4691">
                  <c:v>1580</c:v>
                </c:pt>
                <c:pt idx="4692">
                  <c:v>1670</c:v>
                </c:pt>
                <c:pt idx="4693">
                  <c:v>1650</c:v>
                </c:pt>
                <c:pt idx="4694">
                  <c:v>1620</c:v>
                </c:pt>
                <c:pt idx="4695">
                  <c:v>1625</c:v>
                </c:pt>
                <c:pt idx="4696">
                  <c:v>1645</c:v>
                </c:pt>
                <c:pt idx="4697">
                  <c:v>1655</c:v>
                </c:pt>
                <c:pt idx="4698">
                  <c:v>1635</c:v>
                </c:pt>
                <c:pt idx="4699">
                  <c:v>1655</c:v>
                </c:pt>
                <c:pt idx="4700">
                  <c:v>1625</c:v>
                </c:pt>
                <c:pt idx="4701">
                  <c:v>1640</c:v>
                </c:pt>
                <c:pt idx="4702">
                  <c:v>1630</c:v>
                </c:pt>
                <c:pt idx="4703">
                  <c:v>1620</c:v>
                </c:pt>
                <c:pt idx="4704">
                  <c:v>1610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F1A8-4C78-B5BD-B2B1E6946F61}"/>
            </c:ext>
          </c:extLst>
        </c:ser>
        <c:ser>
          <c:idx val="0"/>
          <c:order val="4"/>
          <c:tx>
            <c:strRef>
              <c:f>'SSS783 上_Sn-Ge(0'!$A$1</c:f>
              <c:strCache>
                <c:ptCount val="1"/>
                <c:pt idx="0">
                  <c:v>SSS783_上_Sn-Ge(0.5%)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xVal>
            <c:numRef>
              <c:f>'SSS783 上_Sn-Ge(0'!$A$2:$A$4706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上_Sn-Ge(0'!$D$2:$D$4706</c:f>
              <c:numCache>
                <c:formatCode>General</c:formatCode>
                <c:ptCount val="4705"/>
                <c:pt idx="0">
                  <c:v>1700</c:v>
                </c:pt>
                <c:pt idx="1">
                  <c:v>1590</c:v>
                </c:pt>
                <c:pt idx="2">
                  <c:v>1620</c:v>
                </c:pt>
                <c:pt idx="3">
                  <c:v>1580</c:v>
                </c:pt>
                <c:pt idx="4">
                  <c:v>1675</c:v>
                </c:pt>
                <c:pt idx="5">
                  <c:v>1620</c:v>
                </c:pt>
                <c:pt idx="6">
                  <c:v>1630</c:v>
                </c:pt>
                <c:pt idx="7">
                  <c:v>1560</c:v>
                </c:pt>
                <c:pt idx="8">
                  <c:v>1560</c:v>
                </c:pt>
                <c:pt idx="9">
                  <c:v>1570</c:v>
                </c:pt>
                <c:pt idx="10">
                  <c:v>1615</c:v>
                </c:pt>
                <c:pt idx="11">
                  <c:v>1575</c:v>
                </c:pt>
                <c:pt idx="12">
                  <c:v>1550</c:v>
                </c:pt>
                <c:pt idx="13">
                  <c:v>1585</c:v>
                </c:pt>
                <c:pt idx="14">
                  <c:v>1725</c:v>
                </c:pt>
                <c:pt idx="15">
                  <c:v>1700</c:v>
                </c:pt>
                <c:pt idx="16">
                  <c:v>1650</c:v>
                </c:pt>
                <c:pt idx="17">
                  <c:v>1605</c:v>
                </c:pt>
                <c:pt idx="18">
                  <c:v>1575</c:v>
                </c:pt>
                <c:pt idx="19">
                  <c:v>1575</c:v>
                </c:pt>
                <c:pt idx="20">
                  <c:v>1675</c:v>
                </c:pt>
                <c:pt idx="21">
                  <c:v>1650</c:v>
                </c:pt>
                <c:pt idx="22">
                  <c:v>1655</c:v>
                </c:pt>
                <c:pt idx="23">
                  <c:v>1620</c:v>
                </c:pt>
                <c:pt idx="24">
                  <c:v>1635</c:v>
                </c:pt>
                <c:pt idx="25">
                  <c:v>1630</c:v>
                </c:pt>
                <c:pt idx="26">
                  <c:v>1590</c:v>
                </c:pt>
                <c:pt idx="27">
                  <c:v>1575</c:v>
                </c:pt>
                <c:pt idx="28">
                  <c:v>1600</c:v>
                </c:pt>
                <c:pt idx="29">
                  <c:v>1625</c:v>
                </c:pt>
                <c:pt idx="30">
                  <c:v>1570</c:v>
                </c:pt>
                <c:pt idx="31">
                  <c:v>1555</c:v>
                </c:pt>
                <c:pt idx="32">
                  <c:v>1625</c:v>
                </c:pt>
                <c:pt idx="33">
                  <c:v>1605</c:v>
                </c:pt>
                <c:pt idx="34">
                  <c:v>1670</c:v>
                </c:pt>
                <c:pt idx="35">
                  <c:v>1705</c:v>
                </c:pt>
                <c:pt idx="36">
                  <c:v>1670</c:v>
                </c:pt>
                <c:pt idx="37">
                  <c:v>1610</c:v>
                </c:pt>
                <c:pt idx="38">
                  <c:v>1580</c:v>
                </c:pt>
                <c:pt idx="39">
                  <c:v>1640</c:v>
                </c:pt>
                <c:pt idx="40">
                  <c:v>1620</c:v>
                </c:pt>
                <c:pt idx="41">
                  <c:v>1580</c:v>
                </c:pt>
                <c:pt idx="42">
                  <c:v>1650</c:v>
                </c:pt>
                <c:pt idx="43">
                  <c:v>1595</c:v>
                </c:pt>
                <c:pt idx="44">
                  <c:v>1635</c:v>
                </c:pt>
                <c:pt idx="45">
                  <c:v>1545</c:v>
                </c:pt>
                <c:pt idx="46">
                  <c:v>1620</c:v>
                </c:pt>
                <c:pt idx="47">
                  <c:v>1530</c:v>
                </c:pt>
                <c:pt idx="48">
                  <c:v>1665</c:v>
                </c:pt>
                <c:pt idx="49">
                  <c:v>1680</c:v>
                </c:pt>
                <c:pt idx="50">
                  <c:v>1595</c:v>
                </c:pt>
                <c:pt idx="51">
                  <c:v>1585</c:v>
                </c:pt>
                <c:pt idx="52">
                  <c:v>1650</c:v>
                </c:pt>
                <c:pt idx="53">
                  <c:v>1585</c:v>
                </c:pt>
                <c:pt idx="54">
                  <c:v>1615</c:v>
                </c:pt>
                <c:pt idx="55">
                  <c:v>1675</c:v>
                </c:pt>
                <c:pt idx="56">
                  <c:v>1600</c:v>
                </c:pt>
                <c:pt idx="57">
                  <c:v>1565</c:v>
                </c:pt>
                <c:pt idx="58">
                  <c:v>1620</c:v>
                </c:pt>
                <c:pt idx="59">
                  <c:v>1660</c:v>
                </c:pt>
                <c:pt idx="60">
                  <c:v>1595</c:v>
                </c:pt>
                <c:pt idx="61">
                  <c:v>1565</c:v>
                </c:pt>
                <c:pt idx="62">
                  <c:v>1660</c:v>
                </c:pt>
                <c:pt idx="63">
                  <c:v>1525</c:v>
                </c:pt>
                <c:pt idx="64">
                  <c:v>1660</c:v>
                </c:pt>
                <c:pt idx="65">
                  <c:v>1575</c:v>
                </c:pt>
                <c:pt idx="66">
                  <c:v>1595</c:v>
                </c:pt>
                <c:pt idx="67">
                  <c:v>1605</c:v>
                </c:pt>
                <c:pt idx="68">
                  <c:v>1625</c:v>
                </c:pt>
                <c:pt idx="69">
                  <c:v>1630</c:v>
                </c:pt>
                <c:pt idx="70">
                  <c:v>1595</c:v>
                </c:pt>
                <c:pt idx="71">
                  <c:v>1570</c:v>
                </c:pt>
                <c:pt idx="72">
                  <c:v>1540</c:v>
                </c:pt>
                <c:pt idx="73">
                  <c:v>1570</c:v>
                </c:pt>
                <c:pt idx="74">
                  <c:v>1695</c:v>
                </c:pt>
                <c:pt idx="75">
                  <c:v>1660</c:v>
                </c:pt>
                <c:pt idx="76">
                  <c:v>1520</c:v>
                </c:pt>
                <c:pt idx="77">
                  <c:v>1530</c:v>
                </c:pt>
                <c:pt idx="78">
                  <c:v>1590</c:v>
                </c:pt>
                <c:pt idx="79">
                  <c:v>1580</c:v>
                </c:pt>
                <c:pt idx="80">
                  <c:v>1595</c:v>
                </c:pt>
                <c:pt idx="81">
                  <c:v>1595</c:v>
                </c:pt>
                <c:pt idx="82">
                  <c:v>1560</c:v>
                </c:pt>
                <c:pt idx="83">
                  <c:v>1560</c:v>
                </c:pt>
                <c:pt idx="84">
                  <c:v>1595</c:v>
                </c:pt>
                <c:pt idx="85">
                  <c:v>1550</c:v>
                </c:pt>
                <c:pt idx="86">
                  <c:v>1615</c:v>
                </c:pt>
                <c:pt idx="87">
                  <c:v>1615</c:v>
                </c:pt>
                <c:pt idx="88">
                  <c:v>1575</c:v>
                </c:pt>
                <c:pt idx="89">
                  <c:v>1605</c:v>
                </c:pt>
                <c:pt idx="90">
                  <c:v>1585</c:v>
                </c:pt>
                <c:pt idx="91">
                  <c:v>1545</c:v>
                </c:pt>
                <c:pt idx="92">
                  <c:v>1570</c:v>
                </c:pt>
                <c:pt idx="93">
                  <c:v>1670</c:v>
                </c:pt>
                <c:pt idx="94">
                  <c:v>1680</c:v>
                </c:pt>
                <c:pt idx="95">
                  <c:v>1590</c:v>
                </c:pt>
                <c:pt idx="96">
                  <c:v>1555</c:v>
                </c:pt>
                <c:pt idx="97">
                  <c:v>1610</c:v>
                </c:pt>
                <c:pt idx="98">
                  <c:v>1595</c:v>
                </c:pt>
                <c:pt idx="99">
                  <c:v>1570</c:v>
                </c:pt>
                <c:pt idx="100">
                  <c:v>1605</c:v>
                </c:pt>
                <c:pt idx="101">
                  <c:v>1530</c:v>
                </c:pt>
                <c:pt idx="102">
                  <c:v>1510</c:v>
                </c:pt>
                <c:pt idx="103">
                  <c:v>1610</c:v>
                </c:pt>
                <c:pt idx="104">
                  <c:v>1555</c:v>
                </c:pt>
                <c:pt idx="105">
                  <c:v>1525</c:v>
                </c:pt>
                <c:pt idx="106">
                  <c:v>1530</c:v>
                </c:pt>
                <c:pt idx="107">
                  <c:v>1495</c:v>
                </c:pt>
                <c:pt idx="108">
                  <c:v>1590</c:v>
                </c:pt>
                <c:pt idx="109">
                  <c:v>1620</c:v>
                </c:pt>
                <c:pt idx="110">
                  <c:v>1580</c:v>
                </c:pt>
                <c:pt idx="111">
                  <c:v>1545</c:v>
                </c:pt>
                <c:pt idx="112">
                  <c:v>1545</c:v>
                </c:pt>
                <c:pt idx="113">
                  <c:v>1575</c:v>
                </c:pt>
                <c:pt idx="114">
                  <c:v>1475</c:v>
                </c:pt>
                <c:pt idx="115">
                  <c:v>1565</c:v>
                </c:pt>
                <c:pt idx="116">
                  <c:v>1500</c:v>
                </c:pt>
                <c:pt idx="117">
                  <c:v>1510</c:v>
                </c:pt>
                <c:pt idx="118">
                  <c:v>1630</c:v>
                </c:pt>
                <c:pt idx="119">
                  <c:v>1480</c:v>
                </c:pt>
                <c:pt idx="120">
                  <c:v>1485</c:v>
                </c:pt>
                <c:pt idx="121">
                  <c:v>1610</c:v>
                </c:pt>
                <c:pt idx="122">
                  <c:v>1535</c:v>
                </c:pt>
                <c:pt idx="123">
                  <c:v>1515</c:v>
                </c:pt>
                <c:pt idx="124">
                  <c:v>1565</c:v>
                </c:pt>
                <c:pt idx="125">
                  <c:v>1510</c:v>
                </c:pt>
                <c:pt idx="126">
                  <c:v>1580</c:v>
                </c:pt>
                <c:pt idx="127">
                  <c:v>1690</c:v>
                </c:pt>
                <c:pt idx="128">
                  <c:v>1525</c:v>
                </c:pt>
                <c:pt idx="129">
                  <c:v>1575</c:v>
                </c:pt>
                <c:pt idx="130">
                  <c:v>1585</c:v>
                </c:pt>
                <c:pt idx="131">
                  <c:v>1540</c:v>
                </c:pt>
                <c:pt idx="132">
                  <c:v>1545</c:v>
                </c:pt>
                <c:pt idx="133">
                  <c:v>1655</c:v>
                </c:pt>
                <c:pt idx="134">
                  <c:v>1540</c:v>
                </c:pt>
                <c:pt idx="135">
                  <c:v>1505</c:v>
                </c:pt>
                <c:pt idx="136">
                  <c:v>1580</c:v>
                </c:pt>
                <c:pt idx="137">
                  <c:v>1545</c:v>
                </c:pt>
                <c:pt idx="138">
                  <c:v>1545</c:v>
                </c:pt>
                <c:pt idx="139">
                  <c:v>1530</c:v>
                </c:pt>
                <c:pt idx="140">
                  <c:v>1560</c:v>
                </c:pt>
                <c:pt idx="141">
                  <c:v>1580</c:v>
                </c:pt>
                <c:pt idx="142">
                  <c:v>1575</c:v>
                </c:pt>
                <c:pt idx="143">
                  <c:v>1505</c:v>
                </c:pt>
                <c:pt idx="144">
                  <c:v>1540</c:v>
                </c:pt>
                <c:pt idx="145">
                  <c:v>1620</c:v>
                </c:pt>
                <c:pt idx="146">
                  <c:v>1575</c:v>
                </c:pt>
                <c:pt idx="147">
                  <c:v>1550</c:v>
                </c:pt>
                <c:pt idx="148">
                  <c:v>1505</c:v>
                </c:pt>
                <c:pt idx="149">
                  <c:v>1530</c:v>
                </c:pt>
                <c:pt idx="150">
                  <c:v>1505</c:v>
                </c:pt>
                <c:pt idx="151">
                  <c:v>1475</c:v>
                </c:pt>
                <c:pt idx="152">
                  <c:v>1450</c:v>
                </c:pt>
                <c:pt idx="153">
                  <c:v>1460</c:v>
                </c:pt>
                <c:pt idx="154">
                  <c:v>1520</c:v>
                </c:pt>
                <c:pt idx="155">
                  <c:v>1535</c:v>
                </c:pt>
                <c:pt idx="156">
                  <c:v>1560</c:v>
                </c:pt>
                <c:pt idx="157">
                  <c:v>1575</c:v>
                </c:pt>
                <c:pt idx="158">
                  <c:v>1420</c:v>
                </c:pt>
                <c:pt idx="159">
                  <c:v>1525</c:v>
                </c:pt>
                <c:pt idx="160">
                  <c:v>1535</c:v>
                </c:pt>
                <c:pt idx="161">
                  <c:v>1490</c:v>
                </c:pt>
                <c:pt idx="162">
                  <c:v>1500</c:v>
                </c:pt>
                <c:pt idx="163">
                  <c:v>1535</c:v>
                </c:pt>
                <c:pt idx="164">
                  <c:v>1485</c:v>
                </c:pt>
                <c:pt idx="165">
                  <c:v>1520</c:v>
                </c:pt>
                <c:pt idx="166">
                  <c:v>1520</c:v>
                </c:pt>
                <c:pt idx="167">
                  <c:v>1590</c:v>
                </c:pt>
                <c:pt idx="168">
                  <c:v>1480</c:v>
                </c:pt>
                <c:pt idx="169">
                  <c:v>1495</c:v>
                </c:pt>
                <c:pt idx="170">
                  <c:v>1535</c:v>
                </c:pt>
                <c:pt idx="171">
                  <c:v>1460</c:v>
                </c:pt>
                <c:pt idx="172">
                  <c:v>1545</c:v>
                </c:pt>
                <c:pt idx="173">
                  <c:v>1595</c:v>
                </c:pt>
                <c:pt idx="174">
                  <c:v>1530</c:v>
                </c:pt>
                <c:pt idx="175">
                  <c:v>1525</c:v>
                </c:pt>
                <c:pt idx="176">
                  <c:v>1495</c:v>
                </c:pt>
                <c:pt idx="177">
                  <c:v>1455</c:v>
                </c:pt>
                <c:pt idx="178">
                  <c:v>1470</c:v>
                </c:pt>
                <c:pt idx="179">
                  <c:v>1500</c:v>
                </c:pt>
                <c:pt idx="180">
                  <c:v>1500</c:v>
                </c:pt>
                <c:pt idx="181">
                  <c:v>1450</c:v>
                </c:pt>
                <c:pt idx="182">
                  <c:v>1445</c:v>
                </c:pt>
                <c:pt idx="183">
                  <c:v>1520</c:v>
                </c:pt>
                <c:pt idx="184">
                  <c:v>1515</c:v>
                </c:pt>
                <c:pt idx="185">
                  <c:v>1495</c:v>
                </c:pt>
                <c:pt idx="186">
                  <c:v>1595</c:v>
                </c:pt>
                <c:pt idx="187">
                  <c:v>1535</c:v>
                </c:pt>
                <c:pt idx="188">
                  <c:v>1540</c:v>
                </c:pt>
                <c:pt idx="189">
                  <c:v>1570</c:v>
                </c:pt>
                <c:pt idx="190">
                  <c:v>1495</c:v>
                </c:pt>
                <c:pt idx="191">
                  <c:v>1495</c:v>
                </c:pt>
                <c:pt idx="192">
                  <c:v>1525</c:v>
                </c:pt>
                <c:pt idx="193">
                  <c:v>1490</c:v>
                </c:pt>
                <c:pt idx="194">
                  <c:v>1480</c:v>
                </c:pt>
                <c:pt idx="195">
                  <c:v>1460</c:v>
                </c:pt>
                <c:pt idx="196">
                  <c:v>1415</c:v>
                </c:pt>
                <c:pt idx="197">
                  <c:v>1510</c:v>
                </c:pt>
                <c:pt idx="198">
                  <c:v>1575</c:v>
                </c:pt>
                <c:pt idx="199">
                  <c:v>1585</c:v>
                </c:pt>
                <c:pt idx="200">
                  <c:v>1515</c:v>
                </c:pt>
                <c:pt idx="201">
                  <c:v>1475</c:v>
                </c:pt>
                <c:pt idx="202">
                  <c:v>1515</c:v>
                </c:pt>
                <c:pt idx="203">
                  <c:v>1485</c:v>
                </c:pt>
                <c:pt idx="204">
                  <c:v>1445</c:v>
                </c:pt>
                <c:pt idx="205">
                  <c:v>1440</c:v>
                </c:pt>
                <c:pt idx="206">
                  <c:v>1475</c:v>
                </c:pt>
                <c:pt idx="207">
                  <c:v>1515</c:v>
                </c:pt>
                <c:pt idx="208">
                  <c:v>1535</c:v>
                </c:pt>
                <c:pt idx="209">
                  <c:v>1470</c:v>
                </c:pt>
                <c:pt idx="210">
                  <c:v>1445</c:v>
                </c:pt>
                <c:pt idx="211">
                  <c:v>1465</c:v>
                </c:pt>
                <c:pt idx="212">
                  <c:v>1480</c:v>
                </c:pt>
                <c:pt idx="213">
                  <c:v>1420</c:v>
                </c:pt>
                <c:pt idx="214">
                  <c:v>1430</c:v>
                </c:pt>
                <c:pt idx="215">
                  <c:v>1520</c:v>
                </c:pt>
                <c:pt idx="216">
                  <c:v>1530</c:v>
                </c:pt>
                <c:pt idx="217">
                  <c:v>1560</c:v>
                </c:pt>
                <c:pt idx="218">
                  <c:v>1480</c:v>
                </c:pt>
                <c:pt idx="219">
                  <c:v>1460</c:v>
                </c:pt>
                <c:pt idx="220">
                  <c:v>1455</c:v>
                </c:pt>
                <c:pt idx="221">
                  <c:v>1450</c:v>
                </c:pt>
                <c:pt idx="222">
                  <c:v>1545</c:v>
                </c:pt>
                <c:pt idx="223">
                  <c:v>1430</c:v>
                </c:pt>
                <c:pt idx="224">
                  <c:v>1490</c:v>
                </c:pt>
                <c:pt idx="225">
                  <c:v>1435</c:v>
                </c:pt>
                <c:pt idx="226">
                  <c:v>1440</c:v>
                </c:pt>
                <c:pt idx="227">
                  <c:v>1485</c:v>
                </c:pt>
                <c:pt idx="228">
                  <c:v>1480</c:v>
                </c:pt>
                <c:pt idx="229">
                  <c:v>1495</c:v>
                </c:pt>
                <c:pt idx="230">
                  <c:v>1460</c:v>
                </c:pt>
                <c:pt idx="231">
                  <c:v>1445</c:v>
                </c:pt>
                <c:pt idx="232">
                  <c:v>1525</c:v>
                </c:pt>
                <c:pt idx="233">
                  <c:v>1445</c:v>
                </c:pt>
                <c:pt idx="234">
                  <c:v>1530</c:v>
                </c:pt>
                <c:pt idx="235">
                  <c:v>1445</c:v>
                </c:pt>
                <c:pt idx="236">
                  <c:v>1475</c:v>
                </c:pt>
                <c:pt idx="237">
                  <c:v>1405</c:v>
                </c:pt>
                <c:pt idx="238">
                  <c:v>1405</c:v>
                </c:pt>
                <c:pt idx="239">
                  <c:v>1425</c:v>
                </c:pt>
                <c:pt idx="240">
                  <c:v>1420</c:v>
                </c:pt>
                <c:pt idx="241">
                  <c:v>1370</c:v>
                </c:pt>
                <c:pt idx="242">
                  <c:v>1405</c:v>
                </c:pt>
                <c:pt idx="243">
                  <c:v>1440</c:v>
                </c:pt>
                <c:pt idx="244">
                  <c:v>1440</c:v>
                </c:pt>
                <c:pt idx="245">
                  <c:v>1465</c:v>
                </c:pt>
                <c:pt idx="246">
                  <c:v>1460</c:v>
                </c:pt>
                <c:pt idx="247">
                  <c:v>1480</c:v>
                </c:pt>
                <c:pt idx="248">
                  <c:v>1495</c:v>
                </c:pt>
                <c:pt idx="249">
                  <c:v>1480</c:v>
                </c:pt>
                <c:pt idx="250">
                  <c:v>1450</c:v>
                </c:pt>
                <c:pt idx="251">
                  <c:v>1390</c:v>
                </c:pt>
                <c:pt idx="252">
                  <c:v>1480</c:v>
                </c:pt>
                <c:pt idx="253">
                  <c:v>1475</c:v>
                </c:pt>
                <c:pt idx="254">
                  <c:v>1415</c:v>
                </c:pt>
                <c:pt idx="255">
                  <c:v>1455</c:v>
                </c:pt>
                <c:pt idx="256">
                  <c:v>1490</c:v>
                </c:pt>
                <c:pt idx="257">
                  <c:v>1440</c:v>
                </c:pt>
                <c:pt idx="258">
                  <c:v>1430</c:v>
                </c:pt>
                <c:pt idx="259">
                  <c:v>1435</c:v>
                </c:pt>
                <c:pt idx="260">
                  <c:v>1455</c:v>
                </c:pt>
                <c:pt idx="261">
                  <c:v>1460</c:v>
                </c:pt>
                <c:pt idx="262">
                  <c:v>1455</c:v>
                </c:pt>
                <c:pt idx="263">
                  <c:v>1465</c:v>
                </c:pt>
                <c:pt idx="264">
                  <c:v>1455</c:v>
                </c:pt>
                <c:pt idx="265">
                  <c:v>1405</c:v>
                </c:pt>
                <c:pt idx="266">
                  <c:v>1370</c:v>
                </c:pt>
                <c:pt idx="267">
                  <c:v>1425</c:v>
                </c:pt>
                <c:pt idx="268">
                  <c:v>1465</c:v>
                </c:pt>
                <c:pt idx="269">
                  <c:v>1435</c:v>
                </c:pt>
                <c:pt idx="270">
                  <c:v>1410</c:v>
                </c:pt>
                <c:pt idx="271">
                  <c:v>1375</c:v>
                </c:pt>
                <c:pt idx="272">
                  <c:v>1420</c:v>
                </c:pt>
                <c:pt idx="273">
                  <c:v>1450</c:v>
                </c:pt>
                <c:pt idx="274">
                  <c:v>1485</c:v>
                </c:pt>
                <c:pt idx="275">
                  <c:v>1460</c:v>
                </c:pt>
                <c:pt idx="276">
                  <c:v>1360</c:v>
                </c:pt>
                <c:pt idx="277">
                  <c:v>1335</c:v>
                </c:pt>
                <c:pt idx="278">
                  <c:v>1440</c:v>
                </c:pt>
                <c:pt idx="279">
                  <c:v>1455</c:v>
                </c:pt>
                <c:pt idx="280">
                  <c:v>1485</c:v>
                </c:pt>
                <c:pt idx="281">
                  <c:v>1430</c:v>
                </c:pt>
                <c:pt idx="282">
                  <c:v>1435</c:v>
                </c:pt>
                <c:pt idx="283">
                  <c:v>1375</c:v>
                </c:pt>
                <c:pt idx="284">
                  <c:v>1415</c:v>
                </c:pt>
                <c:pt idx="285">
                  <c:v>1500</c:v>
                </c:pt>
                <c:pt idx="286">
                  <c:v>1410</c:v>
                </c:pt>
                <c:pt idx="287">
                  <c:v>1430</c:v>
                </c:pt>
                <c:pt idx="288">
                  <c:v>1405</c:v>
                </c:pt>
                <c:pt idx="289">
                  <c:v>1475</c:v>
                </c:pt>
                <c:pt idx="290">
                  <c:v>1385</c:v>
                </c:pt>
                <c:pt idx="291">
                  <c:v>1380</c:v>
                </c:pt>
                <c:pt idx="292">
                  <c:v>1435</c:v>
                </c:pt>
                <c:pt idx="293">
                  <c:v>1500</c:v>
                </c:pt>
                <c:pt idx="294">
                  <c:v>1535</c:v>
                </c:pt>
                <c:pt idx="295">
                  <c:v>1395</c:v>
                </c:pt>
                <c:pt idx="296">
                  <c:v>1405</c:v>
                </c:pt>
                <c:pt idx="297">
                  <c:v>1410</c:v>
                </c:pt>
                <c:pt idx="298">
                  <c:v>1455</c:v>
                </c:pt>
                <c:pt idx="299">
                  <c:v>1390</c:v>
                </c:pt>
                <c:pt idx="300">
                  <c:v>1430</c:v>
                </c:pt>
                <c:pt idx="301">
                  <c:v>1375</c:v>
                </c:pt>
                <c:pt idx="302">
                  <c:v>1375</c:v>
                </c:pt>
                <c:pt idx="303">
                  <c:v>1415</c:v>
                </c:pt>
                <c:pt idx="304">
                  <c:v>1415</c:v>
                </c:pt>
                <c:pt idx="305">
                  <c:v>1335</c:v>
                </c:pt>
                <c:pt idx="306">
                  <c:v>1395</c:v>
                </c:pt>
                <c:pt idx="307">
                  <c:v>1405</c:v>
                </c:pt>
                <c:pt idx="308">
                  <c:v>1400</c:v>
                </c:pt>
                <c:pt idx="309">
                  <c:v>1400</c:v>
                </c:pt>
                <c:pt idx="310">
                  <c:v>1405</c:v>
                </c:pt>
                <c:pt idx="311">
                  <c:v>1355</c:v>
                </c:pt>
                <c:pt idx="312">
                  <c:v>1380</c:v>
                </c:pt>
                <c:pt idx="313">
                  <c:v>1465</c:v>
                </c:pt>
                <c:pt idx="314">
                  <c:v>1475</c:v>
                </c:pt>
                <c:pt idx="315">
                  <c:v>1445</c:v>
                </c:pt>
                <c:pt idx="316">
                  <c:v>1440</c:v>
                </c:pt>
                <c:pt idx="317">
                  <c:v>1435</c:v>
                </c:pt>
                <c:pt idx="318">
                  <c:v>1380</c:v>
                </c:pt>
                <c:pt idx="319">
                  <c:v>1345</c:v>
                </c:pt>
                <c:pt idx="320">
                  <c:v>1325</c:v>
                </c:pt>
                <c:pt idx="321">
                  <c:v>1375</c:v>
                </c:pt>
                <c:pt idx="322">
                  <c:v>1385</c:v>
                </c:pt>
                <c:pt idx="323">
                  <c:v>1355</c:v>
                </c:pt>
                <c:pt idx="324">
                  <c:v>1410</c:v>
                </c:pt>
                <c:pt idx="325">
                  <c:v>1410</c:v>
                </c:pt>
                <c:pt idx="326">
                  <c:v>1385</c:v>
                </c:pt>
                <c:pt idx="327">
                  <c:v>1355</c:v>
                </c:pt>
                <c:pt idx="328">
                  <c:v>1400</c:v>
                </c:pt>
                <c:pt idx="329">
                  <c:v>1390</c:v>
                </c:pt>
                <c:pt idx="330">
                  <c:v>1425</c:v>
                </c:pt>
                <c:pt idx="331">
                  <c:v>1405</c:v>
                </c:pt>
                <c:pt idx="332">
                  <c:v>1390</c:v>
                </c:pt>
                <c:pt idx="333">
                  <c:v>1395</c:v>
                </c:pt>
                <c:pt idx="334">
                  <c:v>1345</c:v>
                </c:pt>
                <c:pt idx="335">
                  <c:v>1460</c:v>
                </c:pt>
                <c:pt idx="336">
                  <c:v>1380</c:v>
                </c:pt>
                <c:pt idx="337">
                  <c:v>1435</c:v>
                </c:pt>
                <c:pt idx="338">
                  <c:v>1375</c:v>
                </c:pt>
                <c:pt idx="339">
                  <c:v>1415</c:v>
                </c:pt>
                <c:pt idx="340">
                  <c:v>1435</c:v>
                </c:pt>
                <c:pt idx="341">
                  <c:v>1450</c:v>
                </c:pt>
                <c:pt idx="342">
                  <c:v>1395</c:v>
                </c:pt>
                <c:pt idx="343">
                  <c:v>1370</c:v>
                </c:pt>
                <c:pt idx="344">
                  <c:v>1395</c:v>
                </c:pt>
                <c:pt idx="345">
                  <c:v>1430</c:v>
                </c:pt>
                <c:pt idx="346">
                  <c:v>1435</c:v>
                </c:pt>
                <c:pt idx="347">
                  <c:v>1445</c:v>
                </c:pt>
                <c:pt idx="348">
                  <c:v>1335</c:v>
                </c:pt>
                <c:pt idx="349">
                  <c:v>1400</c:v>
                </c:pt>
                <c:pt idx="350">
                  <c:v>1400</c:v>
                </c:pt>
                <c:pt idx="351">
                  <c:v>1330</c:v>
                </c:pt>
                <c:pt idx="352">
                  <c:v>1395</c:v>
                </c:pt>
                <c:pt idx="353">
                  <c:v>1315</c:v>
                </c:pt>
                <c:pt idx="354">
                  <c:v>1385</c:v>
                </c:pt>
                <c:pt idx="355">
                  <c:v>1400</c:v>
                </c:pt>
                <c:pt idx="356">
                  <c:v>1355</c:v>
                </c:pt>
                <c:pt idx="357">
                  <c:v>1380</c:v>
                </c:pt>
                <c:pt idx="358">
                  <c:v>1425</c:v>
                </c:pt>
                <c:pt idx="359">
                  <c:v>1385</c:v>
                </c:pt>
                <c:pt idx="360">
                  <c:v>1345</c:v>
                </c:pt>
                <c:pt idx="361">
                  <c:v>1380</c:v>
                </c:pt>
                <c:pt idx="362">
                  <c:v>1355</c:v>
                </c:pt>
                <c:pt idx="363">
                  <c:v>1320</c:v>
                </c:pt>
                <c:pt idx="364">
                  <c:v>1375</c:v>
                </c:pt>
                <c:pt idx="365">
                  <c:v>1355</c:v>
                </c:pt>
                <c:pt idx="366">
                  <c:v>1315</c:v>
                </c:pt>
                <c:pt idx="367">
                  <c:v>1355</c:v>
                </c:pt>
                <c:pt idx="368">
                  <c:v>1405</c:v>
                </c:pt>
                <c:pt idx="369">
                  <c:v>1400</c:v>
                </c:pt>
                <c:pt idx="370">
                  <c:v>1390</c:v>
                </c:pt>
                <c:pt idx="371">
                  <c:v>1340</c:v>
                </c:pt>
                <c:pt idx="372">
                  <c:v>1295</c:v>
                </c:pt>
                <c:pt idx="373">
                  <c:v>1370</c:v>
                </c:pt>
                <c:pt idx="374">
                  <c:v>1435</c:v>
                </c:pt>
                <c:pt idx="375">
                  <c:v>1400</c:v>
                </c:pt>
                <c:pt idx="376">
                  <c:v>1340</c:v>
                </c:pt>
                <c:pt idx="377">
                  <c:v>1330</c:v>
                </c:pt>
                <c:pt idx="378">
                  <c:v>1380</c:v>
                </c:pt>
                <c:pt idx="379">
                  <c:v>1355</c:v>
                </c:pt>
                <c:pt idx="380">
                  <c:v>1375</c:v>
                </c:pt>
                <c:pt idx="381">
                  <c:v>1375</c:v>
                </c:pt>
                <c:pt idx="382">
                  <c:v>1410</c:v>
                </c:pt>
                <c:pt idx="383">
                  <c:v>1385</c:v>
                </c:pt>
                <c:pt idx="384">
                  <c:v>1365</c:v>
                </c:pt>
                <c:pt idx="385">
                  <c:v>1360</c:v>
                </c:pt>
                <c:pt idx="386">
                  <c:v>1325</c:v>
                </c:pt>
                <c:pt idx="387">
                  <c:v>1295</c:v>
                </c:pt>
                <c:pt idx="388">
                  <c:v>1365</c:v>
                </c:pt>
                <c:pt idx="389">
                  <c:v>1375</c:v>
                </c:pt>
                <c:pt idx="390">
                  <c:v>1320</c:v>
                </c:pt>
                <c:pt idx="391">
                  <c:v>1345</c:v>
                </c:pt>
                <c:pt idx="392">
                  <c:v>1330</c:v>
                </c:pt>
                <c:pt idx="393">
                  <c:v>1385</c:v>
                </c:pt>
                <c:pt idx="394">
                  <c:v>1335</c:v>
                </c:pt>
                <c:pt idx="395">
                  <c:v>1345</c:v>
                </c:pt>
                <c:pt idx="396">
                  <c:v>1330</c:v>
                </c:pt>
                <c:pt idx="397">
                  <c:v>1325</c:v>
                </c:pt>
                <c:pt idx="398">
                  <c:v>1325</c:v>
                </c:pt>
                <c:pt idx="399">
                  <c:v>1385</c:v>
                </c:pt>
                <c:pt idx="400">
                  <c:v>1385</c:v>
                </c:pt>
                <c:pt idx="401">
                  <c:v>1425</c:v>
                </c:pt>
                <c:pt idx="402">
                  <c:v>1340</c:v>
                </c:pt>
                <c:pt idx="403">
                  <c:v>1310</c:v>
                </c:pt>
                <c:pt idx="404">
                  <c:v>1350</c:v>
                </c:pt>
                <c:pt idx="405">
                  <c:v>1330</c:v>
                </c:pt>
                <c:pt idx="406">
                  <c:v>1335</c:v>
                </c:pt>
                <c:pt idx="407">
                  <c:v>1340</c:v>
                </c:pt>
                <c:pt idx="408">
                  <c:v>1335</c:v>
                </c:pt>
                <c:pt idx="409">
                  <c:v>1325</c:v>
                </c:pt>
                <c:pt idx="410">
                  <c:v>1235</c:v>
                </c:pt>
                <c:pt idx="411">
                  <c:v>1400</c:v>
                </c:pt>
                <c:pt idx="412">
                  <c:v>1350</c:v>
                </c:pt>
                <c:pt idx="413">
                  <c:v>1330</c:v>
                </c:pt>
                <c:pt idx="414">
                  <c:v>1390</c:v>
                </c:pt>
                <c:pt idx="415">
                  <c:v>1325</c:v>
                </c:pt>
                <c:pt idx="416">
                  <c:v>1315</c:v>
                </c:pt>
                <c:pt idx="417">
                  <c:v>1345</c:v>
                </c:pt>
                <c:pt idx="418">
                  <c:v>1335</c:v>
                </c:pt>
                <c:pt idx="419">
                  <c:v>1385</c:v>
                </c:pt>
                <c:pt idx="420">
                  <c:v>1330</c:v>
                </c:pt>
                <c:pt idx="421">
                  <c:v>1320</c:v>
                </c:pt>
                <c:pt idx="422">
                  <c:v>1330</c:v>
                </c:pt>
                <c:pt idx="423">
                  <c:v>1410</c:v>
                </c:pt>
                <c:pt idx="424">
                  <c:v>1340</c:v>
                </c:pt>
                <c:pt idx="425">
                  <c:v>1320</c:v>
                </c:pt>
                <c:pt idx="426">
                  <c:v>1320</c:v>
                </c:pt>
                <c:pt idx="427">
                  <c:v>1300</c:v>
                </c:pt>
                <c:pt idx="428">
                  <c:v>1310</c:v>
                </c:pt>
                <c:pt idx="429">
                  <c:v>1320</c:v>
                </c:pt>
                <c:pt idx="430">
                  <c:v>1310</c:v>
                </c:pt>
                <c:pt idx="431">
                  <c:v>1300</c:v>
                </c:pt>
                <c:pt idx="432">
                  <c:v>1280</c:v>
                </c:pt>
                <c:pt idx="433">
                  <c:v>1300</c:v>
                </c:pt>
                <c:pt idx="434">
                  <c:v>1330</c:v>
                </c:pt>
                <c:pt idx="435">
                  <c:v>1325</c:v>
                </c:pt>
                <c:pt idx="436">
                  <c:v>1345</c:v>
                </c:pt>
                <c:pt idx="437">
                  <c:v>1350</c:v>
                </c:pt>
                <c:pt idx="438">
                  <c:v>1325</c:v>
                </c:pt>
                <c:pt idx="439">
                  <c:v>1355</c:v>
                </c:pt>
                <c:pt idx="440">
                  <c:v>1370</c:v>
                </c:pt>
                <c:pt idx="441">
                  <c:v>1330</c:v>
                </c:pt>
                <c:pt idx="442">
                  <c:v>1295</c:v>
                </c:pt>
                <c:pt idx="443">
                  <c:v>1310</c:v>
                </c:pt>
                <c:pt idx="444">
                  <c:v>1360</c:v>
                </c:pt>
                <c:pt idx="445">
                  <c:v>1325</c:v>
                </c:pt>
                <c:pt idx="446">
                  <c:v>1295</c:v>
                </c:pt>
                <c:pt idx="447">
                  <c:v>1315</c:v>
                </c:pt>
                <c:pt idx="448">
                  <c:v>1320</c:v>
                </c:pt>
                <c:pt idx="449">
                  <c:v>1315</c:v>
                </c:pt>
                <c:pt idx="450">
                  <c:v>1295</c:v>
                </c:pt>
                <c:pt idx="451">
                  <c:v>1315</c:v>
                </c:pt>
                <c:pt idx="452">
                  <c:v>1310</c:v>
                </c:pt>
                <c:pt idx="453">
                  <c:v>1365</c:v>
                </c:pt>
                <c:pt idx="454">
                  <c:v>1315</c:v>
                </c:pt>
                <c:pt idx="455">
                  <c:v>1320</c:v>
                </c:pt>
                <c:pt idx="456">
                  <c:v>1360</c:v>
                </c:pt>
                <c:pt idx="457">
                  <c:v>1385</c:v>
                </c:pt>
                <c:pt idx="458">
                  <c:v>1315</c:v>
                </c:pt>
                <c:pt idx="459">
                  <c:v>1365</c:v>
                </c:pt>
                <c:pt idx="460">
                  <c:v>1355</c:v>
                </c:pt>
                <c:pt idx="461">
                  <c:v>1310</c:v>
                </c:pt>
                <c:pt idx="462">
                  <c:v>1360</c:v>
                </c:pt>
                <c:pt idx="463">
                  <c:v>1330</c:v>
                </c:pt>
                <c:pt idx="464">
                  <c:v>1315</c:v>
                </c:pt>
                <c:pt idx="465">
                  <c:v>1325</c:v>
                </c:pt>
                <c:pt idx="466">
                  <c:v>1305</c:v>
                </c:pt>
                <c:pt idx="467">
                  <c:v>1290</c:v>
                </c:pt>
                <c:pt idx="468">
                  <c:v>1270</c:v>
                </c:pt>
                <c:pt idx="469">
                  <c:v>1350</c:v>
                </c:pt>
                <c:pt idx="470">
                  <c:v>1320</c:v>
                </c:pt>
                <c:pt idx="471">
                  <c:v>1365</c:v>
                </c:pt>
                <c:pt idx="472">
                  <c:v>1300</c:v>
                </c:pt>
                <c:pt idx="473">
                  <c:v>1345</c:v>
                </c:pt>
                <c:pt idx="474">
                  <c:v>1320</c:v>
                </c:pt>
                <c:pt idx="475">
                  <c:v>1370</c:v>
                </c:pt>
                <c:pt idx="476">
                  <c:v>1380</c:v>
                </c:pt>
                <c:pt idx="477">
                  <c:v>1365</c:v>
                </c:pt>
                <c:pt idx="478">
                  <c:v>1320</c:v>
                </c:pt>
                <c:pt idx="479">
                  <c:v>1315</c:v>
                </c:pt>
                <c:pt idx="480">
                  <c:v>1315</c:v>
                </c:pt>
                <c:pt idx="481">
                  <c:v>1275</c:v>
                </c:pt>
                <c:pt idx="482">
                  <c:v>1285</c:v>
                </c:pt>
                <c:pt idx="483">
                  <c:v>1325</c:v>
                </c:pt>
                <c:pt idx="484">
                  <c:v>1355</c:v>
                </c:pt>
                <c:pt idx="485">
                  <c:v>1305</c:v>
                </c:pt>
                <c:pt idx="486">
                  <c:v>1320</c:v>
                </c:pt>
                <c:pt idx="487">
                  <c:v>1310</c:v>
                </c:pt>
                <c:pt idx="488">
                  <c:v>1280</c:v>
                </c:pt>
                <c:pt idx="489">
                  <c:v>1275</c:v>
                </c:pt>
                <c:pt idx="490">
                  <c:v>1250</c:v>
                </c:pt>
                <c:pt idx="491">
                  <c:v>1295</c:v>
                </c:pt>
                <c:pt idx="492">
                  <c:v>1330</c:v>
                </c:pt>
                <c:pt idx="493">
                  <c:v>1325</c:v>
                </c:pt>
                <c:pt idx="494">
                  <c:v>1320</c:v>
                </c:pt>
                <c:pt idx="495">
                  <c:v>1280</c:v>
                </c:pt>
                <c:pt idx="496">
                  <c:v>1285</c:v>
                </c:pt>
                <c:pt idx="497">
                  <c:v>1295</c:v>
                </c:pt>
                <c:pt idx="498">
                  <c:v>1300</c:v>
                </c:pt>
                <c:pt idx="499">
                  <c:v>1280</c:v>
                </c:pt>
                <c:pt idx="500">
                  <c:v>1305</c:v>
                </c:pt>
                <c:pt idx="501">
                  <c:v>1310</c:v>
                </c:pt>
                <c:pt idx="502">
                  <c:v>1275</c:v>
                </c:pt>
                <c:pt idx="503">
                  <c:v>1245</c:v>
                </c:pt>
                <c:pt idx="504">
                  <c:v>1295</c:v>
                </c:pt>
                <c:pt idx="505">
                  <c:v>1295</c:v>
                </c:pt>
                <c:pt idx="506">
                  <c:v>1320</c:v>
                </c:pt>
                <c:pt idx="507">
                  <c:v>1300</c:v>
                </c:pt>
                <c:pt idx="508">
                  <c:v>1345</c:v>
                </c:pt>
                <c:pt idx="509">
                  <c:v>1310</c:v>
                </c:pt>
                <c:pt idx="510">
                  <c:v>1330</c:v>
                </c:pt>
                <c:pt idx="511">
                  <c:v>1275</c:v>
                </c:pt>
                <c:pt idx="512">
                  <c:v>1335</c:v>
                </c:pt>
                <c:pt idx="513">
                  <c:v>1305</c:v>
                </c:pt>
                <c:pt idx="514">
                  <c:v>1290</c:v>
                </c:pt>
                <c:pt idx="515">
                  <c:v>1280</c:v>
                </c:pt>
                <c:pt idx="516">
                  <c:v>1290</c:v>
                </c:pt>
                <c:pt idx="517">
                  <c:v>1360</c:v>
                </c:pt>
                <c:pt idx="518">
                  <c:v>1360</c:v>
                </c:pt>
                <c:pt idx="519">
                  <c:v>1260</c:v>
                </c:pt>
                <c:pt idx="520">
                  <c:v>1280</c:v>
                </c:pt>
                <c:pt idx="521">
                  <c:v>1255</c:v>
                </c:pt>
                <c:pt idx="522">
                  <c:v>1285</c:v>
                </c:pt>
                <c:pt idx="523">
                  <c:v>1290</c:v>
                </c:pt>
                <c:pt idx="524">
                  <c:v>1305</c:v>
                </c:pt>
                <c:pt idx="525">
                  <c:v>1265</c:v>
                </c:pt>
                <c:pt idx="526">
                  <c:v>1335</c:v>
                </c:pt>
                <c:pt idx="527">
                  <c:v>1325</c:v>
                </c:pt>
                <c:pt idx="528">
                  <c:v>1250</c:v>
                </c:pt>
                <c:pt idx="529">
                  <c:v>1310</c:v>
                </c:pt>
                <c:pt idx="530">
                  <c:v>1285</c:v>
                </c:pt>
                <c:pt idx="531">
                  <c:v>1290</c:v>
                </c:pt>
                <c:pt idx="532">
                  <c:v>1315</c:v>
                </c:pt>
                <c:pt idx="533">
                  <c:v>1260</c:v>
                </c:pt>
                <c:pt idx="534">
                  <c:v>1270</c:v>
                </c:pt>
                <c:pt idx="535">
                  <c:v>1330</c:v>
                </c:pt>
                <c:pt idx="536">
                  <c:v>1315</c:v>
                </c:pt>
                <c:pt idx="537">
                  <c:v>1255</c:v>
                </c:pt>
                <c:pt idx="538">
                  <c:v>1280</c:v>
                </c:pt>
                <c:pt idx="539">
                  <c:v>1255</c:v>
                </c:pt>
                <c:pt idx="540">
                  <c:v>1300</c:v>
                </c:pt>
                <c:pt idx="541">
                  <c:v>1300</c:v>
                </c:pt>
                <c:pt idx="542">
                  <c:v>1270</c:v>
                </c:pt>
                <c:pt idx="543">
                  <c:v>1240</c:v>
                </c:pt>
                <c:pt idx="544">
                  <c:v>1240</c:v>
                </c:pt>
                <c:pt idx="545">
                  <c:v>1255</c:v>
                </c:pt>
                <c:pt idx="546">
                  <c:v>1255</c:v>
                </c:pt>
                <c:pt idx="547">
                  <c:v>1260</c:v>
                </c:pt>
                <c:pt idx="548">
                  <c:v>1235</c:v>
                </c:pt>
                <c:pt idx="549">
                  <c:v>1235</c:v>
                </c:pt>
                <c:pt idx="550">
                  <c:v>1235</c:v>
                </c:pt>
                <c:pt idx="551">
                  <c:v>1245</c:v>
                </c:pt>
                <c:pt idx="552">
                  <c:v>1255</c:v>
                </c:pt>
                <c:pt idx="553">
                  <c:v>1245</c:v>
                </c:pt>
                <c:pt idx="554">
                  <c:v>1230</c:v>
                </c:pt>
                <c:pt idx="555">
                  <c:v>1290</c:v>
                </c:pt>
                <c:pt idx="556">
                  <c:v>1315</c:v>
                </c:pt>
                <c:pt idx="557">
                  <c:v>1270</c:v>
                </c:pt>
                <c:pt idx="558">
                  <c:v>1235</c:v>
                </c:pt>
                <c:pt idx="559">
                  <c:v>1265</c:v>
                </c:pt>
                <c:pt idx="560">
                  <c:v>1330</c:v>
                </c:pt>
                <c:pt idx="561">
                  <c:v>1320</c:v>
                </c:pt>
                <c:pt idx="562">
                  <c:v>1285</c:v>
                </c:pt>
                <c:pt idx="563">
                  <c:v>1305</c:v>
                </c:pt>
                <c:pt idx="564">
                  <c:v>1265</c:v>
                </c:pt>
                <c:pt idx="565">
                  <c:v>1240</c:v>
                </c:pt>
                <c:pt idx="566">
                  <c:v>1245</c:v>
                </c:pt>
                <c:pt idx="567">
                  <c:v>1220</c:v>
                </c:pt>
                <c:pt idx="568">
                  <c:v>1235</c:v>
                </c:pt>
                <c:pt idx="569">
                  <c:v>1310</c:v>
                </c:pt>
                <c:pt idx="570">
                  <c:v>1300</c:v>
                </c:pt>
                <c:pt idx="571">
                  <c:v>1260</c:v>
                </c:pt>
                <c:pt idx="572">
                  <c:v>1275</c:v>
                </c:pt>
                <c:pt idx="573">
                  <c:v>1230</c:v>
                </c:pt>
                <c:pt idx="574">
                  <c:v>1280</c:v>
                </c:pt>
                <c:pt idx="575">
                  <c:v>1250</c:v>
                </c:pt>
                <c:pt idx="576">
                  <c:v>1300</c:v>
                </c:pt>
                <c:pt idx="577">
                  <c:v>1365</c:v>
                </c:pt>
                <c:pt idx="578">
                  <c:v>1210</c:v>
                </c:pt>
                <c:pt idx="579">
                  <c:v>1270</c:v>
                </c:pt>
                <c:pt idx="580">
                  <c:v>1255</c:v>
                </c:pt>
                <c:pt idx="581">
                  <c:v>1240</c:v>
                </c:pt>
                <c:pt idx="582">
                  <c:v>1295</c:v>
                </c:pt>
                <c:pt idx="583">
                  <c:v>1215</c:v>
                </c:pt>
                <c:pt idx="584">
                  <c:v>1255</c:v>
                </c:pt>
                <c:pt idx="585">
                  <c:v>1190</c:v>
                </c:pt>
                <c:pt idx="586">
                  <c:v>1280</c:v>
                </c:pt>
                <c:pt idx="587">
                  <c:v>1240</c:v>
                </c:pt>
                <c:pt idx="588">
                  <c:v>1335</c:v>
                </c:pt>
                <c:pt idx="589">
                  <c:v>1305</c:v>
                </c:pt>
                <c:pt idx="590">
                  <c:v>1275</c:v>
                </c:pt>
                <c:pt idx="591">
                  <c:v>1250</c:v>
                </c:pt>
                <c:pt idx="592">
                  <c:v>1235</c:v>
                </c:pt>
                <c:pt idx="593">
                  <c:v>1195</c:v>
                </c:pt>
                <c:pt idx="594">
                  <c:v>1200</c:v>
                </c:pt>
                <c:pt idx="595">
                  <c:v>1200</c:v>
                </c:pt>
                <c:pt idx="596">
                  <c:v>1220</c:v>
                </c:pt>
                <c:pt idx="597">
                  <c:v>1235</c:v>
                </c:pt>
                <c:pt idx="598">
                  <c:v>1235</c:v>
                </c:pt>
                <c:pt idx="599">
                  <c:v>1235</c:v>
                </c:pt>
                <c:pt idx="600">
                  <c:v>1245</c:v>
                </c:pt>
                <c:pt idx="601">
                  <c:v>1265</c:v>
                </c:pt>
                <c:pt idx="602">
                  <c:v>1270</c:v>
                </c:pt>
                <c:pt idx="603">
                  <c:v>1240</c:v>
                </c:pt>
                <c:pt idx="604">
                  <c:v>1235</c:v>
                </c:pt>
                <c:pt idx="605">
                  <c:v>1230</c:v>
                </c:pt>
                <c:pt idx="606">
                  <c:v>1225</c:v>
                </c:pt>
                <c:pt idx="607">
                  <c:v>1280</c:v>
                </c:pt>
                <c:pt idx="608">
                  <c:v>1285</c:v>
                </c:pt>
                <c:pt idx="609">
                  <c:v>1280</c:v>
                </c:pt>
                <c:pt idx="610">
                  <c:v>1265</c:v>
                </c:pt>
                <c:pt idx="611">
                  <c:v>1255</c:v>
                </c:pt>
                <c:pt idx="612">
                  <c:v>1285</c:v>
                </c:pt>
                <c:pt idx="613">
                  <c:v>1260</c:v>
                </c:pt>
                <c:pt idx="614">
                  <c:v>1250</c:v>
                </c:pt>
                <c:pt idx="615">
                  <c:v>1240</c:v>
                </c:pt>
                <c:pt idx="616">
                  <c:v>1250</c:v>
                </c:pt>
                <c:pt idx="617">
                  <c:v>1285</c:v>
                </c:pt>
                <c:pt idx="618">
                  <c:v>1260</c:v>
                </c:pt>
                <c:pt idx="619">
                  <c:v>1250</c:v>
                </c:pt>
                <c:pt idx="620">
                  <c:v>1280</c:v>
                </c:pt>
                <c:pt idx="621">
                  <c:v>1285</c:v>
                </c:pt>
                <c:pt idx="622">
                  <c:v>1255</c:v>
                </c:pt>
                <c:pt idx="623">
                  <c:v>1265</c:v>
                </c:pt>
                <c:pt idx="624">
                  <c:v>1245</c:v>
                </c:pt>
                <c:pt idx="625">
                  <c:v>1205</c:v>
                </c:pt>
                <c:pt idx="626">
                  <c:v>1340</c:v>
                </c:pt>
                <c:pt idx="627">
                  <c:v>1235</c:v>
                </c:pt>
                <c:pt idx="628">
                  <c:v>1260</c:v>
                </c:pt>
                <c:pt idx="629">
                  <c:v>1250</c:v>
                </c:pt>
                <c:pt idx="630">
                  <c:v>1195</c:v>
                </c:pt>
                <c:pt idx="631">
                  <c:v>1230</c:v>
                </c:pt>
                <c:pt idx="632">
                  <c:v>1240</c:v>
                </c:pt>
                <c:pt idx="633">
                  <c:v>1290</c:v>
                </c:pt>
                <c:pt idx="634">
                  <c:v>1285</c:v>
                </c:pt>
                <c:pt idx="635">
                  <c:v>1280</c:v>
                </c:pt>
                <c:pt idx="636">
                  <c:v>1200</c:v>
                </c:pt>
                <c:pt idx="637">
                  <c:v>1295</c:v>
                </c:pt>
                <c:pt idx="638">
                  <c:v>1230</c:v>
                </c:pt>
                <c:pt idx="639">
                  <c:v>1250</c:v>
                </c:pt>
                <c:pt idx="640">
                  <c:v>1240</c:v>
                </c:pt>
                <c:pt idx="641">
                  <c:v>1250</c:v>
                </c:pt>
                <c:pt idx="642">
                  <c:v>1285</c:v>
                </c:pt>
                <c:pt idx="643">
                  <c:v>1245</c:v>
                </c:pt>
                <c:pt idx="644">
                  <c:v>1235</c:v>
                </c:pt>
                <c:pt idx="645">
                  <c:v>1310</c:v>
                </c:pt>
                <c:pt idx="646">
                  <c:v>1335</c:v>
                </c:pt>
                <c:pt idx="647">
                  <c:v>1275</c:v>
                </c:pt>
                <c:pt idx="648">
                  <c:v>1325</c:v>
                </c:pt>
                <c:pt idx="649">
                  <c:v>1275</c:v>
                </c:pt>
                <c:pt idx="650">
                  <c:v>1235</c:v>
                </c:pt>
                <c:pt idx="651">
                  <c:v>1275</c:v>
                </c:pt>
                <c:pt idx="652">
                  <c:v>1290</c:v>
                </c:pt>
                <c:pt idx="653">
                  <c:v>1295</c:v>
                </c:pt>
                <c:pt idx="654">
                  <c:v>1270</c:v>
                </c:pt>
                <c:pt idx="655">
                  <c:v>1285</c:v>
                </c:pt>
                <c:pt idx="656">
                  <c:v>1295</c:v>
                </c:pt>
                <c:pt idx="657">
                  <c:v>1350</c:v>
                </c:pt>
                <c:pt idx="658">
                  <c:v>1345</c:v>
                </c:pt>
                <c:pt idx="659">
                  <c:v>1255</c:v>
                </c:pt>
                <c:pt idx="660">
                  <c:v>1255</c:v>
                </c:pt>
                <c:pt idx="661">
                  <c:v>1250</c:v>
                </c:pt>
                <c:pt idx="662">
                  <c:v>1245</c:v>
                </c:pt>
                <c:pt idx="663">
                  <c:v>1215</c:v>
                </c:pt>
                <c:pt idx="664">
                  <c:v>1215</c:v>
                </c:pt>
                <c:pt idx="665">
                  <c:v>1235</c:v>
                </c:pt>
                <c:pt idx="666">
                  <c:v>1270</c:v>
                </c:pt>
                <c:pt idx="667">
                  <c:v>1275</c:v>
                </c:pt>
                <c:pt idx="668">
                  <c:v>1285</c:v>
                </c:pt>
                <c:pt idx="669">
                  <c:v>1270</c:v>
                </c:pt>
                <c:pt idx="670">
                  <c:v>1275</c:v>
                </c:pt>
                <c:pt idx="671">
                  <c:v>1260</c:v>
                </c:pt>
                <c:pt idx="672">
                  <c:v>1260</c:v>
                </c:pt>
                <c:pt idx="673">
                  <c:v>1240</c:v>
                </c:pt>
                <c:pt idx="674">
                  <c:v>1255</c:v>
                </c:pt>
                <c:pt idx="675">
                  <c:v>1270</c:v>
                </c:pt>
                <c:pt idx="676">
                  <c:v>1215</c:v>
                </c:pt>
                <c:pt idx="677">
                  <c:v>1230</c:v>
                </c:pt>
                <c:pt idx="678">
                  <c:v>1260</c:v>
                </c:pt>
                <c:pt idx="679">
                  <c:v>1260</c:v>
                </c:pt>
                <c:pt idx="680">
                  <c:v>1260</c:v>
                </c:pt>
                <c:pt idx="681">
                  <c:v>1240</c:v>
                </c:pt>
                <c:pt idx="682">
                  <c:v>1220</c:v>
                </c:pt>
                <c:pt idx="683">
                  <c:v>1300</c:v>
                </c:pt>
                <c:pt idx="684">
                  <c:v>1320</c:v>
                </c:pt>
                <c:pt idx="685">
                  <c:v>1235</c:v>
                </c:pt>
                <c:pt idx="686">
                  <c:v>1240</c:v>
                </c:pt>
                <c:pt idx="687">
                  <c:v>1275</c:v>
                </c:pt>
                <c:pt idx="688">
                  <c:v>1255</c:v>
                </c:pt>
                <c:pt idx="689">
                  <c:v>1235</c:v>
                </c:pt>
                <c:pt idx="690">
                  <c:v>1255</c:v>
                </c:pt>
                <c:pt idx="691">
                  <c:v>1250</c:v>
                </c:pt>
                <c:pt idx="692">
                  <c:v>1175</c:v>
                </c:pt>
                <c:pt idx="693">
                  <c:v>1255</c:v>
                </c:pt>
                <c:pt idx="694">
                  <c:v>1185</c:v>
                </c:pt>
                <c:pt idx="695">
                  <c:v>1240</c:v>
                </c:pt>
                <c:pt idx="696">
                  <c:v>1250</c:v>
                </c:pt>
                <c:pt idx="697">
                  <c:v>1225</c:v>
                </c:pt>
                <c:pt idx="698">
                  <c:v>1225</c:v>
                </c:pt>
                <c:pt idx="699">
                  <c:v>1255</c:v>
                </c:pt>
                <c:pt idx="700">
                  <c:v>1240</c:v>
                </c:pt>
                <c:pt idx="701">
                  <c:v>1225</c:v>
                </c:pt>
                <c:pt idx="702">
                  <c:v>1240</c:v>
                </c:pt>
                <c:pt idx="703">
                  <c:v>1215</c:v>
                </c:pt>
                <c:pt idx="704">
                  <c:v>1240</c:v>
                </c:pt>
                <c:pt idx="705">
                  <c:v>1235</c:v>
                </c:pt>
                <c:pt idx="706">
                  <c:v>1205</c:v>
                </c:pt>
                <c:pt idx="707">
                  <c:v>1205</c:v>
                </c:pt>
                <c:pt idx="708">
                  <c:v>1195</c:v>
                </c:pt>
                <c:pt idx="709">
                  <c:v>1255</c:v>
                </c:pt>
                <c:pt idx="710">
                  <c:v>1255</c:v>
                </c:pt>
                <c:pt idx="711">
                  <c:v>1240</c:v>
                </c:pt>
                <c:pt idx="712">
                  <c:v>1200</c:v>
                </c:pt>
                <c:pt idx="713">
                  <c:v>1185</c:v>
                </c:pt>
                <c:pt idx="714">
                  <c:v>1220</c:v>
                </c:pt>
                <c:pt idx="715">
                  <c:v>1225</c:v>
                </c:pt>
                <c:pt idx="716">
                  <c:v>1215</c:v>
                </c:pt>
                <c:pt idx="717">
                  <c:v>1205</c:v>
                </c:pt>
                <c:pt idx="718">
                  <c:v>1210</c:v>
                </c:pt>
                <c:pt idx="719">
                  <c:v>1205</c:v>
                </c:pt>
                <c:pt idx="720">
                  <c:v>1175</c:v>
                </c:pt>
                <c:pt idx="721">
                  <c:v>1220</c:v>
                </c:pt>
                <c:pt idx="722">
                  <c:v>1235</c:v>
                </c:pt>
                <c:pt idx="723">
                  <c:v>1235</c:v>
                </c:pt>
                <c:pt idx="724">
                  <c:v>1215</c:v>
                </c:pt>
                <c:pt idx="725">
                  <c:v>1210</c:v>
                </c:pt>
                <c:pt idx="726">
                  <c:v>1225</c:v>
                </c:pt>
                <c:pt idx="727">
                  <c:v>1220</c:v>
                </c:pt>
                <c:pt idx="728">
                  <c:v>1245</c:v>
                </c:pt>
                <c:pt idx="729">
                  <c:v>1240</c:v>
                </c:pt>
                <c:pt idx="730">
                  <c:v>1220</c:v>
                </c:pt>
                <c:pt idx="731">
                  <c:v>1205</c:v>
                </c:pt>
                <c:pt idx="732">
                  <c:v>1210</c:v>
                </c:pt>
                <c:pt idx="733">
                  <c:v>1240</c:v>
                </c:pt>
                <c:pt idx="734">
                  <c:v>1235</c:v>
                </c:pt>
                <c:pt idx="735">
                  <c:v>1210</c:v>
                </c:pt>
                <c:pt idx="736">
                  <c:v>1160</c:v>
                </c:pt>
                <c:pt idx="737">
                  <c:v>1195</c:v>
                </c:pt>
                <c:pt idx="738">
                  <c:v>1215</c:v>
                </c:pt>
                <c:pt idx="739">
                  <c:v>1255</c:v>
                </c:pt>
                <c:pt idx="740">
                  <c:v>1195</c:v>
                </c:pt>
                <c:pt idx="741">
                  <c:v>1205</c:v>
                </c:pt>
                <c:pt idx="742">
                  <c:v>1200</c:v>
                </c:pt>
                <c:pt idx="743">
                  <c:v>1210</c:v>
                </c:pt>
                <c:pt idx="744">
                  <c:v>1195</c:v>
                </c:pt>
                <c:pt idx="745">
                  <c:v>1195</c:v>
                </c:pt>
                <c:pt idx="746">
                  <c:v>1165</c:v>
                </c:pt>
                <c:pt idx="747">
                  <c:v>1230</c:v>
                </c:pt>
                <c:pt idx="748">
                  <c:v>1225</c:v>
                </c:pt>
                <c:pt idx="749">
                  <c:v>1210</c:v>
                </c:pt>
                <c:pt idx="750">
                  <c:v>1235</c:v>
                </c:pt>
                <c:pt idx="751">
                  <c:v>1230</c:v>
                </c:pt>
                <c:pt idx="752">
                  <c:v>1210</c:v>
                </c:pt>
                <c:pt idx="753">
                  <c:v>1270</c:v>
                </c:pt>
                <c:pt idx="754">
                  <c:v>1200</c:v>
                </c:pt>
                <c:pt idx="755">
                  <c:v>1270</c:v>
                </c:pt>
                <c:pt idx="756">
                  <c:v>1225</c:v>
                </c:pt>
                <c:pt idx="757">
                  <c:v>1210</c:v>
                </c:pt>
                <c:pt idx="758">
                  <c:v>1180</c:v>
                </c:pt>
                <c:pt idx="759">
                  <c:v>1215</c:v>
                </c:pt>
                <c:pt idx="760">
                  <c:v>1210</c:v>
                </c:pt>
                <c:pt idx="761">
                  <c:v>1185</c:v>
                </c:pt>
                <c:pt idx="762">
                  <c:v>1180</c:v>
                </c:pt>
                <c:pt idx="763">
                  <c:v>1230</c:v>
                </c:pt>
                <c:pt idx="764">
                  <c:v>1220</c:v>
                </c:pt>
                <c:pt idx="765">
                  <c:v>1210</c:v>
                </c:pt>
                <c:pt idx="766">
                  <c:v>1165</c:v>
                </c:pt>
                <c:pt idx="767">
                  <c:v>1175</c:v>
                </c:pt>
                <c:pt idx="768">
                  <c:v>1205</c:v>
                </c:pt>
                <c:pt idx="769">
                  <c:v>1220</c:v>
                </c:pt>
                <c:pt idx="770">
                  <c:v>1185</c:v>
                </c:pt>
                <c:pt idx="771">
                  <c:v>1215</c:v>
                </c:pt>
                <c:pt idx="772">
                  <c:v>1185</c:v>
                </c:pt>
                <c:pt idx="773">
                  <c:v>1180</c:v>
                </c:pt>
                <c:pt idx="774">
                  <c:v>1210</c:v>
                </c:pt>
                <c:pt idx="775">
                  <c:v>1235</c:v>
                </c:pt>
                <c:pt idx="776">
                  <c:v>1220</c:v>
                </c:pt>
                <c:pt idx="777">
                  <c:v>1215</c:v>
                </c:pt>
                <c:pt idx="778">
                  <c:v>1225</c:v>
                </c:pt>
                <c:pt idx="779">
                  <c:v>1220</c:v>
                </c:pt>
                <c:pt idx="780">
                  <c:v>1190</c:v>
                </c:pt>
                <c:pt idx="781">
                  <c:v>1195</c:v>
                </c:pt>
                <c:pt idx="782">
                  <c:v>1190</c:v>
                </c:pt>
                <c:pt idx="783">
                  <c:v>1195</c:v>
                </c:pt>
                <c:pt idx="784">
                  <c:v>1205</c:v>
                </c:pt>
                <c:pt idx="785">
                  <c:v>1190</c:v>
                </c:pt>
                <c:pt idx="786">
                  <c:v>1195</c:v>
                </c:pt>
                <c:pt idx="787">
                  <c:v>1235</c:v>
                </c:pt>
                <c:pt idx="788">
                  <c:v>1205</c:v>
                </c:pt>
                <c:pt idx="789">
                  <c:v>1170</c:v>
                </c:pt>
                <c:pt idx="790">
                  <c:v>1250</c:v>
                </c:pt>
                <c:pt idx="791">
                  <c:v>1245</c:v>
                </c:pt>
                <c:pt idx="792">
                  <c:v>1215</c:v>
                </c:pt>
                <c:pt idx="793">
                  <c:v>1190</c:v>
                </c:pt>
                <c:pt idx="794">
                  <c:v>1185</c:v>
                </c:pt>
                <c:pt idx="795">
                  <c:v>1205</c:v>
                </c:pt>
                <c:pt idx="796">
                  <c:v>1220</c:v>
                </c:pt>
                <c:pt idx="797">
                  <c:v>1210</c:v>
                </c:pt>
                <c:pt idx="798">
                  <c:v>1200</c:v>
                </c:pt>
                <c:pt idx="799">
                  <c:v>1190</c:v>
                </c:pt>
                <c:pt idx="800">
                  <c:v>1245</c:v>
                </c:pt>
                <c:pt idx="801">
                  <c:v>1220</c:v>
                </c:pt>
                <c:pt idx="802">
                  <c:v>1255</c:v>
                </c:pt>
                <c:pt idx="803">
                  <c:v>1195</c:v>
                </c:pt>
                <c:pt idx="804">
                  <c:v>1245</c:v>
                </c:pt>
                <c:pt idx="805">
                  <c:v>1140</c:v>
                </c:pt>
                <c:pt idx="806">
                  <c:v>1235</c:v>
                </c:pt>
                <c:pt idx="807">
                  <c:v>1190</c:v>
                </c:pt>
                <c:pt idx="808">
                  <c:v>1155</c:v>
                </c:pt>
                <c:pt idx="809">
                  <c:v>1145</c:v>
                </c:pt>
                <c:pt idx="810">
                  <c:v>1225</c:v>
                </c:pt>
                <c:pt idx="811">
                  <c:v>1185</c:v>
                </c:pt>
                <c:pt idx="812">
                  <c:v>1150</c:v>
                </c:pt>
                <c:pt idx="813">
                  <c:v>1225</c:v>
                </c:pt>
                <c:pt idx="814">
                  <c:v>1195</c:v>
                </c:pt>
                <c:pt idx="815">
                  <c:v>1235</c:v>
                </c:pt>
                <c:pt idx="816">
                  <c:v>1190</c:v>
                </c:pt>
                <c:pt idx="817">
                  <c:v>1205</c:v>
                </c:pt>
                <c:pt idx="818">
                  <c:v>1170</c:v>
                </c:pt>
                <c:pt idx="819">
                  <c:v>1235</c:v>
                </c:pt>
                <c:pt idx="820">
                  <c:v>1215</c:v>
                </c:pt>
                <c:pt idx="821">
                  <c:v>1195</c:v>
                </c:pt>
                <c:pt idx="822">
                  <c:v>1175</c:v>
                </c:pt>
                <c:pt idx="823">
                  <c:v>1195</c:v>
                </c:pt>
                <c:pt idx="824">
                  <c:v>1180</c:v>
                </c:pt>
                <c:pt idx="825">
                  <c:v>1160</c:v>
                </c:pt>
                <c:pt idx="826">
                  <c:v>1160</c:v>
                </c:pt>
                <c:pt idx="827">
                  <c:v>1185</c:v>
                </c:pt>
                <c:pt idx="828">
                  <c:v>1180</c:v>
                </c:pt>
                <c:pt idx="829">
                  <c:v>1175</c:v>
                </c:pt>
                <c:pt idx="830">
                  <c:v>1195</c:v>
                </c:pt>
                <c:pt idx="831">
                  <c:v>1210</c:v>
                </c:pt>
                <c:pt idx="832">
                  <c:v>1210</c:v>
                </c:pt>
                <c:pt idx="833">
                  <c:v>1195</c:v>
                </c:pt>
                <c:pt idx="834">
                  <c:v>1190</c:v>
                </c:pt>
                <c:pt idx="835">
                  <c:v>1175</c:v>
                </c:pt>
                <c:pt idx="836">
                  <c:v>1175</c:v>
                </c:pt>
                <c:pt idx="837">
                  <c:v>1195</c:v>
                </c:pt>
                <c:pt idx="838">
                  <c:v>1175</c:v>
                </c:pt>
                <c:pt idx="839">
                  <c:v>1190</c:v>
                </c:pt>
                <c:pt idx="840">
                  <c:v>1180</c:v>
                </c:pt>
                <c:pt idx="841">
                  <c:v>1185</c:v>
                </c:pt>
                <c:pt idx="842">
                  <c:v>1205</c:v>
                </c:pt>
                <c:pt idx="843">
                  <c:v>1195</c:v>
                </c:pt>
                <c:pt idx="844">
                  <c:v>1185</c:v>
                </c:pt>
                <c:pt idx="845">
                  <c:v>1165</c:v>
                </c:pt>
                <c:pt idx="846">
                  <c:v>1160</c:v>
                </c:pt>
                <c:pt idx="847">
                  <c:v>1195</c:v>
                </c:pt>
                <c:pt idx="848">
                  <c:v>1195</c:v>
                </c:pt>
                <c:pt idx="849">
                  <c:v>1185</c:v>
                </c:pt>
                <c:pt idx="850">
                  <c:v>1160</c:v>
                </c:pt>
                <c:pt idx="851">
                  <c:v>1120</c:v>
                </c:pt>
                <c:pt idx="852">
                  <c:v>1155</c:v>
                </c:pt>
                <c:pt idx="853">
                  <c:v>1190</c:v>
                </c:pt>
                <c:pt idx="854">
                  <c:v>1215</c:v>
                </c:pt>
                <c:pt idx="855">
                  <c:v>1180</c:v>
                </c:pt>
                <c:pt idx="856">
                  <c:v>1160</c:v>
                </c:pt>
                <c:pt idx="857">
                  <c:v>1170</c:v>
                </c:pt>
                <c:pt idx="858">
                  <c:v>1160</c:v>
                </c:pt>
                <c:pt idx="859">
                  <c:v>1150</c:v>
                </c:pt>
                <c:pt idx="860">
                  <c:v>1205</c:v>
                </c:pt>
                <c:pt idx="861">
                  <c:v>1130</c:v>
                </c:pt>
                <c:pt idx="862">
                  <c:v>1170</c:v>
                </c:pt>
                <c:pt idx="863">
                  <c:v>1185</c:v>
                </c:pt>
                <c:pt idx="864">
                  <c:v>1215</c:v>
                </c:pt>
                <c:pt idx="865">
                  <c:v>1195</c:v>
                </c:pt>
                <c:pt idx="866">
                  <c:v>1200</c:v>
                </c:pt>
                <c:pt idx="867">
                  <c:v>1165</c:v>
                </c:pt>
                <c:pt idx="868">
                  <c:v>1210</c:v>
                </c:pt>
                <c:pt idx="869">
                  <c:v>1160</c:v>
                </c:pt>
                <c:pt idx="870">
                  <c:v>1155</c:v>
                </c:pt>
                <c:pt idx="871">
                  <c:v>1145</c:v>
                </c:pt>
                <c:pt idx="872">
                  <c:v>1155</c:v>
                </c:pt>
                <c:pt idx="873">
                  <c:v>1170</c:v>
                </c:pt>
                <c:pt idx="874">
                  <c:v>1170</c:v>
                </c:pt>
                <c:pt idx="875">
                  <c:v>1130</c:v>
                </c:pt>
                <c:pt idx="876">
                  <c:v>1180</c:v>
                </c:pt>
                <c:pt idx="877">
                  <c:v>1155</c:v>
                </c:pt>
                <c:pt idx="878">
                  <c:v>1165</c:v>
                </c:pt>
                <c:pt idx="879">
                  <c:v>1210</c:v>
                </c:pt>
                <c:pt idx="880">
                  <c:v>1160</c:v>
                </c:pt>
                <c:pt idx="881">
                  <c:v>1200</c:v>
                </c:pt>
                <c:pt idx="882">
                  <c:v>1180</c:v>
                </c:pt>
                <c:pt idx="883">
                  <c:v>1145</c:v>
                </c:pt>
                <c:pt idx="884">
                  <c:v>1140</c:v>
                </c:pt>
                <c:pt idx="885">
                  <c:v>1180</c:v>
                </c:pt>
                <c:pt idx="886">
                  <c:v>1160</c:v>
                </c:pt>
                <c:pt idx="887">
                  <c:v>1165</c:v>
                </c:pt>
                <c:pt idx="888">
                  <c:v>1165</c:v>
                </c:pt>
                <c:pt idx="889">
                  <c:v>1145</c:v>
                </c:pt>
                <c:pt idx="890">
                  <c:v>1180</c:v>
                </c:pt>
                <c:pt idx="891">
                  <c:v>1200</c:v>
                </c:pt>
                <c:pt idx="892">
                  <c:v>1135</c:v>
                </c:pt>
                <c:pt idx="893">
                  <c:v>1145</c:v>
                </c:pt>
                <c:pt idx="894">
                  <c:v>1175</c:v>
                </c:pt>
                <c:pt idx="895">
                  <c:v>1170</c:v>
                </c:pt>
                <c:pt idx="896">
                  <c:v>1200</c:v>
                </c:pt>
                <c:pt idx="897">
                  <c:v>1220</c:v>
                </c:pt>
                <c:pt idx="898">
                  <c:v>1200</c:v>
                </c:pt>
                <c:pt idx="899">
                  <c:v>1175</c:v>
                </c:pt>
                <c:pt idx="900">
                  <c:v>1175</c:v>
                </c:pt>
                <c:pt idx="901">
                  <c:v>1215</c:v>
                </c:pt>
                <c:pt idx="902">
                  <c:v>1200</c:v>
                </c:pt>
                <c:pt idx="903">
                  <c:v>1180</c:v>
                </c:pt>
                <c:pt idx="904">
                  <c:v>1200</c:v>
                </c:pt>
                <c:pt idx="905">
                  <c:v>1160</c:v>
                </c:pt>
                <c:pt idx="906">
                  <c:v>1165</c:v>
                </c:pt>
                <c:pt idx="907">
                  <c:v>1160</c:v>
                </c:pt>
                <c:pt idx="908">
                  <c:v>1155</c:v>
                </c:pt>
                <c:pt idx="909">
                  <c:v>1155</c:v>
                </c:pt>
                <c:pt idx="910">
                  <c:v>1175</c:v>
                </c:pt>
                <c:pt idx="911">
                  <c:v>1165</c:v>
                </c:pt>
                <c:pt idx="912">
                  <c:v>1210</c:v>
                </c:pt>
                <c:pt idx="913">
                  <c:v>1180</c:v>
                </c:pt>
                <c:pt idx="914">
                  <c:v>1160</c:v>
                </c:pt>
                <c:pt idx="915">
                  <c:v>1160</c:v>
                </c:pt>
                <c:pt idx="916">
                  <c:v>1155</c:v>
                </c:pt>
                <c:pt idx="917">
                  <c:v>1165</c:v>
                </c:pt>
                <c:pt idx="918">
                  <c:v>1150</c:v>
                </c:pt>
                <c:pt idx="919">
                  <c:v>1190</c:v>
                </c:pt>
                <c:pt idx="920">
                  <c:v>1160</c:v>
                </c:pt>
                <c:pt idx="921">
                  <c:v>1130</c:v>
                </c:pt>
                <c:pt idx="922">
                  <c:v>1155</c:v>
                </c:pt>
                <c:pt idx="923">
                  <c:v>1180</c:v>
                </c:pt>
                <c:pt idx="924">
                  <c:v>1110</c:v>
                </c:pt>
                <c:pt idx="925">
                  <c:v>1115</c:v>
                </c:pt>
                <c:pt idx="926">
                  <c:v>1180</c:v>
                </c:pt>
                <c:pt idx="927">
                  <c:v>1175</c:v>
                </c:pt>
                <c:pt idx="928">
                  <c:v>1100</c:v>
                </c:pt>
                <c:pt idx="929">
                  <c:v>1135</c:v>
                </c:pt>
                <c:pt idx="930">
                  <c:v>1185</c:v>
                </c:pt>
                <c:pt idx="931">
                  <c:v>1140</c:v>
                </c:pt>
                <c:pt idx="932">
                  <c:v>1165</c:v>
                </c:pt>
                <c:pt idx="933">
                  <c:v>1150</c:v>
                </c:pt>
                <c:pt idx="934">
                  <c:v>1155</c:v>
                </c:pt>
                <c:pt idx="935">
                  <c:v>1165</c:v>
                </c:pt>
                <c:pt idx="936">
                  <c:v>1175</c:v>
                </c:pt>
                <c:pt idx="937">
                  <c:v>1255</c:v>
                </c:pt>
                <c:pt idx="938">
                  <c:v>1185</c:v>
                </c:pt>
                <c:pt idx="939">
                  <c:v>1185</c:v>
                </c:pt>
                <c:pt idx="940">
                  <c:v>1145</c:v>
                </c:pt>
                <c:pt idx="941">
                  <c:v>1180</c:v>
                </c:pt>
                <c:pt idx="942">
                  <c:v>1140</c:v>
                </c:pt>
                <c:pt idx="943">
                  <c:v>1155</c:v>
                </c:pt>
                <c:pt idx="944">
                  <c:v>1160</c:v>
                </c:pt>
                <c:pt idx="945">
                  <c:v>1115</c:v>
                </c:pt>
                <c:pt idx="946">
                  <c:v>1130</c:v>
                </c:pt>
                <c:pt idx="947">
                  <c:v>1115</c:v>
                </c:pt>
                <c:pt idx="948">
                  <c:v>1140</c:v>
                </c:pt>
                <c:pt idx="949">
                  <c:v>1135</c:v>
                </c:pt>
                <c:pt idx="950">
                  <c:v>1140</c:v>
                </c:pt>
                <c:pt idx="951">
                  <c:v>1130</c:v>
                </c:pt>
                <c:pt idx="952">
                  <c:v>1160</c:v>
                </c:pt>
                <c:pt idx="953">
                  <c:v>1155</c:v>
                </c:pt>
                <c:pt idx="954">
                  <c:v>1155</c:v>
                </c:pt>
                <c:pt idx="955">
                  <c:v>1140</c:v>
                </c:pt>
                <c:pt idx="956">
                  <c:v>1135</c:v>
                </c:pt>
                <c:pt idx="957">
                  <c:v>1160</c:v>
                </c:pt>
                <c:pt idx="958">
                  <c:v>1170</c:v>
                </c:pt>
                <c:pt idx="959">
                  <c:v>1195</c:v>
                </c:pt>
                <c:pt idx="960">
                  <c:v>1160</c:v>
                </c:pt>
                <c:pt idx="961">
                  <c:v>1150</c:v>
                </c:pt>
                <c:pt idx="962">
                  <c:v>1160</c:v>
                </c:pt>
                <c:pt idx="963">
                  <c:v>1195</c:v>
                </c:pt>
                <c:pt idx="964">
                  <c:v>1195</c:v>
                </c:pt>
                <c:pt idx="965">
                  <c:v>1210</c:v>
                </c:pt>
                <c:pt idx="966">
                  <c:v>1175</c:v>
                </c:pt>
                <c:pt idx="967">
                  <c:v>1155</c:v>
                </c:pt>
                <c:pt idx="968">
                  <c:v>1130</c:v>
                </c:pt>
                <c:pt idx="969">
                  <c:v>1210</c:v>
                </c:pt>
                <c:pt idx="970">
                  <c:v>1190</c:v>
                </c:pt>
                <c:pt idx="971">
                  <c:v>1165</c:v>
                </c:pt>
                <c:pt idx="972">
                  <c:v>1125</c:v>
                </c:pt>
                <c:pt idx="973">
                  <c:v>1170</c:v>
                </c:pt>
                <c:pt idx="974">
                  <c:v>1150</c:v>
                </c:pt>
                <c:pt idx="975">
                  <c:v>1115</c:v>
                </c:pt>
                <c:pt idx="976">
                  <c:v>1155</c:v>
                </c:pt>
                <c:pt idx="977">
                  <c:v>1170</c:v>
                </c:pt>
                <c:pt idx="978">
                  <c:v>1120</c:v>
                </c:pt>
                <c:pt idx="979">
                  <c:v>1140</c:v>
                </c:pt>
                <c:pt idx="980">
                  <c:v>1125</c:v>
                </c:pt>
                <c:pt idx="981">
                  <c:v>1125</c:v>
                </c:pt>
                <c:pt idx="982">
                  <c:v>1100</c:v>
                </c:pt>
                <c:pt idx="983">
                  <c:v>1175</c:v>
                </c:pt>
                <c:pt idx="984">
                  <c:v>1210</c:v>
                </c:pt>
                <c:pt idx="985">
                  <c:v>1130</c:v>
                </c:pt>
                <c:pt idx="986">
                  <c:v>1140</c:v>
                </c:pt>
                <c:pt idx="987">
                  <c:v>1055</c:v>
                </c:pt>
                <c:pt idx="988">
                  <c:v>1130</c:v>
                </c:pt>
                <c:pt idx="989">
                  <c:v>1110</c:v>
                </c:pt>
                <c:pt idx="990">
                  <c:v>1185</c:v>
                </c:pt>
                <c:pt idx="991">
                  <c:v>1115</c:v>
                </c:pt>
                <c:pt idx="992">
                  <c:v>1150</c:v>
                </c:pt>
                <c:pt idx="993">
                  <c:v>1165</c:v>
                </c:pt>
                <c:pt idx="994">
                  <c:v>1155</c:v>
                </c:pt>
                <c:pt idx="995">
                  <c:v>1165</c:v>
                </c:pt>
                <c:pt idx="996">
                  <c:v>1135</c:v>
                </c:pt>
                <c:pt idx="997">
                  <c:v>1160</c:v>
                </c:pt>
                <c:pt idx="998">
                  <c:v>1150</c:v>
                </c:pt>
                <c:pt idx="999">
                  <c:v>1105</c:v>
                </c:pt>
                <c:pt idx="1000">
                  <c:v>1135</c:v>
                </c:pt>
                <c:pt idx="1001">
                  <c:v>1155</c:v>
                </c:pt>
                <c:pt idx="1002">
                  <c:v>1170</c:v>
                </c:pt>
                <c:pt idx="1003">
                  <c:v>1165</c:v>
                </c:pt>
                <c:pt idx="1004">
                  <c:v>1175</c:v>
                </c:pt>
                <c:pt idx="1005">
                  <c:v>1170</c:v>
                </c:pt>
                <c:pt idx="1006">
                  <c:v>1150</c:v>
                </c:pt>
                <c:pt idx="1007">
                  <c:v>1150</c:v>
                </c:pt>
                <c:pt idx="1008">
                  <c:v>1155</c:v>
                </c:pt>
                <c:pt idx="1009">
                  <c:v>1165</c:v>
                </c:pt>
                <c:pt idx="1010">
                  <c:v>1195</c:v>
                </c:pt>
                <c:pt idx="1011">
                  <c:v>1185</c:v>
                </c:pt>
                <c:pt idx="1012">
                  <c:v>1140</c:v>
                </c:pt>
                <c:pt idx="1013">
                  <c:v>1105</c:v>
                </c:pt>
                <c:pt idx="1014">
                  <c:v>1130</c:v>
                </c:pt>
                <c:pt idx="1015">
                  <c:v>1175</c:v>
                </c:pt>
                <c:pt idx="1016">
                  <c:v>1180</c:v>
                </c:pt>
                <c:pt idx="1017">
                  <c:v>1180</c:v>
                </c:pt>
                <c:pt idx="1018">
                  <c:v>1170</c:v>
                </c:pt>
                <c:pt idx="1019">
                  <c:v>1120</c:v>
                </c:pt>
                <c:pt idx="1020">
                  <c:v>1160</c:v>
                </c:pt>
                <c:pt idx="1021">
                  <c:v>1185</c:v>
                </c:pt>
                <c:pt idx="1022">
                  <c:v>1145</c:v>
                </c:pt>
                <c:pt idx="1023">
                  <c:v>1130</c:v>
                </c:pt>
                <c:pt idx="1024">
                  <c:v>1145</c:v>
                </c:pt>
                <c:pt idx="1025">
                  <c:v>1130</c:v>
                </c:pt>
                <c:pt idx="1026">
                  <c:v>1165</c:v>
                </c:pt>
                <c:pt idx="1027">
                  <c:v>1140</c:v>
                </c:pt>
                <c:pt idx="1028">
                  <c:v>1110</c:v>
                </c:pt>
                <c:pt idx="1029">
                  <c:v>1140</c:v>
                </c:pt>
                <c:pt idx="1030">
                  <c:v>1165</c:v>
                </c:pt>
                <c:pt idx="1031">
                  <c:v>1170</c:v>
                </c:pt>
                <c:pt idx="1032">
                  <c:v>1170</c:v>
                </c:pt>
                <c:pt idx="1033">
                  <c:v>1185</c:v>
                </c:pt>
                <c:pt idx="1034">
                  <c:v>1130</c:v>
                </c:pt>
                <c:pt idx="1035">
                  <c:v>1165</c:v>
                </c:pt>
                <c:pt idx="1036">
                  <c:v>1110</c:v>
                </c:pt>
                <c:pt idx="1037">
                  <c:v>1170</c:v>
                </c:pt>
                <c:pt idx="1038">
                  <c:v>1130</c:v>
                </c:pt>
                <c:pt idx="1039">
                  <c:v>1145</c:v>
                </c:pt>
                <c:pt idx="1040">
                  <c:v>1150</c:v>
                </c:pt>
                <c:pt idx="1041">
                  <c:v>1155</c:v>
                </c:pt>
                <c:pt idx="1042">
                  <c:v>1110</c:v>
                </c:pt>
                <c:pt idx="1043">
                  <c:v>1130</c:v>
                </c:pt>
                <c:pt idx="1044">
                  <c:v>1145</c:v>
                </c:pt>
                <c:pt idx="1045">
                  <c:v>1115</c:v>
                </c:pt>
                <c:pt idx="1046">
                  <c:v>1105</c:v>
                </c:pt>
                <c:pt idx="1047">
                  <c:v>1125</c:v>
                </c:pt>
                <c:pt idx="1048">
                  <c:v>1100</c:v>
                </c:pt>
                <c:pt idx="1049">
                  <c:v>1165</c:v>
                </c:pt>
                <c:pt idx="1050">
                  <c:v>1145</c:v>
                </c:pt>
                <c:pt idx="1051">
                  <c:v>1095</c:v>
                </c:pt>
                <c:pt idx="1052">
                  <c:v>1125</c:v>
                </c:pt>
                <c:pt idx="1053">
                  <c:v>1120</c:v>
                </c:pt>
                <c:pt idx="1054">
                  <c:v>1120</c:v>
                </c:pt>
                <c:pt idx="1055">
                  <c:v>1120</c:v>
                </c:pt>
                <c:pt idx="1056">
                  <c:v>1140</c:v>
                </c:pt>
                <c:pt idx="1057">
                  <c:v>1110</c:v>
                </c:pt>
                <c:pt idx="1058">
                  <c:v>1135</c:v>
                </c:pt>
                <c:pt idx="1059">
                  <c:v>1140</c:v>
                </c:pt>
                <c:pt idx="1060">
                  <c:v>1125</c:v>
                </c:pt>
                <c:pt idx="1061">
                  <c:v>1160</c:v>
                </c:pt>
                <c:pt idx="1062">
                  <c:v>1145</c:v>
                </c:pt>
                <c:pt idx="1063">
                  <c:v>1105</c:v>
                </c:pt>
                <c:pt idx="1064">
                  <c:v>1120</c:v>
                </c:pt>
                <c:pt idx="1065">
                  <c:v>1095</c:v>
                </c:pt>
                <c:pt idx="1066">
                  <c:v>1115</c:v>
                </c:pt>
                <c:pt idx="1067">
                  <c:v>1105</c:v>
                </c:pt>
                <c:pt idx="1068">
                  <c:v>1100</c:v>
                </c:pt>
                <c:pt idx="1069">
                  <c:v>1090</c:v>
                </c:pt>
                <c:pt idx="1070">
                  <c:v>1095</c:v>
                </c:pt>
                <c:pt idx="1071">
                  <c:v>1135</c:v>
                </c:pt>
                <c:pt idx="1072">
                  <c:v>1140</c:v>
                </c:pt>
                <c:pt idx="1073">
                  <c:v>1125</c:v>
                </c:pt>
                <c:pt idx="1074">
                  <c:v>1120</c:v>
                </c:pt>
                <c:pt idx="1075">
                  <c:v>1155</c:v>
                </c:pt>
                <c:pt idx="1076">
                  <c:v>1150</c:v>
                </c:pt>
                <c:pt idx="1077">
                  <c:v>1110</c:v>
                </c:pt>
                <c:pt idx="1078">
                  <c:v>1100</c:v>
                </c:pt>
                <c:pt idx="1079">
                  <c:v>1105</c:v>
                </c:pt>
                <c:pt idx="1080">
                  <c:v>1140</c:v>
                </c:pt>
                <c:pt idx="1081">
                  <c:v>1130</c:v>
                </c:pt>
                <c:pt idx="1082">
                  <c:v>1115</c:v>
                </c:pt>
                <c:pt idx="1083">
                  <c:v>1090</c:v>
                </c:pt>
                <c:pt idx="1084">
                  <c:v>1090</c:v>
                </c:pt>
                <c:pt idx="1085">
                  <c:v>1100</c:v>
                </c:pt>
                <c:pt idx="1086">
                  <c:v>1125</c:v>
                </c:pt>
                <c:pt idx="1087">
                  <c:v>1155</c:v>
                </c:pt>
                <c:pt idx="1088">
                  <c:v>1135</c:v>
                </c:pt>
                <c:pt idx="1089">
                  <c:v>1120</c:v>
                </c:pt>
                <c:pt idx="1090">
                  <c:v>1130</c:v>
                </c:pt>
                <c:pt idx="1091">
                  <c:v>1145</c:v>
                </c:pt>
                <c:pt idx="1092">
                  <c:v>1110</c:v>
                </c:pt>
                <c:pt idx="1093">
                  <c:v>1145</c:v>
                </c:pt>
                <c:pt idx="1094">
                  <c:v>1130</c:v>
                </c:pt>
                <c:pt idx="1095">
                  <c:v>1130</c:v>
                </c:pt>
                <c:pt idx="1096">
                  <c:v>1130</c:v>
                </c:pt>
                <c:pt idx="1097">
                  <c:v>1105</c:v>
                </c:pt>
                <c:pt idx="1098">
                  <c:v>1105</c:v>
                </c:pt>
                <c:pt idx="1099">
                  <c:v>1150</c:v>
                </c:pt>
                <c:pt idx="1100">
                  <c:v>1110</c:v>
                </c:pt>
                <c:pt idx="1101">
                  <c:v>1125</c:v>
                </c:pt>
                <c:pt idx="1102">
                  <c:v>1145</c:v>
                </c:pt>
                <c:pt idx="1103">
                  <c:v>1115</c:v>
                </c:pt>
                <c:pt idx="1104">
                  <c:v>1120</c:v>
                </c:pt>
                <c:pt idx="1105">
                  <c:v>1150</c:v>
                </c:pt>
                <c:pt idx="1106">
                  <c:v>1145</c:v>
                </c:pt>
                <c:pt idx="1107">
                  <c:v>1150</c:v>
                </c:pt>
                <c:pt idx="1108">
                  <c:v>1115</c:v>
                </c:pt>
                <c:pt idx="1109">
                  <c:v>1145</c:v>
                </c:pt>
                <c:pt idx="1110">
                  <c:v>1140</c:v>
                </c:pt>
                <c:pt idx="1111">
                  <c:v>1150</c:v>
                </c:pt>
                <c:pt idx="1112">
                  <c:v>1140</c:v>
                </c:pt>
                <c:pt idx="1113">
                  <c:v>1145</c:v>
                </c:pt>
                <c:pt idx="1114">
                  <c:v>1165</c:v>
                </c:pt>
                <c:pt idx="1115">
                  <c:v>1095</c:v>
                </c:pt>
                <c:pt idx="1116">
                  <c:v>1085</c:v>
                </c:pt>
                <c:pt idx="1117">
                  <c:v>1145</c:v>
                </c:pt>
                <c:pt idx="1118">
                  <c:v>1095</c:v>
                </c:pt>
                <c:pt idx="1119">
                  <c:v>1110</c:v>
                </c:pt>
                <c:pt idx="1120">
                  <c:v>1135</c:v>
                </c:pt>
                <c:pt idx="1121">
                  <c:v>1160</c:v>
                </c:pt>
                <c:pt idx="1122">
                  <c:v>1110</c:v>
                </c:pt>
                <c:pt idx="1123">
                  <c:v>1105</c:v>
                </c:pt>
                <c:pt idx="1124">
                  <c:v>1120</c:v>
                </c:pt>
                <c:pt idx="1125">
                  <c:v>1135</c:v>
                </c:pt>
                <c:pt idx="1126">
                  <c:v>1130</c:v>
                </c:pt>
                <c:pt idx="1127">
                  <c:v>1110</c:v>
                </c:pt>
                <c:pt idx="1128">
                  <c:v>1140</c:v>
                </c:pt>
                <c:pt idx="1129">
                  <c:v>1160</c:v>
                </c:pt>
                <c:pt idx="1130">
                  <c:v>1125</c:v>
                </c:pt>
                <c:pt idx="1131">
                  <c:v>1125</c:v>
                </c:pt>
                <c:pt idx="1132">
                  <c:v>1130</c:v>
                </c:pt>
                <c:pt idx="1133">
                  <c:v>1135</c:v>
                </c:pt>
                <c:pt idx="1134">
                  <c:v>1145</c:v>
                </c:pt>
                <c:pt idx="1135">
                  <c:v>1135</c:v>
                </c:pt>
                <c:pt idx="1136">
                  <c:v>1115</c:v>
                </c:pt>
                <c:pt idx="1137">
                  <c:v>1130</c:v>
                </c:pt>
                <c:pt idx="1138">
                  <c:v>1130</c:v>
                </c:pt>
                <c:pt idx="1139">
                  <c:v>1110</c:v>
                </c:pt>
                <c:pt idx="1140">
                  <c:v>1115</c:v>
                </c:pt>
                <c:pt idx="1141">
                  <c:v>1135</c:v>
                </c:pt>
                <c:pt idx="1142">
                  <c:v>1110</c:v>
                </c:pt>
                <c:pt idx="1143">
                  <c:v>1080</c:v>
                </c:pt>
                <c:pt idx="1144">
                  <c:v>1075</c:v>
                </c:pt>
                <c:pt idx="1145">
                  <c:v>1130</c:v>
                </c:pt>
                <c:pt idx="1146">
                  <c:v>1155</c:v>
                </c:pt>
                <c:pt idx="1147">
                  <c:v>1105</c:v>
                </c:pt>
                <c:pt idx="1148">
                  <c:v>1095</c:v>
                </c:pt>
                <c:pt idx="1149">
                  <c:v>1125</c:v>
                </c:pt>
                <c:pt idx="1150">
                  <c:v>1115</c:v>
                </c:pt>
                <c:pt idx="1151">
                  <c:v>1155</c:v>
                </c:pt>
                <c:pt idx="1152">
                  <c:v>1120</c:v>
                </c:pt>
                <c:pt idx="1153">
                  <c:v>1140</c:v>
                </c:pt>
                <c:pt idx="1154">
                  <c:v>1120</c:v>
                </c:pt>
                <c:pt idx="1155">
                  <c:v>1140</c:v>
                </c:pt>
                <c:pt idx="1156">
                  <c:v>1120</c:v>
                </c:pt>
                <c:pt idx="1157">
                  <c:v>1140</c:v>
                </c:pt>
                <c:pt idx="1158">
                  <c:v>1180</c:v>
                </c:pt>
                <c:pt idx="1159">
                  <c:v>1115</c:v>
                </c:pt>
                <c:pt idx="1160">
                  <c:v>1200</c:v>
                </c:pt>
                <c:pt idx="1161">
                  <c:v>1155</c:v>
                </c:pt>
                <c:pt idx="1162">
                  <c:v>1075</c:v>
                </c:pt>
                <c:pt idx="1163">
                  <c:v>1135</c:v>
                </c:pt>
                <c:pt idx="1164">
                  <c:v>1115</c:v>
                </c:pt>
                <c:pt idx="1165">
                  <c:v>1155</c:v>
                </c:pt>
                <c:pt idx="1166">
                  <c:v>1125</c:v>
                </c:pt>
                <c:pt idx="1167">
                  <c:v>1165</c:v>
                </c:pt>
                <c:pt idx="1168">
                  <c:v>1125</c:v>
                </c:pt>
                <c:pt idx="1169">
                  <c:v>1110</c:v>
                </c:pt>
                <c:pt idx="1170">
                  <c:v>1110</c:v>
                </c:pt>
                <c:pt idx="1171">
                  <c:v>1155</c:v>
                </c:pt>
                <c:pt idx="1172">
                  <c:v>1135</c:v>
                </c:pt>
                <c:pt idx="1173">
                  <c:v>1095</c:v>
                </c:pt>
                <c:pt idx="1174">
                  <c:v>1120</c:v>
                </c:pt>
                <c:pt idx="1175">
                  <c:v>1125</c:v>
                </c:pt>
                <c:pt idx="1176">
                  <c:v>1160</c:v>
                </c:pt>
                <c:pt idx="1177">
                  <c:v>1170</c:v>
                </c:pt>
                <c:pt idx="1178">
                  <c:v>1140</c:v>
                </c:pt>
                <c:pt idx="1179">
                  <c:v>1105</c:v>
                </c:pt>
                <c:pt idx="1180">
                  <c:v>1115</c:v>
                </c:pt>
                <c:pt idx="1181">
                  <c:v>1115</c:v>
                </c:pt>
                <c:pt idx="1182">
                  <c:v>1140</c:v>
                </c:pt>
                <c:pt idx="1183">
                  <c:v>1130</c:v>
                </c:pt>
                <c:pt idx="1184">
                  <c:v>1095</c:v>
                </c:pt>
                <c:pt idx="1185">
                  <c:v>1145</c:v>
                </c:pt>
                <c:pt idx="1186">
                  <c:v>1160</c:v>
                </c:pt>
                <c:pt idx="1187">
                  <c:v>1130</c:v>
                </c:pt>
                <c:pt idx="1188">
                  <c:v>1130</c:v>
                </c:pt>
                <c:pt idx="1189">
                  <c:v>1130</c:v>
                </c:pt>
                <c:pt idx="1190">
                  <c:v>1125</c:v>
                </c:pt>
                <c:pt idx="1191">
                  <c:v>1125</c:v>
                </c:pt>
                <c:pt idx="1192">
                  <c:v>1135</c:v>
                </c:pt>
                <c:pt idx="1193">
                  <c:v>1150</c:v>
                </c:pt>
                <c:pt idx="1194">
                  <c:v>1145</c:v>
                </c:pt>
                <c:pt idx="1195">
                  <c:v>1145</c:v>
                </c:pt>
                <c:pt idx="1196">
                  <c:v>1120</c:v>
                </c:pt>
                <c:pt idx="1197">
                  <c:v>1110</c:v>
                </c:pt>
                <c:pt idx="1198">
                  <c:v>1145</c:v>
                </c:pt>
                <c:pt idx="1199">
                  <c:v>1135</c:v>
                </c:pt>
                <c:pt idx="1200">
                  <c:v>1175</c:v>
                </c:pt>
                <c:pt idx="1201">
                  <c:v>1185</c:v>
                </c:pt>
                <c:pt idx="1202">
                  <c:v>1170</c:v>
                </c:pt>
                <c:pt idx="1203">
                  <c:v>1165</c:v>
                </c:pt>
                <c:pt idx="1204">
                  <c:v>1230</c:v>
                </c:pt>
                <c:pt idx="1205">
                  <c:v>1235</c:v>
                </c:pt>
                <c:pt idx="1206">
                  <c:v>1300</c:v>
                </c:pt>
                <c:pt idx="1207">
                  <c:v>1325</c:v>
                </c:pt>
                <c:pt idx="1208">
                  <c:v>1365</c:v>
                </c:pt>
                <c:pt idx="1209">
                  <c:v>1455</c:v>
                </c:pt>
                <c:pt idx="1210">
                  <c:v>1575</c:v>
                </c:pt>
                <c:pt idx="1211">
                  <c:v>1705</c:v>
                </c:pt>
                <c:pt idx="1212">
                  <c:v>1780</c:v>
                </c:pt>
                <c:pt idx="1213">
                  <c:v>2120</c:v>
                </c:pt>
                <c:pt idx="1214">
                  <c:v>2235</c:v>
                </c:pt>
                <c:pt idx="1215">
                  <c:v>2485</c:v>
                </c:pt>
                <c:pt idx="1216">
                  <c:v>2520</c:v>
                </c:pt>
                <c:pt idx="1217">
                  <c:v>2490</c:v>
                </c:pt>
                <c:pt idx="1218">
                  <c:v>2525</c:v>
                </c:pt>
                <c:pt idx="1219">
                  <c:v>2280</c:v>
                </c:pt>
                <c:pt idx="1220">
                  <c:v>2240</c:v>
                </c:pt>
                <c:pt idx="1221">
                  <c:v>2260</c:v>
                </c:pt>
                <c:pt idx="1222">
                  <c:v>1850</c:v>
                </c:pt>
                <c:pt idx="1223">
                  <c:v>1605</c:v>
                </c:pt>
                <c:pt idx="1224">
                  <c:v>1600</c:v>
                </c:pt>
                <c:pt idx="1225">
                  <c:v>1500</c:v>
                </c:pt>
                <c:pt idx="1226">
                  <c:v>1415</c:v>
                </c:pt>
                <c:pt idx="1227">
                  <c:v>1340</c:v>
                </c:pt>
                <c:pt idx="1228">
                  <c:v>1260</c:v>
                </c:pt>
                <c:pt idx="1229">
                  <c:v>1260</c:v>
                </c:pt>
                <c:pt idx="1230">
                  <c:v>1240</c:v>
                </c:pt>
                <c:pt idx="1231">
                  <c:v>1245</c:v>
                </c:pt>
                <c:pt idx="1232">
                  <c:v>1230</c:v>
                </c:pt>
                <c:pt idx="1233">
                  <c:v>1230</c:v>
                </c:pt>
                <c:pt idx="1234">
                  <c:v>1185</c:v>
                </c:pt>
                <c:pt idx="1235">
                  <c:v>1200</c:v>
                </c:pt>
                <c:pt idx="1236">
                  <c:v>1235</c:v>
                </c:pt>
                <c:pt idx="1237">
                  <c:v>1210</c:v>
                </c:pt>
                <c:pt idx="1238">
                  <c:v>1155</c:v>
                </c:pt>
                <c:pt idx="1239">
                  <c:v>1155</c:v>
                </c:pt>
                <c:pt idx="1240">
                  <c:v>1190</c:v>
                </c:pt>
                <c:pt idx="1241">
                  <c:v>1210</c:v>
                </c:pt>
                <c:pt idx="1242">
                  <c:v>1175</c:v>
                </c:pt>
                <c:pt idx="1243">
                  <c:v>1155</c:v>
                </c:pt>
                <c:pt idx="1244">
                  <c:v>1170</c:v>
                </c:pt>
                <c:pt idx="1245">
                  <c:v>1195</c:v>
                </c:pt>
                <c:pt idx="1246">
                  <c:v>1175</c:v>
                </c:pt>
                <c:pt idx="1247">
                  <c:v>1155</c:v>
                </c:pt>
                <c:pt idx="1248">
                  <c:v>1160</c:v>
                </c:pt>
                <c:pt idx="1249">
                  <c:v>1140</c:v>
                </c:pt>
                <c:pt idx="1250">
                  <c:v>1130</c:v>
                </c:pt>
                <c:pt idx="1251">
                  <c:v>1140</c:v>
                </c:pt>
                <c:pt idx="1252">
                  <c:v>1175</c:v>
                </c:pt>
                <c:pt idx="1253">
                  <c:v>1160</c:v>
                </c:pt>
                <c:pt idx="1254">
                  <c:v>1140</c:v>
                </c:pt>
                <c:pt idx="1255">
                  <c:v>1140</c:v>
                </c:pt>
                <c:pt idx="1256">
                  <c:v>1120</c:v>
                </c:pt>
                <c:pt idx="1257">
                  <c:v>1120</c:v>
                </c:pt>
                <c:pt idx="1258">
                  <c:v>1140</c:v>
                </c:pt>
                <c:pt idx="1259">
                  <c:v>1160</c:v>
                </c:pt>
                <c:pt idx="1260">
                  <c:v>1125</c:v>
                </c:pt>
                <c:pt idx="1261">
                  <c:v>1110</c:v>
                </c:pt>
                <c:pt idx="1262">
                  <c:v>1135</c:v>
                </c:pt>
                <c:pt idx="1263">
                  <c:v>1160</c:v>
                </c:pt>
                <c:pt idx="1264">
                  <c:v>1150</c:v>
                </c:pt>
                <c:pt idx="1265">
                  <c:v>1135</c:v>
                </c:pt>
                <c:pt idx="1266">
                  <c:v>1160</c:v>
                </c:pt>
                <c:pt idx="1267">
                  <c:v>1180</c:v>
                </c:pt>
                <c:pt idx="1268">
                  <c:v>1130</c:v>
                </c:pt>
                <c:pt idx="1269">
                  <c:v>1155</c:v>
                </c:pt>
                <c:pt idx="1270">
                  <c:v>1215</c:v>
                </c:pt>
                <c:pt idx="1271">
                  <c:v>1105</c:v>
                </c:pt>
                <c:pt idx="1272">
                  <c:v>1170</c:v>
                </c:pt>
                <c:pt idx="1273">
                  <c:v>1175</c:v>
                </c:pt>
                <c:pt idx="1274">
                  <c:v>1125</c:v>
                </c:pt>
                <c:pt idx="1275">
                  <c:v>1165</c:v>
                </c:pt>
                <c:pt idx="1276">
                  <c:v>1145</c:v>
                </c:pt>
                <c:pt idx="1277">
                  <c:v>1170</c:v>
                </c:pt>
                <c:pt idx="1278">
                  <c:v>1195</c:v>
                </c:pt>
                <c:pt idx="1279">
                  <c:v>1200</c:v>
                </c:pt>
                <c:pt idx="1280">
                  <c:v>1220</c:v>
                </c:pt>
                <c:pt idx="1281">
                  <c:v>1220</c:v>
                </c:pt>
                <c:pt idx="1282">
                  <c:v>1295</c:v>
                </c:pt>
                <c:pt idx="1283">
                  <c:v>1285</c:v>
                </c:pt>
                <c:pt idx="1284">
                  <c:v>1260</c:v>
                </c:pt>
                <c:pt idx="1285">
                  <c:v>1325</c:v>
                </c:pt>
                <c:pt idx="1286">
                  <c:v>1335</c:v>
                </c:pt>
                <c:pt idx="1287">
                  <c:v>1380</c:v>
                </c:pt>
                <c:pt idx="1288">
                  <c:v>1525</c:v>
                </c:pt>
                <c:pt idx="1289">
                  <c:v>1550</c:v>
                </c:pt>
                <c:pt idx="1290">
                  <c:v>1720</c:v>
                </c:pt>
                <c:pt idx="1291">
                  <c:v>1910</c:v>
                </c:pt>
                <c:pt idx="1292">
                  <c:v>2250</c:v>
                </c:pt>
                <c:pt idx="1293">
                  <c:v>2775</c:v>
                </c:pt>
                <c:pt idx="1294">
                  <c:v>3670</c:v>
                </c:pt>
                <c:pt idx="1295">
                  <c:v>4795</c:v>
                </c:pt>
                <c:pt idx="1296">
                  <c:v>5625</c:v>
                </c:pt>
                <c:pt idx="1297">
                  <c:v>5850</c:v>
                </c:pt>
                <c:pt idx="1298">
                  <c:v>5755</c:v>
                </c:pt>
                <c:pt idx="1299">
                  <c:v>5090</c:v>
                </c:pt>
                <c:pt idx="1300">
                  <c:v>4590</c:v>
                </c:pt>
                <c:pt idx="1301">
                  <c:v>4555</c:v>
                </c:pt>
                <c:pt idx="1302">
                  <c:v>4105</c:v>
                </c:pt>
                <c:pt idx="1303">
                  <c:v>3515</c:v>
                </c:pt>
                <c:pt idx="1304">
                  <c:v>2865</c:v>
                </c:pt>
                <c:pt idx="1305">
                  <c:v>2295</c:v>
                </c:pt>
                <c:pt idx="1306">
                  <c:v>2005</c:v>
                </c:pt>
                <c:pt idx="1307">
                  <c:v>1760</c:v>
                </c:pt>
                <c:pt idx="1308">
                  <c:v>1585</c:v>
                </c:pt>
                <c:pt idx="1309">
                  <c:v>1510</c:v>
                </c:pt>
                <c:pt idx="1310">
                  <c:v>1405</c:v>
                </c:pt>
                <c:pt idx="1311">
                  <c:v>1330</c:v>
                </c:pt>
                <c:pt idx="1312">
                  <c:v>1265</c:v>
                </c:pt>
                <c:pt idx="1313">
                  <c:v>1235</c:v>
                </c:pt>
                <c:pt idx="1314">
                  <c:v>1185</c:v>
                </c:pt>
                <c:pt idx="1315">
                  <c:v>1185</c:v>
                </c:pt>
                <c:pt idx="1316">
                  <c:v>1245</c:v>
                </c:pt>
                <c:pt idx="1317">
                  <c:v>1225</c:v>
                </c:pt>
                <c:pt idx="1318">
                  <c:v>1105</c:v>
                </c:pt>
                <c:pt idx="1319">
                  <c:v>1135</c:v>
                </c:pt>
                <c:pt idx="1320">
                  <c:v>1205</c:v>
                </c:pt>
                <c:pt idx="1321">
                  <c:v>1225</c:v>
                </c:pt>
                <c:pt idx="1322">
                  <c:v>1155</c:v>
                </c:pt>
                <c:pt idx="1323">
                  <c:v>1200</c:v>
                </c:pt>
                <c:pt idx="1324">
                  <c:v>1175</c:v>
                </c:pt>
                <c:pt idx="1325">
                  <c:v>1165</c:v>
                </c:pt>
                <c:pt idx="1326">
                  <c:v>1140</c:v>
                </c:pt>
                <c:pt idx="1327">
                  <c:v>1105</c:v>
                </c:pt>
                <c:pt idx="1328">
                  <c:v>1190</c:v>
                </c:pt>
                <c:pt idx="1329">
                  <c:v>1160</c:v>
                </c:pt>
                <c:pt idx="1330">
                  <c:v>1155</c:v>
                </c:pt>
                <c:pt idx="1331">
                  <c:v>1185</c:v>
                </c:pt>
                <c:pt idx="1332">
                  <c:v>1175</c:v>
                </c:pt>
                <c:pt idx="1333">
                  <c:v>1115</c:v>
                </c:pt>
                <c:pt idx="1334">
                  <c:v>1170</c:v>
                </c:pt>
                <c:pt idx="1335">
                  <c:v>1155</c:v>
                </c:pt>
                <c:pt idx="1336">
                  <c:v>1165</c:v>
                </c:pt>
                <c:pt idx="1337">
                  <c:v>1115</c:v>
                </c:pt>
                <c:pt idx="1338">
                  <c:v>1130</c:v>
                </c:pt>
                <c:pt idx="1339">
                  <c:v>1145</c:v>
                </c:pt>
                <c:pt idx="1340">
                  <c:v>1090</c:v>
                </c:pt>
                <c:pt idx="1341">
                  <c:v>1130</c:v>
                </c:pt>
                <c:pt idx="1342">
                  <c:v>1130</c:v>
                </c:pt>
                <c:pt idx="1343">
                  <c:v>1120</c:v>
                </c:pt>
                <c:pt idx="1344">
                  <c:v>1115</c:v>
                </c:pt>
                <c:pt idx="1345">
                  <c:v>1100</c:v>
                </c:pt>
                <c:pt idx="1346">
                  <c:v>1125</c:v>
                </c:pt>
                <c:pt idx="1347">
                  <c:v>1105</c:v>
                </c:pt>
                <c:pt idx="1348">
                  <c:v>1125</c:v>
                </c:pt>
                <c:pt idx="1349">
                  <c:v>1090</c:v>
                </c:pt>
                <c:pt idx="1350">
                  <c:v>1115</c:v>
                </c:pt>
                <c:pt idx="1351">
                  <c:v>1095</c:v>
                </c:pt>
                <c:pt idx="1352">
                  <c:v>1105</c:v>
                </c:pt>
                <c:pt idx="1353">
                  <c:v>1145</c:v>
                </c:pt>
                <c:pt idx="1354">
                  <c:v>1165</c:v>
                </c:pt>
                <c:pt idx="1355">
                  <c:v>1145</c:v>
                </c:pt>
                <c:pt idx="1356">
                  <c:v>1130</c:v>
                </c:pt>
                <c:pt idx="1357">
                  <c:v>1140</c:v>
                </c:pt>
                <c:pt idx="1358">
                  <c:v>1135</c:v>
                </c:pt>
                <c:pt idx="1359">
                  <c:v>1135</c:v>
                </c:pt>
                <c:pt idx="1360">
                  <c:v>1140</c:v>
                </c:pt>
                <c:pt idx="1361">
                  <c:v>1115</c:v>
                </c:pt>
                <c:pt idx="1362">
                  <c:v>1135</c:v>
                </c:pt>
                <c:pt idx="1363">
                  <c:v>1120</c:v>
                </c:pt>
                <c:pt idx="1364">
                  <c:v>1100</c:v>
                </c:pt>
                <c:pt idx="1365">
                  <c:v>1075</c:v>
                </c:pt>
                <c:pt idx="1366">
                  <c:v>1075</c:v>
                </c:pt>
                <c:pt idx="1367">
                  <c:v>1100</c:v>
                </c:pt>
                <c:pt idx="1368">
                  <c:v>1095</c:v>
                </c:pt>
                <c:pt idx="1369">
                  <c:v>1130</c:v>
                </c:pt>
                <c:pt idx="1370">
                  <c:v>1135</c:v>
                </c:pt>
                <c:pt idx="1371">
                  <c:v>1105</c:v>
                </c:pt>
                <c:pt idx="1372">
                  <c:v>1100</c:v>
                </c:pt>
                <c:pt idx="1373">
                  <c:v>1105</c:v>
                </c:pt>
                <c:pt idx="1374">
                  <c:v>1115</c:v>
                </c:pt>
                <c:pt idx="1375">
                  <c:v>1100</c:v>
                </c:pt>
                <c:pt idx="1376">
                  <c:v>1095</c:v>
                </c:pt>
                <c:pt idx="1377">
                  <c:v>1100</c:v>
                </c:pt>
                <c:pt idx="1378">
                  <c:v>1110</c:v>
                </c:pt>
                <c:pt idx="1379">
                  <c:v>1100</c:v>
                </c:pt>
                <c:pt idx="1380">
                  <c:v>1160</c:v>
                </c:pt>
                <c:pt idx="1381">
                  <c:v>1110</c:v>
                </c:pt>
                <c:pt idx="1382">
                  <c:v>1105</c:v>
                </c:pt>
                <c:pt idx="1383">
                  <c:v>1095</c:v>
                </c:pt>
                <c:pt idx="1384">
                  <c:v>1090</c:v>
                </c:pt>
                <c:pt idx="1385">
                  <c:v>1125</c:v>
                </c:pt>
                <c:pt idx="1386">
                  <c:v>1110</c:v>
                </c:pt>
                <c:pt idx="1387">
                  <c:v>1120</c:v>
                </c:pt>
                <c:pt idx="1388">
                  <c:v>1090</c:v>
                </c:pt>
                <c:pt idx="1389">
                  <c:v>1095</c:v>
                </c:pt>
                <c:pt idx="1390">
                  <c:v>1110</c:v>
                </c:pt>
                <c:pt idx="1391">
                  <c:v>1120</c:v>
                </c:pt>
                <c:pt idx="1392">
                  <c:v>1070</c:v>
                </c:pt>
                <c:pt idx="1393">
                  <c:v>1095</c:v>
                </c:pt>
                <c:pt idx="1394">
                  <c:v>1125</c:v>
                </c:pt>
                <c:pt idx="1395">
                  <c:v>1085</c:v>
                </c:pt>
                <c:pt idx="1396">
                  <c:v>1070</c:v>
                </c:pt>
                <c:pt idx="1397">
                  <c:v>1080</c:v>
                </c:pt>
                <c:pt idx="1398">
                  <c:v>1155</c:v>
                </c:pt>
                <c:pt idx="1399">
                  <c:v>1140</c:v>
                </c:pt>
                <c:pt idx="1400">
                  <c:v>1135</c:v>
                </c:pt>
                <c:pt idx="1401">
                  <c:v>1095</c:v>
                </c:pt>
                <c:pt idx="1402">
                  <c:v>1080</c:v>
                </c:pt>
                <c:pt idx="1403">
                  <c:v>1090</c:v>
                </c:pt>
                <c:pt idx="1404">
                  <c:v>1080</c:v>
                </c:pt>
                <c:pt idx="1405">
                  <c:v>1075</c:v>
                </c:pt>
                <c:pt idx="1406">
                  <c:v>1095</c:v>
                </c:pt>
                <c:pt idx="1407">
                  <c:v>1105</c:v>
                </c:pt>
                <c:pt idx="1408">
                  <c:v>1095</c:v>
                </c:pt>
                <c:pt idx="1409">
                  <c:v>1145</c:v>
                </c:pt>
                <c:pt idx="1410">
                  <c:v>1115</c:v>
                </c:pt>
                <c:pt idx="1411">
                  <c:v>1110</c:v>
                </c:pt>
                <c:pt idx="1412">
                  <c:v>1090</c:v>
                </c:pt>
                <c:pt idx="1413">
                  <c:v>1095</c:v>
                </c:pt>
                <c:pt idx="1414">
                  <c:v>1100</c:v>
                </c:pt>
                <c:pt idx="1415">
                  <c:v>1100</c:v>
                </c:pt>
                <c:pt idx="1416">
                  <c:v>1085</c:v>
                </c:pt>
                <c:pt idx="1417">
                  <c:v>1070</c:v>
                </c:pt>
                <c:pt idx="1418">
                  <c:v>1100</c:v>
                </c:pt>
                <c:pt idx="1419">
                  <c:v>1105</c:v>
                </c:pt>
                <c:pt idx="1420">
                  <c:v>1085</c:v>
                </c:pt>
                <c:pt idx="1421">
                  <c:v>1065</c:v>
                </c:pt>
                <c:pt idx="1422">
                  <c:v>1095</c:v>
                </c:pt>
                <c:pt idx="1423">
                  <c:v>1100</c:v>
                </c:pt>
                <c:pt idx="1424">
                  <c:v>1090</c:v>
                </c:pt>
                <c:pt idx="1425">
                  <c:v>1095</c:v>
                </c:pt>
                <c:pt idx="1426">
                  <c:v>1100</c:v>
                </c:pt>
                <c:pt idx="1427">
                  <c:v>1095</c:v>
                </c:pt>
                <c:pt idx="1428">
                  <c:v>1125</c:v>
                </c:pt>
                <c:pt idx="1429">
                  <c:v>1105</c:v>
                </c:pt>
                <c:pt idx="1430">
                  <c:v>1095</c:v>
                </c:pt>
                <c:pt idx="1431">
                  <c:v>1095</c:v>
                </c:pt>
                <c:pt idx="1432">
                  <c:v>1090</c:v>
                </c:pt>
                <c:pt idx="1433">
                  <c:v>1085</c:v>
                </c:pt>
                <c:pt idx="1434">
                  <c:v>1110</c:v>
                </c:pt>
                <c:pt idx="1435">
                  <c:v>1120</c:v>
                </c:pt>
                <c:pt idx="1436">
                  <c:v>1090</c:v>
                </c:pt>
                <c:pt idx="1437">
                  <c:v>1085</c:v>
                </c:pt>
                <c:pt idx="1438">
                  <c:v>1090</c:v>
                </c:pt>
                <c:pt idx="1439">
                  <c:v>1090</c:v>
                </c:pt>
                <c:pt idx="1440">
                  <c:v>1105</c:v>
                </c:pt>
                <c:pt idx="1441">
                  <c:v>1085</c:v>
                </c:pt>
                <c:pt idx="1442">
                  <c:v>1090</c:v>
                </c:pt>
                <c:pt idx="1443">
                  <c:v>1080</c:v>
                </c:pt>
                <c:pt idx="1444">
                  <c:v>1160</c:v>
                </c:pt>
                <c:pt idx="1445">
                  <c:v>1080</c:v>
                </c:pt>
                <c:pt idx="1446">
                  <c:v>1090</c:v>
                </c:pt>
                <c:pt idx="1447">
                  <c:v>1085</c:v>
                </c:pt>
                <c:pt idx="1448">
                  <c:v>1080</c:v>
                </c:pt>
                <c:pt idx="1449">
                  <c:v>1085</c:v>
                </c:pt>
                <c:pt idx="1450">
                  <c:v>1125</c:v>
                </c:pt>
                <c:pt idx="1451">
                  <c:v>1100</c:v>
                </c:pt>
                <c:pt idx="1452">
                  <c:v>1115</c:v>
                </c:pt>
                <c:pt idx="1453">
                  <c:v>1100</c:v>
                </c:pt>
                <c:pt idx="1454">
                  <c:v>1110</c:v>
                </c:pt>
                <c:pt idx="1455">
                  <c:v>1100</c:v>
                </c:pt>
                <c:pt idx="1456">
                  <c:v>1100</c:v>
                </c:pt>
                <c:pt idx="1457">
                  <c:v>1105</c:v>
                </c:pt>
                <c:pt idx="1458">
                  <c:v>1105</c:v>
                </c:pt>
                <c:pt idx="1459">
                  <c:v>1105</c:v>
                </c:pt>
                <c:pt idx="1460">
                  <c:v>1100</c:v>
                </c:pt>
                <c:pt idx="1461">
                  <c:v>1100</c:v>
                </c:pt>
                <c:pt idx="1462">
                  <c:v>1090</c:v>
                </c:pt>
                <c:pt idx="1463">
                  <c:v>1115</c:v>
                </c:pt>
                <c:pt idx="1464">
                  <c:v>1095</c:v>
                </c:pt>
                <c:pt idx="1465">
                  <c:v>1090</c:v>
                </c:pt>
                <c:pt idx="1466">
                  <c:v>1085</c:v>
                </c:pt>
                <c:pt idx="1467">
                  <c:v>1080</c:v>
                </c:pt>
                <c:pt idx="1468">
                  <c:v>1085</c:v>
                </c:pt>
                <c:pt idx="1469">
                  <c:v>1090</c:v>
                </c:pt>
                <c:pt idx="1470">
                  <c:v>1090</c:v>
                </c:pt>
                <c:pt idx="1471">
                  <c:v>1075</c:v>
                </c:pt>
                <c:pt idx="1472">
                  <c:v>1085</c:v>
                </c:pt>
                <c:pt idx="1473">
                  <c:v>1100</c:v>
                </c:pt>
                <c:pt idx="1474">
                  <c:v>1090</c:v>
                </c:pt>
                <c:pt idx="1475">
                  <c:v>1100</c:v>
                </c:pt>
                <c:pt idx="1476">
                  <c:v>1085</c:v>
                </c:pt>
                <c:pt idx="1477">
                  <c:v>1065</c:v>
                </c:pt>
                <c:pt idx="1478">
                  <c:v>1095</c:v>
                </c:pt>
                <c:pt idx="1479">
                  <c:v>1085</c:v>
                </c:pt>
                <c:pt idx="1480">
                  <c:v>1070</c:v>
                </c:pt>
                <c:pt idx="1481">
                  <c:v>1090</c:v>
                </c:pt>
                <c:pt idx="1482">
                  <c:v>1090</c:v>
                </c:pt>
                <c:pt idx="1483">
                  <c:v>1095</c:v>
                </c:pt>
                <c:pt idx="1484">
                  <c:v>1100</c:v>
                </c:pt>
                <c:pt idx="1485">
                  <c:v>1065</c:v>
                </c:pt>
                <c:pt idx="1486">
                  <c:v>1080</c:v>
                </c:pt>
                <c:pt idx="1487">
                  <c:v>1095</c:v>
                </c:pt>
                <c:pt idx="1488">
                  <c:v>1090</c:v>
                </c:pt>
                <c:pt idx="1489">
                  <c:v>1085</c:v>
                </c:pt>
                <c:pt idx="1490">
                  <c:v>1090</c:v>
                </c:pt>
                <c:pt idx="1491">
                  <c:v>1105</c:v>
                </c:pt>
                <c:pt idx="1492">
                  <c:v>1090</c:v>
                </c:pt>
                <c:pt idx="1493">
                  <c:v>1075</c:v>
                </c:pt>
                <c:pt idx="1494">
                  <c:v>1085</c:v>
                </c:pt>
                <c:pt idx="1495">
                  <c:v>1095</c:v>
                </c:pt>
                <c:pt idx="1496">
                  <c:v>1100</c:v>
                </c:pt>
                <c:pt idx="1497">
                  <c:v>1090</c:v>
                </c:pt>
                <c:pt idx="1498">
                  <c:v>1095</c:v>
                </c:pt>
                <c:pt idx="1499">
                  <c:v>1095</c:v>
                </c:pt>
                <c:pt idx="1500">
                  <c:v>1080</c:v>
                </c:pt>
                <c:pt idx="1501">
                  <c:v>1135</c:v>
                </c:pt>
                <c:pt idx="1502">
                  <c:v>1090</c:v>
                </c:pt>
                <c:pt idx="1503">
                  <c:v>1115</c:v>
                </c:pt>
                <c:pt idx="1504">
                  <c:v>1070</c:v>
                </c:pt>
                <c:pt idx="1505">
                  <c:v>1120</c:v>
                </c:pt>
                <c:pt idx="1506">
                  <c:v>1110</c:v>
                </c:pt>
                <c:pt idx="1507">
                  <c:v>1105</c:v>
                </c:pt>
                <c:pt idx="1508">
                  <c:v>1060</c:v>
                </c:pt>
                <c:pt idx="1509">
                  <c:v>1050</c:v>
                </c:pt>
                <c:pt idx="1510">
                  <c:v>1080</c:v>
                </c:pt>
                <c:pt idx="1511">
                  <c:v>1075</c:v>
                </c:pt>
                <c:pt idx="1512">
                  <c:v>1055</c:v>
                </c:pt>
                <c:pt idx="1513">
                  <c:v>1055</c:v>
                </c:pt>
                <c:pt idx="1514">
                  <c:v>1095</c:v>
                </c:pt>
                <c:pt idx="1515">
                  <c:v>1070</c:v>
                </c:pt>
                <c:pt idx="1516">
                  <c:v>1060</c:v>
                </c:pt>
                <c:pt idx="1517">
                  <c:v>1095</c:v>
                </c:pt>
                <c:pt idx="1518">
                  <c:v>1055</c:v>
                </c:pt>
                <c:pt idx="1519">
                  <c:v>1050</c:v>
                </c:pt>
                <c:pt idx="1520">
                  <c:v>1070</c:v>
                </c:pt>
                <c:pt idx="1521">
                  <c:v>1085</c:v>
                </c:pt>
                <c:pt idx="1522">
                  <c:v>1085</c:v>
                </c:pt>
                <c:pt idx="1523">
                  <c:v>1080</c:v>
                </c:pt>
                <c:pt idx="1524">
                  <c:v>1065</c:v>
                </c:pt>
                <c:pt idx="1525">
                  <c:v>1100</c:v>
                </c:pt>
                <c:pt idx="1526">
                  <c:v>1100</c:v>
                </c:pt>
                <c:pt idx="1527">
                  <c:v>1075</c:v>
                </c:pt>
                <c:pt idx="1528">
                  <c:v>1090</c:v>
                </c:pt>
                <c:pt idx="1529">
                  <c:v>1090</c:v>
                </c:pt>
                <c:pt idx="1530">
                  <c:v>1110</c:v>
                </c:pt>
                <c:pt idx="1531">
                  <c:v>1090</c:v>
                </c:pt>
                <c:pt idx="1532">
                  <c:v>1055</c:v>
                </c:pt>
                <c:pt idx="1533">
                  <c:v>1075</c:v>
                </c:pt>
                <c:pt idx="1534">
                  <c:v>1090</c:v>
                </c:pt>
                <c:pt idx="1535">
                  <c:v>1100</c:v>
                </c:pt>
                <c:pt idx="1536">
                  <c:v>1105</c:v>
                </c:pt>
                <c:pt idx="1537">
                  <c:v>1085</c:v>
                </c:pt>
                <c:pt idx="1538">
                  <c:v>1095</c:v>
                </c:pt>
                <c:pt idx="1539">
                  <c:v>1120</c:v>
                </c:pt>
                <c:pt idx="1540">
                  <c:v>1120</c:v>
                </c:pt>
                <c:pt idx="1541">
                  <c:v>1095</c:v>
                </c:pt>
                <c:pt idx="1542">
                  <c:v>1090</c:v>
                </c:pt>
                <c:pt idx="1543">
                  <c:v>1110</c:v>
                </c:pt>
                <c:pt idx="1544">
                  <c:v>1105</c:v>
                </c:pt>
                <c:pt idx="1545">
                  <c:v>1080</c:v>
                </c:pt>
                <c:pt idx="1546">
                  <c:v>1075</c:v>
                </c:pt>
                <c:pt idx="1547">
                  <c:v>1060</c:v>
                </c:pt>
                <c:pt idx="1548">
                  <c:v>1080</c:v>
                </c:pt>
                <c:pt idx="1549">
                  <c:v>1065</c:v>
                </c:pt>
                <c:pt idx="1550">
                  <c:v>1075</c:v>
                </c:pt>
                <c:pt idx="1551">
                  <c:v>1100</c:v>
                </c:pt>
                <c:pt idx="1552">
                  <c:v>1080</c:v>
                </c:pt>
                <c:pt idx="1553">
                  <c:v>1100</c:v>
                </c:pt>
                <c:pt idx="1554">
                  <c:v>1085</c:v>
                </c:pt>
                <c:pt idx="1555">
                  <c:v>1090</c:v>
                </c:pt>
                <c:pt idx="1556">
                  <c:v>1070</c:v>
                </c:pt>
                <c:pt idx="1557">
                  <c:v>1090</c:v>
                </c:pt>
                <c:pt idx="1558">
                  <c:v>1090</c:v>
                </c:pt>
                <c:pt idx="1559">
                  <c:v>1060</c:v>
                </c:pt>
                <c:pt idx="1560">
                  <c:v>1085</c:v>
                </c:pt>
                <c:pt idx="1561">
                  <c:v>1080</c:v>
                </c:pt>
                <c:pt idx="1562">
                  <c:v>1090</c:v>
                </c:pt>
                <c:pt idx="1563">
                  <c:v>1080</c:v>
                </c:pt>
                <c:pt idx="1564">
                  <c:v>1085</c:v>
                </c:pt>
                <c:pt idx="1565">
                  <c:v>1070</c:v>
                </c:pt>
                <c:pt idx="1566">
                  <c:v>1095</c:v>
                </c:pt>
                <c:pt idx="1567">
                  <c:v>1090</c:v>
                </c:pt>
                <c:pt idx="1568">
                  <c:v>1080</c:v>
                </c:pt>
                <c:pt idx="1569">
                  <c:v>1100</c:v>
                </c:pt>
                <c:pt idx="1570">
                  <c:v>1070</c:v>
                </c:pt>
                <c:pt idx="1571">
                  <c:v>1115</c:v>
                </c:pt>
                <c:pt idx="1572">
                  <c:v>1080</c:v>
                </c:pt>
                <c:pt idx="1573">
                  <c:v>1095</c:v>
                </c:pt>
                <c:pt idx="1574">
                  <c:v>1105</c:v>
                </c:pt>
                <c:pt idx="1575">
                  <c:v>1090</c:v>
                </c:pt>
                <c:pt idx="1576">
                  <c:v>1095</c:v>
                </c:pt>
                <c:pt idx="1577">
                  <c:v>1085</c:v>
                </c:pt>
                <c:pt idx="1578">
                  <c:v>1100</c:v>
                </c:pt>
                <c:pt idx="1579">
                  <c:v>1100</c:v>
                </c:pt>
                <c:pt idx="1580">
                  <c:v>1095</c:v>
                </c:pt>
                <c:pt idx="1581">
                  <c:v>1080</c:v>
                </c:pt>
                <c:pt idx="1582">
                  <c:v>1050</c:v>
                </c:pt>
                <c:pt idx="1583">
                  <c:v>1065</c:v>
                </c:pt>
                <c:pt idx="1584">
                  <c:v>1095</c:v>
                </c:pt>
                <c:pt idx="1585">
                  <c:v>1085</c:v>
                </c:pt>
                <c:pt idx="1586">
                  <c:v>1075</c:v>
                </c:pt>
                <c:pt idx="1587">
                  <c:v>1080</c:v>
                </c:pt>
                <c:pt idx="1588">
                  <c:v>1080</c:v>
                </c:pt>
                <c:pt idx="1589">
                  <c:v>1075</c:v>
                </c:pt>
                <c:pt idx="1590">
                  <c:v>1085</c:v>
                </c:pt>
                <c:pt idx="1591">
                  <c:v>1095</c:v>
                </c:pt>
                <c:pt idx="1592">
                  <c:v>1090</c:v>
                </c:pt>
                <c:pt idx="1593">
                  <c:v>1100</c:v>
                </c:pt>
                <c:pt idx="1594">
                  <c:v>1100</c:v>
                </c:pt>
                <c:pt idx="1595">
                  <c:v>1080</c:v>
                </c:pt>
                <c:pt idx="1596">
                  <c:v>1095</c:v>
                </c:pt>
                <c:pt idx="1597">
                  <c:v>1075</c:v>
                </c:pt>
                <c:pt idx="1598">
                  <c:v>1070</c:v>
                </c:pt>
                <c:pt idx="1599">
                  <c:v>1095</c:v>
                </c:pt>
                <c:pt idx="1600">
                  <c:v>1110</c:v>
                </c:pt>
                <c:pt idx="1601">
                  <c:v>1075</c:v>
                </c:pt>
                <c:pt idx="1602">
                  <c:v>1075</c:v>
                </c:pt>
                <c:pt idx="1603">
                  <c:v>1100</c:v>
                </c:pt>
                <c:pt idx="1604">
                  <c:v>1070</c:v>
                </c:pt>
                <c:pt idx="1605">
                  <c:v>1085</c:v>
                </c:pt>
                <c:pt idx="1606">
                  <c:v>1070</c:v>
                </c:pt>
                <c:pt idx="1607">
                  <c:v>1070</c:v>
                </c:pt>
                <c:pt idx="1608">
                  <c:v>1060</c:v>
                </c:pt>
                <c:pt idx="1609">
                  <c:v>1080</c:v>
                </c:pt>
                <c:pt idx="1610">
                  <c:v>1075</c:v>
                </c:pt>
                <c:pt idx="1611">
                  <c:v>1085</c:v>
                </c:pt>
                <c:pt idx="1612">
                  <c:v>1115</c:v>
                </c:pt>
                <c:pt idx="1613">
                  <c:v>1050</c:v>
                </c:pt>
                <c:pt idx="1614">
                  <c:v>1070</c:v>
                </c:pt>
                <c:pt idx="1615">
                  <c:v>1075</c:v>
                </c:pt>
                <c:pt idx="1616">
                  <c:v>1110</c:v>
                </c:pt>
                <c:pt idx="1617">
                  <c:v>1075</c:v>
                </c:pt>
                <c:pt idx="1618">
                  <c:v>1055</c:v>
                </c:pt>
                <c:pt idx="1619">
                  <c:v>1095</c:v>
                </c:pt>
                <c:pt idx="1620">
                  <c:v>1100</c:v>
                </c:pt>
                <c:pt idx="1621">
                  <c:v>1120</c:v>
                </c:pt>
                <c:pt idx="1622">
                  <c:v>1070</c:v>
                </c:pt>
                <c:pt idx="1623">
                  <c:v>1035</c:v>
                </c:pt>
                <c:pt idx="1624">
                  <c:v>1075</c:v>
                </c:pt>
                <c:pt idx="1625">
                  <c:v>1075</c:v>
                </c:pt>
                <c:pt idx="1626">
                  <c:v>1045</c:v>
                </c:pt>
                <c:pt idx="1627">
                  <c:v>1055</c:v>
                </c:pt>
                <c:pt idx="1628">
                  <c:v>1075</c:v>
                </c:pt>
                <c:pt idx="1629">
                  <c:v>1090</c:v>
                </c:pt>
                <c:pt idx="1630">
                  <c:v>1105</c:v>
                </c:pt>
                <c:pt idx="1631">
                  <c:v>1085</c:v>
                </c:pt>
                <c:pt idx="1632">
                  <c:v>1070</c:v>
                </c:pt>
                <c:pt idx="1633">
                  <c:v>1070</c:v>
                </c:pt>
                <c:pt idx="1634">
                  <c:v>1055</c:v>
                </c:pt>
                <c:pt idx="1635">
                  <c:v>1075</c:v>
                </c:pt>
                <c:pt idx="1636">
                  <c:v>1085</c:v>
                </c:pt>
                <c:pt idx="1637">
                  <c:v>1100</c:v>
                </c:pt>
                <c:pt idx="1638">
                  <c:v>1075</c:v>
                </c:pt>
                <c:pt idx="1639">
                  <c:v>1095</c:v>
                </c:pt>
                <c:pt idx="1640">
                  <c:v>1105</c:v>
                </c:pt>
                <c:pt idx="1641">
                  <c:v>1065</c:v>
                </c:pt>
                <c:pt idx="1642">
                  <c:v>1065</c:v>
                </c:pt>
                <c:pt idx="1643">
                  <c:v>1095</c:v>
                </c:pt>
                <c:pt idx="1644">
                  <c:v>1100</c:v>
                </c:pt>
                <c:pt idx="1645">
                  <c:v>1095</c:v>
                </c:pt>
                <c:pt idx="1646">
                  <c:v>1075</c:v>
                </c:pt>
                <c:pt idx="1647">
                  <c:v>1060</c:v>
                </c:pt>
                <c:pt idx="1648">
                  <c:v>1060</c:v>
                </c:pt>
                <c:pt idx="1649">
                  <c:v>1070</c:v>
                </c:pt>
                <c:pt idx="1650">
                  <c:v>1080</c:v>
                </c:pt>
                <c:pt idx="1651">
                  <c:v>1075</c:v>
                </c:pt>
                <c:pt idx="1652">
                  <c:v>1060</c:v>
                </c:pt>
                <c:pt idx="1653">
                  <c:v>1065</c:v>
                </c:pt>
                <c:pt idx="1654">
                  <c:v>1080</c:v>
                </c:pt>
                <c:pt idx="1655">
                  <c:v>1050</c:v>
                </c:pt>
                <c:pt idx="1656">
                  <c:v>1045</c:v>
                </c:pt>
                <c:pt idx="1657">
                  <c:v>1055</c:v>
                </c:pt>
                <c:pt idx="1658">
                  <c:v>1055</c:v>
                </c:pt>
                <c:pt idx="1659">
                  <c:v>1045</c:v>
                </c:pt>
                <c:pt idx="1660">
                  <c:v>1060</c:v>
                </c:pt>
                <c:pt idx="1661">
                  <c:v>1045</c:v>
                </c:pt>
                <c:pt idx="1662">
                  <c:v>1065</c:v>
                </c:pt>
                <c:pt idx="1663">
                  <c:v>1100</c:v>
                </c:pt>
                <c:pt idx="1664">
                  <c:v>1085</c:v>
                </c:pt>
                <c:pt idx="1665">
                  <c:v>1085</c:v>
                </c:pt>
                <c:pt idx="1666">
                  <c:v>1110</c:v>
                </c:pt>
                <c:pt idx="1667">
                  <c:v>1095</c:v>
                </c:pt>
                <c:pt idx="1668">
                  <c:v>1080</c:v>
                </c:pt>
                <c:pt idx="1669">
                  <c:v>1085</c:v>
                </c:pt>
                <c:pt idx="1670">
                  <c:v>1055</c:v>
                </c:pt>
                <c:pt idx="1671">
                  <c:v>1090</c:v>
                </c:pt>
                <c:pt idx="1672">
                  <c:v>1075</c:v>
                </c:pt>
                <c:pt idx="1673">
                  <c:v>1075</c:v>
                </c:pt>
                <c:pt idx="1674">
                  <c:v>1100</c:v>
                </c:pt>
                <c:pt idx="1675">
                  <c:v>1075</c:v>
                </c:pt>
                <c:pt idx="1676">
                  <c:v>1060</c:v>
                </c:pt>
                <c:pt idx="1677">
                  <c:v>1085</c:v>
                </c:pt>
                <c:pt idx="1678">
                  <c:v>1060</c:v>
                </c:pt>
                <c:pt idx="1679">
                  <c:v>1060</c:v>
                </c:pt>
                <c:pt idx="1680">
                  <c:v>1080</c:v>
                </c:pt>
                <c:pt idx="1681">
                  <c:v>1075</c:v>
                </c:pt>
                <c:pt idx="1682">
                  <c:v>1090</c:v>
                </c:pt>
                <c:pt idx="1683">
                  <c:v>1060</c:v>
                </c:pt>
                <c:pt idx="1684">
                  <c:v>1105</c:v>
                </c:pt>
                <c:pt idx="1685">
                  <c:v>1045</c:v>
                </c:pt>
                <c:pt idx="1686">
                  <c:v>1045</c:v>
                </c:pt>
                <c:pt idx="1687">
                  <c:v>1070</c:v>
                </c:pt>
                <c:pt idx="1688">
                  <c:v>1065</c:v>
                </c:pt>
                <c:pt idx="1689">
                  <c:v>1060</c:v>
                </c:pt>
                <c:pt idx="1690">
                  <c:v>1105</c:v>
                </c:pt>
                <c:pt idx="1691">
                  <c:v>1095</c:v>
                </c:pt>
                <c:pt idx="1692">
                  <c:v>1095</c:v>
                </c:pt>
                <c:pt idx="1693">
                  <c:v>1105</c:v>
                </c:pt>
                <c:pt idx="1694">
                  <c:v>1085</c:v>
                </c:pt>
                <c:pt idx="1695">
                  <c:v>1060</c:v>
                </c:pt>
                <c:pt idx="1696">
                  <c:v>1075</c:v>
                </c:pt>
                <c:pt idx="1697">
                  <c:v>1035</c:v>
                </c:pt>
                <c:pt idx="1698">
                  <c:v>1030</c:v>
                </c:pt>
                <c:pt idx="1699">
                  <c:v>1055</c:v>
                </c:pt>
                <c:pt idx="1700">
                  <c:v>1075</c:v>
                </c:pt>
                <c:pt idx="1701">
                  <c:v>1095</c:v>
                </c:pt>
                <c:pt idx="1702">
                  <c:v>1095</c:v>
                </c:pt>
                <c:pt idx="1703">
                  <c:v>1080</c:v>
                </c:pt>
                <c:pt idx="1704">
                  <c:v>1080</c:v>
                </c:pt>
                <c:pt idx="1705">
                  <c:v>1085</c:v>
                </c:pt>
                <c:pt idx="1706">
                  <c:v>1100</c:v>
                </c:pt>
                <c:pt idx="1707">
                  <c:v>1090</c:v>
                </c:pt>
                <c:pt idx="1708">
                  <c:v>1090</c:v>
                </c:pt>
                <c:pt idx="1709">
                  <c:v>1110</c:v>
                </c:pt>
                <c:pt idx="1710">
                  <c:v>1095</c:v>
                </c:pt>
                <c:pt idx="1711">
                  <c:v>1085</c:v>
                </c:pt>
                <c:pt idx="1712">
                  <c:v>1080</c:v>
                </c:pt>
                <c:pt idx="1713">
                  <c:v>1075</c:v>
                </c:pt>
                <c:pt idx="1714">
                  <c:v>1085</c:v>
                </c:pt>
                <c:pt idx="1715">
                  <c:v>1085</c:v>
                </c:pt>
                <c:pt idx="1716">
                  <c:v>1060</c:v>
                </c:pt>
                <c:pt idx="1717">
                  <c:v>1065</c:v>
                </c:pt>
                <c:pt idx="1718">
                  <c:v>1055</c:v>
                </c:pt>
                <c:pt idx="1719">
                  <c:v>1075</c:v>
                </c:pt>
                <c:pt idx="1720">
                  <c:v>1065</c:v>
                </c:pt>
                <c:pt idx="1721">
                  <c:v>1105</c:v>
                </c:pt>
                <c:pt idx="1722">
                  <c:v>1080</c:v>
                </c:pt>
                <c:pt idx="1723">
                  <c:v>1075</c:v>
                </c:pt>
                <c:pt idx="1724">
                  <c:v>1090</c:v>
                </c:pt>
                <c:pt idx="1725">
                  <c:v>1105</c:v>
                </c:pt>
                <c:pt idx="1726">
                  <c:v>1080</c:v>
                </c:pt>
                <c:pt idx="1727">
                  <c:v>1085</c:v>
                </c:pt>
                <c:pt idx="1728">
                  <c:v>1040</c:v>
                </c:pt>
                <c:pt idx="1729">
                  <c:v>1065</c:v>
                </c:pt>
                <c:pt idx="1730">
                  <c:v>1070</c:v>
                </c:pt>
                <c:pt idx="1731">
                  <c:v>1060</c:v>
                </c:pt>
                <c:pt idx="1732">
                  <c:v>1045</c:v>
                </c:pt>
                <c:pt idx="1733">
                  <c:v>1040</c:v>
                </c:pt>
                <c:pt idx="1734">
                  <c:v>1070</c:v>
                </c:pt>
                <c:pt idx="1735">
                  <c:v>1075</c:v>
                </c:pt>
                <c:pt idx="1736">
                  <c:v>1085</c:v>
                </c:pt>
                <c:pt idx="1737">
                  <c:v>1085</c:v>
                </c:pt>
                <c:pt idx="1738">
                  <c:v>1050</c:v>
                </c:pt>
                <c:pt idx="1739">
                  <c:v>1075</c:v>
                </c:pt>
                <c:pt idx="1740">
                  <c:v>1085</c:v>
                </c:pt>
                <c:pt idx="1741">
                  <c:v>1095</c:v>
                </c:pt>
                <c:pt idx="1742">
                  <c:v>1040</c:v>
                </c:pt>
                <c:pt idx="1743">
                  <c:v>1030</c:v>
                </c:pt>
                <c:pt idx="1744">
                  <c:v>1045</c:v>
                </c:pt>
                <c:pt idx="1745">
                  <c:v>1080</c:v>
                </c:pt>
                <c:pt idx="1746">
                  <c:v>1045</c:v>
                </c:pt>
                <c:pt idx="1747">
                  <c:v>1045</c:v>
                </c:pt>
                <c:pt idx="1748">
                  <c:v>1080</c:v>
                </c:pt>
                <c:pt idx="1749">
                  <c:v>1070</c:v>
                </c:pt>
                <c:pt idx="1750">
                  <c:v>1070</c:v>
                </c:pt>
                <c:pt idx="1751">
                  <c:v>1060</c:v>
                </c:pt>
                <c:pt idx="1752">
                  <c:v>1065</c:v>
                </c:pt>
                <c:pt idx="1753">
                  <c:v>1095</c:v>
                </c:pt>
                <c:pt idx="1754">
                  <c:v>1080</c:v>
                </c:pt>
                <c:pt idx="1755">
                  <c:v>1070</c:v>
                </c:pt>
                <c:pt idx="1756">
                  <c:v>1055</c:v>
                </c:pt>
                <c:pt idx="1757">
                  <c:v>1060</c:v>
                </c:pt>
                <c:pt idx="1758">
                  <c:v>1075</c:v>
                </c:pt>
                <c:pt idx="1759">
                  <c:v>1065</c:v>
                </c:pt>
                <c:pt idx="1760">
                  <c:v>1050</c:v>
                </c:pt>
                <c:pt idx="1761">
                  <c:v>1065</c:v>
                </c:pt>
                <c:pt idx="1762">
                  <c:v>1075</c:v>
                </c:pt>
                <c:pt idx="1763">
                  <c:v>1085</c:v>
                </c:pt>
                <c:pt idx="1764">
                  <c:v>1095</c:v>
                </c:pt>
                <c:pt idx="1765">
                  <c:v>1085</c:v>
                </c:pt>
                <c:pt idx="1766">
                  <c:v>1075</c:v>
                </c:pt>
                <c:pt idx="1767">
                  <c:v>1065</c:v>
                </c:pt>
                <c:pt idx="1768">
                  <c:v>1080</c:v>
                </c:pt>
                <c:pt idx="1769">
                  <c:v>1080</c:v>
                </c:pt>
                <c:pt idx="1770">
                  <c:v>1065</c:v>
                </c:pt>
                <c:pt idx="1771">
                  <c:v>1070</c:v>
                </c:pt>
                <c:pt idx="1772">
                  <c:v>1100</c:v>
                </c:pt>
                <c:pt idx="1773">
                  <c:v>1080</c:v>
                </c:pt>
                <c:pt idx="1774">
                  <c:v>1070</c:v>
                </c:pt>
                <c:pt idx="1775">
                  <c:v>1070</c:v>
                </c:pt>
                <c:pt idx="1776">
                  <c:v>1055</c:v>
                </c:pt>
                <c:pt idx="1777">
                  <c:v>1080</c:v>
                </c:pt>
                <c:pt idx="1778">
                  <c:v>1065</c:v>
                </c:pt>
                <c:pt idx="1779">
                  <c:v>1035</c:v>
                </c:pt>
                <c:pt idx="1780">
                  <c:v>1035</c:v>
                </c:pt>
                <c:pt idx="1781">
                  <c:v>1055</c:v>
                </c:pt>
                <c:pt idx="1782">
                  <c:v>1050</c:v>
                </c:pt>
                <c:pt idx="1783">
                  <c:v>1065</c:v>
                </c:pt>
                <c:pt idx="1784">
                  <c:v>1060</c:v>
                </c:pt>
                <c:pt idx="1785">
                  <c:v>1045</c:v>
                </c:pt>
                <c:pt idx="1786">
                  <c:v>1075</c:v>
                </c:pt>
                <c:pt idx="1787">
                  <c:v>1090</c:v>
                </c:pt>
                <c:pt idx="1788">
                  <c:v>1045</c:v>
                </c:pt>
                <c:pt idx="1789">
                  <c:v>1070</c:v>
                </c:pt>
                <c:pt idx="1790">
                  <c:v>1085</c:v>
                </c:pt>
                <c:pt idx="1791">
                  <c:v>1070</c:v>
                </c:pt>
                <c:pt idx="1792">
                  <c:v>1095</c:v>
                </c:pt>
                <c:pt idx="1793">
                  <c:v>1060</c:v>
                </c:pt>
                <c:pt idx="1794">
                  <c:v>1050</c:v>
                </c:pt>
                <c:pt idx="1795">
                  <c:v>1040</c:v>
                </c:pt>
                <c:pt idx="1796">
                  <c:v>1075</c:v>
                </c:pt>
                <c:pt idx="1797">
                  <c:v>1095</c:v>
                </c:pt>
                <c:pt idx="1798">
                  <c:v>1105</c:v>
                </c:pt>
                <c:pt idx="1799">
                  <c:v>1050</c:v>
                </c:pt>
                <c:pt idx="1800">
                  <c:v>1070</c:v>
                </c:pt>
                <c:pt idx="1801">
                  <c:v>1045</c:v>
                </c:pt>
                <c:pt idx="1802">
                  <c:v>1080</c:v>
                </c:pt>
                <c:pt idx="1803">
                  <c:v>1050</c:v>
                </c:pt>
                <c:pt idx="1804">
                  <c:v>1085</c:v>
                </c:pt>
                <c:pt idx="1805">
                  <c:v>1075</c:v>
                </c:pt>
                <c:pt idx="1806">
                  <c:v>1070</c:v>
                </c:pt>
                <c:pt idx="1807">
                  <c:v>1055</c:v>
                </c:pt>
                <c:pt idx="1808">
                  <c:v>1085</c:v>
                </c:pt>
                <c:pt idx="1809">
                  <c:v>1070</c:v>
                </c:pt>
                <c:pt idx="1810">
                  <c:v>1080</c:v>
                </c:pt>
                <c:pt idx="1811">
                  <c:v>1055</c:v>
                </c:pt>
                <c:pt idx="1812">
                  <c:v>1075</c:v>
                </c:pt>
                <c:pt idx="1813">
                  <c:v>1060</c:v>
                </c:pt>
                <c:pt idx="1814">
                  <c:v>1070</c:v>
                </c:pt>
                <c:pt idx="1815">
                  <c:v>1050</c:v>
                </c:pt>
                <c:pt idx="1816">
                  <c:v>1075</c:v>
                </c:pt>
                <c:pt idx="1817">
                  <c:v>1065</c:v>
                </c:pt>
                <c:pt idx="1818">
                  <c:v>1040</c:v>
                </c:pt>
                <c:pt idx="1819">
                  <c:v>1055</c:v>
                </c:pt>
                <c:pt idx="1820">
                  <c:v>1060</c:v>
                </c:pt>
                <c:pt idx="1821">
                  <c:v>1085</c:v>
                </c:pt>
                <c:pt idx="1822">
                  <c:v>1075</c:v>
                </c:pt>
                <c:pt idx="1823">
                  <c:v>1040</c:v>
                </c:pt>
                <c:pt idx="1824">
                  <c:v>1070</c:v>
                </c:pt>
                <c:pt idx="1825">
                  <c:v>1080</c:v>
                </c:pt>
                <c:pt idx="1826">
                  <c:v>1090</c:v>
                </c:pt>
                <c:pt idx="1827">
                  <c:v>1060</c:v>
                </c:pt>
                <c:pt idx="1828">
                  <c:v>1080</c:v>
                </c:pt>
                <c:pt idx="1829">
                  <c:v>1070</c:v>
                </c:pt>
                <c:pt idx="1830">
                  <c:v>1060</c:v>
                </c:pt>
                <c:pt idx="1831">
                  <c:v>1085</c:v>
                </c:pt>
                <c:pt idx="1832">
                  <c:v>1085</c:v>
                </c:pt>
                <c:pt idx="1833">
                  <c:v>1070</c:v>
                </c:pt>
                <c:pt idx="1834">
                  <c:v>1080</c:v>
                </c:pt>
                <c:pt idx="1835">
                  <c:v>1080</c:v>
                </c:pt>
                <c:pt idx="1836">
                  <c:v>1075</c:v>
                </c:pt>
                <c:pt idx="1837">
                  <c:v>1070</c:v>
                </c:pt>
                <c:pt idx="1838">
                  <c:v>1080</c:v>
                </c:pt>
                <c:pt idx="1839">
                  <c:v>1060</c:v>
                </c:pt>
                <c:pt idx="1840">
                  <c:v>1070</c:v>
                </c:pt>
                <c:pt idx="1841">
                  <c:v>1065</c:v>
                </c:pt>
                <c:pt idx="1842">
                  <c:v>1050</c:v>
                </c:pt>
                <c:pt idx="1843">
                  <c:v>1065</c:v>
                </c:pt>
                <c:pt idx="1844">
                  <c:v>1045</c:v>
                </c:pt>
                <c:pt idx="1845">
                  <c:v>1045</c:v>
                </c:pt>
                <c:pt idx="1846">
                  <c:v>1085</c:v>
                </c:pt>
                <c:pt idx="1847">
                  <c:v>1050</c:v>
                </c:pt>
                <c:pt idx="1848">
                  <c:v>1085</c:v>
                </c:pt>
                <c:pt idx="1849">
                  <c:v>1050</c:v>
                </c:pt>
                <c:pt idx="1850">
                  <c:v>1080</c:v>
                </c:pt>
                <c:pt idx="1851">
                  <c:v>1055</c:v>
                </c:pt>
                <c:pt idx="1852">
                  <c:v>1035</c:v>
                </c:pt>
                <c:pt idx="1853">
                  <c:v>1060</c:v>
                </c:pt>
                <c:pt idx="1854">
                  <c:v>1070</c:v>
                </c:pt>
                <c:pt idx="1855">
                  <c:v>1100</c:v>
                </c:pt>
                <c:pt idx="1856">
                  <c:v>1070</c:v>
                </c:pt>
                <c:pt idx="1857">
                  <c:v>1045</c:v>
                </c:pt>
                <c:pt idx="1858">
                  <c:v>1080</c:v>
                </c:pt>
                <c:pt idx="1859">
                  <c:v>1090</c:v>
                </c:pt>
                <c:pt idx="1860">
                  <c:v>1065</c:v>
                </c:pt>
                <c:pt idx="1861">
                  <c:v>1085</c:v>
                </c:pt>
                <c:pt idx="1862">
                  <c:v>1055</c:v>
                </c:pt>
                <c:pt idx="1863">
                  <c:v>1070</c:v>
                </c:pt>
                <c:pt idx="1864">
                  <c:v>1075</c:v>
                </c:pt>
                <c:pt idx="1865">
                  <c:v>1090</c:v>
                </c:pt>
                <c:pt idx="1866">
                  <c:v>1055</c:v>
                </c:pt>
                <c:pt idx="1867">
                  <c:v>1050</c:v>
                </c:pt>
                <c:pt idx="1868">
                  <c:v>1075</c:v>
                </c:pt>
                <c:pt idx="1869">
                  <c:v>1070</c:v>
                </c:pt>
                <c:pt idx="1870">
                  <c:v>1070</c:v>
                </c:pt>
                <c:pt idx="1871">
                  <c:v>1070</c:v>
                </c:pt>
                <c:pt idx="1872">
                  <c:v>1080</c:v>
                </c:pt>
                <c:pt idx="1873">
                  <c:v>1075</c:v>
                </c:pt>
                <c:pt idx="1874">
                  <c:v>1065</c:v>
                </c:pt>
                <c:pt idx="1875">
                  <c:v>1080</c:v>
                </c:pt>
                <c:pt idx="1876">
                  <c:v>1065</c:v>
                </c:pt>
                <c:pt idx="1877">
                  <c:v>1055</c:v>
                </c:pt>
                <c:pt idx="1878">
                  <c:v>1050</c:v>
                </c:pt>
                <c:pt idx="1879">
                  <c:v>1055</c:v>
                </c:pt>
                <c:pt idx="1880">
                  <c:v>1075</c:v>
                </c:pt>
                <c:pt idx="1881">
                  <c:v>1080</c:v>
                </c:pt>
                <c:pt idx="1882">
                  <c:v>1075</c:v>
                </c:pt>
                <c:pt idx="1883">
                  <c:v>1075</c:v>
                </c:pt>
                <c:pt idx="1884">
                  <c:v>1090</c:v>
                </c:pt>
                <c:pt idx="1885">
                  <c:v>1075</c:v>
                </c:pt>
                <c:pt idx="1886">
                  <c:v>1050</c:v>
                </c:pt>
                <c:pt idx="1887">
                  <c:v>1050</c:v>
                </c:pt>
                <c:pt idx="1888">
                  <c:v>1055</c:v>
                </c:pt>
                <c:pt idx="1889">
                  <c:v>1055</c:v>
                </c:pt>
                <c:pt idx="1890">
                  <c:v>1075</c:v>
                </c:pt>
                <c:pt idx="1891">
                  <c:v>1080</c:v>
                </c:pt>
                <c:pt idx="1892">
                  <c:v>1060</c:v>
                </c:pt>
                <c:pt idx="1893">
                  <c:v>1055</c:v>
                </c:pt>
                <c:pt idx="1894">
                  <c:v>1080</c:v>
                </c:pt>
                <c:pt idx="1895">
                  <c:v>1095</c:v>
                </c:pt>
                <c:pt idx="1896">
                  <c:v>1090</c:v>
                </c:pt>
                <c:pt idx="1897">
                  <c:v>1060</c:v>
                </c:pt>
                <c:pt idx="1898">
                  <c:v>1040</c:v>
                </c:pt>
                <c:pt idx="1899">
                  <c:v>1065</c:v>
                </c:pt>
                <c:pt idx="1900">
                  <c:v>1075</c:v>
                </c:pt>
                <c:pt idx="1901">
                  <c:v>1075</c:v>
                </c:pt>
                <c:pt idx="1902">
                  <c:v>1080</c:v>
                </c:pt>
                <c:pt idx="1903">
                  <c:v>1050</c:v>
                </c:pt>
                <c:pt idx="1904">
                  <c:v>1070</c:v>
                </c:pt>
                <c:pt idx="1905">
                  <c:v>1040</c:v>
                </c:pt>
                <c:pt idx="1906">
                  <c:v>1055</c:v>
                </c:pt>
                <c:pt idx="1907">
                  <c:v>1060</c:v>
                </c:pt>
                <c:pt idx="1908">
                  <c:v>1035</c:v>
                </c:pt>
                <c:pt idx="1909">
                  <c:v>1095</c:v>
                </c:pt>
                <c:pt idx="1910">
                  <c:v>1060</c:v>
                </c:pt>
                <c:pt idx="1911">
                  <c:v>1100</c:v>
                </c:pt>
                <c:pt idx="1912">
                  <c:v>1080</c:v>
                </c:pt>
                <c:pt idx="1913">
                  <c:v>1075</c:v>
                </c:pt>
                <c:pt idx="1914">
                  <c:v>1095</c:v>
                </c:pt>
                <c:pt idx="1915">
                  <c:v>1105</c:v>
                </c:pt>
                <c:pt idx="1916">
                  <c:v>1060</c:v>
                </c:pt>
                <c:pt idx="1917">
                  <c:v>1065</c:v>
                </c:pt>
                <c:pt idx="1918">
                  <c:v>1045</c:v>
                </c:pt>
                <c:pt idx="1919">
                  <c:v>1060</c:v>
                </c:pt>
                <c:pt idx="1920">
                  <c:v>1085</c:v>
                </c:pt>
                <c:pt idx="1921">
                  <c:v>1055</c:v>
                </c:pt>
                <c:pt idx="1922">
                  <c:v>1070</c:v>
                </c:pt>
                <c:pt idx="1923">
                  <c:v>1050</c:v>
                </c:pt>
                <c:pt idx="1924">
                  <c:v>1075</c:v>
                </c:pt>
                <c:pt idx="1925">
                  <c:v>1065</c:v>
                </c:pt>
                <c:pt idx="1926">
                  <c:v>1035</c:v>
                </c:pt>
                <c:pt idx="1927">
                  <c:v>1065</c:v>
                </c:pt>
                <c:pt idx="1928">
                  <c:v>1095</c:v>
                </c:pt>
                <c:pt idx="1929">
                  <c:v>1085</c:v>
                </c:pt>
                <c:pt idx="1930">
                  <c:v>1075</c:v>
                </c:pt>
                <c:pt idx="1931">
                  <c:v>1040</c:v>
                </c:pt>
                <c:pt idx="1932">
                  <c:v>1045</c:v>
                </c:pt>
                <c:pt idx="1933">
                  <c:v>1060</c:v>
                </c:pt>
                <c:pt idx="1934">
                  <c:v>1060</c:v>
                </c:pt>
                <c:pt idx="1935">
                  <c:v>1060</c:v>
                </c:pt>
                <c:pt idx="1936">
                  <c:v>1065</c:v>
                </c:pt>
                <c:pt idx="1937">
                  <c:v>1080</c:v>
                </c:pt>
                <c:pt idx="1938">
                  <c:v>1065</c:v>
                </c:pt>
                <c:pt idx="1939">
                  <c:v>1055</c:v>
                </c:pt>
                <c:pt idx="1940">
                  <c:v>1055</c:v>
                </c:pt>
                <c:pt idx="1941">
                  <c:v>1070</c:v>
                </c:pt>
                <c:pt idx="1942">
                  <c:v>1065</c:v>
                </c:pt>
                <c:pt idx="1943">
                  <c:v>1075</c:v>
                </c:pt>
                <c:pt idx="1944">
                  <c:v>1070</c:v>
                </c:pt>
                <c:pt idx="1945">
                  <c:v>1065</c:v>
                </c:pt>
                <c:pt idx="1946">
                  <c:v>1075</c:v>
                </c:pt>
                <c:pt idx="1947">
                  <c:v>1095</c:v>
                </c:pt>
                <c:pt idx="1948">
                  <c:v>1080</c:v>
                </c:pt>
                <c:pt idx="1949">
                  <c:v>1070</c:v>
                </c:pt>
                <c:pt idx="1950">
                  <c:v>1090</c:v>
                </c:pt>
                <c:pt idx="1951">
                  <c:v>1060</c:v>
                </c:pt>
                <c:pt idx="1952">
                  <c:v>1080</c:v>
                </c:pt>
                <c:pt idx="1953">
                  <c:v>1065</c:v>
                </c:pt>
                <c:pt idx="1954">
                  <c:v>1060</c:v>
                </c:pt>
                <c:pt idx="1955">
                  <c:v>1050</c:v>
                </c:pt>
                <c:pt idx="1956">
                  <c:v>1080</c:v>
                </c:pt>
                <c:pt idx="1957">
                  <c:v>1060</c:v>
                </c:pt>
                <c:pt idx="1958">
                  <c:v>1045</c:v>
                </c:pt>
                <c:pt idx="1959">
                  <c:v>1095</c:v>
                </c:pt>
                <c:pt idx="1960">
                  <c:v>1080</c:v>
                </c:pt>
                <c:pt idx="1961">
                  <c:v>1045</c:v>
                </c:pt>
                <c:pt idx="1962">
                  <c:v>1060</c:v>
                </c:pt>
                <c:pt idx="1963">
                  <c:v>1070</c:v>
                </c:pt>
                <c:pt idx="1964">
                  <c:v>1115</c:v>
                </c:pt>
                <c:pt idx="1965">
                  <c:v>1090</c:v>
                </c:pt>
                <c:pt idx="1966">
                  <c:v>1105</c:v>
                </c:pt>
                <c:pt idx="1967">
                  <c:v>1040</c:v>
                </c:pt>
                <c:pt idx="1968">
                  <c:v>1080</c:v>
                </c:pt>
                <c:pt idx="1969">
                  <c:v>1105</c:v>
                </c:pt>
                <c:pt idx="1970">
                  <c:v>1090</c:v>
                </c:pt>
                <c:pt idx="1971">
                  <c:v>1070</c:v>
                </c:pt>
                <c:pt idx="1972">
                  <c:v>1100</c:v>
                </c:pt>
                <c:pt idx="1973">
                  <c:v>1095</c:v>
                </c:pt>
                <c:pt idx="1974">
                  <c:v>1090</c:v>
                </c:pt>
                <c:pt idx="1975">
                  <c:v>1075</c:v>
                </c:pt>
                <c:pt idx="1976">
                  <c:v>1110</c:v>
                </c:pt>
                <c:pt idx="1977">
                  <c:v>1120</c:v>
                </c:pt>
                <c:pt idx="1978">
                  <c:v>1095</c:v>
                </c:pt>
                <c:pt idx="1979">
                  <c:v>1115</c:v>
                </c:pt>
                <c:pt idx="1980">
                  <c:v>1150</c:v>
                </c:pt>
                <c:pt idx="1981">
                  <c:v>1120</c:v>
                </c:pt>
                <c:pt idx="1982">
                  <c:v>1080</c:v>
                </c:pt>
                <c:pt idx="1983">
                  <c:v>1105</c:v>
                </c:pt>
                <c:pt idx="1984">
                  <c:v>1105</c:v>
                </c:pt>
                <c:pt idx="1985">
                  <c:v>1100</c:v>
                </c:pt>
                <c:pt idx="1986">
                  <c:v>1140</c:v>
                </c:pt>
                <c:pt idx="1987">
                  <c:v>1130</c:v>
                </c:pt>
                <c:pt idx="1988">
                  <c:v>1130</c:v>
                </c:pt>
                <c:pt idx="1989">
                  <c:v>1195</c:v>
                </c:pt>
                <c:pt idx="1990">
                  <c:v>1240</c:v>
                </c:pt>
                <c:pt idx="1991">
                  <c:v>1315</c:v>
                </c:pt>
                <c:pt idx="1992">
                  <c:v>1455</c:v>
                </c:pt>
                <c:pt idx="1993">
                  <c:v>1560</c:v>
                </c:pt>
                <c:pt idx="1994">
                  <c:v>1585</c:v>
                </c:pt>
                <c:pt idx="1995">
                  <c:v>1585</c:v>
                </c:pt>
                <c:pt idx="1996">
                  <c:v>1590</c:v>
                </c:pt>
                <c:pt idx="1997">
                  <c:v>1515</c:v>
                </c:pt>
                <c:pt idx="1998">
                  <c:v>1490</c:v>
                </c:pt>
                <c:pt idx="1999">
                  <c:v>1460</c:v>
                </c:pt>
                <c:pt idx="2000">
                  <c:v>1410</c:v>
                </c:pt>
                <c:pt idx="2001">
                  <c:v>1360</c:v>
                </c:pt>
                <c:pt idx="2002">
                  <c:v>1320</c:v>
                </c:pt>
                <c:pt idx="2003">
                  <c:v>1315</c:v>
                </c:pt>
                <c:pt idx="2004">
                  <c:v>1220</c:v>
                </c:pt>
                <c:pt idx="2005">
                  <c:v>1205</c:v>
                </c:pt>
                <c:pt idx="2006">
                  <c:v>1185</c:v>
                </c:pt>
                <c:pt idx="2007">
                  <c:v>1145</c:v>
                </c:pt>
                <c:pt idx="2008">
                  <c:v>1155</c:v>
                </c:pt>
                <c:pt idx="2009">
                  <c:v>1150</c:v>
                </c:pt>
                <c:pt idx="2010">
                  <c:v>1130</c:v>
                </c:pt>
                <c:pt idx="2011">
                  <c:v>1130</c:v>
                </c:pt>
                <c:pt idx="2012">
                  <c:v>1100</c:v>
                </c:pt>
                <c:pt idx="2013">
                  <c:v>1100</c:v>
                </c:pt>
                <c:pt idx="2014">
                  <c:v>1115</c:v>
                </c:pt>
                <c:pt idx="2015">
                  <c:v>1080</c:v>
                </c:pt>
                <c:pt idx="2016">
                  <c:v>1060</c:v>
                </c:pt>
                <c:pt idx="2017">
                  <c:v>1105</c:v>
                </c:pt>
                <c:pt idx="2018">
                  <c:v>1120</c:v>
                </c:pt>
                <c:pt idx="2019">
                  <c:v>1060</c:v>
                </c:pt>
                <c:pt idx="2020">
                  <c:v>1115</c:v>
                </c:pt>
                <c:pt idx="2021">
                  <c:v>1090</c:v>
                </c:pt>
                <c:pt idx="2022">
                  <c:v>1085</c:v>
                </c:pt>
                <c:pt idx="2023">
                  <c:v>1110</c:v>
                </c:pt>
                <c:pt idx="2024">
                  <c:v>1100</c:v>
                </c:pt>
                <c:pt idx="2025">
                  <c:v>1075</c:v>
                </c:pt>
                <c:pt idx="2026">
                  <c:v>1105</c:v>
                </c:pt>
                <c:pt idx="2027">
                  <c:v>1115</c:v>
                </c:pt>
                <c:pt idx="2028">
                  <c:v>1085</c:v>
                </c:pt>
                <c:pt idx="2029">
                  <c:v>1090</c:v>
                </c:pt>
                <c:pt idx="2030">
                  <c:v>1120</c:v>
                </c:pt>
                <c:pt idx="2031">
                  <c:v>1095</c:v>
                </c:pt>
                <c:pt idx="2032">
                  <c:v>1075</c:v>
                </c:pt>
                <c:pt idx="2033">
                  <c:v>1090</c:v>
                </c:pt>
                <c:pt idx="2034">
                  <c:v>1125</c:v>
                </c:pt>
                <c:pt idx="2035">
                  <c:v>1090</c:v>
                </c:pt>
                <c:pt idx="2036">
                  <c:v>1120</c:v>
                </c:pt>
                <c:pt idx="2037">
                  <c:v>1110</c:v>
                </c:pt>
                <c:pt idx="2038">
                  <c:v>1145</c:v>
                </c:pt>
                <c:pt idx="2039">
                  <c:v>1165</c:v>
                </c:pt>
                <c:pt idx="2040">
                  <c:v>1195</c:v>
                </c:pt>
                <c:pt idx="2041">
                  <c:v>1195</c:v>
                </c:pt>
                <c:pt idx="2042">
                  <c:v>1230</c:v>
                </c:pt>
                <c:pt idx="2043">
                  <c:v>1225</c:v>
                </c:pt>
                <c:pt idx="2044">
                  <c:v>1225</c:v>
                </c:pt>
                <c:pt idx="2045">
                  <c:v>1290</c:v>
                </c:pt>
                <c:pt idx="2046">
                  <c:v>1325</c:v>
                </c:pt>
                <c:pt idx="2047">
                  <c:v>1360</c:v>
                </c:pt>
                <c:pt idx="2048">
                  <c:v>1425</c:v>
                </c:pt>
                <c:pt idx="2049">
                  <c:v>1565</c:v>
                </c:pt>
                <c:pt idx="2050">
                  <c:v>1790</c:v>
                </c:pt>
                <c:pt idx="2051">
                  <c:v>2145</c:v>
                </c:pt>
                <c:pt idx="2052">
                  <c:v>2655</c:v>
                </c:pt>
                <c:pt idx="2053">
                  <c:v>3160</c:v>
                </c:pt>
                <c:pt idx="2054">
                  <c:v>3690</c:v>
                </c:pt>
                <c:pt idx="2055">
                  <c:v>3905</c:v>
                </c:pt>
                <c:pt idx="2056">
                  <c:v>3670</c:v>
                </c:pt>
                <c:pt idx="2057">
                  <c:v>3245</c:v>
                </c:pt>
                <c:pt idx="2058">
                  <c:v>2845</c:v>
                </c:pt>
                <c:pt idx="2059">
                  <c:v>2610</c:v>
                </c:pt>
                <c:pt idx="2060">
                  <c:v>2595</c:v>
                </c:pt>
                <c:pt idx="2061">
                  <c:v>2715</c:v>
                </c:pt>
                <c:pt idx="2062">
                  <c:v>2755</c:v>
                </c:pt>
                <c:pt idx="2063">
                  <c:v>2425</c:v>
                </c:pt>
                <c:pt idx="2064">
                  <c:v>2080</c:v>
                </c:pt>
                <c:pt idx="2065">
                  <c:v>1800</c:v>
                </c:pt>
                <c:pt idx="2066">
                  <c:v>1655</c:v>
                </c:pt>
                <c:pt idx="2067">
                  <c:v>1500</c:v>
                </c:pt>
                <c:pt idx="2068">
                  <c:v>1330</c:v>
                </c:pt>
                <c:pt idx="2069">
                  <c:v>1305</c:v>
                </c:pt>
                <c:pt idx="2070">
                  <c:v>1260</c:v>
                </c:pt>
                <c:pt idx="2071">
                  <c:v>1205</c:v>
                </c:pt>
                <c:pt idx="2072">
                  <c:v>1160</c:v>
                </c:pt>
                <c:pt idx="2073">
                  <c:v>1185</c:v>
                </c:pt>
                <c:pt idx="2074">
                  <c:v>1180</c:v>
                </c:pt>
                <c:pt idx="2075">
                  <c:v>1130</c:v>
                </c:pt>
                <c:pt idx="2076">
                  <c:v>1110</c:v>
                </c:pt>
                <c:pt idx="2077">
                  <c:v>1135</c:v>
                </c:pt>
                <c:pt idx="2078">
                  <c:v>1115</c:v>
                </c:pt>
                <c:pt idx="2079">
                  <c:v>1085</c:v>
                </c:pt>
                <c:pt idx="2080">
                  <c:v>1115</c:v>
                </c:pt>
                <c:pt idx="2081">
                  <c:v>1095</c:v>
                </c:pt>
                <c:pt idx="2082">
                  <c:v>1100</c:v>
                </c:pt>
                <c:pt idx="2083">
                  <c:v>1035</c:v>
                </c:pt>
                <c:pt idx="2084">
                  <c:v>1115</c:v>
                </c:pt>
                <c:pt idx="2085">
                  <c:v>1125</c:v>
                </c:pt>
                <c:pt idx="2086">
                  <c:v>1080</c:v>
                </c:pt>
                <c:pt idx="2087">
                  <c:v>1085</c:v>
                </c:pt>
                <c:pt idx="2088">
                  <c:v>1080</c:v>
                </c:pt>
                <c:pt idx="2089">
                  <c:v>1060</c:v>
                </c:pt>
                <c:pt idx="2090">
                  <c:v>1125</c:v>
                </c:pt>
                <c:pt idx="2091">
                  <c:v>1095</c:v>
                </c:pt>
                <c:pt idx="2092">
                  <c:v>1080</c:v>
                </c:pt>
                <c:pt idx="2093">
                  <c:v>1055</c:v>
                </c:pt>
                <c:pt idx="2094">
                  <c:v>1065</c:v>
                </c:pt>
                <c:pt idx="2095">
                  <c:v>1055</c:v>
                </c:pt>
                <c:pt idx="2096">
                  <c:v>1050</c:v>
                </c:pt>
                <c:pt idx="2097">
                  <c:v>1085</c:v>
                </c:pt>
                <c:pt idx="2098">
                  <c:v>1090</c:v>
                </c:pt>
                <c:pt idx="2099">
                  <c:v>1075</c:v>
                </c:pt>
                <c:pt idx="2100">
                  <c:v>1085</c:v>
                </c:pt>
                <c:pt idx="2101">
                  <c:v>1090</c:v>
                </c:pt>
                <c:pt idx="2102">
                  <c:v>1070</c:v>
                </c:pt>
                <c:pt idx="2103">
                  <c:v>1070</c:v>
                </c:pt>
                <c:pt idx="2104">
                  <c:v>1090</c:v>
                </c:pt>
                <c:pt idx="2105">
                  <c:v>1080</c:v>
                </c:pt>
                <c:pt idx="2106">
                  <c:v>1070</c:v>
                </c:pt>
                <c:pt idx="2107">
                  <c:v>1075</c:v>
                </c:pt>
                <c:pt idx="2108">
                  <c:v>1100</c:v>
                </c:pt>
                <c:pt idx="2109">
                  <c:v>1090</c:v>
                </c:pt>
                <c:pt idx="2110">
                  <c:v>1080</c:v>
                </c:pt>
                <c:pt idx="2111">
                  <c:v>1085</c:v>
                </c:pt>
                <c:pt idx="2112">
                  <c:v>1070</c:v>
                </c:pt>
                <c:pt idx="2113">
                  <c:v>1055</c:v>
                </c:pt>
                <c:pt idx="2114">
                  <c:v>1075</c:v>
                </c:pt>
                <c:pt idx="2115">
                  <c:v>1065</c:v>
                </c:pt>
                <c:pt idx="2116">
                  <c:v>1080</c:v>
                </c:pt>
                <c:pt idx="2117">
                  <c:v>1095</c:v>
                </c:pt>
                <c:pt idx="2118">
                  <c:v>1080</c:v>
                </c:pt>
                <c:pt idx="2119">
                  <c:v>1050</c:v>
                </c:pt>
                <c:pt idx="2120">
                  <c:v>1055</c:v>
                </c:pt>
                <c:pt idx="2121">
                  <c:v>1085</c:v>
                </c:pt>
                <c:pt idx="2122">
                  <c:v>1100</c:v>
                </c:pt>
                <c:pt idx="2123">
                  <c:v>1090</c:v>
                </c:pt>
                <c:pt idx="2124">
                  <c:v>1055</c:v>
                </c:pt>
                <c:pt idx="2125">
                  <c:v>1065</c:v>
                </c:pt>
                <c:pt idx="2126">
                  <c:v>1065</c:v>
                </c:pt>
                <c:pt idx="2127">
                  <c:v>1055</c:v>
                </c:pt>
                <c:pt idx="2128">
                  <c:v>1050</c:v>
                </c:pt>
                <c:pt idx="2129">
                  <c:v>1070</c:v>
                </c:pt>
                <c:pt idx="2130">
                  <c:v>1070</c:v>
                </c:pt>
                <c:pt idx="2131">
                  <c:v>1045</c:v>
                </c:pt>
                <c:pt idx="2132">
                  <c:v>1070</c:v>
                </c:pt>
                <c:pt idx="2133">
                  <c:v>1080</c:v>
                </c:pt>
                <c:pt idx="2134">
                  <c:v>1065</c:v>
                </c:pt>
                <c:pt idx="2135">
                  <c:v>1040</c:v>
                </c:pt>
                <c:pt idx="2136">
                  <c:v>1050</c:v>
                </c:pt>
                <c:pt idx="2137">
                  <c:v>1075</c:v>
                </c:pt>
                <c:pt idx="2138">
                  <c:v>1060</c:v>
                </c:pt>
                <c:pt idx="2139">
                  <c:v>1085</c:v>
                </c:pt>
                <c:pt idx="2140">
                  <c:v>1075</c:v>
                </c:pt>
                <c:pt idx="2141">
                  <c:v>1070</c:v>
                </c:pt>
                <c:pt idx="2142">
                  <c:v>1050</c:v>
                </c:pt>
                <c:pt idx="2143">
                  <c:v>1050</c:v>
                </c:pt>
                <c:pt idx="2144">
                  <c:v>1075</c:v>
                </c:pt>
                <c:pt idx="2145">
                  <c:v>1070</c:v>
                </c:pt>
                <c:pt idx="2146">
                  <c:v>1090</c:v>
                </c:pt>
                <c:pt idx="2147">
                  <c:v>1075</c:v>
                </c:pt>
                <c:pt idx="2148">
                  <c:v>1095</c:v>
                </c:pt>
                <c:pt idx="2149">
                  <c:v>1070</c:v>
                </c:pt>
                <c:pt idx="2150">
                  <c:v>1075</c:v>
                </c:pt>
                <c:pt idx="2151">
                  <c:v>1070</c:v>
                </c:pt>
                <c:pt idx="2152">
                  <c:v>1105</c:v>
                </c:pt>
                <c:pt idx="2153">
                  <c:v>1070</c:v>
                </c:pt>
                <c:pt idx="2154">
                  <c:v>1035</c:v>
                </c:pt>
                <c:pt idx="2155">
                  <c:v>1110</c:v>
                </c:pt>
                <c:pt idx="2156">
                  <c:v>1055</c:v>
                </c:pt>
                <c:pt idx="2157">
                  <c:v>1045</c:v>
                </c:pt>
                <c:pt idx="2158">
                  <c:v>1055</c:v>
                </c:pt>
                <c:pt idx="2159">
                  <c:v>1085</c:v>
                </c:pt>
                <c:pt idx="2160">
                  <c:v>1070</c:v>
                </c:pt>
                <c:pt idx="2161">
                  <c:v>1040</c:v>
                </c:pt>
                <c:pt idx="2162">
                  <c:v>1070</c:v>
                </c:pt>
                <c:pt idx="2163">
                  <c:v>1035</c:v>
                </c:pt>
                <c:pt idx="2164">
                  <c:v>1040</c:v>
                </c:pt>
                <c:pt idx="2165">
                  <c:v>1065</c:v>
                </c:pt>
                <c:pt idx="2166">
                  <c:v>1070</c:v>
                </c:pt>
                <c:pt idx="2167">
                  <c:v>1065</c:v>
                </c:pt>
                <c:pt idx="2168">
                  <c:v>1065</c:v>
                </c:pt>
                <c:pt idx="2169">
                  <c:v>1050</c:v>
                </c:pt>
                <c:pt idx="2170">
                  <c:v>1040</c:v>
                </c:pt>
                <c:pt idx="2171">
                  <c:v>1050</c:v>
                </c:pt>
                <c:pt idx="2172">
                  <c:v>1065</c:v>
                </c:pt>
                <c:pt idx="2173">
                  <c:v>1035</c:v>
                </c:pt>
                <c:pt idx="2174">
                  <c:v>1055</c:v>
                </c:pt>
                <c:pt idx="2175">
                  <c:v>1090</c:v>
                </c:pt>
                <c:pt idx="2176">
                  <c:v>1070</c:v>
                </c:pt>
                <c:pt idx="2177">
                  <c:v>1050</c:v>
                </c:pt>
                <c:pt idx="2178">
                  <c:v>1060</c:v>
                </c:pt>
                <c:pt idx="2179">
                  <c:v>1070</c:v>
                </c:pt>
                <c:pt idx="2180">
                  <c:v>1070</c:v>
                </c:pt>
                <c:pt idx="2181">
                  <c:v>1070</c:v>
                </c:pt>
                <c:pt idx="2182">
                  <c:v>1080</c:v>
                </c:pt>
                <c:pt idx="2183">
                  <c:v>1065</c:v>
                </c:pt>
                <c:pt idx="2184">
                  <c:v>1055</c:v>
                </c:pt>
                <c:pt idx="2185">
                  <c:v>1060</c:v>
                </c:pt>
                <c:pt idx="2186">
                  <c:v>1055</c:v>
                </c:pt>
                <c:pt idx="2187">
                  <c:v>1065</c:v>
                </c:pt>
                <c:pt idx="2188">
                  <c:v>1075</c:v>
                </c:pt>
                <c:pt idx="2189">
                  <c:v>1055</c:v>
                </c:pt>
                <c:pt idx="2190">
                  <c:v>1070</c:v>
                </c:pt>
                <c:pt idx="2191">
                  <c:v>1060</c:v>
                </c:pt>
                <c:pt idx="2192">
                  <c:v>1045</c:v>
                </c:pt>
                <c:pt idx="2193">
                  <c:v>1070</c:v>
                </c:pt>
                <c:pt idx="2194">
                  <c:v>1060</c:v>
                </c:pt>
                <c:pt idx="2195">
                  <c:v>1070</c:v>
                </c:pt>
                <c:pt idx="2196">
                  <c:v>1075</c:v>
                </c:pt>
                <c:pt idx="2197">
                  <c:v>1060</c:v>
                </c:pt>
                <c:pt idx="2198">
                  <c:v>1090</c:v>
                </c:pt>
                <c:pt idx="2199">
                  <c:v>1035</c:v>
                </c:pt>
                <c:pt idx="2200">
                  <c:v>1045</c:v>
                </c:pt>
                <c:pt idx="2201">
                  <c:v>1060</c:v>
                </c:pt>
                <c:pt idx="2202">
                  <c:v>1060</c:v>
                </c:pt>
                <c:pt idx="2203">
                  <c:v>1080</c:v>
                </c:pt>
                <c:pt idx="2204">
                  <c:v>1070</c:v>
                </c:pt>
                <c:pt idx="2205">
                  <c:v>1070</c:v>
                </c:pt>
                <c:pt idx="2206">
                  <c:v>1055</c:v>
                </c:pt>
                <c:pt idx="2207">
                  <c:v>1045</c:v>
                </c:pt>
                <c:pt idx="2208">
                  <c:v>1055</c:v>
                </c:pt>
                <c:pt idx="2209">
                  <c:v>1040</c:v>
                </c:pt>
                <c:pt idx="2210">
                  <c:v>1050</c:v>
                </c:pt>
                <c:pt idx="2211">
                  <c:v>1060</c:v>
                </c:pt>
                <c:pt idx="2212">
                  <c:v>1065</c:v>
                </c:pt>
                <c:pt idx="2213">
                  <c:v>1075</c:v>
                </c:pt>
                <c:pt idx="2214">
                  <c:v>1065</c:v>
                </c:pt>
                <c:pt idx="2215">
                  <c:v>1075</c:v>
                </c:pt>
                <c:pt idx="2216">
                  <c:v>1080</c:v>
                </c:pt>
                <c:pt idx="2217">
                  <c:v>1070</c:v>
                </c:pt>
                <c:pt idx="2218">
                  <c:v>1060</c:v>
                </c:pt>
                <c:pt idx="2219">
                  <c:v>1055</c:v>
                </c:pt>
                <c:pt idx="2220">
                  <c:v>1045</c:v>
                </c:pt>
                <c:pt idx="2221">
                  <c:v>1045</c:v>
                </c:pt>
                <c:pt idx="2222">
                  <c:v>1060</c:v>
                </c:pt>
                <c:pt idx="2223">
                  <c:v>1065</c:v>
                </c:pt>
                <c:pt idx="2224">
                  <c:v>1060</c:v>
                </c:pt>
                <c:pt idx="2225">
                  <c:v>1060</c:v>
                </c:pt>
                <c:pt idx="2226">
                  <c:v>1070</c:v>
                </c:pt>
                <c:pt idx="2227">
                  <c:v>1055</c:v>
                </c:pt>
                <c:pt idx="2228">
                  <c:v>1045</c:v>
                </c:pt>
                <c:pt idx="2229">
                  <c:v>1040</c:v>
                </c:pt>
                <c:pt idx="2230">
                  <c:v>1040</c:v>
                </c:pt>
                <c:pt idx="2231">
                  <c:v>1065</c:v>
                </c:pt>
                <c:pt idx="2232">
                  <c:v>1065</c:v>
                </c:pt>
                <c:pt idx="2233">
                  <c:v>1045</c:v>
                </c:pt>
                <c:pt idx="2234">
                  <c:v>1050</c:v>
                </c:pt>
                <c:pt idx="2235">
                  <c:v>1045</c:v>
                </c:pt>
                <c:pt idx="2236">
                  <c:v>1075</c:v>
                </c:pt>
                <c:pt idx="2237">
                  <c:v>1060</c:v>
                </c:pt>
                <c:pt idx="2238">
                  <c:v>1045</c:v>
                </c:pt>
                <c:pt idx="2239">
                  <c:v>1030</c:v>
                </c:pt>
                <c:pt idx="2240">
                  <c:v>1030</c:v>
                </c:pt>
                <c:pt idx="2241">
                  <c:v>1050</c:v>
                </c:pt>
                <c:pt idx="2242">
                  <c:v>1060</c:v>
                </c:pt>
                <c:pt idx="2243">
                  <c:v>1055</c:v>
                </c:pt>
                <c:pt idx="2244">
                  <c:v>1050</c:v>
                </c:pt>
                <c:pt idx="2245">
                  <c:v>1055</c:v>
                </c:pt>
                <c:pt idx="2246">
                  <c:v>1065</c:v>
                </c:pt>
                <c:pt idx="2247">
                  <c:v>1080</c:v>
                </c:pt>
                <c:pt idx="2248">
                  <c:v>1060</c:v>
                </c:pt>
                <c:pt idx="2249">
                  <c:v>1035</c:v>
                </c:pt>
                <c:pt idx="2250">
                  <c:v>1030</c:v>
                </c:pt>
                <c:pt idx="2251">
                  <c:v>1065</c:v>
                </c:pt>
                <c:pt idx="2252">
                  <c:v>1070</c:v>
                </c:pt>
                <c:pt idx="2253">
                  <c:v>1040</c:v>
                </c:pt>
                <c:pt idx="2254">
                  <c:v>1045</c:v>
                </c:pt>
                <c:pt idx="2255">
                  <c:v>1040</c:v>
                </c:pt>
                <c:pt idx="2256">
                  <c:v>1075</c:v>
                </c:pt>
                <c:pt idx="2257">
                  <c:v>1060</c:v>
                </c:pt>
                <c:pt idx="2258">
                  <c:v>1050</c:v>
                </c:pt>
                <c:pt idx="2259">
                  <c:v>1040</c:v>
                </c:pt>
                <c:pt idx="2260">
                  <c:v>1040</c:v>
                </c:pt>
                <c:pt idx="2261">
                  <c:v>1050</c:v>
                </c:pt>
                <c:pt idx="2262">
                  <c:v>1060</c:v>
                </c:pt>
                <c:pt idx="2263">
                  <c:v>1095</c:v>
                </c:pt>
                <c:pt idx="2264">
                  <c:v>1040</c:v>
                </c:pt>
                <c:pt idx="2265">
                  <c:v>1055</c:v>
                </c:pt>
                <c:pt idx="2266">
                  <c:v>1065</c:v>
                </c:pt>
                <c:pt idx="2267">
                  <c:v>1040</c:v>
                </c:pt>
                <c:pt idx="2268">
                  <c:v>1065</c:v>
                </c:pt>
                <c:pt idx="2269">
                  <c:v>1040</c:v>
                </c:pt>
                <c:pt idx="2270">
                  <c:v>1060</c:v>
                </c:pt>
                <c:pt idx="2271">
                  <c:v>1070</c:v>
                </c:pt>
                <c:pt idx="2272">
                  <c:v>1045</c:v>
                </c:pt>
                <c:pt idx="2273">
                  <c:v>1055</c:v>
                </c:pt>
                <c:pt idx="2274">
                  <c:v>1065</c:v>
                </c:pt>
                <c:pt idx="2275">
                  <c:v>1070</c:v>
                </c:pt>
                <c:pt idx="2276">
                  <c:v>1045</c:v>
                </c:pt>
                <c:pt idx="2277">
                  <c:v>1045</c:v>
                </c:pt>
                <c:pt idx="2278">
                  <c:v>1055</c:v>
                </c:pt>
                <c:pt idx="2279">
                  <c:v>1045</c:v>
                </c:pt>
                <c:pt idx="2280">
                  <c:v>1055</c:v>
                </c:pt>
                <c:pt idx="2281">
                  <c:v>1055</c:v>
                </c:pt>
                <c:pt idx="2282">
                  <c:v>1030</c:v>
                </c:pt>
                <c:pt idx="2283">
                  <c:v>1030</c:v>
                </c:pt>
                <c:pt idx="2284">
                  <c:v>1040</c:v>
                </c:pt>
                <c:pt idx="2285">
                  <c:v>1050</c:v>
                </c:pt>
                <c:pt idx="2286">
                  <c:v>1045</c:v>
                </c:pt>
                <c:pt idx="2287">
                  <c:v>1055</c:v>
                </c:pt>
                <c:pt idx="2288">
                  <c:v>1055</c:v>
                </c:pt>
                <c:pt idx="2289">
                  <c:v>1050</c:v>
                </c:pt>
                <c:pt idx="2290">
                  <c:v>1040</c:v>
                </c:pt>
                <c:pt idx="2291">
                  <c:v>1045</c:v>
                </c:pt>
                <c:pt idx="2292">
                  <c:v>1070</c:v>
                </c:pt>
                <c:pt idx="2293">
                  <c:v>1085</c:v>
                </c:pt>
                <c:pt idx="2294">
                  <c:v>1075</c:v>
                </c:pt>
                <c:pt idx="2295">
                  <c:v>1055</c:v>
                </c:pt>
                <c:pt idx="2296">
                  <c:v>1040</c:v>
                </c:pt>
                <c:pt idx="2297">
                  <c:v>1060</c:v>
                </c:pt>
                <c:pt idx="2298">
                  <c:v>1050</c:v>
                </c:pt>
                <c:pt idx="2299">
                  <c:v>1045</c:v>
                </c:pt>
                <c:pt idx="2300">
                  <c:v>1045</c:v>
                </c:pt>
                <c:pt idx="2301">
                  <c:v>1050</c:v>
                </c:pt>
                <c:pt idx="2302">
                  <c:v>1030</c:v>
                </c:pt>
                <c:pt idx="2303">
                  <c:v>1065</c:v>
                </c:pt>
                <c:pt idx="2304">
                  <c:v>1085</c:v>
                </c:pt>
                <c:pt idx="2305">
                  <c:v>1050</c:v>
                </c:pt>
                <c:pt idx="2306">
                  <c:v>1055</c:v>
                </c:pt>
                <c:pt idx="2307">
                  <c:v>1040</c:v>
                </c:pt>
                <c:pt idx="2308">
                  <c:v>1045</c:v>
                </c:pt>
                <c:pt idx="2309">
                  <c:v>1040</c:v>
                </c:pt>
                <c:pt idx="2310">
                  <c:v>1035</c:v>
                </c:pt>
                <c:pt idx="2311">
                  <c:v>1015</c:v>
                </c:pt>
                <c:pt idx="2312">
                  <c:v>1040</c:v>
                </c:pt>
                <c:pt idx="2313">
                  <c:v>1040</c:v>
                </c:pt>
                <c:pt idx="2314">
                  <c:v>1045</c:v>
                </c:pt>
                <c:pt idx="2315">
                  <c:v>1030</c:v>
                </c:pt>
                <c:pt idx="2316">
                  <c:v>1050</c:v>
                </c:pt>
                <c:pt idx="2317">
                  <c:v>1070</c:v>
                </c:pt>
                <c:pt idx="2318">
                  <c:v>1040</c:v>
                </c:pt>
                <c:pt idx="2319">
                  <c:v>1035</c:v>
                </c:pt>
                <c:pt idx="2320">
                  <c:v>1025</c:v>
                </c:pt>
                <c:pt idx="2321">
                  <c:v>1050</c:v>
                </c:pt>
                <c:pt idx="2322">
                  <c:v>1055</c:v>
                </c:pt>
                <c:pt idx="2323">
                  <c:v>1045</c:v>
                </c:pt>
                <c:pt idx="2324">
                  <c:v>1045</c:v>
                </c:pt>
                <c:pt idx="2325">
                  <c:v>1040</c:v>
                </c:pt>
                <c:pt idx="2326">
                  <c:v>1050</c:v>
                </c:pt>
                <c:pt idx="2327">
                  <c:v>1050</c:v>
                </c:pt>
                <c:pt idx="2328">
                  <c:v>1065</c:v>
                </c:pt>
                <c:pt idx="2329">
                  <c:v>1040</c:v>
                </c:pt>
                <c:pt idx="2330">
                  <c:v>1035</c:v>
                </c:pt>
                <c:pt idx="2331">
                  <c:v>1060</c:v>
                </c:pt>
                <c:pt idx="2332">
                  <c:v>1060</c:v>
                </c:pt>
                <c:pt idx="2333">
                  <c:v>1040</c:v>
                </c:pt>
                <c:pt idx="2334">
                  <c:v>1055</c:v>
                </c:pt>
                <c:pt idx="2335">
                  <c:v>1050</c:v>
                </c:pt>
                <c:pt idx="2336">
                  <c:v>1045</c:v>
                </c:pt>
                <c:pt idx="2337">
                  <c:v>1040</c:v>
                </c:pt>
                <c:pt idx="2338">
                  <c:v>1045</c:v>
                </c:pt>
                <c:pt idx="2339">
                  <c:v>1045</c:v>
                </c:pt>
                <c:pt idx="2340">
                  <c:v>1050</c:v>
                </c:pt>
                <c:pt idx="2341">
                  <c:v>1055</c:v>
                </c:pt>
                <c:pt idx="2342">
                  <c:v>1055</c:v>
                </c:pt>
                <c:pt idx="2343">
                  <c:v>1055</c:v>
                </c:pt>
                <c:pt idx="2344">
                  <c:v>1045</c:v>
                </c:pt>
                <c:pt idx="2345">
                  <c:v>1040</c:v>
                </c:pt>
                <c:pt idx="2346">
                  <c:v>1035</c:v>
                </c:pt>
                <c:pt idx="2347">
                  <c:v>1040</c:v>
                </c:pt>
                <c:pt idx="2348">
                  <c:v>1050</c:v>
                </c:pt>
                <c:pt idx="2349">
                  <c:v>1045</c:v>
                </c:pt>
                <c:pt idx="2350">
                  <c:v>1060</c:v>
                </c:pt>
                <c:pt idx="2351">
                  <c:v>1055</c:v>
                </c:pt>
                <c:pt idx="2352">
                  <c:v>1070</c:v>
                </c:pt>
                <c:pt idx="2353">
                  <c:v>1065</c:v>
                </c:pt>
                <c:pt idx="2354">
                  <c:v>1070</c:v>
                </c:pt>
                <c:pt idx="2355">
                  <c:v>1040</c:v>
                </c:pt>
                <c:pt idx="2356">
                  <c:v>1040</c:v>
                </c:pt>
                <c:pt idx="2357">
                  <c:v>1050</c:v>
                </c:pt>
                <c:pt idx="2358">
                  <c:v>1030</c:v>
                </c:pt>
                <c:pt idx="2359">
                  <c:v>1045</c:v>
                </c:pt>
                <c:pt idx="2360">
                  <c:v>1040</c:v>
                </c:pt>
                <c:pt idx="2361">
                  <c:v>1030</c:v>
                </c:pt>
                <c:pt idx="2362">
                  <c:v>1055</c:v>
                </c:pt>
                <c:pt idx="2363">
                  <c:v>1050</c:v>
                </c:pt>
                <c:pt idx="2364">
                  <c:v>1065</c:v>
                </c:pt>
                <c:pt idx="2365">
                  <c:v>1070</c:v>
                </c:pt>
                <c:pt idx="2366">
                  <c:v>1045</c:v>
                </c:pt>
                <c:pt idx="2367">
                  <c:v>1035</c:v>
                </c:pt>
                <c:pt idx="2368">
                  <c:v>1035</c:v>
                </c:pt>
                <c:pt idx="2369">
                  <c:v>1030</c:v>
                </c:pt>
                <c:pt idx="2370">
                  <c:v>1030</c:v>
                </c:pt>
                <c:pt idx="2371">
                  <c:v>1060</c:v>
                </c:pt>
                <c:pt idx="2372">
                  <c:v>1045</c:v>
                </c:pt>
                <c:pt idx="2373">
                  <c:v>1035</c:v>
                </c:pt>
                <c:pt idx="2374">
                  <c:v>1035</c:v>
                </c:pt>
                <c:pt idx="2375">
                  <c:v>1050</c:v>
                </c:pt>
                <c:pt idx="2376">
                  <c:v>1075</c:v>
                </c:pt>
                <c:pt idx="2377">
                  <c:v>1050</c:v>
                </c:pt>
                <c:pt idx="2378">
                  <c:v>1025</c:v>
                </c:pt>
                <c:pt idx="2379">
                  <c:v>1050</c:v>
                </c:pt>
                <c:pt idx="2380">
                  <c:v>1045</c:v>
                </c:pt>
                <c:pt idx="2381">
                  <c:v>1040</c:v>
                </c:pt>
                <c:pt idx="2382">
                  <c:v>1050</c:v>
                </c:pt>
                <c:pt idx="2383">
                  <c:v>1035</c:v>
                </c:pt>
                <c:pt idx="2384">
                  <c:v>1040</c:v>
                </c:pt>
                <c:pt idx="2385">
                  <c:v>1050</c:v>
                </c:pt>
                <c:pt idx="2386">
                  <c:v>1040</c:v>
                </c:pt>
                <c:pt idx="2387">
                  <c:v>1040</c:v>
                </c:pt>
                <c:pt idx="2388">
                  <c:v>1045</c:v>
                </c:pt>
                <c:pt idx="2389">
                  <c:v>1065</c:v>
                </c:pt>
                <c:pt idx="2390">
                  <c:v>1045</c:v>
                </c:pt>
                <c:pt idx="2391">
                  <c:v>1055</c:v>
                </c:pt>
                <c:pt idx="2392">
                  <c:v>1050</c:v>
                </c:pt>
                <c:pt idx="2393">
                  <c:v>1045</c:v>
                </c:pt>
                <c:pt idx="2394">
                  <c:v>1040</c:v>
                </c:pt>
                <c:pt idx="2395">
                  <c:v>1030</c:v>
                </c:pt>
                <c:pt idx="2396">
                  <c:v>1040</c:v>
                </c:pt>
                <c:pt idx="2397">
                  <c:v>1065</c:v>
                </c:pt>
                <c:pt idx="2398">
                  <c:v>1050</c:v>
                </c:pt>
                <c:pt idx="2399">
                  <c:v>1050</c:v>
                </c:pt>
                <c:pt idx="2400">
                  <c:v>1050</c:v>
                </c:pt>
                <c:pt idx="2401">
                  <c:v>1045</c:v>
                </c:pt>
                <c:pt idx="2402">
                  <c:v>1045</c:v>
                </c:pt>
                <c:pt idx="2403">
                  <c:v>1040</c:v>
                </c:pt>
                <c:pt idx="2404">
                  <c:v>1050</c:v>
                </c:pt>
                <c:pt idx="2405">
                  <c:v>1040</c:v>
                </c:pt>
                <c:pt idx="2406">
                  <c:v>1055</c:v>
                </c:pt>
                <c:pt idx="2407">
                  <c:v>1050</c:v>
                </c:pt>
                <c:pt idx="2408">
                  <c:v>1035</c:v>
                </c:pt>
                <c:pt idx="2409">
                  <c:v>1035</c:v>
                </c:pt>
                <c:pt idx="2410">
                  <c:v>1045</c:v>
                </c:pt>
                <c:pt idx="2411">
                  <c:v>1045</c:v>
                </c:pt>
                <c:pt idx="2412">
                  <c:v>1025</c:v>
                </c:pt>
                <c:pt idx="2413">
                  <c:v>1060</c:v>
                </c:pt>
                <c:pt idx="2414">
                  <c:v>1040</c:v>
                </c:pt>
                <c:pt idx="2415">
                  <c:v>1070</c:v>
                </c:pt>
                <c:pt idx="2416">
                  <c:v>1045</c:v>
                </c:pt>
                <c:pt idx="2417">
                  <c:v>1060</c:v>
                </c:pt>
                <c:pt idx="2418">
                  <c:v>1055</c:v>
                </c:pt>
                <c:pt idx="2419">
                  <c:v>1055</c:v>
                </c:pt>
                <c:pt idx="2420">
                  <c:v>1050</c:v>
                </c:pt>
                <c:pt idx="2421">
                  <c:v>1040</c:v>
                </c:pt>
                <c:pt idx="2422">
                  <c:v>1065</c:v>
                </c:pt>
                <c:pt idx="2423">
                  <c:v>1035</c:v>
                </c:pt>
                <c:pt idx="2424">
                  <c:v>1035</c:v>
                </c:pt>
                <c:pt idx="2425">
                  <c:v>1070</c:v>
                </c:pt>
                <c:pt idx="2426">
                  <c:v>1050</c:v>
                </c:pt>
                <c:pt idx="2427">
                  <c:v>1055</c:v>
                </c:pt>
                <c:pt idx="2428">
                  <c:v>1045</c:v>
                </c:pt>
                <c:pt idx="2429">
                  <c:v>1050</c:v>
                </c:pt>
                <c:pt idx="2430">
                  <c:v>1050</c:v>
                </c:pt>
                <c:pt idx="2431">
                  <c:v>1055</c:v>
                </c:pt>
                <c:pt idx="2432">
                  <c:v>1070</c:v>
                </c:pt>
                <c:pt idx="2433">
                  <c:v>1040</c:v>
                </c:pt>
                <c:pt idx="2434">
                  <c:v>1040</c:v>
                </c:pt>
                <c:pt idx="2435">
                  <c:v>1065</c:v>
                </c:pt>
                <c:pt idx="2436">
                  <c:v>1025</c:v>
                </c:pt>
                <c:pt idx="2437">
                  <c:v>1030</c:v>
                </c:pt>
                <c:pt idx="2438">
                  <c:v>1050</c:v>
                </c:pt>
                <c:pt idx="2439">
                  <c:v>1055</c:v>
                </c:pt>
                <c:pt idx="2440">
                  <c:v>1050</c:v>
                </c:pt>
                <c:pt idx="2441">
                  <c:v>1060</c:v>
                </c:pt>
                <c:pt idx="2442">
                  <c:v>1050</c:v>
                </c:pt>
                <c:pt idx="2443">
                  <c:v>1040</c:v>
                </c:pt>
                <c:pt idx="2444">
                  <c:v>1040</c:v>
                </c:pt>
                <c:pt idx="2445">
                  <c:v>1030</c:v>
                </c:pt>
                <c:pt idx="2446">
                  <c:v>1040</c:v>
                </c:pt>
                <c:pt idx="2447">
                  <c:v>1060</c:v>
                </c:pt>
                <c:pt idx="2448">
                  <c:v>1075</c:v>
                </c:pt>
                <c:pt idx="2449">
                  <c:v>1050</c:v>
                </c:pt>
                <c:pt idx="2450">
                  <c:v>1065</c:v>
                </c:pt>
                <c:pt idx="2451">
                  <c:v>1060</c:v>
                </c:pt>
                <c:pt idx="2452">
                  <c:v>1040</c:v>
                </c:pt>
                <c:pt idx="2453">
                  <c:v>1045</c:v>
                </c:pt>
                <c:pt idx="2454">
                  <c:v>1055</c:v>
                </c:pt>
                <c:pt idx="2455">
                  <c:v>1055</c:v>
                </c:pt>
                <c:pt idx="2456">
                  <c:v>1045</c:v>
                </c:pt>
                <c:pt idx="2457">
                  <c:v>1060</c:v>
                </c:pt>
                <c:pt idx="2458">
                  <c:v>1060</c:v>
                </c:pt>
                <c:pt idx="2459">
                  <c:v>1035</c:v>
                </c:pt>
                <c:pt idx="2460">
                  <c:v>1040</c:v>
                </c:pt>
                <c:pt idx="2461">
                  <c:v>1040</c:v>
                </c:pt>
                <c:pt idx="2462">
                  <c:v>1050</c:v>
                </c:pt>
                <c:pt idx="2463">
                  <c:v>1050</c:v>
                </c:pt>
                <c:pt idx="2464">
                  <c:v>1065</c:v>
                </c:pt>
                <c:pt idx="2465">
                  <c:v>1055</c:v>
                </c:pt>
                <c:pt idx="2466">
                  <c:v>1055</c:v>
                </c:pt>
                <c:pt idx="2467">
                  <c:v>1070</c:v>
                </c:pt>
                <c:pt idx="2468">
                  <c:v>1065</c:v>
                </c:pt>
                <c:pt idx="2469">
                  <c:v>1055</c:v>
                </c:pt>
                <c:pt idx="2470">
                  <c:v>1030</c:v>
                </c:pt>
                <c:pt idx="2471">
                  <c:v>1040</c:v>
                </c:pt>
                <c:pt idx="2472">
                  <c:v>1045</c:v>
                </c:pt>
                <c:pt idx="2473">
                  <c:v>1040</c:v>
                </c:pt>
                <c:pt idx="2474">
                  <c:v>1045</c:v>
                </c:pt>
                <c:pt idx="2475">
                  <c:v>1060</c:v>
                </c:pt>
                <c:pt idx="2476">
                  <c:v>1060</c:v>
                </c:pt>
                <c:pt idx="2477">
                  <c:v>1045</c:v>
                </c:pt>
                <c:pt idx="2478">
                  <c:v>1075</c:v>
                </c:pt>
                <c:pt idx="2479">
                  <c:v>1045</c:v>
                </c:pt>
                <c:pt idx="2480">
                  <c:v>1050</c:v>
                </c:pt>
                <c:pt idx="2481">
                  <c:v>1065</c:v>
                </c:pt>
                <c:pt idx="2482">
                  <c:v>1070</c:v>
                </c:pt>
                <c:pt idx="2483">
                  <c:v>1045</c:v>
                </c:pt>
                <c:pt idx="2484">
                  <c:v>1040</c:v>
                </c:pt>
                <c:pt idx="2485">
                  <c:v>1050</c:v>
                </c:pt>
                <c:pt idx="2486">
                  <c:v>1030</c:v>
                </c:pt>
                <c:pt idx="2487">
                  <c:v>1045</c:v>
                </c:pt>
                <c:pt idx="2488">
                  <c:v>1025</c:v>
                </c:pt>
                <c:pt idx="2489">
                  <c:v>1070</c:v>
                </c:pt>
                <c:pt idx="2490">
                  <c:v>1055</c:v>
                </c:pt>
                <c:pt idx="2491">
                  <c:v>1040</c:v>
                </c:pt>
                <c:pt idx="2492">
                  <c:v>1015</c:v>
                </c:pt>
                <c:pt idx="2493">
                  <c:v>1040</c:v>
                </c:pt>
                <c:pt idx="2494">
                  <c:v>1045</c:v>
                </c:pt>
                <c:pt idx="2495">
                  <c:v>1035</c:v>
                </c:pt>
                <c:pt idx="2496">
                  <c:v>1050</c:v>
                </c:pt>
                <c:pt idx="2497">
                  <c:v>1035</c:v>
                </c:pt>
                <c:pt idx="2498">
                  <c:v>1035</c:v>
                </c:pt>
                <c:pt idx="2499">
                  <c:v>1040</c:v>
                </c:pt>
                <c:pt idx="2500">
                  <c:v>1070</c:v>
                </c:pt>
                <c:pt idx="2501">
                  <c:v>1070</c:v>
                </c:pt>
                <c:pt idx="2502">
                  <c:v>1050</c:v>
                </c:pt>
                <c:pt idx="2503">
                  <c:v>1040</c:v>
                </c:pt>
                <c:pt idx="2504">
                  <c:v>1045</c:v>
                </c:pt>
                <c:pt idx="2505">
                  <c:v>1050</c:v>
                </c:pt>
                <c:pt idx="2506">
                  <c:v>1040</c:v>
                </c:pt>
                <c:pt idx="2507">
                  <c:v>1065</c:v>
                </c:pt>
                <c:pt idx="2508">
                  <c:v>1065</c:v>
                </c:pt>
                <c:pt idx="2509">
                  <c:v>1040</c:v>
                </c:pt>
                <c:pt idx="2510">
                  <c:v>1060</c:v>
                </c:pt>
                <c:pt idx="2511">
                  <c:v>1045</c:v>
                </c:pt>
                <c:pt idx="2512">
                  <c:v>1040</c:v>
                </c:pt>
                <c:pt idx="2513">
                  <c:v>1060</c:v>
                </c:pt>
                <c:pt idx="2514">
                  <c:v>1045</c:v>
                </c:pt>
                <c:pt idx="2515">
                  <c:v>1050</c:v>
                </c:pt>
                <c:pt idx="2516">
                  <c:v>1045</c:v>
                </c:pt>
                <c:pt idx="2517">
                  <c:v>1045</c:v>
                </c:pt>
                <c:pt idx="2518">
                  <c:v>1065</c:v>
                </c:pt>
                <c:pt idx="2519">
                  <c:v>1060</c:v>
                </c:pt>
                <c:pt idx="2520">
                  <c:v>1065</c:v>
                </c:pt>
                <c:pt idx="2521">
                  <c:v>1070</c:v>
                </c:pt>
                <c:pt idx="2522">
                  <c:v>1065</c:v>
                </c:pt>
                <c:pt idx="2523">
                  <c:v>1060</c:v>
                </c:pt>
                <c:pt idx="2524">
                  <c:v>1050</c:v>
                </c:pt>
                <c:pt idx="2525">
                  <c:v>1060</c:v>
                </c:pt>
                <c:pt idx="2526">
                  <c:v>1060</c:v>
                </c:pt>
                <c:pt idx="2527">
                  <c:v>1040</c:v>
                </c:pt>
                <c:pt idx="2528">
                  <c:v>1050</c:v>
                </c:pt>
                <c:pt idx="2529">
                  <c:v>1050</c:v>
                </c:pt>
                <c:pt idx="2530">
                  <c:v>1040</c:v>
                </c:pt>
                <c:pt idx="2531">
                  <c:v>1045</c:v>
                </c:pt>
                <c:pt idx="2532">
                  <c:v>1045</c:v>
                </c:pt>
                <c:pt idx="2533">
                  <c:v>1055</c:v>
                </c:pt>
                <c:pt idx="2534">
                  <c:v>1040</c:v>
                </c:pt>
                <c:pt idx="2535">
                  <c:v>1045</c:v>
                </c:pt>
                <c:pt idx="2536">
                  <c:v>1040</c:v>
                </c:pt>
                <c:pt idx="2537">
                  <c:v>1025</c:v>
                </c:pt>
                <c:pt idx="2538">
                  <c:v>1070</c:v>
                </c:pt>
                <c:pt idx="2539">
                  <c:v>1050</c:v>
                </c:pt>
                <c:pt idx="2540">
                  <c:v>1025</c:v>
                </c:pt>
                <c:pt idx="2541">
                  <c:v>1030</c:v>
                </c:pt>
                <c:pt idx="2542">
                  <c:v>1035</c:v>
                </c:pt>
                <c:pt idx="2543">
                  <c:v>1035</c:v>
                </c:pt>
                <c:pt idx="2544">
                  <c:v>1070</c:v>
                </c:pt>
                <c:pt idx="2545">
                  <c:v>1035</c:v>
                </c:pt>
                <c:pt idx="2546">
                  <c:v>1040</c:v>
                </c:pt>
                <c:pt idx="2547">
                  <c:v>1035</c:v>
                </c:pt>
                <c:pt idx="2548">
                  <c:v>1050</c:v>
                </c:pt>
                <c:pt idx="2549">
                  <c:v>1075</c:v>
                </c:pt>
                <c:pt idx="2550">
                  <c:v>1030</c:v>
                </c:pt>
                <c:pt idx="2551">
                  <c:v>1080</c:v>
                </c:pt>
                <c:pt idx="2552">
                  <c:v>1055</c:v>
                </c:pt>
                <c:pt idx="2553">
                  <c:v>1075</c:v>
                </c:pt>
                <c:pt idx="2554">
                  <c:v>1050</c:v>
                </c:pt>
                <c:pt idx="2555">
                  <c:v>1055</c:v>
                </c:pt>
                <c:pt idx="2556">
                  <c:v>1045</c:v>
                </c:pt>
                <c:pt idx="2557">
                  <c:v>1055</c:v>
                </c:pt>
                <c:pt idx="2558">
                  <c:v>1045</c:v>
                </c:pt>
                <c:pt idx="2559">
                  <c:v>1055</c:v>
                </c:pt>
                <c:pt idx="2560">
                  <c:v>1050</c:v>
                </c:pt>
                <c:pt idx="2561">
                  <c:v>1030</c:v>
                </c:pt>
                <c:pt idx="2562">
                  <c:v>1050</c:v>
                </c:pt>
                <c:pt idx="2563">
                  <c:v>1050</c:v>
                </c:pt>
                <c:pt idx="2564">
                  <c:v>1065</c:v>
                </c:pt>
                <c:pt idx="2565">
                  <c:v>1050</c:v>
                </c:pt>
                <c:pt idx="2566">
                  <c:v>1045</c:v>
                </c:pt>
                <c:pt idx="2567">
                  <c:v>1040</c:v>
                </c:pt>
                <c:pt idx="2568">
                  <c:v>1040</c:v>
                </c:pt>
                <c:pt idx="2569">
                  <c:v>1040</c:v>
                </c:pt>
                <c:pt idx="2570">
                  <c:v>1035</c:v>
                </c:pt>
                <c:pt idx="2571">
                  <c:v>1065</c:v>
                </c:pt>
                <c:pt idx="2572">
                  <c:v>1085</c:v>
                </c:pt>
                <c:pt idx="2573">
                  <c:v>1075</c:v>
                </c:pt>
                <c:pt idx="2574">
                  <c:v>1070</c:v>
                </c:pt>
                <c:pt idx="2575">
                  <c:v>1045</c:v>
                </c:pt>
                <c:pt idx="2576">
                  <c:v>1055</c:v>
                </c:pt>
                <c:pt idx="2577">
                  <c:v>1055</c:v>
                </c:pt>
                <c:pt idx="2578">
                  <c:v>1045</c:v>
                </c:pt>
                <c:pt idx="2579">
                  <c:v>1060</c:v>
                </c:pt>
                <c:pt idx="2580">
                  <c:v>1055</c:v>
                </c:pt>
                <c:pt idx="2581">
                  <c:v>1060</c:v>
                </c:pt>
                <c:pt idx="2582">
                  <c:v>1050</c:v>
                </c:pt>
                <c:pt idx="2583">
                  <c:v>1040</c:v>
                </c:pt>
                <c:pt idx="2584">
                  <c:v>1025</c:v>
                </c:pt>
                <c:pt idx="2585">
                  <c:v>1045</c:v>
                </c:pt>
                <c:pt idx="2586">
                  <c:v>1045</c:v>
                </c:pt>
                <c:pt idx="2587">
                  <c:v>1040</c:v>
                </c:pt>
                <c:pt idx="2588">
                  <c:v>1075</c:v>
                </c:pt>
                <c:pt idx="2589">
                  <c:v>1080</c:v>
                </c:pt>
                <c:pt idx="2590">
                  <c:v>1050</c:v>
                </c:pt>
                <c:pt idx="2591">
                  <c:v>1050</c:v>
                </c:pt>
                <c:pt idx="2592">
                  <c:v>1040</c:v>
                </c:pt>
                <c:pt idx="2593">
                  <c:v>1030</c:v>
                </c:pt>
                <c:pt idx="2594">
                  <c:v>1040</c:v>
                </c:pt>
                <c:pt idx="2595">
                  <c:v>1045</c:v>
                </c:pt>
                <c:pt idx="2596">
                  <c:v>1045</c:v>
                </c:pt>
                <c:pt idx="2597">
                  <c:v>1040</c:v>
                </c:pt>
                <c:pt idx="2598">
                  <c:v>1030</c:v>
                </c:pt>
                <c:pt idx="2599">
                  <c:v>1080</c:v>
                </c:pt>
                <c:pt idx="2600">
                  <c:v>1055</c:v>
                </c:pt>
                <c:pt idx="2601">
                  <c:v>1025</c:v>
                </c:pt>
                <c:pt idx="2602">
                  <c:v>1045</c:v>
                </c:pt>
                <c:pt idx="2603">
                  <c:v>1055</c:v>
                </c:pt>
                <c:pt idx="2604">
                  <c:v>1045</c:v>
                </c:pt>
                <c:pt idx="2605">
                  <c:v>1095</c:v>
                </c:pt>
                <c:pt idx="2606">
                  <c:v>1040</c:v>
                </c:pt>
                <c:pt idx="2607">
                  <c:v>1045</c:v>
                </c:pt>
                <c:pt idx="2608">
                  <c:v>1090</c:v>
                </c:pt>
                <c:pt idx="2609">
                  <c:v>1060</c:v>
                </c:pt>
                <c:pt idx="2610">
                  <c:v>1035</c:v>
                </c:pt>
                <c:pt idx="2611">
                  <c:v>1035</c:v>
                </c:pt>
                <c:pt idx="2612">
                  <c:v>1060</c:v>
                </c:pt>
                <c:pt idx="2613">
                  <c:v>1070</c:v>
                </c:pt>
                <c:pt idx="2614">
                  <c:v>1055</c:v>
                </c:pt>
                <c:pt idx="2615">
                  <c:v>1060</c:v>
                </c:pt>
                <c:pt idx="2616">
                  <c:v>1060</c:v>
                </c:pt>
                <c:pt idx="2617">
                  <c:v>1095</c:v>
                </c:pt>
                <c:pt idx="2618">
                  <c:v>1070</c:v>
                </c:pt>
                <c:pt idx="2619">
                  <c:v>1055</c:v>
                </c:pt>
                <c:pt idx="2620">
                  <c:v>1050</c:v>
                </c:pt>
                <c:pt idx="2621">
                  <c:v>1050</c:v>
                </c:pt>
                <c:pt idx="2622">
                  <c:v>1055</c:v>
                </c:pt>
                <c:pt idx="2623">
                  <c:v>1040</c:v>
                </c:pt>
                <c:pt idx="2624">
                  <c:v>1015</c:v>
                </c:pt>
                <c:pt idx="2625">
                  <c:v>1040</c:v>
                </c:pt>
                <c:pt idx="2626">
                  <c:v>1050</c:v>
                </c:pt>
                <c:pt idx="2627">
                  <c:v>1035</c:v>
                </c:pt>
                <c:pt idx="2628">
                  <c:v>1045</c:v>
                </c:pt>
                <c:pt idx="2629">
                  <c:v>1050</c:v>
                </c:pt>
                <c:pt idx="2630">
                  <c:v>1045</c:v>
                </c:pt>
                <c:pt idx="2631">
                  <c:v>1040</c:v>
                </c:pt>
                <c:pt idx="2632">
                  <c:v>1045</c:v>
                </c:pt>
                <c:pt idx="2633">
                  <c:v>1055</c:v>
                </c:pt>
                <c:pt idx="2634">
                  <c:v>1075</c:v>
                </c:pt>
                <c:pt idx="2635">
                  <c:v>1065</c:v>
                </c:pt>
                <c:pt idx="2636">
                  <c:v>1050</c:v>
                </c:pt>
                <c:pt idx="2637">
                  <c:v>1045</c:v>
                </c:pt>
                <c:pt idx="2638">
                  <c:v>1040</c:v>
                </c:pt>
                <c:pt idx="2639">
                  <c:v>1060</c:v>
                </c:pt>
                <c:pt idx="2640">
                  <c:v>1060</c:v>
                </c:pt>
                <c:pt idx="2641">
                  <c:v>1050</c:v>
                </c:pt>
                <c:pt idx="2642">
                  <c:v>1040</c:v>
                </c:pt>
                <c:pt idx="2643">
                  <c:v>1060</c:v>
                </c:pt>
                <c:pt idx="2644">
                  <c:v>1060</c:v>
                </c:pt>
                <c:pt idx="2645">
                  <c:v>1045</c:v>
                </c:pt>
                <c:pt idx="2646">
                  <c:v>1060</c:v>
                </c:pt>
                <c:pt idx="2647">
                  <c:v>1050</c:v>
                </c:pt>
                <c:pt idx="2648">
                  <c:v>1050</c:v>
                </c:pt>
                <c:pt idx="2649">
                  <c:v>1050</c:v>
                </c:pt>
                <c:pt idx="2650">
                  <c:v>1050</c:v>
                </c:pt>
                <c:pt idx="2651">
                  <c:v>1065</c:v>
                </c:pt>
                <c:pt idx="2652">
                  <c:v>1045</c:v>
                </c:pt>
                <c:pt idx="2653">
                  <c:v>1085</c:v>
                </c:pt>
                <c:pt idx="2654">
                  <c:v>1040</c:v>
                </c:pt>
                <c:pt idx="2655">
                  <c:v>1040</c:v>
                </c:pt>
                <c:pt idx="2656">
                  <c:v>1100</c:v>
                </c:pt>
                <c:pt idx="2657">
                  <c:v>1110</c:v>
                </c:pt>
                <c:pt idx="2658">
                  <c:v>1105</c:v>
                </c:pt>
                <c:pt idx="2659">
                  <c:v>1105</c:v>
                </c:pt>
                <c:pt idx="2660">
                  <c:v>1110</c:v>
                </c:pt>
                <c:pt idx="2661">
                  <c:v>1165</c:v>
                </c:pt>
                <c:pt idx="2662">
                  <c:v>1230</c:v>
                </c:pt>
                <c:pt idx="2663">
                  <c:v>1230</c:v>
                </c:pt>
                <c:pt idx="2664">
                  <c:v>1200</c:v>
                </c:pt>
                <c:pt idx="2665">
                  <c:v>1170</c:v>
                </c:pt>
                <c:pt idx="2666">
                  <c:v>1330</c:v>
                </c:pt>
                <c:pt idx="2667">
                  <c:v>1400</c:v>
                </c:pt>
                <c:pt idx="2668">
                  <c:v>1610</c:v>
                </c:pt>
                <c:pt idx="2669">
                  <c:v>1695</c:v>
                </c:pt>
                <c:pt idx="2670">
                  <c:v>1575</c:v>
                </c:pt>
                <c:pt idx="2671">
                  <c:v>1425</c:v>
                </c:pt>
                <c:pt idx="2672">
                  <c:v>1430</c:v>
                </c:pt>
                <c:pt idx="2673">
                  <c:v>1380</c:v>
                </c:pt>
                <c:pt idx="2674">
                  <c:v>1310</c:v>
                </c:pt>
                <c:pt idx="2675">
                  <c:v>1350</c:v>
                </c:pt>
                <c:pt idx="2676">
                  <c:v>1385</c:v>
                </c:pt>
                <c:pt idx="2677">
                  <c:v>1375</c:v>
                </c:pt>
                <c:pt idx="2678">
                  <c:v>1375</c:v>
                </c:pt>
                <c:pt idx="2679">
                  <c:v>1335</c:v>
                </c:pt>
                <c:pt idx="2680">
                  <c:v>1255</c:v>
                </c:pt>
                <c:pt idx="2681">
                  <c:v>1255</c:v>
                </c:pt>
                <c:pt idx="2682">
                  <c:v>1185</c:v>
                </c:pt>
                <c:pt idx="2683">
                  <c:v>1180</c:v>
                </c:pt>
                <c:pt idx="2684">
                  <c:v>1155</c:v>
                </c:pt>
                <c:pt idx="2685">
                  <c:v>1135</c:v>
                </c:pt>
                <c:pt idx="2686">
                  <c:v>1090</c:v>
                </c:pt>
                <c:pt idx="2687">
                  <c:v>1095</c:v>
                </c:pt>
                <c:pt idx="2688">
                  <c:v>1095</c:v>
                </c:pt>
                <c:pt idx="2689">
                  <c:v>1070</c:v>
                </c:pt>
                <c:pt idx="2690">
                  <c:v>1065</c:v>
                </c:pt>
                <c:pt idx="2691">
                  <c:v>1070</c:v>
                </c:pt>
                <c:pt idx="2692">
                  <c:v>1065</c:v>
                </c:pt>
                <c:pt idx="2693">
                  <c:v>1075</c:v>
                </c:pt>
                <c:pt idx="2694">
                  <c:v>1055</c:v>
                </c:pt>
                <c:pt idx="2695">
                  <c:v>1045</c:v>
                </c:pt>
                <c:pt idx="2696">
                  <c:v>1060</c:v>
                </c:pt>
                <c:pt idx="2697">
                  <c:v>1040</c:v>
                </c:pt>
                <c:pt idx="2698">
                  <c:v>1035</c:v>
                </c:pt>
                <c:pt idx="2699">
                  <c:v>1060</c:v>
                </c:pt>
                <c:pt idx="2700">
                  <c:v>1045</c:v>
                </c:pt>
                <c:pt idx="2701">
                  <c:v>1065</c:v>
                </c:pt>
                <c:pt idx="2702">
                  <c:v>1065</c:v>
                </c:pt>
                <c:pt idx="2703">
                  <c:v>1050</c:v>
                </c:pt>
                <c:pt idx="2704">
                  <c:v>1075</c:v>
                </c:pt>
                <c:pt idx="2705">
                  <c:v>1080</c:v>
                </c:pt>
                <c:pt idx="2706">
                  <c:v>1045</c:v>
                </c:pt>
                <c:pt idx="2707">
                  <c:v>1045</c:v>
                </c:pt>
                <c:pt idx="2708">
                  <c:v>1040</c:v>
                </c:pt>
                <c:pt idx="2709">
                  <c:v>1030</c:v>
                </c:pt>
                <c:pt idx="2710">
                  <c:v>1065</c:v>
                </c:pt>
                <c:pt idx="2711">
                  <c:v>1060</c:v>
                </c:pt>
                <c:pt idx="2712">
                  <c:v>1060</c:v>
                </c:pt>
                <c:pt idx="2713">
                  <c:v>1070</c:v>
                </c:pt>
                <c:pt idx="2714">
                  <c:v>1035</c:v>
                </c:pt>
                <c:pt idx="2715">
                  <c:v>1065</c:v>
                </c:pt>
                <c:pt idx="2716">
                  <c:v>1070</c:v>
                </c:pt>
                <c:pt idx="2717">
                  <c:v>1030</c:v>
                </c:pt>
                <c:pt idx="2718">
                  <c:v>1045</c:v>
                </c:pt>
                <c:pt idx="2719">
                  <c:v>1075</c:v>
                </c:pt>
                <c:pt idx="2720">
                  <c:v>1070</c:v>
                </c:pt>
                <c:pt idx="2721">
                  <c:v>1055</c:v>
                </c:pt>
                <c:pt idx="2722">
                  <c:v>1070</c:v>
                </c:pt>
                <c:pt idx="2723">
                  <c:v>1075</c:v>
                </c:pt>
                <c:pt idx="2724">
                  <c:v>1075</c:v>
                </c:pt>
                <c:pt idx="2725">
                  <c:v>1045</c:v>
                </c:pt>
                <c:pt idx="2726">
                  <c:v>1050</c:v>
                </c:pt>
                <c:pt idx="2727">
                  <c:v>1070</c:v>
                </c:pt>
                <c:pt idx="2728">
                  <c:v>1070</c:v>
                </c:pt>
                <c:pt idx="2729">
                  <c:v>1055</c:v>
                </c:pt>
                <c:pt idx="2730">
                  <c:v>1050</c:v>
                </c:pt>
                <c:pt idx="2731">
                  <c:v>1050</c:v>
                </c:pt>
                <c:pt idx="2732">
                  <c:v>1040</c:v>
                </c:pt>
                <c:pt idx="2733">
                  <c:v>1035</c:v>
                </c:pt>
                <c:pt idx="2734">
                  <c:v>1030</c:v>
                </c:pt>
                <c:pt idx="2735">
                  <c:v>1045</c:v>
                </c:pt>
                <c:pt idx="2736">
                  <c:v>1045</c:v>
                </c:pt>
                <c:pt idx="2737">
                  <c:v>1050</c:v>
                </c:pt>
                <c:pt idx="2738">
                  <c:v>1075</c:v>
                </c:pt>
                <c:pt idx="2739">
                  <c:v>1065</c:v>
                </c:pt>
                <c:pt idx="2740">
                  <c:v>1055</c:v>
                </c:pt>
                <c:pt idx="2741">
                  <c:v>1050</c:v>
                </c:pt>
                <c:pt idx="2742">
                  <c:v>1045</c:v>
                </c:pt>
                <c:pt idx="2743">
                  <c:v>1055</c:v>
                </c:pt>
                <c:pt idx="2744">
                  <c:v>1070</c:v>
                </c:pt>
                <c:pt idx="2745">
                  <c:v>1050</c:v>
                </c:pt>
                <c:pt idx="2746">
                  <c:v>1065</c:v>
                </c:pt>
                <c:pt idx="2747">
                  <c:v>1055</c:v>
                </c:pt>
                <c:pt idx="2748">
                  <c:v>1040</c:v>
                </c:pt>
                <c:pt idx="2749">
                  <c:v>1050</c:v>
                </c:pt>
                <c:pt idx="2750">
                  <c:v>1065</c:v>
                </c:pt>
                <c:pt idx="2751">
                  <c:v>1045</c:v>
                </c:pt>
                <c:pt idx="2752">
                  <c:v>1040</c:v>
                </c:pt>
                <c:pt idx="2753">
                  <c:v>1065</c:v>
                </c:pt>
                <c:pt idx="2754">
                  <c:v>1085</c:v>
                </c:pt>
                <c:pt idx="2755">
                  <c:v>1080</c:v>
                </c:pt>
                <c:pt idx="2756">
                  <c:v>1075</c:v>
                </c:pt>
                <c:pt idx="2757">
                  <c:v>1075</c:v>
                </c:pt>
                <c:pt idx="2758">
                  <c:v>1080</c:v>
                </c:pt>
                <c:pt idx="2759">
                  <c:v>1055</c:v>
                </c:pt>
                <c:pt idx="2760">
                  <c:v>1045</c:v>
                </c:pt>
                <c:pt idx="2761">
                  <c:v>1070</c:v>
                </c:pt>
                <c:pt idx="2762">
                  <c:v>1065</c:v>
                </c:pt>
                <c:pt idx="2763">
                  <c:v>1070</c:v>
                </c:pt>
                <c:pt idx="2764">
                  <c:v>1080</c:v>
                </c:pt>
                <c:pt idx="2765">
                  <c:v>1055</c:v>
                </c:pt>
                <c:pt idx="2766">
                  <c:v>1060</c:v>
                </c:pt>
                <c:pt idx="2767">
                  <c:v>1055</c:v>
                </c:pt>
                <c:pt idx="2768">
                  <c:v>1065</c:v>
                </c:pt>
                <c:pt idx="2769">
                  <c:v>1040</c:v>
                </c:pt>
                <c:pt idx="2770">
                  <c:v>1055</c:v>
                </c:pt>
                <c:pt idx="2771">
                  <c:v>1050</c:v>
                </c:pt>
                <c:pt idx="2772">
                  <c:v>1045</c:v>
                </c:pt>
                <c:pt idx="2773">
                  <c:v>1040</c:v>
                </c:pt>
                <c:pt idx="2774">
                  <c:v>1055</c:v>
                </c:pt>
                <c:pt idx="2775">
                  <c:v>1060</c:v>
                </c:pt>
                <c:pt idx="2776">
                  <c:v>1050</c:v>
                </c:pt>
                <c:pt idx="2777">
                  <c:v>1060</c:v>
                </c:pt>
                <c:pt idx="2778">
                  <c:v>1040</c:v>
                </c:pt>
                <c:pt idx="2779">
                  <c:v>1100</c:v>
                </c:pt>
                <c:pt idx="2780">
                  <c:v>1035</c:v>
                </c:pt>
                <c:pt idx="2781">
                  <c:v>1075</c:v>
                </c:pt>
                <c:pt idx="2782">
                  <c:v>1050</c:v>
                </c:pt>
                <c:pt idx="2783">
                  <c:v>1045</c:v>
                </c:pt>
                <c:pt idx="2784">
                  <c:v>1070</c:v>
                </c:pt>
                <c:pt idx="2785">
                  <c:v>1055</c:v>
                </c:pt>
                <c:pt idx="2786">
                  <c:v>1050</c:v>
                </c:pt>
                <c:pt idx="2787">
                  <c:v>1070</c:v>
                </c:pt>
                <c:pt idx="2788">
                  <c:v>1060</c:v>
                </c:pt>
                <c:pt idx="2789">
                  <c:v>1050</c:v>
                </c:pt>
                <c:pt idx="2790">
                  <c:v>1050</c:v>
                </c:pt>
                <c:pt idx="2791">
                  <c:v>1040</c:v>
                </c:pt>
                <c:pt idx="2792">
                  <c:v>1045</c:v>
                </c:pt>
                <c:pt idx="2793">
                  <c:v>1035</c:v>
                </c:pt>
                <c:pt idx="2794">
                  <c:v>1040</c:v>
                </c:pt>
                <c:pt idx="2795">
                  <c:v>1065</c:v>
                </c:pt>
                <c:pt idx="2796">
                  <c:v>1065</c:v>
                </c:pt>
                <c:pt idx="2797">
                  <c:v>1060</c:v>
                </c:pt>
                <c:pt idx="2798">
                  <c:v>1065</c:v>
                </c:pt>
                <c:pt idx="2799">
                  <c:v>1055</c:v>
                </c:pt>
                <c:pt idx="2800">
                  <c:v>1060</c:v>
                </c:pt>
                <c:pt idx="2801">
                  <c:v>1055</c:v>
                </c:pt>
                <c:pt idx="2802">
                  <c:v>1030</c:v>
                </c:pt>
                <c:pt idx="2803">
                  <c:v>1060</c:v>
                </c:pt>
                <c:pt idx="2804">
                  <c:v>1085</c:v>
                </c:pt>
                <c:pt idx="2805">
                  <c:v>1070</c:v>
                </c:pt>
                <c:pt idx="2806">
                  <c:v>1065</c:v>
                </c:pt>
                <c:pt idx="2807">
                  <c:v>1065</c:v>
                </c:pt>
                <c:pt idx="2808">
                  <c:v>1080</c:v>
                </c:pt>
                <c:pt idx="2809">
                  <c:v>1070</c:v>
                </c:pt>
                <c:pt idx="2810">
                  <c:v>1035</c:v>
                </c:pt>
                <c:pt idx="2811">
                  <c:v>1040</c:v>
                </c:pt>
                <c:pt idx="2812">
                  <c:v>1050</c:v>
                </c:pt>
                <c:pt idx="2813">
                  <c:v>1040</c:v>
                </c:pt>
                <c:pt idx="2814">
                  <c:v>1040</c:v>
                </c:pt>
                <c:pt idx="2815">
                  <c:v>1050</c:v>
                </c:pt>
                <c:pt idx="2816">
                  <c:v>1045</c:v>
                </c:pt>
                <c:pt idx="2817">
                  <c:v>1040</c:v>
                </c:pt>
                <c:pt idx="2818">
                  <c:v>1035</c:v>
                </c:pt>
                <c:pt idx="2819">
                  <c:v>1040</c:v>
                </c:pt>
                <c:pt idx="2820">
                  <c:v>1045</c:v>
                </c:pt>
                <c:pt idx="2821">
                  <c:v>1050</c:v>
                </c:pt>
                <c:pt idx="2822">
                  <c:v>1080</c:v>
                </c:pt>
                <c:pt idx="2823">
                  <c:v>1050</c:v>
                </c:pt>
                <c:pt idx="2824">
                  <c:v>1065</c:v>
                </c:pt>
                <c:pt idx="2825">
                  <c:v>1080</c:v>
                </c:pt>
                <c:pt idx="2826">
                  <c:v>1095</c:v>
                </c:pt>
                <c:pt idx="2827">
                  <c:v>1100</c:v>
                </c:pt>
                <c:pt idx="2828">
                  <c:v>1030</c:v>
                </c:pt>
                <c:pt idx="2829">
                  <c:v>1040</c:v>
                </c:pt>
                <c:pt idx="2830">
                  <c:v>1070</c:v>
                </c:pt>
                <c:pt idx="2831">
                  <c:v>1055</c:v>
                </c:pt>
                <c:pt idx="2832">
                  <c:v>1050</c:v>
                </c:pt>
                <c:pt idx="2833">
                  <c:v>1025</c:v>
                </c:pt>
                <c:pt idx="2834">
                  <c:v>1045</c:v>
                </c:pt>
                <c:pt idx="2835">
                  <c:v>1045</c:v>
                </c:pt>
                <c:pt idx="2836">
                  <c:v>1050</c:v>
                </c:pt>
                <c:pt idx="2837">
                  <c:v>1055</c:v>
                </c:pt>
                <c:pt idx="2838">
                  <c:v>1045</c:v>
                </c:pt>
                <c:pt idx="2839">
                  <c:v>1060</c:v>
                </c:pt>
                <c:pt idx="2840">
                  <c:v>1075</c:v>
                </c:pt>
                <c:pt idx="2841">
                  <c:v>1025</c:v>
                </c:pt>
                <c:pt idx="2842">
                  <c:v>1055</c:v>
                </c:pt>
                <c:pt idx="2843">
                  <c:v>1035</c:v>
                </c:pt>
                <c:pt idx="2844">
                  <c:v>1035</c:v>
                </c:pt>
                <c:pt idx="2845">
                  <c:v>1040</c:v>
                </c:pt>
                <c:pt idx="2846">
                  <c:v>1040</c:v>
                </c:pt>
                <c:pt idx="2847">
                  <c:v>1040</c:v>
                </c:pt>
                <c:pt idx="2848">
                  <c:v>1045</c:v>
                </c:pt>
                <c:pt idx="2849">
                  <c:v>1035</c:v>
                </c:pt>
                <c:pt idx="2850">
                  <c:v>1045</c:v>
                </c:pt>
                <c:pt idx="2851">
                  <c:v>1045</c:v>
                </c:pt>
                <c:pt idx="2852">
                  <c:v>1060</c:v>
                </c:pt>
                <c:pt idx="2853">
                  <c:v>1050</c:v>
                </c:pt>
                <c:pt idx="2854">
                  <c:v>1035</c:v>
                </c:pt>
                <c:pt idx="2855">
                  <c:v>1040</c:v>
                </c:pt>
                <c:pt idx="2856">
                  <c:v>1035</c:v>
                </c:pt>
                <c:pt idx="2857">
                  <c:v>1045</c:v>
                </c:pt>
                <c:pt idx="2858">
                  <c:v>1050</c:v>
                </c:pt>
                <c:pt idx="2859">
                  <c:v>1065</c:v>
                </c:pt>
                <c:pt idx="2860">
                  <c:v>1070</c:v>
                </c:pt>
                <c:pt idx="2861">
                  <c:v>1070</c:v>
                </c:pt>
                <c:pt idx="2862">
                  <c:v>1060</c:v>
                </c:pt>
                <c:pt idx="2863">
                  <c:v>1050</c:v>
                </c:pt>
                <c:pt idx="2864">
                  <c:v>1045</c:v>
                </c:pt>
                <c:pt idx="2865">
                  <c:v>1065</c:v>
                </c:pt>
                <c:pt idx="2866">
                  <c:v>1050</c:v>
                </c:pt>
                <c:pt idx="2867">
                  <c:v>1045</c:v>
                </c:pt>
                <c:pt idx="2868">
                  <c:v>1050</c:v>
                </c:pt>
                <c:pt idx="2869">
                  <c:v>1060</c:v>
                </c:pt>
                <c:pt idx="2870">
                  <c:v>1080</c:v>
                </c:pt>
                <c:pt idx="2871">
                  <c:v>1045</c:v>
                </c:pt>
                <c:pt idx="2872">
                  <c:v>1030</c:v>
                </c:pt>
                <c:pt idx="2873">
                  <c:v>1040</c:v>
                </c:pt>
                <c:pt idx="2874">
                  <c:v>1055</c:v>
                </c:pt>
                <c:pt idx="2875">
                  <c:v>1055</c:v>
                </c:pt>
                <c:pt idx="2876">
                  <c:v>1050</c:v>
                </c:pt>
                <c:pt idx="2877">
                  <c:v>1050</c:v>
                </c:pt>
                <c:pt idx="2878">
                  <c:v>1045</c:v>
                </c:pt>
                <c:pt idx="2879">
                  <c:v>1080</c:v>
                </c:pt>
                <c:pt idx="2880">
                  <c:v>1065</c:v>
                </c:pt>
                <c:pt idx="2881">
                  <c:v>1045</c:v>
                </c:pt>
                <c:pt idx="2882">
                  <c:v>1055</c:v>
                </c:pt>
                <c:pt idx="2883">
                  <c:v>1050</c:v>
                </c:pt>
                <c:pt idx="2884">
                  <c:v>1065</c:v>
                </c:pt>
                <c:pt idx="2885">
                  <c:v>1040</c:v>
                </c:pt>
                <c:pt idx="2886">
                  <c:v>1075</c:v>
                </c:pt>
                <c:pt idx="2887">
                  <c:v>1060</c:v>
                </c:pt>
                <c:pt idx="2888">
                  <c:v>1055</c:v>
                </c:pt>
                <c:pt idx="2889">
                  <c:v>1050</c:v>
                </c:pt>
                <c:pt idx="2890">
                  <c:v>1040</c:v>
                </c:pt>
                <c:pt idx="2891">
                  <c:v>1060</c:v>
                </c:pt>
                <c:pt idx="2892">
                  <c:v>1060</c:v>
                </c:pt>
                <c:pt idx="2893">
                  <c:v>1035</c:v>
                </c:pt>
                <c:pt idx="2894">
                  <c:v>1050</c:v>
                </c:pt>
                <c:pt idx="2895">
                  <c:v>1050</c:v>
                </c:pt>
                <c:pt idx="2896">
                  <c:v>1055</c:v>
                </c:pt>
                <c:pt idx="2897">
                  <c:v>1080</c:v>
                </c:pt>
                <c:pt idx="2898">
                  <c:v>1045</c:v>
                </c:pt>
                <c:pt idx="2899">
                  <c:v>1050</c:v>
                </c:pt>
                <c:pt idx="2900">
                  <c:v>1040</c:v>
                </c:pt>
                <c:pt idx="2901">
                  <c:v>1055</c:v>
                </c:pt>
                <c:pt idx="2902">
                  <c:v>1050</c:v>
                </c:pt>
                <c:pt idx="2903">
                  <c:v>1045</c:v>
                </c:pt>
                <c:pt idx="2904">
                  <c:v>1025</c:v>
                </c:pt>
                <c:pt idx="2905">
                  <c:v>1060</c:v>
                </c:pt>
                <c:pt idx="2906">
                  <c:v>1075</c:v>
                </c:pt>
                <c:pt idx="2907">
                  <c:v>1050</c:v>
                </c:pt>
                <c:pt idx="2908">
                  <c:v>1055</c:v>
                </c:pt>
                <c:pt idx="2909">
                  <c:v>1040</c:v>
                </c:pt>
                <c:pt idx="2910">
                  <c:v>1045</c:v>
                </c:pt>
                <c:pt idx="2911">
                  <c:v>1075</c:v>
                </c:pt>
                <c:pt idx="2912">
                  <c:v>1075</c:v>
                </c:pt>
                <c:pt idx="2913">
                  <c:v>1040</c:v>
                </c:pt>
                <c:pt idx="2914">
                  <c:v>1045</c:v>
                </c:pt>
                <c:pt idx="2915">
                  <c:v>1045</c:v>
                </c:pt>
                <c:pt idx="2916">
                  <c:v>1045</c:v>
                </c:pt>
                <c:pt idx="2917">
                  <c:v>1040</c:v>
                </c:pt>
                <c:pt idx="2918">
                  <c:v>1055</c:v>
                </c:pt>
                <c:pt idx="2919">
                  <c:v>1075</c:v>
                </c:pt>
                <c:pt idx="2920">
                  <c:v>1075</c:v>
                </c:pt>
                <c:pt idx="2921">
                  <c:v>1055</c:v>
                </c:pt>
                <c:pt idx="2922">
                  <c:v>1040</c:v>
                </c:pt>
                <c:pt idx="2923">
                  <c:v>1055</c:v>
                </c:pt>
                <c:pt idx="2924">
                  <c:v>1065</c:v>
                </c:pt>
                <c:pt idx="2925">
                  <c:v>1050</c:v>
                </c:pt>
                <c:pt idx="2926">
                  <c:v>1055</c:v>
                </c:pt>
                <c:pt idx="2927">
                  <c:v>1050</c:v>
                </c:pt>
                <c:pt idx="2928">
                  <c:v>1045</c:v>
                </c:pt>
                <c:pt idx="2929">
                  <c:v>1040</c:v>
                </c:pt>
                <c:pt idx="2930">
                  <c:v>1065</c:v>
                </c:pt>
                <c:pt idx="2931">
                  <c:v>1085</c:v>
                </c:pt>
                <c:pt idx="2932">
                  <c:v>1065</c:v>
                </c:pt>
                <c:pt idx="2933">
                  <c:v>1050</c:v>
                </c:pt>
                <c:pt idx="2934">
                  <c:v>1045</c:v>
                </c:pt>
                <c:pt idx="2935">
                  <c:v>1065</c:v>
                </c:pt>
                <c:pt idx="2936">
                  <c:v>1060</c:v>
                </c:pt>
                <c:pt idx="2937">
                  <c:v>1060</c:v>
                </c:pt>
                <c:pt idx="2938">
                  <c:v>1055</c:v>
                </c:pt>
                <c:pt idx="2939">
                  <c:v>1045</c:v>
                </c:pt>
                <c:pt idx="2940">
                  <c:v>1090</c:v>
                </c:pt>
                <c:pt idx="2941">
                  <c:v>1055</c:v>
                </c:pt>
                <c:pt idx="2942">
                  <c:v>1055</c:v>
                </c:pt>
                <c:pt idx="2943">
                  <c:v>1050</c:v>
                </c:pt>
                <c:pt idx="2944">
                  <c:v>1040</c:v>
                </c:pt>
                <c:pt idx="2945">
                  <c:v>1065</c:v>
                </c:pt>
                <c:pt idx="2946">
                  <c:v>1075</c:v>
                </c:pt>
                <c:pt idx="2947">
                  <c:v>1060</c:v>
                </c:pt>
                <c:pt idx="2948">
                  <c:v>1035</c:v>
                </c:pt>
                <c:pt idx="2949">
                  <c:v>1070</c:v>
                </c:pt>
                <c:pt idx="2950">
                  <c:v>1055</c:v>
                </c:pt>
                <c:pt idx="2951">
                  <c:v>1020</c:v>
                </c:pt>
                <c:pt idx="2952">
                  <c:v>1040</c:v>
                </c:pt>
                <c:pt idx="2953">
                  <c:v>1055</c:v>
                </c:pt>
                <c:pt idx="2954">
                  <c:v>1045</c:v>
                </c:pt>
                <c:pt idx="2955">
                  <c:v>1090</c:v>
                </c:pt>
                <c:pt idx="2956">
                  <c:v>1080</c:v>
                </c:pt>
                <c:pt idx="2957">
                  <c:v>1050</c:v>
                </c:pt>
                <c:pt idx="2958">
                  <c:v>1045</c:v>
                </c:pt>
                <c:pt idx="2959">
                  <c:v>1070</c:v>
                </c:pt>
                <c:pt idx="2960">
                  <c:v>1050</c:v>
                </c:pt>
                <c:pt idx="2961">
                  <c:v>1070</c:v>
                </c:pt>
                <c:pt idx="2962">
                  <c:v>1065</c:v>
                </c:pt>
                <c:pt idx="2963">
                  <c:v>1045</c:v>
                </c:pt>
                <c:pt idx="2964">
                  <c:v>1060</c:v>
                </c:pt>
                <c:pt idx="2965">
                  <c:v>1095</c:v>
                </c:pt>
                <c:pt idx="2966">
                  <c:v>1075</c:v>
                </c:pt>
                <c:pt idx="2967">
                  <c:v>1075</c:v>
                </c:pt>
                <c:pt idx="2968">
                  <c:v>1060</c:v>
                </c:pt>
                <c:pt idx="2969">
                  <c:v>1055</c:v>
                </c:pt>
                <c:pt idx="2970">
                  <c:v>1060</c:v>
                </c:pt>
                <c:pt idx="2971">
                  <c:v>1090</c:v>
                </c:pt>
                <c:pt idx="2972">
                  <c:v>1090</c:v>
                </c:pt>
                <c:pt idx="2973">
                  <c:v>1055</c:v>
                </c:pt>
                <c:pt idx="2974">
                  <c:v>1055</c:v>
                </c:pt>
                <c:pt idx="2975">
                  <c:v>1045</c:v>
                </c:pt>
                <c:pt idx="2976">
                  <c:v>1040</c:v>
                </c:pt>
                <c:pt idx="2977">
                  <c:v>1055</c:v>
                </c:pt>
                <c:pt idx="2978">
                  <c:v>1060</c:v>
                </c:pt>
                <c:pt idx="2979">
                  <c:v>1065</c:v>
                </c:pt>
                <c:pt idx="2980">
                  <c:v>1060</c:v>
                </c:pt>
                <c:pt idx="2981">
                  <c:v>1055</c:v>
                </c:pt>
                <c:pt idx="2982">
                  <c:v>1075</c:v>
                </c:pt>
                <c:pt idx="2983">
                  <c:v>1065</c:v>
                </c:pt>
                <c:pt idx="2984">
                  <c:v>1065</c:v>
                </c:pt>
                <c:pt idx="2985">
                  <c:v>1085</c:v>
                </c:pt>
                <c:pt idx="2986">
                  <c:v>1080</c:v>
                </c:pt>
                <c:pt idx="2987">
                  <c:v>1070</c:v>
                </c:pt>
                <c:pt idx="2988">
                  <c:v>1060</c:v>
                </c:pt>
                <c:pt idx="2989">
                  <c:v>1080</c:v>
                </c:pt>
                <c:pt idx="2990">
                  <c:v>1070</c:v>
                </c:pt>
                <c:pt idx="2991">
                  <c:v>1060</c:v>
                </c:pt>
                <c:pt idx="2992">
                  <c:v>1060</c:v>
                </c:pt>
                <c:pt idx="2993">
                  <c:v>1040</c:v>
                </c:pt>
                <c:pt idx="2994">
                  <c:v>1065</c:v>
                </c:pt>
                <c:pt idx="2995">
                  <c:v>1040</c:v>
                </c:pt>
                <c:pt idx="2996">
                  <c:v>1055</c:v>
                </c:pt>
                <c:pt idx="2997">
                  <c:v>1070</c:v>
                </c:pt>
                <c:pt idx="2998">
                  <c:v>1075</c:v>
                </c:pt>
                <c:pt idx="2999">
                  <c:v>1100</c:v>
                </c:pt>
                <c:pt idx="3000">
                  <c:v>1045</c:v>
                </c:pt>
                <c:pt idx="3001">
                  <c:v>1080</c:v>
                </c:pt>
                <c:pt idx="3002">
                  <c:v>1065</c:v>
                </c:pt>
                <c:pt idx="3003">
                  <c:v>1085</c:v>
                </c:pt>
                <c:pt idx="3004">
                  <c:v>1060</c:v>
                </c:pt>
                <c:pt idx="3005">
                  <c:v>1045</c:v>
                </c:pt>
                <c:pt idx="3006">
                  <c:v>1060</c:v>
                </c:pt>
                <c:pt idx="3007">
                  <c:v>1055</c:v>
                </c:pt>
                <c:pt idx="3008">
                  <c:v>1070</c:v>
                </c:pt>
                <c:pt idx="3009">
                  <c:v>1070</c:v>
                </c:pt>
                <c:pt idx="3010">
                  <c:v>1050</c:v>
                </c:pt>
                <c:pt idx="3011">
                  <c:v>1070</c:v>
                </c:pt>
                <c:pt idx="3012">
                  <c:v>1070</c:v>
                </c:pt>
                <c:pt idx="3013">
                  <c:v>1045</c:v>
                </c:pt>
                <c:pt idx="3014">
                  <c:v>1080</c:v>
                </c:pt>
                <c:pt idx="3015">
                  <c:v>1050</c:v>
                </c:pt>
                <c:pt idx="3016">
                  <c:v>1055</c:v>
                </c:pt>
                <c:pt idx="3017">
                  <c:v>1050</c:v>
                </c:pt>
                <c:pt idx="3018">
                  <c:v>1070</c:v>
                </c:pt>
                <c:pt idx="3019">
                  <c:v>1065</c:v>
                </c:pt>
                <c:pt idx="3020">
                  <c:v>1090</c:v>
                </c:pt>
                <c:pt idx="3021">
                  <c:v>1065</c:v>
                </c:pt>
                <c:pt idx="3022">
                  <c:v>1080</c:v>
                </c:pt>
                <c:pt idx="3023">
                  <c:v>1065</c:v>
                </c:pt>
                <c:pt idx="3024">
                  <c:v>1060</c:v>
                </c:pt>
                <c:pt idx="3025">
                  <c:v>1080</c:v>
                </c:pt>
                <c:pt idx="3026">
                  <c:v>1055</c:v>
                </c:pt>
                <c:pt idx="3027">
                  <c:v>1085</c:v>
                </c:pt>
                <c:pt idx="3028">
                  <c:v>1085</c:v>
                </c:pt>
                <c:pt idx="3029">
                  <c:v>1080</c:v>
                </c:pt>
                <c:pt idx="3030">
                  <c:v>1055</c:v>
                </c:pt>
                <c:pt idx="3031">
                  <c:v>1055</c:v>
                </c:pt>
                <c:pt idx="3032">
                  <c:v>1065</c:v>
                </c:pt>
                <c:pt idx="3033">
                  <c:v>1065</c:v>
                </c:pt>
                <c:pt idx="3034">
                  <c:v>1075</c:v>
                </c:pt>
                <c:pt idx="3035">
                  <c:v>1090</c:v>
                </c:pt>
                <c:pt idx="3036">
                  <c:v>1055</c:v>
                </c:pt>
                <c:pt idx="3037">
                  <c:v>1075</c:v>
                </c:pt>
                <c:pt idx="3038">
                  <c:v>1100</c:v>
                </c:pt>
                <c:pt idx="3039">
                  <c:v>1085</c:v>
                </c:pt>
                <c:pt idx="3040">
                  <c:v>1080</c:v>
                </c:pt>
                <c:pt idx="3041">
                  <c:v>1075</c:v>
                </c:pt>
                <c:pt idx="3042">
                  <c:v>1055</c:v>
                </c:pt>
                <c:pt idx="3043">
                  <c:v>1045</c:v>
                </c:pt>
                <c:pt idx="3044">
                  <c:v>1055</c:v>
                </c:pt>
                <c:pt idx="3045">
                  <c:v>1090</c:v>
                </c:pt>
                <c:pt idx="3046">
                  <c:v>1085</c:v>
                </c:pt>
                <c:pt idx="3047">
                  <c:v>1070</c:v>
                </c:pt>
                <c:pt idx="3048">
                  <c:v>1095</c:v>
                </c:pt>
                <c:pt idx="3049">
                  <c:v>1070</c:v>
                </c:pt>
                <c:pt idx="3050">
                  <c:v>1050</c:v>
                </c:pt>
                <c:pt idx="3051">
                  <c:v>1055</c:v>
                </c:pt>
                <c:pt idx="3052">
                  <c:v>1055</c:v>
                </c:pt>
                <c:pt idx="3053">
                  <c:v>1055</c:v>
                </c:pt>
                <c:pt idx="3054">
                  <c:v>1075</c:v>
                </c:pt>
                <c:pt idx="3055">
                  <c:v>1080</c:v>
                </c:pt>
                <c:pt idx="3056">
                  <c:v>1055</c:v>
                </c:pt>
                <c:pt idx="3057">
                  <c:v>1100</c:v>
                </c:pt>
                <c:pt idx="3058">
                  <c:v>1070</c:v>
                </c:pt>
                <c:pt idx="3059">
                  <c:v>1080</c:v>
                </c:pt>
                <c:pt idx="3060">
                  <c:v>1065</c:v>
                </c:pt>
                <c:pt idx="3061">
                  <c:v>1060</c:v>
                </c:pt>
                <c:pt idx="3062">
                  <c:v>1100</c:v>
                </c:pt>
                <c:pt idx="3063">
                  <c:v>1100</c:v>
                </c:pt>
                <c:pt idx="3064">
                  <c:v>1075</c:v>
                </c:pt>
                <c:pt idx="3065">
                  <c:v>1050</c:v>
                </c:pt>
                <c:pt idx="3066">
                  <c:v>1060</c:v>
                </c:pt>
                <c:pt idx="3067">
                  <c:v>1110</c:v>
                </c:pt>
                <c:pt idx="3068">
                  <c:v>1085</c:v>
                </c:pt>
                <c:pt idx="3069">
                  <c:v>1040</c:v>
                </c:pt>
                <c:pt idx="3070">
                  <c:v>1085</c:v>
                </c:pt>
                <c:pt idx="3071">
                  <c:v>1055</c:v>
                </c:pt>
                <c:pt idx="3072">
                  <c:v>1090</c:v>
                </c:pt>
                <c:pt idx="3073">
                  <c:v>1095</c:v>
                </c:pt>
                <c:pt idx="3074">
                  <c:v>1120</c:v>
                </c:pt>
                <c:pt idx="3075">
                  <c:v>1105</c:v>
                </c:pt>
                <c:pt idx="3076">
                  <c:v>1095</c:v>
                </c:pt>
                <c:pt idx="3077">
                  <c:v>1090</c:v>
                </c:pt>
                <c:pt idx="3078">
                  <c:v>1105</c:v>
                </c:pt>
                <c:pt idx="3079">
                  <c:v>1155</c:v>
                </c:pt>
                <c:pt idx="3080">
                  <c:v>1140</c:v>
                </c:pt>
                <c:pt idx="3081">
                  <c:v>1160</c:v>
                </c:pt>
                <c:pt idx="3082">
                  <c:v>1115</c:v>
                </c:pt>
                <c:pt idx="3083">
                  <c:v>1105</c:v>
                </c:pt>
                <c:pt idx="3084">
                  <c:v>1180</c:v>
                </c:pt>
                <c:pt idx="3085">
                  <c:v>1270</c:v>
                </c:pt>
                <c:pt idx="3086">
                  <c:v>1355</c:v>
                </c:pt>
                <c:pt idx="3087">
                  <c:v>1395</c:v>
                </c:pt>
                <c:pt idx="3088">
                  <c:v>1455</c:v>
                </c:pt>
                <c:pt idx="3089">
                  <c:v>1620</c:v>
                </c:pt>
                <c:pt idx="3090">
                  <c:v>1885</c:v>
                </c:pt>
                <c:pt idx="3091">
                  <c:v>2190</c:v>
                </c:pt>
                <c:pt idx="3092">
                  <c:v>2300</c:v>
                </c:pt>
                <c:pt idx="3093">
                  <c:v>2220</c:v>
                </c:pt>
                <c:pt idx="3094">
                  <c:v>1955</c:v>
                </c:pt>
                <c:pt idx="3095">
                  <c:v>1720</c:v>
                </c:pt>
                <c:pt idx="3096">
                  <c:v>1510</c:v>
                </c:pt>
                <c:pt idx="3097">
                  <c:v>1435</c:v>
                </c:pt>
                <c:pt idx="3098">
                  <c:v>1405</c:v>
                </c:pt>
                <c:pt idx="3099">
                  <c:v>1485</c:v>
                </c:pt>
                <c:pt idx="3100">
                  <c:v>1555</c:v>
                </c:pt>
                <c:pt idx="3101">
                  <c:v>1615</c:v>
                </c:pt>
                <c:pt idx="3102">
                  <c:v>1630</c:v>
                </c:pt>
                <c:pt idx="3103">
                  <c:v>1650</c:v>
                </c:pt>
                <c:pt idx="3104">
                  <c:v>1550</c:v>
                </c:pt>
                <c:pt idx="3105">
                  <c:v>1375</c:v>
                </c:pt>
                <c:pt idx="3106">
                  <c:v>1255</c:v>
                </c:pt>
                <c:pt idx="3107">
                  <c:v>1185</c:v>
                </c:pt>
                <c:pt idx="3108">
                  <c:v>1155</c:v>
                </c:pt>
                <c:pt idx="3109">
                  <c:v>1125</c:v>
                </c:pt>
                <c:pt idx="3110">
                  <c:v>1135</c:v>
                </c:pt>
                <c:pt idx="3111">
                  <c:v>1125</c:v>
                </c:pt>
                <c:pt idx="3112">
                  <c:v>1115</c:v>
                </c:pt>
                <c:pt idx="3113">
                  <c:v>1140</c:v>
                </c:pt>
                <c:pt idx="3114">
                  <c:v>1100</c:v>
                </c:pt>
                <c:pt idx="3115">
                  <c:v>1120</c:v>
                </c:pt>
                <c:pt idx="3116">
                  <c:v>1105</c:v>
                </c:pt>
                <c:pt idx="3117">
                  <c:v>1085</c:v>
                </c:pt>
                <c:pt idx="3118">
                  <c:v>1100</c:v>
                </c:pt>
                <c:pt idx="3119">
                  <c:v>1105</c:v>
                </c:pt>
                <c:pt idx="3120">
                  <c:v>1080</c:v>
                </c:pt>
                <c:pt idx="3121">
                  <c:v>1080</c:v>
                </c:pt>
                <c:pt idx="3122">
                  <c:v>1100</c:v>
                </c:pt>
                <c:pt idx="3123">
                  <c:v>1070</c:v>
                </c:pt>
                <c:pt idx="3124">
                  <c:v>1075</c:v>
                </c:pt>
                <c:pt idx="3125">
                  <c:v>1060</c:v>
                </c:pt>
                <c:pt idx="3126">
                  <c:v>1045</c:v>
                </c:pt>
                <c:pt idx="3127">
                  <c:v>1085</c:v>
                </c:pt>
                <c:pt idx="3128">
                  <c:v>1080</c:v>
                </c:pt>
                <c:pt idx="3129">
                  <c:v>1070</c:v>
                </c:pt>
                <c:pt idx="3130">
                  <c:v>1060</c:v>
                </c:pt>
                <c:pt idx="3131">
                  <c:v>1065</c:v>
                </c:pt>
                <c:pt idx="3132">
                  <c:v>1100</c:v>
                </c:pt>
                <c:pt idx="3133">
                  <c:v>1050</c:v>
                </c:pt>
                <c:pt idx="3134">
                  <c:v>1085</c:v>
                </c:pt>
                <c:pt idx="3135">
                  <c:v>1055</c:v>
                </c:pt>
                <c:pt idx="3136">
                  <c:v>1055</c:v>
                </c:pt>
                <c:pt idx="3137">
                  <c:v>1090</c:v>
                </c:pt>
                <c:pt idx="3138">
                  <c:v>1085</c:v>
                </c:pt>
                <c:pt idx="3139">
                  <c:v>1080</c:v>
                </c:pt>
                <c:pt idx="3140">
                  <c:v>1075</c:v>
                </c:pt>
                <c:pt idx="3141">
                  <c:v>1090</c:v>
                </c:pt>
                <c:pt idx="3142">
                  <c:v>1090</c:v>
                </c:pt>
                <c:pt idx="3143">
                  <c:v>1095</c:v>
                </c:pt>
                <c:pt idx="3144">
                  <c:v>1105</c:v>
                </c:pt>
                <c:pt idx="3145">
                  <c:v>1075</c:v>
                </c:pt>
                <c:pt idx="3146">
                  <c:v>1060</c:v>
                </c:pt>
                <c:pt idx="3147">
                  <c:v>1080</c:v>
                </c:pt>
                <c:pt idx="3148">
                  <c:v>1080</c:v>
                </c:pt>
                <c:pt idx="3149">
                  <c:v>1080</c:v>
                </c:pt>
                <c:pt idx="3150">
                  <c:v>1080</c:v>
                </c:pt>
                <c:pt idx="3151">
                  <c:v>1085</c:v>
                </c:pt>
                <c:pt idx="3152">
                  <c:v>1095</c:v>
                </c:pt>
                <c:pt idx="3153">
                  <c:v>1095</c:v>
                </c:pt>
                <c:pt idx="3154">
                  <c:v>1100</c:v>
                </c:pt>
                <c:pt idx="3155">
                  <c:v>1095</c:v>
                </c:pt>
                <c:pt idx="3156">
                  <c:v>1090</c:v>
                </c:pt>
                <c:pt idx="3157">
                  <c:v>1085</c:v>
                </c:pt>
                <c:pt idx="3158">
                  <c:v>1095</c:v>
                </c:pt>
                <c:pt idx="3159">
                  <c:v>1115</c:v>
                </c:pt>
                <c:pt idx="3160">
                  <c:v>1100</c:v>
                </c:pt>
                <c:pt idx="3161">
                  <c:v>1095</c:v>
                </c:pt>
                <c:pt idx="3162">
                  <c:v>1080</c:v>
                </c:pt>
                <c:pt idx="3163">
                  <c:v>1115</c:v>
                </c:pt>
                <c:pt idx="3164">
                  <c:v>1145</c:v>
                </c:pt>
                <c:pt idx="3165">
                  <c:v>1190</c:v>
                </c:pt>
                <c:pt idx="3166">
                  <c:v>1140</c:v>
                </c:pt>
                <c:pt idx="3167">
                  <c:v>1125</c:v>
                </c:pt>
                <c:pt idx="3168">
                  <c:v>1145</c:v>
                </c:pt>
                <c:pt idx="3169">
                  <c:v>1195</c:v>
                </c:pt>
                <c:pt idx="3170">
                  <c:v>1125</c:v>
                </c:pt>
                <c:pt idx="3171">
                  <c:v>1125</c:v>
                </c:pt>
                <c:pt idx="3172">
                  <c:v>1130</c:v>
                </c:pt>
                <c:pt idx="3173">
                  <c:v>1165</c:v>
                </c:pt>
                <c:pt idx="3174">
                  <c:v>1130</c:v>
                </c:pt>
                <c:pt idx="3175">
                  <c:v>1130</c:v>
                </c:pt>
                <c:pt idx="3176">
                  <c:v>1110</c:v>
                </c:pt>
                <c:pt idx="3177">
                  <c:v>1120</c:v>
                </c:pt>
                <c:pt idx="3178">
                  <c:v>1155</c:v>
                </c:pt>
                <c:pt idx="3179">
                  <c:v>1130</c:v>
                </c:pt>
                <c:pt idx="3180">
                  <c:v>1120</c:v>
                </c:pt>
                <c:pt idx="3181">
                  <c:v>1050</c:v>
                </c:pt>
                <c:pt idx="3182">
                  <c:v>1080</c:v>
                </c:pt>
                <c:pt idx="3183">
                  <c:v>1085</c:v>
                </c:pt>
                <c:pt idx="3184">
                  <c:v>1080</c:v>
                </c:pt>
                <c:pt idx="3185">
                  <c:v>1080</c:v>
                </c:pt>
                <c:pt idx="3186">
                  <c:v>1060</c:v>
                </c:pt>
                <c:pt idx="3187">
                  <c:v>1095</c:v>
                </c:pt>
                <c:pt idx="3188">
                  <c:v>1110</c:v>
                </c:pt>
                <c:pt idx="3189">
                  <c:v>1075</c:v>
                </c:pt>
                <c:pt idx="3190">
                  <c:v>1085</c:v>
                </c:pt>
                <c:pt idx="3191">
                  <c:v>1095</c:v>
                </c:pt>
                <c:pt idx="3192">
                  <c:v>1095</c:v>
                </c:pt>
                <c:pt idx="3193">
                  <c:v>1090</c:v>
                </c:pt>
                <c:pt idx="3194">
                  <c:v>1100</c:v>
                </c:pt>
                <c:pt idx="3195">
                  <c:v>1080</c:v>
                </c:pt>
                <c:pt idx="3196">
                  <c:v>1100</c:v>
                </c:pt>
                <c:pt idx="3197">
                  <c:v>1080</c:v>
                </c:pt>
                <c:pt idx="3198">
                  <c:v>1060</c:v>
                </c:pt>
                <c:pt idx="3199">
                  <c:v>1115</c:v>
                </c:pt>
                <c:pt idx="3200">
                  <c:v>1115</c:v>
                </c:pt>
                <c:pt idx="3201">
                  <c:v>1140</c:v>
                </c:pt>
                <c:pt idx="3202">
                  <c:v>1100</c:v>
                </c:pt>
                <c:pt idx="3203">
                  <c:v>1120</c:v>
                </c:pt>
                <c:pt idx="3204">
                  <c:v>1125</c:v>
                </c:pt>
                <c:pt idx="3205">
                  <c:v>1090</c:v>
                </c:pt>
                <c:pt idx="3206">
                  <c:v>1140</c:v>
                </c:pt>
                <c:pt idx="3207">
                  <c:v>1180</c:v>
                </c:pt>
                <c:pt idx="3208">
                  <c:v>1170</c:v>
                </c:pt>
                <c:pt idx="3209">
                  <c:v>1250</c:v>
                </c:pt>
                <c:pt idx="3210">
                  <c:v>1375</c:v>
                </c:pt>
                <c:pt idx="3211">
                  <c:v>1500</c:v>
                </c:pt>
                <c:pt idx="3212">
                  <c:v>1610</c:v>
                </c:pt>
                <c:pt idx="3213">
                  <c:v>1600</c:v>
                </c:pt>
                <c:pt idx="3214">
                  <c:v>1505</c:v>
                </c:pt>
                <c:pt idx="3215">
                  <c:v>1445</c:v>
                </c:pt>
                <c:pt idx="3216">
                  <c:v>1365</c:v>
                </c:pt>
                <c:pt idx="3217">
                  <c:v>1300</c:v>
                </c:pt>
                <c:pt idx="3218">
                  <c:v>1250</c:v>
                </c:pt>
                <c:pt idx="3219">
                  <c:v>1265</c:v>
                </c:pt>
                <c:pt idx="3220">
                  <c:v>1275</c:v>
                </c:pt>
                <c:pt idx="3221">
                  <c:v>1270</c:v>
                </c:pt>
                <c:pt idx="3222">
                  <c:v>1280</c:v>
                </c:pt>
                <c:pt idx="3223">
                  <c:v>1385</c:v>
                </c:pt>
                <c:pt idx="3224">
                  <c:v>1360</c:v>
                </c:pt>
                <c:pt idx="3225">
                  <c:v>1325</c:v>
                </c:pt>
                <c:pt idx="3226">
                  <c:v>1290</c:v>
                </c:pt>
                <c:pt idx="3227">
                  <c:v>1215</c:v>
                </c:pt>
                <c:pt idx="3228">
                  <c:v>1180</c:v>
                </c:pt>
                <c:pt idx="3229">
                  <c:v>1085</c:v>
                </c:pt>
                <c:pt idx="3230">
                  <c:v>1075</c:v>
                </c:pt>
                <c:pt idx="3231">
                  <c:v>1095</c:v>
                </c:pt>
                <c:pt idx="3232">
                  <c:v>1080</c:v>
                </c:pt>
                <c:pt idx="3233">
                  <c:v>1090</c:v>
                </c:pt>
                <c:pt idx="3234">
                  <c:v>1105</c:v>
                </c:pt>
                <c:pt idx="3235">
                  <c:v>1095</c:v>
                </c:pt>
                <c:pt idx="3236">
                  <c:v>1065</c:v>
                </c:pt>
                <c:pt idx="3237">
                  <c:v>1095</c:v>
                </c:pt>
                <c:pt idx="3238">
                  <c:v>1090</c:v>
                </c:pt>
                <c:pt idx="3239">
                  <c:v>1095</c:v>
                </c:pt>
                <c:pt idx="3240">
                  <c:v>1075</c:v>
                </c:pt>
                <c:pt idx="3241">
                  <c:v>1045</c:v>
                </c:pt>
                <c:pt idx="3242">
                  <c:v>1060</c:v>
                </c:pt>
                <c:pt idx="3243">
                  <c:v>1055</c:v>
                </c:pt>
                <c:pt idx="3244">
                  <c:v>1060</c:v>
                </c:pt>
                <c:pt idx="3245">
                  <c:v>1045</c:v>
                </c:pt>
                <c:pt idx="3246">
                  <c:v>1075</c:v>
                </c:pt>
                <c:pt idx="3247">
                  <c:v>1055</c:v>
                </c:pt>
                <c:pt idx="3248">
                  <c:v>1060</c:v>
                </c:pt>
                <c:pt idx="3249">
                  <c:v>1050</c:v>
                </c:pt>
                <c:pt idx="3250">
                  <c:v>1055</c:v>
                </c:pt>
                <c:pt idx="3251">
                  <c:v>1045</c:v>
                </c:pt>
                <c:pt idx="3252">
                  <c:v>1065</c:v>
                </c:pt>
                <c:pt idx="3253">
                  <c:v>1080</c:v>
                </c:pt>
                <c:pt idx="3254">
                  <c:v>1085</c:v>
                </c:pt>
                <c:pt idx="3255">
                  <c:v>1070</c:v>
                </c:pt>
                <c:pt idx="3256">
                  <c:v>1070</c:v>
                </c:pt>
                <c:pt idx="3257">
                  <c:v>1090</c:v>
                </c:pt>
                <c:pt idx="3258">
                  <c:v>1060</c:v>
                </c:pt>
                <c:pt idx="3259">
                  <c:v>1095</c:v>
                </c:pt>
                <c:pt idx="3260">
                  <c:v>1080</c:v>
                </c:pt>
                <c:pt idx="3261">
                  <c:v>1065</c:v>
                </c:pt>
                <c:pt idx="3262">
                  <c:v>1090</c:v>
                </c:pt>
                <c:pt idx="3263">
                  <c:v>1080</c:v>
                </c:pt>
                <c:pt idx="3264">
                  <c:v>1060</c:v>
                </c:pt>
                <c:pt idx="3265">
                  <c:v>1065</c:v>
                </c:pt>
                <c:pt idx="3266">
                  <c:v>1070</c:v>
                </c:pt>
                <c:pt idx="3267">
                  <c:v>1050</c:v>
                </c:pt>
                <c:pt idx="3268">
                  <c:v>1055</c:v>
                </c:pt>
                <c:pt idx="3269">
                  <c:v>1070</c:v>
                </c:pt>
                <c:pt idx="3270">
                  <c:v>1055</c:v>
                </c:pt>
                <c:pt idx="3271">
                  <c:v>1075</c:v>
                </c:pt>
                <c:pt idx="3272">
                  <c:v>1080</c:v>
                </c:pt>
                <c:pt idx="3273">
                  <c:v>1060</c:v>
                </c:pt>
                <c:pt idx="3274">
                  <c:v>1045</c:v>
                </c:pt>
                <c:pt idx="3275">
                  <c:v>1075</c:v>
                </c:pt>
                <c:pt idx="3276">
                  <c:v>1070</c:v>
                </c:pt>
                <c:pt idx="3277">
                  <c:v>1070</c:v>
                </c:pt>
                <c:pt idx="3278">
                  <c:v>1065</c:v>
                </c:pt>
                <c:pt idx="3279">
                  <c:v>1070</c:v>
                </c:pt>
                <c:pt idx="3280">
                  <c:v>1085</c:v>
                </c:pt>
                <c:pt idx="3281">
                  <c:v>1085</c:v>
                </c:pt>
                <c:pt idx="3282">
                  <c:v>1105</c:v>
                </c:pt>
                <c:pt idx="3283">
                  <c:v>1085</c:v>
                </c:pt>
                <c:pt idx="3284">
                  <c:v>1095</c:v>
                </c:pt>
                <c:pt idx="3285">
                  <c:v>1090</c:v>
                </c:pt>
                <c:pt idx="3286">
                  <c:v>1065</c:v>
                </c:pt>
                <c:pt idx="3287">
                  <c:v>1070</c:v>
                </c:pt>
                <c:pt idx="3288">
                  <c:v>1055</c:v>
                </c:pt>
                <c:pt idx="3289">
                  <c:v>1080</c:v>
                </c:pt>
                <c:pt idx="3290">
                  <c:v>1060</c:v>
                </c:pt>
                <c:pt idx="3291">
                  <c:v>1040</c:v>
                </c:pt>
                <c:pt idx="3292">
                  <c:v>1050</c:v>
                </c:pt>
                <c:pt idx="3293">
                  <c:v>1040</c:v>
                </c:pt>
                <c:pt idx="3294">
                  <c:v>1045</c:v>
                </c:pt>
                <c:pt idx="3295">
                  <c:v>1045</c:v>
                </c:pt>
                <c:pt idx="3296">
                  <c:v>1070</c:v>
                </c:pt>
                <c:pt idx="3297">
                  <c:v>1060</c:v>
                </c:pt>
                <c:pt idx="3298">
                  <c:v>1060</c:v>
                </c:pt>
                <c:pt idx="3299">
                  <c:v>1060</c:v>
                </c:pt>
                <c:pt idx="3300">
                  <c:v>1045</c:v>
                </c:pt>
                <c:pt idx="3301">
                  <c:v>1085</c:v>
                </c:pt>
                <c:pt idx="3302">
                  <c:v>1055</c:v>
                </c:pt>
                <c:pt idx="3303">
                  <c:v>1055</c:v>
                </c:pt>
                <c:pt idx="3304">
                  <c:v>1070</c:v>
                </c:pt>
                <c:pt idx="3305">
                  <c:v>1080</c:v>
                </c:pt>
                <c:pt idx="3306">
                  <c:v>1070</c:v>
                </c:pt>
                <c:pt idx="3307">
                  <c:v>1085</c:v>
                </c:pt>
                <c:pt idx="3308">
                  <c:v>1055</c:v>
                </c:pt>
                <c:pt idx="3309">
                  <c:v>1085</c:v>
                </c:pt>
                <c:pt idx="3310">
                  <c:v>1050</c:v>
                </c:pt>
                <c:pt idx="3311">
                  <c:v>1075</c:v>
                </c:pt>
                <c:pt idx="3312">
                  <c:v>1075</c:v>
                </c:pt>
                <c:pt idx="3313">
                  <c:v>1075</c:v>
                </c:pt>
                <c:pt idx="3314">
                  <c:v>1065</c:v>
                </c:pt>
                <c:pt idx="3315">
                  <c:v>1095</c:v>
                </c:pt>
                <c:pt idx="3316">
                  <c:v>1060</c:v>
                </c:pt>
                <c:pt idx="3317">
                  <c:v>1050</c:v>
                </c:pt>
                <c:pt idx="3318">
                  <c:v>1045</c:v>
                </c:pt>
                <c:pt idx="3319">
                  <c:v>1045</c:v>
                </c:pt>
                <c:pt idx="3320">
                  <c:v>1060</c:v>
                </c:pt>
                <c:pt idx="3321">
                  <c:v>1065</c:v>
                </c:pt>
                <c:pt idx="3322">
                  <c:v>1065</c:v>
                </c:pt>
                <c:pt idx="3323">
                  <c:v>1045</c:v>
                </c:pt>
                <c:pt idx="3324">
                  <c:v>1065</c:v>
                </c:pt>
                <c:pt idx="3325">
                  <c:v>1095</c:v>
                </c:pt>
                <c:pt idx="3326">
                  <c:v>1075</c:v>
                </c:pt>
                <c:pt idx="3327">
                  <c:v>1080</c:v>
                </c:pt>
                <c:pt idx="3328">
                  <c:v>1070</c:v>
                </c:pt>
                <c:pt idx="3329">
                  <c:v>1040</c:v>
                </c:pt>
                <c:pt idx="3330">
                  <c:v>1060</c:v>
                </c:pt>
                <c:pt idx="3331">
                  <c:v>1070</c:v>
                </c:pt>
                <c:pt idx="3332">
                  <c:v>1045</c:v>
                </c:pt>
                <c:pt idx="3333">
                  <c:v>1040</c:v>
                </c:pt>
                <c:pt idx="3334">
                  <c:v>1040</c:v>
                </c:pt>
                <c:pt idx="3335">
                  <c:v>1045</c:v>
                </c:pt>
                <c:pt idx="3336">
                  <c:v>1050</c:v>
                </c:pt>
                <c:pt idx="3337">
                  <c:v>1045</c:v>
                </c:pt>
                <c:pt idx="3338">
                  <c:v>1065</c:v>
                </c:pt>
                <c:pt idx="3339">
                  <c:v>1055</c:v>
                </c:pt>
                <c:pt idx="3340">
                  <c:v>1055</c:v>
                </c:pt>
                <c:pt idx="3341">
                  <c:v>1065</c:v>
                </c:pt>
                <c:pt idx="3342">
                  <c:v>1065</c:v>
                </c:pt>
                <c:pt idx="3343">
                  <c:v>1080</c:v>
                </c:pt>
                <c:pt idx="3344">
                  <c:v>1040</c:v>
                </c:pt>
                <c:pt idx="3345">
                  <c:v>1060</c:v>
                </c:pt>
                <c:pt idx="3346">
                  <c:v>1060</c:v>
                </c:pt>
                <c:pt idx="3347">
                  <c:v>1050</c:v>
                </c:pt>
                <c:pt idx="3348">
                  <c:v>1070</c:v>
                </c:pt>
                <c:pt idx="3349">
                  <c:v>1045</c:v>
                </c:pt>
                <c:pt idx="3350">
                  <c:v>1060</c:v>
                </c:pt>
                <c:pt idx="3351">
                  <c:v>1070</c:v>
                </c:pt>
                <c:pt idx="3352">
                  <c:v>1035</c:v>
                </c:pt>
                <c:pt idx="3353">
                  <c:v>1075</c:v>
                </c:pt>
                <c:pt idx="3354">
                  <c:v>1075</c:v>
                </c:pt>
                <c:pt idx="3355">
                  <c:v>1040</c:v>
                </c:pt>
                <c:pt idx="3356">
                  <c:v>1105</c:v>
                </c:pt>
                <c:pt idx="3357">
                  <c:v>1045</c:v>
                </c:pt>
                <c:pt idx="3358">
                  <c:v>1085</c:v>
                </c:pt>
                <c:pt idx="3359">
                  <c:v>1040</c:v>
                </c:pt>
                <c:pt idx="3360">
                  <c:v>1105</c:v>
                </c:pt>
                <c:pt idx="3361">
                  <c:v>1040</c:v>
                </c:pt>
                <c:pt idx="3362">
                  <c:v>1080</c:v>
                </c:pt>
                <c:pt idx="3363">
                  <c:v>1040</c:v>
                </c:pt>
                <c:pt idx="3364">
                  <c:v>1060</c:v>
                </c:pt>
                <c:pt idx="3365">
                  <c:v>1070</c:v>
                </c:pt>
                <c:pt idx="3366">
                  <c:v>1055</c:v>
                </c:pt>
                <c:pt idx="3367">
                  <c:v>1055</c:v>
                </c:pt>
                <c:pt idx="3368">
                  <c:v>1090</c:v>
                </c:pt>
                <c:pt idx="3369">
                  <c:v>1075</c:v>
                </c:pt>
                <c:pt idx="3370">
                  <c:v>1080</c:v>
                </c:pt>
                <c:pt idx="3371">
                  <c:v>1045</c:v>
                </c:pt>
                <c:pt idx="3372">
                  <c:v>1045</c:v>
                </c:pt>
                <c:pt idx="3373">
                  <c:v>1035</c:v>
                </c:pt>
                <c:pt idx="3374">
                  <c:v>1060</c:v>
                </c:pt>
                <c:pt idx="3375">
                  <c:v>1065</c:v>
                </c:pt>
                <c:pt idx="3376">
                  <c:v>1040</c:v>
                </c:pt>
                <c:pt idx="3377">
                  <c:v>1045</c:v>
                </c:pt>
                <c:pt idx="3378">
                  <c:v>1055</c:v>
                </c:pt>
                <c:pt idx="3379">
                  <c:v>1070</c:v>
                </c:pt>
                <c:pt idx="3380">
                  <c:v>1050</c:v>
                </c:pt>
                <c:pt idx="3381">
                  <c:v>1050</c:v>
                </c:pt>
                <c:pt idx="3382">
                  <c:v>1035</c:v>
                </c:pt>
                <c:pt idx="3383">
                  <c:v>1050</c:v>
                </c:pt>
                <c:pt idx="3384">
                  <c:v>1065</c:v>
                </c:pt>
                <c:pt idx="3385">
                  <c:v>1080</c:v>
                </c:pt>
                <c:pt idx="3386">
                  <c:v>1075</c:v>
                </c:pt>
                <c:pt idx="3387">
                  <c:v>1055</c:v>
                </c:pt>
                <c:pt idx="3388">
                  <c:v>1060</c:v>
                </c:pt>
                <c:pt idx="3389">
                  <c:v>1070</c:v>
                </c:pt>
                <c:pt idx="3390">
                  <c:v>1060</c:v>
                </c:pt>
                <c:pt idx="3391">
                  <c:v>1070</c:v>
                </c:pt>
                <c:pt idx="3392">
                  <c:v>1060</c:v>
                </c:pt>
                <c:pt idx="3393">
                  <c:v>1045</c:v>
                </c:pt>
                <c:pt idx="3394">
                  <c:v>1050</c:v>
                </c:pt>
                <c:pt idx="3395">
                  <c:v>1050</c:v>
                </c:pt>
                <c:pt idx="3396">
                  <c:v>1060</c:v>
                </c:pt>
                <c:pt idx="3397">
                  <c:v>1065</c:v>
                </c:pt>
                <c:pt idx="3398">
                  <c:v>1055</c:v>
                </c:pt>
                <c:pt idx="3399">
                  <c:v>1055</c:v>
                </c:pt>
                <c:pt idx="3400">
                  <c:v>1045</c:v>
                </c:pt>
                <c:pt idx="3401">
                  <c:v>1050</c:v>
                </c:pt>
                <c:pt idx="3402">
                  <c:v>1085</c:v>
                </c:pt>
                <c:pt idx="3403">
                  <c:v>1060</c:v>
                </c:pt>
                <c:pt idx="3404">
                  <c:v>1080</c:v>
                </c:pt>
                <c:pt idx="3405">
                  <c:v>1075</c:v>
                </c:pt>
                <c:pt idx="3406">
                  <c:v>1060</c:v>
                </c:pt>
                <c:pt idx="3407">
                  <c:v>1070</c:v>
                </c:pt>
                <c:pt idx="3408">
                  <c:v>1075</c:v>
                </c:pt>
                <c:pt idx="3409">
                  <c:v>1075</c:v>
                </c:pt>
                <c:pt idx="3410">
                  <c:v>1050</c:v>
                </c:pt>
                <c:pt idx="3411">
                  <c:v>1030</c:v>
                </c:pt>
                <c:pt idx="3412">
                  <c:v>1055</c:v>
                </c:pt>
                <c:pt idx="3413">
                  <c:v>1035</c:v>
                </c:pt>
                <c:pt idx="3414">
                  <c:v>1075</c:v>
                </c:pt>
                <c:pt idx="3415">
                  <c:v>1050</c:v>
                </c:pt>
                <c:pt idx="3416">
                  <c:v>1045</c:v>
                </c:pt>
                <c:pt idx="3417">
                  <c:v>1060</c:v>
                </c:pt>
                <c:pt idx="3418">
                  <c:v>1090</c:v>
                </c:pt>
                <c:pt idx="3419">
                  <c:v>1035</c:v>
                </c:pt>
                <c:pt idx="3420">
                  <c:v>1040</c:v>
                </c:pt>
                <c:pt idx="3421">
                  <c:v>1055</c:v>
                </c:pt>
                <c:pt idx="3422">
                  <c:v>1050</c:v>
                </c:pt>
                <c:pt idx="3423">
                  <c:v>1085</c:v>
                </c:pt>
                <c:pt idx="3424">
                  <c:v>1085</c:v>
                </c:pt>
                <c:pt idx="3425">
                  <c:v>1060</c:v>
                </c:pt>
                <c:pt idx="3426">
                  <c:v>1070</c:v>
                </c:pt>
                <c:pt idx="3427">
                  <c:v>1050</c:v>
                </c:pt>
                <c:pt idx="3428">
                  <c:v>1110</c:v>
                </c:pt>
                <c:pt idx="3429">
                  <c:v>1055</c:v>
                </c:pt>
                <c:pt idx="3430">
                  <c:v>1050</c:v>
                </c:pt>
                <c:pt idx="3431">
                  <c:v>1065</c:v>
                </c:pt>
                <c:pt idx="3432">
                  <c:v>1075</c:v>
                </c:pt>
                <c:pt idx="3433">
                  <c:v>1065</c:v>
                </c:pt>
                <c:pt idx="3434">
                  <c:v>1045</c:v>
                </c:pt>
                <c:pt idx="3435">
                  <c:v>1055</c:v>
                </c:pt>
                <c:pt idx="3436">
                  <c:v>1090</c:v>
                </c:pt>
                <c:pt idx="3437">
                  <c:v>1080</c:v>
                </c:pt>
                <c:pt idx="3438">
                  <c:v>1060</c:v>
                </c:pt>
                <c:pt idx="3439">
                  <c:v>1055</c:v>
                </c:pt>
                <c:pt idx="3440">
                  <c:v>1055</c:v>
                </c:pt>
                <c:pt idx="3441">
                  <c:v>1055</c:v>
                </c:pt>
                <c:pt idx="3442">
                  <c:v>1060</c:v>
                </c:pt>
                <c:pt idx="3443">
                  <c:v>1060</c:v>
                </c:pt>
                <c:pt idx="3444">
                  <c:v>1065</c:v>
                </c:pt>
                <c:pt idx="3445">
                  <c:v>1055</c:v>
                </c:pt>
                <c:pt idx="3446">
                  <c:v>1065</c:v>
                </c:pt>
                <c:pt idx="3447">
                  <c:v>1080</c:v>
                </c:pt>
                <c:pt idx="3448">
                  <c:v>1085</c:v>
                </c:pt>
                <c:pt idx="3449">
                  <c:v>1065</c:v>
                </c:pt>
                <c:pt idx="3450">
                  <c:v>1045</c:v>
                </c:pt>
                <c:pt idx="3451">
                  <c:v>1045</c:v>
                </c:pt>
                <c:pt idx="3452">
                  <c:v>1065</c:v>
                </c:pt>
                <c:pt idx="3453">
                  <c:v>1050</c:v>
                </c:pt>
                <c:pt idx="3454">
                  <c:v>1065</c:v>
                </c:pt>
                <c:pt idx="3455">
                  <c:v>1080</c:v>
                </c:pt>
                <c:pt idx="3456">
                  <c:v>1100</c:v>
                </c:pt>
                <c:pt idx="3457">
                  <c:v>1090</c:v>
                </c:pt>
                <c:pt idx="3458">
                  <c:v>1075</c:v>
                </c:pt>
                <c:pt idx="3459">
                  <c:v>1060</c:v>
                </c:pt>
                <c:pt idx="3460">
                  <c:v>1055</c:v>
                </c:pt>
                <c:pt idx="3461">
                  <c:v>1045</c:v>
                </c:pt>
                <c:pt idx="3462">
                  <c:v>1045</c:v>
                </c:pt>
                <c:pt idx="3463">
                  <c:v>1050</c:v>
                </c:pt>
                <c:pt idx="3464">
                  <c:v>1075</c:v>
                </c:pt>
                <c:pt idx="3465">
                  <c:v>1050</c:v>
                </c:pt>
                <c:pt idx="3466">
                  <c:v>1050</c:v>
                </c:pt>
                <c:pt idx="3467">
                  <c:v>1075</c:v>
                </c:pt>
                <c:pt idx="3468">
                  <c:v>1070</c:v>
                </c:pt>
                <c:pt idx="3469">
                  <c:v>1045</c:v>
                </c:pt>
                <c:pt idx="3470">
                  <c:v>1075</c:v>
                </c:pt>
                <c:pt idx="3471">
                  <c:v>1040</c:v>
                </c:pt>
                <c:pt idx="3472">
                  <c:v>1060</c:v>
                </c:pt>
                <c:pt idx="3473">
                  <c:v>1105</c:v>
                </c:pt>
                <c:pt idx="3474">
                  <c:v>1090</c:v>
                </c:pt>
                <c:pt idx="3475">
                  <c:v>1060</c:v>
                </c:pt>
                <c:pt idx="3476">
                  <c:v>1085</c:v>
                </c:pt>
                <c:pt idx="3477">
                  <c:v>1090</c:v>
                </c:pt>
                <c:pt idx="3478">
                  <c:v>1055</c:v>
                </c:pt>
                <c:pt idx="3479">
                  <c:v>1075</c:v>
                </c:pt>
                <c:pt idx="3480">
                  <c:v>1070</c:v>
                </c:pt>
                <c:pt idx="3481">
                  <c:v>1065</c:v>
                </c:pt>
                <c:pt idx="3482">
                  <c:v>1055</c:v>
                </c:pt>
                <c:pt idx="3483">
                  <c:v>1080</c:v>
                </c:pt>
                <c:pt idx="3484">
                  <c:v>1090</c:v>
                </c:pt>
                <c:pt idx="3485">
                  <c:v>1100</c:v>
                </c:pt>
                <c:pt idx="3486">
                  <c:v>1090</c:v>
                </c:pt>
                <c:pt idx="3487">
                  <c:v>1090</c:v>
                </c:pt>
                <c:pt idx="3488">
                  <c:v>1065</c:v>
                </c:pt>
                <c:pt idx="3489">
                  <c:v>1080</c:v>
                </c:pt>
                <c:pt idx="3490">
                  <c:v>1050</c:v>
                </c:pt>
                <c:pt idx="3491">
                  <c:v>1050</c:v>
                </c:pt>
                <c:pt idx="3492">
                  <c:v>1050</c:v>
                </c:pt>
                <c:pt idx="3493">
                  <c:v>1050</c:v>
                </c:pt>
                <c:pt idx="3494">
                  <c:v>1070</c:v>
                </c:pt>
                <c:pt idx="3495">
                  <c:v>1055</c:v>
                </c:pt>
                <c:pt idx="3496">
                  <c:v>1060</c:v>
                </c:pt>
                <c:pt idx="3497">
                  <c:v>1070</c:v>
                </c:pt>
                <c:pt idx="3498">
                  <c:v>1075</c:v>
                </c:pt>
                <c:pt idx="3499">
                  <c:v>1090</c:v>
                </c:pt>
                <c:pt idx="3500">
                  <c:v>1065</c:v>
                </c:pt>
                <c:pt idx="3501">
                  <c:v>1055</c:v>
                </c:pt>
                <c:pt idx="3502">
                  <c:v>1045</c:v>
                </c:pt>
                <c:pt idx="3503">
                  <c:v>1055</c:v>
                </c:pt>
                <c:pt idx="3504">
                  <c:v>1075</c:v>
                </c:pt>
                <c:pt idx="3505">
                  <c:v>1080</c:v>
                </c:pt>
                <c:pt idx="3506">
                  <c:v>1080</c:v>
                </c:pt>
                <c:pt idx="3507">
                  <c:v>1075</c:v>
                </c:pt>
                <c:pt idx="3508">
                  <c:v>1070</c:v>
                </c:pt>
                <c:pt idx="3509">
                  <c:v>1075</c:v>
                </c:pt>
                <c:pt idx="3510">
                  <c:v>1075</c:v>
                </c:pt>
                <c:pt idx="3511">
                  <c:v>1075</c:v>
                </c:pt>
                <c:pt idx="3512">
                  <c:v>1065</c:v>
                </c:pt>
                <c:pt idx="3513">
                  <c:v>1090</c:v>
                </c:pt>
                <c:pt idx="3514">
                  <c:v>1085</c:v>
                </c:pt>
                <c:pt idx="3515">
                  <c:v>1040</c:v>
                </c:pt>
                <c:pt idx="3516">
                  <c:v>1060</c:v>
                </c:pt>
                <c:pt idx="3517">
                  <c:v>1100</c:v>
                </c:pt>
                <c:pt idx="3518">
                  <c:v>1120</c:v>
                </c:pt>
                <c:pt idx="3519">
                  <c:v>1085</c:v>
                </c:pt>
                <c:pt idx="3520">
                  <c:v>1055</c:v>
                </c:pt>
                <c:pt idx="3521">
                  <c:v>1075</c:v>
                </c:pt>
                <c:pt idx="3522">
                  <c:v>1055</c:v>
                </c:pt>
                <c:pt idx="3523">
                  <c:v>1070</c:v>
                </c:pt>
                <c:pt idx="3524">
                  <c:v>1085</c:v>
                </c:pt>
                <c:pt idx="3525">
                  <c:v>1060</c:v>
                </c:pt>
                <c:pt idx="3526">
                  <c:v>1055</c:v>
                </c:pt>
                <c:pt idx="3527">
                  <c:v>1055</c:v>
                </c:pt>
                <c:pt idx="3528">
                  <c:v>1035</c:v>
                </c:pt>
                <c:pt idx="3529">
                  <c:v>1050</c:v>
                </c:pt>
                <c:pt idx="3530">
                  <c:v>1045</c:v>
                </c:pt>
                <c:pt idx="3531">
                  <c:v>1050</c:v>
                </c:pt>
                <c:pt idx="3532">
                  <c:v>1085</c:v>
                </c:pt>
                <c:pt idx="3533">
                  <c:v>1045</c:v>
                </c:pt>
                <c:pt idx="3534">
                  <c:v>1070</c:v>
                </c:pt>
                <c:pt idx="3535">
                  <c:v>1050</c:v>
                </c:pt>
                <c:pt idx="3536">
                  <c:v>1045</c:v>
                </c:pt>
                <c:pt idx="3537">
                  <c:v>1095</c:v>
                </c:pt>
                <c:pt idx="3538">
                  <c:v>1080</c:v>
                </c:pt>
                <c:pt idx="3539">
                  <c:v>1090</c:v>
                </c:pt>
                <c:pt idx="3540">
                  <c:v>1060</c:v>
                </c:pt>
                <c:pt idx="3541">
                  <c:v>1045</c:v>
                </c:pt>
                <c:pt idx="3542">
                  <c:v>1040</c:v>
                </c:pt>
                <c:pt idx="3543">
                  <c:v>1080</c:v>
                </c:pt>
                <c:pt idx="3544">
                  <c:v>1120</c:v>
                </c:pt>
                <c:pt idx="3545">
                  <c:v>1090</c:v>
                </c:pt>
                <c:pt idx="3546">
                  <c:v>1075</c:v>
                </c:pt>
                <c:pt idx="3547">
                  <c:v>1070</c:v>
                </c:pt>
                <c:pt idx="3548">
                  <c:v>1070</c:v>
                </c:pt>
                <c:pt idx="3549">
                  <c:v>1070</c:v>
                </c:pt>
                <c:pt idx="3550">
                  <c:v>1075</c:v>
                </c:pt>
                <c:pt idx="3551">
                  <c:v>1045</c:v>
                </c:pt>
                <c:pt idx="3552">
                  <c:v>1055</c:v>
                </c:pt>
                <c:pt idx="3553">
                  <c:v>1065</c:v>
                </c:pt>
                <c:pt idx="3554">
                  <c:v>1055</c:v>
                </c:pt>
                <c:pt idx="3555">
                  <c:v>1070</c:v>
                </c:pt>
                <c:pt idx="3556">
                  <c:v>1075</c:v>
                </c:pt>
                <c:pt idx="3557">
                  <c:v>1075</c:v>
                </c:pt>
                <c:pt idx="3558">
                  <c:v>1075</c:v>
                </c:pt>
                <c:pt idx="3559">
                  <c:v>1065</c:v>
                </c:pt>
                <c:pt idx="3560">
                  <c:v>1070</c:v>
                </c:pt>
                <c:pt idx="3561">
                  <c:v>1075</c:v>
                </c:pt>
                <c:pt idx="3562">
                  <c:v>1080</c:v>
                </c:pt>
                <c:pt idx="3563">
                  <c:v>1070</c:v>
                </c:pt>
                <c:pt idx="3564">
                  <c:v>1075</c:v>
                </c:pt>
                <c:pt idx="3565">
                  <c:v>1075</c:v>
                </c:pt>
                <c:pt idx="3566">
                  <c:v>1070</c:v>
                </c:pt>
                <c:pt idx="3567">
                  <c:v>1065</c:v>
                </c:pt>
                <c:pt idx="3568">
                  <c:v>1080</c:v>
                </c:pt>
                <c:pt idx="3569">
                  <c:v>1095</c:v>
                </c:pt>
                <c:pt idx="3570">
                  <c:v>1085</c:v>
                </c:pt>
                <c:pt idx="3571">
                  <c:v>1065</c:v>
                </c:pt>
                <c:pt idx="3572">
                  <c:v>1040</c:v>
                </c:pt>
                <c:pt idx="3573">
                  <c:v>1085</c:v>
                </c:pt>
                <c:pt idx="3574">
                  <c:v>1060</c:v>
                </c:pt>
                <c:pt idx="3575">
                  <c:v>1050</c:v>
                </c:pt>
                <c:pt idx="3576">
                  <c:v>1070</c:v>
                </c:pt>
                <c:pt idx="3577">
                  <c:v>1080</c:v>
                </c:pt>
                <c:pt idx="3578">
                  <c:v>1045</c:v>
                </c:pt>
                <c:pt idx="3579">
                  <c:v>1065</c:v>
                </c:pt>
                <c:pt idx="3580">
                  <c:v>1095</c:v>
                </c:pt>
                <c:pt idx="3581">
                  <c:v>1080</c:v>
                </c:pt>
                <c:pt idx="3582">
                  <c:v>1070</c:v>
                </c:pt>
                <c:pt idx="3583">
                  <c:v>1070</c:v>
                </c:pt>
                <c:pt idx="3584">
                  <c:v>1090</c:v>
                </c:pt>
                <c:pt idx="3585">
                  <c:v>1075</c:v>
                </c:pt>
                <c:pt idx="3586">
                  <c:v>1075</c:v>
                </c:pt>
                <c:pt idx="3587">
                  <c:v>1070</c:v>
                </c:pt>
                <c:pt idx="3588">
                  <c:v>1040</c:v>
                </c:pt>
                <c:pt idx="3589">
                  <c:v>1020</c:v>
                </c:pt>
                <c:pt idx="3590">
                  <c:v>1050</c:v>
                </c:pt>
                <c:pt idx="3591">
                  <c:v>1020</c:v>
                </c:pt>
                <c:pt idx="3592">
                  <c:v>1045</c:v>
                </c:pt>
                <c:pt idx="3593">
                  <c:v>1070</c:v>
                </c:pt>
                <c:pt idx="3594">
                  <c:v>1045</c:v>
                </c:pt>
                <c:pt idx="3595">
                  <c:v>1075</c:v>
                </c:pt>
                <c:pt idx="3596">
                  <c:v>1075</c:v>
                </c:pt>
                <c:pt idx="3597">
                  <c:v>1075</c:v>
                </c:pt>
                <c:pt idx="3598">
                  <c:v>1080</c:v>
                </c:pt>
                <c:pt idx="3599">
                  <c:v>1095</c:v>
                </c:pt>
                <c:pt idx="3600">
                  <c:v>1080</c:v>
                </c:pt>
                <c:pt idx="3601">
                  <c:v>1050</c:v>
                </c:pt>
                <c:pt idx="3602">
                  <c:v>1075</c:v>
                </c:pt>
                <c:pt idx="3603">
                  <c:v>1100</c:v>
                </c:pt>
                <c:pt idx="3604">
                  <c:v>1060</c:v>
                </c:pt>
                <c:pt idx="3605">
                  <c:v>1080</c:v>
                </c:pt>
                <c:pt idx="3606">
                  <c:v>1045</c:v>
                </c:pt>
                <c:pt idx="3607">
                  <c:v>1055</c:v>
                </c:pt>
                <c:pt idx="3608">
                  <c:v>1070</c:v>
                </c:pt>
                <c:pt idx="3609">
                  <c:v>1055</c:v>
                </c:pt>
                <c:pt idx="3610">
                  <c:v>1060</c:v>
                </c:pt>
                <c:pt idx="3611">
                  <c:v>1075</c:v>
                </c:pt>
                <c:pt idx="3612">
                  <c:v>1080</c:v>
                </c:pt>
                <c:pt idx="3613">
                  <c:v>1070</c:v>
                </c:pt>
                <c:pt idx="3614">
                  <c:v>1065</c:v>
                </c:pt>
                <c:pt idx="3615">
                  <c:v>1090</c:v>
                </c:pt>
                <c:pt idx="3616">
                  <c:v>1065</c:v>
                </c:pt>
                <c:pt idx="3617">
                  <c:v>1050</c:v>
                </c:pt>
                <c:pt idx="3618">
                  <c:v>1045</c:v>
                </c:pt>
                <c:pt idx="3619">
                  <c:v>1060</c:v>
                </c:pt>
                <c:pt idx="3620">
                  <c:v>1075</c:v>
                </c:pt>
                <c:pt idx="3621">
                  <c:v>1080</c:v>
                </c:pt>
                <c:pt idx="3622">
                  <c:v>1075</c:v>
                </c:pt>
                <c:pt idx="3623">
                  <c:v>1075</c:v>
                </c:pt>
                <c:pt idx="3624">
                  <c:v>1090</c:v>
                </c:pt>
                <c:pt idx="3625">
                  <c:v>1070</c:v>
                </c:pt>
                <c:pt idx="3626">
                  <c:v>1070</c:v>
                </c:pt>
                <c:pt idx="3627">
                  <c:v>1060</c:v>
                </c:pt>
                <c:pt idx="3628">
                  <c:v>1065</c:v>
                </c:pt>
                <c:pt idx="3629">
                  <c:v>1085</c:v>
                </c:pt>
                <c:pt idx="3630">
                  <c:v>1060</c:v>
                </c:pt>
                <c:pt idx="3631">
                  <c:v>1050</c:v>
                </c:pt>
                <c:pt idx="3632">
                  <c:v>1085</c:v>
                </c:pt>
                <c:pt idx="3633">
                  <c:v>1095</c:v>
                </c:pt>
                <c:pt idx="3634">
                  <c:v>1065</c:v>
                </c:pt>
                <c:pt idx="3635">
                  <c:v>1080</c:v>
                </c:pt>
                <c:pt idx="3636">
                  <c:v>1075</c:v>
                </c:pt>
                <c:pt idx="3637">
                  <c:v>1105</c:v>
                </c:pt>
                <c:pt idx="3638">
                  <c:v>1085</c:v>
                </c:pt>
                <c:pt idx="3639">
                  <c:v>1090</c:v>
                </c:pt>
                <c:pt idx="3640">
                  <c:v>1045</c:v>
                </c:pt>
                <c:pt idx="3641">
                  <c:v>1065</c:v>
                </c:pt>
                <c:pt idx="3642">
                  <c:v>1060</c:v>
                </c:pt>
                <c:pt idx="3643">
                  <c:v>1075</c:v>
                </c:pt>
                <c:pt idx="3644">
                  <c:v>1110</c:v>
                </c:pt>
                <c:pt idx="3645">
                  <c:v>1055</c:v>
                </c:pt>
                <c:pt idx="3646">
                  <c:v>1055</c:v>
                </c:pt>
                <c:pt idx="3647">
                  <c:v>1045</c:v>
                </c:pt>
                <c:pt idx="3648">
                  <c:v>1055</c:v>
                </c:pt>
                <c:pt idx="3649">
                  <c:v>1050</c:v>
                </c:pt>
                <c:pt idx="3650">
                  <c:v>1065</c:v>
                </c:pt>
                <c:pt idx="3651">
                  <c:v>1115</c:v>
                </c:pt>
                <c:pt idx="3652">
                  <c:v>1070</c:v>
                </c:pt>
                <c:pt idx="3653">
                  <c:v>1065</c:v>
                </c:pt>
                <c:pt idx="3654">
                  <c:v>1125</c:v>
                </c:pt>
                <c:pt idx="3655">
                  <c:v>1080</c:v>
                </c:pt>
                <c:pt idx="3656">
                  <c:v>1075</c:v>
                </c:pt>
                <c:pt idx="3657">
                  <c:v>1085</c:v>
                </c:pt>
                <c:pt idx="3658">
                  <c:v>1065</c:v>
                </c:pt>
                <c:pt idx="3659">
                  <c:v>1080</c:v>
                </c:pt>
                <c:pt idx="3660">
                  <c:v>1075</c:v>
                </c:pt>
                <c:pt idx="3661">
                  <c:v>1100</c:v>
                </c:pt>
                <c:pt idx="3662">
                  <c:v>1100</c:v>
                </c:pt>
                <c:pt idx="3663">
                  <c:v>1105</c:v>
                </c:pt>
                <c:pt idx="3664">
                  <c:v>1095</c:v>
                </c:pt>
                <c:pt idx="3665">
                  <c:v>1110</c:v>
                </c:pt>
                <c:pt idx="3666">
                  <c:v>1130</c:v>
                </c:pt>
                <c:pt idx="3667">
                  <c:v>1090</c:v>
                </c:pt>
                <c:pt idx="3668">
                  <c:v>1125</c:v>
                </c:pt>
                <c:pt idx="3669">
                  <c:v>1115</c:v>
                </c:pt>
                <c:pt idx="3670">
                  <c:v>1115</c:v>
                </c:pt>
                <c:pt idx="3671">
                  <c:v>1150</c:v>
                </c:pt>
                <c:pt idx="3672">
                  <c:v>1155</c:v>
                </c:pt>
                <c:pt idx="3673">
                  <c:v>1195</c:v>
                </c:pt>
                <c:pt idx="3674">
                  <c:v>1205</c:v>
                </c:pt>
                <c:pt idx="3675">
                  <c:v>1155</c:v>
                </c:pt>
                <c:pt idx="3676">
                  <c:v>1140</c:v>
                </c:pt>
                <c:pt idx="3677">
                  <c:v>1155</c:v>
                </c:pt>
                <c:pt idx="3678">
                  <c:v>1155</c:v>
                </c:pt>
                <c:pt idx="3679">
                  <c:v>1145</c:v>
                </c:pt>
                <c:pt idx="3680">
                  <c:v>1150</c:v>
                </c:pt>
                <c:pt idx="3681">
                  <c:v>1145</c:v>
                </c:pt>
                <c:pt idx="3682">
                  <c:v>1120</c:v>
                </c:pt>
                <c:pt idx="3683">
                  <c:v>1140</c:v>
                </c:pt>
                <c:pt idx="3684">
                  <c:v>1150</c:v>
                </c:pt>
                <c:pt idx="3685">
                  <c:v>1150</c:v>
                </c:pt>
                <c:pt idx="3686">
                  <c:v>1150</c:v>
                </c:pt>
                <c:pt idx="3687">
                  <c:v>1130</c:v>
                </c:pt>
                <c:pt idx="3688">
                  <c:v>1110</c:v>
                </c:pt>
                <c:pt idx="3689">
                  <c:v>1165</c:v>
                </c:pt>
                <c:pt idx="3690">
                  <c:v>1115</c:v>
                </c:pt>
                <c:pt idx="3691">
                  <c:v>1095</c:v>
                </c:pt>
                <c:pt idx="3692">
                  <c:v>1105</c:v>
                </c:pt>
                <c:pt idx="3693">
                  <c:v>1055</c:v>
                </c:pt>
                <c:pt idx="3694">
                  <c:v>1100</c:v>
                </c:pt>
                <c:pt idx="3695">
                  <c:v>1115</c:v>
                </c:pt>
                <c:pt idx="3696">
                  <c:v>1125</c:v>
                </c:pt>
                <c:pt idx="3697">
                  <c:v>1070</c:v>
                </c:pt>
                <c:pt idx="3698">
                  <c:v>1055</c:v>
                </c:pt>
                <c:pt idx="3699">
                  <c:v>1080</c:v>
                </c:pt>
                <c:pt idx="3700">
                  <c:v>1050</c:v>
                </c:pt>
                <c:pt idx="3701">
                  <c:v>1120</c:v>
                </c:pt>
                <c:pt idx="3702">
                  <c:v>1170</c:v>
                </c:pt>
                <c:pt idx="3703">
                  <c:v>1070</c:v>
                </c:pt>
                <c:pt idx="3704">
                  <c:v>1100</c:v>
                </c:pt>
                <c:pt idx="3705">
                  <c:v>1110</c:v>
                </c:pt>
                <c:pt idx="3706">
                  <c:v>1090</c:v>
                </c:pt>
                <c:pt idx="3707">
                  <c:v>1130</c:v>
                </c:pt>
                <c:pt idx="3708">
                  <c:v>1115</c:v>
                </c:pt>
                <c:pt idx="3709">
                  <c:v>1125</c:v>
                </c:pt>
                <c:pt idx="3710">
                  <c:v>1185</c:v>
                </c:pt>
                <c:pt idx="3711">
                  <c:v>1170</c:v>
                </c:pt>
                <c:pt idx="3712">
                  <c:v>1115</c:v>
                </c:pt>
                <c:pt idx="3713">
                  <c:v>1165</c:v>
                </c:pt>
                <c:pt idx="3714">
                  <c:v>1185</c:v>
                </c:pt>
                <c:pt idx="3715">
                  <c:v>1230</c:v>
                </c:pt>
                <c:pt idx="3716">
                  <c:v>1345</c:v>
                </c:pt>
                <c:pt idx="3717">
                  <c:v>1335</c:v>
                </c:pt>
                <c:pt idx="3718">
                  <c:v>1360</c:v>
                </c:pt>
                <c:pt idx="3719">
                  <c:v>1340</c:v>
                </c:pt>
                <c:pt idx="3720">
                  <c:v>1310</c:v>
                </c:pt>
                <c:pt idx="3721">
                  <c:v>1260</c:v>
                </c:pt>
                <c:pt idx="3722">
                  <c:v>1170</c:v>
                </c:pt>
                <c:pt idx="3723">
                  <c:v>1175</c:v>
                </c:pt>
                <c:pt idx="3724">
                  <c:v>1205</c:v>
                </c:pt>
                <c:pt idx="3725">
                  <c:v>1190</c:v>
                </c:pt>
                <c:pt idx="3726">
                  <c:v>1160</c:v>
                </c:pt>
                <c:pt idx="3727">
                  <c:v>1170</c:v>
                </c:pt>
                <c:pt idx="3728">
                  <c:v>1180</c:v>
                </c:pt>
                <c:pt idx="3729">
                  <c:v>1205</c:v>
                </c:pt>
                <c:pt idx="3730">
                  <c:v>1210</c:v>
                </c:pt>
                <c:pt idx="3731">
                  <c:v>1205</c:v>
                </c:pt>
                <c:pt idx="3732">
                  <c:v>1195</c:v>
                </c:pt>
                <c:pt idx="3733">
                  <c:v>1185</c:v>
                </c:pt>
                <c:pt idx="3734">
                  <c:v>1155</c:v>
                </c:pt>
                <c:pt idx="3735">
                  <c:v>1115</c:v>
                </c:pt>
                <c:pt idx="3736">
                  <c:v>1135</c:v>
                </c:pt>
                <c:pt idx="3737">
                  <c:v>1175</c:v>
                </c:pt>
                <c:pt idx="3738">
                  <c:v>1145</c:v>
                </c:pt>
                <c:pt idx="3739">
                  <c:v>1115</c:v>
                </c:pt>
                <c:pt idx="3740">
                  <c:v>1090</c:v>
                </c:pt>
                <c:pt idx="3741">
                  <c:v>1080</c:v>
                </c:pt>
                <c:pt idx="3742">
                  <c:v>1085</c:v>
                </c:pt>
                <c:pt idx="3743">
                  <c:v>1100</c:v>
                </c:pt>
                <c:pt idx="3744">
                  <c:v>1100</c:v>
                </c:pt>
                <c:pt idx="3745">
                  <c:v>1115</c:v>
                </c:pt>
                <c:pt idx="3746">
                  <c:v>1075</c:v>
                </c:pt>
                <c:pt idx="3747">
                  <c:v>1095</c:v>
                </c:pt>
                <c:pt idx="3748">
                  <c:v>1065</c:v>
                </c:pt>
                <c:pt idx="3749">
                  <c:v>1095</c:v>
                </c:pt>
                <c:pt idx="3750">
                  <c:v>1065</c:v>
                </c:pt>
                <c:pt idx="3751">
                  <c:v>1085</c:v>
                </c:pt>
                <c:pt idx="3752">
                  <c:v>1075</c:v>
                </c:pt>
                <c:pt idx="3753">
                  <c:v>1080</c:v>
                </c:pt>
                <c:pt idx="3754">
                  <c:v>1100</c:v>
                </c:pt>
                <c:pt idx="3755">
                  <c:v>1055</c:v>
                </c:pt>
                <c:pt idx="3756">
                  <c:v>1075</c:v>
                </c:pt>
                <c:pt idx="3757">
                  <c:v>1105</c:v>
                </c:pt>
                <c:pt idx="3758">
                  <c:v>1080</c:v>
                </c:pt>
                <c:pt idx="3759">
                  <c:v>1085</c:v>
                </c:pt>
                <c:pt idx="3760">
                  <c:v>1090</c:v>
                </c:pt>
                <c:pt idx="3761">
                  <c:v>1070</c:v>
                </c:pt>
                <c:pt idx="3762">
                  <c:v>1085</c:v>
                </c:pt>
                <c:pt idx="3763">
                  <c:v>1080</c:v>
                </c:pt>
                <c:pt idx="3764">
                  <c:v>1075</c:v>
                </c:pt>
                <c:pt idx="3765">
                  <c:v>1115</c:v>
                </c:pt>
                <c:pt idx="3766">
                  <c:v>1070</c:v>
                </c:pt>
                <c:pt idx="3767">
                  <c:v>1075</c:v>
                </c:pt>
                <c:pt idx="3768">
                  <c:v>1050</c:v>
                </c:pt>
                <c:pt idx="3769">
                  <c:v>1035</c:v>
                </c:pt>
                <c:pt idx="3770">
                  <c:v>1045</c:v>
                </c:pt>
                <c:pt idx="3771">
                  <c:v>1075</c:v>
                </c:pt>
                <c:pt idx="3772">
                  <c:v>1040</c:v>
                </c:pt>
                <c:pt idx="3773">
                  <c:v>1060</c:v>
                </c:pt>
                <c:pt idx="3774">
                  <c:v>1090</c:v>
                </c:pt>
                <c:pt idx="3775">
                  <c:v>1085</c:v>
                </c:pt>
                <c:pt idx="3776">
                  <c:v>1100</c:v>
                </c:pt>
                <c:pt idx="3777">
                  <c:v>1085</c:v>
                </c:pt>
                <c:pt idx="3778">
                  <c:v>1050</c:v>
                </c:pt>
                <c:pt idx="3779">
                  <c:v>1045</c:v>
                </c:pt>
                <c:pt idx="3780">
                  <c:v>1045</c:v>
                </c:pt>
                <c:pt idx="3781">
                  <c:v>1055</c:v>
                </c:pt>
                <c:pt idx="3782">
                  <c:v>1055</c:v>
                </c:pt>
                <c:pt idx="3783">
                  <c:v>1065</c:v>
                </c:pt>
                <c:pt idx="3784">
                  <c:v>1075</c:v>
                </c:pt>
                <c:pt idx="3785">
                  <c:v>1060</c:v>
                </c:pt>
                <c:pt idx="3786">
                  <c:v>1065</c:v>
                </c:pt>
                <c:pt idx="3787">
                  <c:v>1065</c:v>
                </c:pt>
                <c:pt idx="3788">
                  <c:v>1090</c:v>
                </c:pt>
                <c:pt idx="3789">
                  <c:v>1070</c:v>
                </c:pt>
                <c:pt idx="3790">
                  <c:v>1045</c:v>
                </c:pt>
                <c:pt idx="3791">
                  <c:v>1060</c:v>
                </c:pt>
                <c:pt idx="3792">
                  <c:v>1100</c:v>
                </c:pt>
                <c:pt idx="3793">
                  <c:v>1085</c:v>
                </c:pt>
                <c:pt idx="3794">
                  <c:v>1075</c:v>
                </c:pt>
                <c:pt idx="3795">
                  <c:v>1090</c:v>
                </c:pt>
                <c:pt idx="3796">
                  <c:v>1085</c:v>
                </c:pt>
                <c:pt idx="3797">
                  <c:v>1065</c:v>
                </c:pt>
                <c:pt idx="3798">
                  <c:v>1070</c:v>
                </c:pt>
                <c:pt idx="3799">
                  <c:v>1060</c:v>
                </c:pt>
                <c:pt idx="3800">
                  <c:v>1070</c:v>
                </c:pt>
                <c:pt idx="3801">
                  <c:v>1080</c:v>
                </c:pt>
                <c:pt idx="3802">
                  <c:v>1050</c:v>
                </c:pt>
                <c:pt idx="3803">
                  <c:v>1060</c:v>
                </c:pt>
                <c:pt idx="3804">
                  <c:v>1090</c:v>
                </c:pt>
                <c:pt idx="3805">
                  <c:v>1085</c:v>
                </c:pt>
                <c:pt idx="3806">
                  <c:v>1070</c:v>
                </c:pt>
                <c:pt idx="3807">
                  <c:v>1070</c:v>
                </c:pt>
                <c:pt idx="3808">
                  <c:v>1080</c:v>
                </c:pt>
                <c:pt idx="3809">
                  <c:v>1065</c:v>
                </c:pt>
                <c:pt idx="3810">
                  <c:v>1080</c:v>
                </c:pt>
                <c:pt idx="3811">
                  <c:v>1060</c:v>
                </c:pt>
                <c:pt idx="3812">
                  <c:v>1055</c:v>
                </c:pt>
                <c:pt idx="3813">
                  <c:v>1080</c:v>
                </c:pt>
                <c:pt idx="3814">
                  <c:v>1045</c:v>
                </c:pt>
                <c:pt idx="3815">
                  <c:v>1110</c:v>
                </c:pt>
                <c:pt idx="3816">
                  <c:v>1095</c:v>
                </c:pt>
                <c:pt idx="3817">
                  <c:v>1100</c:v>
                </c:pt>
                <c:pt idx="3818">
                  <c:v>1120</c:v>
                </c:pt>
                <c:pt idx="3819">
                  <c:v>1100</c:v>
                </c:pt>
                <c:pt idx="3820">
                  <c:v>1035</c:v>
                </c:pt>
                <c:pt idx="3821">
                  <c:v>1075</c:v>
                </c:pt>
                <c:pt idx="3822">
                  <c:v>1095</c:v>
                </c:pt>
                <c:pt idx="3823">
                  <c:v>1045</c:v>
                </c:pt>
                <c:pt idx="3824">
                  <c:v>1095</c:v>
                </c:pt>
                <c:pt idx="3825">
                  <c:v>1070</c:v>
                </c:pt>
                <c:pt idx="3826">
                  <c:v>1075</c:v>
                </c:pt>
                <c:pt idx="3827">
                  <c:v>1115</c:v>
                </c:pt>
                <c:pt idx="3828">
                  <c:v>1070</c:v>
                </c:pt>
                <c:pt idx="3829">
                  <c:v>1110</c:v>
                </c:pt>
                <c:pt idx="3830">
                  <c:v>1075</c:v>
                </c:pt>
                <c:pt idx="3831">
                  <c:v>1075</c:v>
                </c:pt>
                <c:pt idx="3832">
                  <c:v>1075</c:v>
                </c:pt>
                <c:pt idx="3833">
                  <c:v>1090</c:v>
                </c:pt>
                <c:pt idx="3834">
                  <c:v>1095</c:v>
                </c:pt>
                <c:pt idx="3835">
                  <c:v>1085</c:v>
                </c:pt>
                <c:pt idx="3836">
                  <c:v>1115</c:v>
                </c:pt>
                <c:pt idx="3837">
                  <c:v>1100</c:v>
                </c:pt>
                <c:pt idx="3838">
                  <c:v>1090</c:v>
                </c:pt>
                <c:pt idx="3839">
                  <c:v>1110</c:v>
                </c:pt>
                <c:pt idx="3840">
                  <c:v>1090</c:v>
                </c:pt>
                <c:pt idx="3841">
                  <c:v>1070</c:v>
                </c:pt>
                <c:pt idx="3842">
                  <c:v>1090</c:v>
                </c:pt>
                <c:pt idx="3843">
                  <c:v>1075</c:v>
                </c:pt>
                <c:pt idx="3844">
                  <c:v>1075</c:v>
                </c:pt>
                <c:pt idx="3845">
                  <c:v>1080</c:v>
                </c:pt>
                <c:pt idx="3846">
                  <c:v>1070</c:v>
                </c:pt>
                <c:pt idx="3847">
                  <c:v>1085</c:v>
                </c:pt>
                <c:pt idx="3848">
                  <c:v>1060</c:v>
                </c:pt>
                <c:pt idx="3849">
                  <c:v>1065</c:v>
                </c:pt>
                <c:pt idx="3850">
                  <c:v>1070</c:v>
                </c:pt>
                <c:pt idx="3851">
                  <c:v>1090</c:v>
                </c:pt>
                <c:pt idx="3852">
                  <c:v>1095</c:v>
                </c:pt>
                <c:pt idx="3853">
                  <c:v>1070</c:v>
                </c:pt>
                <c:pt idx="3854">
                  <c:v>1075</c:v>
                </c:pt>
                <c:pt idx="3855">
                  <c:v>1090</c:v>
                </c:pt>
                <c:pt idx="3856">
                  <c:v>1100</c:v>
                </c:pt>
                <c:pt idx="3857">
                  <c:v>1075</c:v>
                </c:pt>
                <c:pt idx="3858">
                  <c:v>1055</c:v>
                </c:pt>
                <c:pt idx="3859">
                  <c:v>1060</c:v>
                </c:pt>
                <c:pt idx="3860">
                  <c:v>1075</c:v>
                </c:pt>
                <c:pt idx="3861">
                  <c:v>1105</c:v>
                </c:pt>
                <c:pt idx="3862">
                  <c:v>1065</c:v>
                </c:pt>
                <c:pt idx="3863">
                  <c:v>1065</c:v>
                </c:pt>
                <c:pt idx="3864">
                  <c:v>1055</c:v>
                </c:pt>
                <c:pt idx="3865">
                  <c:v>1035</c:v>
                </c:pt>
                <c:pt idx="3866">
                  <c:v>1070</c:v>
                </c:pt>
                <c:pt idx="3867">
                  <c:v>1090</c:v>
                </c:pt>
                <c:pt idx="3868">
                  <c:v>1085</c:v>
                </c:pt>
                <c:pt idx="3869">
                  <c:v>1085</c:v>
                </c:pt>
                <c:pt idx="3870">
                  <c:v>1085</c:v>
                </c:pt>
                <c:pt idx="3871">
                  <c:v>1075</c:v>
                </c:pt>
                <c:pt idx="3872">
                  <c:v>1070</c:v>
                </c:pt>
                <c:pt idx="3873">
                  <c:v>1045</c:v>
                </c:pt>
                <c:pt idx="3874">
                  <c:v>1075</c:v>
                </c:pt>
                <c:pt idx="3875">
                  <c:v>1090</c:v>
                </c:pt>
                <c:pt idx="3876">
                  <c:v>1100</c:v>
                </c:pt>
                <c:pt idx="3877">
                  <c:v>1115</c:v>
                </c:pt>
                <c:pt idx="3878">
                  <c:v>1075</c:v>
                </c:pt>
                <c:pt idx="3879">
                  <c:v>1110</c:v>
                </c:pt>
                <c:pt idx="3880">
                  <c:v>1070</c:v>
                </c:pt>
                <c:pt idx="3881">
                  <c:v>1090</c:v>
                </c:pt>
                <c:pt idx="3882">
                  <c:v>1085</c:v>
                </c:pt>
                <c:pt idx="3883">
                  <c:v>1050</c:v>
                </c:pt>
                <c:pt idx="3884">
                  <c:v>1060</c:v>
                </c:pt>
                <c:pt idx="3885">
                  <c:v>1075</c:v>
                </c:pt>
                <c:pt idx="3886">
                  <c:v>1055</c:v>
                </c:pt>
                <c:pt idx="3887">
                  <c:v>1075</c:v>
                </c:pt>
                <c:pt idx="3888">
                  <c:v>1090</c:v>
                </c:pt>
                <c:pt idx="3889">
                  <c:v>1050</c:v>
                </c:pt>
                <c:pt idx="3890">
                  <c:v>1075</c:v>
                </c:pt>
                <c:pt idx="3891">
                  <c:v>1070</c:v>
                </c:pt>
                <c:pt idx="3892">
                  <c:v>1090</c:v>
                </c:pt>
                <c:pt idx="3893">
                  <c:v>1100</c:v>
                </c:pt>
                <c:pt idx="3894">
                  <c:v>1065</c:v>
                </c:pt>
                <c:pt idx="3895">
                  <c:v>1070</c:v>
                </c:pt>
                <c:pt idx="3896">
                  <c:v>1060</c:v>
                </c:pt>
                <c:pt idx="3897">
                  <c:v>1070</c:v>
                </c:pt>
                <c:pt idx="3898">
                  <c:v>1095</c:v>
                </c:pt>
                <c:pt idx="3899">
                  <c:v>1100</c:v>
                </c:pt>
                <c:pt idx="3900">
                  <c:v>1115</c:v>
                </c:pt>
                <c:pt idx="3901">
                  <c:v>1080</c:v>
                </c:pt>
                <c:pt idx="3902">
                  <c:v>1060</c:v>
                </c:pt>
                <c:pt idx="3903">
                  <c:v>1075</c:v>
                </c:pt>
                <c:pt idx="3904">
                  <c:v>1085</c:v>
                </c:pt>
                <c:pt idx="3905">
                  <c:v>1080</c:v>
                </c:pt>
                <c:pt idx="3906">
                  <c:v>1065</c:v>
                </c:pt>
                <c:pt idx="3907">
                  <c:v>1090</c:v>
                </c:pt>
                <c:pt idx="3908">
                  <c:v>1105</c:v>
                </c:pt>
                <c:pt idx="3909">
                  <c:v>1095</c:v>
                </c:pt>
                <c:pt idx="3910">
                  <c:v>1085</c:v>
                </c:pt>
                <c:pt idx="3911">
                  <c:v>1085</c:v>
                </c:pt>
                <c:pt idx="3912">
                  <c:v>1090</c:v>
                </c:pt>
                <c:pt idx="3913">
                  <c:v>1090</c:v>
                </c:pt>
                <c:pt idx="3914">
                  <c:v>1070</c:v>
                </c:pt>
                <c:pt idx="3915">
                  <c:v>1065</c:v>
                </c:pt>
                <c:pt idx="3916">
                  <c:v>1095</c:v>
                </c:pt>
                <c:pt idx="3917">
                  <c:v>1115</c:v>
                </c:pt>
                <c:pt idx="3918">
                  <c:v>1070</c:v>
                </c:pt>
                <c:pt idx="3919">
                  <c:v>1055</c:v>
                </c:pt>
                <c:pt idx="3920">
                  <c:v>1085</c:v>
                </c:pt>
                <c:pt idx="3921">
                  <c:v>1095</c:v>
                </c:pt>
                <c:pt idx="3922">
                  <c:v>1085</c:v>
                </c:pt>
                <c:pt idx="3923">
                  <c:v>1075</c:v>
                </c:pt>
                <c:pt idx="3924">
                  <c:v>1085</c:v>
                </c:pt>
                <c:pt idx="3925">
                  <c:v>1075</c:v>
                </c:pt>
                <c:pt idx="3926">
                  <c:v>1060</c:v>
                </c:pt>
                <c:pt idx="3927">
                  <c:v>1075</c:v>
                </c:pt>
                <c:pt idx="3928">
                  <c:v>1090</c:v>
                </c:pt>
                <c:pt idx="3929">
                  <c:v>1085</c:v>
                </c:pt>
                <c:pt idx="3930">
                  <c:v>1055</c:v>
                </c:pt>
                <c:pt idx="3931">
                  <c:v>1070</c:v>
                </c:pt>
                <c:pt idx="3932">
                  <c:v>1100</c:v>
                </c:pt>
                <c:pt idx="3933">
                  <c:v>1070</c:v>
                </c:pt>
                <c:pt idx="3934">
                  <c:v>1070</c:v>
                </c:pt>
                <c:pt idx="3935">
                  <c:v>1080</c:v>
                </c:pt>
                <c:pt idx="3936">
                  <c:v>1085</c:v>
                </c:pt>
                <c:pt idx="3937">
                  <c:v>1080</c:v>
                </c:pt>
                <c:pt idx="3938">
                  <c:v>1045</c:v>
                </c:pt>
                <c:pt idx="3939">
                  <c:v>1095</c:v>
                </c:pt>
                <c:pt idx="3940">
                  <c:v>1085</c:v>
                </c:pt>
                <c:pt idx="3941">
                  <c:v>1080</c:v>
                </c:pt>
                <c:pt idx="3942">
                  <c:v>1080</c:v>
                </c:pt>
                <c:pt idx="3943">
                  <c:v>1100</c:v>
                </c:pt>
                <c:pt idx="3944">
                  <c:v>1085</c:v>
                </c:pt>
                <c:pt idx="3945">
                  <c:v>1040</c:v>
                </c:pt>
                <c:pt idx="3946">
                  <c:v>1085</c:v>
                </c:pt>
                <c:pt idx="3947">
                  <c:v>1070</c:v>
                </c:pt>
                <c:pt idx="3948">
                  <c:v>1065</c:v>
                </c:pt>
                <c:pt idx="3949">
                  <c:v>1080</c:v>
                </c:pt>
                <c:pt idx="3950">
                  <c:v>1050</c:v>
                </c:pt>
                <c:pt idx="3951">
                  <c:v>1050</c:v>
                </c:pt>
                <c:pt idx="3952">
                  <c:v>1120</c:v>
                </c:pt>
                <c:pt idx="3953">
                  <c:v>1110</c:v>
                </c:pt>
                <c:pt idx="3954">
                  <c:v>1080</c:v>
                </c:pt>
                <c:pt idx="3955">
                  <c:v>1095</c:v>
                </c:pt>
                <c:pt idx="3956">
                  <c:v>1090</c:v>
                </c:pt>
                <c:pt idx="3957">
                  <c:v>1090</c:v>
                </c:pt>
                <c:pt idx="3958">
                  <c:v>1090</c:v>
                </c:pt>
                <c:pt idx="3959">
                  <c:v>1065</c:v>
                </c:pt>
                <c:pt idx="3960">
                  <c:v>1070</c:v>
                </c:pt>
                <c:pt idx="3961">
                  <c:v>1060</c:v>
                </c:pt>
                <c:pt idx="3962">
                  <c:v>1065</c:v>
                </c:pt>
                <c:pt idx="3963">
                  <c:v>1080</c:v>
                </c:pt>
                <c:pt idx="3964">
                  <c:v>1065</c:v>
                </c:pt>
                <c:pt idx="3965">
                  <c:v>1075</c:v>
                </c:pt>
                <c:pt idx="3966">
                  <c:v>1085</c:v>
                </c:pt>
                <c:pt idx="3967">
                  <c:v>1100</c:v>
                </c:pt>
                <c:pt idx="3968">
                  <c:v>1100</c:v>
                </c:pt>
                <c:pt idx="3969">
                  <c:v>1085</c:v>
                </c:pt>
                <c:pt idx="3970">
                  <c:v>1070</c:v>
                </c:pt>
                <c:pt idx="3971">
                  <c:v>1050</c:v>
                </c:pt>
                <c:pt idx="3972">
                  <c:v>1075</c:v>
                </c:pt>
                <c:pt idx="3973">
                  <c:v>1065</c:v>
                </c:pt>
                <c:pt idx="3974">
                  <c:v>1065</c:v>
                </c:pt>
                <c:pt idx="3975">
                  <c:v>1065</c:v>
                </c:pt>
                <c:pt idx="3976">
                  <c:v>1060</c:v>
                </c:pt>
                <c:pt idx="3977">
                  <c:v>1055</c:v>
                </c:pt>
                <c:pt idx="3978">
                  <c:v>1065</c:v>
                </c:pt>
                <c:pt idx="3979">
                  <c:v>1055</c:v>
                </c:pt>
                <c:pt idx="3980">
                  <c:v>1040</c:v>
                </c:pt>
                <c:pt idx="3981">
                  <c:v>1080</c:v>
                </c:pt>
                <c:pt idx="3982">
                  <c:v>1080</c:v>
                </c:pt>
                <c:pt idx="3983">
                  <c:v>1070</c:v>
                </c:pt>
                <c:pt idx="3984">
                  <c:v>1060</c:v>
                </c:pt>
                <c:pt idx="3985">
                  <c:v>1085</c:v>
                </c:pt>
                <c:pt idx="3986">
                  <c:v>1115</c:v>
                </c:pt>
                <c:pt idx="3987">
                  <c:v>1085</c:v>
                </c:pt>
                <c:pt idx="3988">
                  <c:v>1115</c:v>
                </c:pt>
                <c:pt idx="3989">
                  <c:v>1110</c:v>
                </c:pt>
                <c:pt idx="3990">
                  <c:v>1075</c:v>
                </c:pt>
                <c:pt idx="3991">
                  <c:v>1110</c:v>
                </c:pt>
                <c:pt idx="3992">
                  <c:v>1100</c:v>
                </c:pt>
                <c:pt idx="3993">
                  <c:v>1090</c:v>
                </c:pt>
                <c:pt idx="3994">
                  <c:v>1105</c:v>
                </c:pt>
                <c:pt idx="3995">
                  <c:v>1110</c:v>
                </c:pt>
                <c:pt idx="3996">
                  <c:v>1080</c:v>
                </c:pt>
                <c:pt idx="3997">
                  <c:v>1070</c:v>
                </c:pt>
                <c:pt idx="3998">
                  <c:v>1060</c:v>
                </c:pt>
                <c:pt idx="3999">
                  <c:v>1055</c:v>
                </c:pt>
                <c:pt idx="4000">
                  <c:v>1090</c:v>
                </c:pt>
                <c:pt idx="4001">
                  <c:v>1075</c:v>
                </c:pt>
                <c:pt idx="4002">
                  <c:v>1085</c:v>
                </c:pt>
                <c:pt idx="4003">
                  <c:v>1070</c:v>
                </c:pt>
                <c:pt idx="4004">
                  <c:v>1075</c:v>
                </c:pt>
                <c:pt idx="4005">
                  <c:v>1085</c:v>
                </c:pt>
                <c:pt idx="4006">
                  <c:v>1100</c:v>
                </c:pt>
                <c:pt idx="4007">
                  <c:v>1100</c:v>
                </c:pt>
                <c:pt idx="4008">
                  <c:v>1085</c:v>
                </c:pt>
                <c:pt idx="4009">
                  <c:v>1080</c:v>
                </c:pt>
                <c:pt idx="4010">
                  <c:v>1060</c:v>
                </c:pt>
                <c:pt idx="4011">
                  <c:v>1065</c:v>
                </c:pt>
                <c:pt idx="4012">
                  <c:v>1105</c:v>
                </c:pt>
                <c:pt idx="4013">
                  <c:v>1120</c:v>
                </c:pt>
                <c:pt idx="4014">
                  <c:v>1095</c:v>
                </c:pt>
                <c:pt idx="4015">
                  <c:v>1075</c:v>
                </c:pt>
                <c:pt idx="4016">
                  <c:v>1075</c:v>
                </c:pt>
                <c:pt idx="4017">
                  <c:v>1075</c:v>
                </c:pt>
                <c:pt idx="4018">
                  <c:v>1075</c:v>
                </c:pt>
                <c:pt idx="4019">
                  <c:v>1080</c:v>
                </c:pt>
                <c:pt idx="4020">
                  <c:v>1080</c:v>
                </c:pt>
                <c:pt idx="4021">
                  <c:v>1095</c:v>
                </c:pt>
                <c:pt idx="4022">
                  <c:v>1085</c:v>
                </c:pt>
                <c:pt idx="4023">
                  <c:v>1090</c:v>
                </c:pt>
                <c:pt idx="4024">
                  <c:v>1085</c:v>
                </c:pt>
                <c:pt idx="4025">
                  <c:v>1090</c:v>
                </c:pt>
                <c:pt idx="4026">
                  <c:v>1070</c:v>
                </c:pt>
                <c:pt idx="4027">
                  <c:v>1045</c:v>
                </c:pt>
                <c:pt idx="4028">
                  <c:v>1055</c:v>
                </c:pt>
                <c:pt idx="4029">
                  <c:v>1080</c:v>
                </c:pt>
                <c:pt idx="4030">
                  <c:v>1090</c:v>
                </c:pt>
                <c:pt idx="4031">
                  <c:v>1080</c:v>
                </c:pt>
                <c:pt idx="4032">
                  <c:v>1090</c:v>
                </c:pt>
                <c:pt idx="4033">
                  <c:v>1080</c:v>
                </c:pt>
                <c:pt idx="4034">
                  <c:v>1090</c:v>
                </c:pt>
                <c:pt idx="4035">
                  <c:v>1080</c:v>
                </c:pt>
                <c:pt idx="4036">
                  <c:v>1070</c:v>
                </c:pt>
                <c:pt idx="4037">
                  <c:v>1085</c:v>
                </c:pt>
                <c:pt idx="4038">
                  <c:v>1085</c:v>
                </c:pt>
                <c:pt idx="4039">
                  <c:v>1095</c:v>
                </c:pt>
                <c:pt idx="4040">
                  <c:v>1090</c:v>
                </c:pt>
                <c:pt idx="4041">
                  <c:v>1080</c:v>
                </c:pt>
                <c:pt idx="4042">
                  <c:v>1095</c:v>
                </c:pt>
                <c:pt idx="4043">
                  <c:v>1095</c:v>
                </c:pt>
                <c:pt idx="4044">
                  <c:v>1075</c:v>
                </c:pt>
                <c:pt idx="4045">
                  <c:v>1080</c:v>
                </c:pt>
                <c:pt idx="4046">
                  <c:v>1095</c:v>
                </c:pt>
                <c:pt idx="4047">
                  <c:v>1070</c:v>
                </c:pt>
                <c:pt idx="4048">
                  <c:v>1100</c:v>
                </c:pt>
                <c:pt idx="4049">
                  <c:v>1080</c:v>
                </c:pt>
                <c:pt idx="4050">
                  <c:v>1105</c:v>
                </c:pt>
                <c:pt idx="4051">
                  <c:v>1105</c:v>
                </c:pt>
                <c:pt idx="4052">
                  <c:v>1080</c:v>
                </c:pt>
                <c:pt idx="4053">
                  <c:v>1125</c:v>
                </c:pt>
                <c:pt idx="4054">
                  <c:v>1080</c:v>
                </c:pt>
                <c:pt idx="4055">
                  <c:v>1110</c:v>
                </c:pt>
                <c:pt idx="4056">
                  <c:v>1085</c:v>
                </c:pt>
                <c:pt idx="4057">
                  <c:v>1090</c:v>
                </c:pt>
                <c:pt idx="4058">
                  <c:v>1085</c:v>
                </c:pt>
                <c:pt idx="4059">
                  <c:v>1055</c:v>
                </c:pt>
                <c:pt idx="4060">
                  <c:v>1115</c:v>
                </c:pt>
                <c:pt idx="4061">
                  <c:v>1075</c:v>
                </c:pt>
                <c:pt idx="4062">
                  <c:v>1100</c:v>
                </c:pt>
                <c:pt idx="4063">
                  <c:v>1090</c:v>
                </c:pt>
                <c:pt idx="4064">
                  <c:v>1095</c:v>
                </c:pt>
                <c:pt idx="4065">
                  <c:v>1100</c:v>
                </c:pt>
                <c:pt idx="4066">
                  <c:v>1085</c:v>
                </c:pt>
                <c:pt idx="4067">
                  <c:v>1095</c:v>
                </c:pt>
                <c:pt idx="4068">
                  <c:v>1105</c:v>
                </c:pt>
                <c:pt idx="4069">
                  <c:v>1095</c:v>
                </c:pt>
                <c:pt idx="4070">
                  <c:v>1115</c:v>
                </c:pt>
                <c:pt idx="4071">
                  <c:v>1115</c:v>
                </c:pt>
                <c:pt idx="4072">
                  <c:v>1120</c:v>
                </c:pt>
                <c:pt idx="4073">
                  <c:v>1100</c:v>
                </c:pt>
                <c:pt idx="4074">
                  <c:v>1130</c:v>
                </c:pt>
                <c:pt idx="4075">
                  <c:v>1130</c:v>
                </c:pt>
                <c:pt idx="4076">
                  <c:v>1120</c:v>
                </c:pt>
                <c:pt idx="4077">
                  <c:v>1160</c:v>
                </c:pt>
                <c:pt idx="4078">
                  <c:v>1160</c:v>
                </c:pt>
                <c:pt idx="4079">
                  <c:v>1165</c:v>
                </c:pt>
                <c:pt idx="4080">
                  <c:v>1165</c:v>
                </c:pt>
                <c:pt idx="4081">
                  <c:v>1175</c:v>
                </c:pt>
                <c:pt idx="4082">
                  <c:v>1195</c:v>
                </c:pt>
                <c:pt idx="4083">
                  <c:v>1180</c:v>
                </c:pt>
                <c:pt idx="4084">
                  <c:v>1210</c:v>
                </c:pt>
                <c:pt idx="4085">
                  <c:v>1220</c:v>
                </c:pt>
                <c:pt idx="4086">
                  <c:v>1320</c:v>
                </c:pt>
                <c:pt idx="4087">
                  <c:v>1400</c:v>
                </c:pt>
                <c:pt idx="4088">
                  <c:v>1545</c:v>
                </c:pt>
                <c:pt idx="4089">
                  <c:v>1735</c:v>
                </c:pt>
                <c:pt idx="4090">
                  <c:v>1945</c:v>
                </c:pt>
                <c:pt idx="4091">
                  <c:v>1975</c:v>
                </c:pt>
                <c:pt idx="4092">
                  <c:v>1880</c:v>
                </c:pt>
                <c:pt idx="4093">
                  <c:v>1640</c:v>
                </c:pt>
                <c:pt idx="4094">
                  <c:v>1485</c:v>
                </c:pt>
                <c:pt idx="4095">
                  <c:v>1495</c:v>
                </c:pt>
                <c:pt idx="4096">
                  <c:v>1350</c:v>
                </c:pt>
                <c:pt idx="4097">
                  <c:v>1305</c:v>
                </c:pt>
                <c:pt idx="4098">
                  <c:v>1295</c:v>
                </c:pt>
                <c:pt idx="4099">
                  <c:v>1255</c:v>
                </c:pt>
                <c:pt idx="4100">
                  <c:v>1305</c:v>
                </c:pt>
                <c:pt idx="4101">
                  <c:v>1290</c:v>
                </c:pt>
                <c:pt idx="4102">
                  <c:v>1370</c:v>
                </c:pt>
                <c:pt idx="4103">
                  <c:v>1400</c:v>
                </c:pt>
                <c:pt idx="4104">
                  <c:v>1505</c:v>
                </c:pt>
                <c:pt idx="4105">
                  <c:v>1540</c:v>
                </c:pt>
                <c:pt idx="4106">
                  <c:v>1400</c:v>
                </c:pt>
                <c:pt idx="4107">
                  <c:v>1340</c:v>
                </c:pt>
                <c:pt idx="4108">
                  <c:v>1300</c:v>
                </c:pt>
                <c:pt idx="4109">
                  <c:v>1310</c:v>
                </c:pt>
                <c:pt idx="4110">
                  <c:v>1195</c:v>
                </c:pt>
                <c:pt idx="4111">
                  <c:v>1150</c:v>
                </c:pt>
                <c:pt idx="4112">
                  <c:v>1105</c:v>
                </c:pt>
                <c:pt idx="4113">
                  <c:v>1120</c:v>
                </c:pt>
                <c:pt idx="4114">
                  <c:v>1145</c:v>
                </c:pt>
                <c:pt idx="4115">
                  <c:v>1165</c:v>
                </c:pt>
                <c:pt idx="4116">
                  <c:v>1120</c:v>
                </c:pt>
                <c:pt idx="4117">
                  <c:v>1110</c:v>
                </c:pt>
                <c:pt idx="4118">
                  <c:v>1115</c:v>
                </c:pt>
                <c:pt idx="4119">
                  <c:v>1100</c:v>
                </c:pt>
                <c:pt idx="4120">
                  <c:v>1100</c:v>
                </c:pt>
                <c:pt idx="4121">
                  <c:v>1105</c:v>
                </c:pt>
                <c:pt idx="4122">
                  <c:v>1110</c:v>
                </c:pt>
                <c:pt idx="4123">
                  <c:v>1120</c:v>
                </c:pt>
                <c:pt idx="4124">
                  <c:v>1130</c:v>
                </c:pt>
                <c:pt idx="4125">
                  <c:v>1105</c:v>
                </c:pt>
                <c:pt idx="4126">
                  <c:v>1075</c:v>
                </c:pt>
                <c:pt idx="4127">
                  <c:v>1100</c:v>
                </c:pt>
                <c:pt idx="4128">
                  <c:v>1065</c:v>
                </c:pt>
                <c:pt idx="4129">
                  <c:v>1090</c:v>
                </c:pt>
                <c:pt idx="4130">
                  <c:v>1105</c:v>
                </c:pt>
                <c:pt idx="4131">
                  <c:v>1095</c:v>
                </c:pt>
                <c:pt idx="4132">
                  <c:v>1120</c:v>
                </c:pt>
                <c:pt idx="4133">
                  <c:v>1105</c:v>
                </c:pt>
                <c:pt idx="4134">
                  <c:v>1080</c:v>
                </c:pt>
                <c:pt idx="4135">
                  <c:v>1085</c:v>
                </c:pt>
                <c:pt idx="4136">
                  <c:v>1075</c:v>
                </c:pt>
                <c:pt idx="4137">
                  <c:v>1070</c:v>
                </c:pt>
                <c:pt idx="4138">
                  <c:v>1080</c:v>
                </c:pt>
                <c:pt idx="4139">
                  <c:v>1075</c:v>
                </c:pt>
                <c:pt idx="4140">
                  <c:v>1070</c:v>
                </c:pt>
                <c:pt idx="4141">
                  <c:v>1070</c:v>
                </c:pt>
                <c:pt idx="4142">
                  <c:v>1080</c:v>
                </c:pt>
                <c:pt idx="4143">
                  <c:v>1085</c:v>
                </c:pt>
                <c:pt idx="4144">
                  <c:v>1090</c:v>
                </c:pt>
                <c:pt idx="4145">
                  <c:v>1095</c:v>
                </c:pt>
                <c:pt idx="4146">
                  <c:v>1080</c:v>
                </c:pt>
                <c:pt idx="4147">
                  <c:v>1060</c:v>
                </c:pt>
                <c:pt idx="4148">
                  <c:v>1090</c:v>
                </c:pt>
                <c:pt idx="4149">
                  <c:v>1105</c:v>
                </c:pt>
                <c:pt idx="4150">
                  <c:v>1085</c:v>
                </c:pt>
                <c:pt idx="4151">
                  <c:v>1080</c:v>
                </c:pt>
                <c:pt idx="4152">
                  <c:v>1075</c:v>
                </c:pt>
                <c:pt idx="4153">
                  <c:v>1060</c:v>
                </c:pt>
                <c:pt idx="4154">
                  <c:v>1080</c:v>
                </c:pt>
                <c:pt idx="4155">
                  <c:v>1100</c:v>
                </c:pt>
                <c:pt idx="4156">
                  <c:v>1095</c:v>
                </c:pt>
                <c:pt idx="4157">
                  <c:v>1075</c:v>
                </c:pt>
                <c:pt idx="4158">
                  <c:v>1085</c:v>
                </c:pt>
                <c:pt idx="4159">
                  <c:v>1055</c:v>
                </c:pt>
                <c:pt idx="4160">
                  <c:v>1115</c:v>
                </c:pt>
                <c:pt idx="4161">
                  <c:v>1085</c:v>
                </c:pt>
                <c:pt idx="4162">
                  <c:v>1095</c:v>
                </c:pt>
                <c:pt idx="4163">
                  <c:v>1080</c:v>
                </c:pt>
                <c:pt idx="4164">
                  <c:v>1075</c:v>
                </c:pt>
                <c:pt idx="4165">
                  <c:v>1070</c:v>
                </c:pt>
                <c:pt idx="4166">
                  <c:v>1055</c:v>
                </c:pt>
                <c:pt idx="4167">
                  <c:v>1125</c:v>
                </c:pt>
                <c:pt idx="4168">
                  <c:v>1075</c:v>
                </c:pt>
                <c:pt idx="4169">
                  <c:v>1075</c:v>
                </c:pt>
                <c:pt idx="4170">
                  <c:v>1090</c:v>
                </c:pt>
                <c:pt idx="4171">
                  <c:v>1110</c:v>
                </c:pt>
                <c:pt idx="4172">
                  <c:v>1055</c:v>
                </c:pt>
                <c:pt idx="4173">
                  <c:v>1095</c:v>
                </c:pt>
                <c:pt idx="4174">
                  <c:v>1070</c:v>
                </c:pt>
                <c:pt idx="4175">
                  <c:v>1085</c:v>
                </c:pt>
                <c:pt idx="4176">
                  <c:v>1110</c:v>
                </c:pt>
                <c:pt idx="4177">
                  <c:v>1090</c:v>
                </c:pt>
                <c:pt idx="4178">
                  <c:v>1120</c:v>
                </c:pt>
                <c:pt idx="4179">
                  <c:v>1110</c:v>
                </c:pt>
                <c:pt idx="4180">
                  <c:v>1090</c:v>
                </c:pt>
                <c:pt idx="4181">
                  <c:v>1090</c:v>
                </c:pt>
                <c:pt idx="4182">
                  <c:v>1100</c:v>
                </c:pt>
                <c:pt idx="4183">
                  <c:v>1110</c:v>
                </c:pt>
                <c:pt idx="4184">
                  <c:v>1085</c:v>
                </c:pt>
                <c:pt idx="4185">
                  <c:v>1045</c:v>
                </c:pt>
                <c:pt idx="4186">
                  <c:v>1075</c:v>
                </c:pt>
                <c:pt idx="4187">
                  <c:v>1115</c:v>
                </c:pt>
                <c:pt idx="4188">
                  <c:v>1105</c:v>
                </c:pt>
                <c:pt idx="4189">
                  <c:v>1100</c:v>
                </c:pt>
                <c:pt idx="4190">
                  <c:v>1095</c:v>
                </c:pt>
                <c:pt idx="4191">
                  <c:v>1105</c:v>
                </c:pt>
                <c:pt idx="4192">
                  <c:v>1100</c:v>
                </c:pt>
                <c:pt idx="4193">
                  <c:v>1085</c:v>
                </c:pt>
                <c:pt idx="4194">
                  <c:v>1080</c:v>
                </c:pt>
                <c:pt idx="4195">
                  <c:v>1105</c:v>
                </c:pt>
                <c:pt idx="4196">
                  <c:v>1115</c:v>
                </c:pt>
                <c:pt idx="4197">
                  <c:v>1080</c:v>
                </c:pt>
                <c:pt idx="4198">
                  <c:v>1080</c:v>
                </c:pt>
                <c:pt idx="4199">
                  <c:v>1100</c:v>
                </c:pt>
                <c:pt idx="4200">
                  <c:v>1095</c:v>
                </c:pt>
                <c:pt idx="4201">
                  <c:v>1135</c:v>
                </c:pt>
                <c:pt idx="4202">
                  <c:v>1130</c:v>
                </c:pt>
                <c:pt idx="4203">
                  <c:v>1100</c:v>
                </c:pt>
                <c:pt idx="4204">
                  <c:v>1100</c:v>
                </c:pt>
                <c:pt idx="4205">
                  <c:v>1140</c:v>
                </c:pt>
                <c:pt idx="4206">
                  <c:v>1150</c:v>
                </c:pt>
                <c:pt idx="4207">
                  <c:v>1100</c:v>
                </c:pt>
                <c:pt idx="4208">
                  <c:v>1075</c:v>
                </c:pt>
                <c:pt idx="4209">
                  <c:v>1090</c:v>
                </c:pt>
                <c:pt idx="4210">
                  <c:v>1110</c:v>
                </c:pt>
                <c:pt idx="4211">
                  <c:v>1070</c:v>
                </c:pt>
                <c:pt idx="4212">
                  <c:v>1085</c:v>
                </c:pt>
                <c:pt idx="4213">
                  <c:v>1090</c:v>
                </c:pt>
                <c:pt idx="4214">
                  <c:v>1095</c:v>
                </c:pt>
                <c:pt idx="4215">
                  <c:v>1100</c:v>
                </c:pt>
                <c:pt idx="4216">
                  <c:v>1085</c:v>
                </c:pt>
                <c:pt idx="4217">
                  <c:v>1090</c:v>
                </c:pt>
                <c:pt idx="4218">
                  <c:v>1095</c:v>
                </c:pt>
                <c:pt idx="4219">
                  <c:v>1110</c:v>
                </c:pt>
                <c:pt idx="4220">
                  <c:v>1065</c:v>
                </c:pt>
                <c:pt idx="4221">
                  <c:v>1095</c:v>
                </c:pt>
                <c:pt idx="4222">
                  <c:v>1080</c:v>
                </c:pt>
                <c:pt idx="4223">
                  <c:v>1140</c:v>
                </c:pt>
                <c:pt idx="4224">
                  <c:v>1095</c:v>
                </c:pt>
                <c:pt idx="4225">
                  <c:v>1095</c:v>
                </c:pt>
                <c:pt idx="4226">
                  <c:v>1075</c:v>
                </c:pt>
                <c:pt idx="4227">
                  <c:v>1060</c:v>
                </c:pt>
                <c:pt idx="4228">
                  <c:v>1105</c:v>
                </c:pt>
                <c:pt idx="4229">
                  <c:v>1105</c:v>
                </c:pt>
                <c:pt idx="4230">
                  <c:v>1080</c:v>
                </c:pt>
                <c:pt idx="4231">
                  <c:v>1080</c:v>
                </c:pt>
                <c:pt idx="4232">
                  <c:v>1100</c:v>
                </c:pt>
                <c:pt idx="4233">
                  <c:v>1105</c:v>
                </c:pt>
                <c:pt idx="4234">
                  <c:v>1045</c:v>
                </c:pt>
                <c:pt idx="4235">
                  <c:v>1080</c:v>
                </c:pt>
                <c:pt idx="4236">
                  <c:v>1090</c:v>
                </c:pt>
                <c:pt idx="4237">
                  <c:v>1090</c:v>
                </c:pt>
                <c:pt idx="4238">
                  <c:v>1080</c:v>
                </c:pt>
                <c:pt idx="4239">
                  <c:v>1070</c:v>
                </c:pt>
                <c:pt idx="4240">
                  <c:v>1080</c:v>
                </c:pt>
                <c:pt idx="4241">
                  <c:v>1070</c:v>
                </c:pt>
                <c:pt idx="4242">
                  <c:v>1055</c:v>
                </c:pt>
                <c:pt idx="4243">
                  <c:v>1075</c:v>
                </c:pt>
                <c:pt idx="4244">
                  <c:v>1095</c:v>
                </c:pt>
                <c:pt idx="4245">
                  <c:v>1070</c:v>
                </c:pt>
                <c:pt idx="4246">
                  <c:v>1090</c:v>
                </c:pt>
                <c:pt idx="4247">
                  <c:v>1065</c:v>
                </c:pt>
                <c:pt idx="4248">
                  <c:v>1050</c:v>
                </c:pt>
                <c:pt idx="4249">
                  <c:v>1060</c:v>
                </c:pt>
                <c:pt idx="4250">
                  <c:v>1085</c:v>
                </c:pt>
                <c:pt idx="4251">
                  <c:v>1105</c:v>
                </c:pt>
                <c:pt idx="4252">
                  <c:v>1095</c:v>
                </c:pt>
                <c:pt idx="4253">
                  <c:v>1080</c:v>
                </c:pt>
                <c:pt idx="4254">
                  <c:v>1070</c:v>
                </c:pt>
                <c:pt idx="4255">
                  <c:v>1085</c:v>
                </c:pt>
                <c:pt idx="4256">
                  <c:v>1090</c:v>
                </c:pt>
                <c:pt idx="4257">
                  <c:v>1100</c:v>
                </c:pt>
                <c:pt idx="4258">
                  <c:v>1080</c:v>
                </c:pt>
                <c:pt idx="4259">
                  <c:v>1080</c:v>
                </c:pt>
                <c:pt idx="4260">
                  <c:v>1085</c:v>
                </c:pt>
                <c:pt idx="4261">
                  <c:v>1080</c:v>
                </c:pt>
                <c:pt idx="4262">
                  <c:v>1075</c:v>
                </c:pt>
                <c:pt idx="4263">
                  <c:v>1060</c:v>
                </c:pt>
                <c:pt idx="4264">
                  <c:v>1090</c:v>
                </c:pt>
                <c:pt idx="4265">
                  <c:v>1100</c:v>
                </c:pt>
                <c:pt idx="4266">
                  <c:v>1075</c:v>
                </c:pt>
                <c:pt idx="4267">
                  <c:v>1095</c:v>
                </c:pt>
                <c:pt idx="4268">
                  <c:v>1080</c:v>
                </c:pt>
                <c:pt idx="4269">
                  <c:v>1070</c:v>
                </c:pt>
                <c:pt idx="4270">
                  <c:v>1085</c:v>
                </c:pt>
                <c:pt idx="4271">
                  <c:v>1095</c:v>
                </c:pt>
                <c:pt idx="4272">
                  <c:v>1100</c:v>
                </c:pt>
                <c:pt idx="4273">
                  <c:v>1090</c:v>
                </c:pt>
                <c:pt idx="4274">
                  <c:v>1075</c:v>
                </c:pt>
                <c:pt idx="4275">
                  <c:v>1060</c:v>
                </c:pt>
                <c:pt idx="4276">
                  <c:v>1085</c:v>
                </c:pt>
                <c:pt idx="4277">
                  <c:v>1050</c:v>
                </c:pt>
                <c:pt idx="4278">
                  <c:v>1035</c:v>
                </c:pt>
                <c:pt idx="4279">
                  <c:v>1070</c:v>
                </c:pt>
                <c:pt idx="4280">
                  <c:v>1045</c:v>
                </c:pt>
                <c:pt idx="4281">
                  <c:v>1085</c:v>
                </c:pt>
                <c:pt idx="4282">
                  <c:v>1070</c:v>
                </c:pt>
                <c:pt idx="4283">
                  <c:v>1045</c:v>
                </c:pt>
                <c:pt idx="4284">
                  <c:v>1100</c:v>
                </c:pt>
                <c:pt idx="4285">
                  <c:v>1045</c:v>
                </c:pt>
                <c:pt idx="4286">
                  <c:v>1080</c:v>
                </c:pt>
                <c:pt idx="4287">
                  <c:v>1095</c:v>
                </c:pt>
                <c:pt idx="4288">
                  <c:v>1095</c:v>
                </c:pt>
                <c:pt idx="4289">
                  <c:v>1090</c:v>
                </c:pt>
                <c:pt idx="4290">
                  <c:v>1075</c:v>
                </c:pt>
                <c:pt idx="4291">
                  <c:v>1060</c:v>
                </c:pt>
                <c:pt idx="4292">
                  <c:v>1085</c:v>
                </c:pt>
                <c:pt idx="4293">
                  <c:v>1080</c:v>
                </c:pt>
                <c:pt idx="4294">
                  <c:v>1090</c:v>
                </c:pt>
                <c:pt idx="4295">
                  <c:v>1060</c:v>
                </c:pt>
                <c:pt idx="4296">
                  <c:v>1065</c:v>
                </c:pt>
                <c:pt idx="4297">
                  <c:v>1100</c:v>
                </c:pt>
                <c:pt idx="4298">
                  <c:v>1080</c:v>
                </c:pt>
                <c:pt idx="4299">
                  <c:v>1105</c:v>
                </c:pt>
                <c:pt idx="4300">
                  <c:v>1130</c:v>
                </c:pt>
                <c:pt idx="4301">
                  <c:v>1095</c:v>
                </c:pt>
                <c:pt idx="4302">
                  <c:v>1085</c:v>
                </c:pt>
                <c:pt idx="4303">
                  <c:v>1075</c:v>
                </c:pt>
                <c:pt idx="4304">
                  <c:v>1070</c:v>
                </c:pt>
                <c:pt idx="4305">
                  <c:v>1070</c:v>
                </c:pt>
                <c:pt idx="4306">
                  <c:v>1085</c:v>
                </c:pt>
                <c:pt idx="4307">
                  <c:v>1095</c:v>
                </c:pt>
                <c:pt idx="4308">
                  <c:v>1070</c:v>
                </c:pt>
                <c:pt idx="4309">
                  <c:v>1065</c:v>
                </c:pt>
                <c:pt idx="4310">
                  <c:v>1075</c:v>
                </c:pt>
                <c:pt idx="4311">
                  <c:v>1095</c:v>
                </c:pt>
                <c:pt idx="4312">
                  <c:v>1095</c:v>
                </c:pt>
                <c:pt idx="4313">
                  <c:v>1090</c:v>
                </c:pt>
                <c:pt idx="4314">
                  <c:v>1090</c:v>
                </c:pt>
                <c:pt idx="4315">
                  <c:v>1105</c:v>
                </c:pt>
                <c:pt idx="4316">
                  <c:v>1085</c:v>
                </c:pt>
                <c:pt idx="4317">
                  <c:v>1075</c:v>
                </c:pt>
                <c:pt idx="4318">
                  <c:v>1085</c:v>
                </c:pt>
                <c:pt idx="4319">
                  <c:v>1090</c:v>
                </c:pt>
                <c:pt idx="4320">
                  <c:v>1090</c:v>
                </c:pt>
                <c:pt idx="4321">
                  <c:v>1095</c:v>
                </c:pt>
                <c:pt idx="4322">
                  <c:v>1085</c:v>
                </c:pt>
                <c:pt idx="4323">
                  <c:v>1095</c:v>
                </c:pt>
                <c:pt idx="4324">
                  <c:v>1090</c:v>
                </c:pt>
                <c:pt idx="4325">
                  <c:v>1080</c:v>
                </c:pt>
                <c:pt idx="4326">
                  <c:v>1080</c:v>
                </c:pt>
                <c:pt idx="4327">
                  <c:v>1095</c:v>
                </c:pt>
                <c:pt idx="4328">
                  <c:v>1065</c:v>
                </c:pt>
                <c:pt idx="4329">
                  <c:v>1070</c:v>
                </c:pt>
                <c:pt idx="4330">
                  <c:v>1085</c:v>
                </c:pt>
                <c:pt idx="4331">
                  <c:v>1075</c:v>
                </c:pt>
                <c:pt idx="4332">
                  <c:v>1080</c:v>
                </c:pt>
                <c:pt idx="4333">
                  <c:v>1110</c:v>
                </c:pt>
                <c:pt idx="4334">
                  <c:v>1110</c:v>
                </c:pt>
                <c:pt idx="4335">
                  <c:v>1095</c:v>
                </c:pt>
                <c:pt idx="4336">
                  <c:v>1055</c:v>
                </c:pt>
                <c:pt idx="4337">
                  <c:v>1050</c:v>
                </c:pt>
                <c:pt idx="4338">
                  <c:v>1090</c:v>
                </c:pt>
                <c:pt idx="4339">
                  <c:v>1075</c:v>
                </c:pt>
                <c:pt idx="4340">
                  <c:v>1090</c:v>
                </c:pt>
                <c:pt idx="4341">
                  <c:v>1075</c:v>
                </c:pt>
                <c:pt idx="4342">
                  <c:v>1055</c:v>
                </c:pt>
                <c:pt idx="4343">
                  <c:v>1070</c:v>
                </c:pt>
                <c:pt idx="4344">
                  <c:v>1095</c:v>
                </c:pt>
                <c:pt idx="4345">
                  <c:v>1050</c:v>
                </c:pt>
                <c:pt idx="4346">
                  <c:v>1080</c:v>
                </c:pt>
                <c:pt idx="4347">
                  <c:v>1080</c:v>
                </c:pt>
                <c:pt idx="4348">
                  <c:v>1085</c:v>
                </c:pt>
                <c:pt idx="4349">
                  <c:v>1085</c:v>
                </c:pt>
                <c:pt idx="4350">
                  <c:v>1100</c:v>
                </c:pt>
                <c:pt idx="4351">
                  <c:v>1090</c:v>
                </c:pt>
                <c:pt idx="4352">
                  <c:v>1075</c:v>
                </c:pt>
                <c:pt idx="4353">
                  <c:v>1060</c:v>
                </c:pt>
                <c:pt idx="4354">
                  <c:v>1100</c:v>
                </c:pt>
                <c:pt idx="4355">
                  <c:v>1110</c:v>
                </c:pt>
                <c:pt idx="4356">
                  <c:v>1085</c:v>
                </c:pt>
                <c:pt idx="4357">
                  <c:v>1085</c:v>
                </c:pt>
                <c:pt idx="4358">
                  <c:v>1090</c:v>
                </c:pt>
                <c:pt idx="4359">
                  <c:v>1070</c:v>
                </c:pt>
                <c:pt idx="4360">
                  <c:v>1055</c:v>
                </c:pt>
                <c:pt idx="4361">
                  <c:v>1105</c:v>
                </c:pt>
                <c:pt idx="4362">
                  <c:v>1100</c:v>
                </c:pt>
                <c:pt idx="4363">
                  <c:v>1100</c:v>
                </c:pt>
                <c:pt idx="4364">
                  <c:v>1070</c:v>
                </c:pt>
                <c:pt idx="4365">
                  <c:v>1080</c:v>
                </c:pt>
                <c:pt idx="4366">
                  <c:v>1090</c:v>
                </c:pt>
                <c:pt idx="4367">
                  <c:v>1080</c:v>
                </c:pt>
                <c:pt idx="4368">
                  <c:v>1065</c:v>
                </c:pt>
                <c:pt idx="4369">
                  <c:v>1075</c:v>
                </c:pt>
                <c:pt idx="4370">
                  <c:v>1075</c:v>
                </c:pt>
                <c:pt idx="4371">
                  <c:v>1070</c:v>
                </c:pt>
                <c:pt idx="4372">
                  <c:v>1075</c:v>
                </c:pt>
                <c:pt idx="4373">
                  <c:v>1080</c:v>
                </c:pt>
                <c:pt idx="4374">
                  <c:v>1085</c:v>
                </c:pt>
                <c:pt idx="4375">
                  <c:v>1090</c:v>
                </c:pt>
                <c:pt idx="4376">
                  <c:v>1070</c:v>
                </c:pt>
                <c:pt idx="4377">
                  <c:v>1065</c:v>
                </c:pt>
                <c:pt idx="4378">
                  <c:v>1075</c:v>
                </c:pt>
                <c:pt idx="4379">
                  <c:v>1080</c:v>
                </c:pt>
                <c:pt idx="4380">
                  <c:v>1065</c:v>
                </c:pt>
                <c:pt idx="4381">
                  <c:v>1075</c:v>
                </c:pt>
                <c:pt idx="4382">
                  <c:v>1115</c:v>
                </c:pt>
                <c:pt idx="4383">
                  <c:v>1090</c:v>
                </c:pt>
                <c:pt idx="4384">
                  <c:v>1110</c:v>
                </c:pt>
                <c:pt idx="4385">
                  <c:v>1085</c:v>
                </c:pt>
                <c:pt idx="4386">
                  <c:v>1050</c:v>
                </c:pt>
                <c:pt idx="4387">
                  <c:v>1065</c:v>
                </c:pt>
                <c:pt idx="4388">
                  <c:v>1060</c:v>
                </c:pt>
                <c:pt idx="4389">
                  <c:v>1095</c:v>
                </c:pt>
                <c:pt idx="4390">
                  <c:v>1075</c:v>
                </c:pt>
                <c:pt idx="4391">
                  <c:v>1085</c:v>
                </c:pt>
                <c:pt idx="4392">
                  <c:v>1075</c:v>
                </c:pt>
                <c:pt idx="4393">
                  <c:v>1090</c:v>
                </c:pt>
                <c:pt idx="4394">
                  <c:v>1080</c:v>
                </c:pt>
                <c:pt idx="4395">
                  <c:v>1055</c:v>
                </c:pt>
                <c:pt idx="4396">
                  <c:v>1095</c:v>
                </c:pt>
                <c:pt idx="4397">
                  <c:v>1075</c:v>
                </c:pt>
                <c:pt idx="4398">
                  <c:v>1095</c:v>
                </c:pt>
                <c:pt idx="4399">
                  <c:v>1060</c:v>
                </c:pt>
                <c:pt idx="4400">
                  <c:v>1045</c:v>
                </c:pt>
                <c:pt idx="4401">
                  <c:v>1095</c:v>
                </c:pt>
                <c:pt idx="4402">
                  <c:v>1055</c:v>
                </c:pt>
                <c:pt idx="4403">
                  <c:v>1085</c:v>
                </c:pt>
                <c:pt idx="4404">
                  <c:v>1105</c:v>
                </c:pt>
                <c:pt idx="4405">
                  <c:v>1080</c:v>
                </c:pt>
                <c:pt idx="4406">
                  <c:v>1050</c:v>
                </c:pt>
                <c:pt idx="4407">
                  <c:v>1070</c:v>
                </c:pt>
                <c:pt idx="4408">
                  <c:v>1055</c:v>
                </c:pt>
                <c:pt idx="4409">
                  <c:v>1065</c:v>
                </c:pt>
                <c:pt idx="4410">
                  <c:v>1085</c:v>
                </c:pt>
                <c:pt idx="4411">
                  <c:v>1050</c:v>
                </c:pt>
                <c:pt idx="4412">
                  <c:v>1050</c:v>
                </c:pt>
                <c:pt idx="4413">
                  <c:v>1065</c:v>
                </c:pt>
                <c:pt idx="4414">
                  <c:v>1075</c:v>
                </c:pt>
                <c:pt idx="4415">
                  <c:v>1055</c:v>
                </c:pt>
                <c:pt idx="4416">
                  <c:v>1075</c:v>
                </c:pt>
                <c:pt idx="4417">
                  <c:v>1095</c:v>
                </c:pt>
                <c:pt idx="4418">
                  <c:v>1070</c:v>
                </c:pt>
                <c:pt idx="4419">
                  <c:v>1055</c:v>
                </c:pt>
                <c:pt idx="4420">
                  <c:v>1060</c:v>
                </c:pt>
                <c:pt idx="4421">
                  <c:v>1060</c:v>
                </c:pt>
                <c:pt idx="4422">
                  <c:v>1050</c:v>
                </c:pt>
                <c:pt idx="4423">
                  <c:v>1055</c:v>
                </c:pt>
                <c:pt idx="4424">
                  <c:v>1050</c:v>
                </c:pt>
                <c:pt idx="4425">
                  <c:v>1065</c:v>
                </c:pt>
                <c:pt idx="4426">
                  <c:v>1055</c:v>
                </c:pt>
                <c:pt idx="4427">
                  <c:v>1065</c:v>
                </c:pt>
                <c:pt idx="4428">
                  <c:v>1080</c:v>
                </c:pt>
                <c:pt idx="4429">
                  <c:v>1085</c:v>
                </c:pt>
                <c:pt idx="4430">
                  <c:v>1060</c:v>
                </c:pt>
                <c:pt idx="4431">
                  <c:v>1065</c:v>
                </c:pt>
                <c:pt idx="4432">
                  <c:v>1095</c:v>
                </c:pt>
                <c:pt idx="4433">
                  <c:v>1090</c:v>
                </c:pt>
                <c:pt idx="4434">
                  <c:v>1095</c:v>
                </c:pt>
                <c:pt idx="4435">
                  <c:v>1095</c:v>
                </c:pt>
                <c:pt idx="4436">
                  <c:v>1060</c:v>
                </c:pt>
                <c:pt idx="4437">
                  <c:v>1075</c:v>
                </c:pt>
                <c:pt idx="4438">
                  <c:v>1090</c:v>
                </c:pt>
                <c:pt idx="4439">
                  <c:v>1085</c:v>
                </c:pt>
                <c:pt idx="4440">
                  <c:v>1080</c:v>
                </c:pt>
                <c:pt idx="4441">
                  <c:v>1065</c:v>
                </c:pt>
                <c:pt idx="4442">
                  <c:v>1075</c:v>
                </c:pt>
                <c:pt idx="4443">
                  <c:v>1070</c:v>
                </c:pt>
                <c:pt idx="4444">
                  <c:v>1075</c:v>
                </c:pt>
                <c:pt idx="4445">
                  <c:v>1080</c:v>
                </c:pt>
                <c:pt idx="4446">
                  <c:v>1080</c:v>
                </c:pt>
                <c:pt idx="4447">
                  <c:v>1095</c:v>
                </c:pt>
                <c:pt idx="4448">
                  <c:v>1055</c:v>
                </c:pt>
                <c:pt idx="4449">
                  <c:v>1055</c:v>
                </c:pt>
                <c:pt idx="4450">
                  <c:v>1070</c:v>
                </c:pt>
                <c:pt idx="4451">
                  <c:v>1055</c:v>
                </c:pt>
                <c:pt idx="4452">
                  <c:v>1060</c:v>
                </c:pt>
                <c:pt idx="4453">
                  <c:v>1080</c:v>
                </c:pt>
                <c:pt idx="4454">
                  <c:v>1050</c:v>
                </c:pt>
                <c:pt idx="4455">
                  <c:v>1060</c:v>
                </c:pt>
                <c:pt idx="4456">
                  <c:v>1085</c:v>
                </c:pt>
                <c:pt idx="4457">
                  <c:v>1045</c:v>
                </c:pt>
                <c:pt idx="4458">
                  <c:v>1075</c:v>
                </c:pt>
                <c:pt idx="4459">
                  <c:v>1075</c:v>
                </c:pt>
                <c:pt idx="4460">
                  <c:v>1050</c:v>
                </c:pt>
                <c:pt idx="4461">
                  <c:v>1090</c:v>
                </c:pt>
                <c:pt idx="4462">
                  <c:v>1095</c:v>
                </c:pt>
                <c:pt idx="4463">
                  <c:v>1080</c:v>
                </c:pt>
                <c:pt idx="4464">
                  <c:v>1075</c:v>
                </c:pt>
                <c:pt idx="4465">
                  <c:v>1060</c:v>
                </c:pt>
                <c:pt idx="4466">
                  <c:v>1075</c:v>
                </c:pt>
                <c:pt idx="4467">
                  <c:v>1085</c:v>
                </c:pt>
                <c:pt idx="4468">
                  <c:v>1060</c:v>
                </c:pt>
                <c:pt idx="4469">
                  <c:v>1065</c:v>
                </c:pt>
                <c:pt idx="4470">
                  <c:v>1075</c:v>
                </c:pt>
                <c:pt idx="4471">
                  <c:v>1060</c:v>
                </c:pt>
                <c:pt idx="4472">
                  <c:v>1085</c:v>
                </c:pt>
                <c:pt idx="4473">
                  <c:v>1055</c:v>
                </c:pt>
                <c:pt idx="4474">
                  <c:v>1060</c:v>
                </c:pt>
                <c:pt idx="4475">
                  <c:v>1090</c:v>
                </c:pt>
                <c:pt idx="4476">
                  <c:v>1075</c:v>
                </c:pt>
                <c:pt idx="4477">
                  <c:v>1065</c:v>
                </c:pt>
                <c:pt idx="4478">
                  <c:v>1090</c:v>
                </c:pt>
                <c:pt idx="4479">
                  <c:v>1075</c:v>
                </c:pt>
                <c:pt idx="4480">
                  <c:v>1070</c:v>
                </c:pt>
                <c:pt idx="4481">
                  <c:v>1080</c:v>
                </c:pt>
                <c:pt idx="4482">
                  <c:v>1070</c:v>
                </c:pt>
                <c:pt idx="4483">
                  <c:v>1070</c:v>
                </c:pt>
                <c:pt idx="4484">
                  <c:v>1060</c:v>
                </c:pt>
                <c:pt idx="4485">
                  <c:v>1060</c:v>
                </c:pt>
                <c:pt idx="4486">
                  <c:v>1075</c:v>
                </c:pt>
                <c:pt idx="4487">
                  <c:v>1065</c:v>
                </c:pt>
                <c:pt idx="4488">
                  <c:v>1095</c:v>
                </c:pt>
                <c:pt idx="4489">
                  <c:v>1080</c:v>
                </c:pt>
                <c:pt idx="4490">
                  <c:v>1090</c:v>
                </c:pt>
                <c:pt idx="4491">
                  <c:v>1090</c:v>
                </c:pt>
                <c:pt idx="4492">
                  <c:v>1060</c:v>
                </c:pt>
                <c:pt idx="4493">
                  <c:v>1070</c:v>
                </c:pt>
                <c:pt idx="4494">
                  <c:v>1060</c:v>
                </c:pt>
                <c:pt idx="4495">
                  <c:v>1080</c:v>
                </c:pt>
                <c:pt idx="4496">
                  <c:v>1085</c:v>
                </c:pt>
                <c:pt idx="4497">
                  <c:v>1065</c:v>
                </c:pt>
                <c:pt idx="4498">
                  <c:v>1065</c:v>
                </c:pt>
                <c:pt idx="4499">
                  <c:v>1065</c:v>
                </c:pt>
                <c:pt idx="4500">
                  <c:v>1055</c:v>
                </c:pt>
                <c:pt idx="4501">
                  <c:v>1075</c:v>
                </c:pt>
                <c:pt idx="4502">
                  <c:v>1105</c:v>
                </c:pt>
                <c:pt idx="4503">
                  <c:v>1090</c:v>
                </c:pt>
                <c:pt idx="4504">
                  <c:v>1065</c:v>
                </c:pt>
                <c:pt idx="4505">
                  <c:v>1075</c:v>
                </c:pt>
                <c:pt idx="4506">
                  <c:v>1070</c:v>
                </c:pt>
                <c:pt idx="4507">
                  <c:v>1085</c:v>
                </c:pt>
                <c:pt idx="4508">
                  <c:v>1050</c:v>
                </c:pt>
                <c:pt idx="4509">
                  <c:v>1080</c:v>
                </c:pt>
                <c:pt idx="4510">
                  <c:v>1075</c:v>
                </c:pt>
                <c:pt idx="4511">
                  <c:v>1075</c:v>
                </c:pt>
                <c:pt idx="4512">
                  <c:v>1120</c:v>
                </c:pt>
                <c:pt idx="4513">
                  <c:v>1070</c:v>
                </c:pt>
                <c:pt idx="4514">
                  <c:v>1075</c:v>
                </c:pt>
                <c:pt idx="4515">
                  <c:v>1090</c:v>
                </c:pt>
                <c:pt idx="4516">
                  <c:v>1055</c:v>
                </c:pt>
                <c:pt idx="4517">
                  <c:v>1080</c:v>
                </c:pt>
                <c:pt idx="4518">
                  <c:v>1060</c:v>
                </c:pt>
                <c:pt idx="4519">
                  <c:v>1055</c:v>
                </c:pt>
                <c:pt idx="4520">
                  <c:v>1070</c:v>
                </c:pt>
                <c:pt idx="4521">
                  <c:v>1080</c:v>
                </c:pt>
                <c:pt idx="4522">
                  <c:v>1110</c:v>
                </c:pt>
                <c:pt idx="4523">
                  <c:v>1110</c:v>
                </c:pt>
                <c:pt idx="4524">
                  <c:v>1090</c:v>
                </c:pt>
                <c:pt idx="4525">
                  <c:v>1075</c:v>
                </c:pt>
                <c:pt idx="4526">
                  <c:v>1080</c:v>
                </c:pt>
                <c:pt idx="4527">
                  <c:v>1055</c:v>
                </c:pt>
                <c:pt idx="4528">
                  <c:v>1080</c:v>
                </c:pt>
                <c:pt idx="4529">
                  <c:v>1085</c:v>
                </c:pt>
                <c:pt idx="4530">
                  <c:v>1075</c:v>
                </c:pt>
                <c:pt idx="4531">
                  <c:v>1070</c:v>
                </c:pt>
                <c:pt idx="4532">
                  <c:v>1085</c:v>
                </c:pt>
                <c:pt idx="4533">
                  <c:v>1080</c:v>
                </c:pt>
                <c:pt idx="4534">
                  <c:v>1085</c:v>
                </c:pt>
                <c:pt idx="4535">
                  <c:v>1090</c:v>
                </c:pt>
                <c:pt idx="4536">
                  <c:v>1110</c:v>
                </c:pt>
                <c:pt idx="4537">
                  <c:v>1110</c:v>
                </c:pt>
                <c:pt idx="4538">
                  <c:v>1085</c:v>
                </c:pt>
                <c:pt idx="4539">
                  <c:v>1065</c:v>
                </c:pt>
                <c:pt idx="4540">
                  <c:v>1055</c:v>
                </c:pt>
                <c:pt idx="4541">
                  <c:v>1065</c:v>
                </c:pt>
                <c:pt idx="4542">
                  <c:v>1065</c:v>
                </c:pt>
                <c:pt idx="4543">
                  <c:v>1055</c:v>
                </c:pt>
                <c:pt idx="4544">
                  <c:v>1065</c:v>
                </c:pt>
                <c:pt idx="4545">
                  <c:v>1075</c:v>
                </c:pt>
                <c:pt idx="4546">
                  <c:v>1075</c:v>
                </c:pt>
                <c:pt idx="4547">
                  <c:v>1085</c:v>
                </c:pt>
                <c:pt idx="4548">
                  <c:v>1070</c:v>
                </c:pt>
                <c:pt idx="4549">
                  <c:v>1065</c:v>
                </c:pt>
                <c:pt idx="4550">
                  <c:v>1070</c:v>
                </c:pt>
                <c:pt idx="4551">
                  <c:v>1065</c:v>
                </c:pt>
                <c:pt idx="4552">
                  <c:v>1055</c:v>
                </c:pt>
                <c:pt idx="4553">
                  <c:v>1075</c:v>
                </c:pt>
                <c:pt idx="4554">
                  <c:v>1085</c:v>
                </c:pt>
                <c:pt idx="4555">
                  <c:v>1085</c:v>
                </c:pt>
                <c:pt idx="4556">
                  <c:v>1080</c:v>
                </c:pt>
                <c:pt idx="4557">
                  <c:v>1055</c:v>
                </c:pt>
                <c:pt idx="4558">
                  <c:v>1075</c:v>
                </c:pt>
                <c:pt idx="4559">
                  <c:v>1085</c:v>
                </c:pt>
                <c:pt idx="4560">
                  <c:v>1075</c:v>
                </c:pt>
                <c:pt idx="4561">
                  <c:v>1110</c:v>
                </c:pt>
                <c:pt idx="4562">
                  <c:v>1070</c:v>
                </c:pt>
                <c:pt idx="4563">
                  <c:v>1075</c:v>
                </c:pt>
                <c:pt idx="4564">
                  <c:v>1115</c:v>
                </c:pt>
                <c:pt idx="4565">
                  <c:v>1070</c:v>
                </c:pt>
                <c:pt idx="4566">
                  <c:v>1090</c:v>
                </c:pt>
                <c:pt idx="4567">
                  <c:v>1095</c:v>
                </c:pt>
                <c:pt idx="4568">
                  <c:v>1050</c:v>
                </c:pt>
                <c:pt idx="4569">
                  <c:v>1085</c:v>
                </c:pt>
                <c:pt idx="4570">
                  <c:v>1085</c:v>
                </c:pt>
                <c:pt idx="4571">
                  <c:v>1110</c:v>
                </c:pt>
                <c:pt idx="4572">
                  <c:v>1090</c:v>
                </c:pt>
                <c:pt idx="4573">
                  <c:v>1095</c:v>
                </c:pt>
                <c:pt idx="4574">
                  <c:v>1050</c:v>
                </c:pt>
                <c:pt idx="4575">
                  <c:v>1070</c:v>
                </c:pt>
                <c:pt idx="4576">
                  <c:v>1095</c:v>
                </c:pt>
                <c:pt idx="4577">
                  <c:v>1055</c:v>
                </c:pt>
                <c:pt idx="4578">
                  <c:v>1055</c:v>
                </c:pt>
                <c:pt idx="4579">
                  <c:v>1085</c:v>
                </c:pt>
                <c:pt idx="4580">
                  <c:v>1080</c:v>
                </c:pt>
                <c:pt idx="4581">
                  <c:v>1080</c:v>
                </c:pt>
                <c:pt idx="4582">
                  <c:v>1095</c:v>
                </c:pt>
                <c:pt idx="4583">
                  <c:v>1085</c:v>
                </c:pt>
                <c:pt idx="4584">
                  <c:v>1060</c:v>
                </c:pt>
                <c:pt idx="4585">
                  <c:v>1070</c:v>
                </c:pt>
                <c:pt idx="4586">
                  <c:v>1070</c:v>
                </c:pt>
                <c:pt idx="4587">
                  <c:v>1105</c:v>
                </c:pt>
                <c:pt idx="4588">
                  <c:v>1090</c:v>
                </c:pt>
                <c:pt idx="4589">
                  <c:v>1085</c:v>
                </c:pt>
                <c:pt idx="4590">
                  <c:v>1065</c:v>
                </c:pt>
                <c:pt idx="4591">
                  <c:v>1095</c:v>
                </c:pt>
                <c:pt idx="4592">
                  <c:v>1080</c:v>
                </c:pt>
                <c:pt idx="4593">
                  <c:v>1070</c:v>
                </c:pt>
                <c:pt idx="4594">
                  <c:v>1085</c:v>
                </c:pt>
                <c:pt idx="4595">
                  <c:v>1085</c:v>
                </c:pt>
                <c:pt idx="4596">
                  <c:v>1075</c:v>
                </c:pt>
                <c:pt idx="4597">
                  <c:v>1080</c:v>
                </c:pt>
                <c:pt idx="4598">
                  <c:v>1070</c:v>
                </c:pt>
                <c:pt idx="4599">
                  <c:v>1065</c:v>
                </c:pt>
                <c:pt idx="4600">
                  <c:v>1090</c:v>
                </c:pt>
                <c:pt idx="4601">
                  <c:v>1095</c:v>
                </c:pt>
                <c:pt idx="4602">
                  <c:v>1095</c:v>
                </c:pt>
                <c:pt idx="4603">
                  <c:v>1090</c:v>
                </c:pt>
                <c:pt idx="4604">
                  <c:v>1080</c:v>
                </c:pt>
                <c:pt idx="4605">
                  <c:v>1055</c:v>
                </c:pt>
                <c:pt idx="4606">
                  <c:v>1060</c:v>
                </c:pt>
                <c:pt idx="4607">
                  <c:v>1055</c:v>
                </c:pt>
                <c:pt idx="4608">
                  <c:v>1070</c:v>
                </c:pt>
                <c:pt idx="4609">
                  <c:v>1055</c:v>
                </c:pt>
                <c:pt idx="4610">
                  <c:v>1070</c:v>
                </c:pt>
                <c:pt idx="4611">
                  <c:v>1085</c:v>
                </c:pt>
                <c:pt idx="4612">
                  <c:v>1065</c:v>
                </c:pt>
                <c:pt idx="4613">
                  <c:v>1065</c:v>
                </c:pt>
                <c:pt idx="4614">
                  <c:v>1065</c:v>
                </c:pt>
                <c:pt idx="4615">
                  <c:v>1080</c:v>
                </c:pt>
                <c:pt idx="4616">
                  <c:v>1100</c:v>
                </c:pt>
                <c:pt idx="4617">
                  <c:v>1095</c:v>
                </c:pt>
                <c:pt idx="4618">
                  <c:v>1060</c:v>
                </c:pt>
                <c:pt idx="4619">
                  <c:v>1050</c:v>
                </c:pt>
                <c:pt idx="4620">
                  <c:v>1100</c:v>
                </c:pt>
                <c:pt idx="4621">
                  <c:v>1085</c:v>
                </c:pt>
                <c:pt idx="4622">
                  <c:v>1095</c:v>
                </c:pt>
                <c:pt idx="4623">
                  <c:v>1050</c:v>
                </c:pt>
                <c:pt idx="4624">
                  <c:v>1035</c:v>
                </c:pt>
                <c:pt idx="4625">
                  <c:v>1070</c:v>
                </c:pt>
                <c:pt idx="4626">
                  <c:v>1090</c:v>
                </c:pt>
                <c:pt idx="4627">
                  <c:v>1080</c:v>
                </c:pt>
                <c:pt idx="4628">
                  <c:v>1090</c:v>
                </c:pt>
                <c:pt idx="4629">
                  <c:v>1070</c:v>
                </c:pt>
                <c:pt idx="4630">
                  <c:v>1050</c:v>
                </c:pt>
                <c:pt idx="4631">
                  <c:v>1090</c:v>
                </c:pt>
                <c:pt idx="4632">
                  <c:v>1050</c:v>
                </c:pt>
                <c:pt idx="4633">
                  <c:v>1070</c:v>
                </c:pt>
                <c:pt idx="4634">
                  <c:v>1085</c:v>
                </c:pt>
                <c:pt idx="4635">
                  <c:v>1055</c:v>
                </c:pt>
                <c:pt idx="4636">
                  <c:v>1100</c:v>
                </c:pt>
                <c:pt idx="4637">
                  <c:v>1080</c:v>
                </c:pt>
                <c:pt idx="4638">
                  <c:v>1090</c:v>
                </c:pt>
                <c:pt idx="4639">
                  <c:v>1080</c:v>
                </c:pt>
                <c:pt idx="4640">
                  <c:v>1070</c:v>
                </c:pt>
                <c:pt idx="4641">
                  <c:v>1090</c:v>
                </c:pt>
                <c:pt idx="4642">
                  <c:v>1110</c:v>
                </c:pt>
                <c:pt idx="4643">
                  <c:v>1085</c:v>
                </c:pt>
                <c:pt idx="4644">
                  <c:v>1060</c:v>
                </c:pt>
                <c:pt idx="4645">
                  <c:v>1080</c:v>
                </c:pt>
                <c:pt idx="4646">
                  <c:v>1080</c:v>
                </c:pt>
                <c:pt idx="4647">
                  <c:v>1085</c:v>
                </c:pt>
                <c:pt idx="4648">
                  <c:v>1100</c:v>
                </c:pt>
                <c:pt idx="4649">
                  <c:v>1125</c:v>
                </c:pt>
                <c:pt idx="4650">
                  <c:v>1090</c:v>
                </c:pt>
                <c:pt idx="4651">
                  <c:v>1095</c:v>
                </c:pt>
                <c:pt idx="4652">
                  <c:v>1110</c:v>
                </c:pt>
                <c:pt idx="4653">
                  <c:v>1095</c:v>
                </c:pt>
                <c:pt idx="4654">
                  <c:v>1100</c:v>
                </c:pt>
                <c:pt idx="4655">
                  <c:v>1100</c:v>
                </c:pt>
                <c:pt idx="4656">
                  <c:v>1110</c:v>
                </c:pt>
                <c:pt idx="4657">
                  <c:v>1095</c:v>
                </c:pt>
                <c:pt idx="4658">
                  <c:v>1100</c:v>
                </c:pt>
                <c:pt idx="4659">
                  <c:v>1090</c:v>
                </c:pt>
                <c:pt idx="4660">
                  <c:v>1080</c:v>
                </c:pt>
                <c:pt idx="4661">
                  <c:v>1125</c:v>
                </c:pt>
                <c:pt idx="4662">
                  <c:v>1140</c:v>
                </c:pt>
                <c:pt idx="4663">
                  <c:v>1140</c:v>
                </c:pt>
                <c:pt idx="4664">
                  <c:v>1120</c:v>
                </c:pt>
                <c:pt idx="4665">
                  <c:v>1110</c:v>
                </c:pt>
                <c:pt idx="4666">
                  <c:v>1130</c:v>
                </c:pt>
                <c:pt idx="4667">
                  <c:v>1125</c:v>
                </c:pt>
                <c:pt idx="4668">
                  <c:v>1140</c:v>
                </c:pt>
                <c:pt idx="4669">
                  <c:v>1170</c:v>
                </c:pt>
                <c:pt idx="4670">
                  <c:v>1180</c:v>
                </c:pt>
                <c:pt idx="4671">
                  <c:v>1225</c:v>
                </c:pt>
                <c:pt idx="4672">
                  <c:v>1235</c:v>
                </c:pt>
                <c:pt idx="4673">
                  <c:v>1250</c:v>
                </c:pt>
                <c:pt idx="4674">
                  <c:v>1255</c:v>
                </c:pt>
                <c:pt idx="4675">
                  <c:v>1265</c:v>
                </c:pt>
                <c:pt idx="4676">
                  <c:v>1215</c:v>
                </c:pt>
                <c:pt idx="4677">
                  <c:v>1160</c:v>
                </c:pt>
                <c:pt idx="4678">
                  <c:v>1155</c:v>
                </c:pt>
                <c:pt idx="4679">
                  <c:v>1125</c:v>
                </c:pt>
                <c:pt idx="4680">
                  <c:v>1135</c:v>
                </c:pt>
                <c:pt idx="4681">
                  <c:v>1155</c:v>
                </c:pt>
                <c:pt idx="4682">
                  <c:v>1090</c:v>
                </c:pt>
                <c:pt idx="4683">
                  <c:v>1105</c:v>
                </c:pt>
                <c:pt idx="4684">
                  <c:v>1095</c:v>
                </c:pt>
                <c:pt idx="4685">
                  <c:v>1115</c:v>
                </c:pt>
                <c:pt idx="4686">
                  <c:v>1155</c:v>
                </c:pt>
                <c:pt idx="4687">
                  <c:v>1125</c:v>
                </c:pt>
                <c:pt idx="4688">
                  <c:v>1185</c:v>
                </c:pt>
                <c:pt idx="4689">
                  <c:v>1125</c:v>
                </c:pt>
                <c:pt idx="4690">
                  <c:v>1160</c:v>
                </c:pt>
                <c:pt idx="4691">
                  <c:v>1155</c:v>
                </c:pt>
                <c:pt idx="4692">
                  <c:v>1195</c:v>
                </c:pt>
                <c:pt idx="4693">
                  <c:v>1130</c:v>
                </c:pt>
                <c:pt idx="4694">
                  <c:v>1120</c:v>
                </c:pt>
                <c:pt idx="4695">
                  <c:v>1155</c:v>
                </c:pt>
                <c:pt idx="4696">
                  <c:v>1100</c:v>
                </c:pt>
                <c:pt idx="4697">
                  <c:v>1090</c:v>
                </c:pt>
                <c:pt idx="4698">
                  <c:v>1060</c:v>
                </c:pt>
                <c:pt idx="4699">
                  <c:v>1075</c:v>
                </c:pt>
                <c:pt idx="4700">
                  <c:v>1070</c:v>
                </c:pt>
                <c:pt idx="4701">
                  <c:v>1080</c:v>
                </c:pt>
                <c:pt idx="4702">
                  <c:v>1120</c:v>
                </c:pt>
                <c:pt idx="4703">
                  <c:v>1105</c:v>
                </c:pt>
                <c:pt idx="4704">
                  <c:v>1090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F1A8-4C78-B5BD-B2B1E6946F61}"/>
            </c:ext>
          </c:extLst>
        </c:ser>
        <c:ser>
          <c:idx val="5"/>
          <c:order val="5"/>
          <c:tx>
            <c:strRef>
              <c:f>'SSS783 下_Sn-Ge(0'!$A$1</c:f>
              <c:strCache>
                <c:ptCount val="1"/>
                <c:pt idx="0">
                  <c:v>SSS783_下_Sn-Ge(0.5%)</c:v>
                </c:pt>
              </c:strCache>
            </c:strRef>
          </c:tx>
          <c:spPr>
            <a:ln>
              <a:solidFill>
                <a:srgbClr val="FF00FF"/>
              </a:solidFill>
            </a:ln>
          </c:spPr>
          <c:marker>
            <c:symbol val="none"/>
          </c:marker>
          <c:xVal>
            <c:numRef>
              <c:f>'SSS783 下_Sn-Ge(0'!$A$2:$A$4706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下_Sn-Ge(0'!$D$2:$D$4706</c:f>
              <c:numCache>
                <c:formatCode>General</c:formatCode>
                <c:ptCount val="4705"/>
                <c:pt idx="0">
                  <c:v>1130</c:v>
                </c:pt>
                <c:pt idx="1">
                  <c:v>1150</c:v>
                </c:pt>
                <c:pt idx="2">
                  <c:v>995</c:v>
                </c:pt>
                <c:pt idx="3">
                  <c:v>1030</c:v>
                </c:pt>
                <c:pt idx="4">
                  <c:v>1190</c:v>
                </c:pt>
                <c:pt idx="5">
                  <c:v>1045</c:v>
                </c:pt>
                <c:pt idx="6">
                  <c:v>1150</c:v>
                </c:pt>
                <c:pt idx="7">
                  <c:v>1170</c:v>
                </c:pt>
                <c:pt idx="8">
                  <c:v>1225</c:v>
                </c:pt>
                <c:pt idx="9">
                  <c:v>1095</c:v>
                </c:pt>
                <c:pt idx="10">
                  <c:v>1150</c:v>
                </c:pt>
                <c:pt idx="11">
                  <c:v>1125</c:v>
                </c:pt>
                <c:pt idx="12">
                  <c:v>1135</c:v>
                </c:pt>
                <c:pt idx="13">
                  <c:v>1105</c:v>
                </c:pt>
                <c:pt idx="14">
                  <c:v>1190</c:v>
                </c:pt>
                <c:pt idx="15">
                  <c:v>1135</c:v>
                </c:pt>
                <c:pt idx="16">
                  <c:v>1195</c:v>
                </c:pt>
                <c:pt idx="17">
                  <c:v>1165</c:v>
                </c:pt>
                <c:pt idx="18">
                  <c:v>1020</c:v>
                </c:pt>
                <c:pt idx="19">
                  <c:v>1075</c:v>
                </c:pt>
                <c:pt idx="20">
                  <c:v>1135</c:v>
                </c:pt>
                <c:pt idx="21">
                  <c:v>1140</c:v>
                </c:pt>
                <c:pt idx="22">
                  <c:v>1095</c:v>
                </c:pt>
                <c:pt idx="23">
                  <c:v>1085</c:v>
                </c:pt>
                <c:pt idx="24">
                  <c:v>1110</c:v>
                </c:pt>
                <c:pt idx="25">
                  <c:v>1135</c:v>
                </c:pt>
                <c:pt idx="26">
                  <c:v>1085</c:v>
                </c:pt>
                <c:pt idx="27">
                  <c:v>1060</c:v>
                </c:pt>
                <c:pt idx="28">
                  <c:v>1065</c:v>
                </c:pt>
                <c:pt idx="29">
                  <c:v>1080</c:v>
                </c:pt>
                <c:pt idx="30">
                  <c:v>1115</c:v>
                </c:pt>
                <c:pt idx="31">
                  <c:v>1075</c:v>
                </c:pt>
                <c:pt idx="32">
                  <c:v>1095</c:v>
                </c:pt>
                <c:pt idx="33">
                  <c:v>1170</c:v>
                </c:pt>
                <c:pt idx="34">
                  <c:v>1140</c:v>
                </c:pt>
                <c:pt idx="35">
                  <c:v>1120</c:v>
                </c:pt>
                <c:pt idx="36">
                  <c:v>1090</c:v>
                </c:pt>
                <c:pt idx="37">
                  <c:v>1065</c:v>
                </c:pt>
                <c:pt idx="38">
                  <c:v>1080</c:v>
                </c:pt>
                <c:pt idx="39">
                  <c:v>1140</c:v>
                </c:pt>
                <c:pt idx="40">
                  <c:v>1165</c:v>
                </c:pt>
                <c:pt idx="41">
                  <c:v>1180</c:v>
                </c:pt>
                <c:pt idx="42">
                  <c:v>1085</c:v>
                </c:pt>
                <c:pt idx="43">
                  <c:v>1085</c:v>
                </c:pt>
                <c:pt idx="44">
                  <c:v>1075</c:v>
                </c:pt>
                <c:pt idx="45">
                  <c:v>1075</c:v>
                </c:pt>
                <c:pt idx="46">
                  <c:v>1040</c:v>
                </c:pt>
                <c:pt idx="47">
                  <c:v>1150</c:v>
                </c:pt>
                <c:pt idx="48">
                  <c:v>1170</c:v>
                </c:pt>
                <c:pt idx="49">
                  <c:v>1145</c:v>
                </c:pt>
                <c:pt idx="50">
                  <c:v>1095</c:v>
                </c:pt>
                <c:pt idx="51">
                  <c:v>1150</c:v>
                </c:pt>
                <c:pt idx="52">
                  <c:v>1115</c:v>
                </c:pt>
                <c:pt idx="53">
                  <c:v>1115</c:v>
                </c:pt>
                <c:pt idx="54">
                  <c:v>1080</c:v>
                </c:pt>
                <c:pt idx="55">
                  <c:v>1140</c:v>
                </c:pt>
                <c:pt idx="56">
                  <c:v>1150</c:v>
                </c:pt>
                <c:pt idx="57">
                  <c:v>1090</c:v>
                </c:pt>
                <c:pt idx="58">
                  <c:v>1085</c:v>
                </c:pt>
                <c:pt idx="59">
                  <c:v>1085</c:v>
                </c:pt>
                <c:pt idx="60">
                  <c:v>1095</c:v>
                </c:pt>
                <c:pt idx="61">
                  <c:v>1095</c:v>
                </c:pt>
                <c:pt idx="62">
                  <c:v>1190</c:v>
                </c:pt>
                <c:pt idx="63">
                  <c:v>1050</c:v>
                </c:pt>
                <c:pt idx="64">
                  <c:v>1065</c:v>
                </c:pt>
                <c:pt idx="65">
                  <c:v>1110</c:v>
                </c:pt>
                <c:pt idx="66">
                  <c:v>1100</c:v>
                </c:pt>
                <c:pt idx="67">
                  <c:v>1155</c:v>
                </c:pt>
                <c:pt idx="68">
                  <c:v>1030</c:v>
                </c:pt>
                <c:pt idx="69">
                  <c:v>1055</c:v>
                </c:pt>
                <c:pt idx="70">
                  <c:v>1115</c:v>
                </c:pt>
                <c:pt idx="71">
                  <c:v>1105</c:v>
                </c:pt>
                <c:pt idx="72">
                  <c:v>1050</c:v>
                </c:pt>
                <c:pt idx="73">
                  <c:v>1115</c:v>
                </c:pt>
                <c:pt idx="74">
                  <c:v>1190</c:v>
                </c:pt>
                <c:pt idx="75">
                  <c:v>1090</c:v>
                </c:pt>
                <c:pt idx="76">
                  <c:v>1100</c:v>
                </c:pt>
                <c:pt idx="77">
                  <c:v>1100</c:v>
                </c:pt>
                <c:pt idx="78">
                  <c:v>1155</c:v>
                </c:pt>
                <c:pt idx="79">
                  <c:v>1095</c:v>
                </c:pt>
                <c:pt idx="80">
                  <c:v>1015</c:v>
                </c:pt>
                <c:pt idx="81">
                  <c:v>1055</c:v>
                </c:pt>
                <c:pt idx="82">
                  <c:v>1090</c:v>
                </c:pt>
                <c:pt idx="83">
                  <c:v>1080</c:v>
                </c:pt>
                <c:pt idx="84">
                  <c:v>1120</c:v>
                </c:pt>
                <c:pt idx="85">
                  <c:v>1180</c:v>
                </c:pt>
                <c:pt idx="86">
                  <c:v>1150</c:v>
                </c:pt>
                <c:pt idx="87">
                  <c:v>1090</c:v>
                </c:pt>
                <c:pt idx="88">
                  <c:v>1040</c:v>
                </c:pt>
                <c:pt idx="89">
                  <c:v>1045</c:v>
                </c:pt>
                <c:pt idx="90">
                  <c:v>1075</c:v>
                </c:pt>
                <c:pt idx="91">
                  <c:v>1080</c:v>
                </c:pt>
                <c:pt idx="92">
                  <c:v>1095</c:v>
                </c:pt>
                <c:pt idx="93">
                  <c:v>1080</c:v>
                </c:pt>
                <c:pt idx="94">
                  <c:v>1020</c:v>
                </c:pt>
                <c:pt idx="95">
                  <c:v>1130</c:v>
                </c:pt>
                <c:pt idx="96">
                  <c:v>1100</c:v>
                </c:pt>
                <c:pt idx="97">
                  <c:v>1065</c:v>
                </c:pt>
                <c:pt idx="98">
                  <c:v>1060</c:v>
                </c:pt>
                <c:pt idx="99">
                  <c:v>1045</c:v>
                </c:pt>
                <c:pt idx="100">
                  <c:v>1085</c:v>
                </c:pt>
                <c:pt idx="101">
                  <c:v>1085</c:v>
                </c:pt>
                <c:pt idx="102">
                  <c:v>1130</c:v>
                </c:pt>
                <c:pt idx="103">
                  <c:v>1005</c:v>
                </c:pt>
                <c:pt idx="104">
                  <c:v>995</c:v>
                </c:pt>
                <c:pt idx="105">
                  <c:v>965</c:v>
                </c:pt>
                <c:pt idx="106">
                  <c:v>990</c:v>
                </c:pt>
                <c:pt idx="107">
                  <c:v>1015</c:v>
                </c:pt>
                <c:pt idx="108">
                  <c:v>1005</c:v>
                </c:pt>
                <c:pt idx="109">
                  <c:v>1040</c:v>
                </c:pt>
                <c:pt idx="110">
                  <c:v>1145</c:v>
                </c:pt>
                <c:pt idx="111">
                  <c:v>1060</c:v>
                </c:pt>
                <c:pt idx="112">
                  <c:v>1030</c:v>
                </c:pt>
                <c:pt idx="113">
                  <c:v>1065</c:v>
                </c:pt>
                <c:pt idx="114">
                  <c:v>1145</c:v>
                </c:pt>
                <c:pt idx="115">
                  <c:v>1185</c:v>
                </c:pt>
                <c:pt idx="116">
                  <c:v>1080</c:v>
                </c:pt>
                <c:pt idx="117">
                  <c:v>965</c:v>
                </c:pt>
                <c:pt idx="118">
                  <c:v>1015</c:v>
                </c:pt>
                <c:pt idx="119">
                  <c:v>1030</c:v>
                </c:pt>
                <c:pt idx="120">
                  <c:v>1065</c:v>
                </c:pt>
                <c:pt idx="121">
                  <c:v>1110</c:v>
                </c:pt>
                <c:pt idx="122">
                  <c:v>1020</c:v>
                </c:pt>
                <c:pt idx="123">
                  <c:v>990</c:v>
                </c:pt>
                <c:pt idx="124">
                  <c:v>1145</c:v>
                </c:pt>
                <c:pt idx="125">
                  <c:v>1045</c:v>
                </c:pt>
                <c:pt idx="126">
                  <c:v>1055</c:v>
                </c:pt>
                <c:pt idx="127">
                  <c:v>925</c:v>
                </c:pt>
                <c:pt idx="128">
                  <c:v>960</c:v>
                </c:pt>
                <c:pt idx="129">
                  <c:v>1075</c:v>
                </c:pt>
                <c:pt idx="130">
                  <c:v>1065</c:v>
                </c:pt>
                <c:pt idx="131">
                  <c:v>1055</c:v>
                </c:pt>
                <c:pt idx="132">
                  <c:v>1010</c:v>
                </c:pt>
                <c:pt idx="133">
                  <c:v>1000</c:v>
                </c:pt>
                <c:pt idx="134">
                  <c:v>1075</c:v>
                </c:pt>
                <c:pt idx="135">
                  <c:v>1000</c:v>
                </c:pt>
                <c:pt idx="136">
                  <c:v>1035</c:v>
                </c:pt>
                <c:pt idx="137">
                  <c:v>1075</c:v>
                </c:pt>
                <c:pt idx="138">
                  <c:v>1035</c:v>
                </c:pt>
                <c:pt idx="139">
                  <c:v>1015</c:v>
                </c:pt>
                <c:pt idx="140">
                  <c:v>1045</c:v>
                </c:pt>
                <c:pt idx="141">
                  <c:v>1035</c:v>
                </c:pt>
                <c:pt idx="142">
                  <c:v>1040</c:v>
                </c:pt>
                <c:pt idx="143">
                  <c:v>1040</c:v>
                </c:pt>
                <c:pt idx="144">
                  <c:v>1100</c:v>
                </c:pt>
                <c:pt idx="145">
                  <c:v>1100</c:v>
                </c:pt>
                <c:pt idx="146">
                  <c:v>1030</c:v>
                </c:pt>
                <c:pt idx="147">
                  <c:v>1050</c:v>
                </c:pt>
                <c:pt idx="148">
                  <c:v>1040</c:v>
                </c:pt>
                <c:pt idx="149">
                  <c:v>1015</c:v>
                </c:pt>
                <c:pt idx="150">
                  <c:v>1010</c:v>
                </c:pt>
                <c:pt idx="151">
                  <c:v>995</c:v>
                </c:pt>
                <c:pt idx="152">
                  <c:v>1025</c:v>
                </c:pt>
                <c:pt idx="153">
                  <c:v>995</c:v>
                </c:pt>
                <c:pt idx="154">
                  <c:v>1015</c:v>
                </c:pt>
                <c:pt idx="155">
                  <c:v>1030</c:v>
                </c:pt>
                <c:pt idx="156">
                  <c:v>1030</c:v>
                </c:pt>
                <c:pt idx="157">
                  <c:v>1025</c:v>
                </c:pt>
                <c:pt idx="158">
                  <c:v>1000</c:v>
                </c:pt>
                <c:pt idx="159">
                  <c:v>1080</c:v>
                </c:pt>
                <c:pt idx="160">
                  <c:v>1055</c:v>
                </c:pt>
                <c:pt idx="161">
                  <c:v>1040</c:v>
                </c:pt>
                <c:pt idx="162">
                  <c:v>1140</c:v>
                </c:pt>
                <c:pt idx="163">
                  <c:v>1055</c:v>
                </c:pt>
                <c:pt idx="164">
                  <c:v>1010</c:v>
                </c:pt>
                <c:pt idx="165">
                  <c:v>1055</c:v>
                </c:pt>
                <c:pt idx="166">
                  <c:v>1005</c:v>
                </c:pt>
                <c:pt idx="167">
                  <c:v>1060</c:v>
                </c:pt>
                <c:pt idx="168">
                  <c:v>1020</c:v>
                </c:pt>
                <c:pt idx="169">
                  <c:v>1080</c:v>
                </c:pt>
                <c:pt idx="170">
                  <c:v>985</c:v>
                </c:pt>
                <c:pt idx="171">
                  <c:v>1105</c:v>
                </c:pt>
                <c:pt idx="172">
                  <c:v>950</c:v>
                </c:pt>
                <c:pt idx="173">
                  <c:v>1100</c:v>
                </c:pt>
                <c:pt idx="174">
                  <c:v>1135</c:v>
                </c:pt>
                <c:pt idx="175">
                  <c:v>1035</c:v>
                </c:pt>
                <c:pt idx="176">
                  <c:v>1040</c:v>
                </c:pt>
                <c:pt idx="177">
                  <c:v>1040</c:v>
                </c:pt>
                <c:pt idx="178">
                  <c:v>1030</c:v>
                </c:pt>
                <c:pt idx="179">
                  <c:v>1160</c:v>
                </c:pt>
                <c:pt idx="180">
                  <c:v>940</c:v>
                </c:pt>
                <c:pt idx="181">
                  <c:v>945</c:v>
                </c:pt>
                <c:pt idx="182">
                  <c:v>995</c:v>
                </c:pt>
                <c:pt idx="183">
                  <c:v>1010</c:v>
                </c:pt>
                <c:pt idx="184">
                  <c:v>990</c:v>
                </c:pt>
                <c:pt idx="185">
                  <c:v>945</c:v>
                </c:pt>
                <c:pt idx="186">
                  <c:v>980</c:v>
                </c:pt>
                <c:pt idx="187">
                  <c:v>1000</c:v>
                </c:pt>
                <c:pt idx="188">
                  <c:v>1020</c:v>
                </c:pt>
                <c:pt idx="189">
                  <c:v>1080</c:v>
                </c:pt>
                <c:pt idx="190">
                  <c:v>1095</c:v>
                </c:pt>
                <c:pt idx="191">
                  <c:v>1010</c:v>
                </c:pt>
                <c:pt idx="192">
                  <c:v>1040</c:v>
                </c:pt>
                <c:pt idx="193">
                  <c:v>1015</c:v>
                </c:pt>
                <c:pt idx="194">
                  <c:v>980</c:v>
                </c:pt>
                <c:pt idx="195">
                  <c:v>975</c:v>
                </c:pt>
                <c:pt idx="196">
                  <c:v>960</c:v>
                </c:pt>
                <c:pt idx="197">
                  <c:v>965</c:v>
                </c:pt>
                <c:pt idx="198">
                  <c:v>1025</c:v>
                </c:pt>
                <c:pt idx="199">
                  <c:v>1020</c:v>
                </c:pt>
                <c:pt idx="200">
                  <c:v>955</c:v>
                </c:pt>
                <c:pt idx="201">
                  <c:v>1015</c:v>
                </c:pt>
                <c:pt idx="202">
                  <c:v>1025</c:v>
                </c:pt>
                <c:pt idx="203">
                  <c:v>965</c:v>
                </c:pt>
                <c:pt idx="204">
                  <c:v>1010</c:v>
                </c:pt>
                <c:pt idx="205">
                  <c:v>1010</c:v>
                </c:pt>
                <c:pt idx="206">
                  <c:v>995</c:v>
                </c:pt>
                <c:pt idx="207">
                  <c:v>990</c:v>
                </c:pt>
                <c:pt idx="208">
                  <c:v>1015</c:v>
                </c:pt>
                <c:pt idx="209">
                  <c:v>1035</c:v>
                </c:pt>
                <c:pt idx="210">
                  <c:v>940</c:v>
                </c:pt>
                <c:pt idx="211">
                  <c:v>880</c:v>
                </c:pt>
                <c:pt idx="212">
                  <c:v>960</c:v>
                </c:pt>
                <c:pt idx="213">
                  <c:v>1030</c:v>
                </c:pt>
                <c:pt idx="214">
                  <c:v>965</c:v>
                </c:pt>
                <c:pt idx="215">
                  <c:v>950</c:v>
                </c:pt>
                <c:pt idx="216">
                  <c:v>935</c:v>
                </c:pt>
                <c:pt idx="217">
                  <c:v>975</c:v>
                </c:pt>
                <c:pt idx="218">
                  <c:v>890</c:v>
                </c:pt>
                <c:pt idx="219">
                  <c:v>1030</c:v>
                </c:pt>
                <c:pt idx="220">
                  <c:v>955</c:v>
                </c:pt>
                <c:pt idx="221">
                  <c:v>940</c:v>
                </c:pt>
                <c:pt idx="222">
                  <c:v>1010</c:v>
                </c:pt>
                <c:pt idx="223">
                  <c:v>950</c:v>
                </c:pt>
                <c:pt idx="224">
                  <c:v>975</c:v>
                </c:pt>
                <c:pt idx="225">
                  <c:v>990</c:v>
                </c:pt>
                <c:pt idx="226">
                  <c:v>905</c:v>
                </c:pt>
                <c:pt idx="227">
                  <c:v>1025</c:v>
                </c:pt>
                <c:pt idx="228">
                  <c:v>985</c:v>
                </c:pt>
                <c:pt idx="229">
                  <c:v>930</c:v>
                </c:pt>
                <c:pt idx="230">
                  <c:v>880</c:v>
                </c:pt>
                <c:pt idx="231">
                  <c:v>885</c:v>
                </c:pt>
                <c:pt idx="232">
                  <c:v>930</c:v>
                </c:pt>
                <c:pt idx="233">
                  <c:v>960</c:v>
                </c:pt>
                <c:pt idx="234">
                  <c:v>900</c:v>
                </c:pt>
                <c:pt idx="235">
                  <c:v>955</c:v>
                </c:pt>
                <c:pt idx="236">
                  <c:v>945</c:v>
                </c:pt>
                <c:pt idx="237">
                  <c:v>970</c:v>
                </c:pt>
                <c:pt idx="238">
                  <c:v>945</c:v>
                </c:pt>
                <c:pt idx="239">
                  <c:v>950</c:v>
                </c:pt>
                <c:pt idx="240">
                  <c:v>930</c:v>
                </c:pt>
                <c:pt idx="241">
                  <c:v>995</c:v>
                </c:pt>
                <c:pt idx="242">
                  <c:v>945</c:v>
                </c:pt>
                <c:pt idx="243">
                  <c:v>965</c:v>
                </c:pt>
                <c:pt idx="244">
                  <c:v>955</c:v>
                </c:pt>
                <c:pt idx="245">
                  <c:v>990</c:v>
                </c:pt>
                <c:pt idx="246">
                  <c:v>950</c:v>
                </c:pt>
                <c:pt idx="247">
                  <c:v>915</c:v>
                </c:pt>
                <c:pt idx="248">
                  <c:v>950</c:v>
                </c:pt>
                <c:pt idx="249">
                  <c:v>940</c:v>
                </c:pt>
                <c:pt idx="250">
                  <c:v>915</c:v>
                </c:pt>
                <c:pt idx="251">
                  <c:v>920</c:v>
                </c:pt>
                <c:pt idx="252">
                  <c:v>900</c:v>
                </c:pt>
                <c:pt idx="253">
                  <c:v>900</c:v>
                </c:pt>
                <c:pt idx="254">
                  <c:v>895</c:v>
                </c:pt>
                <c:pt idx="255">
                  <c:v>920</c:v>
                </c:pt>
                <c:pt idx="256">
                  <c:v>975</c:v>
                </c:pt>
                <c:pt idx="257">
                  <c:v>1035</c:v>
                </c:pt>
                <c:pt idx="258">
                  <c:v>990</c:v>
                </c:pt>
                <c:pt idx="259">
                  <c:v>895</c:v>
                </c:pt>
                <c:pt idx="260">
                  <c:v>930</c:v>
                </c:pt>
                <c:pt idx="261">
                  <c:v>895</c:v>
                </c:pt>
                <c:pt idx="262">
                  <c:v>880</c:v>
                </c:pt>
                <c:pt idx="263">
                  <c:v>890</c:v>
                </c:pt>
                <c:pt idx="264">
                  <c:v>905</c:v>
                </c:pt>
                <c:pt idx="265">
                  <c:v>915</c:v>
                </c:pt>
                <c:pt idx="266">
                  <c:v>980</c:v>
                </c:pt>
                <c:pt idx="267">
                  <c:v>975</c:v>
                </c:pt>
                <c:pt idx="268">
                  <c:v>865</c:v>
                </c:pt>
                <c:pt idx="269">
                  <c:v>915</c:v>
                </c:pt>
                <c:pt idx="270">
                  <c:v>990</c:v>
                </c:pt>
                <c:pt idx="271">
                  <c:v>935</c:v>
                </c:pt>
                <c:pt idx="272">
                  <c:v>890</c:v>
                </c:pt>
                <c:pt idx="273">
                  <c:v>975</c:v>
                </c:pt>
                <c:pt idx="274">
                  <c:v>950</c:v>
                </c:pt>
                <c:pt idx="275">
                  <c:v>930</c:v>
                </c:pt>
                <c:pt idx="276">
                  <c:v>940</c:v>
                </c:pt>
                <c:pt idx="277">
                  <c:v>935</c:v>
                </c:pt>
                <c:pt idx="278">
                  <c:v>980</c:v>
                </c:pt>
                <c:pt idx="279">
                  <c:v>920</c:v>
                </c:pt>
                <c:pt idx="280">
                  <c:v>920</c:v>
                </c:pt>
                <c:pt idx="281">
                  <c:v>1000</c:v>
                </c:pt>
                <c:pt idx="282">
                  <c:v>900</c:v>
                </c:pt>
                <c:pt idx="283">
                  <c:v>885</c:v>
                </c:pt>
                <c:pt idx="284">
                  <c:v>1005</c:v>
                </c:pt>
                <c:pt idx="285">
                  <c:v>900</c:v>
                </c:pt>
                <c:pt idx="286">
                  <c:v>880</c:v>
                </c:pt>
                <c:pt idx="287">
                  <c:v>990</c:v>
                </c:pt>
                <c:pt idx="288">
                  <c:v>880</c:v>
                </c:pt>
                <c:pt idx="289">
                  <c:v>950</c:v>
                </c:pt>
                <c:pt idx="290">
                  <c:v>900</c:v>
                </c:pt>
                <c:pt idx="291">
                  <c:v>885</c:v>
                </c:pt>
                <c:pt idx="292">
                  <c:v>970</c:v>
                </c:pt>
                <c:pt idx="293">
                  <c:v>930</c:v>
                </c:pt>
                <c:pt idx="294">
                  <c:v>1035</c:v>
                </c:pt>
                <c:pt idx="295">
                  <c:v>900</c:v>
                </c:pt>
                <c:pt idx="296">
                  <c:v>975</c:v>
                </c:pt>
                <c:pt idx="297">
                  <c:v>950</c:v>
                </c:pt>
                <c:pt idx="298">
                  <c:v>970</c:v>
                </c:pt>
                <c:pt idx="299">
                  <c:v>955</c:v>
                </c:pt>
                <c:pt idx="300">
                  <c:v>965</c:v>
                </c:pt>
                <c:pt idx="301">
                  <c:v>925</c:v>
                </c:pt>
                <c:pt idx="302">
                  <c:v>885</c:v>
                </c:pt>
                <c:pt idx="303">
                  <c:v>880</c:v>
                </c:pt>
                <c:pt idx="304">
                  <c:v>920</c:v>
                </c:pt>
                <c:pt idx="305">
                  <c:v>910</c:v>
                </c:pt>
                <c:pt idx="306">
                  <c:v>880</c:v>
                </c:pt>
                <c:pt idx="307">
                  <c:v>890</c:v>
                </c:pt>
                <c:pt idx="308">
                  <c:v>880</c:v>
                </c:pt>
                <c:pt idx="309">
                  <c:v>890</c:v>
                </c:pt>
                <c:pt idx="310">
                  <c:v>895</c:v>
                </c:pt>
                <c:pt idx="311">
                  <c:v>915</c:v>
                </c:pt>
                <c:pt idx="312">
                  <c:v>910</c:v>
                </c:pt>
                <c:pt idx="313">
                  <c:v>865</c:v>
                </c:pt>
                <c:pt idx="314">
                  <c:v>830</c:v>
                </c:pt>
                <c:pt idx="315">
                  <c:v>880</c:v>
                </c:pt>
                <c:pt idx="316">
                  <c:v>930</c:v>
                </c:pt>
                <c:pt idx="317">
                  <c:v>950</c:v>
                </c:pt>
                <c:pt idx="318">
                  <c:v>895</c:v>
                </c:pt>
                <c:pt idx="319">
                  <c:v>850</c:v>
                </c:pt>
                <c:pt idx="320">
                  <c:v>845</c:v>
                </c:pt>
                <c:pt idx="321">
                  <c:v>885</c:v>
                </c:pt>
                <c:pt idx="322">
                  <c:v>945</c:v>
                </c:pt>
                <c:pt idx="323">
                  <c:v>900</c:v>
                </c:pt>
                <c:pt idx="324">
                  <c:v>845</c:v>
                </c:pt>
                <c:pt idx="325">
                  <c:v>845</c:v>
                </c:pt>
                <c:pt idx="326">
                  <c:v>915</c:v>
                </c:pt>
                <c:pt idx="327">
                  <c:v>945</c:v>
                </c:pt>
                <c:pt idx="328">
                  <c:v>860</c:v>
                </c:pt>
                <c:pt idx="329">
                  <c:v>845</c:v>
                </c:pt>
                <c:pt idx="330">
                  <c:v>885</c:v>
                </c:pt>
                <c:pt idx="331">
                  <c:v>925</c:v>
                </c:pt>
                <c:pt idx="332">
                  <c:v>915</c:v>
                </c:pt>
                <c:pt idx="333">
                  <c:v>880</c:v>
                </c:pt>
                <c:pt idx="334">
                  <c:v>855</c:v>
                </c:pt>
                <c:pt idx="335">
                  <c:v>860</c:v>
                </c:pt>
                <c:pt idx="336">
                  <c:v>855</c:v>
                </c:pt>
                <c:pt idx="337">
                  <c:v>845</c:v>
                </c:pt>
                <c:pt idx="338">
                  <c:v>820</c:v>
                </c:pt>
                <c:pt idx="339">
                  <c:v>855</c:v>
                </c:pt>
                <c:pt idx="340">
                  <c:v>925</c:v>
                </c:pt>
                <c:pt idx="341">
                  <c:v>915</c:v>
                </c:pt>
                <c:pt idx="342">
                  <c:v>840</c:v>
                </c:pt>
                <c:pt idx="343">
                  <c:v>785</c:v>
                </c:pt>
                <c:pt idx="344">
                  <c:v>825</c:v>
                </c:pt>
                <c:pt idx="345">
                  <c:v>855</c:v>
                </c:pt>
                <c:pt idx="346">
                  <c:v>870</c:v>
                </c:pt>
                <c:pt idx="347">
                  <c:v>805</c:v>
                </c:pt>
                <c:pt idx="348">
                  <c:v>805</c:v>
                </c:pt>
                <c:pt idx="349">
                  <c:v>925</c:v>
                </c:pt>
                <c:pt idx="350">
                  <c:v>900</c:v>
                </c:pt>
                <c:pt idx="351">
                  <c:v>870</c:v>
                </c:pt>
                <c:pt idx="352">
                  <c:v>770</c:v>
                </c:pt>
                <c:pt idx="353">
                  <c:v>885</c:v>
                </c:pt>
                <c:pt idx="354">
                  <c:v>920</c:v>
                </c:pt>
                <c:pt idx="355">
                  <c:v>835</c:v>
                </c:pt>
                <c:pt idx="356">
                  <c:v>920</c:v>
                </c:pt>
                <c:pt idx="357">
                  <c:v>835</c:v>
                </c:pt>
                <c:pt idx="358">
                  <c:v>865</c:v>
                </c:pt>
                <c:pt idx="359">
                  <c:v>860</c:v>
                </c:pt>
                <c:pt idx="360">
                  <c:v>845</c:v>
                </c:pt>
                <c:pt idx="361">
                  <c:v>840</c:v>
                </c:pt>
                <c:pt idx="362">
                  <c:v>850</c:v>
                </c:pt>
                <c:pt idx="363">
                  <c:v>800</c:v>
                </c:pt>
                <c:pt idx="364">
                  <c:v>820</c:v>
                </c:pt>
                <c:pt idx="365">
                  <c:v>890</c:v>
                </c:pt>
                <c:pt idx="366">
                  <c:v>895</c:v>
                </c:pt>
                <c:pt idx="367">
                  <c:v>850</c:v>
                </c:pt>
                <c:pt idx="368">
                  <c:v>880</c:v>
                </c:pt>
                <c:pt idx="369">
                  <c:v>840</c:v>
                </c:pt>
                <c:pt idx="370">
                  <c:v>845</c:v>
                </c:pt>
                <c:pt idx="371">
                  <c:v>895</c:v>
                </c:pt>
                <c:pt idx="372">
                  <c:v>890</c:v>
                </c:pt>
                <c:pt idx="373">
                  <c:v>845</c:v>
                </c:pt>
                <c:pt idx="374">
                  <c:v>820</c:v>
                </c:pt>
                <c:pt idx="375">
                  <c:v>825</c:v>
                </c:pt>
                <c:pt idx="376">
                  <c:v>835</c:v>
                </c:pt>
                <c:pt idx="377">
                  <c:v>830</c:v>
                </c:pt>
                <c:pt idx="378">
                  <c:v>800</c:v>
                </c:pt>
                <c:pt idx="379">
                  <c:v>800</c:v>
                </c:pt>
                <c:pt idx="380">
                  <c:v>835</c:v>
                </c:pt>
                <c:pt idx="381">
                  <c:v>860</c:v>
                </c:pt>
                <c:pt idx="382">
                  <c:v>825</c:v>
                </c:pt>
                <c:pt idx="383">
                  <c:v>850</c:v>
                </c:pt>
                <c:pt idx="384">
                  <c:v>825</c:v>
                </c:pt>
                <c:pt idx="385">
                  <c:v>850</c:v>
                </c:pt>
                <c:pt idx="386">
                  <c:v>895</c:v>
                </c:pt>
                <c:pt idx="387">
                  <c:v>890</c:v>
                </c:pt>
                <c:pt idx="388">
                  <c:v>885</c:v>
                </c:pt>
                <c:pt idx="389">
                  <c:v>865</c:v>
                </c:pt>
                <c:pt idx="390">
                  <c:v>880</c:v>
                </c:pt>
                <c:pt idx="391">
                  <c:v>850</c:v>
                </c:pt>
                <c:pt idx="392">
                  <c:v>845</c:v>
                </c:pt>
                <c:pt idx="393">
                  <c:v>825</c:v>
                </c:pt>
                <c:pt idx="394">
                  <c:v>810</c:v>
                </c:pt>
                <c:pt idx="395">
                  <c:v>860</c:v>
                </c:pt>
                <c:pt idx="396">
                  <c:v>855</c:v>
                </c:pt>
                <c:pt idx="397">
                  <c:v>890</c:v>
                </c:pt>
                <c:pt idx="398">
                  <c:v>835</c:v>
                </c:pt>
                <c:pt idx="399">
                  <c:v>810</c:v>
                </c:pt>
                <c:pt idx="400">
                  <c:v>855</c:v>
                </c:pt>
                <c:pt idx="401">
                  <c:v>895</c:v>
                </c:pt>
                <c:pt idx="402">
                  <c:v>875</c:v>
                </c:pt>
                <c:pt idx="403">
                  <c:v>825</c:v>
                </c:pt>
                <c:pt idx="404">
                  <c:v>875</c:v>
                </c:pt>
                <c:pt idx="405">
                  <c:v>830</c:v>
                </c:pt>
                <c:pt idx="406">
                  <c:v>850</c:v>
                </c:pt>
                <c:pt idx="407">
                  <c:v>815</c:v>
                </c:pt>
                <c:pt idx="408">
                  <c:v>850</c:v>
                </c:pt>
                <c:pt idx="409">
                  <c:v>755</c:v>
                </c:pt>
                <c:pt idx="410">
                  <c:v>800</c:v>
                </c:pt>
                <c:pt idx="411">
                  <c:v>800</c:v>
                </c:pt>
                <c:pt idx="412">
                  <c:v>820</c:v>
                </c:pt>
                <c:pt idx="413">
                  <c:v>825</c:v>
                </c:pt>
                <c:pt idx="414">
                  <c:v>790</c:v>
                </c:pt>
                <c:pt idx="415">
                  <c:v>755</c:v>
                </c:pt>
                <c:pt idx="416">
                  <c:v>810</c:v>
                </c:pt>
                <c:pt idx="417">
                  <c:v>890</c:v>
                </c:pt>
                <c:pt idx="418">
                  <c:v>825</c:v>
                </c:pt>
                <c:pt idx="419">
                  <c:v>830</c:v>
                </c:pt>
                <c:pt idx="420">
                  <c:v>845</c:v>
                </c:pt>
                <c:pt idx="421">
                  <c:v>885</c:v>
                </c:pt>
                <c:pt idx="422">
                  <c:v>800</c:v>
                </c:pt>
                <c:pt idx="423">
                  <c:v>835</c:v>
                </c:pt>
                <c:pt idx="424">
                  <c:v>800</c:v>
                </c:pt>
                <c:pt idx="425">
                  <c:v>825</c:v>
                </c:pt>
                <c:pt idx="426">
                  <c:v>830</c:v>
                </c:pt>
                <c:pt idx="427">
                  <c:v>825</c:v>
                </c:pt>
                <c:pt idx="428">
                  <c:v>800</c:v>
                </c:pt>
                <c:pt idx="429">
                  <c:v>795</c:v>
                </c:pt>
                <c:pt idx="430">
                  <c:v>795</c:v>
                </c:pt>
                <c:pt idx="431">
                  <c:v>790</c:v>
                </c:pt>
                <c:pt idx="432">
                  <c:v>800</c:v>
                </c:pt>
                <c:pt idx="433">
                  <c:v>790</c:v>
                </c:pt>
                <c:pt idx="434">
                  <c:v>820</c:v>
                </c:pt>
                <c:pt idx="435">
                  <c:v>855</c:v>
                </c:pt>
                <c:pt idx="436">
                  <c:v>825</c:v>
                </c:pt>
                <c:pt idx="437">
                  <c:v>810</c:v>
                </c:pt>
                <c:pt idx="438">
                  <c:v>825</c:v>
                </c:pt>
                <c:pt idx="439">
                  <c:v>785</c:v>
                </c:pt>
                <c:pt idx="440">
                  <c:v>785</c:v>
                </c:pt>
                <c:pt idx="441">
                  <c:v>805</c:v>
                </c:pt>
                <c:pt idx="442">
                  <c:v>760</c:v>
                </c:pt>
                <c:pt idx="443">
                  <c:v>795</c:v>
                </c:pt>
                <c:pt idx="444">
                  <c:v>820</c:v>
                </c:pt>
                <c:pt idx="445">
                  <c:v>790</c:v>
                </c:pt>
                <c:pt idx="446">
                  <c:v>815</c:v>
                </c:pt>
                <c:pt idx="447">
                  <c:v>770</c:v>
                </c:pt>
                <c:pt idx="448">
                  <c:v>795</c:v>
                </c:pt>
                <c:pt idx="449">
                  <c:v>790</c:v>
                </c:pt>
                <c:pt idx="450">
                  <c:v>800</c:v>
                </c:pt>
                <c:pt idx="451">
                  <c:v>785</c:v>
                </c:pt>
                <c:pt idx="452">
                  <c:v>760</c:v>
                </c:pt>
                <c:pt idx="453">
                  <c:v>855</c:v>
                </c:pt>
                <c:pt idx="454">
                  <c:v>835</c:v>
                </c:pt>
                <c:pt idx="455">
                  <c:v>810</c:v>
                </c:pt>
                <c:pt idx="456">
                  <c:v>825</c:v>
                </c:pt>
                <c:pt idx="457">
                  <c:v>835</c:v>
                </c:pt>
                <c:pt idx="458">
                  <c:v>815</c:v>
                </c:pt>
                <c:pt idx="459">
                  <c:v>840</c:v>
                </c:pt>
                <c:pt idx="460">
                  <c:v>825</c:v>
                </c:pt>
                <c:pt idx="461">
                  <c:v>815</c:v>
                </c:pt>
                <c:pt idx="462">
                  <c:v>895</c:v>
                </c:pt>
                <c:pt idx="463">
                  <c:v>765</c:v>
                </c:pt>
                <c:pt idx="464">
                  <c:v>795</c:v>
                </c:pt>
                <c:pt idx="465">
                  <c:v>785</c:v>
                </c:pt>
                <c:pt idx="466">
                  <c:v>785</c:v>
                </c:pt>
                <c:pt idx="467">
                  <c:v>750</c:v>
                </c:pt>
                <c:pt idx="468">
                  <c:v>765</c:v>
                </c:pt>
                <c:pt idx="469">
                  <c:v>845</c:v>
                </c:pt>
                <c:pt idx="470">
                  <c:v>890</c:v>
                </c:pt>
                <c:pt idx="471">
                  <c:v>790</c:v>
                </c:pt>
                <c:pt idx="472">
                  <c:v>765</c:v>
                </c:pt>
                <c:pt idx="473">
                  <c:v>825</c:v>
                </c:pt>
                <c:pt idx="474">
                  <c:v>840</c:v>
                </c:pt>
                <c:pt idx="475">
                  <c:v>820</c:v>
                </c:pt>
                <c:pt idx="476">
                  <c:v>795</c:v>
                </c:pt>
                <c:pt idx="477">
                  <c:v>850</c:v>
                </c:pt>
                <c:pt idx="478">
                  <c:v>855</c:v>
                </c:pt>
                <c:pt idx="479">
                  <c:v>815</c:v>
                </c:pt>
                <c:pt idx="480">
                  <c:v>830</c:v>
                </c:pt>
                <c:pt idx="481">
                  <c:v>775</c:v>
                </c:pt>
                <c:pt idx="482">
                  <c:v>765</c:v>
                </c:pt>
                <c:pt idx="483">
                  <c:v>815</c:v>
                </c:pt>
                <c:pt idx="484">
                  <c:v>850</c:v>
                </c:pt>
                <c:pt idx="485">
                  <c:v>825</c:v>
                </c:pt>
                <c:pt idx="486">
                  <c:v>810</c:v>
                </c:pt>
                <c:pt idx="487">
                  <c:v>780</c:v>
                </c:pt>
                <c:pt idx="488">
                  <c:v>755</c:v>
                </c:pt>
                <c:pt idx="489">
                  <c:v>740</c:v>
                </c:pt>
                <c:pt idx="490">
                  <c:v>775</c:v>
                </c:pt>
                <c:pt idx="491">
                  <c:v>830</c:v>
                </c:pt>
                <c:pt idx="492">
                  <c:v>800</c:v>
                </c:pt>
                <c:pt idx="493">
                  <c:v>800</c:v>
                </c:pt>
                <c:pt idx="494">
                  <c:v>845</c:v>
                </c:pt>
                <c:pt idx="495">
                  <c:v>825</c:v>
                </c:pt>
                <c:pt idx="496">
                  <c:v>755</c:v>
                </c:pt>
                <c:pt idx="497">
                  <c:v>780</c:v>
                </c:pt>
                <c:pt idx="498">
                  <c:v>760</c:v>
                </c:pt>
                <c:pt idx="499">
                  <c:v>735</c:v>
                </c:pt>
                <c:pt idx="500">
                  <c:v>775</c:v>
                </c:pt>
                <c:pt idx="501">
                  <c:v>760</c:v>
                </c:pt>
                <c:pt idx="502">
                  <c:v>760</c:v>
                </c:pt>
                <c:pt idx="503">
                  <c:v>750</c:v>
                </c:pt>
                <c:pt idx="504">
                  <c:v>785</c:v>
                </c:pt>
                <c:pt idx="505">
                  <c:v>730</c:v>
                </c:pt>
                <c:pt idx="506">
                  <c:v>795</c:v>
                </c:pt>
                <c:pt idx="507">
                  <c:v>720</c:v>
                </c:pt>
                <c:pt idx="508">
                  <c:v>775</c:v>
                </c:pt>
                <c:pt idx="509">
                  <c:v>785</c:v>
                </c:pt>
                <c:pt idx="510">
                  <c:v>750</c:v>
                </c:pt>
                <c:pt idx="511">
                  <c:v>785</c:v>
                </c:pt>
                <c:pt idx="512">
                  <c:v>770</c:v>
                </c:pt>
                <c:pt idx="513">
                  <c:v>750</c:v>
                </c:pt>
                <c:pt idx="514">
                  <c:v>755</c:v>
                </c:pt>
                <c:pt idx="515">
                  <c:v>750</c:v>
                </c:pt>
                <c:pt idx="516">
                  <c:v>755</c:v>
                </c:pt>
                <c:pt idx="517">
                  <c:v>805</c:v>
                </c:pt>
                <c:pt idx="518">
                  <c:v>800</c:v>
                </c:pt>
                <c:pt idx="519">
                  <c:v>730</c:v>
                </c:pt>
                <c:pt idx="520">
                  <c:v>745</c:v>
                </c:pt>
                <c:pt idx="521">
                  <c:v>825</c:v>
                </c:pt>
                <c:pt idx="522">
                  <c:v>760</c:v>
                </c:pt>
                <c:pt idx="523">
                  <c:v>805</c:v>
                </c:pt>
                <c:pt idx="524">
                  <c:v>760</c:v>
                </c:pt>
                <c:pt idx="525">
                  <c:v>730</c:v>
                </c:pt>
                <c:pt idx="526">
                  <c:v>765</c:v>
                </c:pt>
                <c:pt idx="527">
                  <c:v>780</c:v>
                </c:pt>
                <c:pt idx="528">
                  <c:v>760</c:v>
                </c:pt>
                <c:pt idx="529">
                  <c:v>800</c:v>
                </c:pt>
                <c:pt idx="530">
                  <c:v>785</c:v>
                </c:pt>
                <c:pt idx="531">
                  <c:v>710</c:v>
                </c:pt>
                <c:pt idx="532">
                  <c:v>780</c:v>
                </c:pt>
                <c:pt idx="533">
                  <c:v>800</c:v>
                </c:pt>
                <c:pt idx="534">
                  <c:v>750</c:v>
                </c:pt>
                <c:pt idx="535">
                  <c:v>755</c:v>
                </c:pt>
                <c:pt idx="536">
                  <c:v>720</c:v>
                </c:pt>
                <c:pt idx="537">
                  <c:v>715</c:v>
                </c:pt>
                <c:pt idx="538">
                  <c:v>765</c:v>
                </c:pt>
                <c:pt idx="539">
                  <c:v>780</c:v>
                </c:pt>
                <c:pt idx="540">
                  <c:v>740</c:v>
                </c:pt>
                <c:pt idx="541">
                  <c:v>765</c:v>
                </c:pt>
                <c:pt idx="542">
                  <c:v>775</c:v>
                </c:pt>
                <c:pt idx="543">
                  <c:v>780</c:v>
                </c:pt>
                <c:pt idx="544">
                  <c:v>765</c:v>
                </c:pt>
                <c:pt idx="545">
                  <c:v>775</c:v>
                </c:pt>
                <c:pt idx="546">
                  <c:v>760</c:v>
                </c:pt>
                <c:pt idx="547">
                  <c:v>760</c:v>
                </c:pt>
                <c:pt idx="548">
                  <c:v>755</c:v>
                </c:pt>
                <c:pt idx="549">
                  <c:v>740</c:v>
                </c:pt>
                <c:pt idx="550">
                  <c:v>755</c:v>
                </c:pt>
                <c:pt idx="551">
                  <c:v>785</c:v>
                </c:pt>
                <c:pt idx="552">
                  <c:v>750</c:v>
                </c:pt>
                <c:pt idx="553">
                  <c:v>705</c:v>
                </c:pt>
                <c:pt idx="554">
                  <c:v>735</c:v>
                </c:pt>
                <c:pt idx="555">
                  <c:v>745</c:v>
                </c:pt>
                <c:pt idx="556">
                  <c:v>750</c:v>
                </c:pt>
                <c:pt idx="557">
                  <c:v>795</c:v>
                </c:pt>
                <c:pt idx="558">
                  <c:v>800</c:v>
                </c:pt>
                <c:pt idx="559">
                  <c:v>770</c:v>
                </c:pt>
                <c:pt idx="560">
                  <c:v>775</c:v>
                </c:pt>
                <c:pt idx="561">
                  <c:v>765</c:v>
                </c:pt>
                <c:pt idx="562">
                  <c:v>765</c:v>
                </c:pt>
                <c:pt idx="563">
                  <c:v>740</c:v>
                </c:pt>
                <c:pt idx="564">
                  <c:v>730</c:v>
                </c:pt>
                <c:pt idx="565">
                  <c:v>770</c:v>
                </c:pt>
                <c:pt idx="566">
                  <c:v>795</c:v>
                </c:pt>
                <c:pt idx="567">
                  <c:v>785</c:v>
                </c:pt>
                <c:pt idx="568">
                  <c:v>795</c:v>
                </c:pt>
                <c:pt idx="569">
                  <c:v>715</c:v>
                </c:pt>
                <c:pt idx="570">
                  <c:v>710</c:v>
                </c:pt>
                <c:pt idx="571">
                  <c:v>740</c:v>
                </c:pt>
                <c:pt idx="572">
                  <c:v>740</c:v>
                </c:pt>
                <c:pt idx="573">
                  <c:v>800</c:v>
                </c:pt>
                <c:pt idx="574">
                  <c:v>770</c:v>
                </c:pt>
                <c:pt idx="575">
                  <c:v>720</c:v>
                </c:pt>
                <c:pt idx="576">
                  <c:v>795</c:v>
                </c:pt>
                <c:pt idx="577">
                  <c:v>790</c:v>
                </c:pt>
                <c:pt idx="578">
                  <c:v>800</c:v>
                </c:pt>
                <c:pt idx="579">
                  <c:v>755</c:v>
                </c:pt>
                <c:pt idx="580">
                  <c:v>725</c:v>
                </c:pt>
                <c:pt idx="581">
                  <c:v>695</c:v>
                </c:pt>
                <c:pt idx="582">
                  <c:v>740</c:v>
                </c:pt>
                <c:pt idx="583">
                  <c:v>820</c:v>
                </c:pt>
                <c:pt idx="584">
                  <c:v>685</c:v>
                </c:pt>
                <c:pt idx="585">
                  <c:v>740</c:v>
                </c:pt>
                <c:pt idx="586">
                  <c:v>715</c:v>
                </c:pt>
                <c:pt idx="587">
                  <c:v>760</c:v>
                </c:pt>
                <c:pt idx="588">
                  <c:v>720</c:v>
                </c:pt>
                <c:pt idx="589">
                  <c:v>750</c:v>
                </c:pt>
                <c:pt idx="590">
                  <c:v>695</c:v>
                </c:pt>
                <c:pt idx="591">
                  <c:v>780</c:v>
                </c:pt>
                <c:pt idx="592">
                  <c:v>730</c:v>
                </c:pt>
                <c:pt idx="593">
                  <c:v>725</c:v>
                </c:pt>
                <c:pt idx="594">
                  <c:v>745</c:v>
                </c:pt>
                <c:pt idx="595">
                  <c:v>765</c:v>
                </c:pt>
                <c:pt idx="596">
                  <c:v>785</c:v>
                </c:pt>
                <c:pt idx="597">
                  <c:v>745</c:v>
                </c:pt>
                <c:pt idx="598">
                  <c:v>735</c:v>
                </c:pt>
                <c:pt idx="599">
                  <c:v>745</c:v>
                </c:pt>
                <c:pt idx="600">
                  <c:v>755</c:v>
                </c:pt>
                <c:pt idx="601">
                  <c:v>775</c:v>
                </c:pt>
                <c:pt idx="602">
                  <c:v>790</c:v>
                </c:pt>
                <c:pt idx="603">
                  <c:v>780</c:v>
                </c:pt>
                <c:pt idx="604">
                  <c:v>770</c:v>
                </c:pt>
                <c:pt idx="605">
                  <c:v>710</c:v>
                </c:pt>
                <c:pt idx="606">
                  <c:v>665</c:v>
                </c:pt>
                <c:pt idx="607">
                  <c:v>705</c:v>
                </c:pt>
                <c:pt idx="608">
                  <c:v>720</c:v>
                </c:pt>
                <c:pt idx="609">
                  <c:v>720</c:v>
                </c:pt>
                <c:pt idx="610">
                  <c:v>730</c:v>
                </c:pt>
                <c:pt idx="611">
                  <c:v>740</c:v>
                </c:pt>
                <c:pt idx="612">
                  <c:v>750</c:v>
                </c:pt>
                <c:pt idx="613">
                  <c:v>685</c:v>
                </c:pt>
                <c:pt idx="614">
                  <c:v>725</c:v>
                </c:pt>
                <c:pt idx="615">
                  <c:v>735</c:v>
                </c:pt>
                <c:pt idx="616">
                  <c:v>720</c:v>
                </c:pt>
                <c:pt idx="617">
                  <c:v>740</c:v>
                </c:pt>
                <c:pt idx="618">
                  <c:v>715</c:v>
                </c:pt>
                <c:pt idx="619">
                  <c:v>700</c:v>
                </c:pt>
                <c:pt idx="620">
                  <c:v>720</c:v>
                </c:pt>
                <c:pt idx="621">
                  <c:v>765</c:v>
                </c:pt>
                <c:pt idx="622">
                  <c:v>770</c:v>
                </c:pt>
                <c:pt idx="623">
                  <c:v>725</c:v>
                </c:pt>
                <c:pt idx="624">
                  <c:v>710</c:v>
                </c:pt>
                <c:pt idx="625">
                  <c:v>740</c:v>
                </c:pt>
                <c:pt idx="626">
                  <c:v>730</c:v>
                </c:pt>
                <c:pt idx="627">
                  <c:v>720</c:v>
                </c:pt>
                <c:pt idx="628">
                  <c:v>755</c:v>
                </c:pt>
                <c:pt idx="629">
                  <c:v>755</c:v>
                </c:pt>
                <c:pt idx="630">
                  <c:v>695</c:v>
                </c:pt>
                <c:pt idx="631">
                  <c:v>730</c:v>
                </c:pt>
                <c:pt idx="632">
                  <c:v>705</c:v>
                </c:pt>
                <c:pt idx="633">
                  <c:v>720</c:v>
                </c:pt>
                <c:pt idx="634">
                  <c:v>680</c:v>
                </c:pt>
                <c:pt idx="635">
                  <c:v>750</c:v>
                </c:pt>
                <c:pt idx="636">
                  <c:v>760</c:v>
                </c:pt>
                <c:pt idx="637">
                  <c:v>750</c:v>
                </c:pt>
                <c:pt idx="638">
                  <c:v>670</c:v>
                </c:pt>
                <c:pt idx="639">
                  <c:v>750</c:v>
                </c:pt>
                <c:pt idx="640">
                  <c:v>740</c:v>
                </c:pt>
                <c:pt idx="641">
                  <c:v>750</c:v>
                </c:pt>
                <c:pt idx="642">
                  <c:v>760</c:v>
                </c:pt>
                <c:pt idx="643">
                  <c:v>745</c:v>
                </c:pt>
                <c:pt idx="644">
                  <c:v>730</c:v>
                </c:pt>
                <c:pt idx="645">
                  <c:v>735</c:v>
                </c:pt>
                <c:pt idx="646">
                  <c:v>700</c:v>
                </c:pt>
                <c:pt idx="647">
                  <c:v>735</c:v>
                </c:pt>
                <c:pt idx="648">
                  <c:v>760</c:v>
                </c:pt>
                <c:pt idx="649">
                  <c:v>730</c:v>
                </c:pt>
                <c:pt idx="650">
                  <c:v>725</c:v>
                </c:pt>
                <c:pt idx="651">
                  <c:v>785</c:v>
                </c:pt>
                <c:pt idx="652">
                  <c:v>720</c:v>
                </c:pt>
                <c:pt idx="653">
                  <c:v>745</c:v>
                </c:pt>
                <c:pt idx="654">
                  <c:v>775</c:v>
                </c:pt>
                <c:pt idx="655">
                  <c:v>710</c:v>
                </c:pt>
                <c:pt idx="656">
                  <c:v>695</c:v>
                </c:pt>
                <c:pt idx="657">
                  <c:v>755</c:v>
                </c:pt>
                <c:pt idx="658">
                  <c:v>770</c:v>
                </c:pt>
                <c:pt idx="659">
                  <c:v>755</c:v>
                </c:pt>
                <c:pt idx="660">
                  <c:v>725</c:v>
                </c:pt>
                <c:pt idx="661">
                  <c:v>710</c:v>
                </c:pt>
                <c:pt idx="662">
                  <c:v>715</c:v>
                </c:pt>
                <c:pt idx="663">
                  <c:v>735</c:v>
                </c:pt>
                <c:pt idx="664">
                  <c:v>745</c:v>
                </c:pt>
                <c:pt idx="665">
                  <c:v>705</c:v>
                </c:pt>
                <c:pt idx="666">
                  <c:v>725</c:v>
                </c:pt>
                <c:pt idx="667">
                  <c:v>740</c:v>
                </c:pt>
                <c:pt idx="668">
                  <c:v>740</c:v>
                </c:pt>
                <c:pt idx="669">
                  <c:v>730</c:v>
                </c:pt>
                <c:pt idx="670">
                  <c:v>725</c:v>
                </c:pt>
                <c:pt idx="671">
                  <c:v>705</c:v>
                </c:pt>
                <c:pt idx="672">
                  <c:v>710</c:v>
                </c:pt>
                <c:pt idx="673">
                  <c:v>720</c:v>
                </c:pt>
                <c:pt idx="674">
                  <c:v>705</c:v>
                </c:pt>
                <c:pt idx="675">
                  <c:v>690</c:v>
                </c:pt>
                <c:pt idx="676">
                  <c:v>720</c:v>
                </c:pt>
                <c:pt idx="677">
                  <c:v>705</c:v>
                </c:pt>
                <c:pt idx="678">
                  <c:v>715</c:v>
                </c:pt>
                <c:pt idx="679">
                  <c:v>690</c:v>
                </c:pt>
                <c:pt idx="680">
                  <c:v>745</c:v>
                </c:pt>
                <c:pt idx="681">
                  <c:v>790</c:v>
                </c:pt>
                <c:pt idx="682">
                  <c:v>710</c:v>
                </c:pt>
                <c:pt idx="683">
                  <c:v>690</c:v>
                </c:pt>
                <c:pt idx="684">
                  <c:v>750</c:v>
                </c:pt>
                <c:pt idx="685">
                  <c:v>675</c:v>
                </c:pt>
                <c:pt idx="686">
                  <c:v>730</c:v>
                </c:pt>
                <c:pt idx="687">
                  <c:v>685</c:v>
                </c:pt>
                <c:pt idx="688">
                  <c:v>725</c:v>
                </c:pt>
                <c:pt idx="689">
                  <c:v>700</c:v>
                </c:pt>
                <c:pt idx="690">
                  <c:v>725</c:v>
                </c:pt>
                <c:pt idx="691">
                  <c:v>765</c:v>
                </c:pt>
                <c:pt idx="692">
                  <c:v>665</c:v>
                </c:pt>
                <c:pt idx="693">
                  <c:v>725</c:v>
                </c:pt>
                <c:pt idx="694">
                  <c:v>700</c:v>
                </c:pt>
                <c:pt idx="695">
                  <c:v>665</c:v>
                </c:pt>
                <c:pt idx="696">
                  <c:v>720</c:v>
                </c:pt>
                <c:pt idx="697">
                  <c:v>625</c:v>
                </c:pt>
                <c:pt idx="698">
                  <c:v>660</c:v>
                </c:pt>
                <c:pt idx="699">
                  <c:v>715</c:v>
                </c:pt>
                <c:pt idx="700">
                  <c:v>690</c:v>
                </c:pt>
                <c:pt idx="701">
                  <c:v>750</c:v>
                </c:pt>
                <c:pt idx="702">
                  <c:v>710</c:v>
                </c:pt>
                <c:pt idx="703">
                  <c:v>690</c:v>
                </c:pt>
                <c:pt idx="704">
                  <c:v>725</c:v>
                </c:pt>
                <c:pt idx="705">
                  <c:v>690</c:v>
                </c:pt>
                <c:pt idx="706">
                  <c:v>680</c:v>
                </c:pt>
                <c:pt idx="707">
                  <c:v>755</c:v>
                </c:pt>
                <c:pt idx="708">
                  <c:v>675</c:v>
                </c:pt>
                <c:pt idx="709">
                  <c:v>715</c:v>
                </c:pt>
                <c:pt idx="710">
                  <c:v>710</c:v>
                </c:pt>
                <c:pt idx="711">
                  <c:v>700</c:v>
                </c:pt>
                <c:pt idx="712">
                  <c:v>710</c:v>
                </c:pt>
                <c:pt idx="713">
                  <c:v>680</c:v>
                </c:pt>
                <c:pt idx="714">
                  <c:v>680</c:v>
                </c:pt>
                <c:pt idx="715">
                  <c:v>695</c:v>
                </c:pt>
                <c:pt idx="716">
                  <c:v>695</c:v>
                </c:pt>
                <c:pt idx="717">
                  <c:v>660</c:v>
                </c:pt>
                <c:pt idx="718">
                  <c:v>685</c:v>
                </c:pt>
                <c:pt idx="719">
                  <c:v>705</c:v>
                </c:pt>
                <c:pt idx="720">
                  <c:v>685</c:v>
                </c:pt>
                <c:pt idx="721">
                  <c:v>715</c:v>
                </c:pt>
                <c:pt idx="722">
                  <c:v>715</c:v>
                </c:pt>
                <c:pt idx="723">
                  <c:v>710</c:v>
                </c:pt>
                <c:pt idx="724">
                  <c:v>715</c:v>
                </c:pt>
                <c:pt idx="725">
                  <c:v>720</c:v>
                </c:pt>
                <c:pt idx="726">
                  <c:v>700</c:v>
                </c:pt>
                <c:pt idx="727">
                  <c:v>665</c:v>
                </c:pt>
                <c:pt idx="728">
                  <c:v>680</c:v>
                </c:pt>
                <c:pt idx="729">
                  <c:v>705</c:v>
                </c:pt>
                <c:pt idx="730">
                  <c:v>720</c:v>
                </c:pt>
                <c:pt idx="731">
                  <c:v>710</c:v>
                </c:pt>
                <c:pt idx="732">
                  <c:v>700</c:v>
                </c:pt>
                <c:pt idx="733">
                  <c:v>665</c:v>
                </c:pt>
                <c:pt idx="734">
                  <c:v>670</c:v>
                </c:pt>
                <c:pt idx="735">
                  <c:v>675</c:v>
                </c:pt>
                <c:pt idx="736">
                  <c:v>705</c:v>
                </c:pt>
                <c:pt idx="737">
                  <c:v>700</c:v>
                </c:pt>
                <c:pt idx="738">
                  <c:v>690</c:v>
                </c:pt>
                <c:pt idx="739">
                  <c:v>630</c:v>
                </c:pt>
                <c:pt idx="740">
                  <c:v>680</c:v>
                </c:pt>
                <c:pt idx="741">
                  <c:v>650</c:v>
                </c:pt>
                <c:pt idx="742">
                  <c:v>670</c:v>
                </c:pt>
                <c:pt idx="743">
                  <c:v>680</c:v>
                </c:pt>
                <c:pt idx="744">
                  <c:v>645</c:v>
                </c:pt>
                <c:pt idx="745">
                  <c:v>660</c:v>
                </c:pt>
                <c:pt idx="746">
                  <c:v>725</c:v>
                </c:pt>
                <c:pt idx="747">
                  <c:v>675</c:v>
                </c:pt>
                <c:pt idx="748">
                  <c:v>705</c:v>
                </c:pt>
                <c:pt idx="749">
                  <c:v>685</c:v>
                </c:pt>
                <c:pt idx="750">
                  <c:v>650</c:v>
                </c:pt>
                <c:pt idx="751">
                  <c:v>680</c:v>
                </c:pt>
                <c:pt idx="752">
                  <c:v>655</c:v>
                </c:pt>
                <c:pt idx="753">
                  <c:v>730</c:v>
                </c:pt>
                <c:pt idx="754">
                  <c:v>675</c:v>
                </c:pt>
                <c:pt idx="755">
                  <c:v>735</c:v>
                </c:pt>
                <c:pt idx="756">
                  <c:v>680</c:v>
                </c:pt>
                <c:pt idx="757">
                  <c:v>660</c:v>
                </c:pt>
                <c:pt idx="758">
                  <c:v>670</c:v>
                </c:pt>
                <c:pt idx="759">
                  <c:v>725</c:v>
                </c:pt>
                <c:pt idx="760">
                  <c:v>670</c:v>
                </c:pt>
                <c:pt idx="761">
                  <c:v>685</c:v>
                </c:pt>
                <c:pt idx="762">
                  <c:v>690</c:v>
                </c:pt>
                <c:pt idx="763">
                  <c:v>645</c:v>
                </c:pt>
                <c:pt idx="764">
                  <c:v>635</c:v>
                </c:pt>
                <c:pt idx="765">
                  <c:v>685</c:v>
                </c:pt>
                <c:pt idx="766">
                  <c:v>720</c:v>
                </c:pt>
                <c:pt idx="767">
                  <c:v>670</c:v>
                </c:pt>
                <c:pt idx="768">
                  <c:v>650</c:v>
                </c:pt>
                <c:pt idx="769">
                  <c:v>720</c:v>
                </c:pt>
                <c:pt idx="770">
                  <c:v>685</c:v>
                </c:pt>
                <c:pt idx="771">
                  <c:v>705</c:v>
                </c:pt>
                <c:pt idx="772">
                  <c:v>670</c:v>
                </c:pt>
                <c:pt idx="773">
                  <c:v>665</c:v>
                </c:pt>
                <c:pt idx="774">
                  <c:v>660</c:v>
                </c:pt>
                <c:pt idx="775">
                  <c:v>655</c:v>
                </c:pt>
                <c:pt idx="776">
                  <c:v>675</c:v>
                </c:pt>
                <c:pt idx="777">
                  <c:v>675</c:v>
                </c:pt>
                <c:pt idx="778">
                  <c:v>695</c:v>
                </c:pt>
                <c:pt idx="779">
                  <c:v>690</c:v>
                </c:pt>
                <c:pt idx="780">
                  <c:v>675</c:v>
                </c:pt>
                <c:pt idx="781">
                  <c:v>670</c:v>
                </c:pt>
                <c:pt idx="782">
                  <c:v>665</c:v>
                </c:pt>
                <c:pt idx="783">
                  <c:v>695</c:v>
                </c:pt>
                <c:pt idx="784">
                  <c:v>695</c:v>
                </c:pt>
                <c:pt idx="785">
                  <c:v>685</c:v>
                </c:pt>
                <c:pt idx="786">
                  <c:v>645</c:v>
                </c:pt>
                <c:pt idx="787">
                  <c:v>655</c:v>
                </c:pt>
                <c:pt idx="788">
                  <c:v>665</c:v>
                </c:pt>
                <c:pt idx="789">
                  <c:v>700</c:v>
                </c:pt>
                <c:pt idx="790">
                  <c:v>705</c:v>
                </c:pt>
                <c:pt idx="791">
                  <c:v>680</c:v>
                </c:pt>
                <c:pt idx="792">
                  <c:v>700</c:v>
                </c:pt>
                <c:pt idx="793">
                  <c:v>710</c:v>
                </c:pt>
                <c:pt idx="794">
                  <c:v>680</c:v>
                </c:pt>
                <c:pt idx="795">
                  <c:v>750</c:v>
                </c:pt>
                <c:pt idx="796">
                  <c:v>740</c:v>
                </c:pt>
                <c:pt idx="797">
                  <c:v>700</c:v>
                </c:pt>
                <c:pt idx="798">
                  <c:v>715</c:v>
                </c:pt>
                <c:pt idx="799">
                  <c:v>665</c:v>
                </c:pt>
                <c:pt idx="800">
                  <c:v>665</c:v>
                </c:pt>
                <c:pt idx="801">
                  <c:v>675</c:v>
                </c:pt>
                <c:pt idx="802">
                  <c:v>665</c:v>
                </c:pt>
                <c:pt idx="803">
                  <c:v>635</c:v>
                </c:pt>
                <c:pt idx="804">
                  <c:v>600</c:v>
                </c:pt>
                <c:pt idx="805">
                  <c:v>670</c:v>
                </c:pt>
                <c:pt idx="806">
                  <c:v>705</c:v>
                </c:pt>
                <c:pt idx="807">
                  <c:v>645</c:v>
                </c:pt>
                <c:pt idx="808">
                  <c:v>665</c:v>
                </c:pt>
                <c:pt idx="809">
                  <c:v>680</c:v>
                </c:pt>
                <c:pt idx="810">
                  <c:v>670</c:v>
                </c:pt>
                <c:pt idx="811">
                  <c:v>670</c:v>
                </c:pt>
                <c:pt idx="812">
                  <c:v>660</c:v>
                </c:pt>
                <c:pt idx="813">
                  <c:v>710</c:v>
                </c:pt>
                <c:pt idx="814">
                  <c:v>700</c:v>
                </c:pt>
                <c:pt idx="815">
                  <c:v>685</c:v>
                </c:pt>
                <c:pt idx="816">
                  <c:v>695</c:v>
                </c:pt>
                <c:pt idx="817">
                  <c:v>680</c:v>
                </c:pt>
                <c:pt idx="818">
                  <c:v>645</c:v>
                </c:pt>
                <c:pt idx="819">
                  <c:v>670</c:v>
                </c:pt>
                <c:pt idx="820">
                  <c:v>680</c:v>
                </c:pt>
                <c:pt idx="821">
                  <c:v>660</c:v>
                </c:pt>
                <c:pt idx="822">
                  <c:v>660</c:v>
                </c:pt>
                <c:pt idx="823">
                  <c:v>675</c:v>
                </c:pt>
                <c:pt idx="824">
                  <c:v>645</c:v>
                </c:pt>
                <c:pt idx="825">
                  <c:v>640</c:v>
                </c:pt>
                <c:pt idx="826">
                  <c:v>650</c:v>
                </c:pt>
                <c:pt idx="827">
                  <c:v>660</c:v>
                </c:pt>
                <c:pt idx="828">
                  <c:v>670</c:v>
                </c:pt>
                <c:pt idx="829">
                  <c:v>655</c:v>
                </c:pt>
                <c:pt idx="830">
                  <c:v>640</c:v>
                </c:pt>
                <c:pt idx="831">
                  <c:v>645</c:v>
                </c:pt>
                <c:pt idx="832">
                  <c:v>670</c:v>
                </c:pt>
                <c:pt idx="833">
                  <c:v>640</c:v>
                </c:pt>
                <c:pt idx="834">
                  <c:v>665</c:v>
                </c:pt>
                <c:pt idx="835">
                  <c:v>715</c:v>
                </c:pt>
                <c:pt idx="836">
                  <c:v>670</c:v>
                </c:pt>
                <c:pt idx="837">
                  <c:v>655</c:v>
                </c:pt>
                <c:pt idx="838">
                  <c:v>685</c:v>
                </c:pt>
                <c:pt idx="839">
                  <c:v>680</c:v>
                </c:pt>
                <c:pt idx="840">
                  <c:v>680</c:v>
                </c:pt>
                <c:pt idx="841">
                  <c:v>675</c:v>
                </c:pt>
                <c:pt idx="842">
                  <c:v>680</c:v>
                </c:pt>
                <c:pt idx="843">
                  <c:v>665</c:v>
                </c:pt>
                <c:pt idx="844">
                  <c:v>680</c:v>
                </c:pt>
                <c:pt idx="845">
                  <c:v>675</c:v>
                </c:pt>
                <c:pt idx="846">
                  <c:v>660</c:v>
                </c:pt>
                <c:pt idx="847">
                  <c:v>660</c:v>
                </c:pt>
                <c:pt idx="848">
                  <c:v>670</c:v>
                </c:pt>
                <c:pt idx="849">
                  <c:v>660</c:v>
                </c:pt>
                <c:pt idx="850">
                  <c:v>635</c:v>
                </c:pt>
                <c:pt idx="851">
                  <c:v>645</c:v>
                </c:pt>
                <c:pt idx="852">
                  <c:v>675</c:v>
                </c:pt>
                <c:pt idx="853">
                  <c:v>680</c:v>
                </c:pt>
                <c:pt idx="854">
                  <c:v>650</c:v>
                </c:pt>
                <c:pt idx="855">
                  <c:v>670</c:v>
                </c:pt>
                <c:pt idx="856">
                  <c:v>685</c:v>
                </c:pt>
                <c:pt idx="857">
                  <c:v>660</c:v>
                </c:pt>
                <c:pt idx="858">
                  <c:v>685</c:v>
                </c:pt>
                <c:pt idx="859">
                  <c:v>650</c:v>
                </c:pt>
                <c:pt idx="860">
                  <c:v>640</c:v>
                </c:pt>
                <c:pt idx="861">
                  <c:v>630</c:v>
                </c:pt>
                <c:pt idx="862">
                  <c:v>700</c:v>
                </c:pt>
                <c:pt idx="863">
                  <c:v>645</c:v>
                </c:pt>
                <c:pt idx="864">
                  <c:v>640</c:v>
                </c:pt>
                <c:pt idx="865">
                  <c:v>630</c:v>
                </c:pt>
                <c:pt idx="866">
                  <c:v>650</c:v>
                </c:pt>
                <c:pt idx="867">
                  <c:v>625</c:v>
                </c:pt>
                <c:pt idx="868">
                  <c:v>650</c:v>
                </c:pt>
                <c:pt idx="869">
                  <c:v>620</c:v>
                </c:pt>
                <c:pt idx="870">
                  <c:v>620</c:v>
                </c:pt>
                <c:pt idx="871">
                  <c:v>620</c:v>
                </c:pt>
                <c:pt idx="872">
                  <c:v>615</c:v>
                </c:pt>
                <c:pt idx="873">
                  <c:v>655</c:v>
                </c:pt>
                <c:pt idx="874">
                  <c:v>635</c:v>
                </c:pt>
                <c:pt idx="875">
                  <c:v>690</c:v>
                </c:pt>
                <c:pt idx="876">
                  <c:v>635</c:v>
                </c:pt>
                <c:pt idx="877">
                  <c:v>655</c:v>
                </c:pt>
                <c:pt idx="878">
                  <c:v>660</c:v>
                </c:pt>
                <c:pt idx="879">
                  <c:v>660</c:v>
                </c:pt>
                <c:pt idx="880">
                  <c:v>660</c:v>
                </c:pt>
                <c:pt idx="881">
                  <c:v>610</c:v>
                </c:pt>
                <c:pt idx="882">
                  <c:v>630</c:v>
                </c:pt>
                <c:pt idx="883">
                  <c:v>670</c:v>
                </c:pt>
                <c:pt idx="884">
                  <c:v>620</c:v>
                </c:pt>
                <c:pt idx="885">
                  <c:v>615</c:v>
                </c:pt>
                <c:pt idx="886">
                  <c:v>630</c:v>
                </c:pt>
                <c:pt idx="887">
                  <c:v>635</c:v>
                </c:pt>
                <c:pt idx="888">
                  <c:v>645</c:v>
                </c:pt>
                <c:pt idx="889">
                  <c:v>620</c:v>
                </c:pt>
                <c:pt idx="890">
                  <c:v>595</c:v>
                </c:pt>
                <c:pt idx="891">
                  <c:v>615</c:v>
                </c:pt>
                <c:pt idx="892">
                  <c:v>615</c:v>
                </c:pt>
                <c:pt idx="893">
                  <c:v>640</c:v>
                </c:pt>
                <c:pt idx="894">
                  <c:v>650</c:v>
                </c:pt>
                <c:pt idx="895">
                  <c:v>605</c:v>
                </c:pt>
                <c:pt idx="896">
                  <c:v>655</c:v>
                </c:pt>
                <c:pt idx="897">
                  <c:v>675</c:v>
                </c:pt>
                <c:pt idx="898">
                  <c:v>635</c:v>
                </c:pt>
                <c:pt idx="899">
                  <c:v>640</c:v>
                </c:pt>
                <c:pt idx="900">
                  <c:v>660</c:v>
                </c:pt>
                <c:pt idx="901">
                  <c:v>640</c:v>
                </c:pt>
                <c:pt idx="902">
                  <c:v>635</c:v>
                </c:pt>
                <c:pt idx="903">
                  <c:v>655</c:v>
                </c:pt>
                <c:pt idx="904">
                  <c:v>675</c:v>
                </c:pt>
                <c:pt idx="905">
                  <c:v>650</c:v>
                </c:pt>
                <c:pt idx="906">
                  <c:v>655</c:v>
                </c:pt>
                <c:pt idx="907">
                  <c:v>670</c:v>
                </c:pt>
                <c:pt idx="908">
                  <c:v>675</c:v>
                </c:pt>
                <c:pt idx="909">
                  <c:v>675</c:v>
                </c:pt>
                <c:pt idx="910">
                  <c:v>635</c:v>
                </c:pt>
                <c:pt idx="911">
                  <c:v>645</c:v>
                </c:pt>
                <c:pt idx="912">
                  <c:v>645</c:v>
                </c:pt>
                <c:pt idx="913">
                  <c:v>605</c:v>
                </c:pt>
                <c:pt idx="914">
                  <c:v>645</c:v>
                </c:pt>
                <c:pt idx="915">
                  <c:v>620</c:v>
                </c:pt>
                <c:pt idx="916">
                  <c:v>620</c:v>
                </c:pt>
                <c:pt idx="917">
                  <c:v>610</c:v>
                </c:pt>
                <c:pt idx="918">
                  <c:v>655</c:v>
                </c:pt>
                <c:pt idx="919">
                  <c:v>660</c:v>
                </c:pt>
                <c:pt idx="920">
                  <c:v>610</c:v>
                </c:pt>
                <c:pt idx="921">
                  <c:v>635</c:v>
                </c:pt>
                <c:pt idx="922">
                  <c:v>670</c:v>
                </c:pt>
                <c:pt idx="923">
                  <c:v>630</c:v>
                </c:pt>
                <c:pt idx="924">
                  <c:v>605</c:v>
                </c:pt>
                <c:pt idx="925">
                  <c:v>640</c:v>
                </c:pt>
                <c:pt idx="926">
                  <c:v>660</c:v>
                </c:pt>
                <c:pt idx="927">
                  <c:v>685</c:v>
                </c:pt>
                <c:pt idx="928">
                  <c:v>645</c:v>
                </c:pt>
                <c:pt idx="929">
                  <c:v>660</c:v>
                </c:pt>
                <c:pt idx="930">
                  <c:v>640</c:v>
                </c:pt>
                <c:pt idx="931">
                  <c:v>635</c:v>
                </c:pt>
                <c:pt idx="932">
                  <c:v>620</c:v>
                </c:pt>
                <c:pt idx="933">
                  <c:v>685</c:v>
                </c:pt>
                <c:pt idx="934">
                  <c:v>640</c:v>
                </c:pt>
                <c:pt idx="935">
                  <c:v>615</c:v>
                </c:pt>
                <c:pt idx="936">
                  <c:v>625</c:v>
                </c:pt>
                <c:pt idx="937">
                  <c:v>605</c:v>
                </c:pt>
                <c:pt idx="938">
                  <c:v>650</c:v>
                </c:pt>
                <c:pt idx="939">
                  <c:v>660</c:v>
                </c:pt>
                <c:pt idx="940">
                  <c:v>620</c:v>
                </c:pt>
                <c:pt idx="941">
                  <c:v>630</c:v>
                </c:pt>
                <c:pt idx="942">
                  <c:v>665</c:v>
                </c:pt>
                <c:pt idx="943">
                  <c:v>660</c:v>
                </c:pt>
                <c:pt idx="944">
                  <c:v>630</c:v>
                </c:pt>
                <c:pt idx="945">
                  <c:v>635</c:v>
                </c:pt>
                <c:pt idx="946">
                  <c:v>635</c:v>
                </c:pt>
                <c:pt idx="947">
                  <c:v>620</c:v>
                </c:pt>
                <c:pt idx="948">
                  <c:v>645</c:v>
                </c:pt>
                <c:pt idx="949">
                  <c:v>645</c:v>
                </c:pt>
                <c:pt idx="950">
                  <c:v>650</c:v>
                </c:pt>
                <c:pt idx="951">
                  <c:v>655</c:v>
                </c:pt>
                <c:pt idx="952">
                  <c:v>650</c:v>
                </c:pt>
                <c:pt idx="953">
                  <c:v>655</c:v>
                </c:pt>
                <c:pt idx="954">
                  <c:v>625</c:v>
                </c:pt>
                <c:pt idx="955">
                  <c:v>615</c:v>
                </c:pt>
                <c:pt idx="956">
                  <c:v>600</c:v>
                </c:pt>
                <c:pt idx="957">
                  <c:v>635</c:v>
                </c:pt>
                <c:pt idx="958">
                  <c:v>655</c:v>
                </c:pt>
                <c:pt idx="959">
                  <c:v>635</c:v>
                </c:pt>
                <c:pt idx="960">
                  <c:v>635</c:v>
                </c:pt>
                <c:pt idx="961">
                  <c:v>645</c:v>
                </c:pt>
                <c:pt idx="962">
                  <c:v>665</c:v>
                </c:pt>
                <c:pt idx="963">
                  <c:v>620</c:v>
                </c:pt>
                <c:pt idx="964">
                  <c:v>645</c:v>
                </c:pt>
                <c:pt idx="965">
                  <c:v>670</c:v>
                </c:pt>
                <c:pt idx="966">
                  <c:v>610</c:v>
                </c:pt>
                <c:pt idx="967">
                  <c:v>595</c:v>
                </c:pt>
                <c:pt idx="968">
                  <c:v>620</c:v>
                </c:pt>
                <c:pt idx="969">
                  <c:v>630</c:v>
                </c:pt>
                <c:pt idx="970">
                  <c:v>615</c:v>
                </c:pt>
                <c:pt idx="971">
                  <c:v>645</c:v>
                </c:pt>
                <c:pt idx="972">
                  <c:v>675</c:v>
                </c:pt>
                <c:pt idx="973">
                  <c:v>565</c:v>
                </c:pt>
                <c:pt idx="974">
                  <c:v>640</c:v>
                </c:pt>
                <c:pt idx="975">
                  <c:v>645</c:v>
                </c:pt>
                <c:pt idx="976">
                  <c:v>615</c:v>
                </c:pt>
                <c:pt idx="977">
                  <c:v>600</c:v>
                </c:pt>
                <c:pt idx="978">
                  <c:v>645</c:v>
                </c:pt>
                <c:pt idx="979">
                  <c:v>625</c:v>
                </c:pt>
                <c:pt idx="980">
                  <c:v>675</c:v>
                </c:pt>
                <c:pt idx="981">
                  <c:v>630</c:v>
                </c:pt>
                <c:pt idx="982">
                  <c:v>615</c:v>
                </c:pt>
                <c:pt idx="983">
                  <c:v>630</c:v>
                </c:pt>
                <c:pt idx="984">
                  <c:v>615</c:v>
                </c:pt>
                <c:pt idx="985">
                  <c:v>655</c:v>
                </c:pt>
                <c:pt idx="986">
                  <c:v>630</c:v>
                </c:pt>
                <c:pt idx="987">
                  <c:v>645</c:v>
                </c:pt>
                <c:pt idx="988">
                  <c:v>590</c:v>
                </c:pt>
                <c:pt idx="989">
                  <c:v>605</c:v>
                </c:pt>
                <c:pt idx="990">
                  <c:v>655</c:v>
                </c:pt>
                <c:pt idx="991">
                  <c:v>650</c:v>
                </c:pt>
                <c:pt idx="992">
                  <c:v>630</c:v>
                </c:pt>
                <c:pt idx="993">
                  <c:v>655</c:v>
                </c:pt>
                <c:pt idx="994">
                  <c:v>690</c:v>
                </c:pt>
                <c:pt idx="995">
                  <c:v>625</c:v>
                </c:pt>
                <c:pt idx="996">
                  <c:v>610</c:v>
                </c:pt>
                <c:pt idx="997">
                  <c:v>630</c:v>
                </c:pt>
                <c:pt idx="998">
                  <c:v>610</c:v>
                </c:pt>
                <c:pt idx="999">
                  <c:v>650</c:v>
                </c:pt>
                <c:pt idx="1000">
                  <c:v>630</c:v>
                </c:pt>
                <c:pt idx="1001">
                  <c:v>640</c:v>
                </c:pt>
                <c:pt idx="1002">
                  <c:v>635</c:v>
                </c:pt>
                <c:pt idx="1003">
                  <c:v>635</c:v>
                </c:pt>
                <c:pt idx="1004">
                  <c:v>645</c:v>
                </c:pt>
                <c:pt idx="1005">
                  <c:v>615</c:v>
                </c:pt>
                <c:pt idx="1006">
                  <c:v>635</c:v>
                </c:pt>
                <c:pt idx="1007">
                  <c:v>615</c:v>
                </c:pt>
                <c:pt idx="1008">
                  <c:v>620</c:v>
                </c:pt>
                <c:pt idx="1009">
                  <c:v>645</c:v>
                </c:pt>
                <c:pt idx="1010">
                  <c:v>655</c:v>
                </c:pt>
                <c:pt idx="1011">
                  <c:v>610</c:v>
                </c:pt>
                <c:pt idx="1012">
                  <c:v>600</c:v>
                </c:pt>
                <c:pt idx="1013">
                  <c:v>615</c:v>
                </c:pt>
                <c:pt idx="1014">
                  <c:v>625</c:v>
                </c:pt>
                <c:pt idx="1015">
                  <c:v>625</c:v>
                </c:pt>
                <c:pt idx="1016">
                  <c:v>640</c:v>
                </c:pt>
                <c:pt idx="1017">
                  <c:v>630</c:v>
                </c:pt>
                <c:pt idx="1018">
                  <c:v>640</c:v>
                </c:pt>
                <c:pt idx="1019">
                  <c:v>615</c:v>
                </c:pt>
                <c:pt idx="1020">
                  <c:v>625</c:v>
                </c:pt>
                <c:pt idx="1021">
                  <c:v>615</c:v>
                </c:pt>
                <c:pt idx="1022">
                  <c:v>625</c:v>
                </c:pt>
                <c:pt idx="1023">
                  <c:v>625</c:v>
                </c:pt>
                <c:pt idx="1024">
                  <c:v>620</c:v>
                </c:pt>
                <c:pt idx="1025">
                  <c:v>660</c:v>
                </c:pt>
                <c:pt idx="1026">
                  <c:v>625</c:v>
                </c:pt>
                <c:pt idx="1027">
                  <c:v>625</c:v>
                </c:pt>
                <c:pt idx="1028">
                  <c:v>665</c:v>
                </c:pt>
                <c:pt idx="1029">
                  <c:v>605</c:v>
                </c:pt>
                <c:pt idx="1030">
                  <c:v>605</c:v>
                </c:pt>
                <c:pt idx="1031">
                  <c:v>580</c:v>
                </c:pt>
                <c:pt idx="1032">
                  <c:v>600</c:v>
                </c:pt>
                <c:pt idx="1033">
                  <c:v>635</c:v>
                </c:pt>
                <c:pt idx="1034">
                  <c:v>620</c:v>
                </c:pt>
                <c:pt idx="1035">
                  <c:v>620</c:v>
                </c:pt>
                <c:pt idx="1036">
                  <c:v>640</c:v>
                </c:pt>
                <c:pt idx="1037">
                  <c:v>645</c:v>
                </c:pt>
                <c:pt idx="1038">
                  <c:v>630</c:v>
                </c:pt>
                <c:pt idx="1039">
                  <c:v>645</c:v>
                </c:pt>
                <c:pt idx="1040">
                  <c:v>605</c:v>
                </c:pt>
                <c:pt idx="1041">
                  <c:v>600</c:v>
                </c:pt>
                <c:pt idx="1042">
                  <c:v>625</c:v>
                </c:pt>
                <c:pt idx="1043">
                  <c:v>600</c:v>
                </c:pt>
                <c:pt idx="1044">
                  <c:v>600</c:v>
                </c:pt>
                <c:pt idx="1045">
                  <c:v>610</c:v>
                </c:pt>
                <c:pt idx="1046">
                  <c:v>585</c:v>
                </c:pt>
                <c:pt idx="1047">
                  <c:v>610</c:v>
                </c:pt>
                <c:pt idx="1048">
                  <c:v>620</c:v>
                </c:pt>
                <c:pt idx="1049">
                  <c:v>645</c:v>
                </c:pt>
                <c:pt idx="1050">
                  <c:v>605</c:v>
                </c:pt>
                <c:pt idx="1051">
                  <c:v>605</c:v>
                </c:pt>
                <c:pt idx="1052">
                  <c:v>600</c:v>
                </c:pt>
                <c:pt idx="1053">
                  <c:v>660</c:v>
                </c:pt>
                <c:pt idx="1054">
                  <c:v>640</c:v>
                </c:pt>
                <c:pt idx="1055">
                  <c:v>610</c:v>
                </c:pt>
                <c:pt idx="1056">
                  <c:v>630</c:v>
                </c:pt>
                <c:pt idx="1057">
                  <c:v>640</c:v>
                </c:pt>
                <c:pt idx="1058">
                  <c:v>640</c:v>
                </c:pt>
                <c:pt idx="1059">
                  <c:v>630</c:v>
                </c:pt>
                <c:pt idx="1060">
                  <c:v>615</c:v>
                </c:pt>
                <c:pt idx="1061">
                  <c:v>635</c:v>
                </c:pt>
                <c:pt idx="1062">
                  <c:v>620</c:v>
                </c:pt>
                <c:pt idx="1063">
                  <c:v>630</c:v>
                </c:pt>
                <c:pt idx="1064">
                  <c:v>600</c:v>
                </c:pt>
                <c:pt idx="1065">
                  <c:v>600</c:v>
                </c:pt>
                <c:pt idx="1066">
                  <c:v>635</c:v>
                </c:pt>
                <c:pt idx="1067">
                  <c:v>645</c:v>
                </c:pt>
                <c:pt idx="1068">
                  <c:v>615</c:v>
                </c:pt>
                <c:pt idx="1069">
                  <c:v>620</c:v>
                </c:pt>
                <c:pt idx="1070">
                  <c:v>650</c:v>
                </c:pt>
                <c:pt idx="1071">
                  <c:v>645</c:v>
                </c:pt>
                <c:pt idx="1072">
                  <c:v>610</c:v>
                </c:pt>
                <c:pt idx="1073">
                  <c:v>620</c:v>
                </c:pt>
                <c:pt idx="1074">
                  <c:v>635</c:v>
                </c:pt>
                <c:pt idx="1075">
                  <c:v>635</c:v>
                </c:pt>
                <c:pt idx="1076">
                  <c:v>620</c:v>
                </c:pt>
                <c:pt idx="1077">
                  <c:v>615</c:v>
                </c:pt>
                <c:pt idx="1078">
                  <c:v>625</c:v>
                </c:pt>
                <c:pt idx="1079">
                  <c:v>615</c:v>
                </c:pt>
                <c:pt idx="1080">
                  <c:v>620</c:v>
                </c:pt>
                <c:pt idx="1081">
                  <c:v>615</c:v>
                </c:pt>
                <c:pt idx="1082">
                  <c:v>590</c:v>
                </c:pt>
                <c:pt idx="1083">
                  <c:v>610</c:v>
                </c:pt>
                <c:pt idx="1084">
                  <c:v>600</c:v>
                </c:pt>
                <c:pt idx="1085">
                  <c:v>640</c:v>
                </c:pt>
                <c:pt idx="1086">
                  <c:v>630</c:v>
                </c:pt>
                <c:pt idx="1087">
                  <c:v>610</c:v>
                </c:pt>
                <c:pt idx="1088">
                  <c:v>605</c:v>
                </c:pt>
                <c:pt idx="1089">
                  <c:v>595</c:v>
                </c:pt>
                <c:pt idx="1090">
                  <c:v>600</c:v>
                </c:pt>
                <c:pt idx="1091">
                  <c:v>615</c:v>
                </c:pt>
                <c:pt idx="1092">
                  <c:v>605</c:v>
                </c:pt>
                <c:pt idx="1093">
                  <c:v>625</c:v>
                </c:pt>
                <c:pt idx="1094">
                  <c:v>615</c:v>
                </c:pt>
                <c:pt idx="1095">
                  <c:v>610</c:v>
                </c:pt>
                <c:pt idx="1096">
                  <c:v>620</c:v>
                </c:pt>
                <c:pt idx="1097">
                  <c:v>605</c:v>
                </c:pt>
                <c:pt idx="1098">
                  <c:v>605</c:v>
                </c:pt>
                <c:pt idx="1099">
                  <c:v>625</c:v>
                </c:pt>
                <c:pt idx="1100">
                  <c:v>625</c:v>
                </c:pt>
                <c:pt idx="1101">
                  <c:v>595</c:v>
                </c:pt>
                <c:pt idx="1102">
                  <c:v>610</c:v>
                </c:pt>
                <c:pt idx="1103">
                  <c:v>630</c:v>
                </c:pt>
                <c:pt idx="1104">
                  <c:v>625</c:v>
                </c:pt>
                <c:pt idx="1105">
                  <c:v>610</c:v>
                </c:pt>
                <c:pt idx="1106">
                  <c:v>620</c:v>
                </c:pt>
                <c:pt idx="1107">
                  <c:v>595</c:v>
                </c:pt>
                <c:pt idx="1108">
                  <c:v>595</c:v>
                </c:pt>
                <c:pt idx="1109">
                  <c:v>595</c:v>
                </c:pt>
                <c:pt idx="1110">
                  <c:v>605</c:v>
                </c:pt>
                <c:pt idx="1111">
                  <c:v>620</c:v>
                </c:pt>
                <c:pt idx="1112">
                  <c:v>590</c:v>
                </c:pt>
                <c:pt idx="1113">
                  <c:v>590</c:v>
                </c:pt>
                <c:pt idx="1114">
                  <c:v>600</c:v>
                </c:pt>
                <c:pt idx="1115">
                  <c:v>600</c:v>
                </c:pt>
                <c:pt idx="1116">
                  <c:v>595</c:v>
                </c:pt>
                <c:pt idx="1117">
                  <c:v>625</c:v>
                </c:pt>
                <c:pt idx="1118">
                  <c:v>660</c:v>
                </c:pt>
                <c:pt idx="1119">
                  <c:v>590</c:v>
                </c:pt>
                <c:pt idx="1120">
                  <c:v>600</c:v>
                </c:pt>
                <c:pt idx="1121">
                  <c:v>605</c:v>
                </c:pt>
                <c:pt idx="1122">
                  <c:v>605</c:v>
                </c:pt>
                <c:pt idx="1123">
                  <c:v>615</c:v>
                </c:pt>
                <c:pt idx="1124">
                  <c:v>605</c:v>
                </c:pt>
                <c:pt idx="1125">
                  <c:v>590</c:v>
                </c:pt>
                <c:pt idx="1126">
                  <c:v>600</c:v>
                </c:pt>
                <c:pt idx="1127">
                  <c:v>595</c:v>
                </c:pt>
                <c:pt idx="1128">
                  <c:v>615</c:v>
                </c:pt>
                <c:pt idx="1129">
                  <c:v>615</c:v>
                </c:pt>
                <c:pt idx="1130">
                  <c:v>595</c:v>
                </c:pt>
                <c:pt idx="1131">
                  <c:v>585</c:v>
                </c:pt>
                <c:pt idx="1132">
                  <c:v>610</c:v>
                </c:pt>
                <c:pt idx="1133">
                  <c:v>640</c:v>
                </c:pt>
                <c:pt idx="1134">
                  <c:v>620</c:v>
                </c:pt>
                <c:pt idx="1135">
                  <c:v>625</c:v>
                </c:pt>
                <c:pt idx="1136">
                  <c:v>630</c:v>
                </c:pt>
                <c:pt idx="1137">
                  <c:v>575</c:v>
                </c:pt>
                <c:pt idx="1138">
                  <c:v>595</c:v>
                </c:pt>
                <c:pt idx="1139">
                  <c:v>595</c:v>
                </c:pt>
                <c:pt idx="1140">
                  <c:v>590</c:v>
                </c:pt>
                <c:pt idx="1141">
                  <c:v>575</c:v>
                </c:pt>
                <c:pt idx="1142">
                  <c:v>605</c:v>
                </c:pt>
                <c:pt idx="1143">
                  <c:v>625</c:v>
                </c:pt>
                <c:pt idx="1144">
                  <c:v>600</c:v>
                </c:pt>
                <c:pt idx="1145">
                  <c:v>605</c:v>
                </c:pt>
                <c:pt idx="1146">
                  <c:v>595</c:v>
                </c:pt>
                <c:pt idx="1147">
                  <c:v>575</c:v>
                </c:pt>
                <c:pt idx="1148">
                  <c:v>640</c:v>
                </c:pt>
                <c:pt idx="1149">
                  <c:v>625</c:v>
                </c:pt>
                <c:pt idx="1150">
                  <c:v>605</c:v>
                </c:pt>
                <c:pt idx="1151">
                  <c:v>585</c:v>
                </c:pt>
                <c:pt idx="1152">
                  <c:v>610</c:v>
                </c:pt>
                <c:pt idx="1153">
                  <c:v>600</c:v>
                </c:pt>
                <c:pt idx="1154">
                  <c:v>620</c:v>
                </c:pt>
                <c:pt idx="1155">
                  <c:v>620</c:v>
                </c:pt>
                <c:pt idx="1156">
                  <c:v>580</c:v>
                </c:pt>
                <c:pt idx="1157">
                  <c:v>575</c:v>
                </c:pt>
                <c:pt idx="1158">
                  <c:v>600</c:v>
                </c:pt>
                <c:pt idx="1159">
                  <c:v>640</c:v>
                </c:pt>
                <c:pt idx="1160">
                  <c:v>610</c:v>
                </c:pt>
                <c:pt idx="1161">
                  <c:v>600</c:v>
                </c:pt>
                <c:pt idx="1162">
                  <c:v>615</c:v>
                </c:pt>
                <c:pt idx="1163">
                  <c:v>610</c:v>
                </c:pt>
                <c:pt idx="1164">
                  <c:v>590</c:v>
                </c:pt>
                <c:pt idx="1165">
                  <c:v>615</c:v>
                </c:pt>
                <c:pt idx="1166">
                  <c:v>615</c:v>
                </c:pt>
                <c:pt idx="1167">
                  <c:v>615</c:v>
                </c:pt>
                <c:pt idx="1168">
                  <c:v>625</c:v>
                </c:pt>
                <c:pt idx="1169">
                  <c:v>615</c:v>
                </c:pt>
                <c:pt idx="1170">
                  <c:v>600</c:v>
                </c:pt>
                <c:pt idx="1171">
                  <c:v>655</c:v>
                </c:pt>
                <c:pt idx="1172">
                  <c:v>645</c:v>
                </c:pt>
                <c:pt idx="1173">
                  <c:v>630</c:v>
                </c:pt>
                <c:pt idx="1174">
                  <c:v>650</c:v>
                </c:pt>
                <c:pt idx="1175">
                  <c:v>645</c:v>
                </c:pt>
                <c:pt idx="1176">
                  <c:v>625</c:v>
                </c:pt>
                <c:pt idx="1177">
                  <c:v>620</c:v>
                </c:pt>
                <c:pt idx="1178">
                  <c:v>615</c:v>
                </c:pt>
                <c:pt idx="1179">
                  <c:v>630</c:v>
                </c:pt>
                <c:pt idx="1180">
                  <c:v>590</c:v>
                </c:pt>
                <c:pt idx="1181">
                  <c:v>600</c:v>
                </c:pt>
                <c:pt idx="1182">
                  <c:v>615</c:v>
                </c:pt>
                <c:pt idx="1183">
                  <c:v>590</c:v>
                </c:pt>
                <c:pt idx="1184">
                  <c:v>595</c:v>
                </c:pt>
                <c:pt idx="1185">
                  <c:v>640</c:v>
                </c:pt>
                <c:pt idx="1186">
                  <c:v>625</c:v>
                </c:pt>
                <c:pt idx="1187">
                  <c:v>640</c:v>
                </c:pt>
                <c:pt idx="1188">
                  <c:v>640</c:v>
                </c:pt>
                <c:pt idx="1189">
                  <c:v>640</c:v>
                </c:pt>
                <c:pt idx="1190">
                  <c:v>650</c:v>
                </c:pt>
                <c:pt idx="1191">
                  <c:v>665</c:v>
                </c:pt>
                <c:pt idx="1192">
                  <c:v>670</c:v>
                </c:pt>
                <c:pt idx="1193">
                  <c:v>625</c:v>
                </c:pt>
                <c:pt idx="1194">
                  <c:v>625</c:v>
                </c:pt>
                <c:pt idx="1195">
                  <c:v>635</c:v>
                </c:pt>
                <c:pt idx="1196">
                  <c:v>650</c:v>
                </c:pt>
                <c:pt idx="1197">
                  <c:v>660</c:v>
                </c:pt>
                <c:pt idx="1198">
                  <c:v>630</c:v>
                </c:pt>
                <c:pt idx="1199">
                  <c:v>665</c:v>
                </c:pt>
                <c:pt idx="1200">
                  <c:v>685</c:v>
                </c:pt>
                <c:pt idx="1201">
                  <c:v>680</c:v>
                </c:pt>
                <c:pt idx="1202">
                  <c:v>705</c:v>
                </c:pt>
                <c:pt idx="1203">
                  <c:v>725</c:v>
                </c:pt>
                <c:pt idx="1204">
                  <c:v>770</c:v>
                </c:pt>
                <c:pt idx="1205">
                  <c:v>770</c:v>
                </c:pt>
                <c:pt idx="1206">
                  <c:v>860</c:v>
                </c:pt>
                <c:pt idx="1207">
                  <c:v>915</c:v>
                </c:pt>
                <c:pt idx="1208">
                  <c:v>905</c:v>
                </c:pt>
                <c:pt idx="1209">
                  <c:v>955</c:v>
                </c:pt>
                <c:pt idx="1210">
                  <c:v>1080</c:v>
                </c:pt>
                <c:pt idx="1211">
                  <c:v>1160</c:v>
                </c:pt>
                <c:pt idx="1212">
                  <c:v>1370</c:v>
                </c:pt>
                <c:pt idx="1213">
                  <c:v>1455</c:v>
                </c:pt>
                <c:pt idx="1214">
                  <c:v>1560</c:v>
                </c:pt>
                <c:pt idx="1215">
                  <c:v>1690</c:v>
                </c:pt>
                <c:pt idx="1216">
                  <c:v>1800</c:v>
                </c:pt>
                <c:pt idx="1217">
                  <c:v>1750</c:v>
                </c:pt>
                <c:pt idx="1218">
                  <c:v>1625</c:v>
                </c:pt>
                <c:pt idx="1219">
                  <c:v>1520</c:v>
                </c:pt>
                <c:pt idx="1220">
                  <c:v>1485</c:v>
                </c:pt>
                <c:pt idx="1221">
                  <c:v>1325</c:v>
                </c:pt>
                <c:pt idx="1222">
                  <c:v>1185</c:v>
                </c:pt>
                <c:pt idx="1223">
                  <c:v>1015</c:v>
                </c:pt>
                <c:pt idx="1224">
                  <c:v>935</c:v>
                </c:pt>
                <c:pt idx="1225">
                  <c:v>835</c:v>
                </c:pt>
                <c:pt idx="1226">
                  <c:v>785</c:v>
                </c:pt>
                <c:pt idx="1227">
                  <c:v>700</c:v>
                </c:pt>
                <c:pt idx="1228">
                  <c:v>705</c:v>
                </c:pt>
                <c:pt idx="1229">
                  <c:v>720</c:v>
                </c:pt>
                <c:pt idx="1230">
                  <c:v>705</c:v>
                </c:pt>
                <c:pt idx="1231">
                  <c:v>700</c:v>
                </c:pt>
                <c:pt idx="1232">
                  <c:v>655</c:v>
                </c:pt>
                <c:pt idx="1233">
                  <c:v>630</c:v>
                </c:pt>
                <c:pt idx="1234">
                  <c:v>620</c:v>
                </c:pt>
                <c:pt idx="1235">
                  <c:v>645</c:v>
                </c:pt>
                <c:pt idx="1236">
                  <c:v>640</c:v>
                </c:pt>
                <c:pt idx="1237">
                  <c:v>640</c:v>
                </c:pt>
                <c:pt idx="1238">
                  <c:v>615</c:v>
                </c:pt>
                <c:pt idx="1239">
                  <c:v>605</c:v>
                </c:pt>
                <c:pt idx="1240">
                  <c:v>620</c:v>
                </c:pt>
                <c:pt idx="1241">
                  <c:v>635</c:v>
                </c:pt>
                <c:pt idx="1242">
                  <c:v>670</c:v>
                </c:pt>
                <c:pt idx="1243">
                  <c:v>680</c:v>
                </c:pt>
                <c:pt idx="1244">
                  <c:v>635</c:v>
                </c:pt>
                <c:pt idx="1245">
                  <c:v>635</c:v>
                </c:pt>
                <c:pt idx="1246">
                  <c:v>650</c:v>
                </c:pt>
                <c:pt idx="1247">
                  <c:v>635</c:v>
                </c:pt>
                <c:pt idx="1248">
                  <c:v>625</c:v>
                </c:pt>
                <c:pt idx="1249">
                  <c:v>625</c:v>
                </c:pt>
                <c:pt idx="1250">
                  <c:v>635</c:v>
                </c:pt>
                <c:pt idx="1251">
                  <c:v>630</c:v>
                </c:pt>
                <c:pt idx="1252">
                  <c:v>635</c:v>
                </c:pt>
                <c:pt idx="1253">
                  <c:v>630</c:v>
                </c:pt>
                <c:pt idx="1254">
                  <c:v>645</c:v>
                </c:pt>
                <c:pt idx="1255">
                  <c:v>660</c:v>
                </c:pt>
                <c:pt idx="1256">
                  <c:v>620</c:v>
                </c:pt>
                <c:pt idx="1257">
                  <c:v>610</c:v>
                </c:pt>
                <c:pt idx="1258">
                  <c:v>635</c:v>
                </c:pt>
                <c:pt idx="1259">
                  <c:v>655</c:v>
                </c:pt>
                <c:pt idx="1260">
                  <c:v>635</c:v>
                </c:pt>
                <c:pt idx="1261">
                  <c:v>650</c:v>
                </c:pt>
                <c:pt idx="1262">
                  <c:v>665</c:v>
                </c:pt>
                <c:pt idx="1263">
                  <c:v>610</c:v>
                </c:pt>
                <c:pt idx="1264">
                  <c:v>640</c:v>
                </c:pt>
                <c:pt idx="1265">
                  <c:v>625</c:v>
                </c:pt>
                <c:pt idx="1266">
                  <c:v>595</c:v>
                </c:pt>
                <c:pt idx="1267">
                  <c:v>635</c:v>
                </c:pt>
                <c:pt idx="1268">
                  <c:v>620</c:v>
                </c:pt>
                <c:pt idx="1269">
                  <c:v>610</c:v>
                </c:pt>
                <c:pt idx="1270">
                  <c:v>650</c:v>
                </c:pt>
                <c:pt idx="1271">
                  <c:v>605</c:v>
                </c:pt>
                <c:pt idx="1272">
                  <c:v>655</c:v>
                </c:pt>
                <c:pt idx="1273">
                  <c:v>665</c:v>
                </c:pt>
                <c:pt idx="1274">
                  <c:v>605</c:v>
                </c:pt>
                <c:pt idx="1275">
                  <c:v>715</c:v>
                </c:pt>
                <c:pt idx="1276">
                  <c:v>630</c:v>
                </c:pt>
                <c:pt idx="1277">
                  <c:v>680</c:v>
                </c:pt>
                <c:pt idx="1278">
                  <c:v>650</c:v>
                </c:pt>
                <c:pt idx="1279">
                  <c:v>635</c:v>
                </c:pt>
                <c:pt idx="1280">
                  <c:v>675</c:v>
                </c:pt>
                <c:pt idx="1281">
                  <c:v>755</c:v>
                </c:pt>
                <c:pt idx="1282">
                  <c:v>740</c:v>
                </c:pt>
                <c:pt idx="1283">
                  <c:v>755</c:v>
                </c:pt>
                <c:pt idx="1284">
                  <c:v>820</c:v>
                </c:pt>
                <c:pt idx="1285">
                  <c:v>795</c:v>
                </c:pt>
                <c:pt idx="1286">
                  <c:v>820</c:v>
                </c:pt>
                <c:pt idx="1287">
                  <c:v>945</c:v>
                </c:pt>
                <c:pt idx="1288">
                  <c:v>1040</c:v>
                </c:pt>
                <c:pt idx="1289">
                  <c:v>1150</c:v>
                </c:pt>
                <c:pt idx="1290">
                  <c:v>1300</c:v>
                </c:pt>
                <c:pt idx="1291">
                  <c:v>1465</c:v>
                </c:pt>
                <c:pt idx="1292">
                  <c:v>1720</c:v>
                </c:pt>
                <c:pt idx="1293">
                  <c:v>2090</c:v>
                </c:pt>
                <c:pt idx="1294">
                  <c:v>2335</c:v>
                </c:pt>
                <c:pt idx="1295">
                  <c:v>2765</c:v>
                </c:pt>
                <c:pt idx="1296">
                  <c:v>3180</c:v>
                </c:pt>
                <c:pt idx="1297">
                  <c:v>3370</c:v>
                </c:pt>
                <c:pt idx="1298">
                  <c:v>3260</c:v>
                </c:pt>
                <c:pt idx="1299">
                  <c:v>3040</c:v>
                </c:pt>
                <c:pt idx="1300">
                  <c:v>2760</c:v>
                </c:pt>
                <c:pt idx="1301">
                  <c:v>2455</c:v>
                </c:pt>
                <c:pt idx="1302">
                  <c:v>2175</c:v>
                </c:pt>
                <c:pt idx="1303">
                  <c:v>2015</c:v>
                </c:pt>
                <c:pt idx="1304">
                  <c:v>1635</c:v>
                </c:pt>
                <c:pt idx="1305">
                  <c:v>1275</c:v>
                </c:pt>
                <c:pt idx="1306">
                  <c:v>1055</c:v>
                </c:pt>
                <c:pt idx="1307">
                  <c:v>915</c:v>
                </c:pt>
                <c:pt idx="1308">
                  <c:v>875</c:v>
                </c:pt>
                <c:pt idx="1309">
                  <c:v>850</c:v>
                </c:pt>
                <c:pt idx="1310">
                  <c:v>740</c:v>
                </c:pt>
                <c:pt idx="1311">
                  <c:v>725</c:v>
                </c:pt>
                <c:pt idx="1312">
                  <c:v>710</c:v>
                </c:pt>
                <c:pt idx="1313">
                  <c:v>715</c:v>
                </c:pt>
                <c:pt idx="1314">
                  <c:v>670</c:v>
                </c:pt>
                <c:pt idx="1315">
                  <c:v>655</c:v>
                </c:pt>
                <c:pt idx="1316">
                  <c:v>620</c:v>
                </c:pt>
                <c:pt idx="1317">
                  <c:v>640</c:v>
                </c:pt>
                <c:pt idx="1318">
                  <c:v>635</c:v>
                </c:pt>
                <c:pt idx="1319">
                  <c:v>640</c:v>
                </c:pt>
                <c:pt idx="1320">
                  <c:v>650</c:v>
                </c:pt>
                <c:pt idx="1321">
                  <c:v>630</c:v>
                </c:pt>
                <c:pt idx="1322">
                  <c:v>615</c:v>
                </c:pt>
                <c:pt idx="1323">
                  <c:v>605</c:v>
                </c:pt>
                <c:pt idx="1324">
                  <c:v>615</c:v>
                </c:pt>
                <c:pt idx="1325">
                  <c:v>620</c:v>
                </c:pt>
                <c:pt idx="1326">
                  <c:v>610</c:v>
                </c:pt>
                <c:pt idx="1327">
                  <c:v>670</c:v>
                </c:pt>
                <c:pt idx="1328">
                  <c:v>655</c:v>
                </c:pt>
                <c:pt idx="1329">
                  <c:v>645</c:v>
                </c:pt>
                <c:pt idx="1330">
                  <c:v>560</c:v>
                </c:pt>
                <c:pt idx="1331">
                  <c:v>605</c:v>
                </c:pt>
                <c:pt idx="1332">
                  <c:v>605</c:v>
                </c:pt>
                <c:pt idx="1333">
                  <c:v>615</c:v>
                </c:pt>
                <c:pt idx="1334">
                  <c:v>600</c:v>
                </c:pt>
                <c:pt idx="1335">
                  <c:v>595</c:v>
                </c:pt>
                <c:pt idx="1336">
                  <c:v>615</c:v>
                </c:pt>
                <c:pt idx="1337">
                  <c:v>605</c:v>
                </c:pt>
                <c:pt idx="1338">
                  <c:v>575</c:v>
                </c:pt>
                <c:pt idx="1339">
                  <c:v>595</c:v>
                </c:pt>
                <c:pt idx="1340">
                  <c:v>610</c:v>
                </c:pt>
                <c:pt idx="1341">
                  <c:v>610</c:v>
                </c:pt>
                <c:pt idx="1342">
                  <c:v>605</c:v>
                </c:pt>
                <c:pt idx="1343">
                  <c:v>620</c:v>
                </c:pt>
                <c:pt idx="1344">
                  <c:v>605</c:v>
                </c:pt>
                <c:pt idx="1345">
                  <c:v>585</c:v>
                </c:pt>
                <c:pt idx="1346">
                  <c:v>585</c:v>
                </c:pt>
                <c:pt idx="1347">
                  <c:v>645</c:v>
                </c:pt>
                <c:pt idx="1348">
                  <c:v>590</c:v>
                </c:pt>
                <c:pt idx="1349">
                  <c:v>570</c:v>
                </c:pt>
                <c:pt idx="1350">
                  <c:v>600</c:v>
                </c:pt>
                <c:pt idx="1351">
                  <c:v>610</c:v>
                </c:pt>
                <c:pt idx="1352">
                  <c:v>625</c:v>
                </c:pt>
                <c:pt idx="1353">
                  <c:v>605</c:v>
                </c:pt>
                <c:pt idx="1354">
                  <c:v>625</c:v>
                </c:pt>
                <c:pt idx="1355">
                  <c:v>615</c:v>
                </c:pt>
                <c:pt idx="1356">
                  <c:v>595</c:v>
                </c:pt>
                <c:pt idx="1357">
                  <c:v>605</c:v>
                </c:pt>
                <c:pt idx="1358">
                  <c:v>595</c:v>
                </c:pt>
                <c:pt idx="1359">
                  <c:v>585</c:v>
                </c:pt>
                <c:pt idx="1360">
                  <c:v>590</c:v>
                </c:pt>
                <c:pt idx="1361">
                  <c:v>585</c:v>
                </c:pt>
                <c:pt idx="1362">
                  <c:v>605</c:v>
                </c:pt>
                <c:pt idx="1363">
                  <c:v>605</c:v>
                </c:pt>
                <c:pt idx="1364">
                  <c:v>595</c:v>
                </c:pt>
                <c:pt idx="1365">
                  <c:v>585</c:v>
                </c:pt>
                <c:pt idx="1366">
                  <c:v>560</c:v>
                </c:pt>
                <c:pt idx="1367">
                  <c:v>565</c:v>
                </c:pt>
                <c:pt idx="1368">
                  <c:v>575</c:v>
                </c:pt>
                <c:pt idx="1369">
                  <c:v>605</c:v>
                </c:pt>
                <c:pt idx="1370">
                  <c:v>590</c:v>
                </c:pt>
                <c:pt idx="1371">
                  <c:v>590</c:v>
                </c:pt>
                <c:pt idx="1372">
                  <c:v>555</c:v>
                </c:pt>
                <c:pt idx="1373">
                  <c:v>570</c:v>
                </c:pt>
                <c:pt idx="1374">
                  <c:v>575</c:v>
                </c:pt>
                <c:pt idx="1375">
                  <c:v>600</c:v>
                </c:pt>
                <c:pt idx="1376">
                  <c:v>600</c:v>
                </c:pt>
                <c:pt idx="1377">
                  <c:v>555</c:v>
                </c:pt>
                <c:pt idx="1378">
                  <c:v>575</c:v>
                </c:pt>
                <c:pt idx="1379">
                  <c:v>585</c:v>
                </c:pt>
                <c:pt idx="1380">
                  <c:v>620</c:v>
                </c:pt>
                <c:pt idx="1381">
                  <c:v>615</c:v>
                </c:pt>
                <c:pt idx="1382">
                  <c:v>595</c:v>
                </c:pt>
                <c:pt idx="1383">
                  <c:v>565</c:v>
                </c:pt>
                <c:pt idx="1384">
                  <c:v>585</c:v>
                </c:pt>
                <c:pt idx="1385">
                  <c:v>610</c:v>
                </c:pt>
                <c:pt idx="1386">
                  <c:v>595</c:v>
                </c:pt>
                <c:pt idx="1387">
                  <c:v>600</c:v>
                </c:pt>
                <c:pt idx="1388">
                  <c:v>605</c:v>
                </c:pt>
                <c:pt idx="1389">
                  <c:v>570</c:v>
                </c:pt>
                <c:pt idx="1390">
                  <c:v>590</c:v>
                </c:pt>
                <c:pt idx="1391">
                  <c:v>575</c:v>
                </c:pt>
                <c:pt idx="1392">
                  <c:v>555</c:v>
                </c:pt>
                <c:pt idx="1393">
                  <c:v>560</c:v>
                </c:pt>
                <c:pt idx="1394">
                  <c:v>545</c:v>
                </c:pt>
                <c:pt idx="1395">
                  <c:v>540</c:v>
                </c:pt>
                <c:pt idx="1396">
                  <c:v>580</c:v>
                </c:pt>
                <c:pt idx="1397">
                  <c:v>605</c:v>
                </c:pt>
                <c:pt idx="1398">
                  <c:v>615</c:v>
                </c:pt>
                <c:pt idx="1399">
                  <c:v>585</c:v>
                </c:pt>
                <c:pt idx="1400">
                  <c:v>560</c:v>
                </c:pt>
                <c:pt idx="1401">
                  <c:v>580</c:v>
                </c:pt>
                <c:pt idx="1402">
                  <c:v>570</c:v>
                </c:pt>
                <c:pt idx="1403">
                  <c:v>580</c:v>
                </c:pt>
                <c:pt idx="1404">
                  <c:v>625</c:v>
                </c:pt>
                <c:pt idx="1405">
                  <c:v>550</c:v>
                </c:pt>
                <c:pt idx="1406">
                  <c:v>555</c:v>
                </c:pt>
                <c:pt idx="1407">
                  <c:v>560</c:v>
                </c:pt>
                <c:pt idx="1408">
                  <c:v>560</c:v>
                </c:pt>
                <c:pt idx="1409">
                  <c:v>565</c:v>
                </c:pt>
                <c:pt idx="1410">
                  <c:v>590</c:v>
                </c:pt>
                <c:pt idx="1411">
                  <c:v>615</c:v>
                </c:pt>
                <c:pt idx="1412">
                  <c:v>610</c:v>
                </c:pt>
                <c:pt idx="1413">
                  <c:v>585</c:v>
                </c:pt>
                <c:pt idx="1414">
                  <c:v>590</c:v>
                </c:pt>
                <c:pt idx="1415">
                  <c:v>600</c:v>
                </c:pt>
                <c:pt idx="1416">
                  <c:v>600</c:v>
                </c:pt>
                <c:pt idx="1417">
                  <c:v>585</c:v>
                </c:pt>
                <c:pt idx="1418">
                  <c:v>575</c:v>
                </c:pt>
                <c:pt idx="1419">
                  <c:v>570</c:v>
                </c:pt>
                <c:pt idx="1420">
                  <c:v>570</c:v>
                </c:pt>
                <c:pt idx="1421">
                  <c:v>590</c:v>
                </c:pt>
                <c:pt idx="1422">
                  <c:v>585</c:v>
                </c:pt>
                <c:pt idx="1423">
                  <c:v>585</c:v>
                </c:pt>
                <c:pt idx="1424">
                  <c:v>575</c:v>
                </c:pt>
                <c:pt idx="1425">
                  <c:v>580</c:v>
                </c:pt>
                <c:pt idx="1426">
                  <c:v>575</c:v>
                </c:pt>
                <c:pt idx="1427">
                  <c:v>575</c:v>
                </c:pt>
                <c:pt idx="1428">
                  <c:v>590</c:v>
                </c:pt>
                <c:pt idx="1429">
                  <c:v>580</c:v>
                </c:pt>
                <c:pt idx="1430">
                  <c:v>575</c:v>
                </c:pt>
                <c:pt idx="1431">
                  <c:v>590</c:v>
                </c:pt>
                <c:pt idx="1432">
                  <c:v>570</c:v>
                </c:pt>
                <c:pt idx="1433">
                  <c:v>610</c:v>
                </c:pt>
                <c:pt idx="1434">
                  <c:v>615</c:v>
                </c:pt>
                <c:pt idx="1435">
                  <c:v>560</c:v>
                </c:pt>
                <c:pt idx="1436">
                  <c:v>590</c:v>
                </c:pt>
                <c:pt idx="1437">
                  <c:v>565</c:v>
                </c:pt>
                <c:pt idx="1438">
                  <c:v>600</c:v>
                </c:pt>
                <c:pt idx="1439">
                  <c:v>560</c:v>
                </c:pt>
                <c:pt idx="1440">
                  <c:v>570</c:v>
                </c:pt>
                <c:pt idx="1441">
                  <c:v>595</c:v>
                </c:pt>
                <c:pt idx="1442">
                  <c:v>605</c:v>
                </c:pt>
                <c:pt idx="1443">
                  <c:v>595</c:v>
                </c:pt>
                <c:pt idx="1444">
                  <c:v>585</c:v>
                </c:pt>
                <c:pt idx="1445">
                  <c:v>590</c:v>
                </c:pt>
                <c:pt idx="1446">
                  <c:v>555</c:v>
                </c:pt>
                <c:pt idx="1447">
                  <c:v>570</c:v>
                </c:pt>
                <c:pt idx="1448">
                  <c:v>550</c:v>
                </c:pt>
                <c:pt idx="1449">
                  <c:v>620</c:v>
                </c:pt>
                <c:pt idx="1450">
                  <c:v>580</c:v>
                </c:pt>
                <c:pt idx="1451">
                  <c:v>575</c:v>
                </c:pt>
                <c:pt idx="1452">
                  <c:v>550</c:v>
                </c:pt>
                <c:pt idx="1453">
                  <c:v>560</c:v>
                </c:pt>
                <c:pt idx="1454">
                  <c:v>570</c:v>
                </c:pt>
                <c:pt idx="1455">
                  <c:v>580</c:v>
                </c:pt>
                <c:pt idx="1456">
                  <c:v>545</c:v>
                </c:pt>
                <c:pt idx="1457">
                  <c:v>565</c:v>
                </c:pt>
                <c:pt idx="1458">
                  <c:v>605</c:v>
                </c:pt>
                <c:pt idx="1459">
                  <c:v>555</c:v>
                </c:pt>
                <c:pt idx="1460">
                  <c:v>595</c:v>
                </c:pt>
                <c:pt idx="1461">
                  <c:v>585</c:v>
                </c:pt>
                <c:pt idx="1462">
                  <c:v>570</c:v>
                </c:pt>
                <c:pt idx="1463">
                  <c:v>565</c:v>
                </c:pt>
                <c:pt idx="1464">
                  <c:v>540</c:v>
                </c:pt>
                <c:pt idx="1465">
                  <c:v>550</c:v>
                </c:pt>
                <c:pt idx="1466">
                  <c:v>555</c:v>
                </c:pt>
                <c:pt idx="1467">
                  <c:v>545</c:v>
                </c:pt>
                <c:pt idx="1468">
                  <c:v>550</c:v>
                </c:pt>
                <c:pt idx="1469">
                  <c:v>585</c:v>
                </c:pt>
                <c:pt idx="1470">
                  <c:v>580</c:v>
                </c:pt>
                <c:pt idx="1471">
                  <c:v>575</c:v>
                </c:pt>
                <c:pt idx="1472">
                  <c:v>580</c:v>
                </c:pt>
                <c:pt idx="1473">
                  <c:v>565</c:v>
                </c:pt>
                <c:pt idx="1474">
                  <c:v>560</c:v>
                </c:pt>
                <c:pt idx="1475">
                  <c:v>555</c:v>
                </c:pt>
                <c:pt idx="1476">
                  <c:v>580</c:v>
                </c:pt>
                <c:pt idx="1477">
                  <c:v>580</c:v>
                </c:pt>
                <c:pt idx="1478">
                  <c:v>580</c:v>
                </c:pt>
                <c:pt idx="1479">
                  <c:v>585</c:v>
                </c:pt>
                <c:pt idx="1480">
                  <c:v>560</c:v>
                </c:pt>
                <c:pt idx="1481">
                  <c:v>550</c:v>
                </c:pt>
                <c:pt idx="1482">
                  <c:v>570</c:v>
                </c:pt>
                <c:pt idx="1483">
                  <c:v>560</c:v>
                </c:pt>
                <c:pt idx="1484">
                  <c:v>570</c:v>
                </c:pt>
                <c:pt idx="1485">
                  <c:v>590</c:v>
                </c:pt>
                <c:pt idx="1486">
                  <c:v>565</c:v>
                </c:pt>
                <c:pt idx="1487">
                  <c:v>545</c:v>
                </c:pt>
                <c:pt idx="1488">
                  <c:v>565</c:v>
                </c:pt>
                <c:pt idx="1489">
                  <c:v>555</c:v>
                </c:pt>
                <c:pt idx="1490">
                  <c:v>550</c:v>
                </c:pt>
                <c:pt idx="1491">
                  <c:v>570</c:v>
                </c:pt>
                <c:pt idx="1492">
                  <c:v>560</c:v>
                </c:pt>
                <c:pt idx="1493">
                  <c:v>565</c:v>
                </c:pt>
                <c:pt idx="1494">
                  <c:v>560</c:v>
                </c:pt>
                <c:pt idx="1495">
                  <c:v>550</c:v>
                </c:pt>
                <c:pt idx="1496">
                  <c:v>585</c:v>
                </c:pt>
                <c:pt idx="1497">
                  <c:v>590</c:v>
                </c:pt>
                <c:pt idx="1498">
                  <c:v>555</c:v>
                </c:pt>
                <c:pt idx="1499">
                  <c:v>590</c:v>
                </c:pt>
                <c:pt idx="1500">
                  <c:v>580</c:v>
                </c:pt>
                <c:pt idx="1501">
                  <c:v>555</c:v>
                </c:pt>
                <c:pt idx="1502">
                  <c:v>570</c:v>
                </c:pt>
                <c:pt idx="1503">
                  <c:v>560</c:v>
                </c:pt>
                <c:pt idx="1504">
                  <c:v>590</c:v>
                </c:pt>
                <c:pt idx="1505">
                  <c:v>585</c:v>
                </c:pt>
                <c:pt idx="1506">
                  <c:v>580</c:v>
                </c:pt>
                <c:pt idx="1507">
                  <c:v>585</c:v>
                </c:pt>
                <c:pt idx="1508">
                  <c:v>585</c:v>
                </c:pt>
                <c:pt idx="1509">
                  <c:v>580</c:v>
                </c:pt>
                <c:pt idx="1510">
                  <c:v>580</c:v>
                </c:pt>
                <c:pt idx="1511">
                  <c:v>580</c:v>
                </c:pt>
                <c:pt idx="1512">
                  <c:v>575</c:v>
                </c:pt>
                <c:pt idx="1513">
                  <c:v>580</c:v>
                </c:pt>
                <c:pt idx="1514">
                  <c:v>540</c:v>
                </c:pt>
                <c:pt idx="1515">
                  <c:v>580</c:v>
                </c:pt>
                <c:pt idx="1516">
                  <c:v>590</c:v>
                </c:pt>
                <c:pt idx="1517">
                  <c:v>575</c:v>
                </c:pt>
                <c:pt idx="1518">
                  <c:v>560</c:v>
                </c:pt>
                <c:pt idx="1519">
                  <c:v>590</c:v>
                </c:pt>
                <c:pt idx="1520">
                  <c:v>575</c:v>
                </c:pt>
                <c:pt idx="1521">
                  <c:v>580</c:v>
                </c:pt>
                <c:pt idx="1522">
                  <c:v>565</c:v>
                </c:pt>
                <c:pt idx="1523">
                  <c:v>555</c:v>
                </c:pt>
                <c:pt idx="1524">
                  <c:v>585</c:v>
                </c:pt>
                <c:pt idx="1525">
                  <c:v>570</c:v>
                </c:pt>
                <c:pt idx="1526">
                  <c:v>570</c:v>
                </c:pt>
                <c:pt idx="1527">
                  <c:v>565</c:v>
                </c:pt>
                <c:pt idx="1528">
                  <c:v>550</c:v>
                </c:pt>
                <c:pt idx="1529">
                  <c:v>555</c:v>
                </c:pt>
                <c:pt idx="1530">
                  <c:v>555</c:v>
                </c:pt>
                <c:pt idx="1531">
                  <c:v>560</c:v>
                </c:pt>
                <c:pt idx="1532">
                  <c:v>585</c:v>
                </c:pt>
                <c:pt idx="1533">
                  <c:v>590</c:v>
                </c:pt>
                <c:pt idx="1534">
                  <c:v>570</c:v>
                </c:pt>
                <c:pt idx="1535">
                  <c:v>560</c:v>
                </c:pt>
                <c:pt idx="1536">
                  <c:v>555</c:v>
                </c:pt>
                <c:pt idx="1537">
                  <c:v>550</c:v>
                </c:pt>
                <c:pt idx="1538">
                  <c:v>545</c:v>
                </c:pt>
                <c:pt idx="1539">
                  <c:v>575</c:v>
                </c:pt>
                <c:pt idx="1540">
                  <c:v>565</c:v>
                </c:pt>
                <c:pt idx="1541">
                  <c:v>560</c:v>
                </c:pt>
                <c:pt idx="1542">
                  <c:v>555</c:v>
                </c:pt>
                <c:pt idx="1543">
                  <c:v>580</c:v>
                </c:pt>
                <c:pt idx="1544">
                  <c:v>560</c:v>
                </c:pt>
                <c:pt idx="1545">
                  <c:v>570</c:v>
                </c:pt>
                <c:pt idx="1546">
                  <c:v>580</c:v>
                </c:pt>
                <c:pt idx="1547">
                  <c:v>545</c:v>
                </c:pt>
                <c:pt idx="1548">
                  <c:v>585</c:v>
                </c:pt>
                <c:pt idx="1549">
                  <c:v>560</c:v>
                </c:pt>
                <c:pt idx="1550">
                  <c:v>575</c:v>
                </c:pt>
                <c:pt idx="1551">
                  <c:v>555</c:v>
                </c:pt>
                <c:pt idx="1552">
                  <c:v>580</c:v>
                </c:pt>
                <c:pt idx="1553">
                  <c:v>590</c:v>
                </c:pt>
                <c:pt idx="1554">
                  <c:v>560</c:v>
                </c:pt>
                <c:pt idx="1555">
                  <c:v>590</c:v>
                </c:pt>
                <c:pt idx="1556">
                  <c:v>545</c:v>
                </c:pt>
                <c:pt idx="1557">
                  <c:v>565</c:v>
                </c:pt>
                <c:pt idx="1558">
                  <c:v>575</c:v>
                </c:pt>
                <c:pt idx="1559">
                  <c:v>570</c:v>
                </c:pt>
                <c:pt idx="1560">
                  <c:v>545</c:v>
                </c:pt>
                <c:pt idx="1561">
                  <c:v>555</c:v>
                </c:pt>
                <c:pt idx="1562">
                  <c:v>545</c:v>
                </c:pt>
                <c:pt idx="1563">
                  <c:v>570</c:v>
                </c:pt>
                <c:pt idx="1564">
                  <c:v>540</c:v>
                </c:pt>
                <c:pt idx="1565">
                  <c:v>590</c:v>
                </c:pt>
                <c:pt idx="1566">
                  <c:v>560</c:v>
                </c:pt>
                <c:pt idx="1567">
                  <c:v>600</c:v>
                </c:pt>
                <c:pt idx="1568">
                  <c:v>570</c:v>
                </c:pt>
                <c:pt idx="1569">
                  <c:v>565</c:v>
                </c:pt>
                <c:pt idx="1570">
                  <c:v>585</c:v>
                </c:pt>
                <c:pt idx="1571">
                  <c:v>580</c:v>
                </c:pt>
                <c:pt idx="1572">
                  <c:v>575</c:v>
                </c:pt>
                <c:pt idx="1573">
                  <c:v>585</c:v>
                </c:pt>
                <c:pt idx="1574">
                  <c:v>570</c:v>
                </c:pt>
                <c:pt idx="1575">
                  <c:v>540</c:v>
                </c:pt>
                <c:pt idx="1576">
                  <c:v>550</c:v>
                </c:pt>
                <c:pt idx="1577">
                  <c:v>560</c:v>
                </c:pt>
                <c:pt idx="1578">
                  <c:v>570</c:v>
                </c:pt>
                <c:pt idx="1579">
                  <c:v>575</c:v>
                </c:pt>
                <c:pt idx="1580">
                  <c:v>585</c:v>
                </c:pt>
                <c:pt idx="1581">
                  <c:v>580</c:v>
                </c:pt>
                <c:pt idx="1582">
                  <c:v>565</c:v>
                </c:pt>
                <c:pt idx="1583">
                  <c:v>575</c:v>
                </c:pt>
                <c:pt idx="1584">
                  <c:v>580</c:v>
                </c:pt>
                <c:pt idx="1585">
                  <c:v>585</c:v>
                </c:pt>
                <c:pt idx="1586">
                  <c:v>555</c:v>
                </c:pt>
                <c:pt idx="1587">
                  <c:v>570</c:v>
                </c:pt>
                <c:pt idx="1588">
                  <c:v>575</c:v>
                </c:pt>
                <c:pt idx="1589">
                  <c:v>555</c:v>
                </c:pt>
                <c:pt idx="1590">
                  <c:v>545</c:v>
                </c:pt>
                <c:pt idx="1591">
                  <c:v>560</c:v>
                </c:pt>
                <c:pt idx="1592">
                  <c:v>560</c:v>
                </c:pt>
                <c:pt idx="1593">
                  <c:v>550</c:v>
                </c:pt>
                <c:pt idx="1594">
                  <c:v>570</c:v>
                </c:pt>
                <c:pt idx="1595">
                  <c:v>575</c:v>
                </c:pt>
                <c:pt idx="1596">
                  <c:v>555</c:v>
                </c:pt>
                <c:pt idx="1597">
                  <c:v>545</c:v>
                </c:pt>
                <c:pt idx="1598">
                  <c:v>540</c:v>
                </c:pt>
                <c:pt idx="1599">
                  <c:v>540</c:v>
                </c:pt>
                <c:pt idx="1600">
                  <c:v>545</c:v>
                </c:pt>
                <c:pt idx="1601">
                  <c:v>575</c:v>
                </c:pt>
                <c:pt idx="1602">
                  <c:v>560</c:v>
                </c:pt>
                <c:pt idx="1603">
                  <c:v>565</c:v>
                </c:pt>
                <c:pt idx="1604">
                  <c:v>580</c:v>
                </c:pt>
                <c:pt idx="1605">
                  <c:v>575</c:v>
                </c:pt>
                <c:pt idx="1606">
                  <c:v>550</c:v>
                </c:pt>
                <c:pt idx="1607">
                  <c:v>555</c:v>
                </c:pt>
                <c:pt idx="1608">
                  <c:v>585</c:v>
                </c:pt>
                <c:pt idx="1609">
                  <c:v>565</c:v>
                </c:pt>
                <c:pt idx="1610">
                  <c:v>585</c:v>
                </c:pt>
                <c:pt idx="1611">
                  <c:v>565</c:v>
                </c:pt>
                <c:pt idx="1612">
                  <c:v>580</c:v>
                </c:pt>
                <c:pt idx="1613">
                  <c:v>600</c:v>
                </c:pt>
                <c:pt idx="1614">
                  <c:v>540</c:v>
                </c:pt>
                <c:pt idx="1615">
                  <c:v>540</c:v>
                </c:pt>
                <c:pt idx="1616">
                  <c:v>570</c:v>
                </c:pt>
                <c:pt idx="1617">
                  <c:v>570</c:v>
                </c:pt>
                <c:pt idx="1618">
                  <c:v>575</c:v>
                </c:pt>
                <c:pt idx="1619">
                  <c:v>610</c:v>
                </c:pt>
                <c:pt idx="1620">
                  <c:v>570</c:v>
                </c:pt>
                <c:pt idx="1621">
                  <c:v>575</c:v>
                </c:pt>
                <c:pt idx="1622">
                  <c:v>535</c:v>
                </c:pt>
                <c:pt idx="1623">
                  <c:v>575</c:v>
                </c:pt>
                <c:pt idx="1624">
                  <c:v>580</c:v>
                </c:pt>
                <c:pt idx="1625">
                  <c:v>565</c:v>
                </c:pt>
                <c:pt idx="1626">
                  <c:v>605</c:v>
                </c:pt>
                <c:pt idx="1627">
                  <c:v>575</c:v>
                </c:pt>
                <c:pt idx="1628">
                  <c:v>605</c:v>
                </c:pt>
                <c:pt idx="1629">
                  <c:v>555</c:v>
                </c:pt>
                <c:pt idx="1630">
                  <c:v>540</c:v>
                </c:pt>
                <c:pt idx="1631">
                  <c:v>555</c:v>
                </c:pt>
                <c:pt idx="1632">
                  <c:v>575</c:v>
                </c:pt>
                <c:pt idx="1633">
                  <c:v>575</c:v>
                </c:pt>
                <c:pt idx="1634">
                  <c:v>575</c:v>
                </c:pt>
                <c:pt idx="1635">
                  <c:v>555</c:v>
                </c:pt>
                <c:pt idx="1636">
                  <c:v>550</c:v>
                </c:pt>
                <c:pt idx="1637">
                  <c:v>565</c:v>
                </c:pt>
                <c:pt idx="1638">
                  <c:v>540</c:v>
                </c:pt>
                <c:pt idx="1639">
                  <c:v>560</c:v>
                </c:pt>
                <c:pt idx="1640">
                  <c:v>585</c:v>
                </c:pt>
                <c:pt idx="1641">
                  <c:v>560</c:v>
                </c:pt>
                <c:pt idx="1642">
                  <c:v>535</c:v>
                </c:pt>
                <c:pt idx="1643">
                  <c:v>550</c:v>
                </c:pt>
                <c:pt idx="1644">
                  <c:v>555</c:v>
                </c:pt>
                <c:pt idx="1645">
                  <c:v>560</c:v>
                </c:pt>
                <c:pt idx="1646">
                  <c:v>565</c:v>
                </c:pt>
                <c:pt idx="1647">
                  <c:v>550</c:v>
                </c:pt>
                <c:pt idx="1648">
                  <c:v>535</c:v>
                </c:pt>
                <c:pt idx="1649">
                  <c:v>555</c:v>
                </c:pt>
                <c:pt idx="1650">
                  <c:v>560</c:v>
                </c:pt>
                <c:pt idx="1651">
                  <c:v>545</c:v>
                </c:pt>
                <c:pt idx="1652">
                  <c:v>575</c:v>
                </c:pt>
                <c:pt idx="1653">
                  <c:v>585</c:v>
                </c:pt>
                <c:pt idx="1654">
                  <c:v>565</c:v>
                </c:pt>
                <c:pt idx="1655">
                  <c:v>565</c:v>
                </c:pt>
                <c:pt idx="1656">
                  <c:v>550</c:v>
                </c:pt>
                <c:pt idx="1657">
                  <c:v>560</c:v>
                </c:pt>
                <c:pt idx="1658">
                  <c:v>555</c:v>
                </c:pt>
                <c:pt idx="1659">
                  <c:v>550</c:v>
                </c:pt>
                <c:pt idx="1660">
                  <c:v>545</c:v>
                </c:pt>
                <c:pt idx="1661">
                  <c:v>540</c:v>
                </c:pt>
                <c:pt idx="1662">
                  <c:v>550</c:v>
                </c:pt>
                <c:pt idx="1663">
                  <c:v>585</c:v>
                </c:pt>
                <c:pt idx="1664">
                  <c:v>575</c:v>
                </c:pt>
                <c:pt idx="1665">
                  <c:v>555</c:v>
                </c:pt>
                <c:pt idx="1666">
                  <c:v>575</c:v>
                </c:pt>
                <c:pt idx="1667">
                  <c:v>555</c:v>
                </c:pt>
                <c:pt idx="1668">
                  <c:v>550</c:v>
                </c:pt>
                <c:pt idx="1669">
                  <c:v>585</c:v>
                </c:pt>
                <c:pt idx="1670">
                  <c:v>555</c:v>
                </c:pt>
                <c:pt idx="1671">
                  <c:v>555</c:v>
                </c:pt>
                <c:pt idx="1672">
                  <c:v>550</c:v>
                </c:pt>
                <c:pt idx="1673">
                  <c:v>560</c:v>
                </c:pt>
                <c:pt idx="1674">
                  <c:v>590</c:v>
                </c:pt>
                <c:pt idx="1675">
                  <c:v>575</c:v>
                </c:pt>
                <c:pt idx="1676">
                  <c:v>550</c:v>
                </c:pt>
                <c:pt idx="1677">
                  <c:v>530</c:v>
                </c:pt>
                <c:pt idx="1678">
                  <c:v>550</c:v>
                </c:pt>
                <c:pt idx="1679">
                  <c:v>555</c:v>
                </c:pt>
                <c:pt idx="1680">
                  <c:v>555</c:v>
                </c:pt>
                <c:pt idx="1681">
                  <c:v>560</c:v>
                </c:pt>
                <c:pt idx="1682">
                  <c:v>580</c:v>
                </c:pt>
                <c:pt idx="1683">
                  <c:v>585</c:v>
                </c:pt>
                <c:pt idx="1684">
                  <c:v>550</c:v>
                </c:pt>
                <c:pt idx="1685">
                  <c:v>550</c:v>
                </c:pt>
                <c:pt idx="1686">
                  <c:v>530</c:v>
                </c:pt>
                <c:pt idx="1687">
                  <c:v>550</c:v>
                </c:pt>
                <c:pt idx="1688">
                  <c:v>555</c:v>
                </c:pt>
                <c:pt idx="1689">
                  <c:v>545</c:v>
                </c:pt>
                <c:pt idx="1690">
                  <c:v>545</c:v>
                </c:pt>
                <c:pt idx="1691">
                  <c:v>520</c:v>
                </c:pt>
                <c:pt idx="1692">
                  <c:v>545</c:v>
                </c:pt>
                <c:pt idx="1693">
                  <c:v>540</c:v>
                </c:pt>
                <c:pt idx="1694">
                  <c:v>565</c:v>
                </c:pt>
                <c:pt idx="1695">
                  <c:v>565</c:v>
                </c:pt>
                <c:pt idx="1696">
                  <c:v>550</c:v>
                </c:pt>
                <c:pt idx="1697">
                  <c:v>540</c:v>
                </c:pt>
                <c:pt idx="1698">
                  <c:v>550</c:v>
                </c:pt>
                <c:pt idx="1699">
                  <c:v>570</c:v>
                </c:pt>
                <c:pt idx="1700">
                  <c:v>555</c:v>
                </c:pt>
                <c:pt idx="1701">
                  <c:v>550</c:v>
                </c:pt>
                <c:pt idx="1702">
                  <c:v>550</c:v>
                </c:pt>
                <c:pt idx="1703">
                  <c:v>550</c:v>
                </c:pt>
                <c:pt idx="1704">
                  <c:v>565</c:v>
                </c:pt>
                <c:pt idx="1705">
                  <c:v>575</c:v>
                </c:pt>
                <c:pt idx="1706">
                  <c:v>575</c:v>
                </c:pt>
                <c:pt idx="1707">
                  <c:v>555</c:v>
                </c:pt>
                <c:pt idx="1708">
                  <c:v>555</c:v>
                </c:pt>
                <c:pt idx="1709">
                  <c:v>565</c:v>
                </c:pt>
                <c:pt idx="1710">
                  <c:v>575</c:v>
                </c:pt>
                <c:pt idx="1711">
                  <c:v>560</c:v>
                </c:pt>
                <c:pt idx="1712">
                  <c:v>530</c:v>
                </c:pt>
                <c:pt idx="1713">
                  <c:v>550</c:v>
                </c:pt>
                <c:pt idx="1714">
                  <c:v>560</c:v>
                </c:pt>
                <c:pt idx="1715">
                  <c:v>575</c:v>
                </c:pt>
                <c:pt idx="1716">
                  <c:v>560</c:v>
                </c:pt>
                <c:pt idx="1717">
                  <c:v>545</c:v>
                </c:pt>
                <c:pt idx="1718">
                  <c:v>570</c:v>
                </c:pt>
                <c:pt idx="1719">
                  <c:v>555</c:v>
                </c:pt>
                <c:pt idx="1720">
                  <c:v>545</c:v>
                </c:pt>
                <c:pt idx="1721">
                  <c:v>545</c:v>
                </c:pt>
                <c:pt idx="1722">
                  <c:v>540</c:v>
                </c:pt>
                <c:pt idx="1723">
                  <c:v>550</c:v>
                </c:pt>
                <c:pt idx="1724">
                  <c:v>565</c:v>
                </c:pt>
                <c:pt idx="1725">
                  <c:v>540</c:v>
                </c:pt>
                <c:pt idx="1726">
                  <c:v>570</c:v>
                </c:pt>
                <c:pt idx="1727">
                  <c:v>575</c:v>
                </c:pt>
                <c:pt idx="1728">
                  <c:v>560</c:v>
                </c:pt>
                <c:pt idx="1729">
                  <c:v>550</c:v>
                </c:pt>
                <c:pt idx="1730">
                  <c:v>545</c:v>
                </c:pt>
                <c:pt idx="1731">
                  <c:v>550</c:v>
                </c:pt>
                <c:pt idx="1732">
                  <c:v>555</c:v>
                </c:pt>
                <c:pt idx="1733">
                  <c:v>550</c:v>
                </c:pt>
                <c:pt idx="1734">
                  <c:v>525</c:v>
                </c:pt>
                <c:pt idx="1735">
                  <c:v>540</c:v>
                </c:pt>
                <c:pt idx="1736">
                  <c:v>570</c:v>
                </c:pt>
                <c:pt idx="1737">
                  <c:v>555</c:v>
                </c:pt>
                <c:pt idx="1738">
                  <c:v>535</c:v>
                </c:pt>
                <c:pt idx="1739">
                  <c:v>535</c:v>
                </c:pt>
                <c:pt idx="1740">
                  <c:v>570</c:v>
                </c:pt>
                <c:pt idx="1741">
                  <c:v>535</c:v>
                </c:pt>
                <c:pt idx="1742">
                  <c:v>540</c:v>
                </c:pt>
                <c:pt idx="1743">
                  <c:v>560</c:v>
                </c:pt>
                <c:pt idx="1744">
                  <c:v>570</c:v>
                </c:pt>
                <c:pt idx="1745">
                  <c:v>550</c:v>
                </c:pt>
                <c:pt idx="1746">
                  <c:v>565</c:v>
                </c:pt>
                <c:pt idx="1747">
                  <c:v>560</c:v>
                </c:pt>
                <c:pt idx="1748">
                  <c:v>570</c:v>
                </c:pt>
                <c:pt idx="1749">
                  <c:v>565</c:v>
                </c:pt>
                <c:pt idx="1750">
                  <c:v>545</c:v>
                </c:pt>
                <c:pt idx="1751">
                  <c:v>560</c:v>
                </c:pt>
                <c:pt idx="1752">
                  <c:v>565</c:v>
                </c:pt>
                <c:pt idx="1753">
                  <c:v>575</c:v>
                </c:pt>
                <c:pt idx="1754">
                  <c:v>540</c:v>
                </c:pt>
                <c:pt idx="1755">
                  <c:v>550</c:v>
                </c:pt>
                <c:pt idx="1756">
                  <c:v>565</c:v>
                </c:pt>
                <c:pt idx="1757">
                  <c:v>565</c:v>
                </c:pt>
                <c:pt idx="1758">
                  <c:v>575</c:v>
                </c:pt>
                <c:pt idx="1759">
                  <c:v>545</c:v>
                </c:pt>
                <c:pt idx="1760">
                  <c:v>550</c:v>
                </c:pt>
                <c:pt idx="1761">
                  <c:v>550</c:v>
                </c:pt>
                <c:pt idx="1762">
                  <c:v>555</c:v>
                </c:pt>
                <c:pt idx="1763">
                  <c:v>565</c:v>
                </c:pt>
                <c:pt idx="1764">
                  <c:v>555</c:v>
                </c:pt>
                <c:pt idx="1765">
                  <c:v>530</c:v>
                </c:pt>
                <c:pt idx="1766">
                  <c:v>560</c:v>
                </c:pt>
                <c:pt idx="1767">
                  <c:v>580</c:v>
                </c:pt>
                <c:pt idx="1768">
                  <c:v>560</c:v>
                </c:pt>
                <c:pt idx="1769">
                  <c:v>535</c:v>
                </c:pt>
                <c:pt idx="1770">
                  <c:v>545</c:v>
                </c:pt>
                <c:pt idx="1771">
                  <c:v>555</c:v>
                </c:pt>
                <c:pt idx="1772">
                  <c:v>570</c:v>
                </c:pt>
                <c:pt idx="1773">
                  <c:v>565</c:v>
                </c:pt>
                <c:pt idx="1774">
                  <c:v>550</c:v>
                </c:pt>
                <c:pt idx="1775">
                  <c:v>545</c:v>
                </c:pt>
                <c:pt idx="1776">
                  <c:v>550</c:v>
                </c:pt>
                <c:pt idx="1777">
                  <c:v>565</c:v>
                </c:pt>
                <c:pt idx="1778">
                  <c:v>580</c:v>
                </c:pt>
                <c:pt idx="1779">
                  <c:v>565</c:v>
                </c:pt>
                <c:pt idx="1780">
                  <c:v>560</c:v>
                </c:pt>
                <c:pt idx="1781">
                  <c:v>545</c:v>
                </c:pt>
                <c:pt idx="1782">
                  <c:v>550</c:v>
                </c:pt>
                <c:pt idx="1783">
                  <c:v>555</c:v>
                </c:pt>
                <c:pt idx="1784">
                  <c:v>520</c:v>
                </c:pt>
                <c:pt idx="1785">
                  <c:v>565</c:v>
                </c:pt>
                <c:pt idx="1786">
                  <c:v>545</c:v>
                </c:pt>
                <c:pt idx="1787">
                  <c:v>570</c:v>
                </c:pt>
                <c:pt idx="1788">
                  <c:v>540</c:v>
                </c:pt>
                <c:pt idx="1789">
                  <c:v>560</c:v>
                </c:pt>
                <c:pt idx="1790">
                  <c:v>570</c:v>
                </c:pt>
                <c:pt idx="1791">
                  <c:v>560</c:v>
                </c:pt>
                <c:pt idx="1792">
                  <c:v>580</c:v>
                </c:pt>
                <c:pt idx="1793">
                  <c:v>575</c:v>
                </c:pt>
                <c:pt idx="1794">
                  <c:v>535</c:v>
                </c:pt>
                <c:pt idx="1795">
                  <c:v>560</c:v>
                </c:pt>
                <c:pt idx="1796">
                  <c:v>530</c:v>
                </c:pt>
                <c:pt idx="1797">
                  <c:v>570</c:v>
                </c:pt>
                <c:pt idx="1798">
                  <c:v>530</c:v>
                </c:pt>
                <c:pt idx="1799">
                  <c:v>555</c:v>
                </c:pt>
                <c:pt idx="1800">
                  <c:v>570</c:v>
                </c:pt>
                <c:pt idx="1801">
                  <c:v>525</c:v>
                </c:pt>
                <c:pt idx="1802">
                  <c:v>550</c:v>
                </c:pt>
                <c:pt idx="1803">
                  <c:v>530</c:v>
                </c:pt>
                <c:pt idx="1804">
                  <c:v>540</c:v>
                </c:pt>
                <c:pt idx="1805">
                  <c:v>535</c:v>
                </c:pt>
                <c:pt idx="1806">
                  <c:v>535</c:v>
                </c:pt>
                <c:pt idx="1807">
                  <c:v>530</c:v>
                </c:pt>
                <c:pt idx="1808">
                  <c:v>525</c:v>
                </c:pt>
                <c:pt idx="1809">
                  <c:v>545</c:v>
                </c:pt>
                <c:pt idx="1810">
                  <c:v>545</c:v>
                </c:pt>
                <c:pt idx="1811">
                  <c:v>550</c:v>
                </c:pt>
                <c:pt idx="1812">
                  <c:v>545</c:v>
                </c:pt>
                <c:pt idx="1813">
                  <c:v>545</c:v>
                </c:pt>
                <c:pt idx="1814">
                  <c:v>545</c:v>
                </c:pt>
                <c:pt idx="1815">
                  <c:v>535</c:v>
                </c:pt>
                <c:pt idx="1816">
                  <c:v>550</c:v>
                </c:pt>
                <c:pt idx="1817">
                  <c:v>555</c:v>
                </c:pt>
                <c:pt idx="1818">
                  <c:v>545</c:v>
                </c:pt>
                <c:pt idx="1819">
                  <c:v>540</c:v>
                </c:pt>
                <c:pt idx="1820">
                  <c:v>545</c:v>
                </c:pt>
                <c:pt idx="1821">
                  <c:v>545</c:v>
                </c:pt>
                <c:pt idx="1822">
                  <c:v>540</c:v>
                </c:pt>
                <c:pt idx="1823">
                  <c:v>550</c:v>
                </c:pt>
                <c:pt idx="1824">
                  <c:v>550</c:v>
                </c:pt>
                <c:pt idx="1825">
                  <c:v>550</c:v>
                </c:pt>
                <c:pt idx="1826">
                  <c:v>565</c:v>
                </c:pt>
                <c:pt idx="1827">
                  <c:v>565</c:v>
                </c:pt>
                <c:pt idx="1828">
                  <c:v>540</c:v>
                </c:pt>
                <c:pt idx="1829">
                  <c:v>540</c:v>
                </c:pt>
                <c:pt idx="1830">
                  <c:v>560</c:v>
                </c:pt>
                <c:pt idx="1831">
                  <c:v>575</c:v>
                </c:pt>
                <c:pt idx="1832">
                  <c:v>570</c:v>
                </c:pt>
                <c:pt idx="1833">
                  <c:v>545</c:v>
                </c:pt>
                <c:pt idx="1834">
                  <c:v>540</c:v>
                </c:pt>
                <c:pt idx="1835">
                  <c:v>550</c:v>
                </c:pt>
                <c:pt idx="1836">
                  <c:v>545</c:v>
                </c:pt>
                <c:pt idx="1837">
                  <c:v>565</c:v>
                </c:pt>
                <c:pt idx="1838">
                  <c:v>545</c:v>
                </c:pt>
                <c:pt idx="1839">
                  <c:v>545</c:v>
                </c:pt>
                <c:pt idx="1840">
                  <c:v>540</c:v>
                </c:pt>
                <c:pt idx="1841">
                  <c:v>540</c:v>
                </c:pt>
                <c:pt idx="1842">
                  <c:v>550</c:v>
                </c:pt>
                <c:pt idx="1843">
                  <c:v>540</c:v>
                </c:pt>
                <c:pt idx="1844">
                  <c:v>530</c:v>
                </c:pt>
                <c:pt idx="1845">
                  <c:v>545</c:v>
                </c:pt>
                <c:pt idx="1846">
                  <c:v>545</c:v>
                </c:pt>
                <c:pt idx="1847">
                  <c:v>550</c:v>
                </c:pt>
                <c:pt idx="1848">
                  <c:v>535</c:v>
                </c:pt>
                <c:pt idx="1849">
                  <c:v>540</c:v>
                </c:pt>
                <c:pt idx="1850">
                  <c:v>540</c:v>
                </c:pt>
                <c:pt idx="1851">
                  <c:v>520</c:v>
                </c:pt>
                <c:pt idx="1852">
                  <c:v>550</c:v>
                </c:pt>
                <c:pt idx="1853">
                  <c:v>555</c:v>
                </c:pt>
                <c:pt idx="1854">
                  <c:v>550</c:v>
                </c:pt>
                <c:pt idx="1855">
                  <c:v>525</c:v>
                </c:pt>
                <c:pt idx="1856">
                  <c:v>545</c:v>
                </c:pt>
                <c:pt idx="1857">
                  <c:v>545</c:v>
                </c:pt>
                <c:pt idx="1858">
                  <c:v>540</c:v>
                </c:pt>
                <c:pt idx="1859">
                  <c:v>545</c:v>
                </c:pt>
                <c:pt idx="1860">
                  <c:v>525</c:v>
                </c:pt>
                <c:pt idx="1861">
                  <c:v>540</c:v>
                </c:pt>
                <c:pt idx="1862">
                  <c:v>555</c:v>
                </c:pt>
                <c:pt idx="1863">
                  <c:v>550</c:v>
                </c:pt>
                <c:pt idx="1864">
                  <c:v>545</c:v>
                </c:pt>
                <c:pt idx="1865">
                  <c:v>550</c:v>
                </c:pt>
                <c:pt idx="1866">
                  <c:v>530</c:v>
                </c:pt>
                <c:pt idx="1867">
                  <c:v>550</c:v>
                </c:pt>
                <c:pt idx="1868">
                  <c:v>565</c:v>
                </c:pt>
                <c:pt idx="1869">
                  <c:v>560</c:v>
                </c:pt>
                <c:pt idx="1870">
                  <c:v>535</c:v>
                </c:pt>
                <c:pt idx="1871">
                  <c:v>560</c:v>
                </c:pt>
                <c:pt idx="1872">
                  <c:v>560</c:v>
                </c:pt>
                <c:pt idx="1873">
                  <c:v>530</c:v>
                </c:pt>
                <c:pt idx="1874">
                  <c:v>545</c:v>
                </c:pt>
                <c:pt idx="1875">
                  <c:v>535</c:v>
                </c:pt>
                <c:pt idx="1876">
                  <c:v>535</c:v>
                </c:pt>
                <c:pt idx="1877">
                  <c:v>545</c:v>
                </c:pt>
                <c:pt idx="1878">
                  <c:v>565</c:v>
                </c:pt>
                <c:pt idx="1879">
                  <c:v>565</c:v>
                </c:pt>
                <c:pt idx="1880">
                  <c:v>545</c:v>
                </c:pt>
                <c:pt idx="1881">
                  <c:v>550</c:v>
                </c:pt>
                <c:pt idx="1882">
                  <c:v>570</c:v>
                </c:pt>
                <c:pt idx="1883">
                  <c:v>565</c:v>
                </c:pt>
                <c:pt idx="1884">
                  <c:v>560</c:v>
                </c:pt>
                <c:pt idx="1885">
                  <c:v>555</c:v>
                </c:pt>
                <c:pt idx="1886">
                  <c:v>550</c:v>
                </c:pt>
                <c:pt idx="1887">
                  <c:v>560</c:v>
                </c:pt>
                <c:pt idx="1888">
                  <c:v>570</c:v>
                </c:pt>
                <c:pt idx="1889">
                  <c:v>560</c:v>
                </c:pt>
                <c:pt idx="1890">
                  <c:v>545</c:v>
                </c:pt>
                <c:pt idx="1891">
                  <c:v>530</c:v>
                </c:pt>
                <c:pt idx="1892">
                  <c:v>565</c:v>
                </c:pt>
                <c:pt idx="1893">
                  <c:v>545</c:v>
                </c:pt>
                <c:pt idx="1894">
                  <c:v>515</c:v>
                </c:pt>
                <c:pt idx="1895">
                  <c:v>540</c:v>
                </c:pt>
                <c:pt idx="1896">
                  <c:v>550</c:v>
                </c:pt>
                <c:pt idx="1897">
                  <c:v>555</c:v>
                </c:pt>
                <c:pt idx="1898">
                  <c:v>560</c:v>
                </c:pt>
                <c:pt idx="1899">
                  <c:v>525</c:v>
                </c:pt>
                <c:pt idx="1900">
                  <c:v>540</c:v>
                </c:pt>
                <c:pt idx="1901">
                  <c:v>565</c:v>
                </c:pt>
                <c:pt idx="1902">
                  <c:v>575</c:v>
                </c:pt>
                <c:pt idx="1903">
                  <c:v>555</c:v>
                </c:pt>
                <c:pt idx="1904">
                  <c:v>555</c:v>
                </c:pt>
                <c:pt idx="1905">
                  <c:v>580</c:v>
                </c:pt>
                <c:pt idx="1906">
                  <c:v>545</c:v>
                </c:pt>
                <c:pt idx="1907">
                  <c:v>570</c:v>
                </c:pt>
                <c:pt idx="1908">
                  <c:v>570</c:v>
                </c:pt>
                <c:pt idx="1909">
                  <c:v>570</c:v>
                </c:pt>
                <c:pt idx="1910">
                  <c:v>585</c:v>
                </c:pt>
                <c:pt idx="1911">
                  <c:v>545</c:v>
                </c:pt>
                <c:pt idx="1912">
                  <c:v>545</c:v>
                </c:pt>
                <c:pt idx="1913">
                  <c:v>555</c:v>
                </c:pt>
                <c:pt idx="1914">
                  <c:v>540</c:v>
                </c:pt>
                <c:pt idx="1915">
                  <c:v>570</c:v>
                </c:pt>
                <c:pt idx="1916">
                  <c:v>545</c:v>
                </c:pt>
                <c:pt idx="1917">
                  <c:v>525</c:v>
                </c:pt>
                <c:pt idx="1918">
                  <c:v>540</c:v>
                </c:pt>
                <c:pt idx="1919">
                  <c:v>545</c:v>
                </c:pt>
                <c:pt idx="1920">
                  <c:v>530</c:v>
                </c:pt>
                <c:pt idx="1921">
                  <c:v>530</c:v>
                </c:pt>
                <c:pt idx="1922">
                  <c:v>525</c:v>
                </c:pt>
                <c:pt idx="1923">
                  <c:v>555</c:v>
                </c:pt>
                <c:pt idx="1924">
                  <c:v>570</c:v>
                </c:pt>
                <c:pt idx="1925">
                  <c:v>565</c:v>
                </c:pt>
                <c:pt idx="1926">
                  <c:v>585</c:v>
                </c:pt>
                <c:pt idx="1927">
                  <c:v>580</c:v>
                </c:pt>
                <c:pt idx="1928">
                  <c:v>540</c:v>
                </c:pt>
                <c:pt idx="1929">
                  <c:v>535</c:v>
                </c:pt>
                <c:pt idx="1930">
                  <c:v>545</c:v>
                </c:pt>
                <c:pt idx="1931">
                  <c:v>540</c:v>
                </c:pt>
                <c:pt idx="1932">
                  <c:v>545</c:v>
                </c:pt>
                <c:pt idx="1933">
                  <c:v>555</c:v>
                </c:pt>
                <c:pt idx="1934">
                  <c:v>570</c:v>
                </c:pt>
                <c:pt idx="1935">
                  <c:v>570</c:v>
                </c:pt>
                <c:pt idx="1936">
                  <c:v>570</c:v>
                </c:pt>
                <c:pt idx="1937">
                  <c:v>565</c:v>
                </c:pt>
                <c:pt idx="1938">
                  <c:v>540</c:v>
                </c:pt>
                <c:pt idx="1939">
                  <c:v>555</c:v>
                </c:pt>
                <c:pt idx="1940">
                  <c:v>540</c:v>
                </c:pt>
                <c:pt idx="1941">
                  <c:v>540</c:v>
                </c:pt>
                <c:pt idx="1942">
                  <c:v>570</c:v>
                </c:pt>
                <c:pt idx="1943">
                  <c:v>585</c:v>
                </c:pt>
                <c:pt idx="1944">
                  <c:v>570</c:v>
                </c:pt>
                <c:pt idx="1945">
                  <c:v>570</c:v>
                </c:pt>
                <c:pt idx="1946">
                  <c:v>570</c:v>
                </c:pt>
                <c:pt idx="1947">
                  <c:v>555</c:v>
                </c:pt>
                <c:pt idx="1948">
                  <c:v>550</c:v>
                </c:pt>
                <c:pt idx="1949">
                  <c:v>550</c:v>
                </c:pt>
                <c:pt idx="1950">
                  <c:v>550</c:v>
                </c:pt>
                <c:pt idx="1951">
                  <c:v>535</c:v>
                </c:pt>
                <c:pt idx="1952">
                  <c:v>560</c:v>
                </c:pt>
                <c:pt idx="1953">
                  <c:v>565</c:v>
                </c:pt>
                <c:pt idx="1954">
                  <c:v>560</c:v>
                </c:pt>
                <c:pt idx="1955">
                  <c:v>555</c:v>
                </c:pt>
                <c:pt idx="1956">
                  <c:v>570</c:v>
                </c:pt>
                <c:pt idx="1957">
                  <c:v>585</c:v>
                </c:pt>
                <c:pt idx="1958">
                  <c:v>560</c:v>
                </c:pt>
                <c:pt idx="1959">
                  <c:v>550</c:v>
                </c:pt>
                <c:pt idx="1960">
                  <c:v>545</c:v>
                </c:pt>
                <c:pt idx="1961">
                  <c:v>555</c:v>
                </c:pt>
                <c:pt idx="1962">
                  <c:v>575</c:v>
                </c:pt>
                <c:pt idx="1963">
                  <c:v>550</c:v>
                </c:pt>
                <c:pt idx="1964">
                  <c:v>575</c:v>
                </c:pt>
                <c:pt idx="1965">
                  <c:v>550</c:v>
                </c:pt>
                <c:pt idx="1966">
                  <c:v>545</c:v>
                </c:pt>
                <c:pt idx="1967">
                  <c:v>540</c:v>
                </c:pt>
                <c:pt idx="1968">
                  <c:v>525</c:v>
                </c:pt>
                <c:pt idx="1969">
                  <c:v>545</c:v>
                </c:pt>
                <c:pt idx="1970">
                  <c:v>540</c:v>
                </c:pt>
                <c:pt idx="1971">
                  <c:v>550</c:v>
                </c:pt>
                <c:pt idx="1972">
                  <c:v>570</c:v>
                </c:pt>
                <c:pt idx="1973">
                  <c:v>555</c:v>
                </c:pt>
                <c:pt idx="1974">
                  <c:v>580</c:v>
                </c:pt>
                <c:pt idx="1975">
                  <c:v>550</c:v>
                </c:pt>
                <c:pt idx="1976">
                  <c:v>570</c:v>
                </c:pt>
                <c:pt idx="1977">
                  <c:v>585</c:v>
                </c:pt>
                <c:pt idx="1978">
                  <c:v>605</c:v>
                </c:pt>
                <c:pt idx="1979">
                  <c:v>600</c:v>
                </c:pt>
                <c:pt idx="1980">
                  <c:v>560</c:v>
                </c:pt>
                <c:pt idx="1981">
                  <c:v>595</c:v>
                </c:pt>
                <c:pt idx="1982">
                  <c:v>565</c:v>
                </c:pt>
                <c:pt idx="1983">
                  <c:v>610</c:v>
                </c:pt>
                <c:pt idx="1984">
                  <c:v>605</c:v>
                </c:pt>
                <c:pt idx="1985">
                  <c:v>610</c:v>
                </c:pt>
                <c:pt idx="1986">
                  <c:v>635</c:v>
                </c:pt>
                <c:pt idx="1987">
                  <c:v>680</c:v>
                </c:pt>
                <c:pt idx="1988">
                  <c:v>725</c:v>
                </c:pt>
                <c:pt idx="1989">
                  <c:v>720</c:v>
                </c:pt>
                <c:pt idx="1990">
                  <c:v>775</c:v>
                </c:pt>
                <c:pt idx="1991">
                  <c:v>790</c:v>
                </c:pt>
                <c:pt idx="1992">
                  <c:v>785</c:v>
                </c:pt>
                <c:pt idx="1993">
                  <c:v>870</c:v>
                </c:pt>
                <c:pt idx="1994">
                  <c:v>930</c:v>
                </c:pt>
                <c:pt idx="1995">
                  <c:v>900</c:v>
                </c:pt>
                <c:pt idx="1996">
                  <c:v>900</c:v>
                </c:pt>
                <c:pt idx="1997">
                  <c:v>885</c:v>
                </c:pt>
                <c:pt idx="1998">
                  <c:v>795</c:v>
                </c:pt>
                <c:pt idx="1999">
                  <c:v>795</c:v>
                </c:pt>
                <c:pt idx="2000">
                  <c:v>810</c:v>
                </c:pt>
                <c:pt idx="2001">
                  <c:v>795</c:v>
                </c:pt>
                <c:pt idx="2002">
                  <c:v>750</c:v>
                </c:pt>
                <c:pt idx="2003">
                  <c:v>705</c:v>
                </c:pt>
                <c:pt idx="2004">
                  <c:v>685</c:v>
                </c:pt>
                <c:pt idx="2005">
                  <c:v>640</c:v>
                </c:pt>
                <c:pt idx="2006">
                  <c:v>575</c:v>
                </c:pt>
                <c:pt idx="2007">
                  <c:v>585</c:v>
                </c:pt>
                <c:pt idx="2008">
                  <c:v>630</c:v>
                </c:pt>
                <c:pt idx="2009">
                  <c:v>600</c:v>
                </c:pt>
                <c:pt idx="2010">
                  <c:v>595</c:v>
                </c:pt>
                <c:pt idx="2011">
                  <c:v>565</c:v>
                </c:pt>
                <c:pt idx="2012">
                  <c:v>630</c:v>
                </c:pt>
                <c:pt idx="2013">
                  <c:v>590</c:v>
                </c:pt>
                <c:pt idx="2014">
                  <c:v>560</c:v>
                </c:pt>
                <c:pt idx="2015">
                  <c:v>565</c:v>
                </c:pt>
                <c:pt idx="2016">
                  <c:v>585</c:v>
                </c:pt>
                <c:pt idx="2017">
                  <c:v>560</c:v>
                </c:pt>
                <c:pt idx="2018">
                  <c:v>575</c:v>
                </c:pt>
                <c:pt idx="2019">
                  <c:v>605</c:v>
                </c:pt>
                <c:pt idx="2020">
                  <c:v>550</c:v>
                </c:pt>
                <c:pt idx="2021">
                  <c:v>575</c:v>
                </c:pt>
                <c:pt idx="2022">
                  <c:v>610</c:v>
                </c:pt>
                <c:pt idx="2023">
                  <c:v>575</c:v>
                </c:pt>
                <c:pt idx="2024">
                  <c:v>610</c:v>
                </c:pt>
                <c:pt idx="2025">
                  <c:v>585</c:v>
                </c:pt>
                <c:pt idx="2026">
                  <c:v>615</c:v>
                </c:pt>
                <c:pt idx="2027">
                  <c:v>570</c:v>
                </c:pt>
                <c:pt idx="2028">
                  <c:v>580</c:v>
                </c:pt>
                <c:pt idx="2029">
                  <c:v>580</c:v>
                </c:pt>
                <c:pt idx="2030">
                  <c:v>555</c:v>
                </c:pt>
                <c:pt idx="2031">
                  <c:v>580</c:v>
                </c:pt>
                <c:pt idx="2032">
                  <c:v>605</c:v>
                </c:pt>
                <c:pt idx="2033">
                  <c:v>585</c:v>
                </c:pt>
                <c:pt idx="2034">
                  <c:v>580</c:v>
                </c:pt>
                <c:pt idx="2035">
                  <c:v>635</c:v>
                </c:pt>
                <c:pt idx="2036">
                  <c:v>570</c:v>
                </c:pt>
                <c:pt idx="2037">
                  <c:v>620</c:v>
                </c:pt>
                <c:pt idx="2038">
                  <c:v>660</c:v>
                </c:pt>
                <c:pt idx="2039">
                  <c:v>610</c:v>
                </c:pt>
                <c:pt idx="2040">
                  <c:v>655</c:v>
                </c:pt>
                <c:pt idx="2041">
                  <c:v>685</c:v>
                </c:pt>
                <c:pt idx="2042">
                  <c:v>710</c:v>
                </c:pt>
                <c:pt idx="2043">
                  <c:v>710</c:v>
                </c:pt>
                <c:pt idx="2044">
                  <c:v>730</c:v>
                </c:pt>
                <c:pt idx="2045">
                  <c:v>790</c:v>
                </c:pt>
                <c:pt idx="2046">
                  <c:v>870</c:v>
                </c:pt>
                <c:pt idx="2047">
                  <c:v>935</c:v>
                </c:pt>
                <c:pt idx="2048">
                  <c:v>1035</c:v>
                </c:pt>
                <c:pt idx="2049">
                  <c:v>1200</c:v>
                </c:pt>
                <c:pt idx="2050">
                  <c:v>1265</c:v>
                </c:pt>
                <c:pt idx="2051">
                  <c:v>1360</c:v>
                </c:pt>
                <c:pt idx="2052">
                  <c:v>1495</c:v>
                </c:pt>
                <c:pt idx="2053">
                  <c:v>1765</c:v>
                </c:pt>
                <c:pt idx="2054">
                  <c:v>2090</c:v>
                </c:pt>
                <c:pt idx="2055">
                  <c:v>2275</c:v>
                </c:pt>
                <c:pt idx="2056">
                  <c:v>2185</c:v>
                </c:pt>
                <c:pt idx="2057">
                  <c:v>1925</c:v>
                </c:pt>
                <c:pt idx="2058">
                  <c:v>1685</c:v>
                </c:pt>
                <c:pt idx="2059">
                  <c:v>1560</c:v>
                </c:pt>
                <c:pt idx="2060">
                  <c:v>1455</c:v>
                </c:pt>
                <c:pt idx="2061">
                  <c:v>1480</c:v>
                </c:pt>
                <c:pt idx="2062">
                  <c:v>1440</c:v>
                </c:pt>
                <c:pt idx="2063">
                  <c:v>1325</c:v>
                </c:pt>
                <c:pt idx="2064">
                  <c:v>1155</c:v>
                </c:pt>
                <c:pt idx="2065">
                  <c:v>1075</c:v>
                </c:pt>
                <c:pt idx="2066">
                  <c:v>870</c:v>
                </c:pt>
                <c:pt idx="2067">
                  <c:v>800</c:v>
                </c:pt>
                <c:pt idx="2068">
                  <c:v>745</c:v>
                </c:pt>
                <c:pt idx="2069">
                  <c:v>700</c:v>
                </c:pt>
                <c:pt idx="2070">
                  <c:v>700</c:v>
                </c:pt>
                <c:pt idx="2071">
                  <c:v>690</c:v>
                </c:pt>
                <c:pt idx="2072">
                  <c:v>660</c:v>
                </c:pt>
                <c:pt idx="2073">
                  <c:v>645</c:v>
                </c:pt>
                <c:pt idx="2074">
                  <c:v>630</c:v>
                </c:pt>
                <c:pt idx="2075">
                  <c:v>640</c:v>
                </c:pt>
                <c:pt idx="2076">
                  <c:v>595</c:v>
                </c:pt>
                <c:pt idx="2077">
                  <c:v>605</c:v>
                </c:pt>
                <c:pt idx="2078">
                  <c:v>585</c:v>
                </c:pt>
                <c:pt idx="2079">
                  <c:v>585</c:v>
                </c:pt>
                <c:pt idx="2080">
                  <c:v>590</c:v>
                </c:pt>
                <c:pt idx="2081">
                  <c:v>590</c:v>
                </c:pt>
                <c:pt idx="2082">
                  <c:v>570</c:v>
                </c:pt>
                <c:pt idx="2083">
                  <c:v>585</c:v>
                </c:pt>
                <c:pt idx="2084">
                  <c:v>555</c:v>
                </c:pt>
                <c:pt idx="2085">
                  <c:v>560</c:v>
                </c:pt>
                <c:pt idx="2086">
                  <c:v>570</c:v>
                </c:pt>
                <c:pt idx="2087">
                  <c:v>570</c:v>
                </c:pt>
                <c:pt idx="2088">
                  <c:v>535</c:v>
                </c:pt>
                <c:pt idx="2089">
                  <c:v>560</c:v>
                </c:pt>
                <c:pt idx="2090">
                  <c:v>580</c:v>
                </c:pt>
                <c:pt idx="2091">
                  <c:v>560</c:v>
                </c:pt>
                <c:pt idx="2092">
                  <c:v>555</c:v>
                </c:pt>
                <c:pt idx="2093">
                  <c:v>570</c:v>
                </c:pt>
                <c:pt idx="2094">
                  <c:v>570</c:v>
                </c:pt>
                <c:pt idx="2095">
                  <c:v>550</c:v>
                </c:pt>
                <c:pt idx="2096">
                  <c:v>550</c:v>
                </c:pt>
                <c:pt idx="2097">
                  <c:v>550</c:v>
                </c:pt>
                <c:pt idx="2098">
                  <c:v>545</c:v>
                </c:pt>
                <c:pt idx="2099">
                  <c:v>570</c:v>
                </c:pt>
                <c:pt idx="2100">
                  <c:v>560</c:v>
                </c:pt>
                <c:pt idx="2101">
                  <c:v>570</c:v>
                </c:pt>
                <c:pt idx="2102">
                  <c:v>535</c:v>
                </c:pt>
                <c:pt idx="2103">
                  <c:v>530</c:v>
                </c:pt>
                <c:pt idx="2104">
                  <c:v>525</c:v>
                </c:pt>
                <c:pt idx="2105">
                  <c:v>520</c:v>
                </c:pt>
                <c:pt idx="2106">
                  <c:v>520</c:v>
                </c:pt>
                <c:pt idx="2107">
                  <c:v>535</c:v>
                </c:pt>
                <c:pt idx="2108">
                  <c:v>540</c:v>
                </c:pt>
                <c:pt idx="2109">
                  <c:v>550</c:v>
                </c:pt>
                <c:pt idx="2110">
                  <c:v>560</c:v>
                </c:pt>
                <c:pt idx="2111">
                  <c:v>560</c:v>
                </c:pt>
                <c:pt idx="2112">
                  <c:v>560</c:v>
                </c:pt>
                <c:pt idx="2113">
                  <c:v>565</c:v>
                </c:pt>
                <c:pt idx="2114">
                  <c:v>570</c:v>
                </c:pt>
                <c:pt idx="2115">
                  <c:v>565</c:v>
                </c:pt>
                <c:pt idx="2116">
                  <c:v>550</c:v>
                </c:pt>
                <c:pt idx="2117">
                  <c:v>530</c:v>
                </c:pt>
                <c:pt idx="2118">
                  <c:v>550</c:v>
                </c:pt>
                <c:pt idx="2119">
                  <c:v>560</c:v>
                </c:pt>
                <c:pt idx="2120">
                  <c:v>550</c:v>
                </c:pt>
                <c:pt idx="2121">
                  <c:v>565</c:v>
                </c:pt>
                <c:pt idx="2122">
                  <c:v>555</c:v>
                </c:pt>
                <c:pt idx="2123">
                  <c:v>530</c:v>
                </c:pt>
                <c:pt idx="2124">
                  <c:v>560</c:v>
                </c:pt>
                <c:pt idx="2125">
                  <c:v>545</c:v>
                </c:pt>
                <c:pt idx="2126">
                  <c:v>545</c:v>
                </c:pt>
                <c:pt idx="2127">
                  <c:v>555</c:v>
                </c:pt>
                <c:pt idx="2128">
                  <c:v>575</c:v>
                </c:pt>
                <c:pt idx="2129">
                  <c:v>565</c:v>
                </c:pt>
                <c:pt idx="2130">
                  <c:v>530</c:v>
                </c:pt>
                <c:pt idx="2131">
                  <c:v>535</c:v>
                </c:pt>
                <c:pt idx="2132">
                  <c:v>545</c:v>
                </c:pt>
                <c:pt idx="2133">
                  <c:v>535</c:v>
                </c:pt>
                <c:pt idx="2134">
                  <c:v>535</c:v>
                </c:pt>
                <c:pt idx="2135">
                  <c:v>540</c:v>
                </c:pt>
                <c:pt idx="2136">
                  <c:v>545</c:v>
                </c:pt>
                <c:pt idx="2137">
                  <c:v>550</c:v>
                </c:pt>
                <c:pt idx="2138">
                  <c:v>555</c:v>
                </c:pt>
                <c:pt idx="2139">
                  <c:v>525</c:v>
                </c:pt>
                <c:pt idx="2140">
                  <c:v>540</c:v>
                </c:pt>
                <c:pt idx="2141">
                  <c:v>555</c:v>
                </c:pt>
                <c:pt idx="2142">
                  <c:v>535</c:v>
                </c:pt>
                <c:pt idx="2143">
                  <c:v>540</c:v>
                </c:pt>
                <c:pt idx="2144">
                  <c:v>550</c:v>
                </c:pt>
                <c:pt idx="2145">
                  <c:v>540</c:v>
                </c:pt>
                <c:pt idx="2146">
                  <c:v>545</c:v>
                </c:pt>
                <c:pt idx="2147">
                  <c:v>525</c:v>
                </c:pt>
                <c:pt idx="2148">
                  <c:v>565</c:v>
                </c:pt>
                <c:pt idx="2149">
                  <c:v>530</c:v>
                </c:pt>
                <c:pt idx="2150">
                  <c:v>540</c:v>
                </c:pt>
                <c:pt idx="2151">
                  <c:v>550</c:v>
                </c:pt>
                <c:pt idx="2152">
                  <c:v>535</c:v>
                </c:pt>
                <c:pt idx="2153">
                  <c:v>540</c:v>
                </c:pt>
                <c:pt idx="2154">
                  <c:v>560</c:v>
                </c:pt>
                <c:pt idx="2155">
                  <c:v>555</c:v>
                </c:pt>
                <c:pt idx="2156">
                  <c:v>560</c:v>
                </c:pt>
                <c:pt idx="2157">
                  <c:v>550</c:v>
                </c:pt>
                <c:pt idx="2158">
                  <c:v>540</c:v>
                </c:pt>
                <c:pt idx="2159">
                  <c:v>515</c:v>
                </c:pt>
                <c:pt idx="2160">
                  <c:v>530</c:v>
                </c:pt>
                <c:pt idx="2161">
                  <c:v>560</c:v>
                </c:pt>
                <c:pt idx="2162">
                  <c:v>550</c:v>
                </c:pt>
                <c:pt idx="2163">
                  <c:v>550</c:v>
                </c:pt>
                <c:pt idx="2164">
                  <c:v>540</c:v>
                </c:pt>
                <c:pt idx="2165">
                  <c:v>560</c:v>
                </c:pt>
                <c:pt idx="2166">
                  <c:v>555</c:v>
                </c:pt>
                <c:pt idx="2167">
                  <c:v>535</c:v>
                </c:pt>
                <c:pt idx="2168">
                  <c:v>530</c:v>
                </c:pt>
                <c:pt idx="2169">
                  <c:v>545</c:v>
                </c:pt>
                <c:pt idx="2170">
                  <c:v>550</c:v>
                </c:pt>
                <c:pt idx="2171">
                  <c:v>530</c:v>
                </c:pt>
                <c:pt idx="2172">
                  <c:v>540</c:v>
                </c:pt>
                <c:pt idx="2173">
                  <c:v>540</c:v>
                </c:pt>
                <c:pt idx="2174">
                  <c:v>530</c:v>
                </c:pt>
                <c:pt idx="2175">
                  <c:v>550</c:v>
                </c:pt>
                <c:pt idx="2176">
                  <c:v>555</c:v>
                </c:pt>
                <c:pt idx="2177">
                  <c:v>535</c:v>
                </c:pt>
                <c:pt idx="2178">
                  <c:v>525</c:v>
                </c:pt>
                <c:pt idx="2179">
                  <c:v>530</c:v>
                </c:pt>
                <c:pt idx="2180">
                  <c:v>540</c:v>
                </c:pt>
                <c:pt idx="2181">
                  <c:v>535</c:v>
                </c:pt>
                <c:pt idx="2182">
                  <c:v>530</c:v>
                </c:pt>
                <c:pt idx="2183">
                  <c:v>525</c:v>
                </c:pt>
                <c:pt idx="2184">
                  <c:v>530</c:v>
                </c:pt>
                <c:pt idx="2185">
                  <c:v>555</c:v>
                </c:pt>
                <c:pt idx="2186">
                  <c:v>555</c:v>
                </c:pt>
                <c:pt idx="2187">
                  <c:v>545</c:v>
                </c:pt>
                <c:pt idx="2188">
                  <c:v>550</c:v>
                </c:pt>
                <c:pt idx="2189">
                  <c:v>540</c:v>
                </c:pt>
                <c:pt idx="2190">
                  <c:v>550</c:v>
                </c:pt>
                <c:pt idx="2191">
                  <c:v>565</c:v>
                </c:pt>
                <c:pt idx="2192">
                  <c:v>545</c:v>
                </c:pt>
                <c:pt idx="2193">
                  <c:v>530</c:v>
                </c:pt>
                <c:pt idx="2194">
                  <c:v>540</c:v>
                </c:pt>
                <c:pt idx="2195">
                  <c:v>550</c:v>
                </c:pt>
                <c:pt idx="2196">
                  <c:v>540</c:v>
                </c:pt>
                <c:pt idx="2197">
                  <c:v>545</c:v>
                </c:pt>
                <c:pt idx="2198">
                  <c:v>540</c:v>
                </c:pt>
                <c:pt idx="2199">
                  <c:v>540</c:v>
                </c:pt>
                <c:pt idx="2200">
                  <c:v>520</c:v>
                </c:pt>
                <c:pt idx="2201">
                  <c:v>545</c:v>
                </c:pt>
                <c:pt idx="2202">
                  <c:v>545</c:v>
                </c:pt>
                <c:pt idx="2203">
                  <c:v>555</c:v>
                </c:pt>
                <c:pt idx="2204">
                  <c:v>520</c:v>
                </c:pt>
                <c:pt idx="2205">
                  <c:v>550</c:v>
                </c:pt>
                <c:pt idx="2206">
                  <c:v>535</c:v>
                </c:pt>
                <c:pt idx="2207">
                  <c:v>535</c:v>
                </c:pt>
                <c:pt idx="2208">
                  <c:v>535</c:v>
                </c:pt>
                <c:pt idx="2209">
                  <c:v>545</c:v>
                </c:pt>
                <c:pt idx="2210">
                  <c:v>545</c:v>
                </c:pt>
                <c:pt idx="2211">
                  <c:v>550</c:v>
                </c:pt>
                <c:pt idx="2212">
                  <c:v>530</c:v>
                </c:pt>
                <c:pt idx="2213">
                  <c:v>525</c:v>
                </c:pt>
                <c:pt idx="2214">
                  <c:v>535</c:v>
                </c:pt>
                <c:pt idx="2215">
                  <c:v>540</c:v>
                </c:pt>
                <c:pt idx="2216">
                  <c:v>530</c:v>
                </c:pt>
                <c:pt idx="2217">
                  <c:v>525</c:v>
                </c:pt>
                <c:pt idx="2218">
                  <c:v>525</c:v>
                </c:pt>
                <c:pt idx="2219">
                  <c:v>545</c:v>
                </c:pt>
                <c:pt idx="2220">
                  <c:v>540</c:v>
                </c:pt>
                <c:pt idx="2221">
                  <c:v>550</c:v>
                </c:pt>
                <c:pt idx="2222">
                  <c:v>550</c:v>
                </c:pt>
                <c:pt idx="2223">
                  <c:v>525</c:v>
                </c:pt>
                <c:pt idx="2224">
                  <c:v>540</c:v>
                </c:pt>
                <c:pt idx="2225">
                  <c:v>535</c:v>
                </c:pt>
                <c:pt idx="2226">
                  <c:v>540</c:v>
                </c:pt>
                <c:pt idx="2227">
                  <c:v>550</c:v>
                </c:pt>
                <c:pt idx="2228">
                  <c:v>545</c:v>
                </c:pt>
                <c:pt idx="2229">
                  <c:v>530</c:v>
                </c:pt>
                <c:pt idx="2230">
                  <c:v>540</c:v>
                </c:pt>
                <c:pt idx="2231">
                  <c:v>535</c:v>
                </c:pt>
                <c:pt idx="2232">
                  <c:v>530</c:v>
                </c:pt>
                <c:pt idx="2233">
                  <c:v>540</c:v>
                </c:pt>
                <c:pt idx="2234">
                  <c:v>545</c:v>
                </c:pt>
                <c:pt idx="2235">
                  <c:v>565</c:v>
                </c:pt>
                <c:pt idx="2236">
                  <c:v>545</c:v>
                </c:pt>
                <c:pt idx="2237">
                  <c:v>545</c:v>
                </c:pt>
                <c:pt idx="2238">
                  <c:v>550</c:v>
                </c:pt>
                <c:pt idx="2239">
                  <c:v>545</c:v>
                </c:pt>
                <c:pt idx="2240">
                  <c:v>540</c:v>
                </c:pt>
                <c:pt idx="2241">
                  <c:v>535</c:v>
                </c:pt>
                <c:pt idx="2242">
                  <c:v>535</c:v>
                </c:pt>
                <c:pt idx="2243">
                  <c:v>530</c:v>
                </c:pt>
                <c:pt idx="2244">
                  <c:v>550</c:v>
                </c:pt>
                <c:pt idx="2245">
                  <c:v>530</c:v>
                </c:pt>
                <c:pt idx="2246">
                  <c:v>530</c:v>
                </c:pt>
                <c:pt idx="2247">
                  <c:v>535</c:v>
                </c:pt>
                <c:pt idx="2248">
                  <c:v>525</c:v>
                </c:pt>
                <c:pt idx="2249">
                  <c:v>545</c:v>
                </c:pt>
                <c:pt idx="2250">
                  <c:v>535</c:v>
                </c:pt>
                <c:pt idx="2251">
                  <c:v>555</c:v>
                </c:pt>
                <c:pt idx="2252">
                  <c:v>520</c:v>
                </c:pt>
                <c:pt idx="2253">
                  <c:v>540</c:v>
                </c:pt>
                <c:pt idx="2254">
                  <c:v>530</c:v>
                </c:pt>
                <c:pt idx="2255">
                  <c:v>530</c:v>
                </c:pt>
                <c:pt idx="2256">
                  <c:v>530</c:v>
                </c:pt>
                <c:pt idx="2257">
                  <c:v>545</c:v>
                </c:pt>
                <c:pt idx="2258">
                  <c:v>530</c:v>
                </c:pt>
                <c:pt idx="2259">
                  <c:v>525</c:v>
                </c:pt>
                <c:pt idx="2260">
                  <c:v>530</c:v>
                </c:pt>
                <c:pt idx="2261">
                  <c:v>515</c:v>
                </c:pt>
                <c:pt idx="2262">
                  <c:v>545</c:v>
                </c:pt>
                <c:pt idx="2263">
                  <c:v>540</c:v>
                </c:pt>
                <c:pt idx="2264">
                  <c:v>535</c:v>
                </c:pt>
                <c:pt idx="2265">
                  <c:v>575</c:v>
                </c:pt>
                <c:pt idx="2266">
                  <c:v>540</c:v>
                </c:pt>
                <c:pt idx="2267">
                  <c:v>535</c:v>
                </c:pt>
                <c:pt idx="2268">
                  <c:v>535</c:v>
                </c:pt>
                <c:pt idx="2269">
                  <c:v>550</c:v>
                </c:pt>
                <c:pt idx="2270">
                  <c:v>545</c:v>
                </c:pt>
                <c:pt idx="2271">
                  <c:v>520</c:v>
                </c:pt>
                <c:pt idx="2272">
                  <c:v>545</c:v>
                </c:pt>
                <c:pt idx="2273">
                  <c:v>550</c:v>
                </c:pt>
                <c:pt idx="2274">
                  <c:v>550</c:v>
                </c:pt>
                <c:pt idx="2275">
                  <c:v>540</c:v>
                </c:pt>
                <c:pt idx="2276">
                  <c:v>545</c:v>
                </c:pt>
                <c:pt idx="2277">
                  <c:v>570</c:v>
                </c:pt>
                <c:pt idx="2278">
                  <c:v>525</c:v>
                </c:pt>
                <c:pt idx="2279">
                  <c:v>525</c:v>
                </c:pt>
                <c:pt idx="2280">
                  <c:v>530</c:v>
                </c:pt>
                <c:pt idx="2281">
                  <c:v>540</c:v>
                </c:pt>
                <c:pt idx="2282">
                  <c:v>535</c:v>
                </c:pt>
                <c:pt idx="2283">
                  <c:v>550</c:v>
                </c:pt>
                <c:pt idx="2284">
                  <c:v>540</c:v>
                </c:pt>
                <c:pt idx="2285">
                  <c:v>540</c:v>
                </c:pt>
                <c:pt idx="2286">
                  <c:v>540</c:v>
                </c:pt>
                <c:pt idx="2287">
                  <c:v>525</c:v>
                </c:pt>
                <c:pt idx="2288">
                  <c:v>550</c:v>
                </c:pt>
                <c:pt idx="2289">
                  <c:v>555</c:v>
                </c:pt>
                <c:pt idx="2290">
                  <c:v>545</c:v>
                </c:pt>
                <c:pt idx="2291">
                  <c:v>535</c:v>
                </c:pt>
                <c:pt idx="2292">
                  <c:v>535</c:v>
                </c:pt>
                <c:pt idx="2293">
                  <c:v>530</c:v>
                </c:pt>
                <c:pt idx="2294">
                  <c:v>530</c:v>
                </c:pt>
                <c:pt idx="2295">
                  <c:v>535</c:v>
                </c:pt>
                <c:pt idx="2296">
                  <c:v>530</c:v>
                </c:pt>
                <c:pt idx="2297">
                  <c:v>525</c:v>
                </c:pt>
                <c:pt idx="2298">
                  <c:v>550</c:v>
                </c:pt>
                <c:pt idx="2299">
                  <c:v>555</c:v>
                </c:pt>
                <c:pt idx="2300">
                  <c:v>540</c:v>
                </c:pt>
                <c:pt idx="2301">
                  <c:v>555</c:v>
                </c:pt>
                <c:pt idx="2302">
                  <c:v>550</c:v>
                </c:pt>
                <c:pt idx="2303">
                  <c:v>540</c:v>
                </c:pt>
                <c:pt idx="2304">
                  <c:v>535</c:v>
                </c:pt>
                <c:pt idx="2305">
                  <c:v>530</c:v>
                </c:pt>
                <c:pt idx="2306">
                  <c:v>535</c:v>
                </c:pt>
                <c:pt idx="2307">
                  <c:v>545</c:v>
                </c:pt>
                <c:pt idx="2308">
                  <c:v>525</c:v>
                </c:pt>
                <c:pt idx="2309">
                  <c:v>550</c:v>
                </c:pt>
                <c:pt idx="2310">
                  <c:v>520</c:v>
                </c:pt>
                <c:pt idx="2311">
                  <c:v>545</c:v>
                </c:pt>
                <c:pt idx="2312">
                  <c:v>545</c:v>
                </c:pt>
                <c:pt idx="2313">
                  <c:v>540</c:v>
                </c:pt>
                <c:pt idx="2314">
                  <c:v>550</c:v>
                </c:pt>
                <c:pt idx="2315">
                  <c:v>560</c:v>
                </c:pt>
                <c:pt idx="2316">
                  <c:v>550</c:v>
                </c:pt>
                <c:pt idx="2317">
                  <c:v>515</c:v>
                </c:pt>
                <c:pt idx="2318">
                  <c:v>540</c:v>
                </c:pt>
                <c:pt idx="2319">
                  <c:v>520</c:v>
                </c:pt>
                <c:pt idx="2320">
                  <c:v>530</c:v>
                </c:pt>
                <c:pt idx="2321">
                  <c:v>550</c:v>
                </c:pt>
                <c:pt idx="2322">
                  <c:v>535</c:v>
                </c:pt>
                <c:pt idx="2323">
                  <c:v>545</c:v>
                </c:pt>
                <c:pt idx="2324">
                  <c:v>540</c:v>
                </c:pt>
                <c:pt idx="2325">
                  <c:v>535</c:v>
                </c:pt>
                <c:pt idx="2326">
                  <c:v>545</c:v>
                </c:pt>
                <c:pt idx="2327">
                  <c:v>530</c:v>
                </c:pt>
                <c:pt idx="2328">
                  <c:v>540</c:v>
                </c:pt>
                <c:pt idx="2329">
                  <c:v>535</c:v>
                </c:pt>
                <c:pt idx="2330">
                  <c:v>540</c:v>
                </c:pt>
                <c:pt idx="2331">
                  <c:v>530</c:v>
                </c:pt>
                <c:pt idx="2332">
                  <c:v>540</c:v>
                </c:pt>
                <c:pt idx="2333">
                  <c:v>535</c:v>
                </c:pt>
                <c:pt idx="2334">
                  <c:v>540</c:v>
                </c:pt>
                <c:pt idx="2335">
                  <c:v>555</c:v>
                </c:pt>
                <c:pt idx="2336">
                  <c:v>550</c:v>
                </c:pt>
                <c:pt idx="2337">
                  <c:v>540</c:v>
                </c:pt>
                <c:pt idx="2338">
                  <c:v>550</c:v>
                </c:pt>
                <c:pt idx="2339">
                  <c:v>565</c:v>
                </c:pt>
                <c:pt idx="2340">
                  <c:v>560</c:v>
                </c:pt>
                <c:pt idx="2341">
                  <c:v>540</c:v>
                </c:pt>
                <c:pt idx="2342">
                  <c:v>550</c:v>
                </c:pt>
                <c:pt idx="2343">
                  <c:v>550</c:v>
                </c:pt>
                <c:pt idx="2344">
                  <c:v>545</c:v>
                </c:pt>
                <c:pt idx="2345">
                  <c:v>560</c:v>
                </c:pt>
                <c:pt idx="2346">
                  <c:v>555</c:v>
                </c:pt>
                <c:pt idx="2347">
                  <c:v>545</c:v>
                </c:pt>
                <c:pt idx="2348">
                  <c:v>565</c:v>
                </c:pt>
                <c:pt idx="2349">
                  <c:v>575</c:v>
                </c:pt>
                <c:pt idx="2350">
                  <c:v>550</c:v>
                </c:pt>
                <c:pt idx="2351">
                  <c:v>545</c:v>
                </c:pt>
                <c:pt idx="2352">
                  <c:v>540</c:v>
                </c:pt>
                <c:pt idx="2353">
                  <c:v>540</c:v>
                </c:pt>
                <c:pt idx="2354">
                  <c:v>540</c:v>
                </c:pt>
                <c:pt idx="2355">
                  <c:v>535</c:v>
                </c:pt>
                <c:pt idx="2356">
                  <c:v>530</c:v>
                </c:pt>
                <c:pt idx="2357">
                  <c:v>520</c:v>
                </c:pt>
                <c:pt idx="2358">
                  <c:v>550</c:v>
                </c:pt>
                <c:pt idx="2359">
                  <c:v>540</c:v>
                </c:pt>
                <c:pt idx="2360">
                  <c:v>535</c:v>
                </c:pt>
                <c:pt idx="2361">
                  <c:v>580</c:v>
                </c:pt>
                <c:pt idx="2362">
                  <c:v>565</c:v>
                </c:pt>
                <c:pt idx="2363">
                  <c:v>545</c:v>
                </c:pt>
                <c:pt idx="2364">
                  <c:v>530</c:v>
                </c:pt>
                <c:pt idx="2365">
                  <c:v>550</c:v>
                </c:pt>
                <c:pt idx="2366">
                  <c:v>540</c:v>
                </c:pt>
                <c:pt idx="2367">
                  <c:v>605</c:v>
                </c:pt>
                <c:pt idx="2368">
                  <c:v>545</c:v>
                </c:pt>
                <c:pt idx="2369">
                  <c:v>545</c:v>
                </c:pt>
                <c:pt idx="2370">
                  <c:v>530</c:v>
                </c:pt>
                <c:pt idx="2371">
                  <c:v>535</c:v>
                </c:pt>
                <c:pt idx="2372">
                  <c:v>535</c:v>
                </c:pt>
                <c:pt idx="2373">
                  <c:v>530</c:v>
                </c:pt>
                <c:pt idx="2374">
                  <c:v>560</c:v>
                </c:pt>
                <c:pt idx="2375">
                  <c:v>545</c:v>
                </c:pt>
                <c:pt idx="2376">
                  <c:v>535</c:v>
                </c:pt>
                <c:pt idx="2377">
                  <c:v>530</c:v>
                </c:pt>
                <c:pt idx="2378">
                  <c:v>540</c:v>
                </c:pt>
                <c:pt idx="2379">
                  <c:v>565</c:v>
                </c:pt>
                <c:pt idx="2380">
                  <c:v>540</c:v>
                </c:pt>
                <c:pt idx="2381">
                  <c:v>525</c:v>
                </c:pt>
                <c:pt idx="2382">
                  <c:v>570</c:v>
                </c:pt>
                <c:pt idx="2383">
                  <c:v>555</c:v>
                </c:pt>
                <c:pt idx="2384">
                  <c:v>535</c:v>
                </c:pt>
                <c:pt idx="2385">
                  <c:v>550</c:v>
                </c:pt>
                <c:pt idx="2386">
                  <c:v>530</c:v>
                </c:pt>
                <c:pt idx="2387">
                  <c:v>555</c:v>
                </c:pt>
                <c:pt idx="2388">
                  <c:v>540</c:v>
                </c:pt>
                <c:pt idx="2389">
                  <c:v>555</c:v>
                </c:pt>
                <c:pt idx="2390">
                  <c:v>535</c:v>
                </c:pt>
                <c:pt idx="2391">
                  <c:v>535</c:v>
                </c:pt>
                <c:pt idx="2392">
                  <c:v>560</c:v>
                </c:pt>
                <c:pt idx="2393">
                  <c:v>575</c:v>
                </c:pt>
                <c:pt idx="2394">
                  <c:v>555</c:v>
                </c:pt>
                <c:pt idx="2395">
                  <c:v>565</c:v>
                </c:pt>
                <c:pt idx="2396">
                  <c:v>570</c:v>
                </c:pt>
                <c:pt idx="2397">
                  <c:v>535</c:v>
                </c:pt>
                <c:pt idx="2398">
                  <c:v>535</c:v>
                </c:pt>
                <c:pt idx="2399">
                  <c:v>550</c:v>
                </c:pt>
                <c:pt idx="2400">
                  <c:v>555</c:v>
                </c:pt>
                <c:pt idx="2401">
                  <c:v>535</c:v>
                </c:pt>
                <c:pt idx="2402">
                  <c:v>520</c:v>
                </c:pt>
                <c:pt idx="2403">
                  <c:v>525</c:v>
                </c:pt>
                <c:pt idx="2404">
                  <c:v>520</c:v>
                </c:pt>
                <c:pt idx="2405">
                  <c:v>520</c:v>
                </c:pt>
                <c:pt idx="2406">
                  <c:v>540</c:v>
                </c:pt>
                <c:pt idx="2407">
                  <c:v>545</c:v>
                </c:pt>
                <c:pt idx="2408">
                  <c:v>535</c:v>
                </c:pt>
                <c:pt idx="2409">
                  <c:v>545</c:v>
                </c:pt>
                <c:pt idx="2410">
                  <c:v>550</c:v>
                </c:pt>
                <c:pt idx="2411">
                  <c:v>535</c:v>
                </c:pt>
                <c:pt idx="2412">
                  <c:v>525</c:v>
                </c:pt>
                <c:pt idx="2413">
                  <c:v>540</c:v>
                </c:pt>
                <c:pt idx="2414">
                  <c:v>555</c:v>
                </c:pt>
                <c:pt idx="2415">
                  <c:v>540</c:v>
                </c:pt>
                <c:pt idx="2416">
                  <c:v>525</c:v>
                </c:pt>
                <c:pt idx="2417">
                  <c:v>545</c:v>
                </c:pt>
                <c:pt idx="2418">
                  <c:v>540</c:v>
                </c:pt>
                <c:pt idx="2419">
                  <c:v>545</c:v>
                </c:pt>
                <c:pt idx="2420">
                  <c:v>535</c:v>
                </c:pt>
                <c:pt idx="2421">
                  <c:v>565</c:v>
                </c:pt>
                <c:pt idx="2422">
                  <c:v>550</c:v>
                </c:pt>
                <c:pt idx="2423">
                  <c:v>540</c:v>
                </c:pt>
                <c:pt idx="2424">
                  <c:v>565</c:v>
                </c:pt>
                <c:pt idx="2425">
                  <c:v>550</c:v>
                </c:pt>
                <c:pt idx="2426">
                  <c:v>520</c:v>
                </c:pt>
                <c:pt idx="2427">
                  <c:v>545</c:v>
                </c:pt>
                <c:pt idx="2428">
                  <c:v>550</c:v>
                </c:pt>
                <c:pt idx="2429">
                  <c:v>520</c:v>
                </c:pt>
                <c:pt idx="2430">
                  <c:v>530</c:v>
                </c:pt>
                <c:pt idx="2431">
                  <c:v>515</c:v>
                </c:pt>
                <c:pt idx="2432">
                  <c:v>560</c:v>
                </c:pt>
                <c:pt idx="2433">
                  <c:v>535</c:v>
                </c:pt>
                <c:pt idx="2434">
                  <c:v>550</c:v>
                </c:pt>
                <c:pt idx="2435">
                  <c:v>545</c:v>
                </c:pt>
                <c:pt idx="2436">
                  <c:v>565</c:v>
                </c:pt>
                <c:pt idx="2437">
                  <c:v>535</c:v>
                </c:pt>
                <c:pt idx="2438">
                  <c:v>540</c:v>
                </c:pt>
                <c:pt idx="2439">
                  <c:v>540</c:v>
                </c:pt>
                <c:pt idx="2440">
                  <c:v>560</c:v>
                </c:pt>
                <c:pt idx="2441">
                  <c:v>555</c:v>
                </c:pt>
                <c:pt idx="2442">
                  <c:v>555</c:v>
                </c:pt>
                <c:pt idx="2443">
                  <c:v>545</c:v>
                </c:pt>
                <c:pt idx="2444">
                  <c:v>545</c:v>
                </c:pt>
                <c:pt idx="2445">
                  <c:v>510</c:v>
                </c:pt>
                <c:pt idx="2446">
                  <c:v>525</c:v>
                </c:pt>
                <c:pt idx="2447">
                  <c:v>540</c:v>
                </c:pt>
                <c:pt idx="2448">
                  <c:v>535</c:v>
                </c:pt>
                <c:pt idx="2449">
                  <c:v>530</c:v>
                </c:pt>
                <c:pt idx="2450">
                  <c:v>540</c:v>
                </c:pt>
                <c:pt idx="2451">
                  <c:v>540</c:v>
                </c:pt>
                <c:pt idx="2452">
                  <c:v>525</c:v>
                </c:pt>
                <c:pt idx="2453">
                  <c:v>535</c:v>
                </c:pt>
                <c:pt idx="2454">
                  <c:v>535</c:v>
                </c:pt>
                <c:pt idx="2455">
                  <c:v>525</c:v>
                </c:pt>
                <c:pt idx="2456">
                  <c:v>535</c:v>
                </c:pt>
                <c:pt idx="2457">
                  <c:v>550</c:v>
                </c:pt>
                <c:pt idx="2458">
                  <c:v>540</c:v>
                </c:pt>
                <c:pt idx="2459">
                  <c:v>535</c:v>
                </c:pt>
                <c:pt idx="2460">
                  <c:v>535</c:v>
                </c:pt>
                <c:pt idx="2461">
                  <c:v>545</c:v>
                </c:pt>
                <c:pt idx="2462">
                  <c:v>540</c:v>
                </c:pt>
                <c:pt idx="2463">
                  <c:v>530</c:v>
                </c:pt>
                <c:pt idx="2464">
                  <c:v>540</c:v>
                </c:pt>
                <c:pt idx="2465">
                  <c:v>530</c:v>
                </c:pt>
                <c:pt idx="2466">
                  <c:v>540</c:v>
                </c:pt>
                <c:pt idx="2467">
                  <c:v>550</c:v>
                </c:pt>
                <c:pt idx="2468">
                  <c:v>540</c:v>
                </c:pt>
                <c:pt idx="2469">
                  <c:v>545</c:v>
                </c:pt>
                <c:pt idx="2470">
                  <c:v>545</c:v>
                </c:pt>
                <c:pt idx="2471">
                  <c:v>540</c:v>
                </c:pt>
                <c:pt idx="2472">
                  <c:v>550</c:v>
                </c:pt>
                <c:pt idx="2473">
                  <c:v>540</c:v>
                </c:pt>
                <c:pt idx="2474">
                  <c:v>540</c:v>
                </c:pt>
                <c:pt idx="2475">
                  <c:v>550</c:v>
                </c:pt>
                <c:pt idx="2476">
                  <c:v>540</c:v>
                </c:pt>
                <c:pt idx="2477">
                  <c:v>545</c:v>
                </c:pt>
                <c:pt idx="2478">
                  <c:v>525</c:v>
                </c:pt>
                <c:pt idx="2479">
                  <c:v>530</c:v>
                </c:pt>
                <c:pt idx="2480">
                  <c:v>525</c:v>
                </c:pt>
                <c:pt idx="2481">
                  <c:v>540</c:v>
                </c:pt>
                <c:pt idx="2482">
                  <c:v>580</c:v>
                </c:pt>
                <c:pt idx="2483">
                  <c:v>555</c:v>
                </c:pt>
                <c:pt idx="2484">
                  <c:v>535</c:v>
                </c:pt>
                <c:pt idx="2485">
                  <c:v>555</c:v>
                </c:pt>
                <c:pt idx="2486">
                  <c:v>540</c:v>
                </c:pt>
                <c:pt idx="2487">
                  <c:v>520</c:v>
                </c:pt>
                <c:pt idx="2488">
                  <c:v>545</c:v>
                </c:pt>
                <c:pt idx="2489">
                  <c:v>510</c:v>
                </c:pt>
                <c:pt idx="2490">
                  <c:v>540</c:v>
                </c:pt>
                <c:pt idx="2491">
                  <c:v>535</c:v>
                </c:pt>
                <c:pt idx="2492">
                  <c:v>535</c:v>
                </c:pt>
                <c:pt idx="2493">
                  <c:v>550</c:v>
                </c:pt>
                <c:pt idx="2494">
                  <c:v>545</c:v>
                </c:pt>
                <c:pt idx="2495">
                  <c:v>560</c:v>
                </c:pt>
                <c:pt idx="2496">
                  <c:v>565</c:v>
                </c:pt>
                <c:pt idx="2497">
                  <c:v>545</c:v>
                </c:pt>
                <c:pt idx="2498">
                  <c:v>535</c:v>
                </c:pt>
                <c:pt idx="2499">
                  <c:v>520</c:v>
                </c:pt>
                <c:pt idx="2500">
                  <c:v>550</c:v>
                </c:pt>
                <c:pt idx="2501">
                  <c:v>555</c:v>
                </c:pt>
                <c:pt idx="2502">
                  <c:v>540</c:v>
                </c:pt>
                <c:pt idx="2503">
                  <c:v>550</c:v>
                </c:pt>
                <c:pt idx="2504">
                  <c:v>540</c:v>
                </c:pt>
                <c:pt idx="2505">
                  <c:v>535</c:v>
                </c:pt>
                <c:pt idx="2506">
                  <c:v>535</c:v>
                </c:pt>
                <c:pt idx="2507">
                  <c:v>550</c:v>
                </c:pt>
                <c:pt idx="2508">
                  <c:v>545</c:v>
                </c:pt>
                <c:pt idx="2509">
                  <c:v>540</c:v>
                </c:pt>
                <c:pt idx="2510">
                  <c:v>530</c:v>
                </c:pt>
                <c:pt idx="2511">
                  <c:v>540</c:v>
                </c:pt>
                <c:pt idx="2512">
                  <c:v>550</c:v>
                </c:pt>
                <c:pt idx="2513">
                  <c:v>555</c:v>
                </c:pt>
                <c:pt idx="2514">
                  <c:v>530</c:v>
                </c:pt>
                <c:pt idx="2515">
                  <c:v>525</c:v>
                </c:pt>
                <c:pt idx="2516">
                  <c:v>545</c:v>
                </c:pt>
                <c:pt idx="2517">
                  <c:v>550</c:v>
                </c:pt>
                <c:pt idx="2518">
                  <c:v>550</c:v>
                </c:pt>
                <c:pt idx="2519">
                  <c:v>555</c:v>
                </c:pt>
                <c:pt idx="2520">
                  <c:v>555</c:v>
                </c:pt>
                <c:pt idx="2521">
                  <c:v>545</c:v>
                </c:pt>
                <c:pt idx="2522">
                  <c:v>540</c:v>
                </c:pt>
                <c:pt idx="2523">
                  <c:v>530</c:v>
                </c:pt>
                <c:pt idx="2524">
                  <c:v>535</c:v>
                </c:pt>
                <c:pt idx="2525">
                  <c:v>555</c:v>
                </c:pt>
                <c:pt idx="2526">
                  <c:v>550</c:v>
                </c:pt>
                <c:pt idx="2527">
                  <c:v>550</c:v>
                </c:pt>
                <c:pt idx="2528">
                  <c:v>555</c:v>
                </c:pt>
                <c:pt idx="2529">
                  <c:v>550</c:v>
                </c:pt>
                <c:pt idx="2530">
                  <c:v>540</c:v>
                </c:pt>
                <c:pt idx="2531">
                  <c:v>545</c:v>
                </c:pt>
                <c:pt idx="2532">
                  <c:v>535</c:v>
                </c:pt>
                <c:pt idx="2533">
                  <c:v>535</c:v>
                </c:pt>
                <c:pt idx="2534">
                  <c:v>545</c:v>
                </c:pt>
                <c:pt idx="2535">
                  <c:v>545</c:v>
                </c:pt>
                <c:pt idx="2536">
                  <c:v>545</c:v>
                </c:pt>
                <c:pt idx="2537">
                  <c:v>525</c:v>
                </c:pt>
                <c:pt idx="2538">
                  <c:v>555</c:v>
                </c:pt>
                <c:pt idx="2539">
                  <c:v>530</c:v>
                </c:pt>
                <c:pt idx="2540">
                  <c:v>545</c:v>
                </c:pt>
                <c:pt idx="2541">
                  <c:v>535</c:v>
                </c:pt>
                <c:pt idx="2542">
                  <c:v>535</c:v>
                </c:pt>
                <c:pt idx="2543">
                  <c:v>570</c:v>
                </c:pt>
                <c:pt idx="2544">
                  <c:v>525</c:v>
                </c:pt>
                <c:pt idx="2545">
                  <c:v>570</c:v>
                </c:pt>
                <c:pt idx="2546">
                  <c:v>520</c:v>
                </c:pt>
                <c:pt idx="2547">
                  <c:v>550</c:v>
                </c:pt>
                <c:pt idx="2548">
                  <c:v>535</c:v>
                </c:pt>
                <c:pt idx="2549">
                  <c:v>530</c:v>
                </c:pt>
                <c:pt idx="2550">
                  <c:v>575</c:v>
                </c:pt>
                <c:pt idx="2551">
                  <c:v>535</c:v>
                </c:pt>
                <c:pt idx="2552">
                  <c:v>555</c:v>
                </c:pt>
                <c:pt idx="2553">
                  <c:v>530</c:v>
                </c:pt>
                <c:pt idx="2554">
                  <c:v>540</c:v>
                </c:pt>
                <c:pt idx="2555">
                  <c:v>545</c:v>
                </c:pt>
                <c:pt idx="2556">
                  <c:v>560</c:v>
                </c:pt>
                <c:pt idx="2557">
                  <c:v>570</c:v>
                </c:pt>
                <c:pt idx="2558">
                  <c:v>560</c:v>
                </c:pt>
                <c:pt idx="2559">
                  <c:v>565</c:v>
                </c:pt>
                <c:pt idx="2560">
                  <c:v>545</c:v>
                </c:pt>
                <c:pt idx="2561">
                  <c:v>535</c:v>
                </c:pt>
                <c:pt idx="2562">
                  <c:v>530</c:v>
                </c:pt>
                <c:pt idx="2563">
                  <c:v>555</c:v>
                </c:pt>
                <c:pt idx="2564">
                  <c:v>570</c:v>
                </c:pt>
                <c:pt idx="2565">
                  <c:v>540</c:v>
                </c:pt>
                <c:pt idx="2566">
                  <c:v>540</c:v>
                </c:pt>
                <c:pt idx="2567">
                  <c:v>520</c:v>
                </c:pt>
                <c:pt idx="2568">
                  <c:v>520</c:v>
                </c:pt>
                <c:pt idx="2569">
                  <c:v>550</c:v>
                </c:pt>
                <c:pt idx="2570">
                  <c:v>570</c:v>
                </c:pt>
                <c:pt idx="2571">
                  <c:v>540</c:v>
                </c:pt>
                <c:pt idx="2572">
                  <c:v>530</c:v>
                </c:pt>
                <c:pt idx="2573">
                  <c:v>545</c:v>
                </c:pt>
                <c:pt idx="2574">
                  <c:v>550</c:v>
                </c:pt>
                <c:pt idx="2575">
                  <c:v>545</c:v>
                </c:pt>
                <c:pt idx="2576">
                  <c:v>565</c:v>
                </c:pt>
                <c:pt idx="2577">
                  <c:v>560</c:v>
                </c:pt>
                <c:pt idx="2578">
                  <c:v>560</c:v>
                </c:pt>
                <c:pt idx="2579">
                  <c:v>555</c:v>
                </c:pt>
                <c:pt idx="2580">
                  <c:v>560</c:v>
                </c:pt>
                <c:pt idx="2581">
                  <c:v>555</c:v>
                </c:pt>
                <c:pt idx="2582">
                  <c:v>550</c:v>
                </c:pt>
                <c:pt idx="2583">
                  <c:v>545</c:v>
                </c:pt>
                <c:pt idx="2584">
                  <c:v>545</c:v>
                </c:pt>
                <c:pt idx="2585">
                  <c:v>565</c:v>
                </c:pt>
                <c:pt idx="2586">
                  <c:v>545</c:v>
                </c:pt>
                <c:pt idx="2587">
                  <c:v>525</c:v>
                </c:pt>
                <c:pt idx="2588">
                  <c:v>530</c:v>
                </c:pt>
                <c:pt idx="2589">
                  <c:v>550</c:v>
                </c:pt>
                <c:pt idx="2590">
                  <c:v>565</c:v>
                </c:pt>
                <c:pt idx="2591">
                  <c:v>535</c:v>
                </c:pt>
                <c:pt idx="2592">
                  <c:v>550</c:v>
                </c:pt>
                <c:pt idx="2593">
                  <c:v>540</c:v>
                </c:pt>
                <c:pt idx="2594">
                  <c:v>550</c:v>
                </c:pt>
                <c:pt idx="2595">
                  <c:v>550</c:v>
                </c:pt>
                <c:pt idx="2596">
                  <c:v>560</c:v>
                </c:pt>
                <c:pt idx="2597">
                  <c:v>530</c:v>
                </c:pt>
                <c:pt idx="2598">
                  <c:v>545</c:v>
                </c:pt>
                <c:pt idx="2599">
                  <c:v>520</c:v>
                </c:pt>
                <c:pt idx="2600">
                  <c:v>550</c:v>
                </c:pt>
                <c:pt idx="2601">
                  <c:v>550</c:v>
                </c:pt>
                <c:pt idx="2602">
                  <c:v>535</c:v>
                </c:pt>
                <c:pt idx="2603">
                  <c:v>535</c:v>
                </c:pt>
                <c:pt idx="2604">
                  <c:v>545</c:v>
                </c:pt>
                <c:pt idx="2605">
                  <c:v>560</c:v>
                </c:pt>
                <c:pt idx="2606">
                  <c:v>535</c:v>
                </c:pt>
                <c:pt idx="2607">
                  <c:v>540</c:v>
                </c:pt>
                <c:pt idx="2608">
                  <c:v>545</c:v>
                </c:pt>
                <c:pt idx="2609">
                  <c:v>545</c:v>
                </c:pt>
                <c:pt idx="2610">
                  <c:v>555</c:v>
                </c:pt>
                <c:pt idx="2611">
                  <c:v>530</c:v>
                </c:pt>
                <c:pt idx="2612">
                  <c:v>550</c:v>
                </c:pt>
                <c:pt idx="2613">
                  <c:v>565</c:v>
                </c:pt>
                <c:pt idx="2614">
                  <c:v>535</c:v>
                </c:pt>
                <c:pt idx="2615">
                  <c:v>555</c:v>
                </c:pt>
                <c:pt idx="2616">
                  <c:v>545</c:v>
                </c:pt>
                <c:pt idx="2617">
                  <c:v>545</c:v>
                </c:pt>
                <c:pt idx="2618">
                  <c:v>560</c:v>
                </c:pt>
                <c:pt idx="2619">
                  <c:v>565</c:v>
                </c:pt>
                <c:pt idx="2620">
                  <c:v>540</c:v>
                </c:pt>
                <c:pt idx="2621">
                  <c:v>535</c:v>
                </c:pt>
                <c:pt idx="2622">
                  <c:v>540</c:v>
                </c:pt>
                <c:pt idx="2623">
                  <c:v>545</c:v>
                </c:pt>
                <c:pt idx="2624">
                  <c:v>545</c:v>
                </c:pt>
                <c:pt idx="2625">
                  <c:v>545</c:v>
                </c:pt>
                <c:pt idx="2626">
                  <c:v>540</c:v>
                </c:pt>
                <c:pt idx="2627">
                  <c:v>560</c:v>
                </c:pt>
                <c:pt idx="2628">
                  <c:v>545</c:v>
                </c:pt>
                <c:pt idx="2629">
                  <c:v>530</c:v>
                </c:pt>
                <c:pt idx="2630">
                  <c:v>540</c:v>
                </c:pt>
                <c:pt idx="2631">
                  <c:v>555</c:v>
                </c:pt>
                <c:pt idx="2632">
                  <c:v>560</c:v>
                </c:pt>
                <c:pt idx="2633">
                  <c:v>560</c:v>
                </c:pt>
                <c:pt idx="2634">
                  <c:v>555</c:v>
                </c:pt>
                <c:pt idx="2635">
                  <c:v>550</c:v>
                </c:pt>
                <c:pt idx="2636">
                  <c:v>545</c:v>
                </c:pt>
                <c:pt idx="2637">
                  <c:v>555</c:v>
                </c:pt>
                <c:pt idx="2638">
                  <c:v>560</c:v>
                </c:pt>
                <c:pt idx="2639">
                  <c:v>550</c:v>
                </c:pt>
                <c:pt idx="2640">
                  <c:v>535</c:v>
                </c:pt>
                <c:pt idx="2641">
                  <c:v>555</c:v>
                </c:pt>
                <c:pt idx="2642">
                  <c:v>555</c:v>
                </c:pt>
                <c:pt idx="2643">
                  <c:v>550</c:v>
                </c:pt>
                <c:pt idx="2644">
                  <c:v>565</c:v>
                </c:pt>
                <c:pt idx="2645">
                  <c:v>575</c:v>
                </c:pt>
                <c:pt idx="2646">
                  <c:v>535</c:v>
                </c:pt>
                <c:pt idx="2647">
                  <c:v>570</c:v>
                </c:pt>
                <c:pt idx="2648">
                  <c:v>545</c:v>
                </c:pt>
                <c:pt idx="2649">
                  <c:v>535</c:v>
                </c:pt>
                <c:pt idx="2650">
                  <c:v>535</c:v>
                </c:pt>
                <c:pt idx="2651">
                  <c:v>600</c:v>
                </c:pt>
                <c:pt idx="2652">
                  <c:v>590</c:v>
                </c:pt>
                <c:pt idx="2653">
                  <c:v>575</c:v>
                </c:pt>
                <c:pt idx="2654">
                  <c:v>580</c:v>
                </c:pt>
                <c:pt idx="2655">
                  <c:v>590</c:v>
                </c:pt>
                <c:pt idx="2656">
                  <c:v>565</c:v>
                </c:pt>
                <c:pt idx="2657">
                  <c:v>575</c:v>
                </c:pt>
                <c:pt idx="2658">
                  <c:v>605</c:v>
                </c:pt>
                <c:pt idx="2659">
                  <c:v>590</c:v>
                </c:pt>
                <c:pt idx="2660">
                  <c:v>595</c:v>
                </c:pt>
                <c:pt idx="2661">
                  <c:v>645</c:v>
                </c:pt>
                <c:pt idx="2662">
                  <c:v>650</c:v>
                </c:pt>
                <c:pt idx="2663">
                  <c:v>700</c:v>
                </c:pt>
                <c:pt idx="2664">
                  <c:v>730</c:v>
                </c:pt>
                <c:pt idx="2665">
                  <c:v>720</c:v>
                </c:pt>
                <c:pt idx="2666">
                  <c:v>870</c:v>
                </c:pt>
                <c:pt idx="2667">
                  <c:v>800</c:v>
                </c:pt>
                <c:pt idx="2668">
                  <c:v>910</c:v>
                </c:pt>
                <c:pt idx="2669">
                  <c:v>930</c:v>
                </c:pt>
                <c:pt idx="2670">
                  <c:v>885</c:v>
                </c:pt>
                <c:pt idx="2671">
                  <c:v>865</c:v>
                </c:pt>
                <c:pt idx="2672">
                  <c:v>805</c:v>
                </c:pt>
                <c:pt idx="2673">
                  <c:v>725</c:v>
                </c:pt>
                <c:pt idx="2674">
                  <c:v>735</c:v>
                </c:pt>
                <c:pt idx="2675">
                  <c:v>750</c:v>
                </c:pt>
                <c:pt idx="2676">
                  <c:v>785</c:v>
                </c:pt>
                <c:pt idx="2677">
                  <c:v>735</c:v>
                </c:pt>
                <c:pt idx="2678">
                  <c:v>720</c:v>
                </c:pt>
                <c:pt idx="2679">
                  <c:v>770</c:v>
                </c:pt>
                <c:pt idx="2680">
                  <c:v>705</c:v>
                </c:pt>
                <c:pt idx="2681">
                  <c:v>650</c:v>
                </c:pt>
                <c:pt idx="2682">
                  <c:v>640</c:v>
                </c:pt>
                <c:pt idx="2683">
                  <c:v>590</c:v>
                </c:pt>
                <c:pt idx="2684">
                  <c:v>600</c:v>
                </c:pt>
                <c:pt idx="2685">
                  <c:v>610</c:v>
                </c:pt>
                <c:pt idx="2686">
                  <c:v>595</c:v>
                </c:pt>
                <c:pt idx="2687">
                  <c:v>575</c:v>
                </c:pt>
                <c:pt idx="2688">
                  <c:v>575</c:v>
                </c:pt>
                <c:pt idx="2689">
                  <c:v>560</c:v>
                </c:pt>
                <c:pt idx="2690">
                  <c:v>560</c:v>
                </c:pt>
                <c:pt idx="2691">
                  <c:v>580</c:v>
                </c:pt>
                <c:pt idx="2692">
                  <c:v>580</c:v>
                </c:pt>
                <c:pt idx="2693">
                  <c:v>565</c:v>
                </c:pt>
                <c:pt idx="2694">
                  <c:v>565</c:v>
                </c:pt>
                <c:pt idx="2695">
                  <c:v>545</c:v>
                </c:pt>
                <c:pt idx="2696">
                  <c:v>540</c:v>
                </c:pt>
                <c:pt idx="2697">
                  <c:v>550</c:v>
                </c:pt>
                <c:pt idx="2698">
                  <c:v>535</c:v>
                </c:pt>
                <c:pt idx="2699">
                  <c:v>550</c:v>
                </c:pt>
                <c:pt idx="2700">
                  <c:v>555</c:v>
                </c:pt>
                <c:pt idx="2701">
                  <c:v>550</c:v>
                </c:pt>
                <c:pt idx="2702">
                  <c:v>555</c:v>
                </c:pt>
                <c:pt idx="2703">
                  <c:v>575</c:v>
                </c:pt>
                <c:pt idx="2704">
                  <c:v>565</c:v>
                </c:pt>
                <c:pt idx="2705">
                  <c:v>555</c:v>
                </c:pt>
                <c:pt idx="2706">
                  <c:v>540</c:v>
                </c:pt>
                <c:pt idx="2707">
                  <c:v>550</c:v>
                </c:pt>
                <c:pt idx="2708">
                  <c:v>550</c:v>
                </c:pt>
                <c:pt idx="2709">
                  <c:v>565</c:v>
                </c:pt>
                <c:pt idx="2710">
                  <c:v>540</c:v>
                </c:pt>
                <c:pt idx="2711">
                  <c:v>540</c:v>
                </c:pt>
                <c:pt idx="2712">
                  <c:v>580</c:v>
                </c:pt>
                <c:pt idx="2713">
                  <c:v>535</c:v>
                </c:pt>
                <c:pt idx="2714">
                  <c:v>540</c:v>
                </c:pt>
                <c:pt idx="2715">
                  <c:v>520</c:v>
                </c:pt>
                <c:pt idx="2716">
                  <c:v>555</c:v>
                </c:pt>
                <c:pt idx="2717">
                  <c:v>535</c:v>
                </c:pt>
                <c:pt idx="2718">
                  <c:v>540</c:v>
                </c:pt>
                <c:pt idx="2719">
                  <c:v>570</c:v>
                </c:pt>
                <c:pt idx="2720">
                  <c:v>535</c:v>
                </c:pt>
                <c:pt idx="2721">
                  <c:v>535</c:v>
                </c:pt>
                <c:pt idx="2722">
                  <c:v>520</c:v>
                </c:pt>
                <c:pt idx="2723">
                  <c:v>555</c:v>
                </c:pt>
                <c:pt idx="2724">
                  <c:v>540</c:v>
                </c:pt>
                <c:pt idx="2725">
                  <c:v>545</c:v>
                </c:pt>
                <c:pt idx="2726">
                  <c:v>560</c:v>
                </c:pt>
                <c:pt idx="2727">
                  <c:v>545</c:v>
                </c:pt>
                <c:pt idx="2728">
                  <c:v>565</c:v>
                </c:pt>
                <c:pt idx="2729">
                  <c:v>550</c:v>
                </c:pt>
                <c:pt idx="2730">
                  <c:v>555</c:v>
                </c:pt>
                <c:pt idx="2731">
                  <c:v>540</c:v>
                </c:pt>
                <c:pt idx="2732">
                  <c:v>585</c:v>
                </c:pt>
                <c:pt idx="2733">
                  <c:v>565</c:v>
                </c:pt>
                <c:pt idx="2734">
                  <c:v>530</c:v>
                </c:pt>
                <c:pt idx="2735">
                  <c:v>555</c:v>
                </c:pt>
                <c:pt idx="2736">
                  <c:v>545</c:v>
                </c:pt>
                <c:pt idx="2737">
                  <c:v>545</c:v>
                </c:pt>
                <c:pt idx="2738">
                  <c:v>580</c:v>
                </c:pt>
                <c:pt idx="2739">
                  <c:v>535</c:v>
                </c:pt>
                <c:pt idx="2740">
                  <c:v>530</c:v>
                </c:pt>
                <c:pt idx="2741">
                  <c:v>545</c:v>
                </c:pt>
                <c:pt idx="2742">
                  <c:v>535</c:v>
                </c:pt>
                <c:pt idx="2743">
                  <c:v>540</c:v>
                </c:pt>
                <c:pt idx="2744">
                  <c:v>545</c:v>
                </c:pt>
                <c:pt idx="2745">
                  <c:v>555</c:v>
                </c:pt>
                <c:pt idx="2746">
                  <c:v>550</c:v>
                </c:pt>
                <c:pt idx="2747">
                  <c:v>550</c:v>
                </c:pt>
                <c:pt idx="2748">
                  <c:v>545</c:v>
                </c:pt>
                <c:pt idx="2749">
                  <c:v>545</c:v>
                </c:pt>
                <c:pt idx="2750">
                  <c:v>545</c:v>
                </c:pt>
                <c:pt idx="2751">
                  <c:v>550</c:v>
                </c:pt>
                <c:pt idx="2752">
                  <c:v>545</c:v>
                </c:pt>
                <c:pt idx="2753">
                  <c:v>540</c:v>
                </c:pt>
                <c:pt idx="2754">
                  <c:v>555</c:v>
                </c:pt>
                <c:pt idx="2755">
                  <c:v>550</c:v>
                </c:pt>
                <c:pt idx="2756">
                  <c:v>530</c:v>
                </c:pt>
                <c:pt idx="2757">
                  <c:v>540</c:v>
                </c:pt>
                <c:pt idx="2758">
                  <c:v>555</c:v>
                </c:pt>
                <c:pt idx="2759">
                  <c:v>540</c:v>
                </c:pt>
                <c:pt idx="2760">
                  <c:v>535</c:v>
                </c:pt>
                <c:pt idx="2761">
                  <c:v>535</c:v>
                </c:pt>
                <c:pt idx="2762">
                  <c:v>525</c:v>
                </c:pt>
                <c:pt idx="2763">
                  <c:v>545</c:v>
                </c:pt>
                <c:pt idx="2764">
                  <c:v>525</c:v>
                </c:pt>
                <c:pt idx="2765">
                  <c:v>520</c:v>
                </c:pt>
                <c:pt idx="2766">
                  <c:v>550</c:v>
                </c:pt>
                <c:pt idx="2767">
                  <c:v>530</c:v>
                </c:pt>
                <c:pt idx="2768">
                  <c:v>540</c:v>
                </c:pt>
                <c:pt idx="2769">
                  <c:v>550</c:v>
                </c:pt>
                <c:pt idx="2770">
                  <c:v>535</c:v>
                </c:pt>
                <c:pt idx="2771">
                  <c:v>555</c:v>
                </c:pt>
                <c:pt idx="2772">
                  <c:v>535</c:v>
                </c:pt>
                <c:pt idx="2773">
                  <c:v>545</c:v>
                </c:pt>
                <c:pt idx="2774">
                  <c:v>535</c:v>
                </c:pt>
                <c:pt idx="2775">
                  <c:v>545</c:v>
                </c:pt>
                <c:pt idx="2776">
                  <c:v>540</c:v>
                </c:pt>
                <c:pt idx="2777">
                  <c:v>535</c:v>
                </c:pt>
                <c:pt idx="2778">
                  <c:v>550</c:v>
                </c:pt>
                <c:pt idx="2779">
                  <c:v>555</c:v>
                </c:pt>
                <c:pt idx="2780">
                  <c:v>560</c:v>
                </c:pt>
                <c:pt idx="2781">
                  <c:v>545</c:v>
                </c:pt>
                <c:pt idx="2782">
                  <c:v>535</c:v>
                </c:pt>
                <c:pt idx="2783">
                  <c:v>585</c:v>
                </c:pt>
                <c:pt idx="2784">
                  <c:v>530</c:v>
                </c:pt>
                <c:pt idx="2785">
                  <c:v>550</c:v>
                </c:pt>
                <c:pt idx="2786">
                  <c:v>555</c:v>
                </c:pt>
                <c:pt idx="2787">
                  <c:v>550</c:v>
                </c:pt>
                <c:pt idx="2788">
                  <c:v>535</c:v>
                </c:pt>
                <c:pt idx="2789">
                  <c:v>540</c:v>
                </c:pt>
                <c:pt idx="2790">
                  <c:v>545</c:v>
                </c:pt>
                <c:pt idx="2791">
                  <c:v>550</c:v>
                </c:pt>
                <c:pt idx="2792">
                  <c:v>535</c:v>
                </c:pt>
                <c:pt idx="2793">
                  <c:v>560</c:v>
                </c:pt>
                <c:pt idx="2794">
                  <c:v>575</c:v>
                </c:pt>
                <c:pt idx="2795">
                  <c:v>540</c:v>
                </c:pt>
                <c:pt idx="2796">
                  <c:v>545</c:v>
                </c:pt>
                <c:pt idx="2797">
                  <c:v>560</c:v>
                </c:pt>
                <c:pt idx="2798">
                  <c:v>535</c:v>
                </c:pt>
                <c:pt idx="2799">
                  <c:v>545</c:v>
                </c:pt>
                <c:pt idx="2800">
                  <c:v>550</c:v>
                </c:pt>
                <c:pt idx="2801">
                  <c:v>545</c:v>
                </c:pt>
                <c:pt idx="2802">
                  <c:v>540</c:v>
                </c:pt>
                <c:pt idx="2803">
                  <c:v>545</c:v>
                </c:pt>
                <c:pt idx="2804">
                  <c:v>540</c:v>
                </c:pt>
                <c:pt idx="2805">
                  <c:v>540</c:v>
                </c:pt>
                <c:pt idx="2806">
                  <c:v>545</c:v>
                </c:pt>
                <c:pt idx="2807">
                  <c:v>550</c:v>
                </c:pt>
                <c:pt idx="2808">
                  <c:v>565</c:v>
                </c:pt>
                <c:pt idx="2809">
                  <c:v>550</c:v>
                </c:pt>
                <c:pt idx="2810">
                  <c:v>560</c:v>
                </c:pt>
                <c:pt idx="2811">
                  <c:v>575</c:v>
                </c:pt>
                <c:pt idx="2812">
                  <c:v>555</c:v>
                </c:pt>
                <c:pt idx="2813">
                  <c:v>535</c:v>
                </c:pt>
                <c:pt idx="2814">
                  <c:v>545</c:v>
                </c:pt>
                <c:pt idx="2815">
                  <c:v>550</c:v>
                </c:pt>
                <c:pt idx="2816">
                  <c:v>550</c:v>
                </c:pt>
                <c:pt idx="2817">
                  <c:v>535</c:v>
                </c:pt>
                <c:pt idx="2818">
                  <c:v>540</c:v>
                </c:pt>
                <c:pt idx="2819">
                  <c:v>540</c:v>
                </c:pt>
                <c:pt idx="2820">
                  <c:v>560</c:v>
                </c:pt>
                <c:pt idx="2821">
                  <c:v>580</c:v>
                </c:pt>
                <c:pt idx="2822">
                  <c:v>560</c:v>
                </c:pt>
                <c:pt idx="2823">
                  <c:v>545</c:v>
                </c:pt>
                <c:pt idx="2824">
                  <c:v>555</c:v>
                </c:pt>
                <c:pt idx="2825">
                  <c:v>555</c:v>
                </c:pt>
                <c:pt idx="2826">
                  <c:v>545</c:v>
                </c:pt>
                <c:pt idx="2827">
                  <c:v>530</c:v>
                </c:pt>
                <c:pt idx="2828">
                  <c:v>540</c:v>
                </c:pt>
                <c:pt idx="2829">
                  <c:v>545</c:v>
                </c:pt>
                <c:pt idx="2830">
                  <c:v>565</c:v>
                </c:pt>
                <c:pt idx="2831">
                  <c:v>555</c:v>
                </c:pt>
                <c:pt idx="2832">
                  <c:v>560</c:v>
                </c:pt>
                <c:pt idx="2833">
                  <c:v>535</c:v>
                </c:pt>
                <c:pt idx="2834">
                  <c:v>535</c:v>
                </c:pt>
                <c:pt idx="2835">
                  <c:v>550</c:v>
                </c:pt>
                <c:pt idx="2836">
                  <c:v>525</c:v>
                </c:pt>
                <c:pt idx="2837">
                  <c:v>555</c:v>
                </c:pt>
                <c:pt idx="2838">
                  <c:v>540</c:v>
                </c:pt>
                <c:pt idx="2839">
                  <c:v>555</c:v>
                </c:pt>
                <c:pt idx="2840">
                  <c:v>570</c:v>
                </c:pt>
                <c:pt idx="2841">
                  <c:v>535</c:v>
                </c:pt>
                <c:pt idx="2842">
                  <c:v>560</c:v>
                </c:pt>
                <c:pt idx="2843">
                  <c:v>555</c:v>
                </c:pt>
                <c:pt idx="2844">
                  <c:v>565</c:v>
                </c:pt>
                <c:pt idx="2845">
                  <c:v>540</c:v>
                </c:pt>
                <c:pt idx="2846">
                  <c:v>550</c:v>
                </c:pt>
                <c:pt idx="2847">
                  <c:v>535</c:v>
                </c:pt>
                <c:pt idx="2848">
                  <c:v>570</c:v>
                </c:pt>
                <c:pt idx="2849">
                  <c:v>525</c:v>
                </c:pt>
                <c:pt idx="2850">
                  <c:v>540</c:v>
                </c:pt>
                <c:pt idx="2851">
                  <c:v>545</c:v>
                </c:pt>
                <c:pt idx="2852">
                  <c:v>545</c:v>
                </c:pt>
                <c:pt idx="2853">
                  <c:v>560</c:v>
                </c:pt>
                <c:pt idx="2854">
                  <c:v>560</c:v>
                </c:pt>
                <c:pt idx="2855">
                  <c:v>575</c:v>
                </c:pt>
                <c:pt idx="2856">
                  <c:v>565</c:v>
                </c:pt>
                <c:pt idx="2857">
                  <c:v>565</c:v>
                </c:pt>
                <c:pt idx="2858">
                  <c:v>570</c:v>
                </c:pt>
                <c:pt idx="2859">
                  <c:v>550</c:v>
                </c:pt>
                <c:pt idx="2860">
                  <c:v>545</c:v>
                </c:pt>
                <c:pt idx="2861">
                  <c:v>550</c:v>
                </c:pt>
                <c:pt idx="2862">
                  <c:v>550</c:v>
                </c:pt>
                <c:pt idx="2863">
                  <c:v>545</c:v>
                </c:pt>
                <c:pt idx="2864">
                  <c:v>545</c:v>
                </c:pt>
                <c:pt idx="2865">
                  <c:v>525</c:v>
                </c:pt>
                <c:pt idx="2866">
                  <c:v>530</c:v>
                </c:pt>
                <c:pt idx="2867">
                  <c:v>540</c:v>
                </c:pt>
                <c:pt idx="2868">
                  <c:v>535</c:v>
                </c:pt>
                <c:pt idx="2869">
                  <c:v>555</c:v>
                </c:pt>
                <c:pt idx="2870">
                  <c:v>575</c:v>
                </c:pt>
                <c:pt idx="2871">
                  <c:v>575</c:v>
                </c:pt>
                <c:pt idx="2872">
                  <c:v>575</c:v>
                </c:pt>
                <c:pt idx="2873">
                  <c:v>560</c:v>
                </c:pt>
                <c:pt idx="2874">
                  <c:v>545</c:v>
                </c:pt>
                <c:pt idx="2875">
                  <c:v>535</c:v>
                </c:pt>
                <c:pt idx="2876">
                  <c:v>540</c:v>
                </c:pt>
                <c:pt idx="2877">
                  <c:v>545</c:v>
                </c:pt>
                <c:pt idx="2878">
                  <c:v>550</c:v>
                </c:pt>
                <c:pt idx="2879">
                  <c:v>550</c:v>
                </c:pt>
                <c:pt idx="2880">
                  <c:v>570</c:v>
                </c:pt>
                <c:pt idx="2881">
                  <c:v>550</c:v>
                </c:pt>
                <c:pt idx="2882">
                  <c:v>555</c:v>
                </c:pt>
                <c:pt idx="2883">
                  <c:v>545</c:v>
                </c:pt>
                <c:pt idx="2884">
                  <c:v>555</c:v>
                </c:pt>
                <c:pt idx="2885">
                  <c:v>555</c:v>
                </c:pt>
                <c:pt idx="2886">
                  <c:v>555</c:v>
                </c:pt>
                <c:pt idx="2887">
                  <c:v>560</c:v>
                </c:pt>
                <c:pt idx="2888">
                  <c:v>535</c:v>
                </c:pt>
                <c:pt idx="2889">
                  <c:v>550</c:v>
                </c:pt>
                <c:pt idx="2890">
                  <c:v>545</c:v>
                </c:pt>
                <c:pt idx="2891">
                  <c:v>570</c:v>
                </c:pt>
                <c:pt idx="2892">
                  <c:v>550</c:v>
                </c:pt>
                <c:pt idx="2893">
                  <c:v>545</c:v>
                </c:pt>
                <c:pt idx="2894">
                  <c:v>550</c:v>
                </c:pt>
                <c:pt idx="2895">
                  <c:v>555</c:v>
                </c:pt>
                <c:pt idx="2896">
                  <c:v>580</c:v>
                </c:pt>
                <c:pt idx="2897">
                  <c:v>525</c:v>
                </c:pt>
                <c:pt idx="2898">
                  <c:v>525</c:v>
                </c:pt>
                <c:pt idx="2899">
                  <c:v>560</c:v>
                </c:pt>
                <c:pt idx="2900">
                  <c:v>555</c:v>
                </c:pt>
                <c:pt idx="2901">
                  <c:v>570</c:v>
                </c:pt>
                <c:pt idx="2902">
                  <c:v>550</c:v>
                </c:pt>
                <c:pt idx="2903">
                  <c:v>540</c:v>
                </c:pt>
                <c:pt idx="2904">
                  <c:v>550</c:v>
                </c:pt>
                <c:pt idx="2905">
                  <c:v>545</c:v>
                </c:pt>
                <c:pt idx="2906">
                  <c:v>545</c:v>
                </c:pt>
                <c:pt idx="2907">
                  <c:v>540</c:v>
                </c:pt>
                <c:pt idx="2908">
                  <c:v>555</c:v>
                </c:pt>
                <c:pt idx="2909">
                  <c:v>550</c:v>
                </c:pt>
                <c:pt idx="2910">
                  <c:v>525</c:v>
                </c:pt>
                <c:pt idx="2911">
                  <c:v>540</c:v>
                </c:pt>
                <c:pt idx="2912">
                  <c:v>560</c:v>
                </c:pt>
                <c:pt idx="2913">
                  <c:v>540</c:v>
                </c:pt>
                <c:pt idx="2914">
                  <c:v>550</c:v>
                </c:pt>
                <c:pt idx="2915">
                  <c:v>585</c:v>
                </c:pt>
                <c:pt idx="2916">
                  <c:v>565</c:v>
                </c:pt>
                <c:pt idx="2917">
                  <c:v>550</c:v>
                </c:pt>
                <c:pt idx="2918">
                  <c:v>570</c:v>
                </c:pt>
                <c:pt idx="2919">
                  <c:v>550</c:v>
                </c:pt>
                <c:pt idx="2920">
                  <c:v>540</c:v>
                </c:pt>
                <c:pt idx="2921">
                  <c:v>550</c:v>
                </c:pt>
                <c:pt idx="2922">
                  <c:v>570</c:v>
                </c:pt>
                <c:pt idx="2923">
                  <c:v>560</c:v>
                </c:pt>
                <c:pt idx="2924">
                  <c:v>560</c:v>
                </c:pt>
                <c:pt idx="2925">
                  <c:v>580</c:v>
                </c:pt>
                <c:pt idx="2926">
                  <c:v>560</c:v>
                </c:pt>
                <c:pt idx="2927">
                  <c:v>560</c:v>
                </c:pt>
                <c:pt idx="2928">
                  <c:v>565</c:v>
                </c:pt>
                <c:pt idx="2929">
                  <c:v>545</c:v>
                </c:pt>
                <c:pt idx="2930">
                  <c:v>565</c:v>
                </c:pt>
                <c:pt idx="2931">
                  <c:v>555</c:v>
                </c:pt>
                <c:pt idx="2932">
                  <c:v>550</c:v>
                </c:pt>
                <c:pt idx="2933">
                  <c:v>550</c:v>
                </c:pt>
                <c:pt idx="2934">
                  <c:v>555</c:v>
                </c:pt>
                <c:pt idx="2935">
                  <c:v>545</c:v>
                </c:pt>
                <c:pt idx="2936">
                  <c:v>550</c:v>
                </c:pt>
                <c:pt idx="2937">
                  <c:v>545</c:v>
                </c:pt>
                <c:pt idx="2938">
                  <c:v>530</c:v>
                </c:pt>
                <c:pt idx="2939">
                  <c:v>550</c:v>
                </c:pt>
                <c:pt idx="2940">
                  <c:v>575</c:v>
                </c:pt>
                <c:pt idx="2941">
                  <c:v>570</c:v>
                </c:pt>
                <c:pt idx="2942">
                  <c:v>575</c:v>
                </c:pt>
                <c:pt idx="2943">
                  <c:v>570</c:v>
                </c:pt>
                <c:pt idx="2944">
                  <c:v>570</c:v>
                </c:pt>
                <c:pt idx="2945">
                  <c:v>540</c:v>
                </c:pt>
                <c:pt idx="2946">
                  <c:v>575</c:v>
                </c:pt>
                <c:pt idx="2947">
                  <c:v>550</c:v>
                </c:pt>
                <c:pt idx="2948">
                  <c:v>530</c:v>
                </c:pt>
                <c:pt idx="2949">
                  <c:v>540</c:v>
                </c:pt>
                <c:pt idx="2950">
                  <c:v>560</c:v>
                </c:pt>
                <c:pt idx="2951">
                  <c:v>530</c:v>
                </c:pt>
                <c:pt idx="2952">
                  <c:v>555</c:v>
                </c:pt>
                <c:pt idx="2953">
                  <c:v>560</c:v>
                </c:pt>
                <c:pt idx="2954">
                  <c:v>545</c:v>
                </c:pt>
                <c:pt idx="2955">
                  <c:v>550</c:v>
                </c:pt>
                <c:pt idx="2956">
                  <c:v>530</c:v>
                </c:pt>
                <c:pt idx="2957">
                  <c:v>560</c:v>
                </c:pt>
                <c:pt idx="2958">
                  <c:v>550</c:v>
                </c:pt>
                <c:pt idx="2959">
                  <c:v>555</c:v>
                </c:pt>
                <c:pt idx="2960">
                  <c:v>565</c:v>
                </c:pt>
                <c:pt idx="2961">
                  <c:v>535</c:v>
                </c:pt>
                <c:pt idx="2962">
                  <c:v>540</c:v>
                </c:pt>
                <c:pt idx="2963">
                  <c:v>570</c:v>
                </c:pt>
                <c:pt idx="2964">
                  <c:v>555</c:v>
                </c:pt>
                <c:pt idx="2965">
                  <c:v>535</c:v>
                </c:pt>
                <c:pt idx="2966">
                  <c:v>560</c:v>
                </c:pt>
                <c:pt idx="2967">
                  <c:v>575</c:v>
                </c:pt>
                <c:pt idx="2968">
                  <c:v>585</c:v>
                </c:pt>
                <c:pt idx="2969">
                  <c:v>575</c:v>
                </c:pt>
                <c:pt idx="2970">
                  <c:v>550</c:v>
                </c:pt>
                <c:pt idx="2971">
                  <c:v>535</c:v>
                </c:pt>
                <c:pt idx="2972">
                  <c:v>540</c:v>
                </c:pt>
                <c:pt idx="2973">
                  <c:v>540</c:v>
                </c:pt>
                <c:pt idx="2974">
                  <c:v>550</c:v>
                </c:pt>
                <c:pt idx="2975">
                  <c:v>550</c:v>
                </c:pt>
                <c:pt idx="2976">
                  <c:v>555</c:v>
                </c:pt>
                <c:pt idx="2977">
                  <c:v>570</c:v>
                </c:pt>
                <c:pt idx="2978">
                  <c:v>570</c:v>
                </c:pt>
                <c:pt idx="2979">
                  <c:v>550</c:v>
                </c:pt>
                <c:pt idx="2980">
                  <c:v>560</c:v>
                </c:pt>
                <c:pt idx="2981">
                  <c:v>560</c:v>
                </c:pt>
                <c:pt idx="2982">
                  <c:v>545</c:v>
                </c:pt>
                <c:pt idx="2983">
                  <c:v>550</c:v>
                </c:pt>
                <c:pt idx="2984">
                  <c:v>555</c:v>
                </c:pt>
                <c:pt idx="2985">
                  <c:v>545</c:v>
                </c:pt>
                <c:pt idx="2986">
                  <c:v>540</c:v>
                </c:pt>
                <c:pt idx="2987">
                  <c:v>545</c:v>
                </c:pt>
                <c:pt idx="2988">
                  <c:v>545</c:v>
                </c:pt>
                <c:pt idx="2989">
                  <c:v>540</c:v>
                </c:pt>
                <c:pt idx="2990">
                  <c:v>575</c:v>
                </c:pt>
                <c:pt idx="2991">
                  <c:v>555</c:v>
                </c:pt>
                <c:pt idx="2992">
                  <c:v>565</c:v>
                </c:pt>
                <c:pt idx="2993">
                  <c:v>540</c:v>
                </c:pt>
                <c:pt idx="2994">
                  <c:v>570</c:v>
                </c:pt>
                <c:pt idx="2995">
                  <c:v>565</c:v>
                </c:pt>
                <c:pt idx="2996">
                  <c:v>570</c:v>
                </c:pt>
                <c:pt idx="2997">
                  <c:v>535</c:v>
                </c:pt>
                <c:pt idx="2998">
                  <c:v>565</c:v>
                </c:pt>
                <c:pt idx="2999">
                  <c:v>575</c:v>
                </c:pt>
                <c:pt idx="3000">
                  <c:v>540</c:v>
                </c:pt>
                <c:pt idx="3001">
                  <c:v>580</c:v>
                </c:pt>
                <c:pt idx="3002">
                  <c:v>550</c:v>
                </c:pt>
                <c:pt idx="3003">
                  <c:v>535</c:v>
                </c:pt>
                <c:pt idx="3004">
                  <c:v>565</c:v>
                </c:pt>
                <c:pt idx="3005">
                  <c:v>535</c:v>
                </c:pt>
                <c:pt idx="3006">
                  <c:v>565</c:v>
                </c:pt>
                <c:pt idx="3007">
                  <c:v>535</c:v>
                </c:pt>
                <c:pt idx="3008">
                  <c:v>535</c:v>
                </c:pt>
                <c:pt idx="3009">
                  <c:v>575</c:v>
                </c:pt>
                <c:pt idx="3010">
                  <c:v>600</c:v>
                </c:pt>
                <c:pt idx="3011">
                  <c:v>570</c:v>
                </c:pt>
                <c:pt idx="3012">
                  <c:v>540</c:v>
                </c:pt>
                <c:pt idx="3013">
                  <c:v>540</c:v>
                </c:pt>
                <c:pt idx="3014">
                  <c:v>560</c:v>
                </c:pt>
                <c:pt idx="3015">
                  <c:v>565</c:v>
                </c:pt>
                <c:pt idx="3016">
                  <c:v>540</c:v>
                </c:pt>
                <c:pt idx="3017">
                  <c:v>545</c:v>
                </c:pt>
                <c:pt idx="3018">
                  <c:v>560</c:v>
                </c:pt>
                <c:pt idx="3019">
                  <c:v>555</c:v>
                </c:pt>
                <c:pt idx="3020">
                  <c:v>530</c:v>
                </c:pt>
                <c:pt idx="3021">
                  <c:v>535</c:v>
                </c:pt>
                <c:pt idx="3022">
                  <c:v>545</c:v>
                </c:pt>
                <c:pt idx="3023">
                  <c:v>540</c:v>
                </c:pt>
                <c:pt idx="3024">
                  <c:v>560</c:v>
                </c:pt>
                <c:pt idx="3025">
                  <c:v>580</c:v>
                </c:pt>
                <c:pt idx="3026">
                  <c:v>565</c:v>
                </c:pt>
                <c:pt idx="3027">
                  <c:v>575</c:v>
                </c:pt>
                <c:pt idx="3028">
                  <c:v>560</c:v>
                </c:pt>
                <c:pt idx="3029">
                  <c:v>535</c:v>
                </c:pt>
                <c:pt idx="3030">
                  <c:v>550</c:v>
                </c:pt>
                <c:pt idx="3031">
                  <c:v>550</c:v>
                </c:pt>
                <c:pt idx="3032">
                  <c:v>545</c:v>
                </c:pt>
                <c:pt idx="3033">
                  <c:v>550</c:v>
                </c:pt>
                <c:pt idx="3034">
                  <c:v>560</c:v>
                </c:pt>
                <c:pt idx="3035">
                  <c:v>565</c:v>
                </c:pt>
                <c:pt idx="3036">
                  <c:v>570</c:v>
                </c:pt>
                <c:pt idx="3037">
                  <c:v>565</c:v>
                </c:pt>
                <c:pt idx="3038">
                  <c:v>550</c:v>
                </c:pt>
                <c:pt idx="3039">
                  <c:v>560</c:v>
                </c:pt>
                <c:pt idx="3040">
                  <c:v>555</c:v>
                </c:pt>
                <c:pt idx="3041">
                  <c:v>565</c:v>
                </c:pt>
                <c:pt idx="3042">
                  <c:v>575</c:v>
                </c:pt>
                <c:pt idx="3043">
                  <c:v>575</c:v>
                </c:pt>
                <c:pt idx="3044">
                  <c:v>555</c:v>
                </c:pt>
                <c:pt idx="3045">
                  <c:v>565</c:v>
                </c:pt>
                <c:pt idx="3046">
                  <c:v>585</c:v>
                </c:pt>
                <c:pt idx="3047">
                  <c:v>570</c:v>
                </c:pt>
                <c:pt idx="3048">
                  <c:v>570</c:v>
                </c:pt>
                <c:pt idx="3049">
                  <c:v>565</c:v>
                </c:pt>
                <c:pt idx="3050">
                  <c:v>565</c:v>
                </c:pt>
                <c:pt idx="3051">
                  <c:v>575</c:v>
                </c:pt>
                <c:pt idx="3052">
                  <c:v>570</c:v>
                </c:pt>
                <c:pt idx="3053">
                  <c:v>590</c:v>
                </c:pt>
                <c:pt idx="3054">
                  <c:v>565</c:v>
                </c:pt>
                <c:pt idx="3055">
                  <c:v>555</c:v>
                </c:pt>
                <c:pt idx="3056">
                  <c:v>575</c:v>
                </c:pt>
                <c:pt idx="3057">
                  <c:v>545</c:v>
                </c:pt>
                <c:pt idx="3058">
                  <c:v>570</c:v>
                </c:pt>
                <c:pt idx="3059">
                  <c:v>570</c:v>
                </c:pt>
                <c:pt idx="3060">
                  <c:v>530</c:v>
                </c:pt>
                <c:pt idx="3061">
                  <c:v>545</c:v>
                </c:pt>
                <c:pt idx="3062">
                  <c:v>570</c:v>
                </c:pt>
                <c:pt idx="3063">
                  <c:v>575</c:v>
                </c:pt>
                <c:pt idx="3064">
                  <c:v>560</c:v>
                </c:pt>
                <c:pt idx="3065">
                  <c:v>575</c:v>
                </c:pt>
                <c:pt idx="3066">
                  <c:v>585</c:v>
                </c:pt>
                <c:pt idx="3067">
                  <c:v>585</c:v>
                </c:pt>
                <c:pt idx="3068">
                  <c:v>550</c:v>
                </c:pt>
                <c:pt idx="3069">
                  <c:v>585</c:v>
                </c:pt>
                <c:pt idx="3070">
                  <c:v>580</c:v>
                </c:pt>
                <c:pt idx="3071">
                  <c:v>615</c:v>
                </c:pt>
                <c:pt idx="3072">
                  <c:v>540</c:v>
                </c:pt>
                <c:pt idx="3073">
                  <c:v>615</c:v>
                </c:pt>
                <c:pt idx="3074">
                  <c:v>585</c:v>
                </c:pt>
                <c:pt idx="3075">
                  <c:v>645</c:v>
                </c:pt>
                <c:pt idx="3076">
                  <c:v>650</c:v>
                </c:pt>
                <c:pt idx="3077">
                  <c:v>605</c:v>
                </c:pt>
                <c:pt idx="3078">
                  <c:v>625</c:v>
                </c:pt>
                <c:pt idx="3079">
                  <c:v>650</c:v>
                </c:pt>
                <c:pt idx="3080">
                  <c:v>670</c:v>
                </c:pt>
                <c:pt idx="3081">
                  <c:v>655</c:v>
                </c:pt>
                <c:pt idx="3082">
                  <c:v>685</c:v>
                </c:pt>
                <c:pt idx="3083">
                  <c:v>675</c:v>
                </c:pt>
                <c:pt idx="3084">
                  <c:v>715</c:v>
                </c:pt>
                <c:pt idx="3085">
                  <c:v>740</c:v>
                </c:pt>
                <c:pt idx="3086">
                  <c:v>790</c:v>
                </c:pt>
                <c:pt idx="3087">
                  <c:v>880</c:v>
                </c:pt>
                <c:pt idx="3088">
                  <c:v>975</c:v>
                </c:pt>
                <c:pt idx="3089">
                  <c:v>1070</c:v>
                </c:pt>
                <c:pt idx="3090">
                  <c:v>1235</c:v>
                </c:pt>
                <c:pt idx="3091">
                  <c:v>1295</c:v>
                </c:pt>
                <c:pt idx="3092">
                  <c:v>1320</c:v>
                </c:pt>
                <c:pt idx="3093">
                  <c:v>1265</c:v>
                </c:pt>
                <c:pt idx="3094">
                  <c:v>1140</c:v>
                </c:pt>
                <c:pt idx="3095">
                  <c:v>1090</c:v>
                </c:pt>
                <c:pt idx="3096">
                  <c:v>1025</c:v>
                </c:pt>
                <c:pt idx="3097">
                  <c:v>930</c:v>
                </c:pt>
                <c:pt idx="3098">
                  <c:v>895</c:v>
                </c:pt>
                <c:pt idx="3099">
                  <c:v>945</c:v>
                </c:pt>
                <c:pt idx="3100">
                  <c:v>920</c:v>
                </c:pt>
                <c:pt idx="3101">
                  <c:v>995</c:v>
                </c:pt>
                <c:pt idx="3102">
                  <c:v>1035</c:v>
                </c:pt>
                <c:pt idx="3103">
                  <c:v>1000</c:v>
                </c:pt>
                <c:pt idx="3104">
                  <c:v>950</c:v>
                </c:pt>
                <c:pt idx="3105">
                  <c:v>840</c:v>
                </c:pt>
                <c:pt idx="3106">
                  <c:v>730</c:v>
                </c:pt>
                <c:pt idx="3107">
                  <c:v>680</c:v>
                </c:pt>
                <c:pt idx="3108">
                  <c:v>640</c:v>
                </c:pt>
                <c:pt idx="3109">
                  <c:v>630</c:v>
                </c:pt>
                <c:pt idx="3110">
                  <c:v>615</c:v>
                </c:pt>
                <c:pt idx="3111">
                  <c:v>600</c:v>
                </c:pt>
                <c:pt idx="3112">
                  <c:v>620</c:v>
                </c:pt>
                <c:pt idx="3113">
                  <c:v>595</c:v>
                </c:pt>
                <c:pt idx="3114">
                  <c:v>605</c:v>
                </c:pt>
                <c:pt idx="3115">
                  <c:v>620</c:v>
                </c:pt>
                <c:pt idx="3116">
                  <c:v>620</c:v>
                </c:pt>
                <c:pt idx="3117">
                  <c:v>590</c:v>
                </c:pt>
                <c:pt idx="3118">
                  <c:v>575</c:v>
                </c:pt>
                <c:pt idx="3119">
                  <c:v>605</c:v>
                </c:pt>
                <c:pt idx="3120">
                  <c:v>535</c:v>
                </c:pt>
                <c:pt idx="3121">
                  <c:v>600</c:v>
                </c:pt>
                <c:pt idx="3122">
                  <c:v>545</c:v>
                </c:pt>
                <c:pt idx="3123">
                  <c:v>575</c:v>
                </c:pt>
                <c:pt idx="3124">
                  <c:v>560</c:v>
                </c:pt>
                <c:pt idx="3125">
                  <c:v>575</c:v>
                </c:pt>
                <c:pt idx="3126">
                  <c:v>535</c:v>
                </c:pt>
                <c:pt idx="3127">
                  <c:v>600</c:v>
                </c:pt>
                <c:pt idx="3128">
                  <c:v>555</c:v>
                </c:pt>
                <c:pt idx="3129">
                  <c:v>585</c:v>
                </c:pt>
                <c:pt idx="3130">
                  <c:v>585</c:v>
                </c:pt>
                <c:pt idx="3131">
                  <c:v>560</c:v>
                </c:pt>
                <c:pt idx="3132">
                  <c:v>610</c:v>
                </c:pt>
                <c:pt idx="3133">
                  <c:v>590</c:v>
                </c:pt>
                <c:pt idx="3134">
                  <c:v>575</c:v>
                </c:pt>
                <c:pt idx="3135">
                  <c:v>530</c:v>
                </c:pt>
                <c:pt idx="3136">
                  <c:v>540</c:v>
                </c:pt>
                <c:pt idx="3137">
                  <c:v>560</c:v>
                </c:pt>
                <c:pt idx="3138">
                  <c:v>590</c:v>
                </c:pt>
                <c:pt idx="3139">
                  <c:v>580</c:v>
                </c:pt>
                <c:pt idx="3140">
                  <c:v>580</c:v>
                </c:pt>
                <c:pt idx="3141">
                  <c:v>590</c:v>
                </c:pt>
                <c:pt idx="3142">
                  <c:v>570</c:v>
                </c:pt>
                <c:pt idx="3143">
                  <c:v>550</c:v>
                </c:pt>
                <c:pt idx="3144">
                  <c:v>550</c:v>
                </c:pt>
                <c:pt idx="3145">
                  <c:v>565</c:v>
                </c:pt>
                <c:pt idx="3146">
                  <c:v>600</c:v>
                </c:pt>
                <c:pt idx="3147">
                  <c:v>605</c:v>
                </c:pt>
                <c:pt idx="3148">
                  <c:v>580</c:v>
                </c:pt>
                <c:pt idx="3149">
                  <c:v>585</c:v>
                </c:pt>
                <c:pt idx="3150">
                  <c:v>570</c:v>
                </c:pt>
                <c:pt idx="3151">
                  <c:v>565</c:v>
                </c:pt>
                <c:pt idx="3152">
                  <c:v>585</c:v>
                </c:pt>
                <c:pt idx="3153">
                  <c:v>590</c:v>
                </c:pt>
                <c:pt idx="3154">
                  <c:v>575</c:v>
                </c:pt>
                <c:pt idx="3155">
                  <c:v>585</c:v>
                </c:pt>
                <c:pt idx="3156">
                  <c:v>585</c:v>
                </c:pt>
                <c:pt idx="3157">
                  <c:v>555</c:v>
                </c:pt>
                <c:pt idx="3158">
                  <c:v>585</c:v>
                </c:pt>
                <c:pt idx="3159">
                  <c:v>610</c:v>
                </c:pt>
                <c:pt idx="3160">
                  <c:v>630</c:v>
                </c:pt>
                <c:pt idx="3161">
                  <c:v>630</c:v>
                </c:pt>
                <c:pt idx="3162">
                  <c:v>635</c:v>
                </c:pt>
                <c:pt idx="3163">
                  <c:v>660</c:v>
                </c:pt>
                <c:pt idx="3164">
                  <c:v>625</c:v>
                </c:pt>
                <c:pt idx="3165">
                  <c:v>655</c:v>
                </c:pt>
                <c:pt idx="3166">
                  <c:v>670</c:v>
                </c:pt>
                <c:pt idx="3167">
                  <c:v>650</c:v>
                </c:pt>
                <c:pt idx="3168">
                  <c:v>630</c:v>
                </c:pt>
                <c:pt idx="3169">
                  <c:v>585</c:v>
                </c:pt>
                <c:pt idx="3170">
                  <c:v>595</c:v>
                </c:pt>
                <c:pt idx="3171">
                  <c:v>640</c:v>
                </c:pt>
                <c:pt idx="3172">
                  <c:v>655</c:v>
                </c:pt>
                <c:pt idx="3173">
                  <c:v>620</c:v>
                </c:pt>
                <c:pt idx="3174">
                  <c:v>620</c:v>
                </c:pt>
                <c:pt idx="3175">
                  <c:v>650</c:v>
                </c:pt>
                <c:pt idx="3176">
                  <c:v>655</c:v>
                </c:pt>
                <c:pt idx="3177">
                  <c:v>610</c:v>
                </c:pt>
                <c:pt idx="3178">
                  <c:v>630</c:v>
                </c:pt>
                <c:pt idx="3179">
                  <c:v>590</c:v>
                </c:pt>
                <c:pt idx="3180">
                  <c:v>620</c:v>
                </c:pt>
                <c:pt idx="3181">
                  <c:v>605</c:v>
                </c:pt>
                <c:pt idx="3182">
                  <c:v>620</c:v>
                </c:pt>
                <c:pt idx="3183">
                  <c:v>545</c:v>
                </c:pt>
                <c:pt idx="3184">
                  <c:v>620</c:v>
                </c:pt>
                <c:pt idx="3185">
                  <c:v>600</c:v>
                </c:pt>
                <c:pt idx="3186">
                  <c:v>585</c:v>
                </c:pt>
                <c:pt idx="3187">
                  <c:v>570</c:v>
                </c:pt>
                <c:pt idx="3188">
                  <c:v>580</c:v>
                </c:pt>
                <c:pt idx="3189">
                  <c:v>640</c:v>
                </c:pt>
                <c:pt idx="3190">
                  <c:v>635</c:v>
                </c:pt>
                <c:pt idx="3191">
                  <c:v>600</c:v>
                </c:pt>
                <c:pt idx="3192">
                  <c:v>595</c:v>
                </c:pt>
                <c:pt idx="3193">
                  <c:v>590</c:v>
                </c:pt>
                <c:pt idx="3194">
                  <c:v>580</c:v>
                </c:pt>
                <c:pt idx="3195">
                  <c:v>595</c:v>
                </c:pt>
                <c:pt idx="3196">
                  <c:v>605</c:v>
                </c:pt>
                <c:pt idx="3197">
                  <c:v>585</c:v>
                </c:pt>
                <c:pt idx="3198">
                  <c:v>620</c:v>
                </c:pt>
                <c:pt idx="3199">
                  <c:v>655</c:v>
                </c:pt>
                <c:pt idx="3200">
                  <c:v>645</c:v>
                </c:pt>
                <c:pt idx="3201">
                  <c:v>635</c:v>
                </c:pt>
                <c:pt idx="3202">
                  <c:v>610</c:v>
                </c:pt>
                <c:pt idx="3203">
                  <c:v>610</c:v>
                </c:pt>
                <c:pt idx="3204">
                  <c:v>665</c:v>
                </c:pt>
                <c:pt idx="3205">
                  <c:v>690</c:v>
                </c:pt>
                <c:pt idx="3206">
                  <c:v>690</c:v>
                </c:pt>
                <c:pt idx="3207">
                  <c:v>730</c:v>
                </c:pt>
                <c:pt idx="3208">
                  <c:v>755</c:v>
                </c:pt>
                <c:pt idx="3209">
                  <c:v>770</c:v>
                </c:pt>
                <c:pt idx="3210">
                  <c:v>760</c:v>
                </c:pt>
                <c:pt idx="3211">
                  <c:v>805</c:v>
                </c:pt>
                <c:pt idx="3212">
                  <c:v>865</c:v>
                </c:pt>
                <c:pt idx="3213">
                  <c:v>875</c:v>
                </c:pt>
                <c:pt idx="3214">
                  <c:v>885</c:v>
                </c:pt>
                <c:pt idx="3215">
                  <c:v>885</c:v>
                </c:pt>
                <c:pt idx="3216">
                  <c:v>860</c:v>
                </c:pt>
                <c:pt idx="3217">
                  <c:v>795</c:v>
                </c:pt>
                <c:pt idx="3218">
                  <c:v>735</c:v>
                </c:pt>
                <c:pt idx="3219">
                  <c:v>705</c:v>
                </c:pt>
                <c:pt idx="3220">
                  <c:v>680</c:v>
                </c:pt>
                <c:pt idx="3221">
                  <c:v>705</c:v>
                </c:pt>
                <c:pt idx="3222">
                  <c:v>690</c:v>
                </c:pt>
                <c:pt idx="3223">
                  <c:v>730</c:v>
                </c:pt>
                <c:pt idx="3224">
                  <c:v>715</c:v>
                </c:pt>
                <c:pt idx="3225">
                  <c:v>720</c:v>
                </c:pt>
                <c:pt idx="3226">
                  <c:v>705</c:v>
                </c:pt>
                <c:pt idx="3227">
                  <c:v>690</c:v>
                </c:pt>
                <c:pt idx="3228">
                  <c:v>615</c:v>
                </c:pt>
                <c:pt idx="3229">
                  <c:v>650</c:v>
                </c:pt>
                <c:pt idx="3230">
                  <c:v>615</c:v>
                </c:pt>
                <c:pt idx="3231">
                  <c:v>595</c:v>
                </c:pt>
                <c:pt idx="3232">
                  <c:v>595</c:v>
                </c:pt>
                <c:pt idx="3233">
                  <c:v>595</c:v>
                </c:pt>
                <c:pt idx="3234">
                  <c:v>635</c:v>
                </c:pt>
                <c:pt idx="3235">
                  <c:v>585</c:v>
                </c:pt>
                <c:pt idx="3236">
                  <c:v>555</c:v>
                </c:pt>
                <c:pt idx="3237">
                  <c:v>570</c:v>
                </c:pt>
                <c:pt idx="3238">
                  <c:v>640</c:v>
                </c:pt>
                <c:pt idx="3239">
                  <c:v>560</c:v>
                </c:pt>
                <c:pt idx="3240">
                  <c:v>585</c:v>
                </c:pt>
                <c:pt idx="3241">
                  <c:v>580</c:v>
                </c:pt>
                <c:pt idx="3242">
                  <c:v>585</c:v>
                </c:pt>
                <c:pt idx="3243">
                  <c:v>585</c:v>
                </c:pt>
                <c:pt idx="3244">
                  <c:v>590</c:v>
                </c:pt>
                <c:pt idx="3245">
                  <c:v>560</c:v>
                </c:pt>
                <c:pt idx="3246">
                  <c:v>575</c:v>
                </c:pt>
                <c:pt idx="3247">
                  <c:v>580</c:v>
                </c:pt>
                <c:pt idx="3248">
                  <c:v>550</c:v>
                </c:pt>
                <c:pt idx="3249">
                  <c:v>570</c:v>
                </c:pt>
                <c:pt idx="3250">
                  <c:v>570</c:v>
                </c:pt>
                <c:pt idx="3251">
                  <c:v>565</c:v>
                </c:pt>
                <c:pt idx="3252">
                  <c:v>550</c:v>
                </c:pt>
                <c:pt idx="3253">
                  <c:v>560</c:v>
                </c:pt>
                <c:pt idx="3254">
                  <c:v>555</c:v>
                </c:pt>
                <c:pt idx="3255">
                  <c:v>570</c:v>
                </c:pt>
                <c:pt idx="3256">
                  <c:v>575</c:v>
                </c:pt>
                <c:pt idx="3257">
                  <c:v>585</c:v>
                </c:pt>
                <c:pt idx="3258">
                  <c:v>595</c:v>
                </c:pt>
                <c:pt idx="3259">
                  <c:v>595</c:v>
                </c:pt>
                <c:pt idx="3260">
                  <c:v>595</c:v>
                </c:pt>
                <c:pt idx="3261">
                  <c:v>585</c:v>
                </c:pt>
                <c:pt idx="3262">
                  <c:v>565</c:v>
                </c:pt>
                <c:pt idx="3263">
                  <c:v>570</c:v>
                </c:pt>
                <c:pt idx="3264">
                  <c:v>595</c:v>
                </c:pt>
                <c:pt idx="3265">
                  <c:v>575</c:v>
                </c:pt>
                <c:pt idx="3266">
                  <c:v>570</c:v>
                </c:pt>
                <c:pt idx="3267">
                  <c:v>565</c:v>
                </c:pt>
                <c:pt idx="3268">
                  <c:v>545</c:v>
                </c:pt>
                <c:pt idx="3269">
                  <c:v>545</c:v>
                </c:pt>
                <c:pt idx="3270">
                  <c:v>555</c:v>
                </c:pt>
                <c:pt idx="3271">
                  <c:v>545</c:v>
                </c:pt>
                <c:pt idx="3272">
                  <c:v>560</c:v>
                </c:pt>
                <c:pt idx="3273">
                  <c:v>580</c:v>
                </c:pt>
                <c:pt idx="3274">
                  <c:v>575</c:v>
                </c:pt>
                <c:pt idx="3275">
                  <c:v>590</c:v>
                </c:pt>
                <c:pt idx="3276">
                  <c:v>595</c:v>
                </c:pt>
                <c:pt idx="3277">
                  <c:v>595</c:v>
                </c:pt>
                <c:pt idx="3278">
                  <c:v>565</c:v>
                </c:pt>
                <c:pt idx="3279">
                  <c:v>570</c:v>
                </c:pt>
                <c:pt idx="3280">
                  <c:v>590</c:v>
                </c:pt>
                <c:pt idx="3281">
                  <c:v>565</c:v>
                </c:pt>
                <c:pt idx="3282">
                  <c:v>570</c:v>
                </c:pt>
                <c:pt idx="3283">
                  <c:v>555</c:v>
                </c:pt>
                <c:pt idx="3284">
                  <c:v>565</c:v>
                </c:pt>
                <c:pt idx="3285">
                  <c:v>545</c:v>
                </c:pt>
                <c:pt idx="3286">
                  <c:v>585</c:v>
                </c:pt>
                <c:pt idx="3287">
                  <c:v>560</c:v>
                </c:pt>
                <c:pt idx="3288">
                  <c:v>550</c:v>
                </c:pt>
                <c:pt idx="3289">
                  <c:v>560</c:v>
                </c:pt>
                <c:pt idx="3290">
                  <c:v>545</c:v>
                </c:pt>
                <c:pt idx="3291">
                  <c:v>565</c:v>
                </c:pt>
                <c:pt idx="3292">
                  <c:v>555</c:v>
                </c:pt>
                <c:pt idx="3293">
                  <c:v>560</c:v>
                </c:pt>
                <c:pt idx="3294">
                  <c:v>585</c:v>
                </c:pt>
                <c:pt idx="3295">
                  <c:v>555</c:v>
                </c:pt>
                <c:pt idx="3296">
                  <c:v>585</c:v>
                </c:pt>
                <c:pt idx="3297">
                  <c:v>545</c:v>
                </c:pt>
                <c:pt idx="3298">
                  <c:v>555</c:v>
                </c:pt>
                <c:pt idx="3299">
                  <c:v>575</c:v>
                </c:pt>
                <c:pt idx="3300">
                  <c:v>575</c:v>
                </c:pt>
                <c:pt idx="3301">
                  <c:v>580</c:v>
                </c:pt>
                <c:pt idx="3302">
                  <c:v>595</c:v>
                </c:pt>
                <c:pt idx="3303">
                  <c:v>560</c:v>
                </c:pt>
                <c:pt idx="3304">
                  <c:v>550</c:v>
                </c:pt>
                <c:pt idx="3305">
                  <c:v>535</c:v>
                </c:pt>
                <c:pt idx="3306">
                  <c:v>585</c:v>
                </c:pt>
                <c:pt idx="3307">
                  <c:v>575</c:v>
                </c:pt>
                <c:pt idx="3308">
                  <c:v>560</c:v>
                </c:pt>
                <c:pt idx="3309">
                  <c:v>575</c:v>
                </c:pt>
                <c:pt idx="3310">
                  <c:v>590</c:v>
                </c:pt>
                <c:pt idx="3311">
                  <c:v>585</c:v>
                </c:pt>
                <c:pt idx="3312">
                  <c:v>570</c:v>
                </c:pt>
                <c:pt idx="3313">
                  <c:v>550</c:v>
                </c:pt>
                <c:pt idx="3314">
                  <c:v>570</c:v>
                </c:pt>
                <c:pt idx="3315">
                  <c:v>550</c:v>
                </c:pt>
                <c:pt idx="3316">
                  <c:v>555</c:v>
                </c:pt>
                <c:pt idx="3317">
                  <c:v>570</c:v>
                </c:pt>
                <c:pt idx="3318">
                  <c:v>590</c:v>
                </c:pt>
                <c:pt idx="3319">
                  <c:v>590</c:v>
                </c:pt>
                <c:pt idx="3320">
                  <c:v>570</c:v>
                </c:pt>
                <c:pt idx="3321">
                  <c:v>570</c:v>
                </c:pt>
                <c:pt idx="3322">
                  <c:v>570</c:v>
                </c:pt>
                <c:pt idx="3323">
                  <c:v>550</c:v>
                </c:pt>
                <c:pt idx="3324">
                  <c:v>585</c:v>
                </c:pt>
                <c:pt idx="3325">
                  <c:v>590</c:v>
                </c:pt>
                <c:pt idx="3326">
                  <c:v>550</c:v>
                </c:pt>
                <c:pt idx="3327">
                  <c:v>555</c:v>
                </c:pt>
                <c:pt idx="3328">
                  <c:v>565</c:v>
                </c:pt>
                <c:pt idx="3329">
                  <c:v>560</c:v>
                </c:pt>
                <c:pt idx="3330">
                  <c:v>550</c:v>
                </c:pt>
                <c:pt idx="3331">
                  <c:v>560</c:v>
                </c:pt>
                <c:pt idx="3332">
                  <c:v>590</c:v>
                </c:pt>
                <c:pt idx="3333">
                  <c:v>590</c:v>
                </c:pt>
                <c:pt idx="3334">
                  <c:v>575</c:v>
                </c:pt>
                <c:pt idx="3335">
                  <c:v>570</c:v>
                </c:pt>
                <c:pt idx="3336">
                  <c:v>555</c:v>
                </c:pt>
                <c:pt idx="3337">
                  <c:v>565</c:v>
                </c:pt>
                <c:pt idx="3338">
                  <c:v>575</c:v>
                </c:pt>
                <c:pt idx="3339">
                  <c:v>590</c:v>
                </c:pt>
                <c:pt idx="3340">
                  <c:v>590</c:v>
                </c:pt>
                <c:pt idx="3341">
                  <c:v>555</c:v>
                </c:pt>
                <c:pt idx="3342">
                  <c:v>570</c:v>
                </c:pt>
                <c:pt idx="3343">
                  <c:v>570</c:v>
                </c:pt>
                <c:pt idx="3344">
                  <c:v>570</c:v>
                </c:pt>
                <c:pt idx="3345">
                  <c:v>575</c:v>
                </c:pt>
                <c:pt idx="3346">
                  <c:v>550</c:v>
                </c:pt>
                <c:pt idx="3347">
                  <c:v>570</c:v>
                </c:pt>
                <c:pt idx="3348">
                  <c:v>540</c:v>
                </c:pt>
                <c:pt idx="3349">
                  <c:v>555</c:v>
                </c:pt>
                <c:pt idx="3350">
                  <c:v>590</c:v>
                </c:pt>
                <c:pt idx="3351">
                  <c:v>605</c:v>
                </c:pt>
                <c:pt idx="3352">
                  <c:v>560</c:v>
                </c:pt>
                <c:pt idx="3353">
                  <c:v>575</c:v>
                </c:pt>
                <c:pt idx="3354">
                  <c:v>580</c:v>
                </c:pt>
                <c:pt idx="3355">
                  <c:v>555</c:v>
                </c:pt>
                <c:pt idx="3356">
                  <c:v>595</c:v>
                </c:pt>
                <c:pt idx="3357">
                  <c:v>555</c:v>
                </c:pt>
                <c:pt idx="3358">
                  <c:v>560</c:v>
                </c:pt>
                <c:pt idx="3359">
                  <c:v>580</c:v>
                </c:pt>
                <c:pt idx="3360">
                  <c:v>560</c:v>
                </c:pt>
                <c:pt idx="3361">
                  <c:v>590</c:v>
                </c:pt>
                <c:pt idx="3362">
                  <c:v>570</c:v>
                </c:pt>
                <c:pt idx="3363">
                  <c:v>545</c:v>
                </c:pt>
                <c:pt idx="3364">
                  <c:v>585</c:v>
                </c:pt>
                <c:pt idx="3365">
                  <c:v>550</c:v>
                </c:pt>
                <c:pt idx="3366">
                  <c:v>575</c:v>
                </c:pt>
                <c:pt idx="3367">
                  <c:v>590</c:v>
                </c:pt>
                <c:pt idx="3368">
                  <c:v>580</c:v>
                </c:pt>
                <c:pt idx="3369">
                  <c:v>580</c:v>
                </c:pt>
                <c:pt idx="3370">
                  <c:v>570</c:v>
                </c:pt>
                <c:pt idx="3371">
                  <c:v>560</c:v>
                </c:pt>
                <c:pt idx="3372">
                  <c:v>565</c:v>
                </c:pt>
                <c:pt idx="3373">
                  <c:v>600</c:v>
                </c:pt>
                <c:pt idx="3374">
                  <c:v>590</c:v>
                </c:pt>
                <c:pt idx="3375">
                  <c:v>560</c:v>
                </c:pt>
                <c:pt idx="3376">
                  <c:v>570</c:v>
                </c:pt>
                <c:pt idx="3377">
                  <c:v>585</c:v>
                </c:pt>
                <c:pt idx="3378">
                  <c:v>590</c:v>
                </c:pt>
                <c:pt idx="3379">
                  <c:v>565</c:v>
                </c:pt>
                <c:pt idx="3380">
                  <c:v>560</c:v>
                </c:pt>
                <c:pt idx="3381">
                  <c:v>545</c:v>
                </c:pt>
                <c:pt idx="3382">
                  <c:v>545</c:v>
                </c:pt>
                <c:pt idx="3383">
                  <c:v>570</c:v>
                </c:pt>
                <c:pt idx="3384">
                  <c:v>585</c:v>
                </c:pt>
                <c:pt idx="3385">
                  <c:v>565</c:v>
                </c:pt>
                <c:pt idx="3386">
                  <c:v>575</c:v>
                </c:pt>
                <c:pt idx="3387">
                  <c:v>565</c:v>
                </c:pt>
                <c:pt idx="3388">
                  <c:v>560</c:v>
                </c:pt>
                <c:pt idx="3389">
                  <c:v>565</c:v>
                </c:pt>
                <c:pt idx="3390">
                  <c:v>575</c:v>
                </c:pt>
                <c:pt idx="3391">
                  <c:v>565</c:v>
                </c:pt>
                <c:pt idx="3392">
                  <c:v>550</c:v>
                </c:pt>
                <c:pt idx="3393">
                  <c:v>575</c:v>
                </c:pt>
                <c:pt idx="3394">
                  <c:v>600</c:v>
                </c:pt>
                <c:pt idx="3395">
                  <c:v>570</c:v>
                </c:pt>
                <c:pt idx="3396">
                  <c:v>550</c:v>
                </c:pt>
                <c:pt idx="3397">
                  <c:v>585</c:v>
                </c:pt>
                <c:pt idx="3398">
                  <c:v>600</c:v>
                </c:pt>
                <c:pt idx="3399">
                  <c:v>565</c:v>
                </c:pt>
                <c:pt idx="3400">
                  <c:v>570</c:v>
                </c:pt>
                <c:pt idx="3401">
                  <c:v>600</c:v>
                </c:pt>
                <c:pt idx="3402">
                  <c:v>625</c:v>
                </c:pt>
                <c:pt idx="3403">
                  <c:v>570</c:v>
                </c:pt>
                <c:pt idx="3404">
                  <c:v>555</c:v>
                </c:pt>
                <c:pt idx="3405">
                  <c:v>560</c:v>
                </c:pt>
                <c:pt idx="3406">
                  <c:v>580</c:v>
                </c:pt>
                <c:pt idx="3407">
                  <c:v>595</c:v>
                </c:pt>
                <c:pt idx="3408">
                  <c:v>560</c:v>
                </c:pt>
                <c:pt idx="3409">
                  <c:v>575</c:v>
                </c:pt>
                <c:pt idx="3410">
                  <c:v>550</c:v>
                </c:pt>
                <c:pt idx="3411">
                  <c:v>600</c:v>
                </c:pt>
                <c:pt idx="3412">
                  <c:v>575</c:v>
                </c:pt>
                <c:pt idx="3413">
                  <c:v>550</c:v>
                </c:pt>
                <c:pt idx="3414">
                  <c:v>590</c:v>
                </c:pt>
                <c:pt idx="3415">
                  <c:v>585</c:v>
                </c:pt>
                <c:pt idx="3416">
                  <c:v>585</c:v>
                </c:pt>
                <c:pt idx="3417">
                  <c:v>595</c:v>
                </c:pt>
                <c:pt idx="3418">
                  <c:v>585</c:v>
                </c:pt>
                <c:pt idx="3419">
                  <c:v>570</c:v>
                </c:pt>
                <c:pt idx="3420">
                  <c:v>585</c:v>
                </c:pt>
                <c:pt idx="3421">
                  <c:v>560</c:v>
                </c:pt>
                <c:pt idx="3422">
                  <c:v>550</c:v>
                </c:pt>
                <c:pt idx="3423">
                  <c:v>560</c:v>
                </c:pt>
                <c:pt idx="3424">
                  <c:v>595</c:v>
                </c:pt>
                <c:pt idx="3425">
                  <c:v>560</c:v>
                </c:pt>
                <c:pt idx="3426">
                  <c:v>585</c:v>
                </c:pt>
                <c:pt idx="3427">
                  <c:v>595</c:v>
                </c:pt>
                <c:pt idx="3428">
                  <c:v>585</c:v>
                </c:pt>
                <c:pt idx="3429">
                  <c:v>575</c:v>
                </c:pt>
                <c:pt idx="3430">
                  <c:v>585</c:v>
                </c:pt>
                <c:pt idx="3431">
                  <c:v>580</c:v>
                </c:pt>
                <c:pt idx="3432">
                  <c:v>585</c:v>
                </c:pt>
                <c:pt idx="3433">
                  <c:v>580</c:v>
                </c:pt>
                <c:pt idx="3434">
                  <c:v>575</c:v>
                </c:pt>
                <c:pt idx="3435">
                  <c:v>575</c:v>
                </c:pt>
                <c:pt idx="3436">
                  <c:v>570</c:v>
                </c:pt>
                <c:pt idx="3437">
                  <c:v>585</c:v>
                </c:pt>
                <c:pt idx="3438">
                  <c:v>580</c:v>
                </c:pt>
                <c:pt idx="3439">
                  <c:v>575</c:v>
                </c:pt>
                <c:pt idx="3440">
                  <c:v>575</c:v>
                </c:pt>
                <c:pt idx="3441">
                  <c:v>565</c:v>
                </c:pt>
                <c:pt idx="3442">
                  <c:v>555</c:v>
                </c:pt>
                <c:pt idx="3443">
                  <c:v>565</c:v>
                </c:pt>
                <c:pt idx="3444">
                  <c:v>585</c:v>
                </c:pt>
                <c:pt idx="3445">
                  <c:v>565</c:v>
                </c:pt>
                <c:pt idx="3446">
                  <c:v>565</c:v>
                </c:pt>
                <c:pt idx="3447">
                  <c:v>585</c:v>
                </c:pt>
                <c:pt idx="3448">
                  <c:v>570</c:v>
                </c:pt>
                <c:pt idx="3449">
                  <c:v>580</c:v>
                </c:pt>
                <c:pt idx="3450">
                  <c:v>580</c:v>
                </c:pt>
                <c:pt idx="3451">
                  <c:v>570</c:v>
                </c:pt>
                <c:pt idx="3452">
                  <c:v>555</c:v>
                </c:pt>
                <c:pt idx="3453">
                  <c:v>555</c:v>
                </c:pt>
                <c:pt idx="3454">
                  <c:v>555</c:v>
                </c:pt>
                <c:pt idx="3455">
                  <c:v>585</c:v>
                </c:pt>
                <c:pt idx="3456">
                  <c:v>590</c:v>
                </c:pt>
                <c:pt idx="3457">
                  <c:v>565</c:v>
                </c:pt>
                <c:pt idx="3458">
                  <c:v>590</c:v>
                </c:pt>
                <c:pt idx="3459">
                  <c:v>595</c:v>
                </c:pt>
                <c:pt idx="3460">
                  <c:v>565</c:v>
                </c:pt>
                <c:pt idx="3461">
                  <c:v>605</c:v>
                </c:pt>
                <c:pt idx="3462">
                  <c:v>565</c:v>
                </c:pt>
                <c:pt idx="3463">
                  <c:v>545</c:v>
                </c:pt>
                <c:pt idx="3464">
                  <c:v>570</c:v>
                </c:pt>
                <c:pt idx="3465">
                  <c:v>560</c:v>
                </c:pt>
                <c:pt idx="3466">
                  <c:v>560</c:v>
                </c:pt>
                <c:pt idx="3467">
                  <c:v>560</c:v>
                </c:pt>
                <c:pt idx="3468">
                  <c:v>570</c:v>
                </c:pt>
                <c:pt idx="3469">
                  <c:v>595</c:v>
                </c:pt>
                <c:pt idx="3470">
                  <c:v>580</c:v>
                </c:pt>
                <c:pt idx="3471">
                  <c:v>580</c:v>
                </c:pt>
                <c:pt idx="3472">
                  <c:v>560</c:v>
                </c:pt>
                <c:pt idx="3473">
                  <c:v>550</c:v>
                </c:pt>
                <c:pt idx="3474">
                  <c:v>560</c:v>
                </c:pt>
                <c:pt idx="3475">
                  <c:v>555</c:v>
                </c:pt>
                <c:pt idx="3476">
                  <c:v>600</c:v>
                </c:pt>
                <c:pt idx="3477">
                  <c:v>595</c:v>
                </c:pt>
                <c:pt idx="3478">
                  <c:v>585</c:v>
                </c:pt>
                <c:pt idx="3479">
                  <c:v>560</c:v>
                </c:pt>
                <c:pt idx="3480">
                  <c:v>570</c:v>
                </c:pt>
                <c:pt idx="3481">
                  <c:v>555</c:v>
                </c:pt>
                <c:pt idx="3482">
                  <c:v>580</c:v>
                </c:pt>
                <c:pt idx="3483">
                  <c:v>575</c:v>
                </c:pt>
                <c:pt idx="3484">
                  <c:v>570</c:v>
                </c:pt>
                <c:pt idx="3485">
                  <c:v>540</c:v>
                </c:pt>
                <c:pt idx="3486">
                  <c:v>560</c:v>
                </c:pt>
                <c:pt idx="3487">
                  <c:v>590</c:v>
                </c:pt>
                <c:pt idx="3488">
                  <c:v>620</c:v>
                </c:pt>
                <c:pt idx="3489">
                  <c:v>620</c:v>
                </c:pt>
                <c:pt idx="3490">
                  <c:v>565</c:v>
                </c:pt>
                <c:pt idx="3491">
                  <c:v>580</c:v>
                </c:pt>
                <c:pt idx="3492">
                  <c:v>580</c:v>
                </c:pt>
                <c:pt idx="3493">
                  <c:v>580</c:v>
                </c:pt>
                <c:pt idx="3494">
                  <c:v>575</c:v>
                </c:pt>
                <c:pt idx="3495">
                  <c:v>580</c:v>
                </c:pt>
                <c:pt idx="3496">
                  <c:v>570</c:v>
                </c:pt>
                <c:pt idx="3497">
                  <c:v>585</c:v>
                </c:pt>
                <c:pt idx="3498">
                  <c:v>620</c:v>
                </c:pt>
                <c:pt idx="3499">
                  <c:v>600</c:v>
                </c:pt>
                <c:pt idx="3500">
                  <c:v>585</c:v>
                </c:pt>
                <c:pt idx="3501">
                  <c:v>585</c:v>
                </c:pt>
                <c:pt idx="3502">
                  <c:v>560</c:v>
                </c:pt>
                <c:pt idx="3503">
                  <c:v>550</c:v>
                </c:pt>
                <c:pt idx="3504">
                  <c:v>555</c:v>
                </c:pt>
                <c:pt idx="3505">
                  <c:v>575</c:v>
                </c:pt>
                <c:pt idx="3506">
                  <c:v>580</c:v>
                </c:pt>
                <c:pt idx="3507">
                  <c:v>575</c:v>
                </c:pt>
                <c:pt idx="3508">
                  <c:v>570</c:v>
                </c:pt>
                <c:pt idx="3509">
                  <c:v>585</c:v>
                </c:pt>
                <c:pt idx="3510">
                  <c:v>600</c:v>
                </c:pt>
                <c:pt idx="3511">
                  <c:v>595</c:v>
                </c:pt>
                <c:pt idx="3512">
                  <c:v>585</c:v>
                </c:pt>
                <c:pt idx="3513">
                  <c:v>570</c:v>
                </c:pt>
                <c:pt idx="3514">
                  <c:v>580</c:v>
                </c:pt>
                <c:pt idx="3515">
                  <c:v>575</c:v>
                </c:pt>
                <c:pt idx="3516">
                  <c:v>575</c:v>
                </c:pt>
                <c:pt idx="3517">
                  <c:v>580</c:v>
                </c:pt>
                <c:pt idx="3518">
                  <c:v>570</c:v>
                </c:pt>
                <c:pt idx="3519">
                  <c:v>555</c:v>
                </c:pt>
                <c:pt idx="3520">
                  <c:v>565</c:v>
                </c:pt>
                <c:pt idx="3521">
                  <c:v>555</c:v>
                </c:pt>
                <c:pt idx="3522">
                  <c:v>565</c:v>
                </c:pt>
                <c:pt idx="3523">
                  <c:v>555</c:v>
                </c:pt>
                <c:pt idx="3524">
                  <c:v>600</c:v>
                </c:pt>
                <c:pt idx="3525">
                  <c:v>585</c:v>
                </c:pt>
                <c:pt idx="3526">
                  <c:v>575</c:v>
                </c:pt>
                <c:pt idx="3527">
                  <c:v>560</c:v>
                </c:pt>
                <c:pt idx="3528">
                  <c:v>550</c:v>
                </c:pt>
                <c:pt idx="3529">
                  <c:v>570</c:v>
                </c:pt>
                <c:pt idx="3530">
                  <c:v>585</c:v>
                </c:pt>
                <c:pt idx="3531">
                  <c:v>575</c:v>
                </c:pt>
                <c:pt idx="3532">
                  <c:v>550</c:v>
                </c:pt>
                <c:pt idx="3533">
                  <c:v>600</c:v>
                </c:pt>
                <c:pt idx="3534">
                  <c:v>570</c:v>
                </c:pt>
                <c:pt idx="3535">
                  <c:v>605</c:v>
                </c:pt>
                <c:pt idx="3536">
                  <c:v>595</c:v>
                </c:pt>
                <c:pt idx="3537">
                  <c:v>565</c:v>
                </c:pt>
                <c:pt idx="3538">
                  <c:v>605</c:v>
                </c:pt>
                <c:pt idx="3539">
                  <c:v>605</c:v>
                </c:pt>
                <c:pt idx="3540">
                  <c:v>600</c:v>
                </c:pt>
                <c:pt idx="3541">
                  <c:v>580</c:v>
                </c:pt>
                <c:pt idx="3542">
                  <c:v>585</c:v>
                </c:pt>
                <c:pt idx="3543">
                  <c:v>575</c:v>
                </c:pt>
                <c:pt idx="3544">
                  <c:v>585</c:v>
                </c:pt>
                <c:pt idx="3545">
                  <c:v>615</c:v>
                </c:pt>
                <c:pt idx="3546">
                  <c:v>580</c:v>
                </c:pt>
                <c:pt idx="3547">
                  <c:v>545</c:v>
                </c:pt>
                <c:pt idx="3548">
                  <c:v>565</c:v>
                </c:pt>
                <c:pt idx="3549">
                  <c:v>555</c:v>
                </c:pt>
                <c:pt idx="3550">
                  <c:v>585</c:v>
                </c:pt>
                <c:pt idx="3551">
                  <c:v>610</c:v>
                </c:pt>
                <c:pt idx="3552">
                  <c:v>590</c:v>
                </c:pt>
                <c:pt idx="3553">
                  <c:v>580</c:v>
                </c:pt>
                <c:pt idx="3554">
                  <c:v>590</c:v>
                </c:pt>
                <c:pt idx="3555">
                  <c:v>595</c:v>
                </c:pt>
                <c:pt idx="3556">
                  <c:v>590</c:v>
                </c:pt>
                <c:pt idx="3557">
                  <c:v>590</c:v>
                </c:pt>
                <c:pt idx="3558">
                  <c:v>590</c:v>
                </c:pt>
                <c:pt idx="3559">
                  <c:v>565</c:v>
                </c:pt>
                <c:pt idx="3560">
                  <c:v>570</c:v>
                </c:pt>
                <c:pt idx="3561">
                  <c:v>585</c:v>
                </c:pt>
                <c:pt idx="3562">
                  <c:v>595</c:v>
                </c:pt>
                <c:pt idx="3563">
                  <c:v>585</c:v>
                </c:pt>
                <c:pt idx="3564">
                  <c:v>615</c:v>
                </c:pt>
                <c:pt idx="3565">
                  <c:v>605</c:v>
                </c:pt>
                <c:pt idx="3566">
                  <c:v>565</c:v>
                </c:pt>
                <c:pt idx="3567">
                  <c:v>565</c:v>
                </c:pt>
                <c:pt idx="3568">
                  <c:v>590</c:v>
                </c:pt>
                <c:pt idx="3569">
                  <c:v>595</c:v>
                </c:pt>
                <c:pt idx="3570">
                  <c:v>605</c:v>
                </c:pt>
                <c:pt idx="3571">
                  <c:v>595</c:v>
                </c:pt>
                <c:pt idx="3572">
                  <c:v>560</c:v>
                </c:pt>
                <c:pt idx="3573">
                  <c:v>575</c:v>
                </c:pt>
                <c:pt idx="3574">
                  <c:v>590</c:v>
                </c:pt>
                <c:pt idx="3575">
                  <c:v>575</c:v>
                </c:pt>
                <c:pt idx="3576">
                  <c:v>595</c:v>
                </c:pt>
                <c:pt idx="3577">
                  <c:v>590</c:v>
                </c:pt>
                <c:pt idx="3578">
                  <c:v>605</c:v>
                </c:pt>
                <c:pt idx="3579">
                  <c:v>605</c:v>
                </c:pt>
                <c:pt idx="3580">
                  <c:v>590</c:v>
                </c:pt>
                <c:pt idx="3581">
                  <c:v>625</c:v>
                </c:pt>
                <c:pt idx="3582">
                  <c:v>580</c:v>
                </c:pt>
                <c:pt idx="3583">
                  <c:v>585</c:v>
                </c:pt>
                <c:pt idx="3584">
                  <c:v>610</c:v>
                </c:pt>
                <c:pt idx="3585">
                  <c:v>555</c:v>
                </c:pt>
                <c:pt idx="3586">
                  <c:v>560</c:v>
                </c:pt>
                <c:pt idx="3587">
                  <c:v>580</c:v>
                </c:pt>
                <c:pt idx="3588">
                  <c:v>585</c:v>
                </c:pt>
                <c:pt idx="3589">
                  <c:v>615</c:v>
                </c:pt>
                <c:pt idx="3590">
                  <c:v>615</c:v>
                </c:pt>
                <c:pt idx="3591">
                  <c:v>585</c:v>
                </c:pt>
                <c:pt idx="3592">
                  <c:v>620</c:v>
                </c:pt>
                <c:pt idx="3593">
                  <c:v>640</c:v>
                </c:pt>
                <c:pt idx="3594">
                  <c:v>585</c:v>
                </c:pt>
                <c:pt idx="3595">
                  <c:v>570</c:v>
                </c:pt>
                <c:pt idx="3596">
                  <c:v>555</c:v>
                </c:pt>
                <c:pt idx="3597">
                  <c:v>550</c:v>
                </c:pt>
                <c:pt idx="3598">
                  <c:v>600</c:v>
                </c:pt>
                <c:pt idx="3599">
                  <c:v>585</c:v>
                </c:pt>
                <c:pt idx="3600">
                  <c:v>605</c:v>
                </c:pt>
                <c:pt idx="3601">
                  <c:v>585</c:v>
                </c:pt>
                <c:pt idx="3602">
                  <c:v>595</c:v>
                </c:pt>
                <c:pt idx="3603">
                  <c:v>565</c:v>
                </c:pt>
                <c:pt idx="3604">
                  <c:v>575</c:v>
                </c:pt>
                <c:pt idx="3605">
                  <c:v>555</c:v>
                </c:pt>
                <c:pt idx="3606">
                  <c:v>565</c:v>
                </c:pt>
                <c:pt idx="3607">
                  <c:v>590</c:v>
                </c:pt>
                <c:pt idx="3608">
                  <c:v>565</c:v>
                </c:pt>
                <c:pt idx="3609">
                  <c:v>555</c:v>
                </c:pt>
                <c:pt idx="3610">
                  <c:v>585</c:v>
                </c:pt>
                <c:pt idx="3611">
                  <c:v>580</c:v>
                </c:pt>
                <c:pt idx="3612">
                  <c:v>575</c:v>
                </c:pt>
                <c:pt idx="3613">
                  <c:v>585</c:v>
                </c:pt>
                <c:pt idx="3614">
                  <c:v>585</c:v>
                </c:pt>
                <c:pt idx="3615">
                  <c:v>575</c:v>
                </c:pt>
                <c:pt idx="3616">
                  <c:v>580</c:v>
                </c:pt>
                <c:pt idx="3617">
                  <c:v>585</c:v>
                </c:pt>
                <c:pt idx="3618">
                  <c:v>605</c:v>
                </c:pt>
                <c:pt idx="3619">
                  <c:v>605</c:v>
                </c:pt>
                <c:pt idx="3620">
                  <c:v>590</c:v>
                </c:pt>
                <c:pt idx="3621">
                  <c:v>600</c:v>
                </c:pt>
                <c:pt idx="3622">
                  <c:v>590</c:v>
                </c:pt>
                <c:pt idx="3623">
                  <c:v>595</c:v>
                </c:pt>
                <c:pt idx="3624">
                  <c:v>590</c:v>
                </c:pt>
                <c:pt idx="3625">
                  <c:v>575</c:v>
                </c:pt>
                <c:pt idx="3626">
                  <c:v>600</c:v>
                </c:pt>
                <c:pt idx="3627">
                  <c:v>615</c:v>
                </c:pt>
                <c:pt idx="3628">
                  <c:v>600</c:v>
                </c:pt>
                <c:pt idx="3629">
                  <c:v>575</c:v>
                </c:pt>
                <c:pt idx="3630">
                  <c:v>580</c:v>
                </c:pt>
                <c:pt idx="3631">
                  <c:v>590</c:v>
                </c:pt>
                <c:pt idx="3632">
                  <c:v>630</c:v>
                </c:pt>
                <c:pt idx="3633">
                  <c:v>625</c:v>
                </c:pt>
                <c:pt idx="3634">
                  <c:v>580</c:v>
                </c:pt>
                <c:pt idx="3635">
                  <c:v>580</c:v>
                </c:pt>
                <c:pt idx="3636">
                  <c:v>595</c:v>
                </c:pt>
                <c:pt idx="3637">
                  <c:v>565</c:v>
                </c:pt>
                <c:pt idx="3638">
                  <c:v>590</c:v>
                </c:pt>
                <c:pt idx="3639">
                  <c:v>580</c:v>
                </c:pt>
                <c:pt idx="3640">
                  <c:v>605</c:v>
                </c:pt>
                <c:pt idx="3641">
                  <c:v>585</c:v>
                </c:pt>
                <c:pt idx="3642">
                  <c:v>600</c:v>
                </c:pt>
                <c:pt idx="3643">
                  <c:v>610</c:v>
                </c:pt>
                <c:pt idx="3644">
                  <c:v>550</c:v>
                </c:pt>
                <c:pt idx="3645">
                  <c:v>560</c:v>
                </c:pt>
                <c:pt idx="3646">
                  <c:v>570</c:v>
                </c:pt>
                <c:pt idx="3647">
                  <c:v>595</c:v>
                </c:pt>
                <c:pt idx="3648">
                  <c:v>615</c:v>
                </c:pt>
                <c:pt idx="3649">
                  <c:v>595</c:v>
                </c:pt>
                <c:pt idx="3650">
                  <c:v>605</c:v>
                </c:pt>
                <c:pt idx="3651">
                  <c:v>585</c:v>
                </c:pt>
                <c:pt idx="3652">
                  <c:v>575</c:v>
                </c:pt>
                <c:pt idx="3653">
                  <c:v>575</c:v>
                </c:pt>
                <c:pt idx="3654">
                  <c:v>585</c:v>
                </c:pt>
                <c:pt idx="3655">
                  <c:v>615</c:v>
                </c:pt>
                <c:pt idx="3656">
                  <c:v>600</c:v>
                </c:pt>
                <c:pt idx="3657">
                  <c:v>610</c:v>
                </c:pt>
                <c:pt idx="3658">
                  <c:v>620</c:v>
                </c:pt>
                <c:pt idx="3659">
                  <c:v>610</c:v>
                </c:pt>
                <c:pt idx="3660">
                  <c:v>610</c:v>
                </c:pt>
                <c:pt idx="3661">
                  <c:v>610</c:v>
                </c:pt>
                <c:pt idx="3662">
                  <c:v>610</c:v>
                </c:pt>
                <c:pt idx="3663">
                  <c:v>610</c:v>
                </c:pt>
                <c:pt idx="3664">
                  <c:v>625</c:v>
                </c:pt>
                <c:pt idx="3665">
                  <c:v>630</c:v>
                </c:pt>
                <c:pt idx="3666">
                  <c:v>610</c:v>
                </c:pt>
                <c:pt idx="3667">
                  <c:v>630</c:v>
                </c:pt>
                <c:pt idx="3668">
                  <c:v>675</c:v>
                </c:pt>
                <c:pt idx="3669">
                  <c:v>690</c:v>
                </c:pt>
                <c:pt idx="3670">
                  <c:v>660</c:v>
                </c:pt>
                <c:pt idx="3671">
                  <c:v>650</c:v>
                </c:pt>
                <c:pt idx="3672">
                  <c:v>695</c:v>
                </c:pt>
                <c:pt idx="3673">
                  <c:v>690</c:v>
                </c:pt>
                <c:pt idx="3674">
                  <c:v>680</c:v>
                </c:pt>
                <c:pt idx="3675">
                  <c:v>680</c:v>
                </c:pt>
                <c:pt idx="3676">
                  <c:v>640</c:v>
                </c:pt>
                <c:pt idx="3677">
                  <c:v>635</c:v>
                </c:pt>
                <c:pt idx="3678">
                  <c:v>635</c:v>
                </c:pt>
                <c:pt idx="3679">
                  <c:v>620</c:v>
                </c:pt>
                <c:pt idx="3680">
                  <c:v>680</c:v>
                </c:pt>
                <c:pt idx="3681">
                  <c:v>665</c:v>
                </c:pt>
                <c:pt idx="3682">
                  <c:v>645</c:v>
                </c:pt>
                <c:pt idx="3683">
                  <c:v>660</c:v>
                </c:pt>
                <c:pt idx="3684">
                  <c:v>630</c:v>
                </c:pt>
                <c:pt idx="3685">
                  <c:v>630</c:v>
                </c:pt>
                <c:pt idx="3686">
                  <c:v>625</c:v>
                </c:pt>
                <c:pt idx="3687">
                  <c:v>620</c:v>
                </c:pt>
                <c:pt idx="3688">
                  <c:v>625</c:v>
                </c:pt>
                <c:pt idx="3689">
                  <c:v>630</c:v>
                </c:pt>
                <c:pt idx="3690">
                  <c:v>625</c:v>
                </c:pt>
                <c:pt idx="3691">
                  <c:v>615</c:v>
                </c:pt>
                <c:pt idx="3692">
                  <c:v>605</c:v>
                </c:pt>
                <c:pt idx="3693">
                  <c:v>605</c:v>
                </c:pt>
                <c:pt idx="3694">
                  <c:v>675</c:v>
                </c:pt>
                <c:pt idx="3695">
                  <c:v>665</c:v>
                </c:pt>
                <c:pt idx="3696">
                  <c:v>570</c:v>
                </c:pt>
                <c:pt idx="3697">
                  <c:v>585</c:v>
                </c:pt>
                <c:pt idx="3698">
                  <c:v>640</c:v>
                </c:pt>
                <c:pt idx="3699">
                  <c:v>610</c:v>
                </c:pt>
                <c:pt idx="3700">
                  <c:v>645</c:v>
                </c:pt>
                <c:pt idx="3701">
                  <c:v>630</c:v>
                </c:pt>
                <c:pt idx="3702">
                  <c:v>650</c:v>
                </c:pt>
                <c:pt idx="3703">
                  <c:v>660</c:v>
                </c:pt>
                <c:pt idx="3704">
                  <c:v>615</c:v>
                </c:pt>
                <c:pt idx="3705">
                  <c:v>655</c:v>
                </c:pt>
                <c:pt idx="3706">
                  <c:v>660</c:v>
                </c:pt>
                <c:pt idx="3707">
                  <c:v>675</c:v>
                </c:pt>
                <c:pt idx="3708">
                  <c:v>625</c:v>
                </c:pt>
                <c:pt idx="3709">
                  <c:v>680</c:v>
                </c:pt>
                <c:pt idx="3710">
                  <c:v>630</c:v>
                </c:pt>
                <c:pt idx="3711">
                  <c:v>710</c:v>
                </c:pt>
                <c:pt idx="3712">
                  <c:v>700</c:v>
                </c:pt>
                <c:pt idx="3713">
                  <c:v>730</c:v>
                </c:pt>
                <c:pt idx="3714">
                  <c:v>720</c:v>
                </c:pt>
                <c:pt idx="3715">
                  <c:v>755</c:v>
                </c:pt>
                <c:pt idx="3716">
                  <c:v>775</c:v>
                </c:pt>
                <c:pt idx="3717">
                  <c:v>785</c:v>
                </c:pt>
                <c:pt idx="3718">
                  <c:v>760</c:v>
                </c:pt>
                <c:pt idx="3719">
                  <c:v>735</c:v>
                </c:pt>
                <c:pt idx="3720">
                  <c:v>730</c:v>
                </c:pt>
                <c:pt idx="3721">
                  <c:v>735</c:v>
                </c:pt>
                <c:pt idx="3722">
                  <c:v>730</c:v>
                </c:pt>
                <c:pt idx="3723">
                  <c:v>745</c:v>
                </c:pt>
                <c:pt idx="3724">
                  <c:v>735</c:v>
                </c:pt>
                <c:pt idx="3725">
                  <c:v>690</c:v>
                </c:pt>
                <c:pt idx="3726">
                  <c:v>705</c:v>
                </c:pt>
                <c:pt idx="3727">
                  <c:v>685</c:v>
                </c:pt>
                <c:pt idx="3728">
                  <c:v>675</c:v>
                </c:pt>
                <c:pt idx="3729">
                  <c:v>685</c:v>
                </c:pt>
                <c:pt idx="3730">
                  <c:v>715</c:v>
                </c:pt>
                <c:pt idx="3731">
                  <c:v>715</c:v>
                </c:pt>
                <c:pt idx="3732">
                  <c:v>720</c:v>
                </c:pt>
                <c:pt idx="3733">
                  <c:v>690</c:v>
                </c:pt>
                <c:pt idx="3734">
                  <c:v>660</c:v>
                </c:pt>
                <c:pt idx="3735">
                  <c:v>650</c:v>
                </c:pt>
                <c:pt idx="3736">
                  <c:v>660</c:v>
                </c:pt>
                <c:pt idx="3737">
                  <c:v>635</c:v>
                </c:pt>
                <c:pt idx="3738">
                  <c:v>655</c:v>
                </c:pt>
                <c:pt idx="3739">
                  <c:v>645</c:v>
                </c:pt>
                <c:pt idx="3740">
                  <c:v>610</c:v>
                </c:pt>
                <c:pt idx="3741">
                  <c:v>615</c:v>
                </c:pt>
                <c:pt idx="3742">
                  <c:v>580</c:v>
                </c:pt>
                <c:pt idx="3743">
                  <c:v>570</c:v>
                </c:pt>
                <c:pt idx="3744">
                  <c:v>590</c:v>
                </c:pt>
                <c:pt idx="3745">
                  <c:v>600</c:v>
                </c:pt>
                <c:pt idx="3746">
                  <c:v>630</c:v>
                </c:pt>
                <c:pt idx="3747">
                  <c:v>620</c:v>
                </c:pt>
                <c:pt idx="3748">
                  <c:v>625</c:v>
                </c:pt>
                <c:pt idx="3749">
                  <c:v>615</c:v>
                </c:pt>
                <c:pt idx="3750">
                  <c:v>615</c:v>
                </c:pt>
                <c:pt idx="3751">
                  <c:v>645</c:v>
                </c:pt>
                <c:pt idx="3752">
                  <c:v>635</c:v>
                </c:pt>
                <c:pt idx="3753">
                  <c:v>615</c:v>
                </c:pt>
                <c:pt idx="3754">
                  <c:v>610</c:v>
                </c:pt>
                <c:pt idx="3755">
                  <c:v>600</c:v>
                </c:pt>
                <c:pt idx="3756">
                  <c:v>595</c:v>
                </c:pt>
                <c:pt idx="3757">
                  <c:v>600</c:v>
                </c:pt>
                <c:pt idx="3758">
                  <c:v>590</c:v>
                </c:pt>
                <c:pt idx="3759">
                  <c:v>625</c:v>
                </c:pt>
                <c:pt idx="3760">
                  <c:v>580</c:v>
                </c:pt>
                <c:pt idx="3761">
                  <c:v>575</c:v>
                </c:pt>
                <c:pt idx="3762">
                  <c:v>585</c:v>
                </c:pt>
                <c:pt idx="3763">
                  <c:v>640</c:v>
                </c:pt>
                <c:pt idx="3764">
                  <c:v>575</c:v>
                </c:pt>
                <c:pt idx="3765">
                  <c:v>565</c:v>
                </c:pt>
                <c:pt idx="3766">
                  <c:v>645</c:v>
                </c:pt>
                <c:pt idx="3767">
                  <c:v>620</c:v>
                </c:pt>
                <c:pt idx="3768">
                  <c:v>580</c:v>
                </c:pt>
                <c:pt idx="3769">
                  <c:v>590</c:v>
                </c:pt>
                <c:pt idx="3770">
                  <c:v>625</c:v>
                </c:pt>
                <c:pt idx="3771">
                  <c:v>635</c:v>
                </c:pt>
                <c:pt idx="3772">
                  <c:v>610</c:v>
                </c:pt>
                <c:pt idx="3773">
                  <c:v>595</c:v>
                </c:pt>
                <c:pt idx="3774">
                  <c:v>585</c:v>
                </c:pt>
                <c:pt idx="3775">
                  <c:v>580</c:v>
                </c:pt>
                <c:pt idx="3776">
                  <c:v>595</c:v>
                </c:pt>
                <c:pt idx="3777">
                  <c:v>615</c:v>
                </c:pt>
                <c:pt idx="3778">
                  <c:v>610</c:v>
                </c:pt>
                <c:pt idx="3779">
                  <c:v>580</c:v>
                </c:pt>
                <c:pt idx="3780">
                  <c:v>580</c:v>
                </c:pt>
                <c:pt idx="3781">
                  <c:v>590</c:v>
                </c:pt>
                <c:pt idx="3782">
                  <c:v>580</c:v>
                </c:pt>
                <c:pt idx="3783">
                  <c:v>610</c:v>
                </c:pt>
                <c:pt idx="3784">
                  <c:v>635</c:v>
                </c:pt>
                <c:pt idx="3785">
                  <c:v>600</c:v>
                </c:pt>
                <c:pt idx="3786">
                  <c:v>585</c:v>
                </c:pt>
                <c:pt idx="3787">
                  <c:v>585</c:v>
                </c:pt>
                <c:pt idx="3788">
                  <c:v>595</c:v>
                </c:pt>
                <c:pt idx="3789">
                  <c:v>600</c:v>
                </c:pt>
                <c:pt idx="3790">
                  <c:v>615</c:v>
                </c:pt>
                <c:pt idx="3791">
                  <c:v>600</c:v>
                </c:pt>
                <c:pt idx="3792">
                  <c:v>620</c:v>
                </c:pt>
                <c:pt idx="3793">
                  <c:v>635</c:v>
                </c:pt>
                <c:pt idx="3794">
                  <c:v>620</c:v>
                </c:pt>
                <c:pt idx="3795">
                  <c:v>620</c:v>
                </c:pt>
                <c:pt idx="3796">
                  <c:v>590</c:v>
                </c:pt>
                <c:pt idx="3797">
                  <c:v>600</c:v>
                </c:pt>
                <c:pt idx="3798">
                  <c:v>600</c:v>
                </c:pt>
                <c:pt idx="3799">
                  <c:v>585</c:v>
                </c:pt>
                <c:pt idx="3800">
                  <c:v>605</c:v>
                </c:pt>
                <c:pt idx="3801">
                  <c:v>605</c:v>
                </c:pt>
                <c:pt idx="3802">
                  <c:v>595</c:v>
                </c:pt>
                <c:pt idx="3803">
                  <c:v>590</c:v>
                </c:pt>
                <c:pt idx="3804">
                  <c:v>605</c:v>
                </c:pt>
                <c:pt idx="3805">
                  <c:v>615</c:v>
                </c:pt>
                <c:pt idx="3806">
                  <c:v>580</c:v>
                </c:pt>
                <c:pt idx="3807">
                  <c:v>585</c:v>
                </c:pt>
                <c:pt idx="3808">
                  <c:v>600</c:v>
                </c:pt>
                <c:pt idx="3809">
                  <c:v>595</c:v>
                </c:pt>
                <c:pt idx="3810">
                  <c:v>650</c:v>
                </c:pt>
                <c:pt idx="3811">
                  <c:v>610</c:v>
                </c:pt>
                <c:pt idx="3812">
                  <c:v>600</c:v>
                </c:pt>
                <c:pt idx="3813">
                  <c:v>590</c:v>
                </c:pt>
                <c:pt idx="3814">
                  <c:v>625</c:v>
                </c:pt>
                <c:pt idx="3815">
                  <c:v>575</c:v>
                </c:pt>
                <c:pt idx="3816">
                  <c:v>595</c:v>
                </c:pt>
                <c:pt idx="3817">
                  <c:v>620</c:v>
                </c:pt>
                <c:pt idx="3818">
                  <c:v>600</c:v>
                </c:pt>
                <c:pt idx="3819">
                  <c:v>585</c:v>
                </c:pt>
                <c:pt idx="3820">
                  <c:v>645</c:v>
                </c:pt>
                <c:pt idx="3821">
                  <c:v>610</c:v>
                </c:pt>
                <c:pt idx="3822">
                  <c:v>650</c:v>
                </c:pt>
                <c:pt idx="3823">
                  <c:v>650</c:v>
                </c:pt>
                <c:pt idx="3824">
                  <c:v>635</c:v>
                </c:pt>
                <c:pt idx="3825">
                  <c:v>575</c:v>
                </c:pt>
                <c:pt idx="3826">
                  <c:v>590</c:v>
                </c:pt>
                <c:pt idx="3827">
                  <c:v>600</c:v>
                </c:pt>
                <c:pt idx="3828">
                  <c:v>655</c:v>
                </c:pt>
                <c:pt idx="3829">
                  <c:v>610</c:v>
                </c:pt>
                <c:pt idx="3830">
                  <c:v>595</c:v>
                </c:pt>
                <c:pt idx="3831">
                  <c:v>600</c:v>
                </c:pt>
                <c:pt idx="3832">
                  <c:v>615</c:v>
                </c:pt>
                <c:pt idx="3833">
                  <c:v>610</c:v>
                </c:pt>
                <c:pt idx="3834">
                  <c:v>600</c:v>
                </c:pt>
                <c:pt idx="3835">
                  <c:v>585</c:v>
                </c:pt>
                <c:pt idx="3836">
                  <c:v>585</c:v>
                </c:pt>
                <c:pt idx="3837">
                  <c:v>600</c:v>
                </c:pt>
                <c:pt idx="3838">
                  <c:v>585</c:v>
                </c:pt>
                <c:pt idx="3839">
                  <c:v>575</c:v>
                </c:pt>
                <c:pt idx="3840">
                  <c:v>575</c:v>
                </c:pt>
                <c:pt idx="3841">
                  <c:v>580</c:v>
                </c:pt>
                <c:pt idx="3842">
                  <c:v>620</c:v>
                </c:pt>
                <c:pt idx="3843">
                  <c:v>620</c:v>
                </c:pt>
                <c:pt idx="3844">
                  <c:v>610</c:v>
                </c:pt>
                <c:pt idx="3845">
                  <c:v>585</c:v>
                </c:pt>
                <c:pt idx="3846">
                  <c:v>615</c:v>
                </c:pt>
                <c:pt idx="3847">
                  <c:v>610</c:v>
                </c:pt>
                <c:pt idx="3848">
                  <c:v>595</c:v>
                </c:pt>
                <c:pt idx="3849">
                  <c:v>615</c:v>
                </c:pt>
                <c:pt idx="3850">
                  <c:v>620</c:v>
                </c:pt>
                <c:pt idx="3851">
                  <c:v>640</c:v>
                </c:pt>
                <c:pt idx="3852">
                  <c:v>615</c:v>
                </c:pt>
                <c:pt idx="3853">
                  <c:v>590</c:v>
                </c:pt>
                <c:pt idx="3854">
                  <c:v>600</c:v>
                </c:pt>
                <c:pt idx="3855">
                  <c:v>595</c:v>
                </c:pt>
                <c:pt idx="3856">
                  <c:v>590</c:v>
                </c:pt>
                <c:pt idx="3857">
                  <c:v>635</c:v>
                </c:pt>
                <c:pt idx="3858">
                  <c:v>630</c:v>
                </c:pt>
                <c:pt idx="3859">
                  <c:v>615</c:v>
                </c:pt>
                <c:pt idx="3860">
                  <c:v>605</c:v>
                </c:pt>
                <c:pt idx="3861">
                  <c:v>610</c:v>
                </c:pt>
                <c:pt idx="3862">
                  <c:v>620</c:v>
                </c:pt>
                <c:pt idx="3863">
                  <c:v>600</c:v>
                </c:pt>
                <c:pt idx="3864">
                  <c:v>575</c:v>
                </c:pt>
                <c:pt idx="3865">
                  <c:v>610</c:v>
                </c:pt>
                <c:pt idx="3866">
                  <c:v>605</c:v>
                </c:pt>
                <c:pt idx="3867">
                  <c:v>615</c:v>
                </c:pt>
                <c:pt idx="3868">
                  <c:v>595</c:v>
                </c:pt>
                <c:pt idx="3869">
                  <c:v>630</c:v>
                </c:pt>
                <c:pt idx="3870">
                  <c:v>610</c:v>
                </c:pt>
                <c:pt idx="3871">
                  <c:v>585</c:v>
                </c:pt>
                <c:pt idx="3872">
                  <c:v>575</c:v>
                </c:pt>
                <c:pt idx="3873">
                  <c:v>555</c:v>
                </c:pt>
                <c:pt idx="3874">
                  <c:v>650</c:v>
                </c:pt>
                <c:pt idx="3875">
                  <c:v>640</c:v>
                </c:pt>
                <c:pt idx="3876">
                  <c:v>585</c:v>
                </c:pt>
                <c:pt idx="3877">
                  <c:v>640</c:v>
                </c:pt>
                <c:pt idx="3878">
                  <c:v>600</c:v>
                </c:pt>
                <c:pt idx="3879">
                  <c:v>605</c:v>
                </c:pt>
                <c:pt idx="3880">
                  <c:v>605</c:v>
                </c:pt>
                <c:pt idx="3881">
                  <c:v>620</c:v>
                </c:pt>
                <c:pt idx="3882">
                  <c:v>600</c:v>
                </c:pt>
                <c:pt idx="3883">
                  <c:v>610</c:v>
                </c:pt>
                <c:pt idx="3884">
                  <c:v>610</c:v>
                </c:pt>
                <c:pt idx="3885">
                  <c:v>665</c:v>
                </c:pt>
                <c:pt idx="3886">
                  <c:v>585</c:v>
                </c:pt>
                <c:pt idx="3887">
                  <c:v>615</c:v>
                </c:pt>
                <c:pt idx="3888">
                  <c:v>605</c:v>
                </c:pt>
                <c:pt idx="3889">
                  <c:v>580</c:v>
                </c:pt>
                <c:pt idx="3890">
                  <c:v>605</c:v>
                </c:pt>
                <c:pt idx="3891">
                  <c:v>590</c:v>
                </c:pt>
                <c:pt idx="3892">
                  <c:v>605</c:v>
                </c:pt>
                <c:pt idx="3893">
                  <c:v>605</c:v>
                </c:pt>
                <c:pt idx="3894">
                  <c:v>605</c:v>
                </c:pt>
                <c:pt idx="3895">
                  <c:v>635</c:v>
                </c:pt>
                <c:pt idx="3896">
                  <c:v>640</c:v>
                </c:pt>
                <c:pt idx="3897">
                  <c:v>585</c:v>
                </c:pt>
                <c:pt idx="3898">
                  <c:v>595</c:v>
                </c:pt>
                <c:pt idx="3899">
                  <c:v>625</c:v>
                </c:pt>
                <c:pt idx="3900">
                  <c:v>625</c:v>
                </c:pt>
                <c:pt idx="3901">
                  <c:v>600</c:v>
                </c:pt>
                <c:pt idx="3902">
                  <c:v>630</c:v>
                </c:pt>
                <c:pt idx="3903">
                  <c:v>660</c:v>
                </c:pt>
                <c:pt idx="3904">
                  <c:v>630</c:v>
                </c:pt>
                <c:pt idx="3905">
                  <c:v>615</c:v>
                </c:pt>
                <c:pt idx="3906">
                  <c:v>640</c:v>
                </c:pt>
                <c:pt idx="3907">
                  <c:v>620</c:v>
                </c:pt>
                <c:pt idx="3908">
                  <c:v>590</c:v>
                </c:pt>
                <c:pt idx="3909">
                  <c:v>610</c:v>
                </c:pt>
                <c:pt idx="3910">
                  <c:v>620</c:v>
                </c:pt>
                <c:pt idx="3911">
                  <c:v>630</c:v>
                </c:pt>
                <c:pt idx="3912">
                  <c:v>590</c:v>
                </c:pt>
                <c:pt idx="3913">
                  <c:v>565</c:v>
                </c:pt>
                <c:pt idx="3914">
                  <c:v>615</c:v>
                </c:pt>
                <c:pt idx="3915">
                  <c:v>630</c:v>
                </c:pt>
                <c:pt idx="3916">
                  <c:v>620</c:v>
                </c:pt>
                <c:pt idx="3917">
                  <c:v>605</c:v>
                </c:pt>
                <c:pt idx="3918">
                  <c:v>585</c:v>
                </c:pt>
                <c:pt idx="3919">
                  <c:v>600</c:v>
                </c:pt>
                <c:pt idx="3920">
                  <c:v>625</c:v>
                </c:pt>
                <c:pt idx="3921">
                  <c:v>625</c:v>
                </c:pt>
                <c:pt idx="3922">
                  <c:v>645</c:v>
                </c:pt>
                <c:pt idx="3923">
                  <c:v>635</c:v>
                </c:pt>
                <c:pt idx="3924">
                  <c:v>645</c:v>
                </c:pt>
                <c:pt idx="3925">
                  <c:v>610</c:v>
                </c:pt>
                <c:pt idx="3926">
                  <c:v>595</c:v>
                </c:pt>
                <c:pt idx="3927">
                  <c:v>640</c:v>
                </c:pt>
                <c:pt idx="3928">
                  <c:v>615</c:v>
                </c:pt>
                <c:pt idx="3929">
                  <c:v>580</c:v>
                </c:pt>
                <c:pt idx="3930">
                  <c:v>600</c:v>
                </c:pt>
                <c:pt idx="3931">
                  <c:v>605</c:v>
                </c:pt>
                <c:pt idx="3932">
                  <c:v>630</c:v>
                </c:pt>
                <c:pt idx="3933">
                  <c:v>650</c:v>
                </c:pt>
                <c:pt idx="3934">
                  <c:v>610</c:v>
                </c:pt>
                <c:pt idx="3935">
                  <c:v>605</c:v>
                </c:pt>
                <c:pt idx="3936">
                  <c:v>610</c:v>
                </c:pt>
                <c:pt idx="3937">
                  <c:v>600</c:v>
                </c:pt>
                <c:pt idx="3938">
                  <c:v>570</c:v>
                </c:pt>
                <c:pt idx="3939">
                  <c:v>605</c:v>
                </c:pt>
                <c:pt idx="3940">
                  <c:v>600</c:v>
                </c:pt>
                <c:pt idx="3941">
                  <c:v>630</c:v>
                </c:pt>
                <c:pt idx="3942">
                  <c:v>615</c:v>
                </c:pt>
                <c:pt idx="3943">
                  <c:v>605</c:v>
                </c:pt>
                <c:pt idx="3944">
                  <c:v>615</c:v>
                </c:pt>
                <c:pt idx="3945">
                  <c:v>625</c:v>
                </c:pt>
                <c:pt idx="3946">
                  <c:v>615</c:v>
                </c:pt>
                <c:pt idx="3947">
                  <c:v>630</c:v>
                </c:pt>
                <c:pt idx="3948">
                  <c:v>645</c:v>
                </c:pt>
                <c:pt idx="3949">
                  <c:v>635</c:v>
                </c:pt>
                <c:pt idx="3950">
                  <c:v>645</c:v>
                </c:pt>
                <c:pt idx="3951">
                  <c:v>590</c:v>
                </c:pt>
                <c:pt idx="3952">
                  <c:v>585</c:v>
                </c:pt>
                <c:pt idx="3953">
                  <c:v>600</c:v>
                </c:pt>
                <c:pt idx="3954">
                  <c:v>635</c:v>
                </c:pt>
                <c:pt idx="3955">
                  <c:v>595</c:v>
                </c:pt>
                <c:pt idx="3956">
                  <c:v>595</c:v>
                </c:pt>
                <c:pt idx="3957">
                  <c:v>625</c:v>
                </c:pt>
                <c:pt idx="3958">
                  <c:v>610</c:v>
                </c:pt>
                <c:pt idx="3959">
                  <c:v>590</c:v>
                </c:pt>
                <c:pt idx="3960">
                  <c:v>620</c:v>
                </c:pt>
                <c:pt idx="3961">
                  <c:v>650</c:v>
                </c:pt>
                <c:pt idx="3962">
                  <c:v>630</c:v>
                </c:pt>
                <c:pt idx="3963">
                  <c:v>625</c:v>
                </c:pt>
                <c:pt idx="3964">
                  <c:v>600</c:v>
                </c:pt>
                <c:pt idx="3965">
                  <c:v>635</c:v>
                </c:pt>
                <c:pt idx="3966">
                  <c:v>650</c:v>
                </c:pt>
                <c:pt idx="3967">
                  <c:v>630</c:v>
                </c:pt>
                <c:pt idx="3968">
                  <c:v>625</c:v>
                </c:pt>
                <c:pt idx="3969">
                  <c:v>635</c:v>
                </c:pt>
                <c:pt idx="3970">
                  <c:v>600</c:v>
                </c:pt>
                <c:pt idx="3971">
                  <c:v>580</c:v>
                </c:pt>
                <c:pt idx="3972">
                  <c:v>620</c:v>
                </c:pt>
                <c:pt idx="3973">
                  <c:v>625</c:v>
                </c:pt>
                <c:pt idx="3974">
                  <c:v>635</c:v>
                </c:pt>
                <c:pt idx="3975">
                  <c:v>620</c:v>
                </c:pt>
                <c:pt idx="3976">
                  <c:v>635</c:v>
                </c:pt>
                <c:pt idx="3977">
                  <c:v>585</c:v>
                </c:pt>
                <c:pt idx="3978">
                  <c:v>555</c:v>
                </c:pt>
                <c:pt idx="3979">
                  <c:v>645</c:v>
                </c:pt>
                <c:pt idx="3980">
                  <c:v>605</c:v>
                </c:pt>
                <c:pt idx="3981">
                  <c:v>595</c:v>
                </c:pt>
                <c:pt idx="3982">
                  <c:v>590</c:v>
                </c:pt>
                <c:pt idx="3983">
                  <c:v>605</c:v>
                </c:pt>
                <c:pt idx="3984">
                  <c:v>625</c:v>
                </c:pt>
                <c:pt idx="3985">
                  <c:v>645</c:v>
                </c:pt>
                <c:pt idx="3986">
                  <c:v>645</c:v>
                </c:pt>
                <c:pt idx="3987">
                  <c:v>625</c:v>
                </c:pt>
                <c:pt idx="3988">
                  <c:v>610</c:v>
                </c:pt>
                <c:pt idx="3989">
                  <c:v>630</c:v>
                </c:pt>
                <c:pt idx="3990">
                  <c:v>610</c:v>
                </c:pt>
                <c:pt idx="3991">
                  <c:v>620</c:v>
                </c:pt>
                <c:pt idx="3992">
                  <c:v>645</c:v>
                </c:pt>
                <c:pt idx="3993">
                  <c:v>590</c:v>
                </c:pt>
                <c:pt idx="3994">
                  <c:v>590</c:v>
                </c:pt>
                <c:pt idx="3995">
                  <c:v>625</c:v>
                </c:pt>
                <c:pt idx="3996">
                  <c:v>600</c:v>
                </c:pt>
                <c:pt idx="3997">
                  <c:v>595</c:v>
                </c:pt>
                <c:pt idx="3998">
                  <c:v>605</c:v>
                </c:pt>
                <c:pt idx="3999">
                  <c:v>615</c:v>
                </c:pt>
                <c:pt idx="4000">
                  <c:v>605</c:v>
                </c:pt>
                <c:pt idx="4001">
                  <c:v>620</c:v>
                </c:pt>
                <c:pt idx="4002">
                  <c:v>620</c:v>
                </c:pt>
                <c:pt idx="4003">
                  <c:v>585</c:v>
                </c:pt>
                <c:pt idx="4004">
                  <c:v>610</c:v>
                </c:pt>
                <c:pt idx="4005">
                  <c:v>640</c:v>
                </c:pt>
                <c:pt idx="4006">
                  <c:v>585</c:v>
                </c:pt>
                <c:pt idx="4007">
                  <c:v>620</c:v>
                </c:pt>
                <c:pt idx="4008">
                  <c:v>600</c:v>
                </c:pt>
                <c:pt idx="4009">
                  <c:v>615</c:v>
                </c:pt>
                <c:pt idx="4010">
                  <c:v>600</c:v>
                </c:pt>
                <c:pt idx="4011">
                  <c:v>605</c:v>
                </c:pt>
                <c:pt idx="4012">
                  <c:v>575</c:v>
                </c:pt>
                <c:pt idx="4013">
                  <c:v>580</c:v>
                </c:pt>
                <c:pt idx="4014">
                  <c:v>605</c:v>
                </c:pt>
                <c:pt idx="4015">
                  <c:v>625</c:v>
                </c:pt>
                <c:pt idx="4016">
                  <c:v>615</c:v>
                </c:pt>
                <c:pt idx="4017">
                  <c:v>600</c:v>
                </c:pt>
                <c:pt idx="4018">
                  <c:v>630</c:v>
                </c:pt>
                <c:pt idx="4019">
                  <c:v>625</c:v>
                </c:pt>
                <c:pt idx="4020">
                  <c:v>580</c:v>
                </c:pt>
                <c:pt idx="4021">
                  <c:v>595</c:v>
                </c:pt>
                <c:pt idx="4022">
                  <c:v>615</c:v>
                </c:pt>
                <c:pt idx="4023">
                  <c:v>600</c:v>
                </c:pt>
                <c:pt idx="4024">
                  <c:v>605</c:v>
                </c:pt>
                <c:pt idx="4025">
                  <c:v>590</c:v>
                </c:pt>
                <c:pt idx="4026">
                  <c:v>600</c:v>
                </c:pt>
                <c:pt idx="4027">
                  <c:v>610</c:v>
                </c:pt>
                <c:pt idx="4028">
                  <c:v>605</c:v>
                </c:pt>
                <c:pt idx="4029">
                  <c:v>600</c:v>
                </c:pt>
                <c:pt idx="4030">
                  <c:v>625</c:v>
                </c:pt>
                <c:pt idx="4031">
                  <c:v>630</c:v>
                </c:pt>
                <c:pt idx="4032">
                  <c:v>625</c:v>
                </c:pt>
                <c:pt idx="4033">
                  <c:v>610</c:v>
                </c:pt>
                <c:pt idx="4034">
                  <c:v>615</c:v>
                </c:pt>
                <c:pt idx="4035">
                  <c:v>610</c:v>
                </c:pt>
                <c:pt idx="4036">
                  <c:v>630</c:v>
                </c:pt>
                <c:pt idx="4037">
                  <c:v>630</c:v>
                </c:pt>
                <c:pt idx="4038">
                  <c:v>605</c:v>
                </c:pt>
                <c:pt idx="4039">
                  <c:v>675</c:v>
                </c:pt>
                <c:pt idx="4040">
                  <c:v>680</c:v>
                </c:pt>
                <c:pt idx="4041">
                  <c:v>685</c:v>
                </c:pt>
                <c:pt idx="4042">
                  <c:v>655</c:v>
                </c:pt>
                <c:pt idx="4043">
                  <c:v>650</c:v>
                </c:pt>
                <c:pt idx="4044">
                  <c:v>635</c:v>
                </c:pt>
                <c:pt idx="4045">
                  <c:v>610</c:v>
                </c:pt>
                <c:pt idx="4046">
                  <c:v>585</c:v>
                </c:pt>
                <c:pt idx="4047">
                  <c:v>615</c:v>
                </c:pt>
                <c:pt idx="4048">
                  <c:v>595</c:v>
                </c:pt>
                <c:pt idx="4049">
                  <c:v>625</c:v>
                </c:pt>
                <c:pt idx="4050">
                  <c:v>610</c:v>
                </c:pt>
                <c:pt idx="4051">
                  <c:v>660</c:v>
                </c:pt>
                <c:pt idx="4052">
                  <c:v>640</c:v>
                </c:pt>
                <c:pt idx="4053">
                  <c:v>620</c:v>
                </c:pt>
                <c:pt idx="4054">
                  <c:v>630</c:v>
                </c:pt>
                <c:pt idx="4055">
                  <c:v>650</c:v>
                </c:pt>
                <c:pt idx="4056">
                  <c:v>630</c:v>
                </c:pt>
                <c:pt idx="4057">
                  <c:v>650</c:v>
                </c:pt>
                <c:pt idx="4058">
                  <c:v>640</c:v>
                </c:pt>
                <c:pt idx="4059">
                  <c:v>625</c:v>
                </c:pt>
                <c:pt idx="4060">
                  <c:v>605</c:v>
                </c:pt>
                <c:pt idx="4061">
                  <c:v>590</c:v>
                </c:pt>
                <c:pt idx="4062">
                  <c:v>585</c:v>
                </c:pt>
                <c:pt idx="4063">
                  <c:v>630</c:v>
                </c:pt>
                <c:pt idx="4064">
                  <c:v>665</c:v>
                </c:pt>
                <c:pt idx="4065">
                  <c:v>630</c:v>
                </c:pt>
                <c:pt idx="4066">
                  <c:v>600</c:v>
                </c:pt>
                <c:pt idx="4067">
                  <c:v>595</c:v>
                </c:pt>
                <c:pt idx="4068">
                  <c:v>605</c:v>
                </c:pt>
                <c:pt idx="4069">
                  <c:v>630</c:v>
                </c:pt>
                <c:pt idx="4070">
                  <c:v>645</c:v>
                </c:pt>
                <c:pt idx="4071">
                  <c:v>635</c:v>
                </c:pt>
                <c:pt idx="4072">
                  <c:v>620</c:v>
                </c:pt>
                <c:pt idx="4073">
                  <c:v>670</c:v>
                </c:pt>
                <c:pt idx="4074">
                  <c:v>705</c:v>
                </c:pt>
                <c:pt idx="4075">
                  <c:v>660</c:v>
                </c:pt>
                <c:pt idx="4076">
                  <c:v>650</c:v>
                </c:pt>
                <c:pt idx="4077">
                  <c:v>710</c:v>
                </c:pt>
                <c:pt idx="4078">
                  <c:v>725</c:v>
                </c:pt>
                <c:pt idx="4079">
                  <c:v>700</c:v>
                </c:pt>
                <c:pt idx="4080">
                  <c:v>690</c:v>
                </c:pt>
                <c:pt idx="4081">
                  <c:v>720</c:v>
                </c:pt>
                <c:pt idx="4082">
                  <c:v>755</c:v>
                </c:pt>
                <c:pt idx="4083">
                  <c:v>785</c:v>
                </c:pt>
                <c:pt idx="4084">
                  <c:v>770</c:v>
                </c:pt>
                <c:pt idx="4085">
                  <c:v>815</c:v>
                </c:pt>
                <c:pt idx="4086">
                  <c:v>850</c:v>
                </c:pt>
                <c:pt idx="4087">
                  <c:v>845</c:v>
                </c:pt>
                <c:pt idx="4088">
                  <c:v>930</c:v>
                </c:pt>
                <c:pt idx="4089">
                  <c:v>975</c:v>
                </c:pt>
                <c:pt idx="4090">
                  <c:v>1105</c:v>
                </c:pt>
                <c:pt idx="4091">
                  <c:v>1120</c:v>
                </c:pt>
                <c:pt idx="4092">
                  <c:v>1135</c:v>
                </c:pt>
                <c:pt idx="4093">
                  <c:v>1000</c:v>
                </c:pt>
                <c:pt idx="4094">
                  <c:v>930</c:v>
                </c:pt>
                <c:pt idx="4095">
                  <c:v>855</c:v>
                </c:pt>
                <c:pt idx="4096">
                  <c:v>825</c:v>
                </c:pt>
                <c:pt idx="4097">
                  <c:v>790</c:v>
                </c:pt>
                <c:pt idx="4098">
                  <c:v>740</c:v>
                </c:pt>
                <c:pt idx="4099">
                  <c:v>805</c:v>
                </c:pt>
                <c:pt idx="4100">
                  <c:v>790</c:v>
                </c:pt>
                <c:pt idx="4101">
                  <c:v>805</c:v>
                </c:pt>
                <c:pt idx="4102">
                  <c:v>810</c:v>
                </c:pt>
                <c:pt idx="4103">
                  <c:v>830</c:v>
                </c:pt>
                <c:pt idx="4104">
                  <c:v>870</c:v>
                </c:pt>
                <c:pt idx="4105">
                  <c:v>920</c:v>
                </c:pt>
                <c:pt idx="4106">
                  <c:v>865</c:v>
                </c:pt>
                <c:pt idx="4107">
                  <c:v>860</c:v>
                </c:pt>
                <c:pt idx="4108">
                  <c:v>780</c:v>
                </c:pt>
                <c:pt idx="4109">
                  <c:v>725</c:v>
                </c:pt>
                <c:pt idx="4110">
                  <c:v>735</c:v>
                </c:pt>
                <c:pt idx="4111">
                  <c:v>720</c:v>
                </c:pt>
                <c:pt idx="4112">
                  <c:v>680</c:v>
                </c:pt>
                <c:pt idx="4113">
                  <c:v>670</c:v>
                </c:pt>
                <c:pt idx="4114">
                  <c:v>645</c:v>
                </c:pt>
                <c:pt idx="4115">
                  <c:v>665</c:v>
                </c:pt>
                <c:pt idx="4116">
                  <c:v>615</c:v>
                </c:pt>
                <c:pt idx="4117">
                  <c:v>670</c:v>
                </c:pt>
                <c:pt idx="4118">
                  <c:v>640</c:v>
                </c:pt>
                <c:pt idx="4119">
                  <c:v>625</c:v>
                </c:pt>
                <c:pt idx="4120">
                  <c:v>610</c:v>
                </c:pt>
                <c:pt idx="4121">
                  <c:v>660</c:v>
                </c:pt>
                <c:pt idx="4122">
                  <c:v>670</c:v>
                </c:pt>
                <c:pt idx="4123">
                  <c:v>600</c:v>
                </c:pt>
                <c:pt idx="4124">
                  <c:v>610</c:v>
                </c:pt>
                <c:pt idx="4125">
                  <c:v>615</c:v>
                </c:pt>
                <c:pt idx="4126">
                  <c:v>625</c:v>
                </c:pt>
                <c:pt idx="4127">
                  <c:v>615</c:v>
                </c:pt>
                <c:pt idx="4128">
                  <c:v>600</c:v>
                </c:pt>
                <c:pt idx="4129">
                  <c:v>605</c:v>
                </c:pt>
                <c:pt idx="4130">
                  <c:v>620</c:v>
                </c:pt>
                <c:pt idx="4131">
                  <c:v>635</c:v>
                </c:pt>
                <c:pt idx="4132">
                  <c:v>605</c:v>
                </c:pt>
                <c:pt idx="4133">
                  <c:v>620</c:v>
                </c:pt>
                <c:pt idx="4134">
                  <c:v>630</c:v>
                </c:pt>
                <c:pt idx="4135">
                  <c:v>625</c:v>
                </c:pt>
                <c:pt idx="4136">
                  <c:v>605</c:v>
                </c:pt>
                <c:pt idx="4137">
                  <c:v>630</c:v>
                </c:pt>
                <c:pt idx="4138">
                  <c:v>615</c:v>
                </c:pt>
                <c:pt idx="4139">
                  <c:v>595</c:v>
                </c:pt>
                <c:pt idx="4140">
                  <c:v>605</c:v>
                </c:pt>
                <c:pt idx="4141">
                  <c:v>595</c:v>
                </c:pt>
                <c:pt idx="4142">
                  <c:v>610</c:v>
                </c:pt>
                <c:pt idx="4143">
                  <c:v>660</c:v>
                </c:pt>
                <c:pt idx="4144">
                  <c:v>635</c:v>
                </c:pt>
                <c:pt idx="4145">
                  <c:v>625</c:v>
                </c:pt>
                <c:pt idx="4146">
                  <c:v>620</c:v>
                </c:pt>
                <c:pt idx="4147">
                  <c:v>620</c:v>
                </c:pt>
                <c:pt idx="4148">
                  <c:v>620</c:v>
                </c:pt>
                <c:pt idx="4149">
                  <c:v>640</c:v>
                </c:pt>
                <c:pt idx="4150">
                  <c:v>630</c:v>
                </c:pt>
                <c:pt idx="4151">
                  <c:v>615</c:v>
                </c:pt>
                <c:pt idx="4152">
                  <c:v>640</c:v>
                </c:pt>
                <c:pt idx="4153">
                  <c:v>675</c:v>
                </c:pt>
                <c:pt idx="4154">
                  <c:v>670</c:v>
                </c:pt>
                <c:pt idx="4155">
                  <c:v>625</c:v>
                </c:pt>
                <c:pt idx="4156">
                  <c:v>655</c:v>
                </c:pt>
                <c:pt idx="4157">
                  <c:v>660</c:v>
                </c:pt>
                <c:pt idx="4158">
                  <c:v>635</c:v>
                </c:pt>
                <c:pt idx="4159">
                  <c:v>655</c:v>
                </c:pt>
                <c:pt idx="4160">
                  <c:v>610</c:v>
                </c:pt>
                <c:pt idx="4161">
                  <c:v>625</c:v>
                </c:pt>
                <c:pt idx="4162">
                  <c:v>650</c:v>
                </c:pt>
                <c:pt idx="4163">
                  <c:v>620</c:v>
                </c:pt>
                <c:pt idx="4164">
                  <c:v>605</c:v>
                </c:pt>
                <c:pt idx="4165">
                  <c:v>610</c:v>
                </c:pt>
                <c:pt idx="4166">
                  <c:v>645</c:v>
                </c:pt>
                <c:pt idx="4167">
                  <c:v>620</c:v>
                </c:pt>
                <c:pt idx="4168">
                  <c:v>655</c:v>
                </c:pt>
                <c:pt idx="4169">
                  <c:v>625</c:v>
                </c:pt>
                <c:pt idx="4170">
                  <c:v>660</c:v>
                </c:pt>
                <c:pt idx="4171">
                  <c:v>625</c:v>
                </c:pt>
                <c:pt idx="4172">
                  <c:v>580</c:v>
                </c:pt>
                <c:pt idx="4173">
                  <c:v>560</c:v>
                </c:pt>
                <c:pt idx="4174">
                  <c:v>590</c:v>
                </c:pt>
                <c:pt idx="4175">
                  <c:v>615</c:v>
                </c:pt>
                <c:pt idx="4176">
                  <c:v>625</c:v>
                </c:pt>
                <c:pt idx="4177">
                  <c:v>605</c:v>
                </c:pt>
                <c:pt idx="4178">
                  <c:v>575</c:v>
                </c:pt>
                <c:pt idx="4179">
                  <c:v>610</c:v>
                </c:pt>
                <c:pt idx="4180">
                  <c:v>615</c:v>
                </c:pt>
                <c:pt idx="4181">
                  <c:v>605</c:v>
                </c:pt>
                <c:pt idx="4182">
                  <c:v>625</c:v>
                </c:pt>
                <c:pt idx="4183">
                  <c:v>630</c:v>
                </c:pt>
                <c:pt idx="4184">
                  <c:v>625</c:v>
                </c:pt>
                <c:pt idx="4185">
                  <c:v>630</c:v>
                </c:pt>
                <c:pt idx="4186">
                  <c:v>655</c:v>
                </c:pt>
                <c:pt idx="4187">
                  <c:v>625</c:v>
                </c:pt>
                <c:pt idx="4188">
                  <c:v>600</c:v>
                </c:pt>
                <c:pt idx="4189">
                  <c:v>650</c:v>
                </c:pt>
                <c:pt idx="4190">
                  <c:v>645</c:v>
                </c:pt>
                <c:pt idx="4191">
                  <c:v>670</c:v>
                </c:pt>
                <c:pt idx="4192">
                  <c:v>655</c:v>
                </c:pt>
                <c:pt idx="4193">
                  <c:v>625</c:v>
                </c:pt>
                <c:pt idx="4194">
                  <c:v>640</c:v>
                </c:pt>
                <c:pt idx="4195">
                  <c:v>635</c:v>
                </c:pt>
                <c:pt idx="4196">
                  <c:v>625</c:v>
                </c:pt>
                <c:pt idx="4197">
                  <c:v>635</c:v>
                </c:pt>
                <c:pt idx="4198">
                  <c:v>645</c:v>
                </c:pt>
                <c:pt idx="4199">
                  <c:v>670</c:v>
                </c:pt>
                <c:pt idx="4200">
                  <c:v>695</c:v>
                </c:pt>
                <c:pt idx="4201">
                  <c:v>655</c:v>
                </c:pt>
                <c:pt idx="4202">
                  <c:v>685</c:v>
                </c:pt>
                <c:pt idx="4203">
                  <c:v>695</c:v>
                </c:pt>
                <c:pt idx="4204">
                  <c:v>625</c:v>
                </c:pt>
                <c:pt idx="4205">
                  <c:v>660</c:v>
                </c:pt>
                <c:pt idx="4206">
                  <c:v>680</c:v>
                </c:pt>
                <c:pt idx="4207">
                  <c:v>670</c:v>
                </c:pt>
                <c:pt idx="4208">
                  <c:v>680</c:v>
                </c:pt>
                <c:pt idx="4209">
                  <c:v>615</c:v>
                </c:pt>
                <c:pt idx="4210">
                  <c:v>640</c:v>
                </c:pt>
                <c:pt idx="4211">
                  <c:v>650</c:v>
                </c:pt>
                <c:pt idx="4212">
                  <c:v>650</c:v>
                </c:pt>
                <c:pt idx="4213">
                  <c:v>640</c:v>
                </c:pt>
                <c:pt idx="4214">
                  <c:v>650</c:v>
                </c:pt>
                <c:pt idx="4215">
                  <c:v>620</c:v>
                </c:pt>
                <c:pt idx="4216">
                  <c:v>620</c:v>
                </c:pt>
                <c:pt idx="4217">
                  <c:v>665</c:v>
                </c:pt>
                <c:pt idx="4218">
                  <c:v>655</c:v>
                </c:pt>
                <c:pt idx="4219">
                  <c:v>640</c:v>
                </c:pt>
                <c:pt idx="4220">
                  <c:v>655</c:v>
                </c:pt>
                <c:pt idx="4221">
                  <c:v>660</c:v>
                </c:pt>
                <c:pt idx="4222">
                  <c:v>630</c:v>
                </c:pt>
                <c:pt idx="4223">
                  <c:v>615</c:v>
                </c:pt>
                <c:pt idx="4224">
                  <c:v>640</c:v>
                </c:pt>
                <c:pt idx="4225">
                  <c:v>655</c:v>
                </c:pt>
                <c:pt idx="4226">
                  <c:v>685</c:v>
                </c:pt>
                <c:pt idx="4227">
                  <c:v>640</c:v>
                </c:pt>
                <c:pt idx="4228">
                  <c:v>610</c:v>
                </c:pt>
                <c:pt idx="4229">
                  <c:v>675</c:v>
                </c:pt>
                <c:pt idx="4230">
                  <c:v>640</c:v>
                </c:pt>
                <c:pt idx="4231">
                  <c:v>650</c:v>
                </c:pt>
                <c:pt idx="4232">
                  <c:v>635</c:v>
                </c:pt>
                <c:pt idx="4233">
                  <c:v>585</c:v>
                </c:pt>
                <c:pt idx="4234">
                  <c:v>600</c:v>
                </c:pt>
                <c:pt idx="4235">
                  <c:v>615</c:v>
                </c:pt>
                <c:pt idx="4236">
                  <c:v>605</c:v>
                </c:pt>
                <c:pt idx="4237">
                  <c:v>615</c:v>
                </c:pt>
                <c:pt idx="4238">
                  <c:v>640</c:v>
                </c:pt>
                <c:pt idx="4239">
                  <c:v>625</c:v>
                </c:pt>
                <c:pt idx="4240">
                  <c:v>620</c:v>
                </c:pt>
                <c:pt idx="4241">
                  <c:v>645</c:v>
                </c:pt>
                <c:pt idx="4242">
                  <c:v>635</c:v>
                </c:pt>
                <c:pt idx="4243">
                  <c:v>615</c:v>
                </c:pt>
                <c:pt idx="4244">
                  <c:v>630</c:v>
                </c:pt>
                <c:pt idx="4245">
                  <c:v>665</c:v>
                </c:pt>
                <c:pt idx="4246">
                  <c:v>640</c:v>
                </c:pt>
                <c:pt idx="4247">
                  <c:v>640</c:v>
                </c:pt>
                <c:pt idx="4248">
                  <c:v>630</c:v>
                </c:pt>
                <c:pt idx="4249">
                  <c:v>620</c:v>
                </c:pt>
                <c:pt idx="4250">
                  <c:v>630</c:v>
                </c:pt>
                <c:pt idx="4251">
                  <c:v>625</c:v>
                </c:pt>
                <c:pt idx="4252">
                  <c:v>620</c:v>
                </c:pt>
                <c:pt idx="4253">
                  <c:v>620</c:v>
                </c:pt>
                <c:pt idx="4254">
                  <c:v>610</c:v>
                </c:pt>
                <c:pt idx="4255">
                  <c:v>605</c:v>
                </c:pt>
                <c:pt idx="4256">
                  <c:v>600</c:v>
                </c:pt>
                <c:pt idx="4257">
                  <c:v>580</c:v>
                </c:pt>
                <c:pt idx="4258">
                  <c:v>580</c:v>
                </c:pt>
                <c:pt idx="4259">
                  <c:v>605</c:v>
                </c:pt>
                <c:pt idx="4260">
                  <c:v>595</c:v>
                </c:pt>
                <c:pt idx="4261">
                  <c:v>595</c:v>
                </c:pt>
                <c:pt idx="4262">
                  <c:v>635</c:v>
                </c:pt>
                <c:pt idx="4263">
                  <c:v>620</c:v>
                </c:pt>
                <c:pt idx="4264">
                  <c:v>615</c:v>
                </c:pt>
                <c:pt idx="4265">
                  <c:v>605</c:v>
                </c:pt>
                <c:pt idx="4266">
                  <c:v>590</c:v>
                </c:pt>
                <c:pt idx="4267">
                  <c:v>635</c:v>
                </c:pt>
                <c:pt idx="4268">
                  <c:v>610</c:v>
                </c:pt>
                <c:pt idx="4269">
                  <c:v>620</c:v>
                </c:pt>
                <c:pt idx="4270">
                  <c:v>620</c:v>
                </c:pt>
                <c:pt idx="4271">
                  <c:v>640</c:v>
                </c:pt>
                <c:pt idx="4272">
                  <c:v>655</c:v>
                </c:pt>
                <c:pt idx="4273">
                  <c:v>610</c:v>
                </c:pt>
                <c:pt idx="4274">
                  <c:v>615</c:v>
                </c:pt>
                <c:pt idx="4275">
                  <c:v>615</c:v>
                </c:pt>
                <c:pt idx="4276">
                  <c:v>630</c:v>
                </c:pt>
                <c:pt idx="4277">
                  <c:v>590</c:v>
                </c:pt>
                <c:pt idx="4278">
                  <c:v>600</c:v>
                </c:pt>
                <c:pt idx="4279">
                  <c:v>710</c:v>
                </c:pt>
                <c:pt idx="4280">
                  <c:v>650</c:v>
                </c:pt>
                <c:pt idx="4281">
                  <c:v>585</c:v>
                </c:pt>
                <c:pt idx="4282">
                  <c:v>590</c:v>
                </c:pt>
                <c:pt idx="4283">
                  <c:v>660</c:v>
                </c:pt>
                <c:pt idx="4284">
                  <c:v>645</c:v>
                </c:pt>
                <c:pt idx="4285">
                  <c:v>600</c:v>
                </c:pt>
                <c:pt idx="4286">
                  <c:v>595</c:v>
                </c:pt>
                <c:pt idx="4287">
                  <c:v>580</c:v>
                </c:pt>
                <c:pt idx="4288">
                  <c:v>605</c:v>
                </c:pt>
                <c:pt idx="4289">
                  <c:v>600</c:v>
                </c:pt>
                <c:pt idx="4290">
                  <c:v>625</c:v>
                </c:pt>
                <c:pt idx="4291">
                  <c:v>590</c:v>
                </c:pt>
                <c:pt idx="4292">
                  <c:v>590</c:v>
                </c:pt>
                <c:pt idx="4293">
                  <c:v>645</c:v>
                </c:pt>
                <c:pt idx="4294">
                  <c:v>590</c:v>
                </c:pt>
                <c:pt idx="4295">
                  <c:v>575</c:v>
                </c:pt>
                <c:pt idx="4296">
                  <c:v>595</c:v>
                </c:pt>
                <c:pt idx="4297">
                  <c:v>620</c:v>
                </c:pt>
                <c:pt idx="4298">
                  <c:v>620</c:v>
                </c:pt>
                <c:pt idx="4299">
                  <c:v>615</c:v>
                </c:pt>
                <c:pt idx="4300">
                  <c:v>610</c:v>
                </c:pt>
                <c:pt idx="4301">
                  <c:v>570</c:v>
                </c:pt>
                <c:pt idx="4302">
                  <c:v>570</c:v>
                </c:pt>
                <c:pt idx="4303">
                  <c:v>610</c:v>
                </c:pt>
                <c:pt idx="4304">
                  <c:v>620</c:v>
                </c:pt>
                <c:pt idx="4305">
                  <c:v>635</c:v>
                </c:pt>
                <c:pt idx="4306">
                  <c:v>630</c:v>
                </c:pt>
                <c:pt idx="4307">
                  <c:v>595</c:v>
                </c:pt>
                <c:pt idx="4308">
                  <c:v>600</c:v>
                </c:pt>
                <c:pt idx="4309">
                  <c:v>635</c:v>
                </c:pt>
                <c:pt idx="4310">
                  <c:v>630</c:v>
                </c:pt>
                <c:pt idx="4311">
                  <c:v>590</c:v>
                </c:pt>
                <c:pt idx="4312">
                  <c:v>610</c:v>
                </c:pt>
                <c:pt idx="4313">
                  <c:v>615</c:v>
                </c:pt>
                <c:pt idx="4314">
                  <c:v>640</c:v>
                </c:pt>
                <c:pt idx="4315">
                  <c:v>645</c:v>
                </c:pt>
                <c:pt idx="4316">
                  <c:v>615</c:v>
                </c:pt>
                <c:pt idx="4317">
                  <c:v>645</c:v>
                </c:pt>
                <c:pt idx="4318">
                  <c:v>650</c:v>
                </c:pt>
                <c:pt idx="4319">
                  <c:v>620</c:v>
                </c:pt>
                <c:pt idx="4320">
                  <c:v>610</c:v>
                </c:pt>
                <c:pt idx="4321">
                  <c:v>640</c:v>
                </c:pt>
                <c:pt idx="4322">
                  <c:v>645</c:v>
                </c:pt>
                <c:pt idx="4323">
                  <c:v>640</c:v>
                </c:pt>
                <c:pt idx="4324">
                  <c:v>610</c:v>
                </c:pt>
                <c:pt idx="4325">
                  <c:v>595</c:v>
                </c:pt>
                <c:pt idx="4326">
                  <c:v>640</c:v>
                </c:pt>
                <c:pt idx="4327">
                  <c:v>610</c:v>
                </c:pt>
                <c:pt idx="4328">
                  <c:v>590</c:v>
                </c:pt>
                <c:pt idx="4329">
                  <c:v>640</c:v>
                </c:pt>
                <c:pt idx="4330">
                  <c:v>625</c:v>
                </c:pt>
                <c:pt idx="4331">
                  <c:v>595</c:v>
                </c:pt>
                <c:pt idx="4332">
                  <c:v>590</c:v>
                </c:pt>
                <c:pt idx="4333">
                  <c:v>605</c:v>
                </c:pt>
                <c:pt idx="4334">
                  <c:v>590</c:v>
                </c:pt>
                <c:pt idx="4335">
                  <c:v>600</c:v>
                </c:pt>
                <c:pt idx="4336">
                  <c:v>600</c:v>
                </c:pt>
                <c:pt idx="4337">
                  <c:v>595</c:v>
                </c:pt>
                <c:pt idx="4338">
                  <c:v>625</c:v>
                </c:pt>
                <c:pt idx="4339">
                  <c:v>670</c:v>
                </c:pt>
                <c:pt idx="4340">
                  <c:v>575</c:v>
                </c:pt>
                <c:pt idx="4341">
                  <c:v>670</c:v>
                </c:pt>
                <c:pt idx="4342">
                  <c:v>600</c:v>
                </c:pt>
                <c:pt idx="4343">
                  <c:v>640</c:v>
                </c:pt>
                <c:pt idx="4344">
                  <c:v>625</c:v>
                </c:pt>
                <c:pt idx="4345">
                  <c:v>625</c:v>
                </c:pt>
                <c:pt idx="4346">
                  <c:v>600</c:v>
                </c:pt>
                <c:pt idx="4347">
                  <c:v>630</c:v>
                </c:pt>
                <c:pt idx="4348">
                  <c:v>650</c:v>
                </c:pt>
                <c:pt idx="4349">
                  <c:v>615</c:v>
                </c:pt>
                <c:pt idx="4350">
                  <c:v>590</c:v>
                </c:pt>
                <c:pt idx="4351">
                  <c:v>585</c:v>
                </c:pt>
                <c:pt idx="4352">
                  <c:v>605</c:v>
                </c:pt>
                <c:pt idx="4353">
                  <c:v>625</c:v>
                </c:pt>
                <c:pt idx="4354">
                  <c:v>605</c:v>
                </c:pt>
                <c:pt idx="4355">
                  <c:v>580</c:v>
                </c:pt>
                <c:pt idx="4356">
                  <c:v>610</c:v>
                </c:pt>
                <c:pt idx="4357">
                  <c:v>615</c:v>
                </c:pt>
                <c:pt idx="4358">
                  <c:v>595</c:v>
                </c:pt>
                <c:pt idx="4359">
                  <c:v>600</c:v>
                </c:pt>
                <c:pt idx="4360">
                  <c:v>620</c:v>
                </c:pt>
                <c:pt idx="4361">
                  <c:v>660</c:v>
                </c:pt>
                <c:pt idx="4362">
                  <c:v>635</c:v>
                </c:pt>
                <c:pt idx="4363">
                  <c:v>625</c:v>
                </c:pt>
                <c:pt idx="4364">
                  <c:v>580</c:v>
                </c:pt>
                <c:pt idx="4365">
                  <c:v>590</c:v>
                </c:pt>
                <c:pt idx="4366">
                  <c:v>610</c:v>
                </c:pt>
                <c:pt idx="4367">
                  <c:v>615</c:v>
                </c:pt>
                <c:pt idx="4368">
                  <c:v>610</c:v>
                </c:pt>
                <c:pt idx="4369">
                  <c:v>620</c:v>
                </c:pt>
                <c:pt idx="4370">
                  <c:v>625</c:v>
                </c:pt>
                <c:pt idx="4371">
                  <c:v>620</c:v>
                </c:pt>
                <c:pt idx="4372">
                  <c:v>605</c:v>
                </c:pt>
                <c:pt idx="4373">
                  <c:v>590</c:v>
                </c:pt>
                <c:pt idx="4374">
                  <c:v>600</c:v>
                </c:pt>
                <c:pt idx="4375">
                  <c:v>615</c:v>
                </c:pt>
                <c:pt idx="4376">
                  <c:v>635</c:v>
                </c:pt>
                <c:pt idx="4377">
                  <c:v>630</c:v>
                </c:pt>
                <c:pt idx="4378">
                  <c:v>615</c:v>
                </c:pt>
                <c:pt idx="4379">
                  <c:v>605</c:v>
                </c:pt>
                <c:pt idx="4380">
                  <c:v>610</c:v>
                </c:pt>
                <c:pt idx="4381">
                  <c:v>610</c:v>
                </c:pt>
                <c:pt idx="4382">
                  <c:v>605</c:v>
                </c:pt>
                <c:pt idx="4383">
                  <c:v>610</c:v>
                </c:pt>
                <c:pt idx="4384">
                  <c:v>585</c:v>
                </c:pt>
                <c:pt idx="4385">
                  <c:v>615</c:v>
                </c:pt>
                <c:pt idx="4386">
                  <c:v>605</c:v>
                </c:pt>
                <c:pt idx="4387">
                  <c:v>670</c:v>
                </c:pt>
                <c:pt idx="4388">
                  <c:v>655</c:v>
                </c:pt>
                <c:pt idx="4389">
                  <c:v>605</c:v>
                </c:pt>
                <c:pt idx="4390">
                  <c:v>620</c:v>
                </c:pt>
                <c:pt idx="4391">
                  <c:v>590</c:v>
                </c:pt>
                <c:pt idx="4392">
                  <c:v>625</c:v>
                </c:pt>
                <c:pt idx="4393">
                  <c:v>630</c:v>
                </c:pt>
                <c:pt idx="4394">
                  <c:v>620</c:v>
                </c:pt>
                <c:pt idx="4395">
                  <c:v>615</c:v>
                </c:pt>
                <c:pt idx="4396">
                  <c:v>620</c:v>
                </c:pt>
                <c:pt idx="4397">
                  <c:v>640</c:v>
                </c:pt>
                <c:pt idx="4398">
                  <c:v>630</c:v>
                </c:pt>
                <c:pt idx="4399">
                  <c:v>600</c:v>
                </c:pt>
                <c:pt idx="4400">
                  <c:v>605</c:v>
                </c:pt>
                <c:pt idx="4401">
                  <c:v>605</c:v>
                </c:pt>
                <c:pt idx="4402">
                  <c:v>600</c:v>
                </c:pt>
                <c:pt idx="4403">
                  <c:v>620</c:v>
                </c:pt>
                <c:pt idx="4404">
                  <c:v>605</c:v>
                </c:pt>
                <c:pt idx="4405">
                  <c:v>615</c:v>
                </c:pt>
                <c:pt idx="4406">
                  <c:v>610</c:v>
                </c:pt>
                <c:pt idx="4407">
                  <c:v>595</c:v>
                </c:pt>
                <c:pt idx="4408">
                  <c:v>620</c:v>
                </c:pt>
                <c:pt idx="4409">
                  <c:v>610</c:v>
                </c:pt>
                <c:pt idx="4410">
                  <c:v>615</c:v>
                </c:pt>
                <c:pt idx="4411">
                  <c:v>600</c:v>
                </c:pt>
                <c:pt idx="4412">
                  <c:v>630</c:v>
                </c:pt>
                <c:pt idx="4413">
                  <c:v>635</c:v>
                </c:pt>
                <c:pt idx="4414">
                  <c:v>630</c:v>
                </c:pt>
                <c:pt idx="4415">
                  <c:v>630</c:v>
                </c:pt>
                <c:pt idx="4416">
                  <c:v>570</c:v>
                </c:pt>
                <c:pt idx="4417">
                  <c:v>600</c:v>
                </c:pt>
                <c:pt idx="4418">
                  <c:v>625</c:v>
                </c:pt>
                <c:pt idx="4419">
                  <c:v>635</c:v>
                </c:pt>
                <c:pt idx="4420">
                  <c:v>625</c:v>
                </c:pt>
                <c:pt idx="4421">
                  <c:v>605</c:v>
                </c:pt>
                <c:pt idx="4422">
                  <c:v>615</c:v>
                </c:pt>
                <c:pt idx="4423">
                  <c:v>650</c:v>
                </c:pt>
                <c:pt idx="4424">
                  <c:v>630</c:v>
                </c:pt>
                <c:pt idx="4425">
                  <c:v>600</c:v>
                </c:pt>
                <c:pt idx="4426">
                  <c:v>590</c:v>
                </c:pt>
                <c:pt idx="4427">
                  <c:v>610</c:v>
                </c:pt>
                <c:pt idx="4428">
                  <c:v>590</c:v>
                </c:pt>
                <c:pt idx="4429">
                  <c:v>575</c:v>
                </c:pt>
                <c:pt idx="4430">
                  <c:v>600</c:v>
                </c:pt>
                <c:pt idx="4431">
                  <c:v>615</c:v>
                </c:pt>
                <c:pt idx="4432">
                  <c:v>600</c:v>
                </c:pt>
                <c:pt idx="4433">
                  <c:v>610</c:v>
                </c:pt>
                <c:pt idx="4434">
                  <c:v>660</c:v>
                </c:pt>
                <c:pt idx="4435">
                  <c:v>620</c:v>
                </c:pt>
                <c:pt idx="4436">
                  <c:v>610</c:v>
                </c:pt>
                <c:pt idx="4437">
                  <c:v>600</c:v>
                </c:pt>
                <c:pt idx="4438">
                  <c:v>595</c:v>
                </c:pt>
                <c:pt idx="4439">
                  <c:v>600</c:v>
                </c:pt>
                <c:pt idx="4440">
                  <c:v>555</c:v>
                </c:pt>
                <c:pt idx="4441">
                  <c:v>615</c:v>
                </c:pt>
                <c:pt idx="4442">
                  <c:v>620</c:v>
                </c:pt>
                <c:pt idx="4443">
                  <c:v>585</c:v>
                </c:pt>
                <c:pt idx="4444">
                  <c:v>595</c:v>
                </c:pt>
                <c:pt idx="4445">
                  <c:v>610</c:v>
                </c:pt>
                <c:pt idx="4446">
                  <c:v>605</c:v>
                </c:pt>
                <c:pt idx="4447">
                  <c:v>625</c:v>
                </c:pt>
                <c:pt idx="4448">
                  <c:v>600</c:v>
                </c:pt>
                <c:pt idx="4449">
                  <c:v>585</c:v>
                </c:pt>
                <c:pt idx="4450">
                  <c:v>570</c:v>
                </c:pt>
                <c:pt idx="4451">
                  <c:v>580</c:v>
                </c:pt>
                <c:pt idx="4452">
                  <c:v>600</c:v>
                </c:pt>
                <c:pt idx="4453">
                  <c:v>595</c:v>
                </c:pt>
                <c:pt idx="4454">
                  <c:v>585</c:v>
                </c:pt>
                <c:pt idx="4455">
                  <c:v>650</c:v>
                </c:pt>
                <c:pt idx="4456">
                  <c:v>560</c:v>
                </c:pt>
                <c:pt idx="4457">
                  <c:v>620</c:v>
                </c:pt>
                <c:pt idx="4458">
                  <c:v>585</c:v>
                </c:pt>
                <c:pt idx="4459">
                  <c:v>575</c:v>
                </c:pt>
                <c:pt idx="4460">
                  <c:v>605</c:v>
                </c:pt>
                <c:pt idx="4461">
                  <c:v>600</c:v>
                </c:pt>
                <c:pt idx="4462">
                  <c:v>630</c:v>
                </c:pt>
                <c:pt idx="4463">
                  <c:v>665</c:v>
                </c:pt>
                <c:pt idx="4464">
                  <c:v>645</c:v>
                </c:pt>
                <c:pt idx="4465">
                  <c:v>640</c:v>
                </c:pt>
                <c:pt idx="4466">
                  <c:v>605</c:v>
                </c:pt>
                <c:pt idx="4467">
                  <c:v>620</c:v>
                </c:pt>
                <c:pt idx="4468">
                  <c:v>605</c:v>
                </c:pt>
                <c:pt idx="4469">
                  <c:v>615</c:v>
                </c:pt>
                <c:pt idx="4470">
                  <c:v>620</c:v>
                </c:pt>
                <c:pt idx="4471">
                  <c:v>610</c:v>
                </c:pt>
                <c:pt idx="4472">
                  <c:v>575</c:v>
                </c:pt>
                <c:pt idx="4473">
                  <c:v>585</c:v>
                </c:pt>
                <c:pt idx="4474">
                  <c:v>600</c:v>
                </c:pt>
                <c:pt idx="4475">
                  <c:v>605</c:v>
                </c:pt>
                <c:pt idx="4476">
                  <c:v>610</c:v>
                </c:pt>
                <c:pt idx="4477">
                  <c:v>630</c:v>
                </c:pt>
                <c:pt idx="4478">
                  <c:v>610</c:v>
                </c:pt>
                <c:pt idx="4479">
                  <c:v>570</c:v>
                </c:pt>
                <c:pt idx="4480">
                  <c:v>595</c:v>
                </c:pt>
                <c:pt idx="4481">
                  <c:v>595</c:v>
                </c:pt>
                <c:pt idx="4482">
                  <c:v>615</c:v>
                </c:pt>
                <c:pt idx="4483">
                  <c:v>640</c:v>
                </c:pt>
                <c:pt idx="4484">
                  <c:v>600</c:v>
                </c:pt>
                <c:pt idx="4485">
                  <c:v>580</c:v>
                </c:pt>
                <c:pt idx="4486">
                  <c:v>580</c:v>
                </c:pt>
                <c:pt idx="4487">
                  <c:v>595</c:v>
                </c:pt>
                <c:pt idx="4488">
                  <c:v>605</c:v>
                </c:pt>
                <c:pt idx="4489">
                  <c:v>565</c:v>
                </c:pt>
                <c:pt idx="4490">
                  <c:v>575</c:v>
                </c:pt>
                <c:pt idx="4491">
                  <c:v>610</c:v>
                </c:pt>
                <c:pt idx="4492">
                  <c:v>610</c:v>
                </c:pt>
                <c:pt idx="4493">
                  <c:v>635</c:v>
                </c:pt>
                <c:pt idx="4494">
                  <c:v>620</c:v>
                </c:pt>
                <c:pt idx="4495">
                  <c:v>595</c:v>
                </c:pt>
                <c:pt idx="4496">
                  <c:v>615</c:v>
                </c:pt>
                <c:pt idx="4497">
                  <c:v>620</c:v>
                </c:pt>
                <c:pt idx="4498">
                  <c:v>620</c:v>
                </c:pt>
                <c:pt idx="4499">
                  <c:v>610</c:v>
                </c:pt>
                <c:pt idx="4500">
                  <c:v>630</c:v>
                </c:pt>
                <c:pt idx="4501">
                  <c:v>615</c:v>
                </c:pt>
                <c:pt idx="4502">
                  <c:v>595</c:v>
                </c:pt>
                <c:pt idx="4503">
                  <c:v>660</c:v>
                </c:pt>
                <c:pt idx="4504">
                  <c:v>610</c:v>
                </c:pt>
                <c:pt idx="4505">
                  <c:v>585</c:v>
                </c:pt>
                <c:pt idx="4506">
                  <c:v>615</c:v>
                </c:pt>
                <c:pt idx="4507">
                  <c:v>605</c:v>
                </c:pt>
                <c:pt idx="4508">
                  <c:v>580</c:v>
                </c:pt>
                <c:pt idx="4509">
                  <c:v>600</c:v>
                </c:pt>
                <c:pt idx="4510">
                  <c:v>600</c:v>
                </c:pt>
                <c:pt idx="4511">
                  <c:v>625</c:v>
                </c:pt>
                <c:pt idx="4512">
                  <c:v>585</c:v>
                </c:pt>
                <c:pt idx="4513">
                  <c:v>630</c:v>
                </c:pt>
                <c:pt idx="4514">
                  <c:v>595</c:v>
                </c:pt>
                <c:pt idx="4515">
                  <c:v>605</c:v>
                </c:pt>
                <c:pt idx="4516">
                  <c:v>615</c:v>
                </c:pt>
                <c:pt idx="4517">
                  <c:v>595</c:v>
                </c:pt>
                <c:pt idx="4518">
                  <c:v>650</c:v>
                </c:pt>
                <c:pt idx="4519">
                  <c:v>610</c:v>
                </c:pt>
                <c:pt idx="4520">
                  <c:v>625</c:v>
                </c:pt>
                <c:pt idx="4521">
                  <c:v>595</c:v>
                </c:pt>
                <c:pt idx="4522">
                  <c:v>555</c:v>
                </c:pt>
                <c:pt idx="4523">
                  <c:v>565</c:v>
                </c:pt>
                <c:pt idx="4524">
                  <c:v>605</c:v>
                </c:pt>
                <c:pt idx="4525">
                  <c:v>625</c:v>
                </c:pt>
                <c:pt idx="4526">
                  <c:v>630</c:v>
                </c:pt>
                <c:pt idx="4527">
                  <c:v>635</c:v>
                </c:pt>
                <c:pt idx="4528">
                  <c:v>620</c:v>
                </c:pt>
                <c:pt idx="4529">
                  <c:v>620</c:v>
                </c:pt>
                <c:pt idx="4530">
                  <c:v>615</c:v>
                </c:pt>
                <c:pt idx="4531">
                  <c:v>650</c:v>
                </c:pt>
                <c:pt idx="4532">
                  <c:v>620</c:v>
                </c:pt>
                <c:pt idx="4533">
                  <c:v>615</c:v>
                </c:pt>
                <c:pt idx="4534">
                  <c:v>615</c:v>
                </c:pt>
                <c:pt idx="4535">
                  <c:v>620</c:v>
                </c:pt>
                <c:pt idx="4536">
                  <c:v>635</c:v>
                </c:pt>
                <c:pt idx="4537">
                  <c:v>625</c:v>
                </c:pt>
                <c:pt idx="4538">
                  <c:v>620</c:v>
                </c:pt>
                <c:pt idx="4539">
                  <c:v>580</c:v>
                </c:pt>
                <c:pt idx="4540">
                  <c:v>595</c:v>
                </c:pt>
                <c:pt idx="4541">
                  <c:v>615</c:v>
                </c:pt>
                <c:pt idx="4542">
                  <c:v>620</c:v>
                </c:pt>
                <c:pt idx="4543">
                  <c:v>605</c:v>
                </c:pt>
                <c:pt idx="4544">
                  <c:v>615</c:v>
                </c:pt>
                <c:pt idx="4545">
                  <c:v>610</c:v>
                </c:pt>
                <c:pt idx="4546">
                  <c:v>585</c:v>
                </c:pt>
                <c:pt idx="4547">
                  <c:v>620</c:v>
                </c:pt>
                <c:pt idx="4548">
                  <c:v>625</c:v>
                </c:pt>
                <c:pt idx="4549">
                  <c:v>605</c:v>
                </c:pt>
                <c:pt idx="4550">
                  <c:v>575</c:v>
                </c:pt>
                <c:pt idx="4551">
                  <c:v>575</c:v>
                </c:pt>
                <c:pt idx="4552">
                  <c:v>610</c:v>
                </c:pt>
                <c:pt idx="4553">
                  <c:v>605</c:v>
                </c:pt>
                <c:pt idx="4554">
                  <c:v>600</c:v>
                </c:pt>
                <c:pt idx="4555">
                  <c:v>585</c:v>
                </c:pt>
                <c:pt idx="4556">
                  <c:v>605</c:v>
                </c:pt>
                <c:pt idx="4557">
                  <c:v>605</c:v>
                </c:pt>
                <c:pt idx="4558">
                  <c:v>640</c:v>
                </c:pt>
                <c:pt idx="4559">
                  <c:v>625</c:v>
                </c:pt>
                <c:pt idx="4560">
                  <c:v>610</c:v>
                </c:pt>
                <c:pt idx="4561">
                  <c:v>605</c:v>
                </c:pt>
                <c:pt idx="4562">
                  <c:v>590</c:v>
                </c:pt>
                <c:pt idx="4563">
                  <c:v>590</c:v>
                </c:pt>
                <c:pt idx="4564">
                  <c:v>625</c:v>
                </c:pt>
                <c:pt idx="4565">
                  <c:v>615</c:v>
                </c:pt>
                <c:pt idx="4566">
                  <c:v>630</c:v>
                </c:pt>
                <c:pt idx="4567">
                  <c:v>615</c:v>
                </c:pt>
                <c:pt idx="4568">
                  <c:v>595</c:v>
                </c:pt>
                <c:pt idx="4569">
                  <c:v>625</c:v>
                </c:pt>
                <c:pt idx="4570">
                  <c:v>575</c:v>
                </c:pt>
                <c:pt idx="4571">
                  <c:v>650</c:v>
                </c:pt>
                <c:pt idx="4572">
                  <c:v>620</c:v>
                </c:pt>
                <c:pt idx="4573">
                  <c:v>605</c:v>
                </c:pt>
                <c:pt idx="4574">
                  <c:v>595</c:v>
                </c:pt>
                <c:pt idx="4575">
                  <c:v>640</c:v>
                </c:pt>
                <c:pt idx="4576">
                  <c:v>600</c:v>
                </c:pt>
                <c:pt idx="4577">
                  <c:v>640</c:v>
                </c:pt>
                <c:pt idx="4578">
                  <c:v>645</c:v>
                </c:pt>
                <c:pt idx="4579">
                  <c:v>595</c:v>
                </c:pt>
                <c:pt idx="4580">
                  <c:v>620</c:v>
                </c:pt>
                <c:pt idx="4581">
                  <c:v>645</c:v>
                </c:pt>
                <c:pt idx="4582">
                  <c:v>645</c:v>
                </c:pt>
                <c:pt idx="4583">
                  <c:v>620</c:v>
                </c:pt>
                <c:pt idx="4584">
                  <c:v>660</c:v>
                </c:pt>
                <c:pt idx="4585">
                  <c:v>610</c:v>
                </c:pt>
                <c:pt idx="4586">
                  <c:v>625</c:v>
                </c:pt>
                <c:pt idx="4587">
                  <c:v>605</c:v>
                </c:pt>
                <c:pt idx="4588">
                  <c:v>615</c:v>
                </c:pt>
                <c:pt idx="4589">
                  <c:v>610</c:v>
                </c:pt>
                <c:pt idx="4590">
                  <c:v>620</c:v>
                </c:pt>
                <c:pt idx="4591">
                  <c:v>645</c:v>
                </c:pt>
                <c:pt idx="4592">
                  <c:v>630</c:v>
                </c:pt>
                <c:pt idx="4593">
                  <c:v>605</c:v>
                </c:pt>
                <c:pt idx="4594">
                  <c:v>585</c:v>
                </c:pt>
                <c:pt idx="4595">
                  <c:v>595</c:v>
                </c:pt>
                <c:pt idx="4596">
                  <c:v>625</c:v>
                </c:pt>
                <c:pt idx="4597">
                  <c:v>620</c:v>
                </c:pt>
                <c:pt idx="4598">
                  <c:v>585</c:v>
                </c:pt>
                <c:pt idx="4599">
                  <c:v>590</c:v>
                </c:pt>
                <c:pt idx="4600">
                  <c:v>615</c:v>
                </c:pt>
                <c:pt idx="4601">
                  <c:v>620</c:v>
                </c:pt>
                <c:pt idx="4602">
                  <c:v>635</c:v>
                </c:pt>
                <c:pt idx="4603">
                  <c:v>635</c:v>
                </c:pt>
                <c:pt idx="4604">
                  <c:v>600</c:v>
                </c:pt>
                <c:pt idx="4605">
                  <c:v>590</c:v>
                </c:pt>
                <c:pt idx="4606">
                  <c:v>615</c:v>
                </c:pt>
                <c:pt idx="4607">
                  <c:v>610</c:v>
                </c:pt>
                <c:pt idx="4608">
                  <c:v>605</c:v>
                </c:pt>
                <c:pt idx="4609">
                  <c:v>610</c:v>
                </c:pt>
                <c:pt idx="4610">
                  <c:v>600</c:v>
                </c:pt>
                <c:pt idx="4611">
                  <c:v>610</c:v>
                </c:pt>
                <c:pt idx="4612">
                  <c:v>615</c:v>
                </c:pt>
                <c:pt idx="4613">
                  <c:v>635</c:v>
                </c:pt>
                <c:pt idx="4614">
                  <c:v>590</c:v>
                </c:pt>
                <c:pt idx="4615">
                  <c:v>610</c:v>
                </c:pt>
                <c:pt idx="4616">
                  <c:v>605</c:v>
                </c:pt>
                <c:pt idx="4617">
                  <c:v>630</c:v>
                </c:pt>
                <c:pt idx="4618">
                  <c:v>625</c:v>
                </c:pt>
                <c:pt idx="4619">
                  <c:v>650</c:v>
                </c:pt>
                <c:pt idx="4620">
                  <c:v>615</c:v>
                </c:pt>
                <c:pt idx="4621">
                  <c:v>640</c:v>
                </c:pt>
                <c:pt idx="4622">
                  <c:v>640</c:v>
                </c:pt>
                <c:pt idx="4623">
                  <c:v>615</c:v>
                </c:pt>
                <c:pt idx="4624">
                  <c:v>620</c:v>
                </c:pt>
                <c:pt idx="4625">
                  <c:v>610</c:v>
                </c:pt>
                <c:pt idx="4626">
                  <c:v>625</c:v>
                </c:pt>
                <c:pt idx="4627">
                  <c:v>590</c:v>
                </c:pt>
                <c:pt idx="4628">
                  <c:v>645</c:v>
                </c:pt>
                <c:pt idx="4629">
                  <c:v>605</c:v>
                </c:pt>
                <c:pt idx="4630">
                  <c:v>590</c:v>
                </c:pt>
                <c:pt idx="4631">
                  <c:v>600</c:v>
                </c:pt>
                <c:pt idx="4632">
                  <c:v>595</c:v>
                </c:pt>
                <c:pt idx="4633">
                  <c:v>635</c:v>
                </c:pt>
                <c:pt idx="4634">
                  <c:v>585</c:v>
                </c:pt>
                <c:pt idx="4635">
                  <c:v>575</c:v>
                </c:pt>
                <c:pt idx="4636">
                  <c:v>650</c:v>
                </c:pt>
                <c:pt idx="4637">
                  <c:v>655</c:v>
                </c:pt>
                <c:pt idx="4638">
                  <c:v>630</c:v>
                </c:pt>
                <c:pt idx="4639">
                  <c:v>645</c:v>
                </c:pt>
                <c:pt idx="4640">
                  <c:v>605</c:v>
                </c:pt>
                <c:pt idx="4641">
                  <c:v>635</c:v>
                </c:pt>
                <c:pt idx="4642">
                  <c:v>585</c:v>
                </c:pt>
                <c:pt idx="4643">
                  <c:v>605</c:v>
                </c:pt>
                <c:pt idx="4644">
                  <c:v>615</c:v>
                </c:pt>
                <c:pt idx="4645">
                  <c:v>625</c:v>
                </c:pt>
                <c:pt idx="4646">
                  <c:v>605</c:v>
                </c:pt>
                <c:pt idx="4647">
                  <c:v>600</c:v>
                </c:pt>
                <c:pt idx="4648">
                  <c:v>595</c:v>
                </c:pt>
                <c:pt idx="4649">
                  <c:v>605</c:v>
                </c:pt>
                <c:pt idx="4650">
                  <c:v>635</c:v>
                </c:pt>
                <c:pt idx="4651">
                  <c:v>635</c:v>
                </c:pt>
                <c:pt idx="4652">
                  <c:v>620</c:v>
                </c:pt>
                <c:pt idx="4653">
                  <c:v>630</c:v>
                </c:pt>
                <c:pt idx="4654">
                  <c:v>610</c:v>
                </c:pt>
                <c:pt idx="4655">
                  <c:v>620</c:v>
                </c:pt>
                <c:pt idx="4656">
                  <c:v>600</c:v>
                </c:pt>
                <c:pt idx="4657">
                  <c:v>580</c:v>
                </c:pt>
                <c:pt idx="4658">
                  <c:v>590</c:v>
                </c:pt>
                <c:pt idx="4659">
                  <c:v>625</c:v>
                </c:pt>
                <c:pt idx="4660">
                  <c:v>645</c:v>
                </c:pt>
                <c:pt idx="4661">
                  <c:v>640</c:v>
                </c:pt>
                <c:pt idx="4662">
                  <c:v>620</c:v>
                </c:pt>
                <c:pt idx="4663">
                  <c:v>610</c:v>
                </c:pt>
                <c:pt idx="4664">
                  <c:v>640</c:v>
                </c:pt>
                <c:pt idx="4665">
                  <c:v>640</c:v>
                </c:pt>
                <c:pt idx="4666">
                  <c:v>620</c:v>
                </c:pt>
                <c:pt idx="4667">
                  <c:v>640</c:v>
                </c:pt>
                <c:pt idx="4668">
                  <c:v>650</c:v>
                </c:pt>
                <c:pt idx="4669">
                  <c:v>665</c:v>
                </c:pt>
                <c:pt idx="4670">
                  <c:v>710</c:v>
                </c:pt>
                <c:pt idx="4671">
                  <c:v>700</c:v>
                </c:pt>
                <c:pt idx="4672">
                  <c:v>720</c:v>
                </c:pt>
                <c:pt idx="4673">
                  <c:v>725</c:v>
                </c:pt>
                <c:pt idx="4674">
                  <c:v>765</c:v>
                </c:pt>
                <c:pt idx="4675">
                  <c:v>705</c:v>
                </c:pt>
                <c:pt idx="4676">
                  <c:v>660</c:v>
                </c:pt>
                <c:pt idx="4677">
                  <c:v>655</c:v>
                </c:pt>
                <c:pt idx="4678">
                  <c:v>665</c:v>
                </c:pt>
                <c:pt idx="4679">
                  <c:v>685</c:v>
                </c:pt>
                <c:pt idx="4680">
                  <c:v>685</c:v>
                </c:pt>
                <c:pt idx="4681">
                  <c:v>660</c:v>
                </c:pt>
                <c:pt idx="4682">
                  <c:v>665</c:v>
                </c:pt>
                <c:pt idx="4683">
                  <c:v>655</c:v>
                </c:pt>
                <c:pt idx="4684">
                  <c:v>620</c:v>
                </c:pt>
                <c:pt idx="4685">
                  <c:v>620</c:v>
                </c:pt>
                <c:pt idx="4686">
                  <c:v>650</c:v>
                </c:pt>
                <c:pt idx="4687">
                  <c:v>735</c:v>
                </c:pt>
                <c:pt idx="4688">
                  <c:v>685</c:v>
                </c:pt>
                <c:pt idx="4689">
                  <c:v>745</c:v>
                </c:pt>
                <c:pt idx="4690">
                  <c:v>650</c:v>
                </c:pt>
                <c:pt idx="4691">
                  <c:v>680</c:v>
                </c:pt>
                <c:pt idx="4692">
                  <c:v>640</c:v>
                </c:pt>
                <c:pt idx="4693">
                  <c:v>665</c:v>
                </c:pt>
                <c:pt idx="4694">
                  <c:v>640</c:v>
                </c:pt>
                <c:pt idx="4695">
                  <c:v>625</c:v>
                </c:pt>
                <c:pt idx="4696">
                  <c:v>640</c:v>
                </c:pt>
                <c:pt idx="4697">
                  <c:v>630</c:v>
                </c:pt>
                <c:pt idx="4698">
                  <c:v>640</c:v>
                </c:pt>
                <c:pt idx="4699">
                  <c:v>620</c:v>
                </c:pt>
                <c:pt idx="4700">
                  <c:v>595</c:v>
                </c:pt>
                <c:pt idx="4701">
                  <c:v>660</c:v>
                </c:pt>
                <c:pt idx="4702">
                  <c:v>605</c:v>
                </c:pt>
                <c:pt idx="4703">
                  <c:v>620</c:v>
                </c:pt>
                <c:pt idx="4704">
                  <c:v>615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F1A8-4C78-B5BD-B2B1E6946F61}"/>
            </c:ext>
          </c:extLst>
        </c:ser>
        <c:ser>
          <c:idx val="4"/>
          <c:order val="6"/>
          <c:tx>
            <c:strRef>
              <c:f>'181221_Sn(100%)_6h'!$A$1</c:f>
              <c:strCache>
                <c:ptCount val="1"/>
                <c:pt idx="0">
                  <c:v>Sn_100%_6h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'181221_Sn(100%)_6h'!$A$2:$A$4706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'181221_Sn(100%)_6h'!$D$2:$D$4706</c:f>
              <c:numCache>
                <c:formatCode>General</c:formatCode>
                <c:ptCount val="4705"/>
                <c:pt idx="0">
                  <c:v>640</c:v>
                </c:pt>
                <c:pt idx="1">
                  <c:v>720</c:v>
                </c:pt>
                <c:pt idx="2">
                  <c:v>695</c:v>
                </c:pt>
                <c:pt idx="3">
                  <c:v>580</c:v>
                </c:pt>
                <c:pt idx="4">
                  <c:v>540</c:v>
                </c:pt>
                <c:pt idx="5">
                  <c:v>645</c:v>
                </c:pt>
                <c:pt idx="6">
                  <c:v>600</c:v>
                </c:pt>
                <c:pt idx="7">
                  <c:v>720</c:v>
                </c:pt>
                <c:pt idx="8">
                  <c:v>710</c:v>
                </c:pt>
                <c:pt idx="9">
                  <c:v>715</c:v>
                </c:pt>
                <c:pt idx="10">
                  <c:v>630</c:v>
                </c:pt>
                <c:pt idx="11">
                  <c:v>610</c:v>
                </c:pt>
                <c:pt idx="12">
                  <c:v>640</c:v>
                </c:pt>
                <c:pt idx="13">
                  <c:v>595</c:v>
                </c:pt>
                <c:pt idx="14">
                  <c:v>570</c:v>
                </c:pt>
                <c:pt idx="15">
                  <c:v>550</c:v>
                </c:pt>
                <c:pt idx="16">
                  <c:v>605</c:v>
                </c:pt>
                <c:pt idx="17">
                  <c:v>645</c:v>
                </c:pt>
                <c:pt idx="18">
                  <c:v>640</c:v>
                </c:pt>
                <c:pt idx="19">
                  <c:v>610</c:v>
                </c:pt>
                <c:pt idx="20">
                  <c:v>605</c:v>
                </c:pt>
                <c:pt idx="21">
                  <c:v>645</c:v>
                </c:pt>
                <c:pt idx="22">
                  <c:v>645</c:v>
                </c:pt>
                <c:pt idx="23">
                  <c:v>595</c:v>
                </c:pt>
                <c:pt idx="24">
                  <c:v>545</c:v>
                </c:pt>
                <c:pt idx="25">
                  <c:v>635</c:v>
                </c:pt>
                <c:pt idx="26">
                  <c:v>720</c:v>
                </c:pt>
                <c:pt idx="27">
                  <c:v>640</c:v>
                </c:pt>
                <c:pt idx="28">
                  <c:v>630</c:v>
                </c:pt>
                <c:pt idx="29">
                  <c:v>670</c:v>
                </c:pt>
                <c:pt idx="30">
                  <c:v>645</c:v>
                </c:pt>
                <c:pt idx="31">
                  <c:v>625</c:v>
                </c:pt>
                <c:pt idx="32">
                  <c:v>660</c:v>
                </c:pt>
                <c:pt idx="33">
                  <c:v>570</c:v>
                </c:pt>
                <c:pt idx="34">
                  <c:v>530</c:v>
                </c:pt>
                <c:pt idx="35">
                  <c:v>575</c:v>
                </c:pt>
                <c:pt idx="36">
                  <c:v>590</c:v>
                </c:pt>
                <c:pt idx="37">
                  <c:v>550</c:v>
                </c:pt>
                <c:pt idx="38">
                  <c:v>535</c:v>
                </c:pt>
                <c:pt idx="39">
                  <c:v>630</c:v>
                </c:pt>
                <c:pt idx="40">
                  <c:v>630</c:v>
                </c:pt>
                <c:pt idx="41">
                  <c:v>630</c:v>
                </c:pt>
                <c:pt idx="42">
                  <c:v>535</c:v>
                </c:pt>
                <c:pt idx="43">
                  <c:v>565</c:v>
                </c:pt>
                <c:pt idx="44">
                  <c:v>600</c:v>
                </c:pt>
                <c:pt idx="45">
                  <c:v>555</c:v>
                </c:pt>
                <c:pt idx="46">
                  <c:v>590</c:v>
                </c:pt>
                <c:pt idx="47">
                  <c:v>630</c:v>
                </c:pt>
                <c:pt idx="48">
                  <c:v>615</c:v>
                </c:pt>
                <c:pt idx="49">
                  <c:v>595</c:v>
                </c:pt>
                <c:pt idx="50">
                  <c:v>575</c:v>
                </c:pt>
                <c:pt idx="51">
                  <c:v>635</c:v>
                </c:pt>
                <c:pt idx="52">
                  <c:v>650</c:v>
                </c:pt>
                <c:pt idx="53">
                  <c:v>615</c:v>
                </c:pt>
                <c:pt idx="54">
                  <c:v>620</c:v>
                </c:pt>
                <c:pt idx="55">
                  <c:v>645</c:v>
                </c:pt>
                <c:pt idx="56">
                  <c:v>510</c:v>
                </c:pt>
                <c:pt idx="57">
                  <c:v>605</c:v>
                </c:pt>
                <c:pt idx="58">
                  <c:v>615</c:v>
                </c:pt>
                <c:pt idx="59">
                  <c:v>695</c:v>
                </c:pt>
                <c:pt idx="60">
                  <c:v>650</c:v>
                </c:pt>
                <c:pt idx="61">
                  <c:v>515</c:v>
                </c:pt>
                <c:pt idx="62">
                  <c:v>545</c:v>
                </c:pt>
                <c:pt idx="63">
                  <c:v>570</c:v>
                </c:pt>
                <c:pt idx="64">
                  <c:v>545</c:v>
                </c:pt>
                <c:pt idx="65">
                  <c:v>600</c:v>
                </c:pt>
                <c:pt idx="66">
                  <c:v>540</c:v>
                </c:pt>
                <c:pt idx="67">
                  <c:v>620</c:v>
                </c:pt>
                <c:pt idx="68">
                  <c:v>565</c:v>
                </c:pt>
                <c:pt idx="69">
                  <c:v>585</c:v>
                </c:pt>
                <c:pt idx="70">
                  <c:v>590</c:v>
                </c:pt>
                <c:pt idx="71">
                  <c:v>550</c:v>
                </c:pt>
                <c:pt idx="72">
                  <c:v>600</c:v>
                </c:pt>
                <c:pt idx="73">
                  <c:v>530</c:v>
                </c:pt>
                <c:pt idx="74">
                  <c:v>570</c:v>
                </c:pt>
                <c:pt idx="75">
                  <c:v>575</c:v>
                </c:pt>
                <c:pt idx="76">
                  <c:v>605</c:v>
                </c:pt>
                <c:pt idx="77">
                  <c:v>585</c:v>
                </c:pt>
                <c:pt idx="78">
                  <c:v>560</c:v>
                </c:pt>
                <c:pt idx="79">
                  <c:v>590</c:v>
                </c:pt>
                <c:pt idx="80">
                  <c:v>565</c:v>
                </c:pt>
                <c:pt idx="81">
                  <c:v>535</c:v>
                </c:pt>
                <c:pt idx="82">
                  <c:v>535</c:v>
                </c:pt>
                <c:pt idx="83">
                  <c:v>545</c:v>
                </c:pt>
                <c:pt idx="84">
                  <c:v>540</c:v>
                </c:pt>
                <c:pt idx="85">
                  <c:v>585</c:v>
                </c:pt>
                <c:pt idx="86">
                  <c:v>605</c:v>
                </c:pt>
                <c:pt idx="87">
                  <c:v>605</c:v>
                </c:pt>
                <c:pt idx="88">
                  <c:v>575</c:v>
                </c:pt>
                <c:pt idx="89">
                  <c:v>575</c:v>
                </c:pt>
                <c:pt idx="90">
                  <c:v>595</c:v>
                </c:pt>
                <c:pt idx="91">
                  <c:v>615</c:v>
                </c:pt>
                <c:pt idx="92">
                  <c:v>675</c:v>
                </c:pt>
                <c:pt idx="93">
                  <c:v>645</c:v>
                </c:pt>
                <c:pt idx="94">
                  <c:v>575</c:v>
                </c:pt>
                <c:pt idx="95">
                  <c:v>550</c:v>
                </c:pt>
                <c:pt idx="96">
                  <c:v>550</c:v>
                </c:pt>
                <c:pt idx="97">
                  <c:v>585</c:v>
                </c:pt>
                <c:pt idx="98">
                  <c:v>590</c:v>
                </c:pt>
                <c:pt idx="99">
                  <c:v>575</c:v>
                </c:pt>
                <c:pt idx="100">
                  <c:v>500</c:v>
                </c:pt>
                <c:pt idx="101">
                  <c:v>565</c:v>
                </c:pt>
                <c:pt idx="102">
                  <c:v>600</c:v>
                </c:pt>
                <c:pt idx="103">
                  <c:v>515</c:v>
                </c:pt>
                <c:pt idx="104">
                  <c:v>530</c:v>
                </c:pt>
                <c:pt idx="105">
                  <c:v>525</c:v>
                </c:pt>
                <c:pt idx="106">
                  <c:v>610</c:v>
                </c:pt>
                <c:pt idx="107">
                  <c:v>610</c:v>
                </c:pt>
                <c:pt idx="108">
                  <c:v>610</c:v>
                </c:pt>
                <c:pt idx="109">
                  <c:v>590</c:v>
                </c:pt>
                <c:pt idx="110">
                  <c:v>510</c:v>
                </c:pt>
                <c:pt idx="111">
                  <c:v>555</c:v>
                </c:pt>
                <c:pt idx="112">
                  <c:v>595</c:v>
                </c:pt>
                <c:pt idx="113">
                  <c:v>680</c:v>
                </c:pt>
                <c:pt idx="114">
                  <c:v>530</c:v>
                </c:pt>
                <c:pt idx="115">
                  <c:v>550</c:v>
                </c:pt>
                <c:pt idx="116">
                  <c:v>590</c:v>
                </c:pt>
                <c:pt idx="117">
                  <c:v>585</c:v>
                </c:pt>
                <c:pt idx="118">
                  <c:v>560</c:v>
                </c:pt>
                <c:pt idx="119">
                  <c:v>535</c:v>
                </c:pt>
                <c:pt idx="120">
                  <c:v>545</c:v>
                </c:pt>
                <c:pt idx="121">
                  <c:v>540</c:v>
                </c:pt>
                <c:pt idx="122">
                  <c:v>660</c:v>
                </c:pt>
                <c:pt idx="123">
                  <c:v>565</c:v>
                </c:pt>
                <c:pt idx="124">
                  <c:v>545</c:v>
                </c:pt>
                <c:pt idx="125">
                  <c:v>540</c:v>
                </c:pt>
                <c:pt idx="126">
                  <c:v>645</c:v>
                </c:pt>
                <c:pt idx="127">
                  <c:v>555</c:v>
                </c:pt>
                <c:pt idx="128">
                  <c:v>525</c:v>
                </c:pt>
                <c:pt idx="129">
                  <c:v>530</c:v>
                </c:pt>
                <c:pt idx="130">
                  <c:v>535</c:v>
                </c:pt>
                <c:pt idx="131">
                  <c:v>550</c:v>
                </c:pt>
                <c:pt idx="132">
                  <c:v>545</c:v>
                </c:pt>
                <c:pt idx="133">
                  <c:v>560</c:v>
                </c:pt>
                <c:pt idx="134">
                  <c:v>585</c:v>
                </c:pt>
                <c:pt idx="135">
                  <c:v>580</c:v>
                </c:pt>
                <c:pt idx="136">
                  <c:v>540</c:v>
                </c:pt>
                <c:pt idx="137">
                  <c:v>485</c:v>
                </c:pt>
                <c:pt idx="138">
                  <c:v>520</c:v>
                </c:pt>
                <c:pt idx="139">
                  <c:v>525</c:v>
                </c:pt>
                <c:pt idx="140">
                  <c:v>580</c:v>
                </c:pt>
                <c:pt idx="141">
                  <c:v>595</c:v>
                </c:pt>
                <c:pt idx="142">
                  <c:v>560</c:v>
                </c:pt>
                <c:pt idx="143">
                  <c:v>555</c:v>
                </c:pt>
                <c:pt idx="144">
                  <c:v>550</c:v>
                </c:pt>
                <c:pt idx="145">
                  <c:v>535</c:v>
                </c:pt>
                <c:pt idx="146">
                  <c:v>560</c:v>
                </c:pt>
                <c:pt idx="147">
                  <c:v>565</c:v>
                </c:pt>
                <c:pt idx="148">
                  <c:v>565</c:v>
                </c:pt>
                <c:pt idx="149">
                  <c:v>595</c:v>
                </c:pt>
                <c:pt idx="150">
                  <c:v>525</c:v>
                </c:pt>
                <c:pt idx="151">
                  <c:v>505</c:v>
                </c:pt>
                <c:pt idx="152">
                  <c:v>615</c:v>
                </c:pt>
                <c:pt idx="153">
                  <c:v>575</c:v>
                </c:pt>
                <c:pt idx="154">
                  <c:v>535</c:v>
                </c:pt>
                <c:pt idx="155">
                  <c:v>565</c:v>
                </c:pt>
                <c:pt idx="156">
                  <c:v>535</c:v>
                </c:pt>
                <c:pt idx="157">
                  <c:v>510</c:v>
                </c:pt>
                <c:pt idx="158">
                  <c:v>590</c:v>
                </c:pt>
                <c:pt idx="159">
                  <c:v>550</c:v>
                </c:pt>
                <c:pt idx="160">
                  <c:v>540</c:v>
                </c:pt>
                <c:pt idx="161">
                  <c:v>535</c:v>
                </c:pt>
                <c:pt idx="162">
                  <c:v>520</c:v>
                </c:pt>
                <c:pt idx="163">
                  <c:v>535</c:v>
                </c:pt>
                <c:pt idx="164">
                  <c:v>605</c:v>
                </c:pt>
                <c:pt idx="165">
                  <c:v>530</c:v>
                </c:pt>
                <c:pt idx="166">
                  <c:v>500</c:v>
                </c:pt>
                <c:pt idx="167">
                  <c:v>540</c:v>
                </c:pt>
                <c:pt idx="168">
                  <c:v>475</c:v>
                </c:pt>
                <c:pt idx="169">
                  <c:v>620</c:v>
                </c:pt>
                <c:pt idx="170">
                  <c:v>575</c:v>
                </c:pt>
                <c:pt idx="171">
                  <c:v>525</c:v>
                </c:pt>
                <c:pt idx="172">
                  <c:v>530</c:v>
                </c:pt>
                <c:pt idx="173">
                  <c:v>500</c:v>
                </c:pt>
                <c:pt idx="174">
                  <c:v>475</c:v>
                </c:pt>
                <c:pt idx="175">
                  <c:v>630</c:v>
                </c:pt>
                <c:pt idx="176">
                  <c:v>445</c:v>
                </c:pt>
                <c:pt idx="177">
                  <c:v>500</c:v>
                </c:pt>
                <c:pt idx="178">
                  <c:v>600</c:v>
                </c:pt>
                <c:pt idx="179">
                  <c:v>450</c:v>
                </c:pt>
                <c:pt idx="180">
                  <c:v>410</c:v>
                </c:pt>
                <c:pt idx="181">
                  <c:v>510</c:v>
                </c:pt>
                <c:pt idx="182">
                  <c:v>520</c:v>
                </c:pt>
                <c:pt idx="183">
                  <c:v>540</c:v>
                </c:pt>
                <c:pt idx="184">
                  <c:v>530</c:v>
                </c:pt>
                <c:pt idx="185">
                  <c:v>565</c:v>
                </c:pt>
                <c:pt idx="186">
                  <c:v>540</c:v>
                </c:pt>
                <c:pt idx="187">
                  <c:v>470</c:v>
                </c:pt>
                <c:pt idx="188">
                  <c:v>515</c:v>
                </c:pt>
                <c:pt idx="189">
                  <c:v>415</c:v>
                </c:pt>
                <c:pt idx="190">
                  <c:v>470</c:v>
                </c:pt>
                <c:pt idx="191">
                  <c:v>440</c:v>
                </c:pt>
                <c:pt idx="192">
                  <c:v>495</c:v>
                </c:pt>
                <c:pt idx="193">
                  <c:v>540</c:v>
                </c:pt>
                <c:pt idx="194">
                  <c:v>555</c:v>
                </c:pt>
                <c:pt idx="195">
                  <c:v>485</c:v>
                </c:pt>
                <c:pt idx="196">
                  <c:v>480</c:v>
                </c:pt>
                <c:pt idx="197">
                  <c:v>540</c:v>
                </c:pt>
                <c:pt idx="198">
                  <c:v>505</c:v>
                </c:pt>
                <c:pt idx="199">
                  <c:v>470</c:v>
                </c:pt>
                <c:pt idx="200">
                  <c:v>500</c:v>
                </c:pt>
                <c:pt idx="201">
                  <c:v>475</c:v>
                </c:pt>
                <c:pt idx="202">
                  <c:v>455</c:v>
                </c:pt>
                <c:pt idx="203">
                  <c:v>510</c:v>
                </c:pt>
                <c:pt idx="204">
                  <c:v>485</c:v>
                </c:pt>
                <c:pt idx="205">
                  <c:v>475</c:v>
                </c:pt>
                <c:pt idx="206">
                  <c:v>525</c:v>
                </c:pt>
                <c:pt idx="207">
                  <c:v>530</c:v>
                </c:pt>
                <c:pt idx="208">
                  <c:v>540</c:v>
                </c:pt>
                <c:pt idx="209">
                  <c:v>510</c:v>
                </c:pt>
                <c:pt idx="210">
                  <c:v>485</c:v>
                </c:pt>
                <c:pt idx="211">
                  <c:v>475</c:v>
                </c:pt>
                <c:pt idx="212">
                  <c:v>370</c:v>
                </c:pt>
                <c:pt idx="213">
                  <c:v>445</c:v>
                </c:pt>
                <c:pt idx="214">
                  <c:v>555</c:v>
                </c:pt>
                <c:pt idx="215">
                  <c:v>505</c:v>
                </c:pt>
                <c:pt idx="216">
                  <c:v>500</c:v>
                </c:pt>
                <c:pt idx="217">
                  <c:v>485</c:v>
                </c:pt>
                <c:pt idx="218">
                  <c:v>480</c:v>
                </c:pt>
                <c:pt idx="219">
                  <c:v>470</c:v>
                </c:pt>
                <c:pt idx="220">
                  <c:v>485</c:v>
                </c:pt>
                <c:pt idx="221">
                  <c:v>390</c:v>
                </c:pt>
                <c:pt idx="222">
                  <c:v>420</c:v>
                </c:pt>
                <c:pt idx="223">
                  <c:v>520</c:v>
                </c:pt>
                <c:pt idx="224">
                  <c:v>440</c:v>
                </c:pt>
                <c:pt idx="225">
                  <c:v>510</c:v>
                </c:pt>
                <c:pt idx="226">
                  <c:v>460</c:v>
                </c:pt>
                <c:pt idx="227">
                  <c:v>425</c:v>
                </c:pt>
                <c:pt idx="228">
                  <c:v>365</c:v>
                </c:pt>
                <c:pt idx="229">
                  <c:v>460</c:v>
                </c:pt>
                <c:pt idx="230">
                  <c:v>525</c:v>
                </c:pt>
                <c:pt idx="231">
                  <c:v>460</c:v>
                </c:pt>
                <c:pt idx="232">
                  <c:v>435</c:v>
                </c:pt>
                <c:pt idx="233">
                  <c:v>580</c:v>
                </c:pt>
                <c:pt idx="234">
                  <c:v>495</c:v>
                </c:pt>
                <c:pt idx="235">
                  <c:v>425</c:v>
                </c:pt>
                <c:pt idx="236">
                  <c:v>430</c:v>
                </c:pt>
                <c:pt idx="237">
                  <c:v>440</c:v>
                </c:pt>
                <c:pt idx="238">
                  <c:v>385</c:v>
                </c:pt>
                <c:pt idx="239">
                  <c:v>510</c:v>
                </c:pt>
                <c:pt idx="240">
                  <c:v>455</c:v>
                </c:pt>
                <c:pt idx="241">
                  <c:v>515</c:v>
                </c:pt>
                <c:pt idx="242">
                  <c:v>395</c:v>
                </c:pt>
                <c:pt idx="243">
                  <c:v>405</c:v>
                </c:pt>
                <c:pt idx="244">
                  <c:v>475</c:v>
                </c:pt>
                <c:pt idx="245">
                  <c:v>420</c:v>
                </c:pt>
                <c:pt idx="246">
                  <c:v>475</c:v>
                </c:pt>
                <c:pt idx="247">
                  <c:v>500</c:v>
                </c:pt>
                <c:pt idx="248">
                  <c:v>495</c:v>
                </c:pt>
                <c:pt idx="249">
                  <c:v>445</c:v>
                </c:pt>
                <c:pt idx="250">
                  <c:v>465</c:v>
                </c:pt>
                <c:pt idx="251">
                  <c:v>450</c:v>
                </c:pt>
                <c:pt idx="252">
                  <c:v>460</c:v>
                </c:pt>
                <c:pt idx="253">
                  <c:v>495</c:v>
                </c:pt>
                <c:pt idx="254">
                  <c:v>405</c:v>
                </c:pt>
                <c:pt idx="255">
                  <c:v>495</c:v>
                </c:pt>
                <c:pt idx="256">
                  <c:v>485</c:v>
                </c:pt>
                <c:pt idx="257">
                  <c:v>450</c:v>
                </c:pt>
                <c:pt idx="258">
                  <c:v>450</c:v>
                </c:pt>
                <c:pt idx="259">
                  <c:v>455</c:v>
                </c:pt>
                <c:pt idx="260">
                  <c:v>435</c:v>
                </c:pt>
                <c:pt idx="261">
                  <c:v>410</c:v>
                </c:pt>
                <c:pt idx="262">
                  <c:v>445</c:v>
                </c:pt>
                <c:pt idx="263">
                  <c:v>425</c:v>
                </c:pt>
                <c:pt idx="264">
                  <c:v>440</c:v>
                </c:pt>
                <c:pt idx="265">
                  <c:v>425</c:v>
                </c:pt>
                <c:pt idx="266">
                  <c:v>370</c:v>
                </c:pt>
                <c:pt idx="267">
                  <c:v>365</c:v>
                </c:pt>
                <c:pt idx="268">
                  <c:v>415</c:v>
                </c:pt>
                <c:pt idx="269">
                  <c:v>485</c:v>
                </c:pt>
                <c:pt idx="270">
                  <c:v>490</c:v>
                </c:pt>
                <c:pt idx="271">
                  <c:v>420</c:v>
                </c:pt>
                <c:pt idx="272">
                  <c:v>450</c:v>
                </c:pt>
                <c:pt idx="273">
                  <c:v>450</c:v>
                </c:pt>
                <c:pt idx="274">
                  <c:v>440</c:v>
                </c:pt>
                <c:pt idx="275">
                  <c:v>415</c:v>
                </c:pt>
                <c:pt idx="276">
                  <c:v>375</c:v>
                </c:pt>
                <c:pt idx="277">
                  <c:v>395</c:v>
                </c:pt>
                <c:pt idx="278">
                  <c:v>415</c:v>
                </c:pt>
                <c:pt idx="279">
                  <c:v>345</c:v>
                </c:pt>
                <c:pt idx="280">
                  <c:v>435</c:v>
                </c:pt>
                <c:pt idx="281">
                  <c:v>410</c:v>
                </c:pt>
                <c:pt idx="282">
                  <c:v>380</c:v>
                </c:pt>
                <c:pt idx="283">
                  <c:v>315</c:v>
                </c:pt>
                <c:pt idx="284">
                  <c:v>475</c:v>
                </c:pt>
                <c:pt idx="285">
                  <c:v>380</c:v>
                </c:pt>
                <c:pt idx="286">
                  <c:v>395</c:v>
                </c:pt>
                <c:pt idx="287">
                  <c:v>450</c:v>
                </c:pt>
                <c:pt idx="288">
                  <c:v>335</c:v>
                </c:pt>
                <c:pt idx="289">
                  <c:v>350</c:v>
                </c:pt>
                <c:pt idx="290">
                  <c:v>470</c:v>
                </c:pt>
                <c:pt idx="291">
                  <c:v>380</c:v>
                </c:pt>
                <c:pt idx="292">
                  <c:v>325</c:v>
                </c:pt>
                <c:pt idx="293">
                  <c:v>370</c:v>
                </c:pt>
                <c:pt idx="294">
                  <c:v>360</c:v>
                </c:pt>
                <c:pt idx="295">
                  <c:v>385</c:v>
                </c:pt>
                <c:pt idx="296">
                  <c:v>335</c:v>
                </c:pt>
                <c:pt idx="297">
                  <c:v>345</c:v>
                </c:pt>
                <c:pt idx="298">
                  <c:v>410</c:v>
                </c:pt>
                <c:pt idx="299">
                  <c:v>310</c:v>
                </c:pt>
                <c:pt idx="300">
                  <c:v>355</c:v>
                </c:pt>
                <c:pt idx="301">
                  <c:v>500</c:v>
                </c:pt>
                <c:pt idx="302">
                  <c:v>500</c:v>
                </c:pt>
                <c:pt idx="303">
                  <c:v>420</c:v>
                </c:pt>
                <c:pt idx="304">
                  <c:v>400</c:v>
                </c:pt>
                <c:pt idx="305">
                  <c:v>345</c:v>
                </c:pt>
                <c:pt idx="306">
                  <c:v>375</c:v>
                </c:pt>
                <c:pt idx="307">
                  <c:v>405</c:v>
                </c:pt>
                <c:pt idx="308">
                  <c:v>425</c:v>
                </c:pt>
                <c:pt idx="309">
                  <c:v>420</c:v>
                </c:pt>
                <c:pt idx="310">
                  <c:v>380</c:v>
                </c:pt>
                <c:pt idx="311">
                  <c:v>335</c:v>
                </c:pt>
                <c:pt idx="312">
                  <c:v>320</c:v>
                </c:pt>
                <c:pt idx="313">
                  <c:v>400</c:v>
                </c:pt>
                <c:pt idx="314">
                  <c:v>365</c:v>
                </c:pt>
                <c:pt idx="315">
                  <c:v>350</c:v>
                </c:pt>
                <c:pt idx="316">
                  <c:v>375</c:v>
                </c:pt>
                <c:pt idx="317">
                  <c:v>385</c:v>
                </c:pt>
                <c:pt idx="318">
                  <c:v>435</c:v>
                </c:pt>
                <c:pt idx="319">
                  <c:v>365</c:v>
                </c:pt>
                <c:pt idx="320">
                  <c:v>345</c:v>
                </c:pt>
                <c:pt idx="321">
                  <c:v>400</c:v>
                </c:pt>
                <c:pt idx="322">
                  <c:v>410</c:v>
                </c:pt>
                <c:pt idx="323">
                  <c:v>415</c:v>
                </c:pt>
                <c:pt idx="324">
                  <c:v>410</c:v>
                </c:pt>
                <c:pt idx="325">
                  <c:v>410</c:v>
                </c:pt>
                <c:pt idx="326">
                  <c:v>405</c:v>
                </c:pt>
                <c:pt idx="327">
                  <c:v>375</c:v>
                </c:pt>
                <c:pt idx="328">
                  <c:v>330</c:v>
                </c:pt>
                <c:pt idx="329">
                  <c:v>330</c:v>
                </c:pt>
                <c:pt idx="330">
                  <c:v>360</c:v>
                </c:pt>
                <c:pt idx="331">
                  <c:v>395</c:v>
                </c:pt>
                <c:pt idx="332">
                  <c:v>475</c:v>
                </c:pt>
                <c:pt idx="333">
                  <c:v>445</c:v>
                </c:pt>
                <c:pt idx="334">
                  <c:v>360</c:v>
                </c:pt>
                <c:pt idx="335">
                  <c:v>420</c:v>
                </c:pt>
                <c:pt idx="336">
                  <c:v>495</c:v>
                </c:pt>
                <c:pt idx="337">
                  <c:v>415</c:v>
                </c:pt>
                <c:pt idx="338">
                  <c:v>345</c:v>
                </c:pt>
                <c:pt idx="339">
                  <c:v>390</c:v>
                </c:pt>
                <c:pt idx="340">
                  <c:v>360</c:v>
                </c:pt>
                <c:pt idx="341">
                  <c:v>340</c:v>
                </c:pt>
                <c:pt idx="342">
                  <c:v>365</c:v>
                </c:pt>
                <c:pt idx="343">
                  <c:v>390</c:v>
                </c:pt>
                <c:pt idx="344">
                  <c:v>370</c:v>
                </c:pt>
                <c:pt idx="345">
                  <c:v>375</c:v>
                </c:pt>
                <c:pt idx="346">
                  <c:v>370</c:v>
                </c:pt>
                <c:pt idx="347">
                  <c:v>380</c:v>
                </c:pt>
                <c:pt idx="348">
                  <c:v>385</c:v>
                </c:pt>
                <c:pt idx="349">
                  <c:v>385</c:v>
                </c:pt>
                <c:pt idx="350">
                  <c:v>390</c:v>
                </c:pt>
                <c:pt idx="351">
                  <c:v>365</c:v>
                </c:pt>
                <c:pt idx="352">
                  <c:v>355</c:v>
                </c:pt>
                <c:pt idx="353">
                  <c:v>385</c:v>
                </c:pt>
                <c:pt idx="354">
                  <c:v>370</c:v>
                </c:pt>
                <c:pt idx="355">
                  <c:v>400</c:v>
                </c:pt>
                <c:pt idx="356">
                  <c:v>455</c:v>
                </c:pt>
                <c:pt idx="357">
                  <c:v>470</c:v>
                </c:pt>
                <c:pt idx="358">
                  <c:v>340</c:v>
                </c:pt>
                <c:pt idx="359">
                  <c:v>290</c:v>
                </c:pt>
                <c:pt idx="360">
                  <c:v>340</c:v>
                </c:pt>
                <c:pt idx="361">
                  <c:v>375</c:v>
                </c:pt>
                <c:pt idx="362">
                  <c:v>335</c:v>
                </c:pt>
                <c:pt idx="363">
                  <c:v>385</c:v>
                </c:pt>
                <c:pt idx="364">
                  <c:v>380</c:v>
                </c:pt>
                <c:pt idx="365">
                  <c:v>355</c:v>
                </c:pt>
                <c:pt idx="366">
                  <c:v>330</c:v>
                </c:pt>
                <c:pt idx="367">
                  <c:v>380</c:v>
                </c:pt>
                <c:pt idx="368">
                  <c:v>440</c:v>
                </c:pt>
                <c:pt idx="369">
                  <c:v>345</c:v>
                </c:pt>
                <c:pt idx="370">
                  <c:v>365</c:v>
                </c:pt>
                <c:pt idx="371">
                  <c:v>375</c:v>
                </c:pt>
                <c:pt idx="372">
                  <c:v>370</c:v>
                </c:pt>
                <c:pt idx="373">
                  <c:v>325</c:v>
                </c:pt>
                <c:pt idx="374">
                  <c:v>365</c:v>
                </c:pt>
                <c:pt idx="375">
                  <c:v>435</c:v>
                </c:pt>
                <c:pt idx="376">
                  <c:v>365</c:v>
                </c:pt>
                <c:pt idx="377">
                  <c:v>330</c:v>
                </c:pt>
                <c:pt idx="378">
                  <c:v>400</c:v>
                </c:pt>
                <c:pt idx="379">
                  <c:v>385</c:v>
                </c:pt>
                <c:pt idx="380">
                  <c:v>305</c:v>
                </c:pt>
                <c:pt idx="381">
                  <c:v>325</c:v>
                </c:pt>
                <c:pt idx="382">
                  <c:v>330</c:v>
                </c:pt>
                <c:pt idx="383">
                  <c:v>360</c:v>
                </c:pt>
                <c:pt idx="384">
                  <c:v>330</c:v>
                </c:pt>
                <c:pt idx="385">
                  <c:v>300</c:v>
                </c:pt>
                <c:pt idx="386">
                  <c:v>335</c:v>
                </c:pt>
                <c:pt idx="387">
                  <c:v>325</c:v>
                </c:pt>
                <c:pt idx="388">
                  <c:v>300</c:v>
                </c:pt>
                <c:pt idx="389">
                  <c:v>325</c:v>
                </c:pt>
                <c:pt idx="390">
                  <c:v>360</c:v>
                </c:pt>
                <c:pt idx="391">
                  <c:v>395</c:v>
                </c:pt>
                <c:pt idx="392">
                  <c:v>375</c:v>
                </c:pt>
                <c:pt idx="393">
                  <c:v>320</c:v>
                </c:pt>
                <c:pt idx="394">
                  <c:v>365</c:v>
                </c:pt>
                <c:pt idx="395">
                  <c:v>380</c:v>
                </c:pt>
                <c:pt idx="396">
                  <c:v>340</c:v>
                </c:pt>
                <c:pt idx="397">
                  <c:v>395</c:v>
                </c:pt>
                <c:pt idx="398">
                  <c:v>370</c:v>
                </c:pt>
                <c:pt idx="399">
                  <c:v>340</c:v>
                </c:pt>
                <c:pt idx="400">
                  <c:v>290</c:v>
                </c:pt>
                <c:pt idx="401">
                  <c:v>335</c:v>
                </c:pt>
                <c:pt idx="402">
                  <c:v>370</c:v>
                </c:pt>
                <c:pt idx="403">
                  <c:v>275</c:v>
                </c:pt>
                <c:pt idx="404">
                  <c:v>315</c:v>
                </c:pt>
                <c:pt idx="405">
                  <c:v>290</c:v>
                </c:pt>
                <c:pt idx="406">
                  <c:v>325</c:v>
                </c:pt>
                <c:pt idx="407">
                  <c:v>320</c:v>
                </c:pt>
                <c:pt idx="408">
                  <c:v>290</c:v>
                </c:pt>
                <c:pt idx="409">
                  <c:v>305</c:v>
                </c:pt>
                <c:pt idx="410">
                  <c:v>315</c:v>
                </c:pt>
                <c:pt idx="411">
                  <c:v>345</c:v>
                </c:pt>
                <c:pt idx="412">
                  <c:v>365</c:v>
                </c:pt>
                <c:pt idx="413">
                  <c:v>370</c:v>
                </c:pt>
                <c:pt idx="414">
                  <c:v>445</c:v>
                </c:pt>
                <c:pt idx="415">
                  <c:v>420</c:v>
                </c:pt>
                <c:pt idx="416">
                  <c:v>305</c:v>
                </c:pt>
                <c:pt idx="417">
                  <c:v>315</c:v>
                </c:pt>
                <c:pt idx="418">
                  <c:v>290</c:v>
                </c:pt>
                <c:pt idx="419">
                  <c:v>350</c:v>
                </c:pt>
                <c:pt idx="420">
                  <c:v>300</c:v>
                </c:pt>
                <c:pt idx="421">
                  <c:v>320</c:v>
                </c:pt>
                <c:pt idx="422">
                  <c:v>315</c:v>
                </c:pt>
                <c:pt idx="423">
                  <c:v>310</c:v>
                </c:pt>
                <c:pt idx="424">
                  <c:v>315</c:v>
                </c:pt>
                <c:pt idx="425">
                  <c:v>325</c:v>
                </c:pt>
                <c:pt idx="426">
                  <c:v>320</c:v>
                </c:pt>
                <c:pt idx="427">
                  <c:v>305</c:v>
                </c:pt>
                <c:pt idx="428">
                  <c:v>325</c:v>
                </c:pt>
                <c:pt idx="429">
                  <c:v>365</c:v>
                </c:pt>
                <c:pt idx="430">
                  <c:v>310</c:v>
                </c:pt>
                <c:pt idx="431">
                  <c:v>240</c:v>
                </c:pt>
                <c:pt idx="432">
                  <c:v>250</c:v>
                </c:pt>
                <c:pt idx="433">
                  <c:v>290</c:v>
                </c:pt>
                <c:pt idx="434">
                  <c:v>315</c:v>
                </c:pt>
                <c:pt idx="435">
                  <c:v>340</c:v>
                </c:pt>
                <c:pt idx="436">
                  <c:v>340</c:v>
                </c:pt>
                <c:pt idx="437">
                  <c:v>290</c:v>
                </c:pt>
                <c:pt idx="438">
                  <c:v>295</c:v>
                </c:pt>
                <c:pt idx="439">
                  <c:v>305</c:v>
                </c:pt>
                <c:pt idx="440">
                  <c:v>310</c:v>
                </c:pt>
                <c:pt idx="441">
                  <c:v>340</c:v>
                </c:pt>
                <c:pt idx="442">
                  <c:v>345</c:v>
                </c:pt>
                <c:pt idx="443">
                  <c:v>355</c:v>
                </c:pt>
                <c:pt idx="444">
                  <c:v>290</c:v>
                </c:pt>
                <c:pt idx="445">
                  <c:v>285</c:v>
                </c:pt>
                <c:pt idx="446">
                  <c:v>335</c:v>
                </c:pt>
                <c:pt idx="447">
                  <c:v>315</c:v>
                </c:pt>
                <c:pt idx="448">
                  <c:v>350</c:v>
                </c:pt>
                <c:pt idx="449">
                  <c:v>315</c:v>
                </c:pt>
                <c:pt idx="450">
                  <c:v>255</c:v>
                </c:pt>
                <c:pt idx="451">
                  <c:v>305</c:v>
                </c:pt>
                <c:pt idx="452">
                  <c:v>295</c:v>
                </c:pt>
                <c:pt idx="453">
                  <c:v>270</c:v>
                </c:pt>
                <c:pt idx="454">
                  <c:v>290</c:v>
                </c:pt>
                <c:pt idx="455">
                  <c:v>265</c:v>
                </c:pt>
                <c:pt idx="456">
                  <c:v>300</c:v>
                </c:pt>
                <c:pt idx="457">
                  <c:v>250</c:v>
                </c:pt>
                <c:pt idx="458">
                  <c:v>245</c:v>
                </c:pt>
                <c:pt idx="459">
                  <c:v>300</c:v>
                </c:pt>
                <c:pt idx="460">
                  <c:v>330</c:v>
                </c:pt>
                <c:pt idx="461">
                  <c:v>255</c:v>
                </c:pt>
                <c:pt idx="462">
                  <c:v>270</c:v>
                </c:pt>
                <c:pt idx="463">
                  <c:v>310</c:v>
                </c:pt>
                <c:pt idx="464">
                  <c:v>240</c:v>
                </c:pt>
                <c:pt idx="465">
                  <c:v>245</c:v>
                </c:pt>
                <c:pt idx="466">
                  <c:v>345</c:v>
                </c:pt>
                <c:pt idx="467">
                  <c:v>270</c:v>
                </c:pt>
                <c:pt idx="468">
                  <c:v>305</c:v>
                </c:pt>
                <c:pt idx="469">
                  <c:v>275</c:v>
                </c:pt>
                <c:pt idx="470">
                  <c:v>300</c:v>
                </c:pt>
                <c:pt idx="471">
                  <c:v>315</c:v>
                </c:pt>
                <c:pt idx="472">
                  <c:v>285</c:v>
                </c:pt>
                <c:pt idx="473">
                  <c:v>280</c:v>
                </c:pt>
                <c:pt idx="474">
                  <c:v>310</c:v>
                </c:pt>
                <c:pt idx="475">
                  <c:v>275</c:v>
                </c:pt>
                <c:pt idx="476">
                  <c:v>245</c:v>
                </c:pt>
                <c:pt idx="477">
                  <c:v>245</c:v>
                </c:pt>
                <c:pt idx="478">
                  <c:v>290</c:v>
                </c:pt>
                <c:pt idx="479">
                  <c:v>270</c:v>
                </c:pt>
                <c:pt idx="480">
                  <c:v>315</c:v>
                </c:pt>
                <c:pt idx="481">
                  <c:v>285</c:v>
                </c:pt>
                <c:pt idx="482">
                  <c:v>295</c:v>
                </c:pt>
                <c:pt idx="483">
                  <c:v>305</c:v>
                </c:pt>
                <c:pt idx="484">
                  <c:v>265</c:v>
                </c:pt>
                <c:pt idx="485">
                  <c:v>255</c:v>
                </c:pt>
                <c:pt idx="486">
                  <c:v>275</c:v>
                </c:pt>
                <c:pt idx="487">
                  <c:v>315</c:v>
                </c:pt>
                <c:pt idx="488">
                  <c:v>300</c:v>
                </c:pt>
                <c:pt idx="489">
                  <c:v>270</c:v>
                </c:pt>
                <c:pt idx="490">
                  <c:v>265</c:v>
                </c:pt>
                <c:pt idx="491">
                  <c:v>295</c:v>
                </c:pt>
                <c:pt idx="492">
                  <c:v>310</c:v>
                </c:pt>
                <c:pt idx="493">
                  <c:v>300</c:v>
                </c:pt>
                <c:pt idx="494">
                  <c:v>320</c:v>
                </c:pt>
                <c:pt idx="495">
                  <c:v>275</c:v>
                </c:pt>
                <c:pt idx="496">
                  <c:v>240</c:v>
                </c:pt>
                <c:pt idx="497">
                  <c:v>245</c:v>
                </c:pt>
                <c:pt idx="498">
                  <c:v>270</c:v>
                </c:pt>
                <c:pt idx="499">
                  <c:v>255</c:v>
                </c:pt>
                <c:pt idx="500">
                  <c:v>320</c:v>
                </c:pt>
                <c:pt idx="501">
                  <c:v>300</c:v>
                </c:pt>
                <c:pt idx="502">
                  <c:v>250</c:v>
                </c:pt>
                <c:pt idx="503">
                  <c:v>300</c:v>
                </c:pt>
                <c:pt idx="504">
                  <c:v>225</c:v>
                </c:pt>
                <c:pt idx="505">
                  <c:v>235</c:v>
                </c:pt>
                <c:pt idx="506">
                  <c:v>225</c:v>
                </c:pt>
                <c:pt idx="507">
                  <c:v>265</c:v>
                </c:pt>
                <c:pt idx="508">
                  <c:v>305</c:v>
                </c:pt>
                <c:pt idx="509">
                  <c:v>280</c:v>
                </c:pt>
                <c:pt idx="510">
                  <c:v>290</c:v>
                </c:pt>
                <c:pt idx="511">
                  <c:v>295</c:v>
                </c:pt>
                <c:pt idx="512">
                  <c:v>300</c:v>
                </c:pt>
                <c:pt idx="513">
                  <c:v>310</c:v>
                </c:pt>
                <c:pt idx="514">
                  <c:v>270</c:v>
                </c:pt>
                <c:pt idx="515">
                  <c:v>255</c:v>
                </c:pt>
                <c:pt idx="516">
                  <c:v>245</c:v>
                </c:pt>
                <c:pt idx="517">
                  <c:v>345</c:v>
                </c:pt>
                <c:pt idx="518">
                  <c:v>300</c:v>
                </c:pt>
                <c:pt idx="519">
                  <c:v>280</c:v>
                </c:pt>
                <c:pt idx="520">
                  <c:v>190</c:v>
                </c:pt>
                <c:pt idx="521">
                  <c:v>325</c:v>
                </c:pt>
                <c:pt idx="522">
                  <c:v>225</c:v>
                </c:pt>
                <c:pt idx="523">
                  <c:v>325</c:v>
                </c:pt>
                <c:pt idx="524">
                  <c:v>285</c:v>
                </c:pt>
                <c:pt idx="525">
                  <c:v>265</c:v>
                </c:pt>
                <c:pt idx="526">
                  <c:v>290</c:v>
                </c:pt>
                <c:pt idx="527">
                  <c:v>225</c:v>
                </c:pt>
                <c:pt idx="528">
                  <c:v>260</c:v>
                </c:pt>
                <c:pt idx="529">
                  <c:v>255</c:v>
                </c:pt>
                <c:pt idx="530">
                  <c:v>250</c:v>
                </c:pt>
                <c:pt idx="531">
                  <c:v>260</c:v>
                </c:pt>
                <c:pt idx="532">
                  <c:v>255</c:v>
                </c:pt>
                <c:pt idx="533">
                  <c:v>230</c:v>
                </c:pt>
                <c:pt idx="534">
                  <c:v>260</c:v>
                </c:pt>
                <c:pt idx="535">
                  <c:v>245</c:v>
                </c:pt>
                <c:pt idx="536">
                  <c:v>240</c:v>
                </c:pt>
                <c:pt idx="537">
                  <c:v>270</c:v>
                </c:pt>
                <c:pt idx="538">
                  <c:v>230</c:v>
                </c:pt>
                <c:pt idx="539">
                  <c:v>265</c:v>
                </c:pt>
                <c:pt idx="540">
                  <c:v>275</c:v>
                </c:pt>
                <c:pt idx="541">
                  <c:v>260</c:v>
                </c:pt>
                <c:pt idx="542">
                  <c:v>265</c:v>
                </c:pt>
                <c:pt idx="543">
                  <c:v>225</c:v>
                </c:pt>
                <c:pt idx="544">
                  <c:v>255</c:v>
                </c:pt>
                <c:pt idx="545">
                  <c:v>280</c:v>
                </c:pt>
                <c:pt idx="546">
                  <c:v>265</c:v>
                </c:pt>
                <c:pt idx="547">
                  <c:v>285</c:v>
                </c:pt>
                <c:pt idx="548">
                  <c:v>250</c:v>
                </c:pt>
                <c:pt idx="549">
                  <c:v>275</c:v>
                </c:pt>
                <c:pt idx="550">
                  <c:v>270</c:v>
                </c:pt>
                <c:pt idx="551">
                  <c:v>250</c:v>
                </c:pt>
                <c:pt idx="552">
                  <c:v>260</c:v>
                </c:pt>
                <c:pt idx="553">
                  <c:v>250</c:v>
                </c:pt>
                <c:pt idx="554">
                  <c:v>230</c:v>
                </c:pt>
                <c:pt idx="555">
                  <c:v>220</c:v>
                </c:pt>
                <c:pt idx="556">
                  <c:v>245</c:v>
                </c:pt>
                <c:pt idx="557">
                  <c:v>275</c:v>
                </c:pt>
                <c:pt idx="558">
                  <c:v>305</c:v>
                </c:pt>
                <c:pt idx="559">
                  <c:v>270</c:v>
                </c:pt>
                <c:pt idx="560">
                  <c:v>255</c:v>
                </c:pt>
                <c:pt idx="561">
                  <c:v>280</c:v>
                </c:pt>
                <c:pt idx="562">
                  <c:v>225</c:v>
                </c:pt>
                <c:pt idx="563">
                  <c:v>250</c:v>
                </c:pt>
                <c:pt idx="564">
                  <c:v>260</c:v>
                </c:pt>
                <c:pt idx="565">
                  <c:v>245</c:v>
                </c:pt>
                <c:pt idx="566">
                  <c:v>255</c:v>
                </c:pt>
                <c:pt idx="567">
                  <c:v>285</c:v>
                </c:pt>
                <c:pt idx="568">
                  <c:v>270</c:v>
                </c:pt>
                <c:pt idx="569">
                  <c:v>250</c:v>
                </c:pt>
                <c:pt idx="570">
                  <c:v>235</c:v>
                </c:pt>
                <c:pt idx="571">
                  <c:v>250</c:v>
                </c:pt>
                <c:pt idx="572">
                  <c:v>255</c:v>
                </c:pt>
                <c:pt idx="573">
                  <c:v>320</c:v>
                </c:pt>
                <c:pt idx="574">
                  <c:v>290</c:v>
                </c:pt>
                <c:pt idx="575">
                  <c:v>305</c:v>
                </c:pt>
                <c:pt idx="576">
                  <c:v>285</c:v>
                </c:pt>
                <c:pt idx="577">
                  <c:v>280</c:v>
                </c:pt>
                <c:pt idx="578">
                  <c:v>250</c:v>
                </c:pt>
                <c:pt idx="579">
                  <c:v>280</c:v>
                </c:pt>
                <c:pt idx="580">
                  <c:v>305</c:v>
                </c:pt>
                <c:pt idx="581">
                  <c:v>250</c:v>
                </c:pt>
                <c:pt idx="582">
                  <c:v>285</c:v>
                </c:pt>
                <c:pt idx="583">
                  <c:v>245</c:v>
                </c:pt>
                <c:pt idx="584">
                  <c:v>255</c:v>
                </c:pt>
                <c:pt idx="585">
                  <c:v>235</c:v>
                </c:pt>
                <c:pt idx="586">
                  <c:v>280</c:v>
                </c:pt>
                <c:pt idx="587">
                  <c:v>225</c:v>
                </c:pt>
                <c:pt idx="588">
                  <c:v>230</c:v>
                </c:pt>
                <c:pt idx="589">
                  <c:v>205</c:v>
                </c:pt>
                <c:pt idx="590">
                  <c:v>280</c:v>
                </c:pt>
                <c:pt idx="591">
                  <c:v>260</c:v>
                </c:pt>
                <c:pt idx="592">
                  <c:v>290</c:v>
                </c:pt>
                <c:pt idx="593">
                  <c:v>260</c:v>
                </c:pt>
                <c:pt idx="594">
                  <c:v>275</c:v>
                </c:pt>
                <c:pt idx="595">
                  <c:v>225</c:v>
                </c:pt>
                <c:pt idx="596">
                  <c:v>305</c:v>
                </c:pt>
                <c:pt idx="597">
                  <c:v>290</c:v>
                </c:pt>
                <c:pt idx="598">
                  <c:v>215</c:v>
                </c:pt>
                <c:pt idx="599">
                  <c:v>260</c:v>
                </c:pt>
                <c:pt idx="600">
                  <c:v>295</c:v>
                </c:pt>
                <c:pt idx="601">
                  <c:v>245</c:v>
                </c:pt>
                <c:pt idx="602">
                  <c:v>165</c:v>
                </c:pt>
                <c:pt idx="603">
                  <c:v>210</c:v>
                </c:pt>
                <c:pt idx="604">
                  <c:v>240</c:v>
                </c:pt>
                <c:pt idx="605">
                  <c:v>210</c:v>
                </c:pt>
                <c:pt idx="606">
                  <c:v>170</c:v>
                </c:pt>
                <c:pt idx="607">
                  <c:v>185</c:v>
                </c:pt>
                <c:pt idx="608">
                  <c:v>205</c:v>
                </c:pt>
                <c:pt idx="609">
                  <c:v>250</c:v>
                </c:pt>
                <c:pt idx="610">
                  <c:v>265</c:v>
                </c:pt>
                <c:pt idx="611">
                  <c:v>235</c:v>
                </c:pt>
                <c:pt idx="612">
                  <c:v>240</c:v>
                </c:pt>
                <c:pt idx="613">
                  <c:v>220</c:v>
                </c:pt>
                <c:pt idx="614">
                  <c:v>220</c:v>
                </c:pt>
                <c:pt idx="615">
                  <c:v>240</c:v>
                </c:pt>
                <c:pt idx="616">
                  <c:v>290</c:v>
                </c:pt>
                <c:pt idx="617">
                  <c:v>265</c:v>
                </c:pt>
                <c:pt idx="618">
                  <c:v>230</c:v>
                </c:pt>
                <c:pt idx="619">
                  <c:v>225</c:v>
                </c:pt>
                <c:pt idx="620">
                  <c:v>230</c:v>
                </c:pt>
                <c:pt idx="621">
                  <c:v>235</c:v>
                </c:pt>
                <c:pt idx="622">
                  <c:v>180</c:v>
                </c:pt>
                <c:pt idx="623">
                  <c:v>210</c:v>
                </c:pt>
                <c:pt idx="624">
                  <c:v>215</c:v>
                </c:pt>
                <c:pt idx="625">
                  <c:v>275</c:v>
                </c:pt>
                <c:pt idx="626">
                  <c:v>210</c:v>
                </c:pt>
                <c:pt idx="627">
                  <c:v>295</c:v>
                </c:pt>
                <c:pt idx="628">
                  <c:v>235</c:v>
                </c:pt>
                <c:pt idx="629">
                  <c:v>220</c:v>
                </c:pt>
                <c:pt idx="630">
                  <c:v>250</c:v>
                </c:pt>
                <c:pt idx="631">
                  <c:v>190</c:v>
                </c:pt>
                <c:pt idx="632">
                  <c:v>235</c:v>
                </c:pt>
                <c:pt idx="633">
                  <c:v>235</c:v>
                </c:pt>
                <c:pt idx="634">
                  <c:v>215</c:v>
                </c:pt>
                <c:pt idx="635">
                  <c:v>220</c:v>
                </c:pt>
                <c:pt idx="636">
                  <c:v>215</c:v>
                </c:pt>
                <c:pt idx="637">
                  <c:v>230</c:v>
                </c:pt>
                <c:pt idx="638">
                  <c:v>240</c:v>
                </c:pt>
                <c:pt idx="639">
                  <c:v>255</c:v>
                </c:pt>
                <c:pt idx="640">
                  <c:v>195</c:v>
                </c:pt>
                <c:pt idx="641">
                  <c:v>235</c:v>
                </c:pt>
                <c:pt idx="642">
                  <c:v>265</c:v>
                </c:pt>
                <c:pt idx="643">
                  <c:v>280</c:v>
                </c:pt>
                <c:pt idx="644">
                  <c:v>240</c:v>
                </c:pt>
                <c:pt idx="645">
                  <c:v>300</c:v>
                </c:pt>
                <c:pt idx="646">
                  <c:v>235</c:v>
                </c:pt>
                <c:pt idx="647">
                  <c:v>275</c:v>
                </c:pt>
                <c:pt idx="648">
                  <c:v>205</c:v>
                </c:pt>
                <c:pt idx="649">
                  <c:v>260</c:v>
                </c:pt>
                <c:pt idx="650">
                  <c:v>280</c:v>
                </c:pt>
                <c:pt idx="651">
                  <c:v>260</c:v>
                </c:pt>
                <c:pt idx="652">
                  <c:v>305</c:v>
                </c:pt>
                <c:pt idx="653">
                  <c:v>330</c:v>
                </c:pt>
                <c:pt idx="654">
                  <c:v>285</c:v>
                </c:pt>
                <c:pt idx="655">
                  <c:v>270</c:v>
                </c:pt>
                <c:pt idx="656">
                  <c:v>295</c:v>
                </c:pt>
                <c:pt idx="657">
                  <c:v>275</c:v>
                </c:pt>
                <c:pt idx="658">
                  <c:v>255</c:v>
                </c:pt>
                <c:pt idx="659">
                  <c:v>290</c:v>
                </c:pt>
                <c:pt idx="660">
                  <c:v>295</c:v>
                </c:pt>
                <c:pt idx="661">
                  <c:v>245</c:v>
                </c:pt>
                <c:pt idx="662">
                  <c:v>230</c:v>
                </c:pt>
                <c:pt idx="663">
                  <c:v>225</c:v>
                </c:pt>
                <c:pt idx="664">
                  <c:v>220</c:v>
                </c:pt>
                <c:pt idx="665">
                  <c:v>235</c:v>
                </c:pt>
                <c:pt idx="666">
                  <c:v>255</c:v>
                </c:pt>
                <c:pt idx="667">
                  <c:v>210</c:v>
                </c:pt>
                <c:pt idx="668">
                  <c:v>205</c:v>
                </c:pt>
                <c:pt idx="669">
                  <c:v>250</c:v>
                </c:pt>
                <c:pt idx="670">
                  <c:v>240</c:v>
                </c:pt>
                <c:pt idx="671">
                  <c:v>235</c:v>
                </c:pt>
                <c:pt idx="672">
                  <c:v>240</c:v>
                </c:pt>
                <c:pt idx="673">
                  <c:v>235</c:v>
                </c:pt>
                <c:pt idx="674">
                  <c:v>230</c:v>
                </c:pt>
                <c:pt idx="675">
                  <c:v>155</c:v>
                </c:pt>
                <c:pt idx="676">
                  <c:v>155</c:v>
                </c:pt>
                <c:pt idx="677">
                  <c:v>180</c:v>
                </c:pt>
                <c:pt idx="678">
                  <c:v>175</c:v>
                </c:pt>
                <c:pt idx="679">
                  <c:v>245</c:v>
                </c:pt>
                <c:pt idx="680">
                  <c:v>260</c:v>
                </c:pt>
                <c:pt idx="681">
                  <c:v>275</c:v>
                </c:pt>
                <c:pt idx="682">
                  <c:v>260</c:v>
                </c:pt>
                <c:pt idx="683">
                  <c:v>260</c:v>
                </c:pt>
                <c:pt idx="684">
                  <c:v>250</c:v>
                </c:pt>
                <c:pt idx="685">
                  <c:v>315</c:v>
                </c:pt>
                <c:pt idx="686">
                  <c:v>255</c:v>
                </c:pt>
                <c:pt idx="687">
                  <c:v>235</c:v>
                </c:pt>
                <c:pt idx="688">
                  <c:v>255</c:v>
                </c:pt>
                <c:pt idx="689">
                  <c:v>235</c:v>
                </c:pt>
                <c:pt idx="690">
                  <c:v>240</c:v>
                </c:pt>
                <c:pt idx="691">
                  <c:v>185</c:v>
                </c:pt>
                <c:pt idx="692">
                  <c:v>190</c:v>
                </c:pt>
                <c:pt idx="693">
                  <c:v>210</c:v>
                </c:pt>
                <c:pt idx="694">
                  <c:v>290</c:v>
                </c:pt>
                <c:pt idx="695">
                  <c:v>195</c:v>
                </c:pt>
                <c:pt idx="696">
                  <c:v>190</c:v>
                </c:pt>
                <c:pt idx="697">
                  <c:v>175</c:v>
                </c:pt>
                <c:pt idx="698">
                  <c:v>185</c:v>
                </c:pt>
                <c:pt idx="699">
                  <c:v>260</c:v>
                </c:pt>
                <c:pt idx="700">
                  <c:v>230</c:v>
                </c:pt>
                <c:pt idx="701">
                  <c:v>225</c:v>
                </c:pt>
                <c:pt idx="702">
                  <c:v>240</c:v>
                </c:pt>
                <c:pt idx="703">
                  <c:v>240</c:v>
                </c:pt>
                <c:pt idx="704">
                  <c:v>275</c:v>
                </c:pt>
                <c:pt idx="705">
                  <c:v>240</c:v>
                </c:pt>
                <c:pt idx="706">
                  <c:v>240</c:v>
                </c:pt>
                <c:pt idx="707">
                  <c:v>245</c:v>
                </c:pt>
                <c:pt idx="708">
                  <c:v>230</c:v>
                </c:pt>
                <c:pt idx="709">
                  <c:v>205</c:v>
                </c:pt>
                <c:pt idx="710">
                  <c:v>185</c:v>
                </c:pt>
                <c:pt idx="711">
                  <c:v>190</c:v>
                </c:pt>
                <c:pt idx="712">
                  <c:v>205</c:v>
                </c:pt>
                <c:pt idx="713">
                  <c:v>175</c:v>
                </c:pt>
                <c:pt idx="714">
                  <c:v>170</c:v>
                </c:pt>
                <c:pt idx="715">
                  <c:v>170</c:v>
                </c:pt>
                <c:pt idx="716">
                  <c:v>220</c:v>
                </c:pt>
                <c:pt idx="717">
                  <c:v>215</c:v>
                </c:pt>
                <c:pt idx="718">
                  <c:v>180</c:v>
                </c:pt>
                <c:pt idx="719">
                  <c:v>220</c:v>
                </c:pt>
                <c:pt idx="720">
                  <c:v>210</c:v>
                </c:pt>
                <c:pt idx="721">
                  <c:v>215</c:v>
                </c:pt>
                <c:pt idx="722">
                  <c:v>205</c:v>
                </c:pt>
                <c:pt idx="723">
                  <c:v>190</c:v>
                </c:pt>
                <c:pt idx="724">
                  <c:v>210</c:v>
                </c:pt>
                <c:pt idx="725">
                  <c:v>210</c:v>
                </c:pt>
                <c:pt idx="726">
                  <c:v>195</c:v>
                </c:pt>
                <c:pt idx="727">
                  <c:v>150</c:v>
                </c:pt>
                <c:pt idx="728">
                  <c:v>170</c:v>
                </c:pt>
                <c:pt idx="729">
                  <c:v>210</c:v>
                </c:pt>
                <c:pt idx="730">
                  <c:v>180</c:v>
                </c:pt>
                <c:pt idx="731">
                  <c:v>195</c:v>
                </c:pt>
                <c:pt idx="732">
                  <c:v>190</c:v>
                </c:pt>
                <c:pt idx="733">
                  <c:v>170</c:v>
                </c:pt>
                <c:pt idx="734">
                  <c:v>180</c:v>
                </c:pt>
                <c:pt idx="735">
                  <c:v>145</c:v>
                </c:pt>
                <c:pt idx="736">
                  <c:v>170</c:v>
                </c:pt>
                <c:pt idx="737">
                  <c:v>165</c:v>
                </c:pt>
                <c:pt idx="738">
                  <c:v>180</c:v>
                </c:pt>
                <c:pt idx="739">
                  <c:v>185</c:v>
                </c:pt>
                <c:pt idx="740">
                  <c:v>175</c:v>
                </c:pt>
                <c:pt idx="741">
                  <c:v>150</c:v>
                </c:pt>
                <c:pt idx="742">
                  <c:v>200</c:v>
                </c:pt>
                <c:pt idx="743">
                  <c:v>190</c:v>
                </c:pt>
                <c:pt idx="744">
                  <c:v>175</c:v>
                </c:pt>
                <c:pt idx="745">
                  <c:v>160</c:v>
                </c:pt>
                <c:pt idx="746">
                  <c:v>235</c:v>
                </c:pt>
                <c:pt idx="747">
                  <c:v>165</c:v>
                </c:pt>
                <c:pt idx="748">
                  <c:v>205</c:v>
                </c:pt>
                <c:pt idx="749">
                  <c:v>235</c:v>
                </c:pt>
                <c:pt idx="750">
                  <c:v>135</c:v>
                </c:pt>
                <c:pt idx="751">
                  <c:v>155</c:v>
                </c:pt>
                <c:pt idx="752">
                  <c:v>215</c:v>
                </c:pt>
                <c:pt idx="753">
                  <c:v>220</c:v>
                </c:pt>
                <c:pt idx="754">
                  <c:v>190</c:v>
                </c:pt>
                <c:pt idx="755">
                  <c:v>155</c:v>
                </c:pt>
                <c:pt idx="756">
                  <c:v>155</c:v>
                </c:pt>
                <c:pt idx="757">
                  <c:v>195</c:v>
                </c:pt>
                <c:pt idx="758">
                  <c:v>185</c:v>
                </c:pt>
                <c:pt idx="759">
                  <c:v>180</c:v>
                </c:pt>
                <c:pt idx="760">
                  <c:v>190</c:v>
                </c:pt>
                <c:pt idx="761">
                  <c:v>195</c:v>
                </c:pt>
                <c:pt idx="762">
                  <c:v>185</c:v>
                </c:pt>
                <c:pt idx="763">
                  <c:v>195</c:v>
                </c:pt>
                <c:pt idx="764">
                  <c:v>185</c:v>
                </c:pt>
                <c:pt idx="765">
                  <c:v>200</c:v>
                </c:pt>
                <c:pt idx="766">
                  <c:v>170</c:v>
                </c:pt>
                <c:pt idx="767">
                  <c:v>225</c:v>
                </c:pt>
                <c:pt idx="768">
                  <c:v>165</c:v>
                </c:pt>
                <c:pt idx="769">
                  <c:v>195</c:v>
                </c:pt>
                <c:pt idx="770">
                  <c:v>245</c:v>
                </c:pt>
                <c:pt idx="771">
                  <c:v>200</c:v>
                </c:pt>
                <c:pt idx="772">
                  <c:v>170</c:v>
                </c:pt>
                <c:pt idx="773">
                  <c:v>155</c:v>
                </c:pt>
                <c:pt idx="774">
                  <c:v>160</c:v>
                </c:pt>
                <c:pt idx="775">
                  <c:v>170</c:v>
                </c:pt>
                <c:pt idx="776">
                  <c:v>190</c:v>
                </c:pt>
                <c:pt idx="777">
                  <c:v>185</c:v>
                </c:pt>
                <c:pt idx="778">
                  <c:v>160</c:v>
                </c:pt>
                <c:pt idx="779">
                  <c:v>205</c:v>
                </c:pt>
                <c:pt idx="780">
                  <c:v>185</c:v>
                </c:pt>
                <c:pt idx="781">
                  <c:v>180</c:v>
                </c:pt>
                <c:pt idx="782">
                  <c:v>205</c:v>
                </c:pt>
                <c:pt idx="783">
                  <c:v>200</c:v>
                </c:pt>
                <c:pt idx="784">
                  <c:v>205</c:v>
                </c:pt>
                <c:pt idx="785">
                  <c:v>225</c:v>
                </c:pt>
                <c:pt idx="786">
                  <c:v>170</c:v>
                </c:pt>
                <c:pt idx="787">
                  <c:v>165</c:v>
                </c:pt>
                <c:pt idx="788">
                  <c:v>170</c:v>
                </c:pt>
                <c:pt idx="789">
                  <c:v>175</c:v>
                </c:pt>
                <c:pt idx="790">
                  <c:v>195</c:v>
                </c:pt>
                <c:pt idx="791">
                  <c:v>165</c:v>
                </c:pt>
                <c:pt idx="792">
                  <c:v>190</c:v>
                </c:pt>
                <c:pt idx="793">
                  <c:v>240</c:v>
                </c:pt>
                <c:pt idx="794">
                  <c:v>215</c:v>
                </c:pt>
                <c:pt idx="795">
                  <c:v>205</c:v>
                </c:pt>
                <c:pt idx="796">
                  <c:v>185</c:v>
                </c:pt>
                <c:pt idx="797">
                  <c:v>135</c:v>
                </c:pt>
                <c:pt idx="798">
                  <c:v>170</c:v>
                </c:pt>
                <c:pt idx="799">
                  <c:v>170</c:v>
                </c:pt>
                <c:pt idx="800">
                  <c:v>200</c:v>
                </c:pt>
                <c:pt idx="801">
                  <c:v>130</c:v>
                </c:pt>
                <c:pt idx="802">
                  <c:v>190</c:v>
                </c:pt>
                <c:pt idx="803">
                  <c:v>185</c:v>
                </c:pt>
                <c:pt idx="804">
                  <c:v>210</c:v>
                </c:pt>
                <c:pt idx="805">
                  <c:v>150</c:v>
                </c:pt>
                <c:pt idx="806">
                  <c:v>220</c:v>
                </c:pt>
                <c:pt idx="807">
                  <c:v>235</c:v>
                </c:pt>
                <c:pt idx="808">
                  <c:v>160</c:v>
                </c:pt>
                <c:pt idx="809">
                  <c:v>140</c:v>
                </c:pt>
                <c:pt idx="810">
                  <c:v>175</c:v>
                </c:pt>
                <c:pt idx="811">
                  <c:v>160</c:v>
                </c:pt>
                <c:pt idx="812">
                  <c:v>165</c:v>
                </c:pt>
                <c:pt idx="813">
                  <c:v>145</c:v>
                </c:pt>
                <c:pt idx="814">
                  <c:v>180</c:v>
                </c:pt>
                <c:pt idx="815">
                  <c:v>145</c:v>
                </c:pt>
                <c:pt idx="816">
                  <c:v>135</c:v>
                </c:pt>
                <c:pt idx="817">
                  <c:v>180</c:v>
                </c:pt>
                <c:pt idx="818">
                  <c:v>175</c:v>
                </c:pt>
                <c:pt idx="819">
                  <c:v>125</c:v>
                </c:pt>
                <c:pt idx="820">
                  <c:v>165</c:v>
                </c:pt>
                <c:pt idx="821">
                  <c:v>190</c:v>
                </c:pt>
                <c:pt idx="822">
                  <c:v>175</c:v>
                </c:pt>
                <c:pt idx="823">
                  <c:v>170</c:v>
                </c:pt>
                <c:pt idx="824">
                  <c:v>145</c:v>
                </c:pt>
                <c:pt idx="825">
                  <c:v>130</c:v>
                </c:pt>
                <c:pt idx="826">
                  <c:v>165</c:v>
                </c:pt>
                <c:pt idx="827">
                  <c:v>195</c:v>
                </c:pt>
                <c:pt idx="828">
                  <c:v>180</c:v>
                </c:pt>
                <c:pt idx="829">
                  <c:v>180</c:v>
                </c:pt>
                <c:pt idx="830">
                  <c:v>210</c:v>
                </c:pt>
                <c:pt idx="831">
                  <c:v>140</c:v>
                </c:pt>
                <c:pt idx="832">
                  <c:v>145</c:v>
                </c:pt>
                <c:pt idx="833">
                  <c:v>190</c:v>
                </c:pt>
                <c:pt idx="834">
                  <c:v>185</c:v>
                </c:pt>
                <c:pt idx="835">
                  <c:v>180</c:v>
                </c:pt>
                <c:pt idx="836">
                  <c:v>175</c:v>
                </c:pt>
                <c:pt idx="837">
                  <c:v>165</c:v>
                </c:pt>
                <c:pt idx="838">
                  <c:v>175</c:v>
                </c:pt>
                <c:pt idx="839">
                  <c:v>180</c:v>
                </c:pt>
                <c:pt idx="840">
                  <c:v>230</c:v>
                </c:pt>
                <c:pt idx="841">
                  <c:v>200</c:v>
                </c:pt>
                <c:pt idx="842">
                  <c:v>170</c:v>
                </c:pt>
                <c:pt idx="843">
                  <c:v>170</c:v>
                </c:pt>
                <c:pt idx="844">
                  <c:v>165</c:v>
                </c:pt>
                <c:pt idx="845">
                  <c:v>170</c:v>
                </c:pt>
                <c:pt idx="846">
                  <c:v>170</c:v>
                </c:pt>
                <c:pt idx="847">
                  <c:v>170</c:v>
                </c:pt>
                <c:pt idx="848">
                  <c:v>135</c:v>
                </c:pt>
                <c:pt idx="849">
                  <c:v>135</c:v>
                </c:pt>
                <c:pt idx="850">
                  <c:v>170</c:v>
                </c:pt>
                <c:pt idx="851">
                  <c:v>155</c:v>
                </c:pt>
                <c:pt idx="852">
                  <c:v>125</c:v>
                </c:pt>
                <c:pt idx="853">
                  <c:v>165</c:v>
                </c:pt>
                <c:pt idx="854">
                  <c:v>165</c:v>
                </c:pt>
                <c:pt idx="855">
                  <c:v>185</c:v>
                </c:pt>
                <c:pt idx="856">
                  <c:v>130</c:v>
                </c:pt>
                <c:pt idx="857">
                  <c:v>175</c:v>
                </c:pt>
                <c:pt idx="858">
                  <c:v>190</c:v>
                </c:pt>
                <c:pt idx="859">
                  <c:v>165</c:v>
                </c:pt>
                <c:pt idx="860">
                  <c:v>175</c:v>
                </c:pt>
                <c:pt idx="861">
                  <c:v>190</c:v>
                </c:pt>
                <c:pt idx="862">
                  <c:v>235</c:v>
                </c:pt>
                <c:pt idx="863">
                  <c:v>140</c:v>
                </c:pt>
                <c:pt idx="864">
                  <c:v>180</c:v>
                </c:pt>
                <c:pt idx="865">
                  <c:v>165</c:v>
                </c:pt>
                <c:pt idx="866">
                  <c:v>170</c:v>
                </c:pt>
                <c:pt idx="867">
                  <c:v>185</c:v>
                </c:pt>
                <c:pt idx="868">
                  <c:v>190</c:v>
                </c:pt>
                <c:pt idx="869">
                  <c:v>130</c:v>
                </c:pt>
                <c:pt idx="870">
                  <c:v>180</c:v>
                </c:pt>
                <c:pt idx="871">
                  <c:v>135</c:v>
                </c:pt>
                <c:pt idx="872">
                  <c:v>190</c:v>
                </c:pt>
                <c:pt idx="873">
                  <c:v>155</c:v>
                </c:pt>
                <c:pt idx="874">
                  <c:v>110</c:v>
                </c:pt>
                <c:pt idx="875">
                  <c:v>165</c:v>
                </c:pt>
                <c:pt idx="876">
                  <c:v>100</c:v>
                </c:pt>
                <c:pt idx="877">
                  <c:v>155</c:v>
                </c:pt>
                <c:pt idx="878">
                  <c:v>125</c:v>
                </c:pt>
                <c:pt idx="879">
                  <c:v>125</c:v>
                </c:pt>
                <c:pt idx="880">
                  <c:v>160</c:v>
                </c:pt>
                <c:pt idx="881">
                  <c:v>160</c:v>
                </c:pt>
                <c:pt idx="882">
                  <c:v>135</c:v>
                </c:pt>
                <c:pt idx="883">
                  <c:v>115</c:v>
                </c:pt>
                <c:pt idx="884">
                  <c:v>120</c:v>
                </c:pt>
                <c:pt idx="885">
                  <c:v>155</c:v>
                </c:pt>
                <c:pt idx="886">
                  <c:v>185</c:v>
                </c:pt>
                <c:pt idx="887">
                  <c:v>150</c:v>
                </c:pt>
                <c:pt idx="888">
                  <c:v>130</c:v>
                </c:pt>
                <c:pt idx="889">
                  <c:v>150</c:v>
                </c:pt>
                <c:pt idx="890">
                  <c:v>155</c:v>
                </c:pt>
                <c:pt idx="891">
                  <c:v>185</c:v>
                </c:pt>
                <c:pt idx="892">
                  <c:v>155</c:v>
                </c:pt>
                <c:pt idx="893">
                  <c:v>165</c:v>
                </c:pt>
                <c:pt idx="894">
                  <c:v>180</c:v>
                </c:pt>
                <c:pt idx="895">
                  <c:v>145</c:v>
                </c:pt>
                <c:pt idx="896">
                  <c:v>155</c:v>
                </c:pt>
                <c:pt idx="897">
                  <c:v>140</c:v>
                </c:pt>
                <c:pt idx="898">
                  <c:v>100</c:v>
                </c:pt>
                <c:pt idx="899">
                  <c:v>105</c:v>
                </c:pt>
                <c:pt idx="900">
                  <c:v>135</c:v>
                </c:pt>
                <c:pt idx="901">
                  <c:v>155</c:v>
                </c:pt>
                <c:pt idx="902">
                  <c:v>130</c:v>
                </c:pt>
                <c:pt idx="903">
                  <c:v>150</c:v>
                </c:pt>
                <c:pt idx="904">
                  <c:v>160</c:v>
                </c:pt>
                <c:pt idx="905">
                  <c:v>160</c:v>
                </c:pt>
                <c:pt idx="906">
                  <c:v>175</c:v>
                </c:pt>
                <c:pt idx="907">
                  <c:v>160</c:v>
                </c:pt>
                <c:pt idx="908">
                  <c:v>125</c:v>
                </c:pt>
                <c:pt idx="909">
                  <c:v>160</c:v>
                </c:pt>
                <c:pt idx="910">
                  <c:v>160</c:v>
                </c:pt>
                <c:pt idx="911">
                  <c:v>160</c:v>
                </c:pt>
                <c:pt idx="912">
                  <c:v>140</c:v>
                </c:pt>
                <c:pt idx="913">
                  <c:v>155</c:v>
                </c:pt>
                <c:pt idx="914">
                  <c:v>170</c:v>
                </c:pt>
                <c:pt idx="915">
                  <c:v>145</c:v>
                </c:pt>
                <c:pt idx="916">
                  <c:v>125</c:v>
                </c:pt>
                <c:pt idx="917">
                  <c:v>115</c:v>
                </c:pt>
                <c:pt idx="918">
                  <c:v>140</c:v>
                </c:pt>
                <c:pt idx="919">
                  <c:v>125</c:v>
                </c:pt>
                <c:pt idx="920">
                  <c:v>140</c:v>
                </c:pt>
                <c:pt idx="921">
                  <c:v>155</c:v>
                </c:pt>
                <c:pt idx="922">
                  <c:v>85</c:v>
                </c:pt>
                <c:pt idx="923">
                  <c:v>195</c:v>
                </c:pt>
                <c:pt idx="924">
                  <c:v>145</c:v>
                </c:pt>
                <c:pt idx="925">
                  <c:v>120</c:v>
                </c:pt>
                <c:pt idx="926">
                  <c:v>175</c:v>
                </c:pt>
                <c:pt idx="927">
                  <c:v>165</c:v>
                </c:pt>
                <c:pt idx="928">
                  <c:v>120</c:v>
                </c:pt>
                <c:pt idx="929">
                  <c:v>140</c:v>
                </c:pt>
                <c:pt idx="930">
                  <c:v>155</c:v>
                </c:pt>
                <c:pt idx="931">
                  <c:v>165</c:v>
                </c:pt>
                <c:pt idx="932">
                  <c:v>170</c:v>
                </c:pt>
                <c:pt idx="933">
                  <c:v>170</c:v>
                </c:pt>
                <c:pt idx="934">
                  <c:v>155</c:v>
                </c:pt>
                <c:pt idx="935">
                  <c:v>145</c:v>
                </c:pt>
                <c:pt idx="936">
                  <c:v>120</c:v>
                </c:pt>
                <c:pt idx="937">
                  <c:v>125</c:v>
                </c:pt>
                <c:pt idx="938">
                  <c:v>130</c:v>
                </c:pt>
                <c:pt idx="939">
                  <c:v>150</c:v>
                </c:pt>
                <c:pt idx="940">
                  <c:v>155</c:v>
                </c:pt>
                <c:pt idx="941">
                  <c:v>155</c:v>
                </c:pt>
                <c:pt idx="942">
                  <c:v>175</c:v>
                </c:pt>
                <c:pt idx="943">
                  <c:v>180</c:v>
                </c:pt>
                <c:pt idx="944">
                  <c:v>130</c:v>
                </c:pt>
                <c:pt idx="945">
                  <c:v>115</c:v>
                </c:pt>
                <c:pt idx="946">
                  <c:v>130</c:v>
                </c:pt>
                <c:pt idx="947">
                  <c:v>135</c:v>
                </c:pt>
                <c:pt idx="948">
                  <c:v>120</c:v>
                </c:pt>
                <c:pt idx="949">
                  <c:v>130</c:v>
                </c:pt>
                <c:pt idx="950">
                  <c:v>125</c:v>
                </c:pt>
                <c:pt idx="951">
                  <c:v>125</c:v>
                </c:pt>
                <c:pt idx="952">
                  <c:v>140</c:v>
                </c:pt>
                <c:pt idx="953">
                  <c:v>150</c:v>
                </c:pt>
                <c:pt idx="954">
                  <c:v>155</c:v>
                </c:pt>
                <c:pt idx="955">
                  <c:v>150</c:v>
                </c:pt>
                <c:pt idx="956">
                  <c:v>115</c:v>
                </c:pt>
                <c:pt idx="957">
                  <c:v>110</c:v>
                </c:pt>
                <c:pt idx="958">
                  <c:v>135</c:v>
                </c:pt>
                <c:pt idx="959">
                  <c:v>160</c:v>
                </c:pt>
                <c:pt idx="960">
                  <c:v>165</c:v>
                </c:pt>
                <c:pt idx="961">
                  <c:v>165</c:v>
                </c:pt>
                <c:pt idx="962">
                  <c:v>160</c:v>
                </c:pt>
                <c:pt idx="963">
                  <c:v>105</c:v>
                </c:pt>
                <c:pt idx="964">
                  <c:v>85</c:v>
                </c:pt>
                <c:pt idx="965">
                  <c:v>125</c:v>
                </c:pt>
                <c:pt idx="966">
                  <c:v>195</c:v>
                </c:pt>
                <c:pt idx="967">
                  <c:v>165</c:v>
                </c:pt>
                <c:pt idx="968">
                  <c:v>150</c:v>
                </c:pt>
                <c:pt idx="969">
                  <c:v>135</c:v>
                </c:pt>
                <c:pt idx="970">
                  <c:v>165</c:v>
                </c:pt>
                <c:pt idx="971">
                  <c:v>150</c:v>
                </c:pt>
                <c:pt idx="972">
                  <c:v>195</c:v>
                </c:pt>
                <c:pt idx="973">
                  <c:v>170</c:v>
                </c:pt>
                <c:pt idx="974">
                  <c:v>180</c:v>
                </c:pt>
                <c:pt idx="975">
                  <c:v>145</c:v>
                </c:pt>
                <c:pt idx="976">
                  <c:v>105</c:v>
                </c:pt>
                <c:pt idx="977">
                  <c:v>135</c:v>
                </c:pt>
                <c:pt idx="978">
                  <c:v>155</c:v>
                </c:pt>
                <c:pt idx="979">
                  <c:v>125</c:v>
                </c:pt>
                <c:pt idx="980">
                  <c:v>85</c:v>
                </c:pt>
                <c:pt idx="981">
                  <c:v>130</c:v>
                </c:pt>
                <c:pt idx="982">
                  <c:v>80</c:v>
                </c:pt>
                <c:pt idx="983">
                  <c:v>110</c:v>
                </c:pt>
                <c:pt idx="984">
                  <c:v>140</c:v>
                </c:pt>
                <c:pt idx="985">
                  <c:v>140</c:v>
                </c:pt>
                <c:pt idx="986">
                  <c:v>165</c:v>
                </c:pt>
                <c:pt idx="987">
                  <c:v>140</c:v>
                </c:pt>
                <c:pt idx="988">
                  <c:v>120</c:v>
                </c:pt>
                <c:pt idx="989">
                  <c:v>165</c:v>
                </c:pt>
                <c:pt idx="990">
                  <c:v>170</c:v>
                </c:pt>
                <c:pt idx="991">
                  <c:v>100</c:v>
                </c:pt>
                <c:pt idx="992">
                  <c:v>100</c:v>
                </c:pt>
                <c:pt idx="993">
                  <c:v>95</c:v>
                </c:pt>
                <c:pt idx="994">
                  <c:v>115</c:v>
                </c:pt>
                <c:pt idx="995">
                  <c:v>155</c:v>
                </c:pt>
                <c:pt idx="996">
                  <c:v>155</c:v>
                </c:pt>
                <c:pt idx="997">
                  <c:v>120</c:v>
                </c:pt>
                <c:pt idx="998">
                  <c:v>155</c:v>
                </c:pt>
                <c:pt idx="999">
                  <c:v>160</c:v>
                </c:pt>
                <c:pt idx="1000">
                  <c:v>145</c:v>
                </c:pt>
                <c:pt idx="1001">
                  <c:v>150</c:v>
                </c:pt>
                <c:pt idx="1002">
                  <c:v>150</c:v>
                </c:pt>
                <c:pt idx="1003">
                  <c:v>145</c:v>
                </c:pt>
                <c:pt idx="1004">
                  <c:v>145</c:v>
                </c:pt>
                <c:pt idx="1005">
                  <c:v>125</c:v>
                </c:pt>
                <c:pt idx="1006">
                  <c:v>145</c:v>
                </c:pt>
                <c:pt idx="1007">
                  <c:v>160</c:v>
                </c:pt>
                <c:pt idx="1008">
                  <c:v>110</c:v>
                </c:pt>
                <c:pt idx="1009">
                  <c:v>105</c:v>
                </c:pt>
                <c:pt idx="1010">
                  <c:v>140</c:v>
                </c:pt>
                <c:pt idx="1011">
                  <c:v>115</c:v>
                </c:pt>
                <c:pt idx="1012">
                  <c:v>85</c:v>
                </c:pt>
                <c:pt idx="1013">
                  <c:v>125</c:v>
                </c:pt>
                <c:pt idx="1014">
                  <c:v>130</c:v>
                </c:pt>
                <c:pt idx="1015">
                  <c:v>100</c:v>
                </c:pt>
                <c:pt idx="1016">
                  <c:v>65</c:v>
                </c:pt>
                <c:pt idx="1017">
                  <c:v>75</c:v>
                </c:pt>
                <c:pt idx="1018">
                  <c:v>130</c:v>
                </c:pt>
                <c:pt idx="1019">
                  <c:v>145</c:v>
                </c:pt>
                <c:pt idx="1020">
                  <c:v>155</c:v>
                </c:pt>
                <c:pt idx="1021">
                  <c:v>150</c:v>
                </c:pt>
                <c:pt idx="1022">
                  <c:v>125</c:v>
                </c:pt>
                <c:pt idx="1023">
                  <c:v>135</c:v>
                </c:pt>
                <c:pt idx="1024">
                  <c:v>140</c:v>
                </c:pt>
                <c:pt idx="1025">
                  <c:v>130</c:v>
                </c:pt>
                <c:pt idx="1026">
                  <c:v>120</c:v>
                </c:pt>
                <c:pt idx="1027">
                  <c:v>115</c:v>
                </c:pt>
                <c:pt idx="1028">
                  <c:v>140</c:v>
                </c:pt>
                <c:pt idx="1029">
                  <c:v>135</c:v>
                </c:pt>
                <c:pt idx="1030">
                  <c:v>120</c:v>
                </c:pt>
                <c:pt idx="1031">
                  <c:v>110</c:v>
                </c:pt>
                <c:pt idx="1032">
                  <c:v>140</c:v>
                </c:pt>
                <c:pt idx="1033">
                  <c:v>150</c:v>
                </c:pt>
                <c:pt idx="1034">
                  <c:v>105</c:v>
                </c:pt>
                <c:pt idx="1035">
                  <c:v>155</c:v>
                </c:pt>
                <c:pt idx="1036">
                  <c:v>125</c:v>
                </c:pt>
                <c:pt idx="1037">
                  <c:v>110</c:v>
                </c:pt>
                <c:pt idx="1038">
                  <c:v>105</c:v>
                </c:pt>
                <c:pt idx="1039">
                  <c:v>60</c:v>
                </c:pt>
                <c:pt idx="1040">
                  <c:v>95</c:v>
                </c:pt>
                <c:pt idx="1041">
                  <c:v>125</c:v>
                </c:pt>
                <c:pt idx="1042">
                  <c:v>120</c:v>
                </c:pt>
                <c:pt idx="1043">
                  <c:v>90</c:v>
                </c:pt>
                <c:pt idx="1044">
                  <c:v>150</c:v>
                </c:pt>
                <c:pt idx="1045">
                  <c:v>100</c:v>
                </c:pt>
                <c:pt idx="1046">
                  <c:v>120</c:v>
                </c:pt>
                <c:pt idx="1047">
                  <c:v>180</c:v>
                </c:pt>
                <c:pt idx="1048">
                  <c:v>105</c:v>
                </c:pt>
                <c:pt idx="1049">
                  <c:v>115</c:v>
                </c:pt>
                <c:pt idx="1050">
                  <c:v>150</c:v>
                </c:pt>
                <c:pt idx="1051">
                  <c:v>140</c:v>
                </c:pt>
                <c:pt idx="1052">
                  <c:v>120</c:v>
                </c:pt>
                <c:pt idx="1053">
                  <c:v>110</c:v>
                </c:pt>
                <c:pt idx="1054">
                  <c:v>120</c:v>
                </c:pt>
                <c:pt idx="1055">
                  <c:v>110</c:v>
                </c:pt>
                <c:pt idx="1056">
                  <c:v>105</c:v>
                </c:pt>
                <c:pt idx="1057">
                  <c:v>125</c:v>
                </c:pt>
                <c:pt idx="1058">
                  <c:v>145</c:v>
                </c:pt>
                <c:pt idx="1059">
                  <c:v>135</c:v>
                </c:pt>
                <c:pt idx="1060">
                  <c:v>110</c:v>
                </c:pt>
                <c:pt idx="1061">
                  <c:v>110</c:v>
                </c:pt>
                <c:pt idx="1062">
                  <c:v>85</c:v>
                </c:pt>
                <c:pt idx="1063">
                  <c:v>115</c:v>
                </c:pt>
                <c:pt idx="1064">
                  <c:v>135</c:v>
                </c:pt>
                <c:pt idx="1065">
                  <c:v>125</c:v>
                </c:pt>
                <c:pt idx="1066">
                  <c:v>120</c:v>
                </c:pt>
                <c:pt idx="1067">
                  <c:v>115</c:v>
                </c:pt>
                <c:pt idx="1068">
                  <c:v>145</c:v>
                </c:pt>
                <c:pt idx="1069">
                  <c:v>150</c:v>
                </c:pt>
                <c:pt idx="1070">
                  <c:v>135</c:v>
                </c:pt>
                <c:pt idx="1071">
                  <c:v>135</c:v>
                </c:pt>
                <c:pt idx="1072">
                  <c:v>135</c:v>
                </c:pt>
                <c:pt idx="1073">
                  <c:v>135</c:v>
                </c:pt>
                <c:pt idx="1074">
                  <c:v>140</c:v>
                </c:pt>
                <c:pt idx="1075">
                  <c:v>135</c:v>
                </c:pt>
                <c:pt idx="1076">
                  <c:v>100</c:v>
                </c:pt>
                <c:pt idx="1077">
                  <c:v>90</c:v>
                </c:pt>
                <c:pt idx="1078">
                  <c:v>95</c:v>
                </c:pt>
                <c:pt idx="1079">
                  <c:v>110</c:v>
                </c:pt>
                <c:pt idx="1080">
                  <c:v>130</c:v>
                </c:pt>
                <c:pt idx="1081">
                  <c:v>125</c:v>
                </c:pt>
                <c:pt idx="1082">
                  <c:v>120</c:v>
                </c:pt>
                <c:pt idx="1083">
                  <c:v>100</c:v>
                </c:pt>
                <c:pt idx="1084">
                  <c:v>100</c:v>
                </c:pt>
                <c:pt idx="1085">
                  <c:v>130</c:v>
                </c:pt>
                <c:pt idx="1086">
                  <c:v>155</c:v>
                </c:pt>
                <c:pt idx="1087">
                  <c:v>120</c:v>
                </c:pt>
                <c:pt idx="1088">
                  <c:v>145</c:v>
                </c:pt>
                <c:pt idx="1089">
                  <c:v>130</c:v>
                </c:pt>
                <c:pt idx="1090">
                  <c:v>110</c:v>
                </c:pt>
                <c:pt idx="1091">
                  <c:v>115</c:v>
                </c:pt>
                <c:pt idx="1092">
                  <c:v>120</c:v>
                </c:pt>
                <c:pt idx="1093">
                  <c:v>120</c:v>
                </c:pt>
                <c:pt idx="1094">
                  <c:v>130</c:v>
                </c:pt>
                <c:pt idx="1095">
                  <c:v>115</c:v>
                </c:pt>
                <c:pt idx="1096">
                  <c:v>160</c:v>
                </c:pt>
                <c:pt idx="1097">
                  <c:v>95</c:v>
                </c:pt>
                <c:pt idx="1098">
                  <c:v>150</c:v>
                </c:pt>
                <c:pt idx="1099">
                  <c:v>70</c:v>
                </c:pt>
                <c:pt idx="1100">
                  <c:v>70</c:v>
                </c:pt>
                <c:pt idx="1101">
                  <c:v>120</c:v>
                </c:pt>
                <c:pt idx="1102">
                  <c:v>90</c:v>
                </c:pt>
                <c:pt idx="1103">
                  <c:v>100</c:v>
                </c:pt>
                <c:pt idx="1104">
                  <c:v>65</c:v>
                </c:pt>
                <c:pt idx="1105">
                  <c:v>145</c:v>
                </c:pt>
                <c:pt idx="1106">
                  <c:v>110</c:v>
                </c:pt>
                <c:pt idx="1107">
                  <c:v>85</c:v>
                </c:pt>
                <c:pt idx="1108">
                  <c:v>105</c:v>
                </c:pt>
                <c:pt idx="1109">
                  <c:v>125</c:v>
                </c:pt>
                <c:pt idx="1110">
                  <c:v>135</c:v>
                </c:pt>
                <c:pt idx="1111">
                  <c:v>105</c:v>
                </c:pt>
                <c:pt idx="1112">
                  <c:v>105</c:v>
                </c:pt>
                <c:pt idx="1113">
                  <c:v>105</c:v>
                </c:pt>
                <c:pt idx="1114">
                  <c:v>125</c:v>
                </c:pt>
                <c:pt idx="1115">
                  <c:v>125</c:v>
                </c:pt>
                <c:pt idx="1116">
                  <c:v>105</c:v>
                </c:pt>
                <c:pt idx="1117">
                  <c:v>80</c:v>
                </c:pt>
                <c:pt idx="1118">
                  <c:v>120</c:v>
                </c:pt>
                <c:pt idx="1119">
                  <c:v>110</c:v>
                </c:pt>
                <c:pt idx="1120">
                  <c:v>90</c:v>
                </c:pt>
                <c:pt idx="1121">
                  <c:v>130</c:v>
                </c:pt>
                <c:pt idx="1122">
                  <c:v>145</c:v>
                </c:pt>
                <c:pt idx="1123">
                  <c:v>110</c:v>
                </c:pt>
                <c:pt idx="1124">
                  <c:v>80</c:v>
                </c:pt>
                <c:pt idx="1125">
                  <c:v>95</c:v>
                </c:pt>
                <c:pt idx="1126">
                  <c:v>105</c:v>
                </c:pt>
                <c:pt idx="1127">
                  <c:v>120</c:v>
                </c:pt>
                <c:pt idx="1128">
                  <c:v>140</c:v>
                </c:pt>
                <c:pt idx="1129">
                  <c:v>125</c:v>
                </c:pt>
                <c:pt idx="1130">
                  <c:v>120</c:v>
                </c:pt>
                <c:pt idx="1131">
                  <c:v>115</c:v>
                </c:pt>
                <c:pt idx="1132">
                  <c:v>105</c:v>
                </c:pt>
                <c:pt idx="1133">
                  <c:v>110</c:v>
                </c:pt>
                <c:pt idx="1134">
                  <c:v>105</c:v>
                </c:pt>
                <c:pt idx="1135">
                  <c:v>100</c:v>
                </c:pt>
                <c:pt idx="1136">
                  <c:v>135</c:v>
                </c:pt>
                <c:pt idx="1137">
                  <c:v>100</c:v>
                </c:pt>
                <c:pt idx="1138">
                  <c:v>85</c:v>
                </c:pt>
                <c:pt idx="1139">
                  <c:v>115</c:v>
                </c:pt>
                <c:pt idx="1140">
                  <c:v>100</c:v>
                </c:pt>
                <c:pt idx="1141">
                  <c:v>75</c:v>
                </c:pt>
                <c:pt idx="1142">
                  <c:v>95</c:v>
                </c:pt>
                <c:pt idx="1143">
                  <c:v>115</c:v>
                </c:pt>
                <c:pt idx="1144">
                  <c:v>110</c:v>
                </c:pt>
                <c:pt idx="1145">
                  <c:v>120</c:v>
                </c:pt>
                <c:pt idx="1146">
                  <c:v>120</c:v>
                </c:pt>
                <c:pt idx="1147">
                  <c:v>115</c:v>
                </c:pt>
                <c:pt idx="1148">
                  <c:v>85</c:v>
                </c:pt>
                <c:pt idx="1149">
                  <c:v>95</c:v>
                </c:pt>
                <c:pt idx="1150">
                  <c:v>145</c:v>
                </c:pt>
                <c:pt idx="1151">
                  <c:v>105</c:v>
                </c:pt>
                <c:pt idx="1152">
                  <c:v>125</c:v>
                </c:pt>
                <c:pt idx="1153">
                  <c:v>110</c:v>
                </c:pt>
                <c:pt idx="1154">
                  <c:v>115</c:v>
                </c:pt>
                <c:pt idx="1155">
                  <c:v>120</c:v>
                </c:pt>
                <c:pt idx="1156">
                  <c:v>125</c:v>
                </c:pt>
                <c:pt idx="1157">
                  <c:v>125</c:v>
                </c:pt>
                <c:pt idx="1158">
                  <c:v>100</c:v>
                </c:pt>
                <c:pt idx="1159">
                  <c:v>120</c:v>
                </c:pt>
                <c:pt idx="1160">
                  <c:v>125</c:v>
                </c:pt>
                <c:pt idx="1161">
                  <c:v>70</c:v>
                </c:pt>
                <c:pt idx="1162">
                  <c:v>110</c:v>
                </c:pt>
                <c:pt idx="1163">
                  <c:v>130</c:v>
                </c:pt>
                <c:pt idx="1164">
                  <c:v>125</c:v>
                </c:pt>
                <c:pt idx="1165">
                  <c:v>75</c:v>
                </c:pt>
                <c:pt idx="1166">
                  <c:v>95</c:v>
                </c:pt>
                <c:pt idx="1167">
                  <c:v>105</c:v>
                </c:pt>
                <c:pt idx="1168">
                  <c:v>100</c:v>
                </c:pt>
                <c:pt idx="1169">
                  <c:v>135</c:v>
                </c:pt>
                <c:pt idx="1170">
                  <c:v>110</c:v>
                </c:pt>
                <c:pt idx="1171">
                  <c:v>80</c:v>
                </c:pt>
                <c:pt idx="1172">
                  <c:v>95</c:v>
                </c:pt>
                <c:pt idx="1173">
                  <c:v>60</c:v>
                </c:pt>
                <c:pt idx="1174">
                  <c:v>95</c:v>
                </c:pt>
                <c:pt idx="1175">
                  <c:v>145</c:v>
                </c:pt>
                <c:pt idx="1176">
                  <c:v>110</c:v>
                </c:pt>
                <c:pt idx="1177">
                  <c:v>110</c:v>
                </c:pt>
                <c:pt idx="1178">
                  <c:v>140</c:v>
                </c:pt>
                <c:pt idx="1179">
                  <c:v>135</c:v>
                </c:pt>
                <c:pt idx="1180">
                  <c:v>125</c:v>
                </c:pt>
                <c:pt idx="1181">
                  <c:v>130</c:v>
                </c:pt>
                <c:pt idx="1182">
                  <c:v>115</c:v>
                </c:pt>
                <c:pt idx="1183">
                  <c:v>90</c:v>
                </c:pt>
                <c:pt idx="1184">
                  <c:v>75</c:v>
                </c:pt>
                <c:pt idx="1185">
                  <c:v>110</c:v>
                </c:pt>
                <c:pt idx="1186">
                  <c:v>120</c:v>
                </c:pt>
                <c:pt idx="1187">
                  <c:v>135</c:v>
                </c:pt>
                <c:pt idx="1188">
                  <c:v>130</c:v>
                </c:pt>
                <c:pt idx="1189">
                  <c:v>95</c:v>
                </c:pt>
                <c:pt idx="1190">
                  <c:v>105</c:v>
                </c:pt>
                <c:pt idx="1191">
                  <c:v>115</c:v>
                </c:pt>
                <c:pt idx="1192">
                  <c:v>140</c:v>
                </c:pt>
                <c:pt idx="1193">
                  <c:v>145</c:v>
                </c:pt>
                <c:pt idx="1194">
                  <c:v>110</c:v>
                </c:pt>
                <c:pt idx="1195">
                  <c:v>85</c:v>
                </c:pt>
                <c:pt idx="1196">
                  <c:v>120</c:v>
                </c:pt>
                <c:pt idx="1197">
                  <c:v>120</c:v>
                </c:pt>
                <c:pt idx="1198">
                  <c:v>105</c:v>
                </c:pt>
                <c:pt idx="1199">
                  <c:v>180</c:v>
                </c:pt>
                <c:pt idx="1200">
                  <c:v>160</c:v>
                </c:pt>
                <c:pt idx="1201">
                  <c:v>165</c:v>
                </c:pt>
                <c:pt idx="1202">
                  <c:v>190</c:v>
                </c:pt>
                <c:pt idx="1203">
                  <c:v>165</c:v>
                </c:pt>
                <c:pt idx="1204">
                  <c:v>165</c:v>
                </c:pt>
                <c:pt idx="1205">
                  <c:v>195</c:v>
                </c:pt>
                <c:pt idx="1206">
                  <c:v>260</c:v>
                </c:pt>
                <c:pt idx="1207">
                  <c:v>310</c:v>
                </c:pt>
                <c:pt idx="1208">
                  <c:v>310</c:v>
                </c:pt>
                <c:pt idx="1209">
                  <c:v>360</c:v>
                </c:pt>
                <c:pt idx="1210">
                  <c:v>435</c:v>
                </c:pt>
                <c:pt idx="1211">
                  <c:v>510</c:v>
                </c:pt>
                <c:pt idx="1212">
                  <c:v>575</c:v>
                </c:pt>
                <c:pt idx="1213">
                  <c:v>715</c:v>
                </c:pt>
                <c:pt idx="1214">
                  <c:v>790</c:v>
                </c:pt>
                <c:pt idx="1215">
                  <c:v>735</c:v>
                </c:pt>
                <c:pt idx="1216">
                  <c:v>660</c:v>
                </c:pt>
                <c:pt idx="1217">
                  <c:v>710</c:v>
                </c:pt>
                <c:pt idx="1218">
                  <c:v>545</c:v>
                </c:pt>
                <c:pt idx="1219">
                  <c:v>725</c:v>
                </c:pt>
                <c:pt idx="1220">
                  <c:v>540</c:v>
                </c:pt>
                <c:pt idx="1221">
                  <c:v>405</c:v>
                </c:pt>
                <c:pt idx="1222">
                  <c:v>340</c:v>
                </c:pt>
                <c:pt idx="1223">
                  <c:v>325</c:v>
                </c:pt>
                <c:pt idx="1224">
                  <c:v>260</c:v>
                </c:pt>
                <c:pt idx="1225">
                  <c:v>190</c:v>
                </c:pt>
                <c:pt idx="1226">
                  <c:v>175</c:v>
                </c:pt>
                <c:pt idx="1227">
                  <c:v>200</c:v>
                </c:pt>
                <c:pt idx="1228">
                  <c:v>155</c:v>
                </c:pt>
                <c:pt idx="1229">
                  <c:v>150</c:v>
                </c:pt>
                <c:pt idx="1230">
                  <c:v>160</c:v>
                </c:pt>
                <c:pt idx="1231">
                  <c:v>120</c:v>
                </c:pt>
                <c:pt idx="1232">
                  <c:v>135</c:v>
                </c:pt>
                <c:pt idx="1233">
                  <c:v>110</c:v>
                </c:pt>
                <c:pt idx="1234">
                  <c:v>95</c:v>
                </c:pt>
                <c:pt idx="1235">
                  <c:v>105</c:v>
                </c:pt>
                <c:pt idx="1236">
                  <c:v>110</c:v>
                </c:pt>
                <c:pt idx="1237">
                  <c:v>130</c:v>
                </c:pt>
                <c:pt idx="1238">
                  <c:v>140</c:v>
                </c:pt>
                <c:pt idx="1239">
                  <c:v>140</c:v>
                </c:pt>
                <c:pt idx="1240">
                  <c:v>125</c:v>
                </c:pt>
                <c:pt idx="1241">
                  <c:v>120</c:v>
                </c:pt>
                <c:pt idx="1242">
                  <c:v>140</c:v>
                </c:pt>
                <c:pt idx="1243">
                  <c:v>135</c:v>
                </c:pt>
                <c:pt idx="1244">
                  <c:v>90</c:v>
                </c:pt>
                <c:pt idx="1245">
                  <c:v>105</c:v>
                </c:pt>
                <c:pt idx="1246">
                  <c:v>115</c:v>
                </c:pt>
                <c:pt idx="1247">
                  <c:v>120</c:v>
                </c:pt>
                <c:pt idx="1248">
                  <c:v>125</c:v>
                </c:pt>
                <c:pt idx="1249">
                  <c:v>135</c:v>
                </c:pt>
                <c:pt idx="1250">
                  <c:v>145</c:v>
                </c:pt>
                <c:pt idx="1251">
                  <c:v>125</c:v>
                </c:pt>
                <c:pt idx="1252">
                  <c:v>95</c:v>
                </c:pt>
                <c:pt idx="1253">
                  <c:v>90</c:v>
                </c:pt>
                <c:pt idx="1254">
                  <c:v>105</c:v>
                </c:pt>
                <c:pt idx="1255">
                  <c:v>115</c:v>
                </c:pt>
                <c:pt idx="1256">
                  <c:v>120</c:v>
                </c:pt>
                <c:pt idx="1257">
                  <c:v>120</c:v>
                </c:pt>
                <c:pt idx="1258">
                  <c:v>115</c:v>
                </c:pt>
                <c:pt idx="1259">
                  <c:v>90</c:v>
                </c:pt>
                <c:pt idx="1260">
                  <c:v>95</c:v>
                </c:pt>
                <c:pt idx="1261">
                  <c:v>110</c:v>
                </c:pt>
                <c:pt idx="1262">
                  <c:v>145</c:v>
                </c:pt>
                <c:pt idx="1263">
                  <c:v>160</c:v>
                </c:pt>
                <c:pt idx="1264">
                  <c:v>135</c:v>
                </c:pt>
                <c:pt idx="1265">
                  <c:v>145</c:v>
                </c:pt>
                <c:pt idx="1266">
                  <c:v>140</c:v>
                </c:pt>
                <c:pt idx="1267">
                  <c:v>130</c:v>
                </c:pt>
                <c:pt idx="1268">
                  <c:v>120</c:v>
                </c:pt>
                <c:pt idx="1269">
                  <c:v>175</c:v>
                </c:pt>
                <c:pt idx="1270">
                  <c:v>125</c:v>
                </c:pt>
                <c:pt idx="1271">
                  <c:v>100</c:v>
                </c:pt>
                <c:pt idx="1272">
                  <c:v>140</c:v>
                </c:pt>
                <c:pt idx="1273">
                  <c:v>105</c:v>
                </c:pt>
                <c:pt idx="1274">
                  <c:v>130</c:v>
                </c:pt>
                <c:pt idx="1275">
                  <c:v>100</c:v>
                </c:pt>
                <c:pt idx="1276">
                  <c:v>80</c:v>
                </c:pt>
                <c:pt idx="1277">
                  <c:v>165</c:v>
                </c:pt>
                <c:pt idx="1278">
                  <c:v>150</c:v>
                </c:pt>
                <c:pt idx="1279">
                  <c:v>165</c:v>
                </c:pt>
                <c:pt idx="1280">
                  <c:v>185</c:v>
                </c:pt>
                <c:pt idx="1281">
                  <c:v>240</c:v>
                </c:pt>
                <c:pt idx="1282">
                  <c:v>240</c:v>
                </c:pt>
                <c:pt idx="1283">
                  <c:v>290</c:v>
                </c:pt>
                <c:pt idx="1284">
                  <c:v>310</c:v>
                </c:pt>
                <c:pt idx="1285">
                  <c:v>365</c:v>
                </c:pt>
                <c:pt idx="1286">
                  <c:v>425</c:v>
                </c:pt>
                <c:pt idx="1287">
                  <c:v>490</c:v>
                </c:pt>
                <c:pt idx="1288">
                  <c:v>685</c:v>
                </c:pt>
                <c:pt idx="1289">
                  <c:v>745</c:v>
                </c:pt>
                <c:pt idx="1290">
                  <c:v>885</c:v>
                </c:pt>
                <c:pt idx="1291">
                  <c:v>1120</c:v>
                </c:pt>
                <c:pt idx="1292">
                  <c:v>1335</c:v>
                </c:pt>
                <c:pt idx="1293">
                  <c:v>1530</c:v>
                </c:pt>
                <c:pt idx="1294">
                  <c:v>1780</c:v>
                </c:pt>
                <c:pt idx="1295">
                  <c:v>2075</c:v>
                </c:pt>
                <c:pt idx="1296">
                  <c:v>2320</c:v>
                </c:pt>
                <c:pt idx="1297">
                  <c:v>2300</c:v>
                </c:pt>
                <c:pt idx="1298">
                  <c:v>2130</c:v>
                </c:pt>
                <c:pt idx="1299">
                  <c:v>1940</c:v>
                </c:pt>
                <c:pt idx="1300">
                  <c:v>1750</c:v>
                </c:pt>
                <c:pt idx="1301">
                  <c:v>1455</c:v>
                </c:pt>
                <c:pt idx="1302">
                  <c:v>1285</c:v>
                </c:pt>
                <c:pt idx="1303">
                  <c:v>1090</c:v>
                </c:pt>
                <c:pt idx="1304">
                  <c:v>835</c:v>
                </c:pt>
                <c:pt idx="1305">
                  <c:v>615</c:v>
                </c:pt>
                <c:pt idx="1306">
                  <c:v>490</c:v>
                </c:pt>
                <c:pt idx="1307">
                  <c:v>420</c:v>
                </c:pt>
                <c:pt idx="1308">
                  <c:v>355</c:v>
                </c:pt>
                <c:pt idx="1309">
                  <c:v>320</c:v>
                </c:pt>
                <c:pt idx="1310">
                  <c:v>260</c:v>
                </c:pt>
                <c:pt idx="1311">
                  <c:v>225</c:v>
                </c:pt>
                <c:pt idx="1312">
                  <c:v>185</c:v>
                </c:pt>
                <c:pt idx="1313">
                  <c:v>160</c:v>
                </c:pt>
                <c:pt idx="1314">
                  <c:v>165</c:v>
                </c:pt>
                <c:pt idx="1315">
                  <c:v>155</c:v>
                </c:pt>
                <c:pt idx="1316">
                  <c:v>145</c:v>
                </c:pt>
                <c:pt idx="1317">
                  <c:v>115</c:v>
                </c:pt>
                <c:pt idx="1318">
                  <c:v>145</c:v>
                </c:pt>
                <c:pt idx="1319">
                  <c:v>125</c:v>
                </c:pt>
                <c:pt idx="1320">
                  <c:v>120</c:v>
                </c:pt>
                <c:pt idx="1321">
                  <c:v>115</c:v>
                </c:pt>
                <c:pt idx="1322">
                  <c:v>115</c:v>
                </c:pt>
                <c:pt idx="1323">
                  <c:v>105</c:v>
                </c:pt>
                <c:pt idx="1324">
                  <c:v>150</c:v>
                </c:pt>
                <c:pt idx="1325">
                  <c:v>140</c:v>
                </c:pt>
                <c:pt idx="1326">
                  <c:v>100</c:v>
                </c:pt>
                <c:pt idx="1327">
                  <c:v>125</c:v>
                </c:pt>
                <c:pt idx="1328">
                  <c:v>105</c:v>
                </c:pt>
                <c:pt idx="1329">
                  <c:v>110</c:v>
                </c:pt>
                <c:pt idx="1330">
                  <c:v>85</c:v>
                </c:pt>
                <c:pt idx="1331">
                  <c:v>85</c:v>
                </c:pt>
                <c:pt idx="1332">
                  <c:v>130</c:v>
                </c:pt>
                <c:pt idx="1333">
                  <c:v>165</c:v>
                </c:pt>
                <c:pt idx="1334">
                  <c:v>85</c:v>
                </c:pt>
                <c:pt idx="1335">
                  <c:v>155</c:v>
                </c:pt>
                <c:pt idx="1336">
                  <c:v>95</c:v>
                </c:pt>
                <c:pt idx="1337">
                  <c:v>100</c:v>
                </c:pt>
                <c:pt idx="1338">
                  <c:v>140</c:v>
                </c:pt>
                <c:pt idx="1339">
                  <c:v>115</c:v>
                </c:pt>
                <c:pt idx="1340">
                  <c:v>105</c:v>
                </c:pt>
                <c:pt idx="1341">
                  <c:v>135</c:v>
                </c:pt>
                <c:pt idx="1342">
                  <c:v>110</c:v>
                </c:pt>
                <c:pt idx="1343">
                  <c:v>90</c:v>
                </c:pt>
                <c:pt idx="1344">
                  <c:v>85</c:v>
                </c:pt>
                <c:pt idx="1345">
                  <c:v>105</c:v>
                </c:pt>
                <c:pt idx="1346">
                  <c:v>80</c:v>
                </c:pt>
                <c:pt idx="1347">
                  <c:v>80</c:v>
                </c:pt>
                <c:pt idx="1348">
                  <c:v>100</c:v>
                </c:pt>
                <c:pt idx="1349">
                  <c:v>100</c:v>
                </c:pt>
                <c:pt idx="1350">
                  <c:v>120</c:v>
                </c:pt>
                <c:pt idx="1351">
                  <c:v>105</c:v>
                </c:pt>
                <c:pt idx="1352">
                  <c:v>80</c:v>
                </c:pt>
                <c:pt idx="1353">
                  <c:v>75</c:v>
                </c:pt>
                <c:pt idx="1354">
                  <c:v>80</c:v>
                </c:pt>
                <c:pt idx="1355">
                  <c:v>105</c:v>
                </c:pt>
                <c:pt idx="1356">
                  <c:v>105</c:v>
                </c:pt>
                <c:pt idx="1357">
                  <c:v>85</c:v>
                </c:pt>
                <c:pt idx="1358">
                  <c:v>80</c:v>
                </c:pt>
                <c:pt idx="1359">
                  <c:v>85</c:v>
                </c:pt>
                <c:pt idx="1360">
                  <c:v>115</c:v>
                </c:pt>
                <c:pt idx="1361">
                  <c:v>115</c:v>
                </c:pt>
                <c:pt idx="1362">
                  <c:v>115</c:v>
                </c:pt>
                <c:pt idx="1363">
                  <c:v>110</c:v>
                </c:pt>
                <c:pt idx="1364">
                  <c:v>105</c:v>
                </c:pt>
                <c:pt idx="1365">
                  <c:v>105</c:v>
                </c:pt>
                <c:pt idx="1366">
                  <c:v>105</c:v>
                </c:pt>
                <c:pt idx="1367">
                  <c:v>80</c:v>
                </c:pt>
                <c:pt idx="1368">
                  <c:v>75</c:v>
                </c:pt>
                <c:pt idx="1369">
                  <c:v>115</c:v>
                </c:pt>
                <c:pt idx="1370">
                  <c:v>120</c:v>
                </c:pt>
                <c:pt idx="1371">
                  <c:v>100</c:v>
                </c:pt>
                <c:pt idx="1372">
                  <c:v>60</c:v>
                </c:pt>
                <c:pt idx="1373">
                  <c:v>70</c:v>
                </c:pt>
                <c:pt idx="1374">
                  <c:v>105</c:v>
                </c:pt>
                <c:pt idx="1375">
                  <c:v>100</c:v>
                </c:pt>
                <c:pt idx="1376">
                  <c:v>105</c:v>
                </c:pt>
                <c:pt idx="1377">
                  <c:v>100</c:v>
                </c:pt>
                <c:pt idx="1378">
                  <c:v>90</c:v>
                </c:pt>
                <c:pt idx="1379">
                  <c:v>105</c:v>
                </c:pt>
                <c:pt idx="1380">
                  <c:v>110</c:v>
                </c:pt>
                <c:pt idx="1381">
                  <c:v>100</c:v>
                </c:pt>
                <c:pt idx="1382">
                  <c:v>60</c:v>
                </c:pt>
                <c:pt idx="1383">
                  <c:v>60</c:v>
                </c:pt>
                <c:pt idx="1384">
                  <c:v>70</c:v>
                </c:pt>
                <c:pt idx="1385">
                  <c:v>110</c:v>
                </c:pt>
                <c:pt idx="1386">
                  <c:v>90</c:v>
                </c:pt>
                <c:pt idx="1387">
                  <c:v>50</c:v>
                </c:pt>
                <c:pt idx="1388">
                  <c:v>105</c:v>
                </c:pt>
                <c:pt idx="1389">
                  <c:v>110</c:v>
                </c:pt>
                <c:pt idx="1390">
                  <c:v>105</c:v>
                </c:pt>
                <c:pt idx="1391">
                  <c:v>85</c:v>
                </c:pt>
                <c:pt idx="1392">
                  <c:v>90</c:v>
                </c:pt>
                <c:pt idx="1393">
                  <c:v>105</c:v>
                </c:pt>
                <c:pt idx="1394">
                  <c:v>85</c:v>
                </c:pt>
                <c:pt idx="1395">
                  <c:v>110</c:v>
                </c:pt>
                <c:pt idx="1396">
                  <c:v>130</c:v>
                </c:pt>
                <c:pt idx="1397">
                  <c:v>105</c:v>
                </c:pt>
                <c:pt idx="1398">
                  <c:v>60</c:v>
                </c:pt>
                <c:pt idx="1399">
                  <c:v>90</c:v>
                </c:pt>
                <c:pt idx="1400">
                  <c:v>80</c:v>
                </c:pt>
                <c:pt idx="1401">
                  <c:v>80</c:v>
                </c:pt>
                <c:pt idx="1402">
                  <c:v>55</c:v>
                </c:pt>
                <c:pt idx="1403">
                  <c:v>90</c:v>
                </c:pt>
                <c:pt idx="1404">
                  <c:v>100</c:v>
                </c:pt>
                <c:pt idx="1405">
                  <c:v>90</c:v>
                </c:pt>
                <c:pt idx="1406">
                  <c:v>105</c:v>
                </c:pt>
                <c:pt idx="1407">
                  <c:v>95</c:v>
                </c:pt>
                <c:pt idx="1408">
                  <c:v>75</c:v>
                </c:pt>
                <c:pt idx="1409">
                  <c:v>65</c:v>
                </c:pt>
                <c:pt idx="1410">
                  <c:v>85</c:v>
                </c:pt>
                <c:pt idx="1411">
                  <c:v>95</c:v>
                </c:pt>
                <c:pt idx="1412">
                  <c:v>100</c:v>
                </c:pt>
                <c:pt idx="1413">
                  <c:v>105</c:v>
                </c:pt>
                <c:pt idx="1414">
                  <c:v>85</c:v>
                </c:pt>
                <c:pt idx="1415">
                  <c:v>70</c:v>
                </c:pt>
                <c:pt idx="1416">
                  <c:v>95</c:v>
                </c:pt>
                <c:pt idx="1417">
                  <c:v>90</c:v>
                </c:pt>
                <c:pt idx="1418">
                  <c:v>85</c:v>
                </c:pt>
                <c:pt idx="1419">
                  <c:v>100</c:v>
                </c:pt>
                <c:pt idx="1420">
                  <c:v>95</c:v>
                </c:pt>
                <c:pt idx="1421">
                  <c:v>85</c:v>
                </c:pt>
                <c:pt idx="1422">
                  <c:v>70</c:v>
                </c:pt>
                <c:pt idx="1423">
                  <c:v>65</c:v>
                </c:pt>
                <c:pt idx="1424">
                  <c:v>60</c:v>
                </c:pt>
                <c:pt idx="1425">
                  <c:v>95</c:v>
                </c:pt>
                <c:pt idx="1426">
                  <c:v>90</c:v>
                </c:pt>
                <c:pt idx="1427">
                  <c:v>85</c:v>
                </c:pt>
                <c:pt idx="1428">
                  <c:v>65</c:v>
                </c:pt>
                <c:pt idx="1429">
                  <c:v>105</c:v>
                </c:pt>
                <c:pt idx="1430">
                  <c:v>75</c:v>
                </c:pt>
                <c:pt idx="1431">
                  <c:v>75</c:v>
                </c:pt>
                <c:pt idx="1432">
                  <c:v>75</c:v>
                </c:pt>
                <c:pt idx="1433">
                  <c:v>75</c:v>
                </c:pt>
                <c:pt idx="1434">
                  <c:v>55</c:v>
                </c:pt>
                <c:pt idx="1435">
                  <c:v>65</c:v>
                </c:pt>
                <c:pt idx="1436">
                  <c:v>90</c:v>
                </c:pt>
                <c:pt idx="1437">
                  <c:v>90</c:v>
                </c:pt>
                <c:pt idx="1438">
                  <c:v>95</c:v>
                </c:pt>
                <c:pt idx="1439">
                  <c:v>90</c:v>
                </c:pt>
                <c:pt idx="1440">
                  <c:v>45</c:v>
                </c:pt>
                <c:pt idx="1441">
                  <c:v>95</c:v>
                </c:pt>
                <c:pt idx="1442">
                  <c:v>65</c:v>
                </c:pt>
                <c:pt idx="1443">
                  <c:v>70</c:v>
                </c:pt>
                <c:pt idx="1444">
                  <c:v>85</c:v>
                </c:pt>
                <c:pt idx="1445">
                  <c:v>130</c:v>
                </c:pt>
                <c:pt idx="1446">
                  <c:v>60</c:v>
                </c:pt>
                <c:pt idx="1447">
                  <c:v>85</c:v>
                </c:pt>
                <c:pt idx="1448">
                  <c:v>50</c:v>
                </c:pt>
                <c:pt idx="1449">
                  <c:v>115</c:v>
                </c:pt>
                <c:pt idx="1450">
                  <c:v>125</c:v>
                </c:pt>
                <c:pt idx="1451">
                  <c:v>70</c:v>
                </c:pt>
                <c:pt idx="1452">
                  <c:v>95</c:v>
                </c:pt>
                <c:pt idx="1453">
                  <c:v>80</c:v>
                </c:pt>
                <c:pt idx="1454">
                  <c:v>55</c:v>
                </c:pt>
                <c:pt idx="1455">
                  <c:v>80</c:v>
                </c:pt>
                <c:pt idx="1456">
                  <c:v>55</c:v>
                </c:pt>
                <c:pt idx="1457">
                  <c:v>75</c:v>
                </c:pt>
                <c:pt idx="1458">
                  <c:v>65</c:v>
                </c:pt>
                <c:pt idx="1459">
                  <c:v>60</c:v>
                </c:pt>
                <c:pt idx="1460">
                  <c:v>90</c:v>
                </c:pt>
                <c:pt idx="1461">
                  <c:v>120</c:v>
                </c:pt>
                <c:pt idx="1462">
                  <c:v>100</c:v>
                </c:pt>
                <c:pt idx="1463">
                  <c:v>75</c:v>
                </c:pt>
                <c:pt idx="1464">
                  <c:v>60</c:v>
                </c:pt>
                <c:pt idx="1465">
                  <c:v>70</c:v>
                </c:pt>
                <c:pt idx="1466">
                  <c:v>70</c:v>
                </c:pt>
                <c:pt idx="1467">
                  <c:v>95</c:v>
                </c:pt>
                <c:pt idx="1468">
                  <c:v>75</c:v>
                </c:pt>
                <c:pt idx="1469">
                  <c:v>75</c:v>
                </c:pt>
                <c:pt idx="1470">
                  <c:v>85</c:v>
                </c:pt>
                <c:pt idx="1471">
                  <c:v>90</c:v>
                </c:pt>
                <c:pt idx="1472">
                  <c:v>65</c:v>
                </c:pt>
                <c:pt idx="1473">
                  <c:v>40</c:v>
                </c:pt>
                <c:pt idx="1474">
                  <c:v>75</c:v>
                </c:pt>
                <c:pt idx="1475">
                  <c:v>90</c:v>
                </c:pt>
                <c:pt idx="1476">
                  <c:v>75</c:v>
                </c:pt>
                <c:pt idx="1477">
                  <c:v>75</c:v>
                </c:pt>
                <c:pt idx="1478">
                  <c:v>90</c:v>
                </c:pt>
                <c:pt idx="1479">
                  <c:v>75</c:v>
                </c:pt>
                <c:pt idx="1480">
                  <c:v>50</c:v>
                </c:pt>
                <c:pt idx="1481">
                  <c:v>55</c:v>
                </c:pt>
                <c:pt idx="1482">
                  <c:v>65</c:v>
                </c:pt>
                <c:pt idx="1483">
                  <c:v>75</c:v>
                </c:pt>
                <c:pt idx="1484">
                  <c:v>80</c:v>
                </c:pt>
                <c:pt idx="1485">
                  <c:v>75</c:v>
                </c:pt>
                <c:pt idx="1486">
                  <c:v>75</c:v>
                </c:pt>
                <c:pt idx="1487">
                  <c:v>65</c:v>
                </c:pt>
                <c:pt idx="1488">
                  <c:v>70</c:v>
                </c:pt>
                <c:pt idx="1489">
                  <c:v>60</c:v>
                </c:pt>
                <c:pt idx="1490">
                  <c:v>75</c:v>
                </c:pt>
                <c:pt idx="1491">
                  <c:v>75</c:v>
                </c:pt>
                <c:pt idx="1492">
                  <c:v>70</c:v>
                </c:pt>
                <c:pt idx="1493">
                  <c:v>85</c:v>
                </c:pt>
                <c:pt idx="1494">
                  <c:v>105</c:v>
                </c:pt>
                <c:pt idx="1495">
                  <c:v>65</c:v>
                </c:pt>
                <c:pt idx="1496">
                  <c:v>60</c:v>
                </c:pt>
                <c:pt idx="1497">
                  <c:v>105</c:v>
                </c:pt>
                <c:pt idx="1498">
                  <c:v>80</c:v>
                </c:pt>
                <c:pt idx="1499">
                  <c:v>105</c:v>
                </c:pt>
                <c:pt idx="1500">
                  <c:v>85</c:v>
                </c:pt>
                <c:pt idx="1501">
                  <c:v>100</c:v>
                </c:pt>
                <c:pt idx="1502">
                  <c:v>100</c:v>
                </c:pt>
                <c:pt idx="1503">
                  <c:v>90</c:v>
                </c:pt>
                <c:pt idx="1504">
                  <c:v>90</c:v>
                </c:pt>
                <c:pt idx="1505">
                  <c:v>110</c:v>
                </c:pt>
                <c:pt idx="1506">
                  <c:v>60</c:v>
                </c:pt>
                <c:pt idx="1507">
                  <c:v>75</c:v>
                </c:pt>
                <c:pt idx="1508">
                  <c:v>85</c:v>
                </c:pt>
                <c:pt idx="1509">
                  <c:v>85</c:v>
                </c:pt>
                <c:pt idx="1510">
                  <c:v>100</c:v>
                </c:pt>
                <c:pt idx="1511">
                  <c:v>80</c:v>
                </c:pt>
                <c:pt idx="1512">
                  <c:v>35</c:v>
                </c:pt>
                <c:pt idx="1513">
                  <c:v>80</c:v>
                </c:pt>
                <c:pt idx="1514">
                  <c:v>100</c:v>
                </c:pt>
                <c:pt idx="1515">
                  <c:v>90</c:v>
                </c:pt>
                <c:pt idx="1516">
                  <c:v>65</c:v>
                </c:pt>
                <c:pt idx="1517">
                  <c:v>70</c:v>
                </c:pt>
                <c:pt idx="1518">
                  <c:v>55</c:v>
                </c:pt>
                <c:pt idx="1519">
                  <c:v>75</c:v>
                </c:pt>
                <c:pt idx="1520">
                  <c:v>85</c:v>
                </c:pt>
                <c:pt idx="1521">
                  <c:v>85</c:v>
                </c:pt>
                <c:pt idx="1522">
                  <c:v>85</c:v>
                </c:pt>
                <c:pt idx="1523">
                  <c:v>95</c:v>
                </c:pt>
                <c:pt idx="1524">
                  <c:v>80</c:v>
                </c:pt>
                <c:pt idx="1525">
                  <c:v>95</c:v>
                </c:pt>
                <c:pt idx="1526">
                  <c:v>70</c:v>
                </c:pt>
                <c:pt idx="1527">
                  <c:v>60</c:v>
                </c:pt>
                <c:pt idx="1528">
                  <c:v>80</c:v>
                </c:pt>
                <c:pt idx="1529">
                  <c:v>75</c:v>
                </c:pt>
                <c:pt idx="1530">
                  <c:v>70</c:v>
                </c:pt>
                <c:pt idx="1531">
                  <c:v>85</c:v>
                </c:pt>
                <c:pt idx="1532">
                  <c:v>80</c:v>
                </c:pt>
                <c:pt idx="1533">
                  <c:v>85</c:v>
                </c:pt>
                <c:pt idx="1534">
                  <c:v>65</c:v>
                </c:pt>
                <c:pt idx="1535">
                  <c:v>65</c:v>
                </c:pt>
                <c:pt idx="1536">
                  <c:v>65</c:v>
                </c:pt>
                <c:pt idx="1537">
                  <c:v>70</c:v>
                </c:pt>
                <c:pt idx="1538">
                  <c:v>105</c:v>
                </c:pt>
                <c:pt idx="1539">
                  <c:v>90</c:v>
                </c:pt>
                <c:pt idx="1540">
                  <c:v>80</c:v>
                </c:pt>
                <c:pt idx="1541">
                  <c:v>70</c:v>
                </c:pt>
                <c:pt idx="1542">
                  <c:v>45</c:v>
                </c:pt>
                <c:pt idx="1543">
                  <c:v>65</c:v>
                </c:pt>
                <c:pt idx="1544">
                  <c:v>110</c:v>
                </c:pt>
                <c:pt idx="1545">
                  <c:v>80</c:v>
                </c:pt>
                <c:pt idx="1546">
                  <c:v>85</c:v>
                </c:pt>
                <c:pt idx="1547">
                  <c:v>75</c:v>
                </c:pt>
                <c:pt idx="1548">
                  <c:v>75</c:v>
                </c:pt>
                <c:pt idx="1549">
                  <c:v>55</c:v>
                </c:pt>
                <c:pt idx="1550">
                  <c:v>85</c:v>
                </c:pt>
                <c:pt idx="1551">
                  <c:v>65</c:v>
                </c:pt>
                <c:pt idx="1552">
                  <c:v>85</c:v>
                </c:pt>
                <c:pt idx="1553">
                  <c:v>65</c:v>
                </c:pt>
                <c:pt idx="1554">
                  <c:v>45</c:v>
                </c:pt>
                <c:pt idx="1555">
                  <c:v>70</c:v>
                </c:pt>
                <c:pt idx="1556">
                  <c:v>85</c:v>
                </c:pt>
                <c:pt idx="1557">
                  <c:v>95</c:v>
                </c:pt>
                <c:pt idx="1558">
                  <c:v>60</c:v>
                </c:pt>
                <c:pt idx="1559">
                  <c:v>80</c:v>
                </c:pt>
                <c:pt idx="1560">
                  <c:v>85</c:v>
                </c:pt>
                <c:pt idx="1561">
                  <c:v>75</c:v>
                </c:pt>
                <c:pt idx="1562">
                  <c:v>95</c:v>
                </c:pt>
                <c:pt idx="1563">
                  <c:v>45</c:v>
                </c:pt>
                <c:pt idx="1564">
                  <c:v>55</c:v>
                </c:pt>
                <c:pt idx="1565">
                  <c:v>40</c:v>
                </c:pt>
                <c:pt idx="1566">
                  <c:v>50</c:v>
                </c:pt>
                <c:pt idx="1567">
                  <c:v>55</c:v>
                </c:pt>
                <c:pt idx="1568">
                  <c:v>75</c:v>
                </c:pt>
                <c:pt idx="1569">
                  <c:v>95</c:v>
                </c:pt>
                <c:pt idx="1570">
                  <c:v>75</c:v>
                </c:pt>
                <c:pt idx="1571">
                  <c:v>90</c:v>
                </c:pt>
                <c:pt idx="1572">
                  <c:v>90</c:v>
                </c:pt>
                <c:pt idx="1573">
                  <c:v>90</c:v>
                </c:pt>
                <c:pt idx="1574">
                  <c:v>75</c:v>
                </c:pt>
                <c:pt idx="1575">
                  <c:v>90</c:v>
                </c:pt>
                <c:pt idx="1576">
                  <c:v>60</c:v>
                </c:pt>
                <c:pt idx="1577">
                  <c:v>85</c:v>
                </c:pt>
                <c:pt idx="1578">
                  <c:v>65</c:v>
                </c:pt>
                <c:pt idx="1579">
                  <c:v>55</c:v>
                </c:pt>
                <c:pt idx="1580">
                  <c:v>50</c:v>
                </c:pt>
                <c:pt idx="1581">
                  <c:v>50</c:v>
                </c:pt>
                <c:pt idx="1582">
                  <c:v>55</c:v>
                </c:pt>
                <c:pt idx="1583">
                  <c:v>60</c:v>
                </c:pt>
                <c:pt idx="1584">
                  <c:v>60</c:v>
                </c:pt>
                <c:pt idx="1585">
                  <c:v>70</c:v>
                </c:pt>
                <c:pt idx="1586">
                  <c:v>80</c:v>
                </c:pt>
                <c:pt idx="1587">
                  <c:v>50</c:v>
                </c:pt>
                <c:pt idx="1588">
                  <c:v>40</c:v>
                </c:pt>
                <c:pt idx="1589">
                  <c:v>70</c:v>
                </c:pt>
                <c:pt idx="1590">
                  <c:v>70</c:v>
                </c:pt>
                <c:pt idx="1591">
                  <c:v>50</c:v>
                </c:pt>
                <c:pt idx="1592">
                  <c:v>50</c:v>
                </c:pt>
                <c:pt idx="1593">
                  <c:v>55</c:v>
                </c:pt>
                <c:pt idx="1594">
                  <c:v>75</c:v>
                </c:pt>
                <c:pt idx="1595">
                  <c:v>85</c:v>
                </c:pt>
                <c:pt idx="1596">
                  <c:v>90</c:v>
                </c:pt>
                <c:pt idx="1597">
                  <c:v>65</c:v>
                </c:pt>
                <c:pt idx="1598">
                  <c:v>40</c:v>
                </c:pt>
                <c:pt idx="1599">
                  <c:v>40</c:v>
                </c:pt>
                <c:pt idx="1600">
                  <c:v>50</c:v>
                </c:pt>
                <c:pt idx="1601">
                  <c:v>75</c:v>
                </c:pt>
                <c:pt idx="1602">
                  <c:v>70</c:v>
                </c:pt>
                <c:pt idx="1603">
                  <c:v>65</c:v>
                </c:pt>
                <c:pt idx="1604">
                  <c:v>50</c:v>
                </c:pt>
                <c:pt idx="1605">
                  <c:v>45</c:v>
                </c:pt>
                <c:pt idx="1606">
                  <c:v>55</c:v>
                </c:pt>
                <c:pt idx="1607">
                  <c:v>70</c:v>
                </c:pt>
                <c:pt idx="1608">
                  <c:v>75</c:v>
                </c:pt>
                <c:pt idx="1609">
                  <c:v>60</c:v>
                </c:pt>
                <c:pt idx="1610">
                  <c:v>65</c:v>
                </c:pt>
                <c:pt idx="1611">
                  <c:v>85</c:v>
                </c:pt>
                <c:pt idx="1612">
                  <c:v>60</c:v>
                </c:pt>
                <c:pt idx="1613">
                  <c:v>70</c:v>
                </c:pt>
                <c:pt idx="1614">
                  <c:v>80</c:v>
                </c:pt>
                <c:pt idx="1615">
                  <c:v>55</c:v>
                </c:pt>
                <c:pt idx="1616">
                  <c:v>75</c:v>
                </c:pt>
                <c:pt idx="1617">
                  <c:v>75</c:v>
                </c:pt>
                <c:pt idx="1618">
                  <c:v>100</c:v>
                </c:pt>
                <c:pt idx="1619">
                  <c:v>85</c:v>
                </c:pt>
                <c:pt idx="1620">
                  <c:v>70</c:v>
                </c:pt>
                <c:pt idx="1621">
                  <c:v>50</c:v>
                </c:pt>
                <c:pt idx="1622">
                  <c:v>45</c:v>
                </c:pt>
                <c:pt idx="1623">
                  <c:v>80</c:v>
                </c:pt>
                <c:pt idx="1624">
                  <c:v>80</c:v>
                </c:pt>
                <c:pt idx="1625">
                  <c:v>70</c:v>
                </c:pt>
                <c:pt idx="1626">
                  <c:v>60</c:v>
                </c:pt>
                <c:pt idx="1627">
                  <c:v>40</c:v>
                </c:pt>
                <c:pt idx="1628">
                  <c:v>50</c:v>
                </c:pt>
                <c:pt idx="1629">
                  <c:v>60</c:v>
                </c:pt>
                <c:pt idx="1630">
                  <c:v>60</c:v>
                </c:pt>
                <c:pt idx="1631">
                  <c:v>70</c:v>
                </c:pt>
                <c:pt idx="1632">
                  <c:v>65</c:v>
                </c:pt>
                <c:pt idx="1633">
                  <c:v>80</c:v>
                </c:pt>
                <c:pt idx="1634">
                  <c:v>95</c:v>
                </c:pt>
                <c:pt idx="1635">
                  <c:v>75</c:v>
                </c:pt>
                <c:pt idx="1636">
                  <c:v>50</c:v>
                </c:pt>
                <c:pt idx="1637">
                  <c:v>60</c:v>
                </c:pt>
                <c:pt idx="1638">
                  <c:v>45</c:v>
                </c:pt>
                <c:pt idx="1639">
                  <c:v>70</c:v>
                </c:pt>
                <c:pt idx="1640">
                  <c:v>60</c:v>
                </c:pt>
                <c:pt idx="1641">
                  <c:v>60</c:v>
                </c:pt>
                <c:pt idx="1642">
                  <c:v>55</c:v>
                </c:pt>
                <c:pt idx="1643">
                  <c:v>75</c:v>
                </c:pt>
                <c:pt idx="1644">
                  <c:v>90</c:v>
                </c:pt>
                <c:pt idx="1645">
                  <c:v>85</c:v>
                </c:pt>
                <c:pt idx="1646">
                  <c:v>65</c:v>
                </c:pt>
                <c:pt idx="1647">
                  <c:v>45</c:v>
                </c:pt>
                <c:pt idx="1648">
                  <c:v>75</c:v>
                </c:pt>
                <c:pt idx="1649">
                  <c:v>80</c:v>
                </c:pt>
                <c:pt idx="1650">
                  <c:v>60</c:v>
                </c:pt>
                <c:pt idx="1651">
                  <c:v>50</c:v>
                </c:pt>
                <c:pt idx="1652">
                  <c:v>50</c:v>
                </c:pt>
                <c:pt idx="1653">
                  <c:v>70</c:v>
                </c:pt>
                <c:pt idx="1654">
                  <c:v>80</c:v>
                </c:pt>
                <c:pt idx="1655">
                  <c:v>90</c:v>
                </c:pt>
                <c:pt idx="1656">
                  <c:v>65</c:v>
                </c:pt>
                <c:pt idx="1657">
                  <c:v>50</c:v>
                </c:pt>
                <c:pt idx="1658">
                  <c:v>60</c:v>
                </c:pt>
                <c:pt idx="1659">
                  <c:v>75</c:v>
                </c:pt>
                <c:pt idx="1660">
                  <c:v>75</c:v>
                </c:pt>
                <c:pt idx="1661">
                  <c:v>85</c:v>
                </c:pt>
                <c:pt idx="1662">
                  <c:v>100</c:v>
                </c:pt>
                <c:pt idx="1663">
                  <c:v>95</c:v>
                </c:pt>
                <c:pt idx="1664">
                  <c:v>75</c:v>
                </c:pt>
                <c:pt idx="1665">
                  <c:v>50</c:v>
                </c:pt>
                <c:pt idx="1666">
                  <c:v>45</c:v>
                </c:pt>
                <c:pt idx="1667">
                  <c:v>75</c:v>
                </c:pt>
                <c:pt idx="1668">
                  <c:v>45</c:v>
                </c:pt>
                <c:pt idx="1669">
                  <c:v>35</c:v>
                </c:pt>
                <c:pt idx="1670">
                  <c:v>80</c:v>
                </c:pt>
                <c:pt idx="1671">
                  <c:v>80</c:v>
                </c:pt>
                <c:pt idx="1672">
                  <c:v>70</c:v>
                </c:pt>
                <c:pt idx="1673">
                  <c:v>55</c:v>
                </c:pt>
                <c:pt idx="1674">
                  <c:v>90</c:v>
                </c:pt>
                <c:pt idx="1675">
                  <c:v>100</c:v>
                </c:pt>
                <c:pt idx="1676">
                  <c:v>35</c:v>
                </c:pt>
                <c:pt idx="1677">
                  <c:v>60</c:v>
                </c:pt>
                <c:pt idx="1678">
                  <c:v>45</c:v>
                </c:pt>
                <c:pt idx="1679">
                  <c:v>60</c:v>
                </c:pt>
                <c:pt idx="1680">
                  <c:v>55</c:v>
                </c:pt>
                <c:pt idx="1681">
                  <c:v>35</c:v>
                </c:pt>
                <c:pt idx="1682">
                  <c:v>55</c:v>
                </c:pt>
                <c:pt idx="1683">
                  <c:v>45</c:v>
                </c:pt>
                <c:pt idx="1684">
                  <c:v>65</c:v>
                </c:pt>
                <c:pt idx="1685">
                  <c:v>90</c:v>
                </c:pt>
                <c:pt idx="1686">
                  <c:v>60</c:v>
                </c:pt>
                <c:pt idx="1687">
                  <c:v>70</c:v>
                </c:pt>
                <c:pt idx="1688">
                  <c:v>60</c:v>
                </c:pt>
                <c:pt idx="1689">
                  <c:v>75</c:v>
                </c:pt>
                <c:pt idx="1690">
                  <c:v>60</c:v>
                </c:pt>
                <c:pt idx="1691">
                  <c:v>50</c:v>
                </c:pt>
                <c:pt idx="1692">
                  <c:v>55</c:v>
                </c:pt>
                <c:pt idx="1693">
                  <c:v>65</c:v>
                </c:pt>
                <c:pt idx="1694">
                  <c:v>60</c:v>
                </c:pt>
                <c:pt idx="1695">
                  <c:v>60</c:v>
                </c:pt>
                <c:pt idx="1696">
                  <c:v>80</c:v>
                </c:pt>
                <c:pt idx="1697">
                  <c:v>80</c:v>
                </c:pt>
                <c:pt idx="1698">
                  <c:v>90</c:v>
                </c:pt>
                <c:pt idx="1699">
                  <c:v>80</c:v>
                </c:pt>
                <c:pt idx="1700">
                  <c:v>50</c:v>
                </c:pt>
                <c:pt idx="1701">
                  <c:v>55</c:v>
                </c:pt>
                <c:pt idx="1702">
                  <c:v>85</c:v>
                </c:pt>
                <c:pt idx="1703">
                  <c:v>75</c:v>
                </c:pt>
                <c:pt idx="1704">
                  <c:v>50</c:v>
                </c:pt>
                <c:pt idx="1705">
                  <c:v>45</c:v>
                </c:pt>
                <c:pt idx="1706">
                  <c:v>50</c:v>
                </c:pt>
                <c:pt idx="1707">
                  <c:v>55</c:v>
                </c:pt>
                <c:pt idx="1708">
                  <c:v>40</c:v>
                </c:pt>
                <c:pt idx="1709">
                  <c:v>35</c:v>
                </c:pt>
                <c:pt idx="1710">
                  <c:v>45</c:v>
                </c:pt>
                <c:pt idx="1711">
                  <c:v>50</c:v>
                </c:pt>
                <c:pt idx="1712">
                  <c:v>65</c:v>
                </c:pt>
                <c:pt idx="1713">
                  <c:v>85</c:v>
                </c:pt>
                <c:pt idx="1714">
                  <c:v>65</c:v>
                </c:pt>
                <c:pt idx="1715">
                  <c:v>55</c:v>
                </c:pt>
                <c:pt idx="1716">
                  <c:v>45</c:v>
                </c:pt>
                <c:pt idx="1717">
                  <c:v>65</c:v>
                </c:pt>
                <c:pt idx="1718">
                  <c:v>65</c:v>
                </c:pt>
                <c:pt idx="1719">
                  <c:v>45</c:v>
                </c:pt>
                <c:pt idx="1720">
                  <c:v>40</c:v>
                </c:pt>
                <c:pt idx="1721">
                  <c:v>45</c:v>
                </c:pt>
                <c:pt idx="1722">
                  <c:v>70</c:v>
                </c:pt>
                <c:pt idx="1723">
                  <c:v>75</c:v>
                </c:pt>
                <c:pt idx="1724">
                  <c:v>65</c:v>
                </c:pt>
                <c:pt idx="1725">
                  <c:v>55</c:v>
                </c:pt>
                <c:pt idx="1726">
                  <c:v>45</c:v>
                </c:pt>
                <c:pt idx="1727">
                  <c:v>65</c:v>
                </c:pt>
                <c:pt idx="1728">
                  <c:v>50</c:v>
                </c:pt>
                <c:pt idx="1729">
                  <c:v>30</c:v>
                </c:pt>
                <c:pt idx="1730">
                  <c:v>55</c:v>
                </c:pt>
                <c:pt idx="1731">
                  <c:v>100</c:v>
                </c:pt>
                <c:pt idx="1732">
                  <c:v>60</c:v>
                </c:pt>
                <c:pt idx="1733">
                  <c:v>55</c:v>
                </c:pt>
                <c:pt idx="1734">
                  <c:v>80</c:v>
                </c:pt>
                <c:pt idx="1735">
                  <c:v>70</c:v>
                </c:pt>
                <c:pt idx="1736">
                  <c:v>80</c:v>
                </c:pt>
                <c:pt idx="1737">
                  <c:v>30</c:v>
                </c:pt>
                <c:pt idx="1738">
                  <c:v>70</c:v>
                </c:pt>
                <c:pt idx="1739">
                  <c:v>50</c:v>
                </c:pt>
                <c:pt idx="1740">
                  <c:v>75</c:v>
                </c:pt>
                <c:pt idx="1741">
                  <c:v>70</c:v>
                </c:pt>
                <c:pt idx="1742">
                  <c:v>40</c:v>
                </c:pt>
                <c:pt idx="1743">
                  <c:v>50</c:v>
                </c:pt>
                <c:pt idx="1744">
                  <c:v>35</c:v>
                </c:pt>
                <c:pt idx="1745">
                  <c:v>85</c:v>
                </c:pt>
                <c:pt idx="1746">
                  <c:v>70</c:v>
                </c:pt>
                <c:pt idx="1747">
                  <c:v>80</c:v>
                </c:pt>
                <c:pt idx="1748">
                  <c:v>65</c:v>
                </c:pt>
                <c:pt idx="1749">
                  <c:v>45</c:v>
                </c:pt>
                <c:pt idx="1750">
                  <c:v>55</c:v>
                </c:pt>
                <c:pt idx="1751">
                  <c:v>55</c:v>
                </c:pt>
                <c:pt idx="1752">
                  <c:v>75</c:v>
                </c:pt>
                <c:pt idx="1753">
                  <c:v>65</c:v>
                </c:pt>
                <c:pt idx="1754">
                  <c:v>65</c:v>
                </c:pt>
                <c:pt idx="1755">
                  <c:v>45</c:v>
                </c:pt>
                <c:pt idx="1756">
                  <c:v>45</c:v>
                </c:pt>
                <c:pt idx="1757">
                  <c:v>75</c:v>
                </c:pt>
                <c:pt idx="1758">
                  <c:v>80</c:v>
                </c:pt>
                <c:pt idx="1759">
                  <c:v>50</c:v>
                </c:pt>
                <c:pt idx="1760">
                  <c:v>50</c:v>
                </c:pt>
                <c:pt idx="1761">
                  <c:v>55</c:v>
                </c:pt>
                <c:pt idx="1762">
                  <c:v>75</c:v>
                </c:pt>
                <c:pt idx="1763">
                  <c:v>65</c:v>
                </c:pt>
                <c:pt idx="1764">
                  <c:v>60</c:v>
                </c:pt>
                <c:pt idx="1765">
                  <c:v>75</c:v>
                </c:pt>
                <c:pt idx="1766">
                  <c:v>70</c:v>
                </c:pt>
                <c:pt idx="1767">
                  <c:v>45</c:v>
                </c:pt>
                <c:pt idx="1768">
                  <c:v>55</c:v>
                </c:pt>
                <c:pt idx="1769">
                  <c:v>85</c:v>
                </c:pt>
                <c:pt idx="1770">
                  <c:v>75</c:v>
                </c:pt>
                <c:pt idx="1771">
                  <c:v>50</c:v>
                </c:pt>
                <c:pt idx="1772">
                  <c:v>75</c:v>
                </c:pt>
                <c:pt idx="1773">
                  <c:v>95</c:v>
                </c:pt>
                <c:pt idx="1774">
                  <c:v>55</c:v>
                </c:pt>
                <c:pt idx="1775">
                  <c:v>55</c:v>
                </c:pt>
                <c:pt idx="1776">
                  <c:v>55</c:v>
                </c:pt>
                <c:pt idx="1777">
                  <c:v>65</c:v>
                </c:pt>
                <c:pt idx="1778">
                  <c:v>70</c:v>
                </c:pt>
                <c:pt idx="1779">
                  <c:v>60</c:v>
                </c:pt>
                <c:pt idx="1780">
                  <c:v>40</c:v>
                </c:pt>
                <c:pt idx="1781">
                  <c:v>50</c:v>
                </c:pt>
                <c:pt idx="1782">
                  <c:v>80</c:v>
                </c:pt>
                <c:pt idx="1783">
                  <c:v>55</c:v>
                </c:pt>
                <c:pt idx="1784">
                  <c:v>55</c:v>
                </c:pt>
                <c:pt idx="1785">
                  <c:v>60</c:v>
                </c:pt>
                <c:pt idx="1786">
                  <c:v>70</c:v>
                </c:pt>
                <c:pt idx="1787">
                  <c:v>80</c:v>
                </c:pt>
                <c:pt idx="1788">
                  <c:v>75</c:v>
                </c:pt>
                <c:pt idx="1789">
                  <c:v>70</c:v>
                </c:pt>
                <c:pt idx="1790">
                  <c:v>50</c:v>
                </c:pt>
                <c:pt idx="1791">
                  <c:v>50</c:v>
                </c:pt>
                <c:pt idx="1792">
                  <c:v>45</c:v>
                </c:pt>
                <c:pt idx="1793">
                  <c:v>45</c:v>
                </c:pt>
                <c:pt idx="1794">
                  <c:v>45</c:v>
                </c:pt>
                <c:pt idx="1795">
                  <c:v>40</c:v>
                </c:pt>
                <c:pt idx="1796">
                  <c:v>75</c:v>
                </c:pt>
                <c:pt idx="1797">
                  <c:v>75</c:v>
                </c:pt>
                <c:pt idx="1798">
                  <c:v>10</c:v>
                </c:pt>
                <c:pt idx="1799">
                  <c:v>50</c:v>
                </c:pt>
                <c:pt idx="1800">
                  <c:v>85</c:v>
                </c:pt>
                <c:pt idx="1801">
                  <c:v>15</c:v>
                </c:pt>
                <c:pt idx="1802">
                  <c:v>70</c:v>
                </c:pt>
                <c:pt idx="1803">
                  <c:v>75</c:v>
                </c:pt>
                <c:pt idx="1804">
                  <c:v>75</c:v>
                </c:pt>
                <c:pt idx="1805">
                  <c:v>60</c:v>
                </c:pt>
                <c:pt idx="1806">
                  <c:v>65</c:v>
                </c:pt>
                <c:pt idx="1807">
                  <c:v>30</c:v>
                </c:pt>
                <c:pt idx="1808">
                  <c:v>25</c:v>
                </c:pt>
                <c:pt idx="1809">
                  <c:v>35</c:v>
                </c:pt>
                <c:pt idx="1810">
                  <c:v>50</c:v>
                </c:pt>
                <c:pt idx="1811">
                  <c:v>60</c:v>
                </c:pt>
                <c:pt idx="1812">
                  <c:v>50</c:v>
                </c:pt>
                <c:pt idx="1813">
                  <c:v>90</c:v>
                </c:pt>
                <c:pt idx="1814">
                  <c:v>85</c:v>
                </c:pt>
                <c:pt idx="1815">
                  <c:v>65</c:v>
                </c:pt>
                <c:pt idx="1816">
                  <c:v>60</c:v>
                </c:pt>
                <c:pt idx="1817">
                  <c:v>90</c:v>
                </c:pt>
                <c:pt idx="1818">
                  <c:v>85</c:v>
                </c:pt>
                <c:pt idx="1819">
                  <c:v>80</c:v>
                </c:pt>
                <c:pt idx="1820">
                  <c:v>75</c:v>
                </c:pt>
                <c:pt idx="1821">
                  <c:v>40</c:v>
                </c:pt>
                <c:pt idx="1822">
                  <c:v>45</c:v>
                </c:pt>
                <c:pt idx="1823">
                  <c:v>55</c:v>
                </c:pt>
                <c:pt idx="1824">
                  <c:v>70</c:v>
                </c:pt>
                <c:pt idx="1825">
                  <c:v>60</c:v>
                </c:pt>
                <c:pt idx="1826">
                  <c:v>40</c:v>
                </c:pt>
                <c:pt idx="1827">
                  <c:v>65</c:v>
                </c:pt>
                <c:pt idx="1828">
                  <c:v>65</c:v>
                </c:pt>
                <c:pt idx="1829">
                  <c:v>60</c:v>
                </c:pt>
                <c:pt idx="1830">
                  <c:v>55</c:v>
                </c:pt>
                <c:pt idx="1831">
                  <c:v>50</c:v>
                </c:pt>
                <c:pt idx="1832">
                  <c:v>40</c:v>
                </c:pt>
                <c:pt idx="1833">
                  <c:v>65</c:v>
                </c:pt>
                <c:pt idx="1834">
                  <c:v>55</c:v>
                </c:pt>
                <c:pt idx="1835">
                  <c:v>65</c:v>
                </c:pt>
                <c:pt idx="1836">
                  <c:v>55</c:v>
                </c:pt>
                <c:pt idx="1837">
                  <c:v>55</c:v>
                </c:pt>
                <c:pt idx="1838">
                  <c:v>50</c:v>
                </c:pt>
                <c:pt idx="1839">
                  <c:v>35</c:v>
                </c:pt>
                <c:pt idx="1840">
                  <c:v>55</c:v>
                </c:pt>
                <c:pt idx="1841">
                  <c:v>45</c:v>
                </c:pt>
                <c:pt idx="1842">
                  <c:v>50</c:v>
                </c:pt>
                <c:pt idx="1843">
                  <c:v>50</c:v>
                </c:pt>
                <c:pt idx="1844">
                  <c:v>35</c:v>
                </c:pt>
                <c:pt idx="1845">
                  <c:v>20</c:v>
                </c:pt>
                <c:pt idx="1846">
                  <c:v>40</c:v>
                </c:pt>
                <c:pt idx="1847">
                  <c:v>75</c:v>
                </c:pt>
                <c:pt idx="1848">
                  <c:v>35</c:v>
                </c:pt>
                <c:pt idx="1849">
                  <c:v>75</c:v>
                </c:pt>
                <c:pt idx="1850">
                  <c:v>40</c:v>
                </c:pt>
                <c:pt idx="1851">
                  <c:v>35</c:v>
                </c:pt>
                <c:pt idx="1852">
                  <c:v>55</c:v>
                </c:pt>
                <c:pt idx="1853">
                  <c:v>45</c:v>
                </c:pt>
                <c:pt idx="1854">
                  <c:v>55</c:v>
                </c:pt>
                <c:pt idx="1855">
                  <c:v>70</c:v>
                </c:pt>
                <c:pt idx="1856">
                  <c:v>55</c:v>
                </c:pt>
                <c:pt idx="1857">
                  <c:v>45</c:v>
                </c:pt>
                <c:pt idx="1858">
                  <c:v>55</c:v>
                </c:pt>
                <c:pt idx="1859">
                  <c:v>30</c:v>
                </c:pt>
                <c:pt idx="1860">
                  <c:v>45</c:v>
                </c:pt>
                <c:pt idx="1861">
                  <c:v>50</c:v>
                </c:pt>
                <c:pt idx="1862">
                  <c:v>45</c:v>
                </c:pt>
                <c:pt idx="1863">
                  <c:v>80</c:v>
                </c:pt>
                <c:pt idx="1864">
                  <c:v>70</c:v>
                </c:pt>
                <c:pt idx="1865">
                  <c:v>70</c:v>
                </c:pt>
                <c:pt idx="1866">
                  <c:v>55</c:v>
                </c:pt>
                <c:pt idx="1867">
                  <c:v>75</c:v>
                </c:pt>
                <c:pt idx="1868">
                  <c:v>55</c:v>
                </c:pt>
                <c:pt idx="1869">
                  <c:v>65</c:v>
                </c:pt>
                <c:pt idx="1870">
                  <c:v>60</c:v>
                </c:pt>
                <c:pt idx="1871">
                  <c:v>60</c:v>
                </c:pt>
                <c:pt idx="1872">
                  <c:v>80</c:v>
                </c:pt>
                <c:pt idx="1873">
                  <c:v>65</c:v>
                </c:pt>
                <c:pt idx="1874">
                  <c:v>50</c:v>
                </c:pt>
                <c:pt idx="1875">
                  <c:v>50</c:v>
                </c:pt>
                <c:pt idx="1876">
                  <c:v>35</c:v>
                </c:pt>
                <c:pt idx="1877">
                  <c:v>45</c:v>
                </c:pt>
                <c:pt idx="1878">
                  <c:v>45</c:v>
                </c:pt>
                <c:pt idx="1879">
                  <c:v>50</c:v>
                </c:pt>
                <c:pt idx="1880">
                  <c:v>55</c:v>
                </c:pt>
                <c:pt idx="1881">
                  <c:v>65</c:v>
                </c:pt>
                <c:pt idx="1882">
                  <c:v>65</c:v>
                </c:pt>
                <c:pt idx="1883">
                  <c:v>60</c:v>
                </c:pt>
                <c:pt idx="1884">
                  <c:v>60</c:v>
                </c:pt>
                <c:pt idx="1885">
                  <c:v>70</c:v>
                </c:pt>
                <c:pt idx="1886">
                  <c:v>75</c:v>
                </c:pt>
                <c:pt idx="1887">
                  <c:v>80</c:v>
                </c:pt>
                <c:pt idx="1888">
                  <c:v>65</c:v>
                </c:pt>
                <c:pt idx="1889">
                  <c:v>70</c:v>
                </c:pt>
                <c:pt idx="1890">
                  <c:v>50</c:v>
                </c:pt>
                <c:pt idx="1891">
                  <c:v>50</c:v>
                </c:pt>
                <c:pt idx="1892">
                  <c:v>55</c:v>
                </c:pt>
                <c:pt idx="1893">
                  <c:v>45</c:v>
                </c:pt>
                <c:pt idx="1894">
                  <c:v>65</c:v>
                </c:pt>
                <c:pt idx="1895">
                  <c:v>65</c:v>
                </c:pt>
                <c:pt idx="1896">
                  <c:v>85</c:v>
                </c:pt>
                <c:pt idx="1897">
                  <c:v>85</c:v>
                </c:pt>
                <c:pt idx="1898">
                  <c:v>65</c:v>
                </c:pt>
                <c:pt idx="1899">
                  <c:v>50</c:v>
                </c:pt>
                <c:pt idx="1900">
                  <c:v>55</c:v>
                </c:pt>
                <c:pt idx="1901">
                  <c:v>50</c:v>
                </c:pt>
                <c:pt idx="1902">
                  <c:v>55</c:v>
                </c:pt>
                <c:pt idx="1903">
                  <c:v>55</c:v>
                </c:pt>
                <c:pt idx="1904">
                  <c:v>50</c:v>
                </c:pt>
                <c:pt idx="1905">
                  <c:v>95</c:v>
                </c:pt>
                <c:pt idx="1906">
                  <c:v>85</c:v>
                </c:pt>
                <c:pt idx="1907">
                  <c:v>55</c:v>
                </c:pt>
                <c:pt idx="1908">
                  <c:v>60</c:v>
                </c:pt>
                <c:pt idx="1909">
                  <c:v>70</c:v>
                </c:pt>
                <c:pt idx="1910">
                  <c:v>45</c:v>
                </c:pt>
                <c:pt idx="1911">
                  <c:v>50</c:v>
                </c:pt>
                <c:pt idx="1912">
                  <c:v>70</c:v>
                </c:pt>
                <c:pt idx="1913">
                  <c:v>75</c:v>
                </c:pt>
                <c:pt idx="1914">
                  <c:v>50</c:v>
                </c:pt>
                <c:pt idx="1915">
                  <c:v>60</c:v>
                </c:pt>
                <c:pt idx="1916">
                  <c:v>55</c:v>
                </c:pt>
                <c:pt idx="1917">
                  <c:v>90</c:v>
                </c:pt>
                <c:pt idx="1918">
                  <c:v>70</c:v>
                </c:pt>
                <c:pt idx="1919">
                  <c:v>55</c:v>
                </c:pt>
                <c:pt idx="1920">
                  <c:v>50</c:v>
                </c:pt>
                <c:pt idx="1921">
                  <c:v>100</c:v>
                </c:pt>
                <c:pt idx="1922">
                  <c:v>80</c:v>
                </c:pt>
                <c:pt idx="1923">
                  <c:v>50</c:v>
                </c:pt>
                <c:pt idx="1924">
                  <c:v>60</c:v>
                </c:pt>
                <c:pt idx="1925">
                  <c:v>55</c:v>
                </c:pt>
                <c:pt idx="1926">
                  <c:v>40</c:v>
                </c:pt>
                <c:pt idx="1927">
                  <c:v>60</c:v>
                </c:pt>
                <c:pt idx="1928">
                  <c:v>80</c:v>
                </c:pt>
                <c:pt idx="1929">
                  <c:v>70</c:v>
                </c:pt>
                <c:pt idx="1930">
                  <c:v>50</c:v>
                </c:pt>
                <c:pt idx="1931">
                  <c:v>45</c:v>
                </c:pt>
                <c:pt idx="1932">
                  <c:v>60</c:v>
                </c:pt>
                <c:pt idx="1933">
                  <c:v>55</c:v>
                </c:pt>
                <c:pt idx="1934">
                  <c:v>50</c:v>
                </c:pt>
                <c:pt idx="1935">
                  <c:v>45</c:v>
                </c:pt>
                <c:pt idx="1936">
                  <c:v>55</c:v>
                </c:pt>
                <c:pt idx="1937">
                  <c:v>60</c:v>
                </c:pt>
                <c:pt idx="1938">
                  <c:v>60</c:v>
                </c:pt>
                <c:pt idx="1939">
                  <c:v>65</c:v>
                </c:pt>
                <c:pt idx="1940">
                  <c:v>55</c:v>
                </c:pt>
                <c:pt idx="1941">
                  <c:v>55</c:v>
                </c:pt>
                <c:pt idx="1942">
                  <c:v>55</c:v>
                </c:pt>
                <c:pt idx="1943">
                  <c:v>45</c:v>
                </c:pt>
                <c:pt idx="1944">
                  <c:v>35</c:v>
                </c:pt>
                <c:pt idx="1945">
                  <c:v>40</c:v>
                </c:pt>
                <c:pt idx="1946">
                  <c:v>60</c:v>
                </c:pt>
                <c:pt idx="1947">
                  <c:v>60</c:v>
                </c:pt>
                <c:pt idx="1948">
                  <c:v>60</c:v>
                </c:pt>
                <c:pt idx="1949">
                  <c:v>50</c:v>
                </c:pt>
                <c:pt idx="1950">
                  <c:v>40</c:v>
                </c:pt>
                <c:pt idx="1951">
                  <c:v>65</c:v>
                </c:pt>
                <c:pt idx="1952">
                  <c:v>85</c:v>
                </c:pt>
                <c:pt idx="1953">
                  <c:v>65</c:v>
                </c:pt>
                <c:pt idx="1954">
                  <c:v>45</c:v>
                </c:pt>
                <c:pt idx="1955">
                  <c:v>45</c:v>
                </c:pt>
                <c:pt idx="1956">
                  <c:v>55</c:v>
                </c:pt>
                <c:pt idx="1957">
                  <c:v>60</c:v>
                </c:pt>
                <c:pt idx="1958">
                  <c:v>90</c:v>
                </c:pt>
                <c:pt idx="1959">
                  <c:v>40</c:v>
                </c:pt>
                <c:pt idx="1960">
                  <c:v>70</c:v>
                </c:pt>
                <c:pt idx="1961">
                  <c:v>55</c:v>
                </c:pt>
                <c:pt idx="1962">
                  <c:v>55</c:v>
                </c:pt>
                <c:pt idx="1963">
                  <c:v>40</c:v>
                </c:pt>
                <c:pt idx="1964">
                  <c:v>75</c:v>
                </c:pt>
                <c:pt idx="1965">
                  <c:v>90</c:v>
                </c:pt>
                <c:pt idx="1966">
                  <c:v>60</c:v>
                </c:pt>
                <c:pt idx="1967">
                  <c:v>75</c:v>
                </c:pt>
                <c:pt idx="1968">
                  <c:v>30</c:v>
                </c:pt>
                <c:pt idx="1969">
                  <c:v>70</c:v>
                </c:pt>
                <c:pt idx="1970">
                  <c:v>40</c:v>
                </c:pt>
                <c:pt idx="1971">
                  <c:v>105</c:v>
                </c:pt>
                <c:pt idx="1972">
                  <c:v>80</c:v>
                </c:pt>
                <c:pt idx="1973">
                  <c:v>65</c:v>
                </c:pt>
                <c:pt idx="1974">
                  <c:v>100</c:v>
                </c:pt>
                <c:pt idx="1975">
                  <c:v>90</c:v>
                </c:pt>
                <c:pt idx="1976">
                  <c:v>45</c:v>
                </c:pt>
                <c:pt idx="1977">
                  <c:v>60</c:v>
                </c:pt>
                <c:pt idx="1978">
                  <c:v>80</c:v>
                </c:pt>
                <c:pt idx="1979">
                  <c:v>95</c:v>
                </c:pt>
                <c:pt idx="1980">
                  <c:v>95</c:v>
                </c:pt>
                <c:pt idx="1981">
                  <c:v>100</c:v>
                </c:pt>
                <c:pt idx="1982">
                  <c:v>85</c:v>
                </c:pt>
                <c:pt idx="1983">
                  <c:v>105</c:v>
                </c:pt>
                <c:pt idx="1984">
                  <c:v>105</c:v>
                </c:pt>
                <c:pt idx="1985">
                  <c:v>150</c:v>
                </c:pt>
                <c:pt idx="1986">
                  <c:v>160</c:v>
                </c:pt>
                <c:pt idx="1987">
                  <c:v>210</c:v>
                </c:pt>
                <c:pt idx="1988">
                  <c:v>230</c:v>
                </c:pt>
                <c:pt idx="1989">
                  <c:v>235</c:v>
                </c:pt>
                <c:pt idx="1990">
                  <c:v>275</c:v>
                </c:pt>
                <c:pt idx="1991">
                  <c:v>280</c:v>
                </c:pt>
                <c:pt idx="1992">
                  <c:v>320</c:v>
                </c:pt>
                <c:pt idx="1993">
                  <c:v>435</c:v>
                </c:pt>
                <c:pt idx="1994">
                  <c:v>435</c:v>
                </c:pt>
                <c:pt idx="1995">
                  <c:v>365</c:v>
                </c:pt>
                <c:pt idx="1996">
                  <c:v>335</c:v>
                </c:pt>
                <c:pt idx="1997">
                  <c:v>245</c:v>
                </c:pt>
                <c:pt idx="1998">
                  <c:v>255</c:v>
                </c:pt>
                <c:pt idx="1999">
                  <c:v>305</c:v>
                </c:pt>
                <c:pt idx="2000">
                  <c:v>295</c:v>
                </c:pt>
                <c:pt idx="2001">
                  <c:v>250</c:v>
                </c:pt>
                <c:pt idx="2002">
                  <c:v>235</c:v>
                </c:pt>
                <c:pt idx="2003">
                  <c:v>210</c:v>
                </c:pt>
                <c:pt idx="2004">
                  <c:v>155</c:v>
                </c:pt>
                <c:pt idx="2005">
                  <c:v>155</c:v>
                </c:pt>
                <c:pt idx="2006">
                  <c:v>115</c:v>
                </c:pt>
                <c:pt idx="2007">
                  <c:v>105</c:v>
                </c:pt>
                <c:pt idx="2008">
                  <c:v>105</c:v>
                </c:pt>
                <c:pt idx="2009">
                  <c:v>95</c:v>
                </c:pt>
                <c:pt idx="2010">
                  <c:v>120</c:v>
                </c:pt>
                <c:pt idx="2011">
                  <c:v>90</c:v>
                </c:pt>
                <c:pt idx="2012">
                  <c:v>75</c:v>
                </c:pt>
                <c:pt idx="2013">
                  <c:v>115</c:v>
                </c:pt>
                <c:pt idx="2014">
                  <c:v>105</c:v>
                </c:pt>
                <c:pt idx="2015">
                  <c:v>80</c:v>
                </c:pt>
                <c:pt idx="2016">
                  <c:v>105</c:v>
                </c:pt>
                <c:pt idx="2017">
                  <c:v>125</c:v>
                </c:pt>
                <c:pt idx="2018">
                  <c:v>110</c:v>
                </c:pt>
                <c:pt idx="2019">
                  <c:v>90</c:v>
                </c:pt>
                <c:pt idx="2020">
                  <c:v>90</c:v>
                </c:pt>
                <c:pt idx="2021">
                  <c:v>60</c:v>
                </c:pt>
                <c:pt idx="2022">
                  <c:v>75</c:v>
                </c:pt>
                <c:pt idx="2023">
                  <c:v>60</c:v>
                </c:pt>
                <c:pt idx="2024">
                  <c:v>90</c:v>
                </c:pt>
                <c:pt idx="2025">
                  <c:v>100</c:v>
                </c:pt>
                <c:pt idx="2026">
                  <c:v>110</c:v>
                </c:pt>
                <c:pt idx="2027">
                  <c:v>95</c:v>
                </c:pt>
                <c:pt idx="2028">
                  <c:v>90</c:v>
                </c:pt>
                <c:pt idx="2029">
                  <c:v>75</c:v>
                </c:pt>
                <c:pt idx="2030">
                  <c:v>120</c:v>
                </c:pt>
                <c:pt idx="2031">
                  <c:v>110</c:v>
                </c:pt>
                <c:pt idx="2032">
                  <c:v>65</c:v>
                </c:pt>
                <c:pt idx="2033">
                  <c:v>125</c:v>
                </c:pt>
                <c:pt idx="2034">
                  <c:v>120</c:v>
                </c:pt>
                <c:pt idx="2035">
                  <c:v>110</c:v>
                </c:pt>
                <c:pt idx="2036">
                  <c:v>90</c:v>
                </c:pt>
                <c:pt idx="2037">
                  <c:v>155</c:v>
                </c:pt>
                <c:pt idx="2038">
                  <c:v>210</c:v>
                </c:pt>
                <c:pt idx="2039">
                  <c:v>240</c:v>
                </c:pt>
                <c:pt idx="2040">
                  <c:v>230</c:v>
                </c:pt>
                <c:pt idx="2041">
                  <c:v>280</c:v>
                </c:pt>
                <c:pt idx="2042">
                  <c:v>285</c:v>
                </c:pt>
                <c:pt idx="2043">
                  <c:v>320</c:v>
                </c:pt>
                <c:pt idx="2044">
                  <c:v>385</c:v>
                </c:pt>
                <c:pt idx="2045">
                  <c:v>470</c:v>
                </c:pt>
                <c:pt idx="2046">
                  <c:v>550</c:v>
                </c:pt>
                <c:pt idx="2047">
                  <c:v>680</c:v>
                </c:pt>
                <c:pt idx="2048">
                  <c:v>855</c:v>
                </c:pt>
                <c:pt idx="2049">
                  <c:v>1035</c:v>
                </c:pt>
                <c:pt idx="2050">
                  <c:v>1175</c:v>
                </c:pt>
                <c:pt idx="2051">
                  <c:v>1345</c:v>
                </c:pt>
                <c:pt idx="2052">
                  <c:v>1575</c:v>
                </c:pt>
                <c:pt idx="2053">
                  <c:v>1685</c:v>
                </c:pt>
                <c:pt idx="2054">
                  <c:v>1730</c:v>
                </c:pt>
                <c:pt idx="2055">
                  <c:v>1615</c:v>
                </c:pt>
                <c:pt idx="2056">
                  <c:v>1430</c:v>
                </c:pt>
                <c:pt idx="2057">
                  <c:v>1425</c:v>
                </c:pt>
                <c:pt idx="2058">
                  <c:v>1380</c:v>
                </c:pt>
                <c:pt idx="2059">
                  <c:v>1250</c:v>
                </c:pt>
                <c:pt idx="2060">
                  <c:v>1125</c:v>
                </c:pt>
                <c:pt idx="2061">
                  <c:v>940</c:v>
                </c:pt>
                <c:pt idx="2062">
                  <c:v>865</c:v>
                </c:pt>
                <c:pt idx="2063">
                  <c:v>775</c:v>
                </c:pt>
                <c:pt idx="2064">
                  <c:v>645</c:v>
                </c:pt>
                <c:pt idx="2065">
                  <c:v>470</c:v>
                </c:pt>
                <c:pt idx="2066">
                  <c:v>375</c:v>
                </c:pt>
                <c:pt idx="2067">
                  <c:v>315</c:v>
                </c:pt>
                <c:pt idx="2068">
                  <c:v>240</c:v>
                </c:pt>
                <c:pt idx="2069">
                  <c:v>195</c:v>
                </c:pt>
                <c:pt idx="2070">
                  <c:v>160</c:v>
                </c:pt>
                <c:pt idx="2071">
                  <c:v>165</c:v>
                </c:pt>
                <c:pt idx="2072">
                  <c:v>145</c:v>
                </c:pt>
                <c:pt idx="2073">
                  <c:v>145</c:v>
                </c:pt>
                <c:pt idx="2074">
                  <c:v>95</c:v>
                </c:pt>
                <c:pt idx="2075">
                  <c:v>90</c:v>
                </c:pt>
                <c:pt idx="2076">
                  <c:v>80</c:v>
                </c:pt>
                <c:pt idx="2077">
                  <c:v>110</c:v>
                </c:pt>
                <c:pt idx="2078">
                  <c:v>140</c:v>
                </c:pt>
                <c:pt idx="2079">
                  <c:v>110</c:v>
                </c:pt>
                <c:pt idx="2080">
                  <c:v>120</c:v>
                </c:pt>
                <c:pt idx="2081">
                  <c:v>65</c:v>
                </c:pt>
                <c:pt idx="2082">
                  <c:v>90</c:v>
                </c:pt>
                <c:pt idx="2083">
                  <c:v>70</c:v>
                </c:pt>
                <c:pt idx="2084">
                  <c:v>100</c:v>
                </c:pt>
                <c:pt idx="2085">
                  <c:v>105</c:v>
                </c:pt>
                <c:pt idx="2086">
                  <c:v>90</c:v>
                </c:pt>
                <c:pt idx="2087">
                  <c:v>70</c:v>
                </c:pt>
                <c:pt idx="2088">
                  <c:v>55</c:v>
                </c:pt>
                <c:pt idx="2089">
                  <c:v>75</c:v>
                </c:pt>
                <c:pt idx="2090">
                  <c:v>70</c:v>
                </c:pt>
                <c:pt idx="2091">
                  <c:v>55</c:v>
                </c:pt>
                <c:pt idx="2092">
                  <c:v>90</c:v>
                </c:pt>
                <c:pt idx="2093">
                  <c:v>55</c:v>
                </c:pt>
                <c:pt idx="2094">
                  <c:v>60</c:v>
                </c:pt>
                <c:pt idx="2095">
                  <c:v>75</c:v>
                </c:pt>
                <c:pt idx="2096">
                  <c:v>85</c:v>
                </c:pt>
                <c:pt idx="2097">
                  <c:v>80</c:v>
                </c:pt>
                <c:pt idx="2098">
                  <c:v>50</c:v>
                </c:pt>
                <c:pt idx="2099">
                  <c:v>80</c:v>
                </c:pt>
                <c:pt idx="2100">
                  <c:v>65</c:v>
                </c:pt>
                <c:pt idx="2101">
                  <c:v>65</c:v>
                </c:pt>
                <c:pt idx="2102">
                  <c:v>60</c:v>
                </c:pt>
                <c:pt idx="2103">
                  <c:v>65</c:v>
                </c:pt>
                <c:pt idx="2104">
                  <c:v>40</c:v>
                </c:pt>
                <c:pt idx="2105">
                  <c:v>40</c:v>
                </c:pt>
                <c:pt idx="2106">
                  <c:v>60</c:v>
                </c:pt>
                <c:pt idx="2107">
                  <c:v>60</c:v>
                </c:pt>
                <c:pt idx="2108">
                  <c:v>65</c:v>
                </c:pt>
                <c:pt idx="2109">
                  <c:v>85</c:v>
                </c:pt>
                <c:pt idx="2110">
                  <c:v>85</c:v>
                </c:pt>
                <c:pt idx="2111">
                  <c:v>65</c:v>
                </c:pt>
                <c:pt idx="2112">
                  <c:v>50</c:v>
                </c:pt>
                <c:pt idx="2113">
                  <c:v>55</c:v>
                </c:pt>
                <c:pt idx="2114">
                  <c:v>65</c:v>
                </c:pt>
                <c:pt idx="2115">
                  <c:v>70</c:v>
                </c:pt>
                <c:pt idx="2116">
                  <c:v>60</c:v>
                </c:pt>
                <c:pt idx="2117">
                  <c:v>45</c:v>
                </c:pt>
                <c:pt idx="2118">
                  <c:v>50</c:v>
                </c:pt>
                <c:pt idx="2119">
                  <c:v>55</c:v>
                </c:pt>
                <c:pt idx="2120">
                  <c:v>50</c:v>
                </c:pt>
                <c:pt idx="2121">
                  <c:v>35</c:v>
                </c:pt>
                <c:pt idx="2122">
                  <c:v>30</c:v>
                </c:pt>
                <c:pt idx="2123">
                  <c:v>50</c:v>
                </c:pt>
                <c:pt idx="2124">
                  <c:v>55</c:v>
                </c:pt>
                <c:pt idx="2125">
                  <c:v>35</c:v>
                </c:pt>
                <c:pt idx="2126">
                  <c:v>50</c:v>
                </c:pt>
                <c:pt idx="2127">
                  <c:v>50</c:v>
                </c:pt>
                <c:pt idx="2128">
                  <c:v>35</c:v>
                </c:pt>
                <c:pt idx="2129">
                  <c:v>50</c:v>
                </c:pt>
                <c:pt idx="2130">
                  <c:v>50</c:v>
                </c:pt>
                <c:pt idx="2131">
                  <c:v>55</c:v>
                </c:pt>
                <c:pt idx="2132">
                  <c:v>50</c:v>
                </c:pt>
                <c:pt idx="2133">
                  <c:v>55</c:v>
                </c:pt>
                <c:pt idx="2134">
                  <c:v>40</c:v>
                </c:pt>
                <c:pt idx="2135">
                  <c:v>80</c:v>
                </c:pt>
                <c:pt idx="2136">
                  <c:v>50</c:v>
                </c:pt>
                <c:pt idx="2137">
                  <c:v>35</c:v>
                </c:pt>
                <c:pt idx="2138">
                  <c:v>90</c:v>
                </c:pt>
                <c:pt idx="2139">
                  <c:v>70</c:v>
                </c:pt>
                <c:pt idx="2140">
                  <c:v>55</c:v>
                </c:pt>
                <c:pt idx="2141">
                  <c:v>55</c:v>
                </c:pt>
                <c:pt idx="2142">
                  <c:v>10</c:v>
                </c:pt>
                <c:pt idx="2143">
                  <c:v>55</c:v>
                </c:pt>
                <c:pt idx="2144">
                  <c:v>50</c:v>
                </c:pt>
                <c:pt idx="2145">
                  <c:v>80</c:v>
                </c:pt>
                <c:pt idx="2146">
                  <c:v>70</c:v>
                </c:pt>
                <c:pt idx="2147">
                  <c:v>40</c:v>
                </c:pt>
                <c:pt idx="2148">
                  <c:v>45</c:v>
                </c:pt>
                <c:pt idx="2149">
                  <c:v>80</c:v>
                </c:pt>
                <c:pt idx="2150">
                  <c:v>45</c:v>
                </c:pt>
                <c:pt idx="2151">
                  <c:v>35</c:v>
                </c:pt>
                <c:pt idx="2152">
                  <c:v>35</c:v>
                </c:pt>
                <c:pt idx="2153">
                  <c:v>85</c:v>
                </c:pt>
                <c:pt idx="2154">
                  <c:v>45</c:v>
                </c:pt>
                <c:pt idx="2155">
                  <c:v>30</c:v>
                </c:pt>
                <c:pt idx="2156">
                  <c:v>50</c:v>
                </c:pt>
                <c:pt idx="2157">
                  <c:v>40</c:v>
                </c:pt>
                <c:pt idx="2158">
                  <c:v>45</c:v>
                </c:pt>
                <c:pt idx="2159">
                  <c:v>50</c:v>
                </c:pt>
                <c:pt idx="2160">
                  <c:v>50</c:v>
                </c:pt>
                <c:pt idx="2161">
                  <c:v>55</c:v>
                </c:pt>
                <c:pt idx="2162">
                  <c:v>25</c:v>
                </c:pt>
                <c:pt idx="2163">
                  <c:v>35</c:v>
                </c:pt>
                <c:pt idx="2164">
                  <c:v>40</c:v>
                </c:pt>
                <c:pt idx="2165">
                  <c:v>50</c:v>
                </c:pt>
                <c:pt idx="2166">
                  <c:v>45</c:v>
                </c:pt>
                <c:pt idx="2167">
                  <c:v>40</c:v>
                </c:pt>
                <c:pt idx="2168">
                  <c:v>50</c:v>
                </c:pt>
                <c:pt idx="2169">
                  <c:v>70</c:v>
                </c:pt>
                <c:pt idx="2170">
                  <c:v>55</c:v>
                </c:pt>
                <c:pt idx="2171">
                  <c:v>35</c:v>
                </c:pt>
                <c:pt idx="2172">
                  <c:v>55</c:v>
                </c:pt>
                <c:pt idx="2173">
                  <c:v>50</c:v>
                </c:pt>
                <c:pt idx="2174">
                  <c:v>45</c:v>
                </c:pt>
                <c:pt idx="2175">
                  <c:v>45</c:v>
                </c:pt>
                <c:pt idx="2176">
                  <c:v>50</c:v>
                </c:pt>
                <c:pt idx="2177">
                  <c:v>70</c:v>
                </c:pt>
                <c:pt idx="2178">
                  <c:v>90</c:v>
                </c:pt>
                <c:pt idx="2179">
                  <c:v>65</c:v>
                </c:pt>
                <c:pt idx="2180">
                  <c:v>60</c:v>
                </c:pt>
                <c:pt idx="2181">
                  <c:v>65</c:v>
                </c:pt>
                <c:pt idx="2182">
                  <c:v>55</c:v>
                </c:pt>
                <c:pt idx="2183">
                  <c:v>55</c:v>
                </c:pt>
                <c:pt idx="2184">
                  <c:v>30</c:v>
                </c:pt>
                <c:pt idx="2185">
                  <c:v>60</c:v>
                </c:pt>
                <c:pt idx="2186">
                  <c:v>45</c:v>
                </c:pt>
                <c:pt idx="2187">
                  <c:v>70</c:v>
                </c:pt>
                <c:pt idx="2188">
                  <c:v>90</c:v>
                </c:pt>
                <c:pt idx="2189">
                  <c:v>80</c:v>
                </c:pt>
                <c:pt idx="2190">
                  <c:v>35</c:v>
                </c:pt>
                <c:pt idx="2191">
                  <c:v>40</c:v>
                </c:pt>
                <c:pt idx="2192">
                  <c:v>45</c:v>
                </c:pt>
                <c:pt idx="2193">
                  <c:v>60</c:v>
                </c:pt>
                <c:pt idx="2194">
                  <c:v>70</c:v>
                </c:pt>
                <c:pt idx="2195">
                  <c:v>70</c:v>
                </c:pt>
                <c:pt idx="2196">
                  <c:v>50</c:v>
                </c:pt>
                <c:pt idx="2197">
                  <c:v>50</c:v>
                </c:pt>
                <c:pt idx="2198">
                  <c:v>45</c:v>
                </c:pt>
                <c:pt idx="2199">
                  <c:v>80</c:v>
                </c:pt>
                <c:pt idx="2200">
                  <c:v>70</c:v>
                </c:pt>
                <c:pt idx="2201">
                  <c:v>45</c:v>
                </c:pt>
                <c:pt idx="2202">
                  <c:v>50</c:v>
                </c:pt>
                <c:pt idx="2203">
                  <c:v>70</c:v>
                </c:pt>
                <c:pt idx="2204">
                  <c:v>25</c:v>
                </c:pt>
                <c:pt idx="2205">
                  <c:v>35</c:v>
                </c:pt>
                <c:pt idx="2206">
                  <c:v>15</c:v>
                </c:pt>
                <c:pt idx="2207">
                  <c:v>75</c:v>
                </c:pt>
                <c:pt idx="2208">
                  <c:v>65</c:v>
                </c:pt>
                <c:pt idx="2209">
                  <c:v>40</c:v>
                </c:pt>
                <c:pt idx="2210">
                  <c:v>40</c:v>
                </c:pt>
                <c:pt idx="2211">
                  <c:v>50</c:v>
                </c:pt>
                <c:pt idx="2212">
                  <c:v>35</c:v>
                </c:pt>
                <c:pt idx="2213">
                  <c:v>55</c:v>
                </c:pt>
                <c:pt idx="2214">
                  <c:v>45</c:v>
                </c:pt>
                <c:pt idx="2215">
                  <c:v>40</c:v>
                </c:pt>
                <c:pt idx="2216">
                  <c:v>30</c:v>
                </c:pt>
                <c:pt idx="2217">
                  <c:v>40</c:v>
                </c:pt>
                <c:pt idx="2218">
                  <c:v>50</c:v>
                </c:pt>
                <c:pt idx="2219">
                  <c:v>55</c:v>
                </c:pt>
                <c:pt idx="2220">
                  <c:v>55</c:v>
                </c:pt>
                <c:pt idx="2221">
                  <c:v>35</c:v>
                </c:pt>
                <c:pt idx="2222">
                  <c:v>40</c:v>
                </c:pt>
                <c:pt idx="2223">
                  <c:v>35</c:v>
                </c:pt>
                <c:pt idx="2224">
                  <c:v>55</c:v>
                </c:pt>
                <c:pt idx="2225">
                  <c:v>75</c:v>
                </c:pt>
                <c:pt idx="2226">
                  <c:v>65</c:v>
                </c:pt>
                <c:pt idx="2227">
                  <c:v>50</c:v>
                </c:pt>
                <c:pt idx="2228">
                  <c:v>50</c:v>
                </c:pt>
                <c:pt idx="2229">
                  <c:v>60</c:v>
                </c:pt>
                <c:pt idx="2230">
                  <c:v>55</c:v>
                </c:pt>
                <c:pt idx="2231">
                  <c:v>30</c:v>
                </c:pt>
                <c:pt idx="2232">
                  <c:v>50</c:v>
                </c:pt>
                <c:pt idx="2233">
                  <c:v>65</c:v>
                </c:pt>
                <c:pt idx="2234">
                  <c:v>70</c:v>
                </c:pt>
                <c:pt idx="2235">
                  <c:v>65</c:v>
                </c:pt>
                <c:pt idx="2236">
                  <c:v>50</c:v>
                </c:pt>
                <c:pt idx="2237">
                  <c:v>50</c:v>
                </c:pt>
                <c:pt idx="2238">
                  <c:v>50</c:v>
                </c:pt>
                <c:pt idx="2239">
                  <c:v>35</c:v>
                </c:pt>
                <c:pt idx="2240">
                  <c:v>35</c:v>
                </c:pt>
                <c:pt idx="2241">
                  <c:v>45</c:v>
                </c:pt>
                <c:pt idx="2242">
                  <c:v>55</c:v>
                </c:pt>
                <c:pt idx="2243">
                  <c:v>50</c:v>
                </c:pt>
                <c:pt idx="2244">
                  <c:v>65</c:v>
                </c:pt>
                <c:pt idx="2245">
                  <c:v>40</c:v>
                </c:pt>
                <c:pt idx="2246">
                  <c:v>65</c:v>
                </c:pt>
                <c:pt idx="2247">
                  <c:v>60</c:v>
                </c:pt>
                <c:pt idx="2248">
                  <c:v>40</c:v>
                </c:pt>
                <c:pt idx="2249">
                  <c:v>25</c:v>
                </c:pt>
                <c:pt idx="2250">
                  <c:v>45</c:v>
                </c:pt>
                <c:pt idx="2251">
                  <c:v>40</c:v>
                </c:pt>
                <c:pt idx="2252">
                  <c:v>30</c:v>
                </c:pt>
                <c:pt idx="2253">
                  <c:v>35</c:v>
                </c:pt>
                <c:pt idx="2254">
                  <c:v>50</c:v>
                </c:pt>
                <c:pt idx="2255">
                  <c:v>55</c:v>
                </c:pt>
                <c:pt idx="2256">
                  <c:v>45</c:v>
                </c:pt>
                <c:pt idx="2257">
                  <c:v>55</c:v>
                </c:pt>
                <c:pt idx="2258">
                  <c:v>20</c:v>
                </c:pt>
                <c:pt idx="2259">
                  <c:v>25</c:v>
                </c:pt>
                <c:pt idx="2260">
                  <c:v>25</c:v>
                </c:pt>
                <c:pt idx="2261">
                  <c:v>50</c:v>
                </c:pt>
                <c:pt idx="2262">
                  <c:v>75</c:v>
                </c:pt>
                <c:pt idx="2263">
                  <c:v>55</c:v>
                </c:pt>
                <c:pt idx="2264">
                  <c:v>45</c:v>
                </c:pt>
                <c:pt idx="2265">
                  <c:v>35</c:v>
                </c:pt>
                <c:pt idx="2266">
                  <c:v>35</c:v>
                </c:pt>
                <c:pt idx="2267">
                  <c:v>75</c:v>
                </c:pt>
                <c:pt idx="2268">
                  <c:v>75</c:v>
                </c:pt>
                <c:pt idx="2269">
                  <c:v>45</c:v>
                </c:pt>
                <c:pt idx="2270">
                  <c:v>65</c:v>
                </c:pt>
                <c:pt idx="2271">
                  <c:v>35</c:v>
                </c:pt>
                <c:pt idx="2272">
                  <c:v>15</c:v>
                </c:pt>
                <c:pt idx="2273">
                  <c:v>30</c:v>
                </c:pt>
                <c:pt idx="2274">
                  <c:v>45</c:v>
                </c:pt>
                <c:pt idx="2275">
                  <c:v>55</c:v>
                </c:pt>
                <c:pt idx="2276">
                  <c:v>50</c:v>
                </c:pt>
                <c:pt idx="2277">
                  <c:v>55</c:v>
                </c:pt>
                <c:pt idx="2278">
                  <c:v>55</c:v>
                </c:pt>
                <c:pt idx="2279">
                  <c:v>60</c:v>
                </c:pt>
                <c:pt idx="2280">
                  <c:v>45</c:v>
                </c:pt>
                <c:pt idx="2281">
                  <c:v>40</c:v>
                </c:pt>
                <c:pt idx="2282">
                  <c:v>35</c:v>
                </c:pt>
                <c:pt idx="2283">
                  <c:v>45</c:v>
                </c:pt>
                <c:pt idx="2284">
                  <c:v>35</c:v>
                </c:pt>
                <c:pt idx="2285">
                  <c:v>20</c:v>
                </c:pt>
                <c:pt idx="2286">
                  <c:v>25</c:v>
                </c:pt>
                <c:pt idx="2287">
                  <c:v>55</c:v>
                </c:pt>
                <c:pt idx="2288">
                  <c:v>50</c:v>
                </c:pt>
                <c:pt idx="2289">
                  <c:v>40</c:v>
                </c:pt>
                <c:pt idx="2290">
                  <c:v>25</c:v>
                </c:pt>
                <c:pt idx="2291">
                  <c:v>35</c:v>
                </c:pt>
                <c:pt idx="2292">
                  <c:v>50</c:v>
                </c:pt>
                <c:pt idx="2293">
                  <c:v>50</c:v>
                </c:pt>
                <c:pt idx="2294">
                  <c:v>30</c:v>
                </c:pt>
                <c:pt idx="2295">
                  <c:v>40</c:v>
                </c:pt>
                <c:pt idx="2296">
                  <c:v>35</c:v>
                </c:pt>
                <c:pt idx="2297">
                  <c:v>40</c:v>
                </c:pt>
                <c:pt idx="2298">
                  <c:v>30</c:v>
                </c:pt>
                <c:pt idx="2299">
                  <c:v>40</c:v>
                </c:pt>
                <c:pt idx="2300">
                  <c:v>40</c:v>
                </c:pt>
                <c:pt idx="2301">
                  <c:v>35</c:v>
                </c:pt>
                <c:pt idx="2302">
                  <c:v>50</c:v>
                </c:pt>
                <c:pt idx="2303">
                  <c:v>40</c:v>
                </c:pt>
                <c:pt idx="2304">
                  <c:v>40</c:v>
                </c:pt>
                <c:pt idx="2305">
                  <c:v>35</c:v>
                </c:pt>
                <c:pt idx="2306">
                  <c:v>50</c:v>
                </c:pt>
                <c:pt idx="2307">
                  <c:v>35</c:v>
                </c:pt>
                <c:pt idx="2308">
                  <c:v>25</c:v>
                </c:pt>
                <c:pt idx="2309">
                  <c:v>70</c:v>
                </c:pt>
                <c:pt idx="2310">
                  <c:v>45</c:v>
                </c:pt>
                <c:pt idx="2311">
                  <c:v>55</c:v>
                </c:pt>
                <c:pt idx="2312">
                  <c:v>30</c:v>
                </c:pt>
                <c:pt idx="2313">
                  <c:v>60</c:v>
                </c:pt>
                <c:pt idx="2314">
                  <c:v>40</c:v>
                </c:pt>
                <c:pt idx="2315">
                  <c:v>45</c:v>
                </c:pt>
                <c:pt idx="2316">
                  <c:v>50</c:v>
                </c:pt>
                <c:pt idx="2317">
                  <c:v>45</c:v>
                </c:pt>
                <c:pt idx="2318">
                  <c:v>25</c:v>
                </c:pt>
                <c:pt idx="2319">
                  <c:v>50</c:v>
                </c:pt>
                <c:pt idx="2320">
                  <c:v>80</c:v>
                </c:pt>
                <c:pt idx="2321">
                  <c:v>45</c:v>
                </c:pt>
                <c:pt idx="2322">
                  <c:v>20</c:v>
                </c:pt>
                <c:pt idx="2323">
                  <c:v>40</c:v>
                </c:pt>
                <c:pt idx="2324">
                  <c:v>30</c:v>
                </c:pt>
                <c:pt idx="2325">
                  <c:v>20</c:v>
                </c:pt>
                <c:pt idx="2326">
                  <c:v>20</c:v>
                </c:pt>
                <c:pt idx="2327">
                  <c:v>40</c:v>
                </c:pt>
                <c:pt idx="2328">
                  <c:v>35</c:v>
                </c:pt>
                <c:pt idx="2329">
                  <c:v>50</c:v>
                </c:pt>
                <c:pt idx="2330">
                  <c:v>45</c:v>
                </c:pt>
                <c:pt idx="2331">
                  <c:v>40</c:v>
                </c:pt>
                <c:pt idx="2332">
                  <c:v>35</c:v>
                </c:pt>
                <c:pt idx="2333">
                  <c:v>50</c:v>
                </c:pt>
                <c:pt idx="2334">
                  <c:v>35</c:v>
                </c:pt>
                <c:pt idx="2335">
                  <c:v>45</c:v>
                </c:pt>
                <c:pt idx="2336">
                  <c:v>50</c:v>
                </c:pt>
                <c:pt idx="2337">
                  <c:v>30</c:v>
                </c:pt>
                <c:pt idx="2338">
                  <c:v>20</c:v>
                </c:pt>
                <c:pt idx="2339">
                  <c:v>35</c:v>
                </c:pt>
                <c:pt idx="2340">
                  <c:v>50</c:v>
                </c:pt>
                <c:pt idx="2341">
                  <c:v>45</c:v>
                </c:pt>
                <c:pt idx="2342">
                  <c:v>50</c:v>
                </c:pt>
                <c:pt idx="2343">
                  <c:v>45</c:v>
                </c:pt>
                <c:pt idx="2344">
                  <c:v>40</c:v>
                </c:pt>
                <c:pt idx="2345">
                  <c:v>50</c:v>
                </c:pt>
                <c:pt idx="2346">
                  <c:v>45</c:v>
                </c:pt>
                <c:pt idx="2347">
                  <c:v>55</c:v>
                </c:pt>
                <c:pt idx="2348">
                  <c:v>80</c:v>
                </c:pt>
                <c:pt idx="2349">
                  <c:v>60</c:v>
                </c:pt>
                <c:pt idx="2350">
                  <c:v>40</c:v>
                </c:pt>
                <c:pt idx="2351">
                  <c:v>50</c:v>
                </c:pt>
                <c:pt idx="2352">
                  <c:v>45</c:v>
                </c:pt>
                <c:pt idx="2353">
                  <c:v>65</c:v>
                </c:pt>
                <c:pt idx="2354">
                  <c:v>45</c:v>
                </c:pt>
                <c:pt idx="2355">
                  <c:v>35</c:v>
                </c:pt>
                <c:pt idx="2356">
                  <c:v>50</c:v>
                </c:pt>
                <c:pt idx="2357">
                  <c:v>45</c:v>
                </c:pt>
                <c:pt idx="2358">
                  <c:v>45</c:v>
                </c:pt>
                <c:pt idx="2359">
                  <c:v>30</c:v>
                </c:pt>
                <c:pt idx="2360">
                  <c:v>40</c:v>
                </c:pt>
                <c:pt idx="2361">
                  <c:v>35</c:v>
                </c:pt>
                <c:pt idx="2362">
                  <c:v>20</c:v>
                </c:pt>
                <c:pt idx="2363">
                  <c:v>60</c:v>
                </c:pt>
                <c:pt idx="2364">
                  <c:v>55</c:v>
                </c:pt>
                <c:pt idx="2365">
                  <c:v>20</c:v>
                </c:pt>
                <c:pt idx="2366">
                  <c:v>70</c:v>
                </c:pt>
                <c:pt idx="2367">
                  <c:v>60</c:v>
                </c:pt>
                <c:pt idx="2368">
                  <c:v>40</c:v>
                </c:pt>
                <c:pt idx="2369">
                  <c:v>35</c:v>
                </c:pt>
                <c:pt idx="2370">
                  <c:v>45</c:v>
                </c:pt>
                <c:pt idx="2371">
                  <c:v>15</c:v>
                </c:pt>
                <c:pt idx="2372">
                  <c:v>50</c:v>
                </c:pt>
                <c:pt idx="2373">
                  <c:v>30</c:v>
                </c:pt>
                <c:pt idx="2374">
                  <c:v>40</c:v>
                </c:pt>
                <c:pt idx="2375">
                  <c:v>30</c:v>
                </c:pt>
                <c:pt idx="2376">
                  <c:v>70</c:v>
                </c:pt>
                <c:pt idx="2377">
                  <c:v>30</c:v>
                </c:pt>
                <c:pt idx="2378">
                  <c:v>40</c:v>
                </c:pt>
                <c:pt idx="2379">
                  <c:v>55</c:v>
                </c:pt>
                <c:pt idx="2380">
                  <c:v>30</c:v>
                </c:pt>
                <c:pt idx="2381">
                  <c:v>50</c:v>
                </c:pt>
                <c:pt idx="2382">
                  <c:v>55</c:v>
                </c:pt>
                <c:pt idx="2383">
                  <c:v>40</c:v>
                </c:pt>
                <c:pt idx="2384">
                  <c:v>45</c:v>
                </c:pt>
                <c:pt idx="2385">
                  <c:v>55</c:v>
                </c:pt>
                <c:pt idx="2386">
                  <c:v>50</c:v>
                </c:pt>
                <c:pt idx="2387">
                  <c:v>30</c:v>
                </c:pt>
                <c:pt idx="2388">
                  <c:v>35</c:v>
                </c:pt>
                <c:pt idx="2389">
                  <c:v>25</c:v>
                </c:pt>
                <c:pt idx="2390">
                  <c:v>50</c:v>
                </c:pt>
                <c:pt idx="2391">
                  <c:v>55</c:v>
                </c:pt>
                <c:pt idx="2392">
                  <c:v>30</c:v>
                </c:pt>
                <c:pt idx="2393">
                  <c:v>60</c:v>
                </c:pt>
                <c:pt idx="2394">
                  <c:v>35</c:v>
                </c:pt>
                <c:pt idx="2395">
                  <c:v>35</c:v>
                </c:pt>
                <c:pt idx="2396">
                  <c:v>45</c:v>
                </c:pt>
                <c:pt idx="2397">
                  <c:v>55</c:v>
                </c:pt>
                <c:pt idx="2398">
                  <c:v>40</c:v>
                </c:pt>
                <c:pt idx="2399">
                  <c:v>40</c:v>
                </c:pt>
                <c:pt idx="2400">
                  <c:v>30</c:v>
                </c:pt>
                <c:pt idx="2401">
                  <c:v>30</c:v>
                </c:pt>
                <c:pt idx="2402">
                  <c:v>45</c:v>
                </c:pt>
                <c:pt idx="2403">
                  <c:v>40</c:v>
                </c:pt>
                <c:pt idx="2404">
                  <c:v>30</c:v>
                </c:pt>
                <c:pt idx="2405">
                  <c:v>35</c:v>
                </c:pt>
                <c:pt idx="2406">
                  <c:v>40</c:v>
                </c:pt>
                <c:pt idx="2407">
                  <c:v>50</c:v>
                </c:pt>
                <c:pt idx="2408">
                  <c:v>55</c:v>
                </c:pt>
                <c:pt idx="2409">
                  <c:v>60</c:v>
                </c:pt>
                <c:pt idx="2410">
                  <c:v>35</c:v>
                </c:pt>
                <c:pt idx="2411">
                  <c:v>35</c:v>
                </c:pt>
                <c:pt idx="2412">
                  <c:v>35</c:v>
                </c:pt>
                <c:pt idx="2413">
                  <c:v>50</c:v>
                </c:pt>
                <c:pt idx="2414">
                  <c:v>70</c:v>
                </c:pt>
                <c:pt idx="2415">
                  <c:v>45</c:v>
                </c:pt>
                <c:pt idx="2416">
                  <c:v>40</c:v>
                </c:pt>
                <c:pt idx="2417">
                  <c:v>30</c:v>
                </c:pt>
                <c:pt idx="2418">
                  <c:v>45</c:v>
                </c:pt>
                <c:pt idx="2419">
                  <c:v>55</c:v>
                </c:pt>
                <c:pt idx="2420">
                  <c:v>65</c:v>
                </c:pt>
                <c:pt idx="2421">
                  <c:v>50</c:v>
                </c:pt>
                <c:pt idx="2422">
                  <c:v>35</c:v>
                </c:pt>
                <c:pt idx="2423">
                  <c:v>50</c:v>
                </c:pt>
                <c:pt idx="2424">
                  <c:v>30</c:v>
                </c:pt>
                <c:pt idx="2425">
                  <c:v>20</c:v>
                </c:pt>
                <c:pt idx="2426">
                  <c:v>45</c:v>
                </c:pt>
                <c:pt idx="2427">
                  <c:v>30</c:v>
                </c:pt>
                <c:pt idx="2428">
                  <c:v>15</c:v>
                </c:pt>
                <c:pt idx="2429">
                  <c:v>70</c:v>
                </c:pt>
                <c:pt idx="2430">
                  <c:v>40</c:v>
                </c:pt>
                <c:pt idx="2431">
                  <c:v>20</c:v>
                </c:pt>
                <c:pt idx="2432">
                  <c:v>60</c:v>
                </c:pt>
                <c:pt idx="2433">
                  <c:v>35</c:v>
                </c:pt>
                <c:pt idx="2434">
                  <c:v>40</c:v>
                </c:pt>
                <c:pt idx="2435">
                  <c:v>40</c:v>
                </c:pt>
                <c:pt idx="2436">
                  <c:v>25</c:v>
                </c:pt>
                <c:pt idx="2437">
                  <c:v>50</c:v>
                </c:pt>
                <c:pt idx="2438">
                  <c:v>55</c:v>
                </c:pt>
                <c:pt idx="2439">
                  <c:v>30</c:v>
                </c:pt>
                <c:pt idx="2440">
                  <c:v>15</c:v>
                </c:pt>
                <c:pt idx="2441">
                  <c:v>25</c:v>
                </c:pt>
                <c:pt idx="2442">
                  <c:v>45</c:v>
                </c:pt>
                <c:pt idx="2443">
                  <c:v>65</c:v>
                </c:pt>
                <c:pt idx="2444">
                  <c:v>35</c:v>
                </c:pt>
                <c:pt idx="2445">
                  <c:v>30</c:v>
                </c:pt>
                <c:pt idx="2446">
                  <c:v>25</c:v>
                </c:pt>
                <c:pt idx="2447">
                  <c:v>40</c:v>
                </c:pt>
                <c:pt idx="2448">
                  <c:v>40</c:v>
                </c:pt>
                <c:pt idx="2449">
                  <c:v>55</c:v>
                </c:pt>
                <c:pt idx="2450">
                  <c:v>50</c:v>
                </c:pt>
                <c:pt idx="2451">
                  <c:v>60</c:v>
                </c:pt>
                <c:pt idx="2452">
                  <c:v>30</c:v>
                </c:pt>
                <c:pt idx="2453">
                  <c:v>40</c:v>
                </c:pt>
                <c:pt idx="2454">
                  <c:v>50</c:v>
                </c:pt>
                <c:pt idx="2455">
                  <c:v>50</c:v>
                </c:pt>
                <c:pt idx="2456">
                  <c:v>45</c:v>
                </c:pt>
                <c:pt idx="2457">
                  <c:v>30</c:v>
                </c:pt>
                <c:pt idx="2458">
                  <c:v>30</c:v>
                </c:pt>
                <c:pt idx="2459">
                  <c:v>25</c:v>
                </c:pt>
                <c:pt idx="2460">
                  <c:v>30</c:v>
                </c:pt>
                <c:pt idx="2461">
                  <c:v>50</c:v>
                </c:pt>
                <c:pt idx="2462">
                  <c:v>40</c:v>
                </c:pt>
                <c:pt idx="2463">
                  <c:v>25</c:v>
                </c:pt>
                <c:pt idx="2464">
                  <c:v>40</c:v>
                </c:pt>
                <c:pt idx="2465">
                  <c:v>35</c:v>
                </c:pt>
                <c:pt idx="2466">
                  <c:v>20</c:v>
                </c:pt>
                <c:pt idx="2467">
                  <c:v>40</c:v>
                </c:pt>
                <c:pt idx="2468">
                  <c:v>50</c:v>
                </c:pt>
                <c:pt idx="2469">
                  <c:v>40</c:v>
                </c:pt>
                <c:pt idx="2470">
                  <c:v>55</c:v>
                </c:pt>
                <c:pt idx="2471">
                  <c:v>30</c:v>
                </c:pt>
                <c:pt idx="2472">
                  <c:v>40</c:v>
                </c:pt>
                <c:pt idx="2473">
                  <c:v>25</c:v>
                </c:pt>
                <c:pt idx="2474">
                  <c:v>20</c:v>
                </c:pt>
                <c:pt idx="2475">
                  <c:v>15</c:v>
                </c:pt>
                <c:pt idx="2476">
                  <c:v>45</c:v>
                </c:pt>
                <c:pt idx="2477">
                  <c:v>55</c:v>
                </c:pt>
                <c:pt idx="2478">
                  <c:v>60</c:v>
                </c:pt>
                <c:pt idx="2479">
                  <c:v>35</c:v>
                </c:pt>
                <c:pt idx="2480">
                  <c:v>35</c:v>
                </c:pt>
                <c:pt idx="2481">
                  <c:v>30</c:v>
                </c:pt>
                <c:pt idx="2482">
                  <c:v>25</c:v>
                </c:pt>
                <c:pt idx="2483">
                  <c:v>30</c:v>
                </c:pt>
                <c:pt idx="2484">
                  <c:v>55</c:v>
                </c:pt>
                <c:pt idx="2485">
                  <c:v>30</c:v>
                </c:pt>
                <c:pt idx="2486">
                  <c:v>55</c:v>
                </c:pt>
                <c:pt idx="2487">
                  <c:v>55</c:v>
                </c:pt>
                <c:pt idx="2488">
                  <c:v>20</c:v>
                </c:pt>
                <c:pt idx="2489">
                  <c:v>25</c:v>
                </c:pt>
                <c:pt idx="2490">
                  <c:v>50</c:v>
                </c:pt>
                <c:pt idx="2491">
                  <c:v>50</c:v>
                </c:pt>
                <c:pt idx="2492">
                  <c:v>40</c:v>
                </c:pt>
                <c:pt idx="2493">
                  <c:v>75</c:v>
                </c:pt>
                <c:pt idx="2494">
                  <c:v>40</c:v>
                </c:pt>
                <c:pt idx="2495">
                  <c:v>40</c:v>
                </c:pt>
                <c:pt idx="2496">
                  <c:v>55</c:v>
                </c:pt>
                <c:pt idx="2497">
                  <c:v>30</c:v>
                </c:pt>
                <c:pt idx="2498">
                  <c:v>45</c:v>
                </c:pt>
                <c:pt idx="2499">
                  <c:v>40</c:v>
                </c:pt>
                <c:pt idx="2500">
                  <c:v>25</c:v>
                </c:pt>
                <c:pt idx="2501">
                  <c:v>30</c:v>
                </c:pt>
                <c:pt idx="2502">
                  <c:v>25</c:v>
                </c:pt>
                <c:pt idx="2503">
                  <c:v>20</c:v>
                </c:pt>
                <c:pt idx="2504">
                  <c:v>30</c:v>
                </c:pt>
                <c:pt idx="2505">
                  <c:v>25</c:v>
                </c:pt>
                <c:pt idx="2506">
                  <c:v>30</c:v>
                </c:pt>
                <c:pt idx="2507">
                  <c:v>35</c:v>
                </c:pt>
                <c:pt idx="2508">
                  <c:v>30</c:v>
                </c:pt>
                <c:pt idx="2509">
                  <c:v>50</c:v>
                </c:pt>
                <c:pt idx="2510">
                  <c:v>65</c:v>
                </c:pt>
                <c:pt idx="2511">
                  <c:v>45</c:v>
                </c:pt>
                <c:pt idx="2512">
                  <c:v>40</c:v>
                </c:pt>
                <c:pt idx="2513">
                  <c:v>45</c:v>
                </c:pt>
                <c:pt idx="2514">
                  <c:v>35</c:v>
                </c:pt>
                <c:pt idx="2515">
                  <c:v>35</c:v>
                </c:pt>
                <c:pt idx="2516">
                  <c:v>40</c:v>
                </c:pt>
                <c:pt idx="2517">
                  <c:v>30</c:v>
                </c:pt>
                <c:pt idx="2518">
                  <c:v>35</c:v>
                </c:pt>
                <c:pt idx="2519">
                  <c:v>40</c:v>
                </c:pt>
                <c:pt idx="2520">
                  <c:v>25</c:v>
                </c:pt>
                <c:pt idx="2521">
                  <c:v>35</c:v>
                </c:pt>
                <c:pt idx="2522">
                  <c:v>30</c:v>
                </c:pt>
                <c:pt idx="2523">
                  <c:v>20</c:v>
                </c:pt>
                <c:pt idx="2524">
                  <c:v>25</c:v>
                </c:pt>
                <c:pt idx="2525">
                  <c:v>35</c:v>
                </c:pt>
                <c:pt idx="2526">
                  <c:v>35</c:v>
                </c:pt>
                <c:pt idx="2527">
                  <c:v>40</c:v>
                </c:pt>
                <c:pt idx="2528">
                  <c:v>45</c:v>
                </c:pt>
                <c:pt idx="2529">
                  <c:v>40</c:v>
                </c:pt>
                <c:pt idx="2530">
                  <c:v>50</c:v>
                </c:pt>
                <c:pt idx="2531">
                  <c:v>40</c:v>
                </c:pt>
                <c:pt idx="2532">
                  <c:v>30</c:v>
                </c:pt>
                <c:pt idx="2533">
                  <c:v>45</c:v>
                </c:pt>
                <c:pt idx="2534">
                  <c:v>45</c:v>
                </c:pt>
                <c:pt idx="2535">
                  <c:v>35</c:v>
                </c:pt>
                <c:pt idx="2536">
                  <c:v>40</c:v>
                </c:pt>
                <c:pt idx="2537">
                  <c:v>45</c:v>
                </c:pt>
                <c:pt idx="2538">
                  <c:v>50</c:v>
                </c:pt>
                <c:pt idx="2539">
                  <c:v>50</c:v>
                </c:pt>
                <c:pt idx="2540">
                  <c:v>40</c:v>
                </c:pt>
                <c:pt idx="2541">
                  <c:v>30</c:v>
                </c:pt>
                <c:pt idx="2542">
                  <c:v>40</c:v>
                </c:pt>
                <c:pt idx="2543">
                  <c:v>45</c:v>
                </c:pt>
                <c:pt idx="2544">
                  <c:v>80</c:v>
                </c:pt>
                <c:pt idx="2545">
                  <c:v>35</c:v>
                </c:pt>
                <c:pt idx="2546">
                  <c:v>50</c:v>
                </c:pt>
                <c:pt idx="2547">
                  <c:v>45</c:v>
                </c:pt>
                <c:pt idx="2548">
                  <c:v>55</c:v>
                </c:pt>
                <c:pt idx="2549">
                  <c:v>25</c:v>
                </c:pt>
                <c:pt idx="2550">
                  <c:v>40</c:v>
                </c:pt>
                <c:pt idx="2551">
                  <c:v>20</c:v>
                </c:pt>
                <c:pt idx="2552">
                  <c:v>25</c:v>
                </c:pt>
                <c:pt idx="2553">
                  <c:v>30</c:v>
                </c:pt>
                <c:pt idx="2554">
                  <c:v>45</c:v>
                </c:pt>
                <c:pt idx="2555">
                  <c:v>50</c:v>
                </c:pt>
                <c:pt idx="2556">
                  <c:v>40</c:v>
                </c:pt>
                <c:pt idx="2557">
                  <c:v>35</c:v>
                </c:pt>
                <c:pt idx="2558">
                  <c:v>40</c:v>
                </c:pt>
                <c:pt idx="2559">
                  <c:v>30</c:v>
                </c:pt>
                <c:pt idx="2560">
                  <c:v>35</c:v>
                </c:pt>
                <c:pt idx="2561">
                  <c:v>30</c:v>
                </c:pt>
                <c:pt idx="2562">
                  <c:v>25</c:v>
                </c:pt>
                <c:pt idx="2563">
                  <c:v>15</c:v>
                </c:pt>
                <c:pt idx="2564">
                  <c:v>10</c:v>
                </c:pt>
                <c:pt idx="2565">
                  <c:v>30</c:v>
                </c:pt>
                <c:pt idx="2566">
                  <c:v>35</c:v>
                </c:pt>
                <c:pt idx="2567">
                  <c:v>50</c:v>
                </c:pt>
                <c:pt idx="2568">
                  <c:v>50</c:v>
                </c:pt>
                <c:pt idx="2569">
                  <c:v>50</c:v>
                </c:pt>
                <c:pt idx="2570">
                  <c:v>55</c:v>
                </c:pt>
                <c:pt idx="2571">
                  <c:v>45</c:v>
                </c:pt>
                <c:pt idx="2572">
                  <c:v>65</c:v>
                </c:pt>
                <c:pt idx="2573">
                  <c:v>65</c:v>
                </c:pt>
                <c:pt idx="2574">
                  <c:v>50</c:v>
                </c:pt>
                <c:pt idx="2575">
                  <c:v>35</c:v>
                </c:pt>
                <c:pt idx="2576">
                  <c:v>35</c:v>
                </c:pt>
                <c:pt idx="2577">
                  <c:v>40</c:v>
                </c:pt>
                <c:pt idx="2578">
                  <c:v>30</c:v>
                </c:pt>
                <c:pt idx="2579">
                  <c:v>30</c:v>
                </c:pt>
                <c:pt idx="2580">
                  <c:v>55</c:v>
                </c:pt>
                <c:pt idx="2581">
                  <c:v>50</c:v>
                </c:pt>
                <c:pt idx="2582">
                  <c:v>65</c:v>
                </c:pt>
                <c:pt idx="2583">
                  <c:v>60</c:v>
                </c:pt>
                <c:pt idx="2584">
                  <c:v>45</c:v>
                </c:pt>
                <c:pt idx="2585">
                  <c:v>30</c:v>
                </c:pt>
                <c:pt idx="2586">
                  <c:v>20</c:v>
                </c:pt>
                <c:pt idx="2587">
                  <c:v>30</c:v>
                </c:pt>
                <c:pt idx="2588">
                  <c:v>30</c:v>
                </c:pt>
                <c:pt idx="2589">
                  <c:v>35</c:v>
                </c:pt>
                <c:pt idx="2590">
                  <c:v>45</c:v>
                </c:pt>
                <c:pt idx="2591">
                  <c:v>40</c:v>
                </c:pt>
                <c:pt idx="2592">
                  <c:v>40</c:v>
                </c:pt>
                <c:pt idx="2593">
                  <c:v>50</c:v>
                </c:pt>
                <c:pt idx="2594">
                  <c:v>60</c:v>
                </c:pt>
                <c:pt idx="2595">
                  <c:v>55</c:v>
                </c:pt>
                <c:pt idx="2596">
                  <c:v>55</c:v>
                </c:pt>
                <c:pt idx="2597">
                  <c:v>45</c:v>
                </c:pt>
                <c:pt idx="2598">
                  <c:v>35</c:v>
                </c:pt>
                <c:pt idx="2599">
                  <c:v>35</c:v>
                </c:pt>
                <c:pt idx="2600">
                  <c:v>50</c:v>
                </c:pt>
                <c:pt idx="2601">
                  <c:v>20</c:v>
                </c:pt>
                <c:pt idx="2602">
                  <c:v>35</c:v>
                </c:pt>
                <c:pt idx="2603">
                  <c:v>60</c:v>
                </c:pt>
                <c:pt idx="2604">
                  <c:v>30</c:v>
                </c:pt>
                <c:pt idx="2605">
                  <c:v>50</c:v>
                </c:pt>
                <c:pt idx="2606">
                  <c:v>55</c:v>
                </c:pt>
                <c:pt idx="2607">
                  <c:v>75</c:v>
                </c:pt>
                <c:pt idx="2608">
                  <c:v>45</c:v>
                </c:pt>
                <c:pt idx="2609">
                  <c:v>35</c:v>
                </c:pt>
                <c:pt idx="2610">
                  <c:v>35</c:v>
                </c:pt>
                <c:pt idx="2611">
                  <c:v>60</c:v>
                </c:pt>
                <c:pt idx="2612">
                  <c:v>40</c:v>
                </c:pt>
                <c:pt idx="2613">
                  <c:v>30</c:v>
                </c:pt>
                <c:pt idx="2614">
                  <c:v>55</c:v>
                </c:pt>
                <c:pt idx="2615">
                  <c:v>45</c:v>
                </c:pt>
                <c:pt idx="2616">
                  <c:v>50</c:v>
                </c:pt>
                <c:pt idx="2617">
                  <c:v>50</c:v>
                </c:pt>
                <c:pt idx="2618">
                  <c:v>40</c:v>
                </c:pt>
                <c:pt idx="2619">
                  <c:v>30</c:v>
                </c:pt>
                <c:pt idx="2620">
                  <c:v>35</c:v>
                </c:pt>
                <c:pt idx="2621">
                  <c:v>60</c:v>
                </c:pt>
                <c:pt idx="2622">
                  <c:v>35</c:v>
                </c:pt>
                <c:pt idx="2623">
                  <c:v>40</c:v>
                </c:pt>
                <c:pt idx="2624">
                  <c:v>45</c:v>
                </c:pt>
                <c:pt idx="2625">
                  <c:v>30</c:v>
                </c:pt>
                <c:pt idx="2626">
                  <c:v>60</c:v>
                </c:pt>
                <c:pt idx="2627">
                  <c:v>60</c:v>
                </c:pt>
                <c:pt idx="2628">
                  <c:v>55</c:v>
                </c:pt>
                <c:pt idx="2629">
                  <c:v>65</c:v>
                </c:pt>
                <c:pt idx="2630">
                  <c:v>45</c:v>
                </c:pt>
                <c:pt idx="2631">
                  <c:v>45</c:v>
                </c:pt>
                <c:pt idx="2632">
                  <c:v>50</c:v>
                </c:pt>
                <c:pt idx="2633">
                  <c:v>50</c:v>
                </c:pt>
                <c:pt idx="2634">
                  <c:v>45</c:v>
                </c:pt>
                <c:pt idx="2635">
                  <c:v>45</c:v>
                </c:pt>
                <c:pt idx="2636">
                  <c:v>55</c:v>
                </c:pt>
                <c:pt idx="2637">
                  <c:v>70</c:v>
                </c:pt>
                <c:pt idx="2638">
                  <c:v>55</c:v>
                </c:pt>
                <c:pt idx="2639">
                  <c:v>50</c:v>
                </c:pt>
                <c:pt idx="2640">
                  <c:v>45</c:v>
                </c:pt>
                <c:pt idx="2641">
                  <c:v>45</c:v>
                </c:pt>
                <c:pt idx="2642">
                  <c:v>45</c:v>
                </c:pt>
                <c:pt idx="2643">
                  <c:v>60</c:v>
                </c:pt>
                <c:pt idx="2644">
                  <c:v>60</c:v>
                </c:pt>
                <c:pt idx="2645">
                  <c:v>65</c:v>
                </c:pt>
                <c:pt idx="2646">
                  <c:v>40</c:v>
                </c:pt>
                <c:pt idx="2647">
                  <c:v>75</c:v>
                </c:pt>
                <c:pt idx="2648">
                  <c:v>85</c:v>
                </c:pt>
                <c:pt idx="2649">
                  <c:v>65</c:v>
                </c:pt>
                <c:pt idx="2650">
                  <c:v>70</c:v>
                </c:pt>
                <c:pt idx="2651">
                  <c:v>85</c:v>
                </c:pt>
                <c:pt idx="2652">
                  <c:v>80</c:v>
                </c:pt>
                <c:pt idx="2653">
                  <c:v>95</c:v>
                </c:pt>
                <c:pt idx="2654">
                  <c:v>105</c:v>
                </c:pt>
                <c:pt idx="2655">
                  <c:v>90</c:v>
                </c:pt>
                <c:pt idx="2656">
                  <c:v>90</c:v>
                </c:pt>
                <c:pt idx="2657">
                  <c:v>145</c:v>
                </c:pt>
                <c:pt idx="2658">
                  <c:v>130</c:v>
                </c:pt>
                <c:pt idx="2659">
                  <c:v>150</c:v>
                </c:pt>
                <c:pt idx="2660">
                  <c:v>150</c:v>
                </c:pt>
                <c:pt idx="2661">
                  <c:v>210</c:v>
                </c:pt>
                <c:pt idx="2662">
                  <c:v>315</c:v>
                </c:pt>
                <c:pt idx="2663">
                  <c:v>220</c:v>
                </c:pt>
                <c:pt idx="2664">
                  <c:v>320</c:v>
                </c:pt>
                <c:pt idx="2665">
                  <c:v>360</c:v>
                </c:pt>
                <c:pt idx="2666">
                  <c:v>365</c:v>
                </c:pt>
                <c:pt idx="2667">
                  <c:v>390</c:v>
                </c:pt>
                <c:pt idx="2668">
                  <c:v>490</c:v>
                </c:pt>
                <c:pt idx="2669">
                  <c:v>455</c:v>
                </c:pt>
                <c:pt idx="2670">
                  <c:v>385</c:v>
                </c:pt>
                <c:pt idx="2671">
                  <c:v>385</c:v>
                </c:pt>
                <c:pt idx="2672">
                  <c:v>370</c:v>
                </c:pt>
                <c:pt idx="2673">
                  <c:v>355</c:v>
                </c:pt>
                <c:pt idx="2674">
                  <c:v>320</c:v>
                </c:pt>
                <c:pt idx="2675">
                  <c:v>300</c:v>
                </c:pt>
                <c:pt idx="2676">
                  <c:v>270</c:v>
                </c:pt>
                <c:pt idx="2677">
                  <c:v>285</c:v>
                </c:pt>
                <c:pt idx="2678">
                  <c:v>225</c:v>
                </c:pt>
                <c:pt idx="2679">
                  <c:v>230</c:v>
                </c:pt>
                <c:pt idx="2680">
                  <c:v>220</c:v>
                </c:pt>
                <c:pt idx="2681">
                  <c:v>170</c:v>
                </c:pt>
                <c:pt idx="2682">
                  <c:v>120</c:v>
                </c:pt>
                <c:pt idx="2683">
                  <c:v>100</c:v>
                </c:pt>
                <c:pt idx="2684">
                  <c:v>100</c:v>
                </c:pt>
                <c:pt idx="2685">
                  <c:v>95</c:v>
                </c:pt>
                <c:pt idx="2686">
                  <c:v>95</c:v>
                </c:pt>
                <c:pt idx="2687">
                  <c:v>75</c:v>
                </c:pt>
                <c:pt idx="2688">
                  <c:v>85</c:v>
                </c:pt>
                <c:pt idx="2689">
                  <c:v>75</c:v>
                </c:pt>
                <c:pt idx="2690">
                  <c:v>45</c:v>
                </c:pt>
                <c:pt idx="2691">
                  <c:v>50</c:v>
                </c:pt>
                <c:pt idx="2692">
                  <c:v>75</c:v>
                </c:pt>
                <c:pt idx="2693">
                  <c:v>75</c:v>
                </c:pt>
                <c:pt idx="2694">
                  <c:v>70</c:v>
                </c:pt>
                <c:pt idx="2695">
                  <c:v>55</c:v>
                </c:pt>
                <c:pt idx="2696">
                  <c:v>45</c:v>
                </c:pt>
                <c:pt idx="2697">
                  <c:v>40</c:v>
                </c:pt>
                <c:pt idx="2698">
                  <c:v>60</c:v>
                </c:pt>
                <c:pt idx="2699">
                  <c:v>55</c:v>
                </c:pt>
                <c:pt idx="2700">
                  <c:v>45</c:v>
                </c:pt>
                <c:pt idx="2701">
                  <c:v>50</c:v>
                </c:pt>
                <c:pt idx="2702">
                  <c:v>50</c:v>
                </c:pt>
                <c:pt idx="2703">
                  <c:v>55</c:v>
                </c:pt>
                <c:pt idx="2704">
                  <c:v>85</c:v>
                </c:pt>
                <c:pt idx="2705">
                  <c:v>60</c:v>
                </c:pt>
                <c:pt idx="2706">
                  <c:v>50</c:v>
                </c:pt>
                <c:pt idx="2707">
                  <c:v>50</c:v>
                </c:pt>
                <c:pt idx="2708">
                  <c:v>55</c:v>
                </c:pt>
                <c:pt idx="2709">
                  <c:v>60</c:v>
                </c:pt>
                <c:pt idx="2710">
                  <c:v>50</c:v>
                </c:pt>
                <c:pt idx="2711">
                  <c:v>55</c:v>
                </c:pt>
                <c:pt idx="2712">
                  <c:v>60</c:v>
                </c:pt>
                <c:pt idx="2713">
                  <c:v>50</c:v>
                </c:pt>
                <c:pt idx="2714">
                  <c:v>30</c:v>
                </c:pt>
                <c:pt idx="2715">
                  <c:v>40</c:v>
                </c:pt>
                <c:pt idx="2716">
                  <c:v>45</c:v>
                </c:pt>
                <c:pt idx="2717">
                  <c:v>55</c:v>
                </c:pt>
                <c:pt idx="2718">
                  <c:v>35</c:v>
                </c:pt>
                <c:pt idx="2719">
                  <c:v>50</c:v>
                </c:pt>
                <c:pt idx="2720">
                  <c:v>50</c:v>
                </c:pt>
                <c:pt idx="2721">
                  <c:v>60</c:v>
                </c:pt>
                <c:pt idx="2722">
                  <c:v>40</c:v>
                </c:pt>
                <c:pt idx="2723">
                  <c:v>50</c:v>
                </c:pt>
                <c:pt idx="2724">
                  <c:v>40</c:v>
                </c:pt>
                <c:pt idx="2725">
                  <c:v>35</c:v>
                </c:pt>
                <c:pt idx="2726">
                  <c:v>40</c:v>
                </c:pt>
                <c:pt idx="2727">
                  <c:v>25</c:v>
                </c:pt>
                <c:pt idx="2728">
                  <c:v>65</c:v>
                </c:pt>
                <c:pt idx="2729">
                  <c:v>40</c:v>
                </c:pt>
                <c:pt idx="2730">
                  <c:v>35</c:v>
                </c:pt>
                <c:pt idx="2731">
                  <c:v>30</c:v>
                </c:pt>
                <c:pt idx="2732">
                  <c:v>50</c:v>
                </c:pt>
                <c:pt idx="2733">
                  <c:v>45</c:v>
                </c:pt>
                <c:pt idx="2734">
                  <c:v>20</c:v>
                </c:pt>
                <c:pt idx="2735">
                  <c:v>15</c:v>
                </c:pt>
                <c:pt idx="2736">
                  <c:v>30</c:v>
                </c:pt>
                <c:pt idx="2737">
                  <c:v>65</c:v>
                </c:pt>
                <c:pt idx="2738">
                  <c:v>70</c:v>
                </c:pt>
                <c:pt idx="2739">
                  <c:v>40</c:v>
                </c:pt>
                <c:pt idx="2740">
                  <c:v>45</c:v>
                </c:pt>
                <c:pt idx="2741">
                  <c:v>55</c:v>
                </c:pt>
                <c:pt idx="2742">
                  <c:v>55</c:v>
                </c:pt>
                <c:pt idx="2743">
                  <c:v>50</c:v>
                </c:pt>
                <c:pt idx="2744">
                  <c:v>45</c:v>
                </c:pt>
                <c:pt idx="2745">
                  <c:v>35</c:v>
                </c:pt>
                <c:pt idx="2746">
                  <c:v>60</c:v>
                </c:pt>
                <c:pt idx="2747">
                  <c:v>75</c:v>
                </c:pt>
                <c:pt idx="2748">
                  <c:v>40</c:v>
                </c:pt>
                <c:pt idx="2749">
                  <c:v>35</c:v>
                </c:pt>
                <c:pt idx="2750">
                  <c:v>60</c:v>
                </c:pt>
                <c:pt idx="2751">
                  <c:v>55</c:v>
                </c:pt>
                <c:pt idx="2752">
                  <c:v>45</c:v>
                </c:pt>
                <c:pt idx="2753">
                  <c:v>40</c:v>
                </c:pt>
                <c:pt idx="2754">
                  <c:v>35</c:v>
                </c:pt>
                <c:pt idx="2755">
                  <c:v>35</c:v>
                </c:pt>
                <c:pt idx="2756">
                  <c:v>30</c:v>
                </c:pt>
                <c:pt idx="2757">
                  <c:v>35</c:v>
                </c:pt>
                <c:pt idx="2758">
                  <c:v>35</c:v>
                </c:pt>
                <c:pt idx="2759">
                  <c:v>25</c:v>
                </c:pt>
                <c:pt idx="2760">
                  <c:v>35</c:v>
                </c:pt>
                <c:pt idx="2761">
                  <c:v>45</c:v>
                </c:pt>
                <c:pt idx="2762">
                  <c:v>45</c:v>
                </c:pt>
                <c:pt idx="2763">
                  <c:v>35</c:v>
                </c:pt>
                <c:pt idx="2764">
                  <c:v>50</c:v>
                </c:pt>
                <c:pt idx="2765">
                  <c:v>60</c:v>
                </c:pt>
                <c:pt idx="2766">
                  <c:v>25</c:v>
                </c:pt>
                <c:pt idx="2767">
                  <c:v>45</c:v>
                </c:pt>
                <c:pt idx="2768">
                  <c:v>55</c:v>
                </c:pt>
                <c:pt idx="2769">
                  <c:v>40</c:v>
                </c:pt>
                <c:pt idx="2770">
                  <c:v>45</c:v>
                </c:pt>
                <c:pt idx="2771">
                  <c:v>50</c:v>
                </c:pt>
                <c:pt idx="2772">
                  <c:v>45</c:v>
                </c:pt>
                <c:pt idx="2773">
                  <c:v>30</c:v>
                </c:pt>
                <c:pt idx="2774">
                  <c:v>50</c:v>
                </c:pt>
                <c:pt idx="2775">
                  <c:v>40</c:v>
                </c:pt>
                <c:pt idx="2776">
                  <c:v>30</c:v>
                </c:pt>
                <c:pt idx="2777">
                  <c:v>50</c:v>
                </c:pt>
                <c:pt idx="2778">
                  <c:v>55</c:v>
                </c:pt>
                <c:pt idx="2779">
                  <c:v>40</c:v>
                </c:pt>
                <c:pt idx="2780">
                  <c:v>50</c:v>
                </c:pt>
                <c:pt idx="2781">
                  <c:v>60</c:v>
                </c:pt>
                <c:pt idx="2782">
                  <c:v>30</c:v>
                </c:pt>
                <c:pt idx="2783">
                  <c:v>20</c:v>
                </c:pt>
                <c:pt idx="2784">
                  <c:v>40</c:v>
                </c:pt>
                <c:pt idx="2785">
                  <c:v>15</c:v>
                </c:pt>
                <c:pt idx="2786">
                  <c:v>40</c:v>
                </c:pt>
                <c:pt idx="2787">
                  <c:v>45</c:v>
                </c:pt>
                <c:pt idx="2788">
                  <c:v>40</c:v>
                </c:pt>
                <c:pt idx="2789">
                  <c:v>45</c:v>
                </c:pt>
                <c:pt idx="2790">
                  <c:v>55</c:v>
                </c:pt>
                <c:pt idx="2791">
                  <c:v>40</c:v>
                </c:pt>
                <c:pt idx="2792">
                  <c:v>45</c:v>
                </c:pt>
                <c:pt idx="2793">
                  <c:v>25</c:v>
                </c:pt>
                <c:pt idx="2794">
                  <c:v>40</c:v>
                </c:pt>
                <c:pt idx="2795">
                  <c:v>45</c:v>
                </c:pt>
                <c:pt idx="2796">
                  <c:v>50</c:v>
                </c:pt>
                <c:pt idx="2797">
                  <c:v>65</c:v>
                </c:pt>
                <c:pt idx="2798">
                  <c:v>45</c:v>
                </c:pt>
                <c:pt idx="2799">
                  <c:v>60</c:v>
                </c:pt>
                <c:pt idx="2800">
                  <c:v>60</c:v>
                </c:pt>
                <c:pt idx="2801">
                  <c:v>50</c:v>
                </c:pt>
                <c:pt idx="2802">
                  <c:v>50</c:v>
                </c:pt>
                <c:pt idx="2803">
                  <c:v>30</c:v>
                </c:pt>
                <c:pt idx="2804">
                  <c:v>35</c:v>
                </c:pt>
                <c:pt idx="2805">
                  <c:v>45</c:v>
                </c:pt>
                <c:pt idx="2806">
                  <c:v>35</c:v>
                </c:pt>
                <c:pt idx="2807">
                  <c:v>40</c:v>
                </c:pt>
                <c:pt idx="2808">
                  <c:v>40</c:v>
                </c:pt>
                <c:pt idx="2809">
                  <c:v>45</c:v>
                </c:pt>
                <c:pt idx="2810">
                  <c:v>40</c:v>
                </c:pt>
                <c:pt idx="2811">
                  <c:v>25</c:v>
                </c:pt>
                <c:pt idx="2812">
                  <c:v>25</c:v>
                </c:pt>
                <c:pt idx="2813">
                  <c:v>35</c:v>
                </c:pt>
                <c:pt idx="2814">
                  <c:v>40</c:v>
                </c:pt>
                <c:pt idx="2815">
                  <c:v>35</c:v>
                </c:pt>
                <c:pt idx="2816">
                  <c:v>45</c:v>
                </c:pt>
                <c:pt idx="2817">
                  <c:v>50</c:v>
                </c:pt>
                <c:pt idx="2818">
                  <c:v>45</c:v>
                </c:pt>
                <c:pt idx="2819">
                  <c:v>25</c:v>
                </c:pt>
                <c:pt idx="2820">
                  <c:v>40</c:v>
                </c:pt>
                <c:pt idx="2821">
                  <c:v>40</c:v>
                </c:pt>
                <c:pt idx="2822">
                  <c:v>35</c:v>
                </c:pt>
                <c:pt idx="2823">
                  <c:v>25</c:v>
                </c:pt>
                <c:pt idx="2824">
                  <c:v>35</c:v>
                </c:pt>
                <c:pt idx="2825">
                  <c:v>50</c:v>
                </c:pt>
                <c:pt idx="2826">
                  <c:v>30</c:v>
                </c:pt>
                <c:pt idx="2827">
                  <c:v>20</c:v>
                </c:pt>
                <c:pt idx="2828">
                  <c:v>35</c:v>
                </c:pt>
                <c:pt idx="2829">
                  <c:v>70</c:v>
                </c:pt>
                <c:pt idx="2830">
                  <c:v>40</c:v>
                </c:pt>
                <c:pt idx="2831">
                  <c:v>85</c:v>
                </c:pt>
                <c:pt idx="2832">
                  <c:v>60</c:v>
                </c:pt>
                <c:pt idx="2833">
                  <c:v>70</c:v>
                </c:pt>
                <c:pt idx="2834">
                  <c:v>30</c:v>
                </c:pt>
                <c:pt idx="2835">
                  <c:v>25</c:v>
                </c:pt>
                <c:pt idx="2836">
                  <c:v>55</c:v>
                </c:pt>
                <c:pt idx="2837">
                  <c:v>50</c:v>
                </c:pt>
                <c:pt idx="2838">
                  <c:v>60</c:v>
                </c:pt>
                <c:pt idx="2839">
                  <c:v>45</c:v>
                </c:pt>
                <c:pt idx="2840">
                  <c:v>15</c:v>
                </c:pt>
                <c:pt idx="2841">
                  <c:v>25</c:v>
                </c:pt>
                <c:pt idx="2842">
                  <c:v>40</c:v>
                </c:pt>
                <c:pt idx="2843">
                  <c:v>45</c:v>
                </c:pt>
                <c:pt idx="2844">
                  <c:v>25</c:v>
                </c:pt>
                <c:pt idx="2845">
                  <c:v>60</c:v>
                </c:pt>
                <c:pt idx="2846">
                  <c:v>50</c:v>
                </c:pt>
                <c:pt idx="2847">
                  <c:v>45</c:v>
                </c:pt>
                <c:pt idx="2848">
                  <c:v>35</c:v>
                </c:pt>
                <c:pt idx="2849">
                  <c:v>50</c:v>
                </c:pt>
                <c:pt idx="2850">
                  <c:v>90</c:v>
                </c:pt>
                <c:pt idx="2851">
                  <c:v>55</c:v>
                </c:pt>
                <c:pt idx="2852">
                  <c:v>45</c:v>
                </c:pt>
                <c:pt idx="2853">
                  <c:v>30</c:v>
                </c:pt>
                <c:pt idx="2854">
                  <c:v>60</c:v>
                </c:pt>
                <c:pt idx="2855">
                  <c:v>60</c:v>
                </c:pt>
                <c:pt idx="2856">
                  <c:v>40</c:v>
                </c:pt>
                <c:pt idx="2857">
                  <c:v>50</c:v>
                </c:pt>
                <c:pt idx="2858">
                  <c:v>45</c:v>
                </c:pt>
                <c:pt idx="2859">
                  <c:v>35</c:v>
                </c:pt>
                <c:pt idx="2860">
                  <c:v>50</c:v>
                </c:pt>
                <c:pt idx="2861">
                  <c:v>55</c:v>
                </c:pt>
                <c:pt idx="2862">
                  <c:v>45</c:v>
                </c:pt>
                <c:pt idx="2863">
                  <c:v>35</c:v>
                </c:pt>
                <c:pt idx="2864">
                  <c:v>40</c:v>
                </c:pt>
                <c:pt idx="2865">
                  <c:v>50</c:v>
                </c:pt>
                <c:pt idx="2866">
                  <c:v>40</c:v>
                </c:pt>
                <c:pt idx="2867">
                  <c:v>35</c:v>
                </c:pt>
                <c:pt idx="2868">
                  <c:v>35</c:v>
                </c:pt>
                <c:pt idx="2869">
                  <c:v>55</c:v>
                </c:pt>
                <c:pt idx="2870">
                  <c:v>40</c:v>
                </c:pt>
                <c:pt idx="2871">
                  <c:v>30</c:v>
                </c:pt>
                <c:pt idx="2872">
                  <c:v>40</c:v>
                </c:pt>
                <c:pt idx="2873">
                  <c:v>45</c:v>
                </c:pt>
                <c:pt idx="2874">
                  <c:v>20</c:v>
                </c:pt>
                <c:pt idx="2875">
                  <c:v>55</c:v>
                </c:pt>
                <c:pt idx="2876">
                  <c:v>50</c:v>
                </c:pt>
                <c:pt idx="2877">
                  <c:v>45</c:v>
                </c:pt>
                <c:pt idx="2878">
                  <c:v>40</c:v>
                </c:pt>
                <c:pt idx="2879">
                  <c:v>55</c:v>
                </c:pt>
                <c:pt idx="2880">
                  <c:v>45</c:v>
                </c:pt>
                <c:pt idx="2881">
                  <c:v>45</c:v>
                </c:pt>
                <c:pt idx="2882">
                  <c:v>50</c:v>
                </c:pt>
                <c:pt idx="2883">
                  <c:v>40</c:v>
                </c:pt>
                <c:pt idx="2884">
                  <c:v>50</c:v>
                </c:pt>
                <c:pt idx="2885">
                  <c:v>50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30</c:v>
                </c:pt>
                <c:pt idx="2890">
                  <c:v>65</c:v>
                </c:pt>
                <c:pt idx="2891">
                  <c:v>30</c:v>
                </c:pt>
                <c:pt idx="2892">
                  <c:v>50</c:v>
                </c:pt>
                <c:pt idx="2893">
                  <c:v>55</c:v>
                </c:pt>
                <c:pt idx="2894">
                  <c:v>60</c:v>
                </c:pt>
                <c:pt idx="2895">
                  <c:v>35</c:v>
                </c:pt>
                <c:pt idx="2896">
                  <c:v>35</c:v>
                </c:pt>
                <c:pt idx="2897">
                  <c:v>50</c:v>
                </c:pt>
                <c:pt idx="2898">
                  <c:v>35</c:v>
                </c:pt>
                <c:pt idx="2899">
                  <c:v>30</c:v>
                </c:pt>
                <c:pt idx="2900">
                  <c:v>55</c:v>
                </c:pt>
                <c:pt idx="2901">
                  <c:v>40</c:v>
                </c:pt>
                <c:pt idx="2902">
                  <c:v>75</c:v>
                </c:pt>
                <c:pt idx="2903">
                  <c:v>40</c:v>
                </c:pt>
                <c:pt idx="2904">
                  <c:v>55</c:v>
                </c:pt>
                <c:pt idx="2905">
                  <c:v>50</c:v>
                </c:pt>
                <c:pt idx="2906">
                  <c:v>65</c:v>
                </c:pt>
                <c:pt idx="2907">
                  <c:v>40</c:v>
                </c:pt>
                <c:pt idx="2908">
                  <c:v>35</c:v>
                </c:pt>
                <c:pt idx="2909">
                  <c:v>35</c:v>
                </c:pt>
                <c:pt idx="2910">
                  <c:v>55</c:v>
                </c:pt>
                <c:pt idx="2911">
                  <c:v>50</c:v>
                </c:pt>
                <c:pt idx="2912">
                  <c:v>30</c:v>
                </c:pt>
                <c:pt idx="2913">
                  <c:v>35</c:v>
                </c:pt>
                <c:pt idx="2914">
                  <c:v>35</c:v>
                </c:pt>
                <c:pt idx="2915">
                  <c:v>40</c:v>
                </c:pt>
                <c:pt idx="2916">
                  <c:v>65</c:v>
                </c:pt>
                <c:pt idx="2917">
                  <c:v>50</c:v>
                </c:pt>
                <c:pt idx="2918">
                  <c:v>50</c:v>
                </c:pt>
                <c:pt idx="2919">
                  <c:v>55</c:v>
                </c:pt>
                <c:pt idx="2920">
                  <c:v>55</c:v>
                </c:pt>
                <c:pt idx="2921">
                  <c:v>50</c:v>
                </c:pt>
                <c:pt idx="2922">
                  <c:v>50</c:v>
                </c:pt>
                <c:pt idx="2923">
                  <c:v>35</c:v>
                </c:pt>
                <c:pt idx="2924">
                  <c:v>30</c:v>
                </c:pt>
                <c:pt idx="2925">
                  <c:v>40</c:v>
                </c:pt>
                <c:pt idx="2926">
                  <c:v>50</c:v>
                </c:pt>
                <c:pt idx="2927">
                  <c:v>55</c:v>
                </c:pt>
                <c:pt idx="2928">
                  <c:v>60</c:v>
                </c:pt>
                <c:pt idx="2929">
                  <c:v>50</c:v>
                </c:pt>
                <c:pt idx="2930">
                  <c:v>35</c:v>
                </c:pt>
                <c:pt idx="2931">
                  <c:v>35</c:v>
                </c:pt>
                <c:pt idx="2932">
                  <c:v>35</c:v>
                </c:pt>
                <c:pt idx="2933">
                  <c:v>35</c:v>
                </c:pt>
                <c:pt idx="2934">
                  <c:v>60</c:v>
                </c:pt>
                <c:pt idx="2935">
                  <c:v>60</c:v>
                </c:pt>
                <c:pt idx="2936">
                  <c:v>20</c:v>
                </c:pt>
                <c:pt idx="2937">
                  <c:v>25</c:v>
                </c:pt>
                <c:pt idx="2938">
                  <c:v>35</c:v>
                </c:pt>
                <c:pt idx="2939">
                  <c:v>25</c:v>
                </c:pt>
                <c:pt idx="2940">
                  <c:v>35</c:v>
                </c:pt>
                <c:pt idx="2941">
                  <c:v>35</c:v>
                </c:pt>
                <c:pt idx="2942">
                  <c:v>35</c:v>
                </c:pt>
                <c:pt idx="2943">
                  <c:v>50</c:v>
                </c:pt>
                <c:pt idx="2944">
                  <c:v>55</c:v>
                </c:pt>
                <c:pt idx="2945">
                  <c:v>55</c:v>
                </c:pt>
                <c:pt idx="2946">
                  <c:v>25</c:v>
                </c:pt>
                <c:pt idx="2947">
                  <c:v>65</c:v>
                </c:pt>
                <c:pt idx="2948">
                  <c:v>60</c:v>
                </c:pt>
                <c:pt idx="2949">
                  <c:v>45</c:v>
                </c:pt>
                <c:pt idx="2950">
                  <c:v>95</c:v>
                </c:pt>
                <c:pt idx="2951">
                  <c:v>30</c:v>
                </c:pt>
                <c:pt idx="2952">
                  <c:v>50</c:v>
                </c:pt>
                <c:pt idx="2953">
                  <c:v>50</c:v>
                </c:pt>
                <c:pt idx="2954">
                  <c:v>55</c:v>
                </c:pt>
                <c:pt idx="2955">
                  <c:v>30</c:v>
                </c:pt>
                <c:pt idx="2956">
                  <c:v>45</c:v>
                </c:pt>
                <c:pt idx="2957">
                  <c:v>50</c:v>
                </c:pt>
                <c:pt idx="2958">
                  <c:v>50</c:v>
                </c:pt>
                <c:pt idx="2959">
                  <c:v>60</c:v>
                </c:pt>
                <c:pt idx="2960">
                  <c:v>70</c:v>
                </c:pt>
                <c:pt idx="2961">
                  <c:v>50</c:v>
                </c:pt>
                <c:pt idx="2962">
                  <c:v>40</c:v>
                </c:pt>
                <c:pt idx="2963">
                  <c:v>25</c:v>
                </c:pt>
                <c:pt idx="2964">
                  <c:v>40</c:v>
                </c:pt>
                <c:pt idx="2965">
                  <c:v>50</c:v>
                </c:pt>
                <c:pt idx="2966">
                  <c:v>65</c:v>
                </c:pt>
                <c:pt idx="2967">
                  <c:v>70</c:v>
                </c:pt>
                <c:pt idx="2968">
                  <c:v>25</c:v>
                </c:pt>
                <c:pt idx="2969">
                  <c:v>50</c:v>
                </c:pt>
                <c:pt idx="2970">
                  <c:v>65</c:v>
                </c:pt>
                <c:pt idx="2971">
                  <c:v>50</c:v>
                </c:pt>
                <c:pt idx="2972">
                  <c:v>25</c:v>
                </c:pt>
                <c:pt idx="2973">
                  <c:v>35</c:v>
                </c:pt>
                <c:pt idx="2974">
                  <c:v>40</c:v>
                </c:pt>
                <c:pt idx="2975">
                  <c:v>35</c:v>
                </c:pt>
                <c:pt idx="2976">
                  <c:v>35</c:v>
                </c:pt>
                <c:pt idx="2977">
                  <c:v>30</c:v>
                </c:pt>
                <c:pt idx="2978">
                  <c:v>40</c:v>
                </c:pt>
                <c:pt idx="2979">
                  <c:v>45</c:v>
                </c:pt>
                <c:pt idx="2980">
                  <c:v>50</c:v>
                </c:pt>
                <c:pt idx="2981">
                  <c:v>70</c:v>
                </c:pt>
                <c:pt idx="2982">
                  <c:v>60</c:v>
                </c:pt>
                <c:pt idx="2983">
                  <c:v>40</c:v>
                </c:pt>
                <c:pt idx="2984">
                  <c:v>45</c:v>
                </c:pt>
                <c:pt idx="2985">
                  <c:v>50</c:v>
                </c:pt>
                <c:pt idx="2986">
                  <c:v>45</c:v>
                </c:pt>
                <c:pt idx="2987">
                  <c:v>45</c:v>
                </c:pt>
                <c:pt idx="2988">
                  <c:v>50</c:v>
                </c:pt>
                <c:pt idx="2989">
                  <c:v>50</c:v>
                </c:pt>
                <c:pt idx="2990">
                  <c:v>45</c:v>
                </c:pt>
                <c:pt idx="2991">
                  <c:v>50</c:v>
                </c:pt>
                <c:pt idx="2992">
                  <c:v>45</c:v>
                </c:pt>
                <c:pt idx="2993">
                  <c:v>55</c:v>
                </c:pt>
                <c:pt idx="2994">
                  <c:v>70</c:v>
                </c:pt>
                <c:pt idx="2995">
                  <c:v>70</c:v>
                </c:pt>
                <c:pt idx="2996">
                  <c:v>60</c:v>
                </c:pt>
                <c:pt idx="2997">
                  <c:v>80</c:v>
                </c:pt>
                <c:pt idx="2998">
                  <c:v>55</c:v>
                </c:pt>
                <c:pt idx="2999">
                  <c:v>50</c:v>
                </c:pt>
                <c:pt idx="3000">
                  <c:v>40</c:v>
                </c:pt>
                <c:pt idx="3001">
                  <c:v>30</c:v>
                </c:pt>
                <c:pt idx="3002">
                  <c:v>30</c:v>
                </c:pt>
                <c:pt idx="3003">
                  <c:v>50</c:v>
                </c:pt>
                <c:pt idx="3004">
                  <c:v>75</c:v>
                </c:pt>
                <c:pt idx="3005">
                  <c:v>60</c:v>
                </c:pt>
                <c:pt idx="3006">
                  <c:v>40</c:v>
                </c:pt>
                <c:pt idx="3007">
                  <c:v>40</c:v>
                </c:pt>
                <c:pt idx="3008">
                  <c:v>80</c:v>
                </c:pt>
                <c:pt idx="3009">
                  <c:v>60</c:v>
                </c:pt>
                <c:pt idx="3010">
                  <c:v>70</c:v>
                </c:pt>
                <c:pt idx="3011">
                  <c:v>45</c:v>
                </c:pt>
                <c:pt idx="3012">
                  <c:v>40</c:v>
                </c:pt>
                <c:pt idx="3013">
                  <c:v>60</c:v>
                </c:pt>
                <c:pt idx="3014">
                  <c:v>75</c:v>
                </c:pt>
                <c:pt idx="3015">
                  <c:v>50</c:v>
                </c:pt>
                <c:pt idx="3016">
                  <c:v>55</c:v>
                </c:pt>
                <c:pt idx="3017">
                  <c:v>45</c:v>
                </c:pt>
                <c:pt idx="3018">
                  <c:v>65</c:v>
                </c:pt>
                <c:pt idx="3019">
                  <c:v>85</c:v>
                </c:pt>
                <c:pt idx="3020">
                  <c:v>85</c:v>
                </c:pt>
                <c:pt idx="3021">
                  <c:v>55</c:v>
                </c:pt>
                <c:pt idx="3022">
                  <c:v>40</c:v>
                </c:pt>
                <c:pt idx="3023">
                  <c:v>50</c:v>
                </c:pt>
                <c:pt idx="3024">
                  <c:v>40</c:v>
                </c:pt>
                <c:pt idx="3025">
                  <c:v>60</c:v>
                </c:pt>
                <c:pt idx="3026">
                  <c:v>75</c:v>
                </c:pt>
                <c:pt idx="3027">
                  <c:v>65</c:v>
                </c:pt>
                <c:pt idx="3028">
                  <c:v>65</c:v>
                </c:pt>
                <c:pt idx="3029">
                  <c:v>55</c:v>
                </c:pt>
                <c:pt idx="3030">
                  <c:v>60</c:v>
                </c:pt>
                <c:pt idx="3031">
                  <c:v>75</c:v>
                </c:pt>
                <c:pt idx="3032">
                  <c:v>75</c:v>
                </c:pt>
                <c:pt idx="3033">
                  <c:v>85</c:v>
                </c:pt>
                <c:pt idx="3034">
                  <c:v>70</c:v>
                </c:pt>
                <c:pt idx="3035">
                  <c:v>55</c:v>
                </c:pt>
                <c:pt idx="3036">
                  <c:v>55</c:v>
                </c:pt>
                <c:pt idx="3037">
                  <c:v>55</c:v>
                </c:pt>
                <c:pt idx="3038">
                  <c:v>45</c:v>
                </c:pt>
                <c:pt idx="3039">
                  <c:v>25</c:v>
                </c:pt>
                <c:pt idx="3040">
                  <c:v>45</c:v>
                </c:pt>
                <c:pt idx="3041">
                  <c:v>65</c:v>
                </c:pt>
                <c:pt idx="3042">
                  <c:v>70</c:v>
                </c:pt>
                <c:pt idx="3043">
                  <c:v>65</c:v>
                </c:pt>
                <c:pt idx="3044">
                  <c:v>60</c:v>
                </c:pt>
                <c:pt idx="3045">
                  <c:v>60</c:v>
                </c:pt>
                <c:pt idx="3046">
                  <c:v>60</c:v>
                </c:pt>
                <c:pt idx="3047">
                  <c:v>85</c:v>
                </c:pt>
                <c:pt idx="3048">
                  <c:v>80</c:v>
                </c:pt>
                <c:pt idx="3049">
                  <c:v>60</c:v>
                </c:pt>
                <c:pt idx="3050">
                  <c:v>35</c:v>
                </c:pt>
                <c:pt idx="3051">
                  <c:v>45</c:v>
                </c:pt>
                <c:pt idx="3052">
                  <c:v>55</c:v>
                </c:pt>
                <c:pt idx="3053">
                  <c:v>75</c:v>
                </c:pt>
                <c:pt idx="3054">
                  <c:v>70</c:v>
                </c:pt>
                <c:pt idx="3055">
                  <c:v>60</c:v>
                </c:pt>
                <c:pt idx="3056">
                  <c:v>70</c:v>
                </c:pt>
                <c:pt idx="3057">
                  <c:v>60</c:v>
                </c:pt>
                <c:pt idx="3058">
                  <c:v>55</c:v>
                </c:pt>
                <c:pt idx="3059">
                  <c:v>50</c:v>
                </c:pt>
                <c:pt idx="3060">
                  <c:v>70</c:v>
                </c:pt>
                <c:pt idx="3061">
                  <c:v>60</c:v>
                </c:pt>
                <c:pt idx="3062">
                  <c:v>80</c:v>
                </c:pt>
                <c:pt idx="3063">
                  <c:v>75</c:v>
                </c:pt>
                <c:pt idx="3064">
                  <c:v>50</c:v>
                </c:pt>
                <c:pt idx="3065">
                  <c:v>85</c:v>
                </c:pt>
                <c:pt idx="3066">
                  <c:v>90</c:v>
                </c:pt>
                <c:pt idx="3067">
                  <c:v>85</c:v>
                </c:pt>
                <c:pt idx="3068">
                  <c:v>75</c:v>
                </c:pt>
                <c:pt idx="3069">
                  <c:v>95</c:v>
                </c:pt>
                <c:pt idx="3070">
                  <c:v>100</c:v>
                </c:pt>
                <c:pt idx="3071">
                  <c:v>120</c:v>
                </c:pt>
                <c:pt idx="3072">
                  <c:v>140</c:v>
                </c:pt>
                <c:pt idx="3073">
                  <c:v>125</c:v>
                </c:pt>
                <c:pt idx="3074">
                  <c:v>100</c:v>
                </c:pt>
                <c:pt idx="3075">
                  <c:v>90</c:v>
                </c:pt>
                <c:pt idx="3076">
                  <c:v>155</c:v>
                </c:pt>
                <c:pt idx="3077">
                  <c:v>155</c:v>
                </c:pt>
                <c:pt idx="3078">
                  <c:v>170</c:v>
                </c:pt>
                <c:pt idx="3079">
                  <c:v>195</c:v>
                </c:pt>
                <c:pt idx="3080">
                  <c:v>255</c:v>
                </c:pt>
                <c:pt idx="3081">
                  <c:v>275</c:v>
                </c:pt>
                <c:pt idx="3082">
                  <c:v>325</c:v>
                </c:pt>
                <c:pt idx="3083">
                  <c:v>405</c:v>
                </c:pt>
                <c:pt idx="3084">
                  <c:v>565</c:v>
                </c:pt>
                <c:pt idx="3085">
                  <c:v>630</c:v>
                </c:pt>
                <c:pt idx="3086">
                  <c:v>625</c:v>
                </c:pt>
                <c:pt idx="3087">
                  <c:v>695</c:v>
                </c:pt>
                <c:pt idx="3088">
                  <c:v>795</c:v>
                </c:pt>
                <c:pt idx="3089">
                  <c:v>845</c:v>
                </c:pt>
                <c:pt idx="3090">
                  <c:v>845</c:v>
                </c:pt>
                <c:pt idx="3091">
                  <c:v>815</c:v>
                </c:pt>
                <c:pt idx="3092">
                  <c:v>765</c:v>
                </c:pt>
                <c:pt idx="3093">
                  <c:v>630</c:v>
                </c:pt>
                <c:pt idx="3094">
                  <c:v>605</c:v>
                </c:pt>
                <c:pt idx="3095">
                  <c:v>580</c:v>
                </c:pt>
                <c:pt idx="3096">
                  <c:v>580</c:v>
                </c:pt>
                <c:pt idx="3097">
                  <c:v>585</c:v>
                </c:pt>
                <c:pt idx="3098">
                  <c:v>585</c:v>
                </c:pt>
                <c:pt idx="3099">
                  <c:v>560</c:v>
                </c:pt>
                <c:pt idx="3100">
                  <c:v>530</c:v>
                </c:pt>
                <c:pt idx="3101">
                  <c:v>500</c:v>
                </c:pt>
                <c:pt idx="3102">
                  <c:v>495</c:v>
                </c:pt>
                <c:pt idx="3103">
                  <c:v>440</c:v>
                </c:pt>
                <c:pt idx="3104">
                  <c:v>330</c:v>
                </c:pt>
                <c:pt idx="3105">
                  <c:v>295</c:v>
                </c:pt>
                <c:pt idx="3106">
                  <c:v>225</c:v>
                </c:pt>
                <c:pt idx="3107">
                  <c:v>170</c:v>
                </c:pt>
                <c:pt idx="3108">
                  <c:v>165</c:v>
                </c:pt>
                <c:pt idx="3109">
                  <c:v>145</c:v>
                </c:pt>
                <c:pt idx="3110">
                  <c:v>110</c:v>
                </c:pt>
                <c:pt idx="3111">
                  <c:v>135</c:v>
                </c:pt>
                <c:pt idx="3112">
                  <c:v>105</c:v>
                </c:pt>
                <c:pt idx="3113">
                  <c:v>95</c:v>
                </c:pt>
                <c:pt idx="3114">
                  <c:v>65</c:v>
                </c:pt>
                <c:pt idx="3115">
                  <c:v>95</c:v>
                </c:pt>
                <c:pt idx="3116">
                  <c:v>110</c:v>
                </c:pt>
                <c:pt idx="3117">
                  <c:v>90</c:v>
                </c:pt>
                <c:pt idx="3118">
                  <c:v>105</c:v>
                </c:pt>
                <c:pt idx="3119">
                  <c:v>50</c:v>
                </c:pt>
                <c:pt idx="3120">
                  <c:v>70</c:v>
                </c:pt>
                <c:pt idx="3121">
                  <c:v>55</c:v>
                </c:pt>
                <c:pt idx="3122">
                  <c:v>95</c:v>
                </c:pt>
                <c:pt idx="3123">
                  <c:v>45</c:v>
                </c:pt>
                <c:pt idx="3124">
                  <c:v>45</c:v>
                </c:pt>
                <c:pt idx="3125">
                  <c:v>50</c:v>
                </c:pt>
                <c:pt idx="3126">
                  <c:v>105</c:v>
                </c:pt>
                <c:pt idx="3127">
                  <c:v>100</c:v>
                </c:pt>
                <c:pt idx="3128">
                  <c:v>80</c:v>
                </c:pt>
                <c:pt idx="3129">
                  <c:v>90</c:v>
                </c:pt>
                <c:pt idx="3130">
                  <c:v>75</c:v>
                </c:pt>
                <c:pt idx="3131">
                  <c:v>55</c:v>
                </c:pt>
                <c:pt idx="3132">
                  <c:v>65</c:v>
                </c:pt>
                <c:pt idx="3133">
                  <c:v>35</c:v>
                </c:pt>
                <c:pt idx="3134">
                  <c:v>80</c:v>
                </c:pt>
                <c:pt idx="3135">
                  <c:v>80</c:v>
                </c:pt>
                <c:pt idx="3136">
                  <c:v>50</c:v>
                </c:pt>
                <c:pt idx="3137">
                  <c:v>65</c:v>
                </c:pt>
                <c:pt idx="3138">
                  <c:v>85</c:v>
                </c:pt>
                <c:pt idx="3139">
                  <c:v>90</c:v>
                </c:pt>
                <c:pt idx="3140">
                  <c:v>65</c:v>
                </c:pt>
                <c:pt idx="3141">
                  <c:v>60</c:v>
                </c:pt>
                <c:pt idx="3142">
                  <c:v>95</c:v>
                </c:pt>
                <c:pt idx="3143">
                  <c:v>80</c:v>
                </c:pt>
                <c:pt idx="3144">
                  <c:v>75</c:v>
                </c:pt>
                <c:pt idx="3145">
                  <c:v>75</c:v>
                </c:pt>
                <c:pt idx="3146">
                  <c:v>65</c:v>
                </c:pt>
                <c:pt idx="3147">
                  <c:v>90</c:v>
                </c:pt>
                <c:pt idx="3148">
                  <c:v>120</c:v>
                </c:pt>
                <c:pt idx="3149">
                  <c:v>105</c:v>
                </c:pt>
                <c:pt idx="3150">
                  <c:v>60</c:v>
                </c:pt>
                <c:pt idx="3151">
                  <c:v>70</c:v>
                </c:pt>
                <c:pt idx="3152">
                  <c:v>65</c:v>
                </c:pt>
                <c:pt idx="3153">
                  <c:v>80</c:v>
                </c:pt>
                <c:pt idx="3154">
                  <c:v>115</c:v>
                </c:pt>
                <c:pt idx="3155">
                  <c:v>95</c:v>
                </c:pt>
                <c:pt idx="3156">
                  <c:v>75</c:v>
                </c:pt>
                <c:pt idx="3157">
                  <c:v>95</c:v>
                </c:pt>
                <c:pt idx="3158">
                  <c:v>125</c:v>
                </c:pt>
                <c:pt idx="3159">
                  <c:v>115</c:v>
                </c:pt>
                <c:pt idx="3160">
                  <c:v>110</c:v>
                </c:pt>
                <c:pt idx="3161">
                  <c:v>145</c:v>
                </c:pt>
                <c:pt idx="3162">
                  <c:v>120</c:v>
                </c:pt>
                <c:pt idx="3163">
                  <c:v>150</c:v>
                </c:pt>
                <c:pt idx="3164">
                  <c:v>185</c:v>
                </c:pt>
                <c:pt idx="3165">
                  <c:v>135</c:v>
                </c:pt>
                <c:pt idx="3166">
                  <c:v>155</c:v>
                </c:pt>
                <c:pt idx="3167">
                  <c:v>140</c:v>
                </c:pt>
                <c:pt idx="3168">
                  <c:v>170</c:v>
                </c:pt>
                <c:pt idx="3169">
                  <c:v>130</c:v>
                </c:pt>
                <c:pt idx="3170">
                  <c:v>140</c:v>
                </c:pt>
                <c:pt idx="3171">
                  <c:v>110</c:v>
                </c:pt>
                <c:pt idx="3172">
                  <c:v>110</c:v>
                </c:pt>
                <c:pt idx="3173">
                  <c:v>125</c:v>
                </c:pt>
                <c:pt idx="3174">
                  <c:v>130</c:v>
                </c:pt>
                <c:pt idx="3175">
                  <c:v>150</c:v>
                </c:pt>
                <c:pt idx="3176">
                  <c:v>105</c:v>
                </c:pt>
                <c:pt idx="3177">
                  <c:v>115</c:v>
                </c:pt>
                <c:pt idx="3178">
                  <c:v>125</c:v>
                </c:pt>
                <c:pt idx="3179">
                  <c:v>120</c:v>
                </c:pt>
                <c:pt idx="3180">
                  <c:v>65</c:v>
                </c:pt>
                <c:pt idx="3181">
                  <c:v>80</c:v>
                </c:pt>
                <c:pt idx="3182">
                  <c:v>85</c:v>
                </c:pt>
                <c:pt idx="3183">
                  <c:v>95</c:v>
                </c:pt>
                <c:pt idx="3184">
                  <c:v>100</c:v>
                </c:pt>
                <c:pt idx="3185">
                  <c:v>90</c:v>
                </c:pt>
                <c:pt idx="3186">
                  <c:v>90</c:v>
                </c:pt>
                <c:pt idx="3187">
                  <c:v>100</c:v>
                </c:pt>
                <c:pt idx="3188">
                  <c:v>90</c:v>
                </c:pt>
                <c:pt idx="3189">
                  <c:v>85</c:v>
                </c:pt>
                <c:pt idx="3190">
                  <c:v>90</c:v>
                </c:pt>
                <c:pt idx="3191">
                  <c:v>80</c:v>
                </c:pt>
                <c:pt idx="3192">
                  <c:v>55</c:v>
                </c:pt>
                <c:pt idx="3193">
                  <c:v>100</c:v>
                </c:pt>
                <c:pt idx="3194">
                  <c:v>105</c:v>
                </c:pt>
                <c:pt idx="3195">
                  <c:v>75</c:v>
                </c:pt>
                <c:pt idx="3196">
                  <c:v>105</c:v>
                </c:pt>
                <c:pt idx="3197">
                  <c:v>105</c:v>
                </c:pt>
                <c:pt idx="3198">
                  <c:v>125</c:v>
                </c:pt>
                <c:pt idx="3199">
                  <c:v>125</c:v>
                </c:pt>
                <c:pt idx="3200">
                  <c:v>145</c:v>
                </c:pt>
                <c:pt idx="3201">
                  <c:v>190</c:v>
                </c:pt>
                <c:pt idx="3202">
                  <c:v>180</c:v>
                </c:pt>
                <c:pt idx="3203">
                  <c:v>210</c:v>
                </c:pt>
                <c:pt idx="3204">
                  <c:v>225</c:v>
                </c:pt>
                <c:pt idx="3205">
                  <c:v>225</c:v>
                </c:pt>
                <c:pt idx="3206">
                  <c:v>300</c:v>
                </c:pt>
                <c:pt idx="3207">
                  <c:v>275</c:v>
                </c:pt>
                <c:pt idx="3208">
                  <c:v>285</c:v>
                </c:pt>
                <c:pt idx="3209">
                  <c:v>360</c:v>
                </c:pt>
                <c:pt idx="3210">
                  <c:v>420</c:v>
                </c:pt>
                <c:pt idx="3211">
                  <c:v>440</c:v>
                </c:pt>
                <c:pt idx="3212">
                  <c:v>460</c:v>
                </c:pt>
                <c:pt idx="3213">
                  <c:v>400</c:v>
                </c:pt>
                <c:pt idx="3214">
                  <c:v>400</c:v>
                </c:pt>
                <c:pt idx="3215">
                  <c:v>360</c:v>
                </c:pt>
                <c:pt idx="3216">
                  <c:v>265</c:v>
                </c:pt>
                <c:pt idx="3217">
                  <c:v>275</c:v>
                </c:pt>
                <c:pt idx="3218">
                  <c:v>300</c:v>
                </c:pt>
                <c:pt idx="3219">
                  <c:v>270</c:v>
                </c:pt>
                <c:pt idx="3220">
                  <c:v>250</c:v>
                </c:pt>
                <c:pt idx="3221">
                  <c:v>250</c:v>
                </c:pt>
                <c:pt idx="3222">
                  <c:v>260</c:v>
                </c:pt>
                <c:pt idx="3223">
                  <c:v>250</c:v>
                </c:pt>
                <c:pt idx="3224">
                  <c:v>245</c:v>
                </c:pt>
                <c:pt idx="3225">
                  <c:v>190</c:v>
                </c:pt>
                <c:pt idx="3226">
                  <c:v>150</c:v>
                </c:pt>
                <c:pt idx="3227">
                  <c:v>170</c:v>
                </c:pt>
                <c:pt idx="3228">
                  <c:v>160</c:v>
                </c:pt>
                <c:pt idx="3229">
                  <c:v>145</c:v>
                </c:pt>
                <c:pt idx="3230">
                  <c:v>75</c:v>
                </c:pt>
                <c:pt idx="3231">
                  <c:v>105</c:v>
                </c:pt>
                <c:pt idx="3232">
                  <c:v>80</c:v>
                </c:pt>
                <c:pt idx="3233">
                  <c:v>90</c:v>
                </c:pt>
                <c:pt idx="3234">
                  <c:v>75</c:v>
                </c:pt>
                <c:pt idx="3235">
                  <c:v>95</c:v>
                </c:pt>
                <c:pt idx="3236">
                  <c:v>110</c:v>
                </c:pt>
                <c:pt idx="3237">
                  <c:v>75</c:v>
                </c:pt>
                <c:pt idx="3238">
                  <c:v>100</c:v>
                </c:pt>
                <c:pt idx="3239">
                  <c:v>90</c:v>
                </c:pt>
                <c:pt idx="3240">
                  <c:v>50</c:v>
                </c:pt>
                <c:pt idx="3241">
                  <c:v>60</c:v>
                </c:pt>
                <c:pt idx="3242">
                  <c:v>45</c:v>
                </c:pt>
                <c:pt idx="3243">
                  <c:v>80</c:v>
                </c:pt>
                <c:pt idx="3244">
                  <c:v>55</c:v>
                </c:pt>
                <c:pt idx="3245">
                  <c:v>70</c:v>
                </c:pt>
                <c:pt idx="3246">
                  <c:v>50</c:v>
                </c:pt>
                <c:pt idx="3247">
                  <c:v>65</c:v>
                </c:pt>
                <c:pt idx="3248">
                  <c:v>80</c:v>
                </c:pt>
                <c:pt idx="3249">
                  <c:v>60</c:v>
                </c:pt>
                <c:pt idx="3250">
                  <c:v>70</c:v>
                </c:pt>
                <c:pt idx="3251">
                  <c:v>50</c:v>
                </c:pt>
                <c:pt idx="3252">
                  <c:v>65</c:v>
                </c:pt>
                <c:pt idx="3253">
                  <c:v>45</c:v>
                </c:pt>
                <c:pt idx="3254">
                  <c:v>45</c:v>
                </c:pt>
                <c:pt idx="3255">
                  <c:v>45</c:v>
                </c:pt>
                <c:pt idx="3256">
                  <c:v>75</c:v>
                </c:pt>
                <c:pt idx="3257">
                  <c:v>50</c:v>
                </c:pt>
                <c:pt idx="3258">
                  <c:v>70</c:v>
                </c:pt>
                <c:pt idx="3259">
                  <c:v>65</c:v>
                </c:pt>
                <c:pt idx="3260">
                  <c:v>65</c:v>
                </c:pt>
                <c:pt idx="3261">
                  <c:v>60</c:v>
                </c:pt>
                <c:pt idx="3262">
                  <c:v>70</c:v>
                </c:pt>
                <c:pt idx="3263">
                  <c:v>80</c:v>
                </c:pt>
                <c:pt idx="3264">
                  <c:v>75</c:v>
                </c:pt>
                <c:pt idx="3265">
                  <c:v>50</c:v>
                </c:pt>
                <c:pt idx="3266">
                  <c:v>75</c:v>
                </c:pt>
                <c:pt idx="3267">
                  <c:v>80</c:v>
                </c:pt>
                <c:pt idx="3268">
                  <c:v>50</c:v>
                </c:pt>
                <c:pt idx="3269">
                  <c:v>55</c:v>
                </c:pt>
                <c:pt idx="3270">
                  <c:v>65</c:v>
                </c:pt>
                <c:pt idx="3271">
                  <c:v>75</c:v>
                </c:pt>
                <c:pt idx="3272">
                  <c:v>90</c:v>
                </c:pt>
                <c:pt idx="3273">
                  <c:v>75</c:v>
                </c:pt>
                <c:pt idx="3274">
                  <c:v>70</c:v>
                </c:pt>
                <c:pt idx="3275">
                  <c:v>50</c:v>
                </c:pt>
                <c:pt idx="3276">
                  <c:v>45</c:v>
                </c:pt>
                <c:pt idx="3277">
                  <c:v>70</c:v>
                </c:pt>
                <c:pt idx="3278">
                  <c:v>65</c:v>
                </c:pt>
                <c:pt idx="3279">
                  <c:v>50</c:v>
                </c:pt>
                <c:pt idx="3280">
                  <c:v>45</c:v>
                </c:pt>
                <c:pt idx="3281">
                  <c:v>50</c:v>
                </c:pt>
                <c:pt idx="3282">
                  <c:v>50</c:v>
                </c:pt>
                <c:pt idx="3283">
                  <c:v>40</c:v>
                </c:pt>
                <c:pt idx="3284">
                  <c:v>40</c:v>
                </c:pt>
                <c:pt idx="3285">
                  <c:v>70</c:v>
                </c:pt>
                <c:pt idx="3286">
                  <c:v>80</c:v>
                </c:pt>
                <c:pt idx="3287">
                  <c:v>75</c:v>
                </c:pt>
                <c:pt idx="3288">
                  <c:v>70</c:v>
                </c:pt>
                <c:pt idx="3289">
                  <c:v>35</c:v>
                </c:pt>
                <c:pt idx="3290">
                  <c:v>45</c:v>
                </c:pt>
                <c:pt idx="3291">
                  <c:v>40</c:v>
                </c:pt>
                <c:pt idx="3292">
                  <c:v>70</c:v>
                </c:pt>
                <c:pt idx="3293">
                  <c:v>45</c:v>
                </c:pt>
                <c:pt idx="3294">
                  <c:v>60</c:v>
                </c:pt>
                <c:pt idx="3295">
                  <c:v>85</c:v>
                </c:pt>
                <c:pt idx="3296">
                  <c:v>40</c:v>
                </c:pt>
                <c:pt idx="3297">
                  <c:v>70</c:v>
                </c:pt>
                <c:pt idx="3298">
                  <c:v>50</c:v>
                </c:pt>
                <c:pt idx="3299">
                  <c:v>30</c:v>
                </c:pt>
                <c:pt idx="3300">
                  <c:v>35</c:v>
                </c:pt>
                <c:pt idx="3301">
                  <c:v>40</c:v>
                </c:pt>
                <c:pt idx="3302">
                  <c:v>40</c:v>
                </c:pt>
                <c:pt idx="3303">
                  <c:v>50</c:v>
                </c:pt>
                <c:pt idx="3304">
                  <c:v>30</c:v>
                </c:pt>
                <c:pt idx="3305">
                  <c:v>40</c:v>
                </c:pt>
                <c:pt idx="3306">
                  <c:v>50</c:v>
                </c:pt>
                <c:pt idx="3307">
                  <c:v>25</c:v>
                </c:pt>
                <c:pt idx="3308">
                  <c:v>60</c:v>
                </c:pt>
                <c:pt idx="3309">
                  <c:v>85</c:v>
                </c:pt>
                <c:pt idx="3310">
                  <c:v>70</c:v>
                </c:pt>
                <c:pt idx="3311">
                  <c:v>40</c:v>
                </c:pt>
                <c:pt idx="3312">
                  <c:v>65</c:v>
                </c:pt>
                <c:pt idx="3313">
                  <c:v>40</c:v>
                </c:pt>
                <c:pt idx="3314">
                  <c:v>35</c:v>
                </c:pt>
                <c:pt idx="3315">
                  <c:v>40</c:v>
                </c:pt>
                <c:pt idx="3316">
                  <c:v>40</c:v>
                </c:pt>
                <c:pt idx="3317">
                  <c:v>55</c:v>
                </c:pt>
                <c:pt idx="3318">
                  <c:v>50</c:v>
                </c:pt>
                <c:pt idx="3319">
                  <c:v>45</c:v>
                </c:pt>
                <c:pt idx="3320">
                  <c:v>30</c:v>
                </c:pt>
                <c:pt idx="3321">
                  <c:v>45</c:v>
                </c:pt>
                <c:pt idx="3322">
                  <c:v>35</c:v>
                </c:pt>
                <c:pt idx="3323">
                  <c:v>40</c:v>
                </c:pt>
                <c:pt idx="3324">
                  <c:v>50</c:v>
                </c:pt>
                <c:pt idx="3325">
                  <c:v>55</c:v>
                </c:pt>
                <c:pt idx="3326">
                  <c:v>50</c:v>
                </c:pt>
                <c:pt idx="3327">
                  <c:v>45</c:v>
                </c:pt>
                <c:pt idx="3328">
                  <c:v>40</c:v>
                </c:pt>
                <c:pt idx="3329">
                  <c:v>35</c:v>
                </c:pt>
                <c:pt idx="3330">
                  <c:v>80</c:v>
                </c:pt>
                <c:pt idx="3331">
                  <c:v>70</c:v>
                </c:pt>
                <c:pt idx="3332">
                  <c:v>30</c:v>
                </c:pt>
                <c:pt idx="3333">
                  <c:v>45</c:v>
                </c:pt>
                <c:pt idx="3334">
                  <c:v>50</c:v>
                </c:pt>
                <c:pt idx="3335">
                  <c:v>45</c:v>
                </c:pt>
                <c:pt idx="3336">
                  <c:v>35</c:v>
                </c:pt>
                <c:pt idx="3337">
                  <c:v>45</c:v>
                </c:pt>
                <c:pt idx="3338">
                  <c:v>55</c:v>
                </c:pt>
                <c:pt idx="3339">
                  <c:v>50</c:v>
                </c:pt>
                <c:pt idx="3340">
                  <c:v>20</c:v>
                </c:pt>
                <c:pt idx="3341">
                  <c:v>30</c:v>
                </c:pt>
                <c:pt idx="3342">
                  <c:v>75</c:v>
                </c:pt>
                <c:pt idx="3343">
                  <c:v>65</c:v>
                </c:pt>
                <c:pt idx="3344">
                  <c:v>55</c:v>
                </c:pt>
                <c:pt idx="3345">
                  <c:v>60</c:v>
                </c:pt>
                <c:pt idx="3346">
                  <c:v>55</c:v>
                </c:pt>
                <c:pt idx="3347">
                  <c:v>65</c:v>
                </c:pt>
                <c:pt idx="3348">
                  <c:v>55</c:v>
                </c:pt>
                <c:pt idx="3349">
                  <c:v>45</c:v>
                </c:pt>
                <c:pt idx="3350">
                  <c:v>35</c:v>
                </c:pt>
                <c:pt idx="3351">
                  <c:v>45</c:v>
                </c:pt>
                <c:pt idx="3352">
                  <c:v>35</c:v>
                </c:pt>
                <c:pt idx="3353">
                  <c:v>45</c:v>
                </c:pt>
                <c:pt idx="3354">
                  <c:v>30</c:v>
                </c:pt>
                <c:pt idx="3355">
                  <c:v>45</c:v>
                </c:pt>
                <c:pt idx="3356">
                  <c:v>60</c:v>
                </c:pt>
                <c:pt idx="3357">
                  <c:v>35</c:v>
                </c:pt>
                <c:pt idx="3358">
                  <c:v>25</c:v>
                </c:pt>
                <c:pt idx="3359">
                  <c:v>60</c:v>
                </c:pt>
                <c:pt idx="3360">
                  <c:v>70</c:v>
                </c:pt>
                <c:pt idx="3361">
                  <c:v>25</c:v>
                </c:pt>
                <c:pt idx="3362">
                  <c:v>35</c:v>
                </c:pt>
                <c:pt idx="3363">
                  <c:v>60</c:v>
                </c:pt>
                <c:pt idx="3364">
                  <c:v>40</c:v>
                </c:pt>
                <c:pt idx="3365">
                  <c:v>55</c:v>
                </c:pt>
                <c:pt idx="3366">
                  <c:v>40</c:v>
                </c:pt>
                <c:pt idx="3367">
                  <c:v>55</c:v>
                </c:pt>
                <c:pt idx="3368">
                  <c:v>80</c:v>
                </c:pt>
                <c:pt idx="3369">
                  <c:v>65</c:v>
                </c:pt>
                <c:pt idx="3370">
                  <c:v>55</c:v>
                </c:pt>
                <c:pt idx="3371">
                  <c:v>50</c:v>
                </c:pt>
                <c:pt idx="3372">
                  <c:v>60</c:v>
                </c:pt>
                <c:pt idx="3373">
                  <c:v>55</c:v>
                </c:pt>
                <c:pt idx="3374">
                  <c:v>55</c:v>
                </c:pt>
                <c:pt idx="3375">
                  <c:v>75</c:v>
                </c:pt>
                <c:pt idx="3376">
                  <c:v>35</c:v>
                </c:pt>
                <c:pt idx="3377">
                  <c:v>50</c:v>
                </c:pt>
                <c:pt idx="3378">
                  <c:v>50</c:v>
                </c:pt>
                <c:pt idx="3379">
                  <c:v>50</c:v>
                </c:pt>
                <c:pt idx="3380">
                  <c:v>55</c:v>
                </c:pt>
                <c:pt idx="3381">
                  <c:v>45</c:v>
                </c:pt>
                <c:pt idx="3382">
                  <c:v>60</c:v>
                </c:pt>
                <c:pt idx="3383">
                  <c:v>70</c:v>
                </c:pt>
                <c:pt idx="3384">
                  <c:v>50</c:v>
                </c:pt>
                <c:pt idx="3385">
                  <c:v>65</c:v>
                </c:pt>
                <c:pt idx="3386">
                  <c:v>60</c:v>
                </c:pt>
                <c:pt idx="3387">
                  <c:v>65</c:v>
                </c:pt>
                <c:pt idx="3388">
                  <c:v>70</c:v>
                </c:pt>
                <c:pt idx="3389">
                  <c:v>70</c:v>
                </c:pt>
                <c:pt idx="3390">
                  <c:v>90</c:v>
                </c:pt>
                <c:pt idx="3391">
                  <c:v>90</c:v>
                </c:pt>
                <c:pt idx="3392">
                  <c:v>80</c:v>
                </c:pt>
                <c:pt idx="3393">
                  <c:v>55</c:v>
                </c:pt>
                <c:pt idx="3394">
                  <c:v>50</c:v>
                </c:pt>
                <c:pt idx="3395">
                  <c:v>50</c:v>
                </c:pt>
                <c:pt idx="3396">
                  <c:v>55</c:v>
                </c:pt>
                <c:pt idx="3397">
                  <c:v>45</c:v>
                </c:pt>
                <c:pt idx="3398">
                  <c:v>50</c:v>
                </c:pt>
                <c:pt idx="3399">
                  <c:v>65</c:v>
                </c:pt>
                <c:pt idx="3400">
                  <c:v>60</c:v>
                </c:pt>
                <c:pt idx="3401">
                  <c:v>45</c:v>
                </c:pt>
                <c:pt idx="3402">
                  <c:v>40</c:v>
                </c:pt>
                <c:pt idx="3403">
                  <c:v>50</c:v>
                </c:pt>
                <c:pt idx="3404">
                  <c:v>50</c:v>
                </c:pt>
                <c:pt idx="3405">
                  <c:v>45</c:v>
                </c:pt>
                <c:pt idx="3406">
                  <c:v>75</c:v>
                </c:pt>
                <c:pt idx="3407">
                  <c:v>65</c:v>
                </c:pt>
                <c:pt idx="3408">
                  <c:v>60</c:v>
                </c:pt>
                <c:pt idx="3409">
                  <c:v>70</c:v>
                </c:pt>
                <c:pt idx="3410">
                  <c:v>35</c:v>
                </c:pt>
                <c:pt idx="3411">
                  <c:v>60</c:v>
                </c:pt>
                <c:pt idx="3412">
                  <c:v>70</c:v>
                </c:pt>
                <c:pt idx="3413">
                  <c:v>60</c:v>
                </c:pt>
                <c:pt idx="3414">
                  <c:v>55</c:v>
                </c:pt>
                <c:pt idx="3415">
                  <c:v>50</c:v>
                </c:pt>
                <c:pt idx="3416">
                  <c:v>75</c:v>
                </c:pt>
                <c:pt idx="3417">
                  <c:v>45</c:v>
                </c:pt>
                <c:pt idx="3418">
                  <c:v>40</c:v>
                </c:pt>
                <c:pt idx="3419">
                  <c:v>45</c:v>
                </c:pt>
                <c:pt idx="3420">
                  <c:v>35</c:v>
                </c:pt>
                <c:pt idx="3421">
                  <c:v>40</c:v>
                </c:pt>
                <c:pt idx="3422">
                  <c:v>30</c:v>
                </c:pt>
                <c:pt idx="3423">
                  <c:v>70</c:v>
                </c:pt>
                <c:pt idx="3424">
                  <c:v>65</c:v>
                </c:pt>
                <c:pt idx="3425">
                  <c:v>35</c:v>
                </c:pt>
                <c:pt idx="3426">
                  <c:v>40</c:v>
                </c:pt>
                <c:pt idx="3427">
                  <c:v>55</c:v>
                </c:pt>
                <c:pt idx="3428">
                  <c:v>65</c:v>
                </c:pt>
                <c:pt idx="3429">
                  <c:v>40</c:v>
                </c:pt>
                <c:pt idx="3430">
                  <c:v>65</c:v>
                </c:pt>
                <c:pt idx="3431">
                  <c:v>70</c:v>
                </c:pt>
                <c:pt idx="3432">
                  <c:v>45</c:v>
                </c:pt>
                <c:pt idx="3433">
                  <c:v>45</c:v>
                </c:pt>
                <c:pt idx="3434">
                  <c:v>45</c:v>
                </c:pt>
                <c:pt idx="3435">
                  <c:v>65</c:v>
                </c:pt>
                <c:pt idx="3436">
                  <c:v>65</c:v>
                </c:pt>
                <c:pt idx="3437">
                  <c:v>45</c:v>
                </c:pt>
                <c:pt idx="3438">
                  <c:v>45</c:v>
                </c:pt>
                <c:pt idx="3439">
                  <c:v>55</c:v>
                </c:pt>
                <c:pt idx="3440">
                  <c:v>65</c:v>
                </c:pt>
                <c:pt idx="3441">
                  <c:v>45</c:v>
                </c:pt>
                <c:pt idx="3442">
                  <c:v>55</c:v>
                </c:pt>
                <c:pt idx="3443">
                  <c:v>65</c:v>
                </c:pt>
                <c:pt idx="3444">
                  <c:v>60</c:v>
                </c:pt>
                <c:pt idx="3445">
                  <c:v>55</c:v>
                </c:pt>
                <c:pt idx="3446">
                  <c:v>45</c:v>
                </c:pt>
                <c:pt idx="3447">
                  <c:v>60</c:v>
                </c:pt>
                <c:pt idx="3448">
                  <c:v>45</c:v>
                </c:pt>
                <c:pt idx="3449">
                  <c:v>35</c:v>
                </c:pt>
                <c:pt idx="3450">
                  <c:v>50</c:v>
                </c:pt>
                <c:pt idx="3451">
                  <c:v>55</c:v>
                </c:pt>
                <c:pt idx="3452">
                  <c:v>75</c:v>
                </c:pt>
                <c:pt idx="3453">
                  <c:v>75</c:v>
                </c:pt>
                <c:pt idx="3454">
                  <c:v>50</c:v>
                </c:pt>
                <c:pt idx="3455">
                  <c:v>55</c:v>
                </c:pt>
                <c:pt idx="3456">
                  <c:v>60</c:v>
                </c:pt>
                <c:pt idx="3457">
                  <c:v>80</c:v>
                </c:pt>
                <c:pt idx="3458">
                  <c:v>55</c:v>
                </c:pt>
                <c:pt idx="3459">
                  <c:v>40</c:v>
                </c:pt>
                <c:pt idx="3460">
                  <c:v>45</c:v>
                </c:pt>
                <c:pt idx="3461">
                  <c:v>100</c:v>
                </c:pt>
                <c:pt idx="3462">
                  <c:v>70</c:v>
                </c:pt>
                <c:pt idx="3463">
                  <c:v>60</c:v>
                </c:pt>
                <c:pt idx="3464">
                  <c:v>30</c:v>
                </c:pt>
                <c:pt idx="3465">
                  <c:v>45</c:v>
                </c:pt>
                <c:pt idx="3466">
                  <c:v>80</c:v>
                </c:pt>
                <c:pt idx="3467">
                  <c:v>55</c:v>
                </c:pt>
                <c:pt idx="3468">
                  <c:v>60</c:v>
                </c:pt>
                <c:pt idx="3469">
                  <c:v>50</c:v>
                </c:pt>
                <c:pt idx="3470">
                  <c:v>50</c:v>
                </c:pt>
                <c:pt idx="3471">
                  <c:v>70</c:v>
                </c:pt>
                <c:pt idx="3472">
                  <c:v>60</c:v>
                </c:pt>
                <c:pt idx="3473">
                  <c:v>55</c:v>
                </c:pt>
                <c:pt idx="3474">
                  <c:v>85</c:v>
                </c:pt>
                <c:pt idx="3475">
                  <c:v>75</c:v>
                </c:pt>
                <c:pt idx="3476">
                  <c:v>85</c:v>
                </c:pt>
                <c:pt idx="3477">
                  <c:v>45</c:v>
                </c:pt>
                <c:pt idx="3478">
                  <c:v>40</c:v>
                </c:pt>
                <c:pt idx="3479">
                  <c:v>30</c:v>
                </c:pt>
                <c:pt idx="3480">
                  <c:v>30</c:v>
                </c:pt>
                <c:pt idx="3481">
                  <c:v>45</c:v>
                </c:pt>
                <c:pt idx="3482">
                  <c:v>50</c:v>
                </c:pt>
                <c:pt idx="3483">
                  <c:v>55</c:v>
                </c:pt>
                <c:pt idx="3484">
                  <c:v>45</c:v>
                </c:pt>
                <c:pt idx="3485">
                  <c:v>45</c:v>
                </c:pt>
                <c:pt idx="3486">
                  <c:v>35</c:v>
                </c:pt>
                <c:pt idx="3487">
                  <c:v>40</c:v>
                </c:pt>
                <c:pt idx="3488">
                  <c:v>50</c:v>
                </c:pt>
                <c:pt idx="3489">
                  <c:v>35</c:v>
                </c:pt>
                <c:pt idx="3490">
                  <c:v>25</c:v>
                </c:pt>
                <c:pt idx="3491">
                  <c:v>40</c:v>
                </c:pt>
                <c:pt idx="3492">
                  <c:v>35</c:v>
                </c:pt>
                <c:pt idx="3493">
                  <c:v>35</c:v>
                </c:pt>
                <c:pt idx="3494">
                  <c:v>45</c:v>
                </c:pt>
                <c:pt idx="3495">
                  <c:v>45</c:v>
                </c:pt>
                <c:pt idx="3496">
                  <c:v>50</c:v>
                </c:pt>
                <c:pt idx="3497">
                  <c:v>55</c:v>
                </c:pt>
                <c:pt idx="3498">
                  <c:v>45</c:v>
                </c:pt>
                <c:pt idx="3499">
                  <c:v>50</c:v>
                </c:pt>
                <c:pt idx="3500">
                  <c:v>50</c:v>
                </c:pt>
                <c:pt idx="3501">
                  <c:v>35</c:v>
                </c:pt>
                <c:pt idx="3502">
                  <c:v>40</c:v>
                </c:pt>
                <c:pt idx="3503">
                  <c:v>40</c:v>
                </c:pt>
                <c:pt idx="3504">
                  <c:v>40</c:v>
                </c:pt>
                <c:pt idx="3505">
                  <c:v>45</c:v>
                </c:pt>
                <c:pt idx="3506">
                  <c:v>70</c:v>
                </c:pt>
                <c:pt idx="3507">
                  <c:v>60</c:v>
                </c:pt>
                <c:pt idx="3508">
                  <c:v>40</c:v>
                </c:pt>
                <c:pt idx="3509">
                  <c:v>40</c:v>
                </c:pt>
                <c:pt idx="3510">
                  <c:v>35</c:v>
                </c:pt>
                <c:pt idx="3511">
                  <c:v>35</c:v>
                </c:pt>
                <c:pt idx="3512">
                  <c:v>75</c:v>
                </c:pt>
                <c:pt idx="3513">
                  <c:v>65</c:v>
                </c:pt>
                <c:pt idx="3514">
                  <c:v>35</c:v>
                </c:pt>
                <c:pt idx="3515">
                  <c:v>35</c:v>
                </c:pt>
                <c:pt idx="3516">
                  <c:v>70</c:v>
                </c:pt>
                <c:pt idx="3517">
                  <c:v>55</c:v>
                </c:pt>
                <c:pt idx="3518">
                  <c:v>75</c:v>
                </c:pt>
                <c:pt idx="3519">
                  <c:v>85</c:v>
                </c:pt>
                <c:pt idx="3520">
                  <c:v>95</c:v>
                </c:pt>
                <c:pt idx="3521">
                  <c:v>80</c:v>
                </c:pt>
                <c:pt idx="3522">
                  <c:v>45</c:v>
                </c:pt>
                <c:pt idx="3523">
                  <c:v>55</c:v>
                </c:pt>
                <c:pt idx="3524">
                  <c:v>60</c:v>
                </c:pt>
                <c:pt idx="3525">
                  <c:v>55</c:v>
                </c:pt>
                <c:pt idx="3526">
                  <c:v>40</c:v>
                </c:pt>
                <c:pt idx="3527">
                  <c:v>40</c:v>
                </c:pt>
                <c:pt idx="3528">
                  <c:v>45</c:v>
                </c:pt>
                <c:pt idx="3529">
                  <c:v>70</c:v>
                </c:pt>
                <c:pt idx="3530">
                  <c:v>55</c:v>
                </c:pt>
                <c:pt idx="3531">
                  <c:v>60</c:v>
                </c:pt>
                <c:pt idx="3532">
                  <c:v>55</c:v>
                </c:pt>
                <c:pt idx="3533">
                  <c:v>85</c:v>
                </c:pt>
                <c:pt idx="3534">
                  <c:v>45</c:v>
                </c:pt>
                <c:pt idx="3535">
                  <c:v>45</c:v>
                </c:pt>
                <c:pt idx="3536">
                  <c:v>70</c:v>
                </c:pt>
                <c:pt idx="3537">
                  <c:v>55</c:v>
                </c:pt>
                <c:pt idx="3538">
                  <c:v>50</c:v>
                </c:pt>
                <c:pt idx="3539">
                  <c:v>60</c:v>
                </c:pt>
                <c:pt idx="3540">
                  <c:v>50</c:v>
                </c:pt>
                <c:pt idx="3541">
                  <c:v>75</c:v>
                </c:pt>
                <c:pt idx="3542">
                  <c:v>100</c:v>
                </c:pt>
                <c:pt idx="3543">
                  <c:v>85</c:v>
                </c:pt>
                <c:pt idx="3544">
                  <c:v>80</c:v>
                </c:pt>
                <c:pt idx="3545">
                  <c:v>65</c:v>
                </c:pt>
                <c:pt idx="3546">
                  <c:v>40</c:v>
                </c:pt>
                <c:pt idx="3547">
                  <c:v>40</c:v>
                </c:pt>
                <c:pt idx="3548">
                  <c:v>45</c:v>
                </c:pt>
                <c:pt idx="3549">
                  <c:v>50</c:v>
                </c:pt>
                <c:pt idx="3550">
                  <c:v>50</c:v>
                </c:pt>
                <c:pt idx="3551">
                  <c:v>50</c:v>
                </c:pt>
                <c:pt idx="3552">
                  <c:v>55</c:v>
                </c:pt>
                <c:pt idx="3553">
                  <c:v>75</c:v>
                </c:pt>
                <c:pt idx="3554">
                  <c:v>85</c:v>
                </c:pt>
                <c:pt idx="3555">
                  <c:v>95</c:v>
                </c:pt>
                <c:pt idx="3556">
                  <c:v>75</c:v>
                </c:pt>
                <c:pt idx="3557">
                  <c:v>65</c:v>
                </c:pt>
                <c:pt idx="3558">
                  <c:v>65</c:v>
                </c:pt>
                <c:pt idx="3559">
                  <c:v>65</c:v>
                </c:pt>
                <c:pt idx="3560">
                  <c:v>45</c:v>
                </c:pt>
                <c:pt idx="3561">
                  <c:v>50</c:v>
                </c:pt>
                <c:pt idx="3562">
                  <c:v>40</c:v>
                </c:pt>
                <c:pt idx="3563">
                  <c:v>45</c:v>
                </c:pt>
                <c:pt idx="3564">
                  <c:v>50</c:v>
                </c:pt>
                <c:pt idx="3565">
                  <c:v>80</c:v>
                </c:pt>
                <c:pt idx="3566">
                  <c:v>105</c:v>
                </c:pt>
                <c:pt idx="3567">
                  <c:v>80</c:v>
                </c:pt>
                <c:pt idx="3568">
                  <c:v>45</c:v>
                </c:pt>
                <c:pt idx="3569">
                  <c:v>45</c:v>
                </c:pt>
                <c:pt idx="3570">
                  <c:v>45</c:v>
                </c:pt>
                <c:pt idx="3571">
                  <c:v>50</c:v>
                </c:pt>
                <c:pt idx="3572">
                  <c:v>55</c:v>
                </c:pt>
                <c:pt idx="3573">
                  <c:v>50</c:v>
                </c:pt>
                <c:pt idx="3574">
                  <c:v>50</c:v>
                </c:pt>
                <c:pt idx="3575">
                  <c:v>60</c:v>
                </c:pt>
                <c:pt idx="3576">
                  <c:v>70</c:v>
                </c:pt>
                <c:pt idx="3577">
                  <c:v>40</c:v>
                </c:pt>
                <c:pt idx="3578">
                  <c:v>65</c:v>
                </c:pt>
                <c:pt idx="3579">
                  <c:v>55</c:v>
                </c:pt>
                <c:pt idx="3580">
                  <c:v>35</c:v>
                </c:pt>
                <c:pt idx="3581">
                  <c:v>50</c:v>
                </c:pt>
                <c:pt idx="3582">
                  <c:v>50</c:v>
                </c:pt>
                <c:pt idx="3583">
                  <c:v>45</c:v>
                </c:pt>
                <c:pt idx="3584">
                  <c:v>75</c:v>
                </c:pt>
                <c:pt idx="3585">
                  <c:v>45</c:v>
                </c:pt>
                <c:pt idx="3586">
                  <c:v>80</c:v>
                </c:pt>
                <c:pt idx="3587">
                  <c:v>60</c:v>
                </c:pt>
                <c:pt idx="3588">
                  <c:v>35</c:v>
                </c:pt>
                <c:pt idx="3589">
                  <c:v>50</c:v>
                </c:pt>
                <c:pt idx="3590">
                  <c:v>85</c:v>
                </c:pt>
                <c:pt idx="3591">
                  <c:v>35</c:v>
                </c:pt>
                <c:pt idx="3592">
                  <c:v>70</c:v>
                </c:pt>
                <c:pt idx="3593">
                  <c:v>65</c:v>
                </c:pt>
                <c:pt idx="3594">
                  <c:v>95</c:v>
                </c:pt>
                <c:pt idx="3595">
                  <c:v>40</c:v>
                </c:pt>
                <c:pt idx="3596">
                  <c:v>55</c:v>
                </c:pt>
                <c:pt idx="3597">
                  <c:v>60</c:v>
                </c:pt>
                <c:pt idx="3598">
                  <c:v>80</c:v>
                </c:pt>
                <c:pt idx="3599">
                  <c:v>50</c:v>
                </c:pt>
                <c:pt idx="3600">
                  <c:v>75</c:v>
                </c:pt>
                <c:pt idx="3601">
                  <c:v>70</c:v>
                </c:pt>
                <c:pt idx="3602">
                  <c:v>70</c:v>
                </c:pt>
                <c:pt idx="3603">
                  <c:v>45</c:v>
                </c:pt>
                <c:pt idx="3604">
                  <c:v>50</c:v>
                </c:pt>
                <c:pt idx="3605">
                  <c:v>55</c:v>
                </c:pt>
                <c:pt idx="3606">
                  <c:v>55</c:v>
                </c:pt>
                <c:pt idx="3607">
                  <c:v>70</c:v>
                </c:pt>
                <c:pt idx="3608">
                  <c:v>50</c:v>
                </c:pt>
                <c:pt idx="3609">
                  <c:v>55</c:v>
                </c:pt>
                <c:pt idx="3610">
                  <c:v>70</c:v>
                </c:pt>
                <c:pt idx="3611">
                  <c:v>65</c:v>
                </c:pt>
                <c:pt idx="3612">
                  <c:v>55</c:v>
                </c:pt>
                <c:pt idx="3613">
                  <c:v>65</c:v>
                </c:pt>
                <c:pt idx="3614">
                  <c:v>55</c:v>
                </c:pt>
                <c:pt idx="3615">
                  <c:v>60</c:v>
                </c:pt>
                <c:pt idx="3616">
                  <c:v>75</c:v>
                </c:pt>
                <c:pt idx="3617">
                  <c:v>85</c:v>
                </c:pt>
                <c:pt idx="3618">
                  <c:v>55</c:v>
                </c:pt>
                <c:pt idx="3619">
                  <c:v>40</c:v>
                </c:pt>
                <c:pt idx="3620">
                  <c:v>60</c:v>
                </c:pt>
                <c:pt idx="3621">
                  <c:v>55</c:v>
                </c:pt>
                <c:pt idx="3622">
                  <c:v>45</c:v>
                </c:pt>
                <c:pt idx="3623">
                  <c:v>65</c:v>
                </c:pt>
                <c:pt idx="3624">
                  <c:v>75</c:v>
                </c:pt>
                <c:pt idx="3625">
                  <c:v>65</c:v>
                </c:pt>
                <c:pt idx="3626">
                  <c:v>35</c:v>
                </c:pt>
                <c:pt idx="3627">
                  <c:v>25</c:v>
                </c:pt>
                <c:pt idx="3628">
                  <c:v>50</c:v>
                </c:pt>
                <c:pt idx="3629">
                  <c:v>65</c:v>
                </c:pt>
                <c:pt idx="3630">
                  <c:v>55</c:v>
                </c:pt>
                <c:pt idx="3631">
                  <c:v>70</c:v>
                </c:pt>
                <c:pt idx="3632">
                  <c:v>45</c:v>
                </c:pt>
                <c:pt idx="3633">
                  <c:v>50</c:v>
                </c:pt>
                <c:pt idx="3634">
                  <c:v>45</c:v>
                </c:pt>
                <c:pt idx="3635">
                  <c:v>50</c:v>
                </c:pt>
                <c:pt idx="3636">
                  <c:v>50</c:v>
                </c:pt>
                <c:pt idx="3637">
                  <c:v>35</c:v>
                </c:pt>
                <c:pt idx="3638">
                  <c:v>40</c:v>
                </c:pt>
                <c:pt idx="3639">
                  <c:v>105</c:v>
                </c:pt>
                <c:pt idx="3640">
                  <c:v>65</c:v>
                </c:pt>
                <c:pt idx="3641">
                  <c:v>50</c:v>
                </c:pt>
                <c:pt idx="3642">
                  <c:v>85</c:v>
                </c:pt>
                <c:pt idx="3643">
                  <c:v>70</c:v>
                </c:pt>
                <c:pt idx="3644">
                  <c:v>55</c:v>
                </c:pt>
                <c:pt idx="3645">
                  <c:v>50</c:v>
                </c:pt>
                <c:pt idx="3646">
                  <c:v>15</c:v>
                </c:pt>
                <c:pt idx="3647">
                  <c:v>70</c:v>
                </c:pt>
                <c:pt idx="3648">
                  <c:v>60</c:v>
                </c:pt>
                <c:pt idx="3649">
                  <c:v>45</c:v>
                </c:pt>
                <c:pt idx="3650">
                  <c:v>35</c:v>
                </c:pt>
                <c:pt idx="3651">
                  <c:v>35</c:v>
                </c:pt>
                <c:pt idx="3652">
                  <c:v>55</c:v>
                </c:pt>
                <c:pt idx="3653">
                  <c:v>90</c:v>
                </c:pt>
                <c:pt idx="3654">
                  <c:v>90</c:v>
                </c:pt>
                <c:pt idx="3655">
                  <c:v>80</c:v>
                </c:pt>
                <c:pt idx="3656">
                  <c:v>50</c:v>
                </c:pt>
                <c:pt idx="3657">
                  <c:v>50</c:v>
                </c:pt>
                <c:pt idx="3658">
                  <c:v>75</c:v>
                </c:pt>
                <c:pt idx="3659">
                  <c:v>100</c:v>
                </c:pt>
                <c:pt idx="3660">
                  <c:v>90</c:v>
                </c:pt>
                <c:pt idx="3661">
                  <c:v>50</c:v>
                </c:pt>
                <c:pt idx="3662">
                  <c:v>60</c:v>
                </c:pt>
                <c:pt idx="3663">
                  <c:v>90</c:v>
                </c:pt>
                <c:pt idx="3664">
                  <c:v>95</c:v>
                </c:pt>
                <c:pt idx="3665">
                  <c:v>105</c:v>
                </c:pt>
                <c:pt idx="3666">
                  <c:v>135</c:v>
                </c:pt>
                <c:pt idx="3667">
                  <c:v>120</c:v>
                </c:pt>
                <c:pt idx="3668">
                  <c:v>80</c:v>
                </c:pt>
                <c:pt idx="3669">
                  <c:v>105</c:v>
                </c:pt>
                <c:pt idx="3670">
                  <c:v>125</c:v>
                </c:pt>
                <c:pt idx="3671">
                  <c:v>170</c:v>
                </c:pt>
                <c:pt idx="3672">
                  <c:v>155</c:v>
                </c:pt>
                <c:pt idx="3673">
                  <c:v>180</c:v>
                </c:pt>
                <c:pt idx="3674">
                  <c:v>185</c:v>
                </c:pt>
                <c:pt idx="3675">
                  <c:v>150</c:v>
                </c:pt>
                <c:pt idx="3676">
                  <c:v>130</c:v>
                </c:pt>
                <c:pt idx="3677">
                  <c:v>150</c:v>
                </c:pt>
                <c:pt idx="3678">
                  <c:v>165</c:v>
                </c:pt>
                <c:pt idx="3679">
                  <c:v>130</c:v>
                </c:pt>
                <c:pt idx="3680">
                  <c:v>115</c:v>
                </c:pt>
                <c:pt idx="3681">
                  <c:v>110</c:v>
                </c:pt>
                <c:pt idx="3682">
                  <c:v>105</c:v>
                </c:pt>
                <c:pt idx="3683">
                  <c:v>105</c:v>
                </c:pt>
                <c:pt idx="3684">
                  <c:v>100</c:v>
                </c:pt>
                <c:pt idx="3685">
                  <c:v>110</c:v>
                </c:pt>
                <c:pt idx="3686">
                  <c:v>75</c:v>
                </c:pt>
                <c:pt idx="3687">
                  <c:v>115</c:v>
                </c:pt>
                <c:pt idx="3688">
                  <c:v>80</c:v>
                </c:pt>
                <c:pt idx="3689">
                  <c:v>80</c:v>
                </c:pt>
                <c:pt idx="3690">
                  <c:v>95</c:v>
                </c:pt>
                <c:pt idx="3691">
                  <c:v>135</c:v>
                </c:pt>
                <c:pt idx="3692">
                  <c:v>100</c:v>
                </c:pt>
                <c:pt idx="3693">
                  <c:v>80</c:v>
                </c:pt>
                <c:pt idx="3694">
                  <c:v>90</c:v>
                </c:pt>
                <c:pt idx="3695">
                  <c:v>135</c:v>
                </c:pt>
                <c:pt idx="3696">
                  <c:v>90</c:v>
                </c:pt>
                <c:pt idx="3697">
                  <c:v>110</c:v>
                </c:pt>
                <c:pt idx="3698">
                  <c:v>120</c:v>
                </c:pt>
                <c:pt idx="3699">
                  <c:v>110</c:v>
                </c:pt>
                <c:pt idx="3700">
                  <c:v>100</c:v>
                </c:pt>
                <c:pt idx="3701">
                  <c:v>125</c:v>
                </c:pt>
                <c:pt idx="3702">
                  <c:v>145</c:v>
                </c:pt>
                <c:pt idx="3703">
                  <c:v>165</c:v>
                </c:pt>
                <c:pt idx="3704">
                  <c:v>125</c:v>
                </c:pt>
                <c:pt idx="3705">
                  <c:v>260</c:v>
                </c:pt>
                <c:pt idx="3706">
                  <c:v>255</c:v>
                </c:pt>
                <c:pt idx="3707">
                  <c:v>180</c:v>
                </c:pt>
                <c:pt idx="3708">
                  <c:v>230</c:v>
                </c:pt>
                <c:pt idx="3709">
                  <c:v>195</c:v>
                </c:pt>
                <c:pt idx="3710">
                  <c:v>210</c:v>
                </c:pt>
                <c:pt idx="3711">
                  <c:v>225</c:v>
                </c:pt>
                <c:pt idx="3712">
                  <c:v>260</c:v>
                </c:pt>
                <c:pt idx="3713">
                  <c:v>230</c:v>
                </c:pt>
                <c:pt idx="3714">
                  <c:v>245</c:v>
                </c:pt>
                <c:pt idx="3715">
                  <c:v>230</c:v>
                </c:pt>
                <c:pt idx="3716">
                  <c:v>250</c:v>
                </c:pt>
                <c:pt idx="3717">
                  <c:v>310</c:v>
                </c:pt>
                <c:pt idx="3718">
                  <c:v>290</c:v>
                </c:pt>
                <c:pt idx="3719">
                  <c:v>230</c:v>
                </c:pt>
                <c:pt idx="3720">
                  <c:v>205</c:v>
                </c:pt>
                <c:pt idx="3721">
                  <c:v>240</c:v>
                </c:pt>
                <c:pt idx="3722">
                  <c:v>235</c:v>
                </c:pt>
                <c:pt idx="3723">
                  <c:v>240</c:v>
                </c:pt>
                <c:pt idx="3724">
                  <c:v>220</c:v>
                </c:pt>
                <c:pt idx="3725">
                  <c:v>195</c:v>
                </c:pt>
                <c:pt idx="3726">
                  <c:v>205</c:v>
                </c:pt>
                <c:pt idx="3727">
                  <c:v>170</c:v>
                </c:pt>
                <c:pt idx="3728">
                  <c:v>180</c:v>
                </c:pt>
                <c:pt idx="3729">
                  <c:v>215</c:v>
                </c:pt>
                <c:pt idx="3730">
                  <c:v>170</c:v>
                </c:pt>
                <c:pt idx="3731">
                  <c:v>145</c:v>
                </c:pt>
                <c:pt idx="3732">
                  <c:v>180</c:v>
                </c:pt>
                <c:pt idx="3733">
                  <c:v>185</c:v>
                </c:pt>
                <c:pt idx="3734">
                  <c:v>145</c:v>
                </c:pt>
                <c:pt idx="3735">
                  <c:v>110</c:v>
                </c:pt>
                <c:pt idx="3736">
                  <c:v>100</c:v>
                </c:pt>
                <c:pt idx="3737">
                  <c:v>105</c:v>
                </c:pt>
                <c:pt idx="3738">
                  <c:v>95</c:v>
                </c:pt>
                <c:pt idx="3739">
                  <c:v>100</c:v>
                </c:pt>
                <c:pt idx="3740">
                  <c:v>80</c:v>
                </c:pt>
                <c:pt idx="3741">
                  <c:v>90</c:v>
                </c:pt>
                <c:pt idx="3742">
                  <c:v>110</c:v>
                </c:pt>
                <c:pt idx="3743">
                  <c:v>85</c:v>
                </c:pt>
                <c:pt idx="3744">
                  <c:v>95</c:v>
                </c:pt>
                <c:pt idx="3745">
                  <c:v>55</c:v>
                </c:pt>
                <c:pt idx="3746">
                  <c:v>60</c:v>
                </c:pt>
                <c:pt idx="3747">
                  <c:v>75</c:v>
                </c:pt>
                <c:pt idx="3748">
                  <c:v>40</c:v>
                </c:pt>
                <c:pt idx="3749">
                  <c:v>75</c:v>
                </c:pt>
                <c:pt idx="3750">
                  <c:v>75</c:v>
                </c:pt>
                <c:pt idx="3751">
                  <c:v>95</c:v>
                </c:pt>
                <c:pt idx="3752">
                  <c:v>85</c:v>
                </c:pt>
                <c:pt idx="3753">
                  <c:v>80</c:v>
                </c:pt>
                <c:pt idx="3754">
                  <c:v>40</c:v>
                </c:pt>
                <c:pt idx="3755">
                  <c:v>30</c:v>
                </c:pt>
                <c:pt idx="3756">
                  <c:v>50</c:v>
                </c:pt>
                <c:pt idx="3757">
                  <c:v>70</c:v>
                </c:pt>
                <c:pt idx="3758">
                  <c:v>75</c:v>
                </c:pt>
                <c:pt idx="3759">
                  <c:v>55</c:v>
                </c:pt>
                <c:pt idx="3760">
                  <c:v>80</c:v>
                </c:pt>
                <c:pt idx="3761">
                  <c:v>55</c:v>
                </c:pt>
                <c:pt idx="3762">
                  <c:v>70</c:v>
                </c:pt>
                <c:pt idx="3763">
                  <c:v>60</c:v>
                </c:pt>
                <c:pt idx="3764">
                  <c:v>75</c:v>
                </c:pt>
                <c:pt idx="3765">
                  <c:v>55</c:v>
                </c:pt>
                <c:pt idx="3766">
                  <c:v>35</c:v>
                </c:pt>
                <c:pt idx="3767">
                  <c:v>30</c:v>
                </c:pt>
                <c:pt idx="3768">
                  <c:v>70</c:v>
                </c:pt>
                <c:pt idx="3769">
                  <c:v>50</c:v>
                </c:pt>
                <c:pt idx="3770">
                  <c:v>35</c:v>
                </c:pt>
                <c:pt idx="3771">
                  <c:v>80</c:v>
                </c:pt>
                <c:pt idx="3772">
                  <c:v>75</c:v>
                </c:pt>
                <c:pt idx="3773">
                  <c:v>90</c:v>
                </c:pt>
                <c:pt idx="3774">
                  <c:v>75</c:v>
                </c:pt>
                <c:pt idx="3775">
                  <c:v>30</c:v>
                </c:pt>
                <c:pt idx="3776">
                  <c:v>55</c:v>
                </c:pt>
                <c:pt idx="3777">
                  <c:v>75</c:v>
                </c:pt>
                <c:pt idx="3778">
                  <c:v>85</c:v>
                </c:pt>
                <c:pt idx="3779">
                  <c:v>70</c:v>
                </c:pt>
                <c:pt idx="3780">
                  <c:v>40</c:v>
                </c:pt>
                <c:pt idx="3781">
                  <c:v>45</c:v>
                </c:pt>
                <c:pt idx="3782">
                  <c:v>50</c:v>
                </c:pt>
                <c:pt idx="3783">
                  <c:v>35</c:v>
                </c:pt>
                <c:pt idx="3784">
                  <c:v>60</c:v>
                </c:pt>
                <c:pt idx="3785">
                  <c:v>80</c:v>
                </c:pt>
                <c:pt idx="3786">
                  <c:v>75</c:v>
                </c:pt>
                <c:pt idx="3787">
                  <c:v>85</c:v>
                </c:pt>
                <c:pt idx="3788">
                  <c:v>70</c:v>
                </c:pt>
                <c:pt idx="3789">
                  <c:v>70</c:v>
                </c:pt>
                <c:pt idx="3790">
                  <c:v>85</c:v>
                </c:pt>
                <c:pt idx="3791">
                  <c:v>60</c:v>
                </c:pt>
                <c:pt idx="3792">
                  <c:v>60</c:v>
                </c:pt>
                <c:pt idx="3793">
                  <c:v>85</c:v>
                </c:pt>
                <c:pt idx="3794">
                  <c:v>75</c:v>
                </c:pt>
                <c:pt idx="3795">
                  <c:v>75</c:v>
                </c:pt>
                <c:pt idx="3796">
                  <c:v>55</c:v>
                </c:pt>
                <c:pt idx="3797">
                  <c:v>65</c:v>
                </c:pt>
                <c:pt idx="3798">
                  <c:v>70</c:v>
                </c:pt>
                <c:pt idx="3799">
                  <c:v>65</c:v>
                </c:pt>
                <c:pt idx="3800">
                  <c:v>60</c:v>
                </c:pt>
                <c:pt idx="3801">
                  <c:v>75</c:v>
                </c:pt>
                <c:pt idx="3802">
                  <c:v>65</c:v>
                </c:pt>
                <c:pt idx="3803">
                  <c:v>85</c:v>
                </c:pt>
                <c:pt idx="3804">
                  <c:v>60</c:v>
                </c:pt>
                <c:pt idx="3805">
                  <c:v>40</c:v>
                </c:pt>
                <c:pt idx="3806">
                  <c:v>55</c:v>
                </c:pt>
                <c:pt idx="3807">
                  <c:v>70</c:v>
                </c:pt>
                <c:pt idx="3808">
                  <c:v>65</c:v>
                </c:pt>
                <c:pt idx="3809">
                  <c:v>50</c:v>
                </c:pt>
                <c:pt idx="3810">
                  <c:v>70</c:v>
                </c:pt>
                <c:pt idx="3811">
                  <c:v>85</c:v>
                </c:pt>
                <c:pt idx="3812">
                  <c:v>60</c:v>
                </c:pt>
                <c:pt idx="3813">
                  <c:v>35</c:v>
                </c:pt>
                <c:pt idx="3814">
                  <c:v>45</c:v>
                </c:pt>
                <c:pt idx="3815">
                  <c:v>80</c:v>
                </c:pt>
                <c:pt idx="3816">
                  <c:v>55</c:v>
                </c:pt>
                <c:pt idx="3817">
                  <c:v>60</c:v>
                </c:pt>
                <c:pt idx="3818">
                  <c:v>70</c:v>
                </c:pt>
                <c:pt idx="3819">
                  <c:v>105</c:v>
                </c:pt>
                <c:pt idx="3820">
                  <c:v>75</c:v>
                </c:pt>
                <c:pt idx="3821">
                  <c:v>55</c:v>
                </c:pt>
                <c:pt idx="3822">
                  <c:v>35</c:v>
                </c:pt>
                <c:pt idx="3823">
                  <c:v>80</c:v>
                </c:pt>
                <c:pt idx="3824">
                  <c:v>80</c:v>
                </c:pt>
                <c:pt idx="3825">
                  <c:v>75</c:v>
                </c:pt>
                <c:pt idx="3826">
                  <c:v>85</c:v>
                </c:pt>
                <c:pt idx="3827">
                  <c:v>65</c:v>
                </c:pt>
                <c:pt idx="3828">
                  <c:v>50</c:v>
                </c:pt>
                <c:pt idx="3829">
                  <c:v>75</c:v>
                </c:pt>
                <c:pt idx="3830">
                  <c:v>60</c:v>
                </c:pt>
                <c:pt idx="3831">
                  <c:v>65</c:v>
                </c:pt>
                <c:pt idx="3832">
                  <c:v>75</c:v>
                </c:pt>
                <c:pt idx="3833">
                  <c:v>75</c:v>
                </c:pt>
                <c:pt idx="3834">
                  <c:v>75</c:v>
                </c:pt>
                <c:pt idx="3835">
                  <c:v>75</c:v>
                </c:pt>
                <c:pt idx="3836">
                  <c:v>50</c:v>
                </c:pt>
                <c:pt idx="3837">
                  <c:v>65</c:v>
                </c:pt>
                <c:pt idx="3838">
                  <c:v>70</c:v>
                </c:pt>
                <c:pt idx="3839">
                  <c:v>80</c:v>
                </c:pt>
                <c:pt idx="3840">
                  <c:v>75</c:v>
                </c:pt>
                <c:pt idx="3841">
                  <c:v>55</c:v>
                </c:pt>
                <c:pt idx="3842">
                  <c:v>60</c:v>
                </c:pt>
                <c:pt idx="3843">
                  <c:v>75</c:v>
                </c:pt>
                <c:pt idx="3844">
                  <c:v>50</c:v>
                </c:pt>
                <c:pt idx="3845">
                  <c:v>40</c:v>
                </c:pt>
                <c:pt idx="3846">
                  <c:v>45</c:v>
                </c:pt>
                <c:pt idx="3847">
                  <c:v>55</c:v>
                </c:pt>
                <c:pt idx="3848">
                  <c:v>45</c:v>
                </c:pt>
                <c:pt idx="3849">
                  <c:v>50</c:v>
                </c:pt>
                <c:pt idx="3850">
                  <c:v>80</c:v>
                </c:pt>
                <c:pt idx="3851">
                  <c:v>70</c:v>
                </c:pt>
                <c:pt idx="3852">
                  <c:v>50</c:v>
                </c:pt>
                <c:pt idx="3853">
                  <c:v>60</c:v>
                </c:pt>
                <c:pt idx="3854">
                  <c:v>75</c:v>
                </c:pt>
                <c:pt idx="3855">
                  <c:v>65</c:v>
                </c:pt>
                <c:pt idx="3856">
                  <c:v>50</c:v>
                </c:pt>
                <c:pt idx="3857">
                  <c:v>50</c:v>
                </c:pt>
                <c:pt idx="3858">
                  <c:v>50</c:v>
                </c:pt>
                <c:pt idx="3859">
                  <c:v>55</c:v>
                </c:pt>
                <c:pt idx="3860">
                  <c:v>50</c:v>
                </c:pt>
                <c:pt idx="3861">
                  <c:v>95</c:v>
                </c:pt>
                <c:pt idx="3862">
                  <c:v>75</c:v>
                </c:pt>
                <c:pt idx="3863">
                  <c:v>65</c:v>
                </c:pt>
                <c:pt idx="3864">
                  <c:v>70</c:v>
                </c:pt>
                <c:pt idx="3865">
                  <c:v>75</c:v>
                </c:pt>
                <c:pt idx="3866">
                  <c:v>70</c:v>
                </c:pt>
                <c:pt idx="3867">
                  <c:v>80</c:v>
                </c:pt>
                <c:pt idx="3868">
                  <c:v>75</c:v>
                </c:pt>
                <c:pt idx="3869">
                  <c:v>55</c:v>
                </c:pt>
                <c:pt idx="3870">
                  <c:v>40</c:v>
                </c:pt>
                <c:pt idx="3871">
                  <c:v>65</c:v>
                </c:pt>
                <c:pt idx="3872">
                  <c:v>95</c:v>
                </c:pt>
                <c:pt idx="3873">
                  <c:v>55</c:v>
                </c:pt>
                <c:pt idx="3874">
                  <c:v>90</c:v>
                </c:pt>
                <c:pt idx="3875">
                  <c:v>80</c:v>
                </c:pt>
                <c:pt idx="3876">
                  <c:v>60</c:v>
                </c:pt>
                <c:pt idx="3877">
                  <c:v>55</c:v>
                </c:pt>
                <c:pt idx="3878">
                  <c:v>105</c:v>
                </c:pt>
                <c:pt idx="3879">
                  <c:v>35</c:v>
                </c:pt>
                <c:pt idx="3880">
                  <c:v>40</c:v>
                </c:pt>
                <c:pt idx="3881">
                  <c:v>50</c:v>
                </c:pt>
                <c:pt idx="3882">
                  <c:v>85</c:v>
                </c:pt>
                <c:pt idx="3883">
                  <c:v>60</c:v>
                </c:pt>
                <c:pt idx="3884">
                  <c:v>80</c:v>
                </c:pt>
                <c:pt idx="3885">
                  <c:v>45</c:v>
                </c:pt>
                <c:pt idx="3886">
                  <c:v>45</c:v>
                </c:pt>
                <c:pt idx="3887">
                  <c:v>50</c:v>
                </c:pt>
                <c:pt idx="3888">
                  <c:v>50</c:v>
                </c:pt>
                <c:pt idx="3889">
                  <c:v>70</c:v>
                </c:pt>
                <c:pt idx="3890">
                  <c:v>100</c:v>
                </c:pt>
                <c:pt idx="3891">
                  <c:v>55</c:v>
                </c:pt>
                <c:pt idx="3892">
                  <c:v>90</c:v>
                </c:pt>
                <c:pt idx="3893">
                  <c:v>60</c:v>
                </c:pt>
                <c:pt idx="3894">
                  <c:v>80</c:v>
                </c:pt>
                <c:pt idx="3895">
                  <c:v>80</c:v>
                </c:pt>
                <c:pt idx="3896">
                  <c:v>70</c:v>
                </c:pt>
                <c:pt idx="3897">
                  <c:v>50</c:v>
                </c:pt>
                <c:pt idx="3898">
                  <c:v>50</c:v>
                </c:pt>
                <c:pt idx="3899">
                  <c:v>55</c:v>
                </c:pt>
                <c:pt idx="3900">
                  <c:v>80</c:v>
                </c:pt>
                <c:pt idx="3901">
                  <c:v>65</c:v>
                </c:pt>
                <c:pt idx="3902">
                  <c:v>70</c:v>
                </c:pt>
                <c:pt idx="3903">
                  <c:v>80</c:v>
                </c:pt>
                <c:pt idx="3904">
                  <c:v>60</c:v>
                </c:pt>
                <c:pt idx="3905">
                  <c:v>45</c:v>
                </c:pt>
                <c:pt idx="3906">
                  <c:v>70</c:v>
                </c:pt>
                <c:pt idx="3907">
                  <c:v>90</c:v>
                </c:pt>
                <c:pt idx="3908">
                  <c:v>65</c:v>
                </c:pt>
                <c:pt idx="3909">
                  <c:v>50</c:v>
                </c:pt>
                <c:pt idx="3910">
                  <c:v>75</c:v>
                </c:pt>
                <c:pt idx="3911">
                  <c:v>65</c:v>
                </c:pt>
                <c:pt idx="3912">
                  <c:v>40</c:v>
                </c:pt>
                <c:pt idx="3913">
                  <c:v>40</c:v>
                </c:pt>
                <c:pt idx="3914">
                  <c:v>60</c:v>
                </c:pt>
                <c:pt idx="3915">
                  <c:v>85</c:v>
                </c:pt>
                <c:pt idx="3916">
                  <c:v>95</c:v>
                </c:pt>
                <c:pt idx="3917">
                  <c:v>80</c:v>
                </c:pt>
                <c:pt idx="3918">
                  <c:v>80</c:v>
                </c:pt>
                <c:pt idx="3919">
                  <c:v>55</c:v>
                </c:pt>
                <c:pt idx="3920">
                  <c:v>70</c:v>
                </c:pt>
                <c:pt idx="3921">
                  <c:v>90</c:v>
                </c:pt>
                <c:pt idx="3922">
                  <c:v>60</c:v>
                </c:pt>
                <c:pt idx="3923">
                  <c:v>55</c:v>
                </c:pt>
                <c:pt idx="3924">
                  <c:v>40</c:v>
                </c:pt>
                <c:pt idx="3925">
                  <c:v>95</c:v>
                </c:pt>
                <c:pt idx="3926">
                  <c:v>60</c:v>
                </c:pt>
                <c:pt idx="3927">
                  <c:v>80</c:v>
                </c:pt>
                <c:pt idx="3928">
                  <c:v>55</c:v>
                </c:pt>
                <c:pt idx="3929">
                  <c:v>60</c:v>
                </c:pt>
                <c:pt idx="3930">
                  <c:v>100</c:v>
                </c:pt>
                <c:pt idx="3931">
                  <c:v>90</c:v>
                </c:pt>
                <c:pt idx="3932">
                  <c:v>45</c:v>
                </c:pt>
                <c:pt idx="3933">
                  <c:v>25</c:v>
                </c:pt>
                <c:pt idx="3934">
                  <c:v>70</c:v>
                </c:pt>
                <c:pt idx="3935">
                  <c:v>75</c:v>
                </c:pt>
                <c:pt idx="3936">
                  <c:v>75</c:v>
                </c:pt>
                <c:pt idx="3937">
                  <c:v>85</c:v>
                </c:pt>
                <c:pt idx="3938">
                  <c:v>105</c:v>
                </c:pt>
                <c:pt idx="3939">
                  <c:v>70</c:v>
                </c:pt>
                <c:pt idx="3940">
                  <c:v>45</c:v>
                </c:pt>
                <c:pt idx="3941">
                  <c:v>90</c:v>
                </c:pt>
                <c:pt idx="3942">
                  <c:v>85</c:v>
                </c:pt>
                <c:pt idx="3943">
                  <c:v>60</c:v>
                </c:pt>
                <c:pt idx="3944">
                  <c:v>80</c:v>
                </c:pt>
                <c:pt idx="3945">
                  <c:v>75</c:v>
                </c:pt>
                <c:pt idx="3946">
                  <c:v>80</c:v>
                </c:pt>
                <c:pt idx="3947">
                  <c:v>55</c:v>
                </c:pt>
                <c:pt idx="3948">
                  <c:v>65</c:v>
                </c:pt>
                <c:pt idx="3949">
                  <c:v>75</c:v>
                </c:pt>
                <c:pt idx="3950">
                  <c:v>85</c:v>
                </c:pt>
                <c:pt idx="3951">
                  <c:v>85</c:v>
                </c:pt>
                <c:pt idx="3952">
                  <c:v>90</c:v>
                </c:pt>
                <c:pt idx="3953">
                  <c:v>65</c:v>
                </c:pt>
                <c:pt idx="3954">
                  <c:v>70</c:v>
                </c:pt>
                <c:pt idx="3955">
                  <c:v>85</c:v>
                </c:pt>
                <c:pt idx="3956">
                  <c:v>85</c:v>
                </c:pt>
                <c:pt idx="3957">
                  <c:v>65</c:v>
                </c:pt>
                <c:pt idx="3958">
                  <c:v>65</c:v>
                </c:pt>
                <c:pt idx="3959">
                  <c:v>95</c:v>
                </c:pt>
                <c:pt idx="3960">
                  <c:v>85</c:v>
                </c:pt>
                <c:pt idx="3961">
                  <c:v>75</c:v>
                </c:pt>
                <c:pt idx="3962">
                  <c:v>70</c:v>
                </c:pt>
                <c:pt idx="3963">
                  <c:v>65</c:v>
                </c:pt>
                <c:pt idx="3964">
                  <c:v>65</c:v>
                </c:pt>
                <c:pt idx="3965">
                  <c:v>70</c:v>
                </c:pt>
                <c:pt idx="3966">
                  <c:v>75</c:v>
                </c:pt>
                <c:pt idx="3967">
                  <c:v>55</c:v>
                </c:pt>
                <c:pt idx="3968">
                  <c:v>65</c:v>
                </c:pt>
                <c:pt idx="3969">
                  <c:v>60</c:v>
                </c:pt>
                <c:pt idx="3970">
                  <c:v>65</c:v>
                </c:pt>
                <c:pt idx="3971">
                  <c:v>60</c:v>
                </c:pt>
                <c:pt idx="3972">
                  <c:v>80</c:v>
                </c:pt>
                <c:pt idx="3973">
                  <c:v>105</c:v>
                </c:pt>
                <c:pt idx="3974">
                  <c:v>80</c:v>
                </c:pt>
                <c:pt idx="3975">
                  <c:v>75</c:v>
                </c:pt>
                <c:pt idx="3976">
                  <c:v>80</c:v>
                </c:pt>
                <c:pt idx="3977">
                  <c:v>85</c:v>
                </c:pt>
                <c:pt idx="3978">
                  <c:v>75</c:v>
                </c:pt>
                <c:pt idx="3979">
                  <c:v>60</c:v>
                </c:pt>
                <c:pt idx="3980">
                  <c:v>80</c:v>
                </c:pt>
                <c:pt idx="3981">
                  <c:v>85</c:v>
                </c:pt>
                <c:pt idx="3982">
                  <c:v>100</c:v>
                </c:pt>
                <c:pt idx="3983">
                  <c:v>55</c:v>
                </c:pt>
                <c:pt idx="3984">
                  <c:v>50</c:v>
                </c:pt>
                <c:pt idx="3985">
                  <c:v>85</c:v>
                </c:pt>
                <c:pt idx="3986">
                  <c:v>105</c:v>
                </c:pt>
                <c:pt idx="3987">
                  <c:v>90</c:v>
                </c:pt>
                <c:pt idx="3988">
                  <c:v>60</c:v>
                </c:pt>
                <c:pt idx="3989">
                  <c:v>45</c:v>
                </c:pt>
                <c:pt idx="3990">
                  <c:v>35</c:v>
                </c:pt>
                <c:pt idx="3991">
                  <c:v>60</c:v>
                </c:pt>
                <c:pt idx="3992">
                  <c:v>40</c:v>
                </c:pt>
                <c:pt idx="3993">
                  <c:v>80</c:v>
                </c:pt>
                <c:pt idx="3994">
                  <c:v>75</c:v>
                </c:pt>
                <c:pt idx="3995">
                  <c:v>85</c:v>
                </c:pt>
                <c:pt idx="3996">
                  <c:v>45</c:v>
                </c:pt>
                <c:pt idx="3997">
                  <c:v>55</c:v>
                </c:pt>
                <c:pt idx="3998">
                  <c:v>70</c:v>
                </c:pt>
                <c:pt idx="3999">
                  <c:v>75</c:v>
                </c:pt>
                <c:pt idx="4000">
                  <c:v>55</c:v>
                </c:pt>
                <c:pt idx="4001">
                  <c:v>75</c:v>
                </c:pt>
                <c:pt idx="4002">
                  <c:v>55</c:v>
                </c:pt>
                <c:pt idx="4003">
                  <c:v>80</c:v>
                </c:pt>
                <c:pt idx="4004">
                  <c:v>75</c:v>
                </c:pt>
                <c:pt idx="4005">
                  <c:v>85</c:v>
                </c:pt>
                <c:pt idx="4006">
                  <c:v>50</c:v>
                </c:pt>
                <c:pt idx="4007">
                  <c:v>55</c:v>
                </c:pt>
                <c:pt idx="4008">
                  <c:v>55</c:v>
                </c:pt>
                <c:pt idx="4009">
                  <c:v>75</c:v>
                </c:pt>
                <c:pt idx="4010">
                  <c:v>70</c:v>
                </c:pt>
                <c:pt idx="4011">
                  <c:v>55</c:v>
                </c:pt>
                <c:pt idx="4012">
                  <c:v>65</c:v>
                </c:pt>
                <c:pt idx="4013">
                  <c:v>75</c:v>
                </c:pt>
                <c:pt idx="4014">
                  <c:v>55</c:v>
                </c:pt>
                <c:pt idx="4015">
                  <c:v>60</c:v>
                </c:pt>
                <c:pt idx="4016">
                  <c:v>55</c:v>
                </c:pt>
                <c:pt idx="4017">
                  <c:v>65</c:v>
                </c:pt>
                <c:pt idx="4018">
                  <c:v>65</c:v>
                </c:pt>
                <c:pt idx="4019">
                  <c:v>75</c:v>
                </c:pt>
                <c:pt idx="4020">
                  <c:v>65</c:v>
                </c:pt>
                <c:pt idx="4021">
                  <c:v>75</c:v>
                </c:pt>
                <c:pt idx="4022">
                  <c:v>85</c:v>
                </c:pt>
                <c:pt idx="4023">
                  <c:v>110</c:v>
                </c:pt>
                <c:pt idx="4024">
                  <c:v>95</c:v>
                </c:pt>
                <c:pt idx="4025">
                  <c:v>80</c:v>
                </c:pt>
                <c:pt idx="4026">
                  <c:v>90</c:v>
                </c:pt>
                <c:pt idx="4027">
                  <c:v>105</c:v>
                </c:pt>
                <c:pt idx="4028">
                  <c:v>95</c:v>
                </c:pt>
                <c:pt idx="4029">
                  <c:v>70</c:v>
                </c:pt>
                <c:pt idx="4030">
                  <c:v>60</c:v>
                </c:pt>
                <c:pt idx="4031">
                  <c:v>80</c:v>
                </c:pt>
                <c:pt idx="4032">
                  <c:v>85</c:v>
                </c:pt>
                <c:pt idx="4033">
                  <c:v>80</c:v>
                </c:pt>
                <c:pt idx="4034">
                  <c:v>80</c:v>
                </c:pt>
                <c:pt idx="4035">
                  <c:v>95</c:v>
                </c:pt>
                <c:pt idx="4036">
                  <c:v>80</c:v>
                </c:pt>
                <c:pt idx="4037">
                  <c:v>35</c:v>
                </c:pt>
                <c:pt idx="4038">
                  <c:v>45</c:v>
                </c:pt>
                <c:pt idx="4039">
                  <c:v>45</c:v>
                </c:pt>
                <c:pt idx="4040">
                  <c:v>80</c:v>
                </c:pt>
                <c:pt idx="4041">
                  <c:v>90</c:v>
                </c:pt>
                <c:pt idx="4042">
                  <c:v>80</c:v>
                </c:pt>
                <c:pt idx="4043">
                  <c:v>55</c:v>
                </c:pt>
                <c:pt idx="4044">
                  <c:v>95</c:v>
                </c:pt>
                <c:pt idx="4045">
                  <c:v>55</c:v>
                </c:pt>
                <c:pt idx="4046">
                  <c:v>135</c:v>
                </c:pt>
                <c:pt idx="4047">
                  <c:v>100</c:v>
                </c:pt>
                <c:pt idx="4048">
                  <c:v>100</c:v>
                </c:pt>
                <c:pt idx="4049">
                  <c:v>70</c:v>
                </c:pt>
                <c:pt idx="4050">
                  <c:v>100</c:v>
                </c:pt>
                <c:pt idx="4051">
                  <c:v>60</c:v>
                </c:pt>
                <c:pt idx="4052">
                  <c:v>75</c:v>
                </c:pt>
                <c:pt idx="4053">
                  <c:v>55</c:v>
                </c:pt>
                <c:pt idx="4054">
                  <c:v>105</c:v>
                </c:pt>
                <c:pt idx="4055">
                  <c:v>85</c:v>
                </c:pt>
                <c:pt idx="4056">
                  <c:v>60</c:v>
                </c:pt>
                <c:pt idx="4057">
                  <c:v>50</c:v>
                </c:pt>
                <c:pt idx="4058">
                  <c:v>60</c:v>
                </c:pt>
                <c:pt idx="4059">
                  <c:v>90</c:v>
                </c:pt>
                <c:pt idx="4060">
                  <c:v>60</c:v>
                </c:pt>
                <c:pt idx="4061">
                  <c:v>75</c:v>
                </c:pt>
                <c:pt idx="4062">
                  <c:v>80</c:v>
                </c:pt>
                <c:pt idx="4063">
                  <c:v>95</c:v>
                </c:pt>
                <c:pt idx="4064">
                  <c:v>100</c:v>
                </c:pt>
                <c:pt idx="4065">
                  <c:v>145</c:v>
                </c:pt>
                <c:pt idx="4066">
                  <c:v>80</c:v>
                </c:pt>
                <c:pt idx="4067">
                  <c:v>105</c:v>
                </c:pt>
                <c:pt idx="4068">
                  <c:v>120</c:v>
                </c:pt>
                <c:pt idx="4069">
                  <c:v>140</c:v>
                </c:pt>
                <c:pt idx="4070">
                  <c:v>120</c:v>
                </c:pt>
                <c:pt idx="4071">
                  <c:v>120</c:v>
                </c:pt>
                <c:pt idx="4072">
                  <c:v>130</c:v>
                </c:pt>
                <c:pt idx="4073">
                  <c:v>145</c:v>
                </c:pt>
                <c:pt idx="4074">
                  <c:v>120</c:v>
                </c:pt>
                <c:pt idx="4075">
                  <c:v>115</c:v>
                </c:pt>
                <c:pt idx="4076">
                  <c:v>120</c:v>
                </c:pt>
                <c:pt idx="4077">
                  <c:v>180</c:v>
                </c:pt>
                <c:pt idx="4078">
                  <c:v>255</c:v>
                </c:pt>
                <c:pt idx="4079">
                  <c:v>260</c:v>
                </c:pt>
                <c:pt idx="4080">
                  <c:v>320</c:v>
                </c:pt>
                <c:pt idx="4081">
                  <c:v>410</c:v>
                </c:pt>
                <c:pt idx="4082">
                  <c:v>480</c:v>
                </c:pt>
                <c:pt idx="4083">
                  <c:v>470</c:v>
                </c:pt>
                <c:pt idx="4084">
                  <c:v>475</c:v>
                </c:pt>
                <c:pt idx="4085">
                  <c:v>475</c:v>
                </c:pt>
                <c:pt idx="4086">
                  <c:v>495</c:v>
                </c:pt>
                <c:pt idx="4087">
                  <c:v>465</c:v>
                </c:pt>
                <c:pt idx="4088">
                  <c:v>560</c:v>
                </c:pt>
                <c:pt idx="4089">
                  <c:v>590</c:v>
                </c:pt>
                <c:pt idx="4090">
                  <c:v>515</c:v>
                </c:pt>
                <c:pt idx="4091">
                  <c:v>595</c:v>
                </c:pt>
                <c:pt idx="4092">
                  <c:v>495</c:v>
                </c:pt>
                <c:pt idx="4093">
                  <c:v>430</c:v>
                </c:pt>
                <c:pt idx="4094">
                  <c:v>475</c:v>
                </c:pt>
                <c:pt idx="4095">
                  <c:v>450</c:v>
                </c:pt>
                <c:pt idx="4096">
                  <c:v>405</c:v>
                </c:pt>
                <c:pt idx="4097">
                  <c:v>425</c:v>
                </c:pt>
                <c:pt idx="4098">
                  <c:v>350</c:v>
                </c:pt>
                <c:pt idx="4099">
                  <c:v>260</c:v>
                </c:pt>
                <c:pt idx="4100">
                  <c:v>360</c:v>
                </c:pt>
                <c:pt idx="4101">
                  <c:v>425</c:v>
                </c:pt>
                <c:pt idx="4102">
                  <c:v>370</c:v>
                </c:pt>
                <c:pt idx="4103">
                  <c:v>420</c:v>
                </c:pt>
                <c:pt idx="4104">
                  <c:v>310</c:v>
                </c:pt>
                <c:pt idx="4105">
                  <c:v>320</c:v>
                </c:pt>
                <c:pt idx="4106">
                  <c:v>290</c:v>
                </c:pt>
                <c:pt idx="4107">
                  <c:v>280</c:v>
                </c:pt>
                <c:pt idx="4108">
                  <c:v>225</c:v>
                </c:pt>
                <c:pt idx="4109">
                  <c:v>280</c:v>
                </c:pt>
                <c:pt idx="4110">
                  <c:v>200</c:v>
                </c:pt>
                <c:pt idx="4111">
                  <c:v>160</c:v>
                </c:pt>
                <c:pt idx="4112">
                  <c:v>175</c:v>
                </c:pt>
                <c:pt idx="4113">
                  <c:v>130</c:v>
                </c:pt>
                <c:pt idx="4114">
                  <c:v>160</c:v>
                </c:pt>
                <c:pt idx="4115">
                  <c:v>95</c:v>
                </c:pt>
                <c:pt idx="4116">
                  <c:v>85</c:v>
                </c:pt>
                <c:pt idx="4117">
                  <c:v>115</c:v>
                </c:pt>
                <c:pt idx="4118">
                  <c:v>105</c:v>
                </c:pt>
                <c:pt idx="4119">
                  <c:v>120</c:v>
                </c:pt>
                <c:pt idx="4120">
                  <c:v>105</c:v>
                </c:pt>
                <c:pt idx="4121">
                  <c:v>135</c:v>
                </c:pt>
                <c:pt idx="4122">
                  <c:v>105</c:v>
                </c:pt>
                <c:pt idx="4123">
                  <c:v>65</c:v>
                </c:pt>
                <c:pt idx="4124">
                  <c:v>75</c:v>
                </c:pt>
                <c:pt idx="4125">
                  <c:v>65</c:v>
                </c:pt>
                <c:pt idx="4126">
                  <c:v>85</c:v>
                </c:pt>
                <c:pt idx="4127">
                  <c:v>75</c:v>
                </c:pt>
                <c:pt idx="4128">
                  <c:v>65</c:v>
                </c:pt>
                <c:pt idx="4129">
                  <c:v>95</c:v>
                </c:pt>
                <c:pt idx="4130">
                  <c:v>65</c:v>
                </c:pt>
                <c:pt idx="4131">
                  <c:v>65</c:v>
                </c:pt>
                <c:pt idx="4132">
                  <c:v>50</c:v>
                </c:pt>
                <c:pt idx="4133">
                  <c:v>75</c:v>
                </c:pt>
                <c:pt idx="4134">
                  <c:v>75</c:v>
                </c:pt>
                <c:pt idx="4135">
                  <c:v>40</c:v>
                </c:pt>
                <c:pt idx="4136">
                  <c:v>60</c:v>
                </c:pt>
                <c:pt idx="4137">
                  <c:v>75</c:v>
                </c:pt>
                <c:pt idx="4138">
                  <c:v>80</c:v>
                </c:pt>
                <c:pt idx="4139">
                  <c:v>80</c:v>
                </c:pt>
                <c:pt idx="4140">
                  <c:v>90</c:v>
                </c:pt>
                <c:pt idx="4141">
                  <c:v>100</c:v>
                </c:pt>
                <c:pt idx="4142">
                  <c:v>75</c:v>
                </c:pt>
                <c:pt idx="4143">
                  <c:v>70</c:v>
                </c:pt>
                <c:pt idx="4144">
                  <c:v>80</c:v>
                </c:pt>
                <c:pt idx="4145">
                  <c:v>60</c:v>
                </c:pt>
                <c:pt idx="4146">
                  <c:v>55</c:v>
                </c:pt>
                <c:pt idx="4147">
                  <c:v>50</c:v>
                </c:pt>
                <c:pt idx="4148">
                  <c:v>75</c:v>
                </c:pt>
                <c:pt idx="4149">
                  <c:v>80</c:v>
                </c:pt>
                <c:pt idx="4150">
                  <c:v>90</c:v>
                </c:pt>
                <c:pt idx="4151">
                  <c:v>80</c:v>
                </c:pt>
                <c:pt idx="4152">
                  <c:v>75</c:v>
                </c:pt>
                <c:pt idx="4153">
                  <c:v>80</c:v>
                </c:pt>
                <c:pt idx="4154">
                  <c:v>60</c:v>
                </c:pt>
                <c:pt idx="4155">
                  <c:v>55</c:v>
                </c:pt>
                <c:pt idx="4156">
                  <c:v>85</c:v>
                </c:pt>
                <c:pt idx="4157">
                  <c:v>100</c:v>
                </c:pt>
                <c:pt idx="4158">
                  <c:v>75</c:v>
                </c:pt>
                <c:pt idx="4159">
                  <c:v>85</c:v>
                </c:pt>
                <c:pt idx="4160">
                  <c:v>65</c:v>
                </c:pt>
                <c:pt idx="4161">
                  <c:v>75</c:v>
                </c:pt>
                <c:pt idx="4162">
                  <c:v>85</c:v>
                </c:pt>
                <c:pt idx="4163">
                  <c:v>45</c:v>
                </c:pt>
                <c:pt idx="4164">
                  <c:v>90</c:v>
                </c:pt>
                <c:pt idx="4165">
                  <c:v>85</c:v>
                </c:pt>
                <c:pt idx="4166">
                  <c:v>90</c:v>
                </c:pt>
                <c:pt idx="4167">
                  <c:v>100</c:v>
                </c:pt>
                <c:pt idx="4168">
                  <c:v>115</c:v>
                </c:pt>
                <c:pt idx="4169">
                  <c:v>55</c:v>
                </c:pt>
                <c:pt idx="4170">
                  <c:v>55</c:v>
                </c:pt>
                <c:pt idx="4171">
                  <c:v>75</c:v>
                </c:pt>
                <c:pt idx="4172">
                  <c:v>55</c:v>
                </c:pt>
                <c:pt idx="4173">
                  <c:v>85</c:v>
                </c:pt>
                <c:pt idx="4174">
                  <c:v>60</c:v>
                </c:pt>
                <c:pt idx="4175">
                  <c:v>45</c:v>
                </c:pt>
                <c:pt idx="4176">
                  <c:v>80</c:v>
                </c:pt>
                <c:pt idx="4177">
                  <c:v>70</c:v>
                </c:pt>
                <c:pt idx="4178">
                  <c:v>70</c:v>
                </c:pt>
                <c:pt idx="4179">
                  <c:v>80</c:v>
                </c:pt>
                <c:pt idx="4180">
                  <c:v>90</c:v>
                </c:pt>
                <c:pt idx="4181">
                  <c:v>90</c:v>
                </c:pt>
                <c:pt idx="4182">
                  <c:v>85</c:v>
                </c:pt>
                <c:pt idx="4183">
                  <c:v>85</c:v>
                </c:pt>
                <c:pt idx="4184">
                  <c:v>90</c:v>
                </c:pt>
                <c:pt idx="4185">
                  <c:v>60</c:v>
                </c:pt>
                <c:pt idx="4186">
                  <c:v>80</c:v>
                </c:pt>
                <c:pt idx="4187">
                  <c:v>95</c:v>
                </c:pt>
                <c:pt idx="4188">
                  <c:v>85</c:v>
                </c:pt>
                <c:pt idx="4189">
                  <c:v>90</c:v>
                </c:pt>
                <c:pt idx="4190">
                  <c:v>85</c:v>
                </c:pt>
                <c:pt idx="4191">
                  <c:v>75</c:v>
                </c:pt>
                <c:pt idx="4192">
                  <c:v>80</c:v>
                </c:pt>
                <c:pt idx="4193">
                  <c:v>90</c:v>
                </c:pt>
                <c:pt idx="4194">
                  <c:v>95</c:v>
                </c:pt>
                <c:pt idx="4195">
                  <c:v>90</c:v>
                </c:pt>
                <c:pt idx="4196">
                  <c:v>95</c:v>
                </c:pt>
                <c:pt idx="4197">
                  <c:v>95</c:v>
                </c:pt>
                <c:pt idx="4198">
                  <c:v>75</c:v>
                </c:pt>
                <c:pt idx="4199">
                  <c:v>85</c:v>
                </c:pt>
                <c:pt idx="4200">
                  <c:v>85</c:v>
                </c:pt>
                <c:pt idx="4201">
                  <c:v>85</c:v>
                </c:pt>
                <c:pt idx="4202">
                  <c:v>95</c:v>
                </c:pt>
                <c:pt idx="4203">
                  <c:v>105</c:v>
                </c:pt>
                <c:pt idx="4204">
                  <c:v>105</c:v>
                </c:pt>
                <c:pt idx="4205">
                  <c:v>75</c:v>
                </c:pt>
                <c:pt idx="4206">
                  <c:v>70</c:v>
                </c:pt>
                <c:pt idx="4207">
                  <c:v>85</c:v>
                </c:pt>
                <c:pt idx="4208">
                  <c:v>80</c:v>
                </c:pt>
                <c:pt idx="4209">
                  <c:v>90</c:v>
                </c:pt>
                <c:pt idx="4210">
                  <c:v>130</c:v>
                </c:pt>
                <c:pt idx="4211">
                  <c:v>75</c:v>
                </c:pt>
                <c:pt idx="4212">
                  <c:v>65</c:v>
                </c:pt>
                <c:pt idx="4213">
                  <c:v>80</c:v>
                </c:pt>
                <c:pt idx="4214">
                  <c:v>90</c:v>
                </c:pt>
                <c:pt idx="4215">
                  <c:v>105</c:v>
                </c:pt>
                <c:pt idx="4216">
                  <c:v>90</c:v>
                </c:pt>
                <c:pt idx="4217">
                  <c:v>75</c:v>
                </c:pt>
                <c:pt idx="4218">
                  <c:v>90</c:v>
                </c:pt>
                <c:pt idx="4219">
                  <c:v>70</c:v>
                </c:pt>
                <c:pt idx="4220">
                  <c:v>95</c:v>
                </c:pt>
                <c:pt idx="4221">
                  <c:v>60</c:v>
                </c:pt>
                <c:pt idx="4222">
                  <c:v>100</c:v>
                </c:pt>
                <c:pt idx="4223">
                  <c:v>70</c:v>
                </c:pt>
                <c:pt idx="4224">
                  <c:v>50</c:v>
                </c:pt>
                <c:pt idx="4225">
                  <c:v>70</c:v>
                </c:pt>
                <c:pt idx="4226">
                  <c:v>115</c:v>
                </c:pt>
                <c:pt idx="4227">
                  <c:v>60</c:v>
                </c:pt>
                <c:pt idx="4228">
                  <c:v>90</c:v>
                </c:pt>
                <c:pt idx="4229">
                  <c:v>50</c:v>
                </c:pt>
                <c:pt idx="4230">
                  <c:v>75</c:v>
                </c:pt>
                <c:pt idx="4231">
                  <c:v>70</c:v>
                </c:pt>
                <c:pt idx="4232">
                  <c:v>65</c:v>
                </c:pt>
                <c:pt idx="4233">
                  <c:v>85</c:v>
                </c:pt>
                <c:pt idx="4234">
                  <c:v>90</c:v>
                </c:pt>
                <c:pt idx="4235">
                  <c:v>55</c:v>
                </c:pt>
                <c:pt idx="4236">
                  <c:v>55</c:v>
                </c:pt>
                <c:pt idx="4237">
                  <c:v>65</c:v>
                </c:pt>
                <c:pt idx="4238">
                  <c:v>60</c:v>
                </c:pt>
                <c:pt idx="4239">
                  <c:v>65</c:v>
                </c:pt>
                <c:pt idx="4240">
                  <c:v>60</c:v>
                </c:pt>
                <c:pt idx="4241">
                  <c:v>70</c:v>
                </c:pt>
                <c:pt idx="4242">
                  <c:v>50</c:v>
                </c:pt>
                <c:pt idx="4243">
                  <c:v>60</c:v>
                </c:pt>
                <c:pt idx="4244">
                  <c:v>80</c:v>
                </c:pt>
                <c:pt idx="4245">
                  <c:v>80</c:v>
                </c:pt>
                <c:pt idx="4246">
                  <c:v>80</c:v>
                </c:pt>
                <c:pt idx="4247">
                  <c:v>90</c:v>
                </c:pt>
                <c:pt idx="4248">
                  <c:v>70</c:v>
                </c:pt>
                <c:pt idx="4249">
                  <c:v>55</c:v>
                </c:pt>
                <c:pt idx="4250">
                  <c:v>65</c:v>
                </c:pt>
                <c:pt idx="4251">
                  <c:v>90</c:v>
                </c:pt>
                <c:pt idx="4252">
                  <c:v>85</c:v>
                </c:pt>
                <c:pt idx="4253">
                  <c:v>55</c:v>
                </c:pt>
                <c:pt idx="4254">
                  <c:v>60</c:v>
                </c:pt>
                <c:pt idx="4255">
                  <c:v>75</c:v>
                </c:pt>
                <c:pt idx="4256">
                  <c:v>90</c:v>
                </c:pt>
                <c:pt idx="4257">
                  <c:v>80</c:v>
                </c:pt>
                <c:pt idx="4258">
                  <c:v>75</c:v>
                </c:pt>
                <c:pt idx="4259">
                  <c:v>70</c:v>
                </c:pt>
                <c:pt idx="4260">
                  <c:v>50</c:v>
                </c:pt>
                <c:pt idx="4261">
                  <c:v>45</c:v>
                </c:pt>
                <c:pt idx="4262">
                  <c:v>50</c:v>
                </c:pt>
                <c:pt idx="4263">
                  <c:v>75</c:v>
                </c:pt>
                <c:pt idx="4264">
                  <c:v>75</c:v>
                </c:pt>
                <c:pt idx="4265">
                  <c:v>65</c:v>
                </c:pt>
                <c:pt idx="4266">
                  <c:v>65</c:v>
                </c:pt>
                <c:pt idx="4267">
                  <c:v>65</c:v>
                </c:pt>
                <c:pt idx="4268">
                  <c:v>100</c:v>
                </c:pt>
                <c:pt idx="4269">
                  <c:v>90</c:v>
                </c:pt>
                <c:pt idx="4270">
                  <c:v>85</c:v>
                </c:pt>
                <c:pt idx="4271">
                  <c:v>65</c:v>
                </c:pt>
                <c:pt idx="4272">
                  <c:v>85</c:v>
                </c:pt>
                <c:pt idx="4273">
                  <c:v>65</c:v>
                </c:pt>
                <c:pt idx="4274">
                  <c:v>50</c:v>
                </c:pt>
                <c:pt idx="4275">
                  <c:v>60</c:v>
                </c:pt>
                <c:pt idx="4276">
                  <c:v>40</c:v>
                </c:pt>
                <c:pt idx="4277">
                  <c:v>70</c:v>
                </c:pt>
                <c:pt idx="4278">
                  <c:v>80</c:v>
                </c:pt>
                <c:pt idx="4279">
                  <c:v>70</c:v>
                </c:pt>
                <c:pt idx="4280">
                  <c:v>70</c:v>
                </c:pt>
                <c:pt idx="4281">
                  <c:v>50</c:v>
                </c:pt>
                <c:pt idx="4282">
                  <c:v>30</c:v>
                </c:pt>
                <c:pt idx="4283">
                  <c:v>80</c:v>
                </c:pt>
                <c:pt idx="4284">
                  <c:v>60</c:v>
                </c:pt>
                <c:pt idx="4285">
                  <c:v>50</c:v>
                </c:pt>
                <c:pt idx="4286">
                  <c:v>30</c:v>
                </c:pt>
                <c:pt idx="4287">
                  <c:v>85</c:v>
                </c:pt>
                <c:pt idx="4288">
                  <c:v>105</c:v>
                </c:pt>
                <c:pt idx="4289">
                  <c:v>50</c:v>
                </c:pt>
                <c:pt idx="4290">
                  <c:v>70</c:v>
                </c:pt>
                <c:pt idx="4291">
                  <c:v>50</c:v>
                </c:pt>
                <c:pt idx="4292">
                  <c:v>70</c:v>
                </c:pt>
                <c:pt idx="4293">
                  <c:v>35</c:v>
                </c:pt>
                <c:pt idx="4294">
                  <c:v>55</c:v>
                </c:pt>
                <c:pt idx="4295">
                  <c:v>90</c:v>
                </c:pt>
                <c:pt idx="4296">
                  <c:v>75</c:v>
                </c:pt>
                <c:pt idx="4297">
                  <c:v>55</c:v>
                </c:pt>
                <c:pt idx="4298">
                  <c:v>75</c:v>
                </c:pt>
                <c:pt idx="4299">
                  <c:v>85</c:v>
                </c:pt>
                <c:pt idx="4300">
                  <c:v>80</c:v>
                </c:pt>
                <c:pt idx="4301">
                  <c:v>65</c:v>
                </c:pt>
                <c:pt idx="4302">
                  <c:v>45</c:v>
                </c:pt>
                <c:pt idx="4303">
                  <c:v>60</c:v>
                </c:pt>
                <c:pt idx="4304">
                  <c:v>55</c:v>
                </c:pt>
                <c:pt idx="4305">
                  <c:v>90</c:v>
                </c:pt>
                <c:pt idx="4306">
                  <c:v>95</c:v>
                </c:pt>
                <c:pt idx="4307">
                  <c:v>100</c:v>
                </c:pt>
                <c:pt idx="4308">
                  <c:v>100</c:v>
                </c:pt>
                <c:pt idx="4309">
                  <c:v>80</c:v>
                </c:pt>
                <c:pt idx="4310">
                  <c:v>55</c:v>
                </c:pt>
                <c:pt idx="4311">
                  <c:v>45</c:v>
                </c:pt>
                <c:pt idx="4312">
                  <c:v>75</c:v>
                </c:pt>
                <c:pt idx="4313">
                  <c:v>60</c:v>
                </c:pt>
                <c:pt idx="4314">
                  <c:v>60</c:v>
                </c:pt>
                <c:pt idx="4315">
                  <c:v>65</c:v>
                </c:pt>
                <c:pt idx="4316">
                  <c:v>75</c:v>
                </c:pt>
                <c:pt idx="4317">
                  <c:v>70</c:v>
                </c:pt>
                <c:pt idx="4318">
                  <c:v>90</c:v>
                </c:pt>
                <c:pt idx="4319">
                  <c:v>70</c:v>
                </c:pt>
                <c:pt idx="4320">
                  <c:v>80</c:v>
                </c:pt>
                <c:pt idx="4321">
                  <c:v>100</c:v>
                </c:pt>
                <c:pt idx="4322">
                  <c:v>90</c:v>
                </c:pt>
                <c:pt idx="4323">
                  <c:v>90</c:v>
                </c:pt>
                <c:pt idx="4324">
                  <c:v>85</c:v>
                </c:pt>
                <c:pt idx="4325">
                  <c:v>60</c:v>
                </c:pt>
                <c:pt idx="4326">
                  <c:v>50</c:v>
                </c:pt>
                <c:pt idx="4327">
                  <c:v>45</c:v>
                </c:pt>
                <c:pt idx="4328">
                  <c:v>105</c:v>
                </c:pt>
                <c:pt idx="4329">
                  <c:v>115</c:v>
                </c:pt>
                <c:pt idx="4330">
                  <c:v>40</c:v>
                </c:pt>
                <c:pt idx="4331">
                  <c:v>50</c:v>
                </c:pt>
                <c:pt idx="4332">
                  <c:v>70</c:v>
                </c:pt>
                <c:pt idx="4333">
                  <c:v>50</c:v>
                </c:pt>
                <c:pt idx="4334">
                  <c:v>60</c:v>
                </c:pt>
                <c:pt idx="4335">
                  <c:v>70</c:v>
                </c:pt>
                <c:pt idx="4336">
                  <c:v>45</c:v>
                </c:pt>
                <c:pt idx="4337">
                  <c:v>45</c:v>
                </c:pt>
                <c:pt idx="4338">
                  <c:v>55</c:v>
                </c:pt>
                <c:pt idx="4339">
                  <c:v>105</c:v>
                </c:pt>
                <c:pt idx="4340">
                  <c:v>60</c:v>
                </c:pt>
                <c:pt idx="4341">
                  <c:v>60</c:v>
                </c:pt>
                <c:pt idx="4342">
                  <c:v>75</c:v>
                </c:pt>
                <c:pt idx="4343">
                  <c:v>95</c:v>
                </c:pt>
                <c:pt idx="4344">
                  <c:v>40</c:v>
                </c:pt>
                <c:pt idx="4345">
                  <c:v>50</c:v>
                </c:pt>
                <c:pt idx="4346">
                  <c:v>35</c:v>
                </c:pt>
                <c:pt idx="4347">
                  <c:v>70</c:v>
                </c:pt>
                <c:pt idx="4348">
                  <c:v>80</c:v>
                </c:pt>
                <c:pt idx="4349">
                  <c:v>70</c:v>
                </c:pt>
                <c:pt idx="4350">
                  <c:v>80</c:v>
                </c:pt>
                <c:pt idx="4351">
                  <c:v>40</c:v>
                </c:pt>
                <c:pt idx="4352">
                  <c:v>50</c:v>
                </c:pt>
                <c:pt idx="4353">
                  <c:v>60</c:v>
                </c:pt>
                <c:pt idx="4354">
                  <c:v>80</c:v>
                </c:pt>
                <c:pt idx="4355">
                  <c:v>85</c:v>
                </c:pt>
                <c:pt idx="4356">
                  <c:v>105</c:v>
                </c:pt>
                <c:pt idx="4357">
                  <c:v>70</c:v>
                </c:pt>
                <c:pt idx="4358">
                  <c:v>90</c:v>
                </c:pt>
                <c:pt idx="4359">
                  <c:v>90</c:v>
                </c:pt>
                <c:pt idx="4360">
                  <c:v>75</c:v>
                </c:pt>
                <c:pt idx="4361">
                  <c:v>60</c:v>
                </c:pt>
                <c:pt idx="4362">
                  <c:v>55</c:v>
                </c:pt>
                <c:pt idx="4363">
                  <c:v>85</c:v>
                </c:pt>
                <c:pt idx="4364">
                  <c:v>80</c:v>
                </c:pt>
                <c:pt idx="4365">
                  <c:v>75</c:v>
                </c:pt>
                <c:pt idx="4366">
                  <c:v>65</c:v>
                </c:pt>
                <c:pt idx="4367">
                  <c:v>90</c:v>
                </c:pt>
                <c:pt idx="4368">
                  <c:v>80</c:v>
                </c:pt>
                <c:pt idx="4369">
                  <c:v>65</c:v>
                </c:pt>
                <c:pt idx="4370">
                  <c:v>75</c:v>
                </c:pt>
                <c:pt idx="4371">
                  <c:v>60</c:v>
                </c:pt>
                <c:pt idx="4372">
                  <c:v>60</c:v>
                </c:pt>
                <c:pt idx="4373">
                  <c:v>85</c:v>
                </c:pt>
                <c:pt idx="4374">
                  <c:v>75</c:v>
                </c:pt>
                <c:pt idx="4375">
                  <c:v>40</c:v>
                </c:pt>
                <c:pt idx="4376">
                  <c:v>65</c:v>
                </c:pt>
                <c:pt idx="4377">
                  <c:v>90</c:v>
                </c:pt>
                <c:pt idx="4378">
                  <c:v>70</c:v>
                </c:pt>
                <c:pt idx="4379">
                  <c:v>70</c:v>
                </c:pt>
                <c:pt idx="4380">
                  <c:v>75</c:v>
                </c:pt>
                <c:pt idx="4381">
                  <c:v>60</c:v>
                </c:pt>
                <c:pt idx="4382">
                  <c:v>50</c:v>
                </c:pt>
                <c:pt idx="4383">
                  <c:v>40</c:v>
                </c:pt>
                <c:pt idx="4384">
                  <c:v>45</c:v>
                </c:pt>
                <c:pt idx="4385">
                  <c:v>65</c:v>
                </c:pt>
                <c:pt idx="4386">
                  <c:v>50</c:v>
                </c:pt>
                <c:pt idx="4387">
                  <c:v>70</c:v>
                </c:pt>
                <c:pt idx="4388">
                  <c:v>60</c:v>
                </c:pt>
                <c:pt idx="4389">
                  <c:v>45</c:v>
                </c:pt>
                <c:pt idx="4390">
                  <c:v>65</c:v>
                </c:pt>
                <c:pt idx="4391">
                  <c:v>90</c:v>
                </c:pt>
                <c:pt idx="4392">
                  <c:v>95</c:v>
                </c:pt>
                <c:pt idx="4393">
                  <c:v>75</c:v>
                </c:pt>
                <c:pt idx="4394">
                  <c:v>70</c:v>
                </c:pt>
                <c:pt idx="4395">
                  <c:v>70</c:v>
                </c:pt>
                <c:pt idx="4396">
                  <c:v>60</c:v>
                </c:pt>
                <c:pt idx="4397">
                  <c:v>70</c:v>
                </c:pt>
                <c:pt idx="4398">
                  <c:v>70</c:v>
                </c:pt>
                <c:pt idx="4399">
                  <c:v>40</c:v>
                </c:pt>
                <c:pt idx="4400">
                  <c:v>50</c:v>
                </c:pt>
                <c:pt idx="4401">
                  <c:v>60</c:v>
                </c:pt>
                <c:pt idx="4402">
                  <c:v>90</c:v>
                </c:pt>
                <c:pt idx="4403">
                  <c:v>60</c:v>
                </c:pt>
                <c:pt idx="4404">
                  <c:v>50</c:v>
                </c:pt>
                <c:pt idx="4405">
                  <c:v>80</c:v>
                </c:pt>
                <c:pt idx="4406">
                  <c:v>60</c:v>
                </c:pt>
                <c:pt idx="4407">
                  <c:v>50</c:v>
                </c:pt>
                <c:pt idx="4408">
                  <c:v>50</c:v>
                </c:pt>
                <c:pt idx="4409">
                  <c:v>55</c:v>
                </c:pt>
                <c:pt idx="4410">
                  <c:v>55</c:v>
                </c:pt>
                <c:pt idx="4411">
                  <c:v>50</c:v>
                </c:pt>
                <c:pt idx="4412">
                  <c:v>60</c:v>
                </c:pt>
                <c:pt idx="4413">
                  <c:v>65</c:v>
                </c:pt>
                <c:pt idx="4414">
                  <c:v>50</c:v>
                </c:pt>
                <c:pt idx="4415">
                  <c:v>105</c:v>
                </c:pt>
                <c:pt idx="4416">
                  <c:v>60</c:v>
                </c:pt>
                <c:pt idx="4417">
                  <c:v>70</c:v>
                </c:pt>
                <c:pt idx="4418">
                  <c:v>45</c:v>
                </c:pt>
                <c:pt idx="4419">
                  <c:v>70</c:v>
                </c:pt>
                <c:pt idx="4420">
                  <c:v>105</c:v>
                </c:pt>
                <c:pt idx="4421">
                  <c:v>90</c:v>
                </c:pt>
                <c:pt idx="4422">
                  <c:v>65</c:v>
                </c:pt>
                <c:pt idx="4423">
                  <c:v>85</c:v>
                </c:pt>
                <c:pt idx="4424">
                  <c:v>70</c:v>
                </c:pt>
                <c:pt idx="4425">
                  <c:v>45</c:v>
                </c:pt>
                <c:pt idx="4426">
                  <c:v>55</c:v>
                </c:pt>
                <c:pt idx="4427">
                  <c:v>60</c:v>
                </c:pt>
                <c:pt idx="4428">
                  <c:v>60</c:v>
                </c:pt>
                <c:pt idx="4429">
                  <c:v>75</c:v>
                </c:pt>
                <c:pt idx="4430">
                  <c:v>60</c:v>
                </c:pt>
                <c:pt idx="4431">
                  <c:v>40</c:v>
                </c:pt>
                <c:pt idx="4432">
                  <c:v>30</c:v>
                </c:pt>
                <c:pt idx="4433">
                  <c:v>55</c:v>
                </c:pt>
                <c:pt idx="4434">
                  <c:v>60</c:v>
                </c:pt>
                <c:pt idx="4435">
                  <c:v>65</c:v>
                </c:pt>
                <c:pt idx="4436">
                  <c:v>50</c:v>
                </c:pt>
                <c:pt idx="4437">
                  <c:v>70</c:v>
                </c:pt>
                <c:pt idx="4438">
                  <c:v>100</c:v>
                </c:pt>
                <c:pt idx="4439">
                  <c:v>80</c:v>
                </c:pt>
                <c:pt idx="4440">
                  <c:v>70</c:v>
                </c:pt>
                <c:pt idx="4441">
                  <c:v>55</c:v>
                </c:pt>
                <c:pt idx="4442">
                  <c:v>55</c:v>
                </c:pt>
                <c:pt idx="4443">
                  <c:v>60</c:v>
                </c:pt>
                <c:pt idx="4444">
                  <c:v>85</c:v>
                </c:pt>
                <c:pt idx="4445">
                  <c:v>80</c:v>
                </c:pt>
                <c:pt idx="4446">
                  <c:v>60</c:v>
                </c:pt>
                <c:pt idx="4447">
                  <c:v>80</c:v>
                </c:pt>
                <c:pt idx="4448">
                  <c:v>90</c:v>
                </c:pt>
                <c:pt idx="4449">
                  <c:v>65</c:v>
                </c:pt>
                <c:pt idx="4450">
                  <c:v>50</c:v>
                </c:pt>
                <c:pt idx="4451">
                  <c:v>70</c:v>
                </c:pt>
                <c:pt idx="4452">
                  <c:v>60</c:v>
                </c:pt>
                <c:pt idx="4453">
                  <c:v>55</c:v>
                </c:pt>
                <c:pt idx="4454">
                  <c:v>105</c:v>
                </c:pt>
                <c:pt idx="4455">
                  <c:v>50</c:v>
                </c:pt>
                <c:pt idx="4456">
                  <c:v>50</c:v>
                </c:pt>
                <c:pt idx="4457">
                  <c:v>80</c:v>
                </c:pt>
                <c:pt idx="4458">
                  <c:v>75</c:v>
                </c:pt>
                <c:pt idx="4459">
                  <c:v>50</c:v>
                </c:pt>
                <c:pt idx="4460">
                  <c:v>65</c:v>
                </c:pt>
                <c:pt idx="4461">
                  <c:v>125</c:v>
                </c:pt>
                <c:pt idx="4462">
                  <c:v>75</c:v>
                </c:pt>
                <c:pt idx="4463">
                  <c:v>85</c:v>
                </c:pt>
                <c:pt idx="4464">
                  <c:v>80</c:v>
                </c:pt>
                <c:pt idx="4465">
                  <c:v>55</c:v>
                </c:pt>
                <c:pt idx="4466">
                  <c:v>45</c:v>
                </c:pt>
                <c:pt idx="4467">
                  <c:v>80</c:v>
                </c:pt>
                <c:pt idx="4468">
                  <c:v>60</c:v>
                </c:pt>
                <c:pt idx="4469">
                  <c:v>80</c:v>
                </c:pt>
                <c:pt idx="4470">
                  <c:v>60</c:v>
                </c:pt>
                <c:pt idx="4471">
                  <c:v>70</c:v>
                </c:pt>
                <c:pt idx="4472">
                  <c:v>75</c:v>
                </c:pt>
                <c:pt idx="4473">
                  <c:v>70</c:v>
                </c:pt>
                <c:pt idx="4474">
                  <c:v>80</c:v>
                </c:pt>
                <c:pt idx="4475">
                  <c:v>60</c:v>
                </c:pt>
                <c:pt idx="4476">
                  <c:v>70</c:v>
                </c:pt>
                <c:pt idx="4477">
                  <c:v>65</c:v>
                </c:pt>
                <c:pt idx="4478">
                  <c:v>65</c:v>
                </c:pt>
                <c:pt idx="4479">
                  <c:v>75</c:v>
                </c:pt>
                <c:pt idx="4480">
                  <c:v>60</c:v>
                </c:pt>
                <c:pt idx="4481">
                  <c:v>50</c:v>
                </c:pt>
                <c:pt idx="4482">
                  <c:v>55</c:v>
                </c:pt>
                <c:pt idx="4483">
                  <c:v>65</c:v>
                </c:pt>
                <c:pt idx="4484">
                  <c:v>65</c:v>
                </c:pt>
                <c:pt idx="4485">
                  <c:v>45</c:v>
                </c:pt>
                <c:pt idx="4486">
                  <c:v>50</c:v>
                </c:pt>
                <c:pt idx="4487">
                  <c:v>55</c:v>
                </c:pt>
                <c:pt idx="4488">
                  <c:v>65</c:v>
                </c:pt>
                <c:pt idx="4489">
                  <c:v>70</c:v>
                </c:pt>
                <c:pt idx="4490">
                  <c:v>75</c:v>
                </c:pt>
                <c:pt idx="4491">
                  <c:v>75</c:v>
                </c:pt>
                <c:pt idx="4492">
                  <c:v>80</c:v>
                </c:pt>
                <c:pt idx="4493">
                  <c:v>60</c:v>
                </c:pt>
                <c:pt idx="4494">
                  <c:v>65</c:v>
                </c:pt>
                <c:pt idx="4495">
                  <c:v>70</c:v>
                </c:pt>
                <c:pt idx="4496">
                  <c:v>75</c:v>
                </c:pt>
                <c:pt idx="4497">
                  <c:v>60</c:v>
                </c:pt>
                <c:pt idx="4498">
                  <c:v>60</c:v>
                </c:pt>
                <c:pt idx="4499">
                  <c:v>60</c:v>
                </c:pt>
                <c:pt idx="4500">
                  <c:v>70</c:v>
                </c:pt>
                <c:pt idx="4501">
                  <c:v>60</c:v>
                </c:pt>
                <c:pt idx="4502">
                  <c:v>45</c:v>
                </c:pt>
                <c:pt idx="4503">
                  <c:v>50</c:v>
                </c:pt>
                <c:pt idx="4504">
                  <c:v>55</c:v>
                </c:pt>
                <c:pt idx="4505">
                  <c:v>35</c:v>
                </c:pt>
                <c:pt idx="4506">
                  <c:v>70</c:v>
                </c:pt>
                <c:pt idx="4507">
                  <c:v>30</c:v>
                </c:pt>
                <c:pt idx="4508">
                  <c:v>65</c:v>
                </c:pt>
                <c:pt idx="4509">
                  <c:v>95</c:v>
                </c:pt>
                <c:pt idx="4510">
                  <c:v>65</c:v>
                </c:pt>
                <c:pt idx="4511">
                  <c:v>70</c:v>
                </c:pt>
                <c:pt idx="4512">
                  <c:v>100</c:v>
                </c:pt>
                <c:pt idx="4513">
                  <c:v>55</c:v>
                </c:pt>
                <c:pt idx="4514">
                  <c:v>80</c:v>
                </c:pt>
                <c:pt idx="4515">
                  <c:v>90</c:v>
                </c:pt>
                <c:pt idx="4516">
                  <c:v>70</c:v>
                </c:pt>
                <c:pt idx="4517">
                  <c:v>60</c:v>
                </c:pt>
                <c:pt idx="4518">
                  <c:v>70</c:v>
                </c:pt>
                <c:pt idx="4519">
                  <c:v>85</c:v>
                </c:pt>
                <c:pt idx="4520">
                  <c:v>50</c:v>
                </c:pt>
                <c:pt idx="4521">
                  <c:v>25</c:v>
                </c:pt>
                <c:pt idx="4522">
                  <c:v>40</c:v>
                </c:pt>
                <c:pt idx="4523">
                  <c:v>85</c:v>
                </c:pt>
                <c:pt idx="4524">
                  <c:v>50</c:v>
                </c:pt>
                <c:pt idx="4525">
                  <c:v>55</c:v>
                </c:pt>
                <c:pt idx="4526">
                  <c:v>55</c:v>
                </c:pt>
                <c:pt idx="4527">
                  <c:v>45</c:v>
                </c:pt>
                <c:pt idx="4528">
                  <c:v>80</c:v>
                </c:pt>
                <c:pt idx="4529">
                  <c:v>95</c:v>
                </c:pt>
                <c:pt idx="4530">
                  <c:v>85</c:v>
                </c:pt>
                <c:pt idx="4531">
                  <c:v>90</c:v>
                </c:pt>
                <c:pt idx="4532">
                  <c:v>65</c:v>
                </c:pt>
                <c:pt idx="4533">
                  <c:v>65</c:v>
                </c:pt>
                <c:pt idx="4534">
                  <c:v>45</c:v>
                </c:pt>
                <c:pt idx="4535">
                  <c:v>60</c:v>
                </c:pt>
                <c:pt idx="4536">
                  <c:v>85</c:v>
                </c:pt>
                <c:pt idx="4537">
                  <c:v>90</c:v>
                </c:pt>
                <c:pt idx="4538">
                  <c:v>75</c:v>
                </c:pt>
                <c:pt idx="4539">
                  <c:v>80</c:v>
                </c:pt>
                <c:pt idx="4540">
                  <c:v>110</c:v>
                </c:pt>
                <c:pt idx="4541">
                  <c:v>80</c:v>
                </c:pt>
                <c:pt idx="4542">
                  <c:v>65</c:v>
                </c:pt>
                <c:pt idx="4543">
                  <c:v>65</c:v>
                </c:pt>
                <c:pt idx="4544">
                  <c:v>45</c:v>
                </c:pt>
                <c:pt idx="4545">
                  <c:v>50</c:v>
                </c:pt>
                <c:pt idx="4546">
                  <c:v>70</c:v>
                </c:pt>
                <c:pt idx="4547">
                  <c:v>80</c:v>
                </c:pt>
                <c:pt idx="4548">
                  <c:v>65</c:v>
                </c:pt>
                <c:pt idx="4549">
                  <c:v>55</c:v>
                </c:pt>
                <c:pt idx="4550">
                  <c:v>50</c:v>
                </c:pt>
                <c:pt idx="4551">
                  <c:v>80</c:v>
                </c:pt>
                <c:pt idx="4552">
                  <c:v>70</c:v>
                </c:pt>
                <c:pt idx="4553">
                  <c:v>90</c:v>
                </c:pt>
                <c:pt idx="4554">
                  <c:v>50</c:v>
                </c:pt>
                <c:pt idx="4555">
                  <c:v>30</c:v>
                </c:pt>
                <c:pt idx="4556">
                  <c:v>65</c:v>
                </c:pt>
                <c:pt idx="4557">
                  <c:v>100</c:v>
                </c:pt>
                <c:pt idx="4558">
                  <c:v>90</c:v>
                </c:pt>
                <c:pt idx="4559">
                  <c:v>65</c:v>
                </c:pt>
                <c:pt idx="4560">
                  <c:v>60</c:v>
                </c:pt>
                <c:pt idx="4561">
                  <c:v>40</c:v>
                </c:pt>
                <c:pt idx="4562">
                  <c:v>45</c:v>
                </c:pt>
                <c:pt idx="4563">
                  <c:v>45</c:v>
                </c:pt>
                <c:pt idx="4564">
                  <c:v>65</c:v>
                </c:pt>
                <c:pt idx="4565">
                  <c:v>70</c:v>
                </c:pt>
                <c:pt idx="4566">
                  <c:v>45</c:v>
                </c:pt>
                <c:pt idx="4567">
                  <c:v>50</c:v>
                </c:pt>
                <c:pt idx="4568">
                  <c:v>55</c:v>
                </c:pt>
                <c:pt idx="4569">
                  <c:v>30</c:v>
                </c:pt>
                <c:pt idx="4570">
                  <c:v>15</c:v>
                </c:pt>
                <c:pt idx="4571">
                  <c:v>70</c:v>
                </c:pt>
                <c:pt idx="4572">
                  <c:v>45</c:v>
                </c:pt>
                <c:pt idx="4573">
                  <c:v>45</c:v>
                </c:pt>
                <c:pt idx="4574">
                  <c:v>85</c:v>
                </c:pt>
                <c:pt idx="4575">
                  <c:v>95</c:v>
                </c:pt>
                <c:pt idx="4576">
                  <c:v>70</c:v>
                </c:pt>
                <c:pt idx="4577">
                  <c:v>40</c:v>
                </c:pt>
                <c:pt idx="4578">
                  <c:v>50</c:v>
                </c:pt>
                <c:pt idx="4579">
                  <c:v>70</c:v>
                </c:pt>
                <c:pt idx="4580">
                  <c:v>65</c:v>
                </c:pt>
                <c:pt idx="4581">
                  <c:v>80</c:v>
                </c:pt>
                <c:pt idx="4582">
                  <c:v>65</c:v>
                </c:pt>
                <c:pt idx="4583">
                  <c:v>95</c:v>
                </c:pt>
                <c:pt idx="4584">
                  <c:v>70</c:v>
                </c:pt>
                <c:pt idx="4585">
                  <c:v>40</c:v>
                </c:pt>
                <c:pt idx="4586">
                  <c:v>40</c:v>
                </c:pt>
                <c:pt idx="4587">
                  <c:v>80</c:v>
                </c:pt>
                <c:pt idx="4588">
                  <c:v>70</c:v>
                </c:pt>
                <c:pt idx="4589">
                  <c:v>65</c:v>
                </c:pt>
                <c:pt idx="4590">
                  <c:v>80</c:v>
                </c:pt>
                <c:pt idx="4591">
                  <c:v>80</c:v>
                </c:pt>
                <c:pt idx="4592">
                  <c:v>60</c:v>
                </c:pt>
                <c:pt idx="4593">
                  <c:v>50</c:v>
                </c:pt>
                <c:pt idx="4594">
                  <c:v>55</c:v>
                </c:pt>
                <c:pt idx="4595">
                  <c:v>50</c:v>
                </c:pt>
                <c:pt idx="4596">
                  <c:v>45</c:v>
                </c:pt>
                <c:pt idx="4597">
                  <c:v>80</c:v>
                </c:pt>
                <c:pt idx="4598">
                  <c:v>85</c:v>
                </c:pt>
                <c:pt idx="4599">
                  <c:v>95</c:v>
                </c:pt>
                <c:pt idx="4600">
                  <c:v>75</c:v>
                </c:pt>
                <c:pt idx="4601">
                  <c:v>60</c:v>
                </c:pt>
                <c:pt idx="4602">
                  <c:v>55</c:v>
                </c:pt>
                <c:pt idx="4603">
                  <c:v>30</c:v>
                </c:pt>
                <c:pt idx="4604">
                  <c:v>45</c:v>
                </c:pt>
                <c:pt idx="4605">
                  <c:v>65</c:v>
                </c:pt>
                <c:pt idx="4606">
                  <c:v>70</c:v>
                </c:pt>
                <c:pt idx="4607">
                  <c:v>95</c:v>
                </c:pt>
                <c:pt idx="4608">
                  <c:v>85</c:v>
                </c:pt>
                <c:pt idx="4609">
                  <c:v>65</c:v>
                </c:pt>
                <c:pt idx="4610">
                  <c:v>55</c:v>
                </c:pt>
                <c:pt idx="4611">
                  <c:v>65</c:v>
                </c:pt>
                <c:pt idx="4612">
                  <c:v>55</c:v>
                </c:pt>
                <c:pt idx="4613">
                  <c:v>50</c:v>
                </c:pt>
                <c:pt idx="4614">
                  <c:v>60</c:v>
                </c:pt>
                <c:pt idx="4615">
                  <c:v>85</c:v>
                </c:pt>
                <c:pt idx="4616">
                  <c:v>65</c:v>
                </c:pt>
                <c:pt idx="4617">
                  <c:v>75</c:v>
                </c:pt>
                <c:pt idx="4618">
                  <c:v>60</c:v>
                </c:pt>
                <c:pt idx="4619">
                  <c:v>60</c:v>
                </c:pt>
                <c:pt idx="4620">
                  <c:v>70</c:v>
                </c:pt>
                <c:pt idx="4621">
                  <c:v>75</c:v>
                </c:pt>
                <c:pt idx="4622">
                  <c:v>85</c:v>
                </c:pt>
                <c:pt idx="4623">
                  <c:v>70</c:v>
                </c:pt>
                <c:pt idx="4624">
                  <c:v>60</c:v>
                </c:pt>
                <c:pt idx="4625">
                  <c:v>55</c:v>
                </c:pt>
                <c:pt idx="4626">
                  <c:v>35</c:v>
                </c:pt>
                <c:pt idx="4627">
                  <c:v>70</c:v>
                </c:pt>
                <c:pt idx="4628">
                  <c:v>60</c:v>
                </c:pt>
                <c:pt idx="4629">
                  <c:v>85</c:v>
                </c:pt>
                <c:pt idx="4630">
                  <c:v>70</c:v>
                </c:pt>
                <c:pt idx="4631">
                  <c:v>70</c:v>
                </c:pt>
                <c:pt idx="4632">
                  <c:v>80</c:v>
                </c:pt>
                <c:pt idx="4633">
                  <c:v>60</c:v>
                </c:pt>
                <c:pt idx="4634">
                  <c:v>35</c:v>
                </c:pt>
                <c:pt idx="4635">
                  <c:v>95</c:v>
                </c:pt>
                <c:pt idx="4636">
                  <c:v>80</c:v>
                </c:pt>
                <c:pt idx="4637">
                  <c:v>75</c:v>
                </c:pt>
                <c:pt idx="4638">
                  <c:v>55</c:v>
                </c:pt>
                <c:pt idx="4639">
                  <c:v>50</c:v>
                </c:pt>
                <c:pt idx="4640">
                  <c:v>65</c:v>
                </c:pt>
                <c:pt idx="4641">
                  <c:v>55</c:v>
                </c:pt>
                <c:pt idx="4642">
                  <c:v>60</c:v>
                </c:pt>
                <c:pt idx="4643">
                  <c:v>80</c:v>
                </c:pt>
                <c:pt idx="4644">
                  <c:v>100</c:v>
                </c:pt>
                <c:pt idx="4645">
                  <c:v>80</c:v>
                </c:pt>
                <c:pt idx="4646">
                  <c:v>90</c:v>
                </c:pt>
                <c:pt idx="4647">
                  <c:v>90</c:v>
                </c:pt>
                <c:pt idx="4648">
                  <c:v>70</c:v>
                </c:pt>
                <c:pt idx="4649">
                  <c:v>50</c:v>
                </c:pt>
                <c:pt idx="4650">
                  <c:v>75</c:v>
                </c:pt>
                <c:pt idx="4651">
                  <c:v>75</c:v>
                </c:pt>
                <c:pt idx="4652">
                  <c:v>85</c:v>
                </c:pt>
                <c:pt idx="4653">
                  <c:v>90</c:v>
                </c:pt>
                <c:pt idx="4654">
                  <c:v>100</c:v>
                </c:pt>
                <c:pt idx="4655">
                  <c:v>105</c:v>
                </c:pt>
                <c:pt idx="4656">
                  <c:v>85</c:v>
                </c:pt>
                <c:pt idx="4657">
                  <c:v>95</c:v>
                </c:pt>
                <c:pt idx="4658">
                  <c:v>90</c:v>
                </c:pt>
                <c:pt idx="4659">
                  <c:v>85</c:v>
                </c:pt>
                <c:pt idx="4660">
                  <c:v>75</c:v>
                </c:pt>
                <c:pt idx="4661">
                  <c:v>60</c:v>
                </c:pt>
                <c:pt idx="4662">
                  <c:v>85</c:v>
                </c:pt>
                <c:pt idx="4663">
                  <c:v>100</c:v>
                </c:pt>
                <c:pt idx="4664">
                  <c:v>120</c:v>
                </c:pt>
                <c:pt idx="4665">
                  <c:v>185</c:v>
                </c:pt>
                <c:pt idx="4666">
                  <c:v>195</c:v>
                </c:pt>
                <c:pt idx="4667">
                  <c:v>175</c:v>
                </c:pt>
                <c:pt idx="4668">
                  <c:v>140</c:v>
                </c:pt>
                <c:pt idx="4669">
                  <c:v>140</c:v>
                </c:pt>
                <c:pt idx="4670">
                  <c:v>195</c:v>
                </c:pt>
                <c:pt idx="4671">
                  <c:v>200</c:v>
                </c:pt>
                <c:pt idx="4672">
                  <c:v>160</c:v>
                </c:pt>
                <c:pt idx="4673">
                  <c:v>155</c:v>
                </c:pt>
                <c:pt idx="4674">
                  <c:v>150</c:v>
                </c:pt>
                <c:pt idx="4675">
                  <c:v>170</c:v>
                </c:pt>
                <c:pt idx="4676">
                  <c:v>145</c:v>
                </c:pt>
                <c:pt idx="4677">
                  <c:v>125</c:v>
                </c:pt>
                <c:pt idx="4678">
                  <c:v>145</c:v>
                </c:pt>
                <c:pt idx="4679">
                  <c:v>120</c:v>
                </c:pt>
                <c:pt idx="4680">
                  <c:v>105</c:v>
                </c:pt>
                <c:pt idx="4681">
                  <c:v>125</c:v>
                </c:pt>
                <c:pt idx="4682">
                  <c:v>155</c:v>
                </c:pt>
                <c:pt idx="4683">
                  <c:v>145</c:v>
                </c:pt>
                <c:pt idx="4684">
                  <c:v>145</c:v>
                </c:pt>
                <c:pt idx="4685">
                  <c:v>145</c:v>
                </c:pt>
                <c:pt idx="4686">
                  <c:v>105</c:v>
                </c:pt>
                <c:pt idx="4687">
                  <c:v>95</c:v>
                </c:pt>
                <c:pt idx="4688">
                  <c:v>80</c:v>
                </c:pt>
                <c:pt idx="4689">
                  <c:v>80</c:v>
                </c:pt>
                <c:pt idx="4690">
                  <c:v>175</c:v>
                </c:pt>
                <c:pt idx="4691">
                  <c:v>95</c:v>
                </c:pt>
                <c:pt idx="4692">
                  <c:v>85</c:v>
                </c:pt>
                <c:pt idx="4693">
                  <c:v>90</c:v>
                </c:pt>
                <c:pt idx="4694">
                  <c:v>80</c:v>
                </c:pt>
                <c:pt idx="4695">
                  <c:v>95</c:v>
                </c:pt>
                <c:pt idx="4696">
                  <c:v>95</c:v>
                </c:pt>
                <c:pt idx="4697">
                  <c:v>85</c:v>
                </c:pt>
                <c:pt idx="4698">
                  <c:v>105</c:v>
                </c:pt>
                <c:pt idx="4699">
                  <c:v>95</c:v>
                </c:pt>
                <c:pt idx="4700">
                  <c:v>80</c:v>
                </c:pt>
                <c:pt idx="4701">
                  <c:v>90</c:v>
                </c:pt>
                <c:pt idx="4702">
                  <c:v>90</c:v>
                </c:pt>
                <c:pt idx="4703">
                  <c:v>55</c:v>
                </c:pt>
                <c:pt idx="4704">
                  <c:v>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F1A8-4C78-B5BD-B2B1E6946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57440"/>
        <c:axId val="66559360"/>
      </c:scatterChart>
      <c:valAx>
        <c:axId val="66557440"/>
        <c:scaling>
          <c:orientation val="minMax"/>
          <c:max val="60"/>
          <c:min val="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2θ(deg)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in"/>
        <c:tickLblPos val="nextTo"/>
        <c:crossAx val="66559360"/>
        <c:crosses val="autoZero"/>
        <c:crossBetween val="midCat"/>
      </c:valAx>
      <c:valAx>
        <c:axId val="66559360"/>
        <c:scaling>
          <c:orientation val="minMax"/>
          <c:max val="35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Intensity(a.u.)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66557440"/>
        <c:crosses val="autoZero"/>
        <c:crossBetween val="midCat"/>
        <c:majorUnit val="500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65442554361059024"/>
          <c:y val="0.2237826060821895"/>
          <c:w val="0.34440173962170029"/>
          <c:h val="0.3349467341549425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50"/>
      </a:pPr>
      <a:endParaRPr lang="ja-JP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38813372561776"/>
          <c:y val="1.894705299719094E-2"/>
          <c:w val="0.57137236857981355"/>
          <c:h val="0.84754820627091565"/>
        </c:manualLayout>
      </c:layout>
      <c:scatterChart>
        <c:scatterStyle val="smoothMarker"/>
        <c:varyColors val="0"/>
        <c:ser>
          <c:idx val="6"/>
          <c:order val="0"/>
          <c:tx>
            <c:strRef>
              <c:f>'SSS785 上_6h_Sn-Ge(2'!$A$1</c:f>
              <c:strCache>
                <c:ptCount val="1"/>
                <c:pt idx="0">
                  <c:v>SSS785_上_Sn-Ge(2.0%)_冷凍後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'SSS785 上_6h_Sn-Ge(2'!$A$2:$A$4706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上_6h_Sn-Ge(2'!$C$2:$C$4706</c:f>
              <c:numCache>
                <c:formatCode>General</c:formatCode>
                <c:ptCount val="4705"/>
                <c:pt idx="0">
                  <c:v>3570</c:v>
                </c:pt>
                <c:pt idx="1">
                  <c:v>3540</c:v>
                </c:pt>
                <c:pt idx="2">
                  <c:v>3625</c:v>
                </c:pt>
                <c:pt idx="3">
                  <c:v>3435</c:v>
                </c:pt>
                <c:pt idx="4">
                  <c:v>3580</c:v>
                </c:pt>
                <c:pt idx="5">
                  <c:v>3480</c:v>
                </c:pt>
                <c:pt idx="6">
                  <c:v>3510</c:v>
                </c:pt>
                <c:pt idx="7">
                  <c:v>3655</c:v>
                </c:pt>
                <c:pt idx="8">
                  <c:v>3635</c:v>
                </c:pt>
                <c:pt idx="9">
                  <c:v>3530</c:v>
                </c:pt>
                <c:pt idx="10">
                  <c:v>3500</c:v>
                </c:pt>
                <c:pt idx="11">
                  <c:v>3520</c:v>
                </c:pt>
                <c:pt idx="12">
                  <c:v>3520</c:v>
                </c:pt>
                <c:pt idx="13">
                  <c:v>3535</c:v>
                </c:pt>
                <c:pt idx="14">
                  <c:v>3525</c:v>
                </c:pt>
                <c:pt idx="15">
                  <c:v>3525</c:v>
                </c:pt>
                <c:pt idx="16">
                  <c:v>3550</c:v>
                </c:pt>
                <c:pt idx="17">
                  <c:v>3510</c:v>
                </c:pt>
                <c:pt idx="18">
                  <c:v>3495</c:v>
                </c:pt>
                <c:pt idx="19">
                  <c:v>3515</c:v>
                </c:pt>
                <c:pt idx="20">
                  <c:v>3585</c:v>
                </c:pt>
                <c:pt idx="21">
                  <c:v>3540</c:v>
                </c:pt>
                <c:pt idx="22">
                  <c:v>3520</c:v>
                </c:pt>
                <c:pt idx="23">
                  <c:v>3515</c:v>
                </c:pt>
                <c:pt idx="24">
                  <c:v>3560</c:v>
                </c:pt>
                <c:pt idx="25">
                  <c:v>3550</c:v>
                </c:pt>
                <c:pt idx="26">
                  <c:v>3555</c:v>
                </c:pt>
                <c:pt idx="27">
                  <c:v>3545</c:v>
                </c:pt>
                <c:pt idx="28">
                  <c:v>3555</c:v>
                </c:pt>
                <c:pt idx="29">
                  <c:v>3530</c:v>
                </c:pt>
                <c:pt idx="30">
                  <c:v>3535</c:v>
                </c:pt>
                <c:pt idx="31">
                  <c:v>3540</c:v>
                </c:pt>
                <c:pt idx="32">
                  <c:v>3535</c:v>
                </c:pt>
                <c:pt idx="33">
                  <c:v>3570</c:v>
                </c:pt>
                <c:pt idx="34">
                  <c:v>3560</c:v>
                </c:pt>
                <c:pt idx="35">
                  <c:v>3515</c:v>
                </c:pt>
                <c:pt idx="36">
                  <c:v>3565</c:v>
                </c:pt>
                <c:pt idx="37">
                  <c:v>3580</c:v>
                </c:pt>
                <c:pt idx="38">
                  <c:v>3540</c:v>
                </c:pt>
                <c:pt idx="39">
                  <c:v>3530</c:v>
                </c:pt>
                <c:pt idx="40">
                  <c:v>3505</c:v>
                </c:pt>
                <c:pt idx="41">
                  <c:v>3460</c:v>
                </c:pt>
                <c:pt idx="42">
                  <c:v>3505</c:v>
                </c:pt>
                <c:pt idx="43">
                  <c:v>3575</c:v>
                </c:pt>
                <c:pt idx="44">
                  <c:v>3520</c:v>
                </c:pt>
                <c:pt idx="45">
                  <c:v>3445</c:v>
                </c:pt>
                <c:pt idx="46">
                  <c:v>3485</c:v>
                </c:pt>
                <c:pt idx="47">
                  <c:v>3470</c:v>
                </c:pt>
                <c:pt idx="48">
                  <c:v>3475</c:v>
                </c:pt>
                <c:pt idx="49">
                  <c:v>3505</c:v>
                </c:pt>
                <c:pt idx="50">
                  <c:v>3525</c:v>
                </c:pt>
                <c:pt idx="51">
                  <c:v>3495</c:v>
                </c:pt>
                <c:pt idx="52">
                  <c:v>3510</c:v>
                </c:pt>
                <c:pt idx="53">
                  <c:v>3500</c:v>
                </c:pt>
                <c:pt idx="54">
                  <c:v>3475</c:v>
                </c:pt>
                <c:pt idx="55">
                  <c:v>3460</c:v>
                </c:pt>
                <c:pt idx="56">
                  <c:v>3480</c:v>
                </c:pt>
                <c:pt idx="57">
                  <c:v>3585</c:v>
                </c:pt>
                <c:pt idx="58">
                  <c:v>3475</c:v>
                </c:pt>
                <c:pt idx="59">
                  <c:v>3520</c:v>
                </c:pt>
                <c:pt idx="60">
                  <c:v>3480</c:v>
                </c:pt>
                <c:pt idx="61">
                  <c:v>3540</c:v>
                </c:pt>
                <c:pt idx="62">
                  <c:v>3535</c:v>
                </c:pt>
                <c:pt idx="63">
                  <c:v>3410</c:v>
                </c:pt>
                <c:pt idx="64">
                  <c:v>3535</c:v>
                </c:pt>
                <c:pt idx="65">
                  <c:v>3460</c:v>
                </c:pt>
                <c:pt idx="66">
                  <c:v>3535</c:v>
                </c:pt>
                <c:pt idx="67">
                  <c:v>3515</c:v>
                </c:pt>
                <c:pt idx="68">
                  <c:v>3550</c:v>
                </c:pt>
                <c:pt idx="69">
                  <c:v>3585</c:v>
                </c:pt>
                <c:pt idx="70">
                  <c:v>3500</c:v>
                </c:pt>
                <c:pt idx="71">
                  <c:v>3585</c:v>
                </c:pt>
                <c:pt idx="72">
                  <c:v>3545</c:v>
                </c:pt>
                <c:pt idx="73">
                  <c:v>3495</c:v>
                </c:pt>
                <c:pt idx="74">
                  <c:v>3535</c:v>
                </c:pt>
                <c:pt idx="75">
                  <c:v>3590</c:v>
                </c:pt>
                <c:pt idx="76">
                  <c:v>3520</c:v>
                </c:pt>
                <c:pt idx="77">
                  <c:v>3400</c:v>
                </c:pt>
                <c:pt idx="78">
                  <c:v>3475</c:v>
                </c:pt>
                <c:pt idx="79">
                  <c:v>3500</c:v>
                </c:pt>
                <c:pt idx="80">
                  <c:v>3525</c:v>
                </c:pt>
                <c:pt idx="81">
                  <c:v>3555</c:v>
                </c:pt>
                <c:pt idx="82">
                  <c:v>3555</c:v>
                </c:pt>
                <c:pt idx="83">
                  <c:v>3575</c:v>
                </c:pt>
                <c:pt idx="84">
                  <c:v>3545</c:v>
                </c:pt>
                <c:pt idx="85">
                  <c:v>3490</c:v>
                </c:pt>
                <c:pt idx="86">
                  <c:v>3490</c:v>
                </c:pt>
                <c:pt idx="87">
                  <c:v>3515</c:v>
                </c:pt>
                <c:pt idx="88">
                  <c:v>3490</c:v>
                </c:pt>
                <c:pt idx="89">
                  <c:v>3475</c:v>
                </c:pt>
                <c:pt idx="90">
                  <c:v>3430</c:v>
                </c:pt>
                <c:pt idx="91">
                  <c:v>3445</c:v>
                </c:pt>
                <c:pt idx="92">
                  <c:v>3520</c:v>
                </c:pt>
                <c:pt idx="93">
                  <c:v>3525</c:v>
                </c:pt>
                <c:pt idx="94">
                  <c:v>3550</c:v>
                </c:pt>
                <c:pt idx="95">
                  <c:v>3535</c:v>
                </c:pt>
                <c:pt idx="96">
                  <c:v>3520</c:v>
                </c:pt>
                <c:pt idx="97">
                  <c:v>3510</c:v>
                </c:pt>
                <c:pt idx="98">
                  <c:v>3530</c:v>
                </c:pt>
                <c:pt idx="99">
                  <c:v>3535</c:v>
                </c:pt>
                <c:pt idx="100">
                  <c:v>3530</c:v>
                </c:pt>
                <c:pt idx="101">
                  <c:v>3595</c:v>
                </c:pt>
                <c:pt idx="102">
                  <c:v>3545</c:v>
                </c:pt>
                <c:pt idx="103">
                  <c:v>3475</c:v>
                </c:pt>
                <c:pt idx="104">
                  <c:v>3495</c:v>
                </c:pt>
                <c:pt idx="105">
                  <c:v>3575</c:v>
                </c:pt>
                <c:pt idx="106">
                  <c:v>3420</c:v>
                </c:pt>
                <c:pt idx="107">
                  <c:v>3500</c:v>
                </c:pt>
                <c:pt idx="108">
                  <c:v>3540</c:v>
                </c:pt>
                <c:pt idx="109">
                  <c:v>3560</c:v>
                </c:pt>
                <c:pt idx="110">
                  <c:v>3500</c:v>
                </c:pt>
                <c:pt idx="111">
                  <c:v>3635</c:v>
                </c:pt>
                <c:pt idx="112">
                  <c:v>3525</c:v>
                </c:pt>
                <c:pt idx="113">
                  <c:v>3505</c:v>
                </c:pt>
                <c:pt idx="114">
                  <c:v>3640</c:v>
                </c:pt>
                <c:pt idx="115">
                  <c:v>3565</c:v>
                </c:pt>
                <c:pt idx="116">
                  <c:v>3600</c:v>
                </c:pt>
                <c:pt idx="117">
                  <c:v>3470</c:v>
                </c:pt>
                <c:pt idx="118">
                  <c:v>3440</c:v>
                </c:pt>
                <c:pt idx="119">
                  <c:v>3590</c:v>
                </c:pt>
                <c:pt idx="120">
                  <c:v>3585</c:v>
                </c:pt>
                <c:pt idx="121">
                  <c:v>3535</c:v>
                </c:pt>
                <c:pt idx="122">
                  <c:v>3530</c:v>
                </c:pt>
                <c:pt idx="123">
                  <c:v>3485</c:v>
                </c:pt>
                <c:pt idx="124">
                  <c:v>3545</c:v>
                </c:pt>
                <c:pt idx="125">
                  <c:v>3530</c:v>
                </c:pt>
                <c:pt idx="126">
                  <c:v>3520</c:v>
                </c:pt>
                <c:pt idx="127">
                  <c:v>3510</c:v>
                </c:pt>
                <c:pt idx="128">
                  <c:v>3515</c:v>
                </c:pt>
                <c:pt idx="129">
                  <c:v>3515</c:v>
                </c:pt>
                <c:pt idx="130">
                  <c:v>3525</c:v>
                </c:pt>
                <c:pt idx="131">
                  <c:v>3500</c:v>
                </c:pt>
                <c:pt idx="132">
                  <c:v>3450</c:v>
                </c:pt>
                <c:pt idx="133">
                  <c:v>3460</c:v>
                </c:pt>
                <c:pt idx="134">
                  <c:v>3480</c:v>
                </c:pt>
                <c:pt idx="135">
                  <c:v>3410</c:v>
                </c:pt>
                <c:pt idx="136">
                  <c:v>3505</c:v>
                </c:pt>
                <c:pt idx="137">
                  <c:v>3515</c:v>
                </c:pt>
                <c:pt idx="138">
                  <c:v>3480</c:v>
                </c:pt>
                <c:pt idx="139">
                  <c:v>3475</c:v>
                </c:pt>
                <c:pt idx="140">
                  <c:v>3460</c:v>
                </c:pt>
                <c:pt idx="141">
                  <c:v>3445</c:v>
                </c:pt>
                <c:pt idx="142">
                  <c:v>3485</c:v>
                </c:pt>
                <c:pt idx="143">
                  <c:v>3460</c:v>
                </c:pt>
                <c:pt idx="144">
                  <c:v>3460</c:v>
                </c:pt>
                <c:pt idx="145">
                  <c:v>3485</c:v>
                </c:pt>
                <c:pt idx="146">
                  <c:v>3510</c:v>
                </c:pt>
                <c:pt idx="147">
                  <c:v>3510</c:v>
                </c:pt>
                <c:pt idx="148">
                  <c:v>3450</c:v>
                </c:pt>
                <c:pt idx="149">
                  <c:v>3450</c:v>
                </c:pt>
                <c:pt idx="150">
                  <c:v>3480</c:v>
                </c:pt>
                <c:pt idx="151">
                  <c:v>3460</c:v>
                </c:pt>
                <c:pt idx="152">
                  <c:v>3440</c:v>
                </c:pt>
                <c:pt idx="153">
                  <c:v>3450</c:v>
                </c:pt>
                <c:pt idx="154">
                  <c:v>3465</c:v>
                </c:pt>
                <c:pt idx="155">
                  <c:v>3520</c:v>
                </c:pt>
                <c:pt idx="156">
                  <c:v>3460</c:v>
                </c:pt>
                <c:pt idx="157">
                  <c:v>3475</c:v>
                </c:pt>
                <c:pt idx="158">
                  <c:v>3530</c:v>
                </c:pt>
                <c:pt idx="159">
                  <c:v>3495</c:v>
                </c:pt>
                <c:pt idx="160">
                  <c:v>3425</c:v>
                </c:pt>
                <c:pt idx="161">
                  <c:v>3510</c:v>
                </c:pt>
                <c:pt idx="162">
                  <c:v>3430</c:v>
                </c:pt>
                <c:pt idx="163">
                  <c:v>3420</c:v>
                </c:pt>
                <c:pt idx="164">
                  <c:v>3460</c:v>
                </c:pt>
                <c:pt idx="165">
                  <c:v>3400</c:v>
                </c:pt>
                <c:pt idx="166">
                  <c:v>3355</c:v>
                </c:pt>
                <c:pt idx="167">
                  <c:v>3485</c:v>
                </c:pt>
                <c:pt idx="168">
                  <c:v>3445</c:v>
                </c:pt>
                <c:pt idx="169">
                  <c:v>3410</c:v>
                </c:pt>
                <c:pt idx="170">
                  <c:v>3440</c:v>
                </c:pt>
                <c:pt idx="171">
                  <c:v>3540</c:v>
                </c:pt>
                <c:pt idx="172">
                  <c:v>3505</c:v>
                </c:pt>
                <c:pt idx="173">
                  <c:v>3365</c:v>
                </c:pt>
                <c:pt idx="174">
                  <c:v>3410</c:v>
                </c:pt>
                <c:pt idx="175">
                  <c:v>3425</c:v>
                </c:pt>
                <c:pt idx="176">
                  <c:v>3500</c:v>
                </c:pt>
                <c:pt idx="177">
                  <c:v>3470</c:v>
                </c:pt>
                <c:pt idx="178">
                  <c:v>3475</c:v>
                </c:pt>
                <c:pt idx="179">
                  <c:v>3495</c:v>
                </c:pt>
                <c:pt idx="180">
                  <c:v>3505</c:v>
                </c:pt>
                <c:pt idx="181">
                  <c:v>3520</c:v>
                </c:pt>
                <c:pt idx="182">
                  <c:v>3475</c:v>
                </c:pt>
                <c:pt idx="183">
                  <c:v>3505</c:v>
                </c:pt>
                <c:pt idx="184">
                  <c:v>3520</c:v>
                </c:pt>
                <c:pt idx="185">
                  <c:v>3455</c:v>
                </c:pt>
                <c:pt idx="186">
                  <c:v>3440</c:v>
                </c:pt>
                <c:pt idx="187">
                  <c:v>3435</c:v>
                </c:pt>
                <c:pt idx="188">
                  <c:v>3445</c:v>
                </c:pt>
                <c:pt idx="189">
                  <c:v>3435</c:v>
                </c:pt>
                <c:pt idx="190">
                  <c:v>3505</c:v>
                </c:pt>
                <c:pt idx="191">
                  <c:v>3465</c:v>
                </c:pt>
                <c:pt idx="192">
                  <c:v>3460</c:v>
                </c:pt>
                <c:pt idx="193">
                  <c:v>3410</c:v>
                </c:pt>
                <c:pt idx="194">
                  <c:v>3375</c:v>
                </c:pt>
                <c:pt idx="195">
                  <c:v>3435</c:v>
                </c:pt>
                <c:pt idx="196">
                  <c:v>3495</c:v>
                </c:pt>
                <c:pt idx="197">
                  <c:v>3430</c:v>
                </c:pt>
                <c:pt idx="198">
                  <c:v>3415</c:v>
                </c:pt>
                <c:pt idx="199">
                  <c:v>3475</c:v>
                </c:pt>
                <c:pt idx="200">
                  <c:v>3440</c:v>
                </c:pt>
                <c:pt idx="201">
                  <c:v>3385</c:v>
                </c:pt>
                <c:pt idx="202">
                  <c:v>3445</c:v>
                </c:pt>
                <c:pt idx="203">
                  <c:v>3475</c:v>
                </c:pt>
                <c:pt idx="204">
                  <c:v>3470</c:v>
                </c:pt>
                <c:pt idx="205">
                  <c:v>3450</c:v>
                </c:pt>
                <c:pt idx="206">
                  <c:v>3435</c:v>
                </c:pt>
                <c:pt idx="207">
                  <c:v>3455</c:v>
                </c:pt>
                <c:pt idx="208">
                  <c:v>3430</c:v>
                </c:pt>
                <c:pt idx="209">
                  <c:v>3410</c:v>
                </c:pt>
                <c:pt idx="210">
                  <c:v>3430</c:v>
                </c:pt>
                <c:pt idx="211">
                  <c:v>3475</c:v>
                </c:pt>
                <c:pt idx="212">
                  <c:v>3460</c:v>
                </c:pt>
                <c:pt idx="213">
                  <c:v>3390</c:v>
                </c:pt>
                <c:pt idx="214">
                  <c:v>3360</c:v>
                </c:pt>
                <c:pt idx="215">
                  <c:v>3425</c:v>
                </c:pt>
                <c:pt idx="216">
                  <c:v>3465</c:v>
                </c:pt>
                <c:pt idx="217">
                  <c:v>3485</c:v>
                </c:pt>
                <c:pt idx="218">
                  <c:v>3395</c:v>
                </c:pt>
                <c:pt idx="219">
                  <c:v>3465</c:v>
                </c:pt>
                <c:pt idx="220">
                  <c:v>3440</c:v>
                </c:pt>
                <c:pt idx="221">
                  <c:v>3390</c:v>
                </c:pt>
                <c:pt idx="222">
                  <c:v>3450</c:v>
                </c:pt>
                <c:pt idx="223">
                  <c:v>3520</c:v>
                </c:pt>
                <c:pt idx="224">
                  <c:v>3460</c:v>
                </c:pt>
                <c:pt idx="225">
                  <c:v>3350</c:v>
                </c:pt>
                <c:pt idx="226">
                  <c:v>3415</c:v>
                </c:pt>
                <c:pt idx="227">
                  <c:v>3380</c:v>
                </c:pt>
                <c:pt idx="228">
                  <c:v>3430</c:v>
                </c:pt>
                <c:pt idx="229">
                  <c:v>3420</c:v>
                </c:pt>
                <c:pt idx="230">
                  <c:v>3410</c:v>
                </c:pt>
                <c:pt idx="231">
                  <c:v>3435</c:v>
                </c:pt>
                <c:pt idx="232">
                  <c:v>3565</c:v>
                </c:pt>
                <c:pt idx="233">
                  <c:v>3475</c:v>
                </c:pt>
                <c:pt idx="234">
                  <c:v>3365</c:v>
                </c:pt>
                <c:pt idx="235">
                  <c:v>3475</c:v>
                </c:pt>
                <c:pt idx="236">
                  <c:v>3430</c:v>
                </c:pt>
                <c:pt idx="237">
                  <c:v>3345</c:v>
                </c:pt>
                <c:pt idx="238">
                  <c:v>3390</c:v>
                </c:pt>
                <c:pt idx="239">
                  <c:v>3460</c:v>
                </c:pt>
                <c:pt idx="240">
                  <c:v>3460</c:v>
                </c:pt>
                <c:pt idx="241">
                  <c:v>3445</c:v>
                </c:pt>
                <c:pt idx="242">
                  <c:v>3365</c:v>
                </c:pt>
                <c:pt idx="243">
                  <c:v>3410</c:v>
                </c:pt>
                <c:pt idx="244">
                  <c:v>3375</c:v>
                </c:pt>
                <c:pt idx="245">
                  <c:v>3490</c:v>
                </c:pt>
                <c:pt idx="246">
                  <c:v>3325</c:v>
                </c:pt>
                <c:pt idx="247">
                  <c:v>3400</c:v>
                </c:pt>
                <c:pt idx="248">
                  <c:v>3430</c:v>
                </c:pt>
                <c:pt idx="249">
                  <c:v>3435</c:v>
                </c:pt>
                <c:pt idx="250">
                  <c:v>3375</c:v>
                </c:pt>
                <c:pt idx="251">
                  <c:v>3380</c:v>
                </c:pt>
                <c:pt idx="252">
                  <c:v>3395</c:v>
                </c:pt>
                <c:pt idx="253">
                  <c:v>3440</c:v>
                </c:pt>
                <c:pt idx="254">
                  <c:v>3455</c:v>
                </c:pt>
                <c:pt idx="255">
                  <c:v>3460</c:v>
                </c:pt>
                <c:pt idx="256">
                  <c:v>3455</c:v>
                </c:pt>
                <c:pt idx="257">
                  <c:v>3450</c:v>
                </c:pt>
                <c:pt idx="258">
                  <c:v>3445</c:v>
                </c:pt>
                <c:pt idx="259">
                  <c:v>3420</c:v>
                </c:pt>
                <c:pt idx="260">
                  <c:v>3400</c:v>
                </c:pt>
                <c:pt idx="261">
                  <c:v>3420</c:v>
                </c:pt>
                <c:pt idx="262">
                  <c:v>3425</c:v>
                </c:pt>
                <c:pt idx="263">
                  <c:v>3415</c:v>
                </c:pt>
                <c:pt idx="264">
                  <c:v>3400</c:v>
                </c:pt>
                <c:pt idx="265">
                  <c:v>3420</c:v>
                </c:pt>
                <c:pt idx="266">
                  <c:v>3410</c:v>
                </c:pt>
                <c:pt idx="267">
                  <c:v>3375</c:v>
                </c:pt>
                <c:pt idx="268">
                  <c:v>3380</c:v>
                </c:pt>
                <c:pt idx="269">
                  <c:v>3380</c:v>
                </c:pt>
                <c:pt idx="270">
                  <c:v>3400</c:v>
                </c:pt>
                <c:pt idx="271">
                  <c:v>3440</c:v>
                </c:pt>
                <c:pt idx="272">
                  <c:v>3405</c:v>
                </c:pt>
                <c:pt idx="273">
                  <c:v>3355</c:v>
                </c:pt>
                <c:pt idx="274">
                  <c:v>3430</c:v>
                </c:pt>
                <c:pt idx="275">
                  <c:v>3385</c:v>
                </c:pt>
                <c:pt idx="276">
                  <c:v>3425</c:v>
                </c:pt>
                <c:pt idx="277">
                  <c:v>3455</c:v>
                </c:pt>
                <c:pt idx="278">
                  <c:v>3410</c:v>
                </c:pt>
                <c:pt idx="279">
                  <c:v>3365</c:v>
                </c:pt>
                <c:pt idx="280">
                  <c:v>3410</c:v>
                </c:pt>
                <c:pt idx="281">
                  <c:v>3335</c:v>
                </c:pt>
                <c:pt idx="282">
                  <c:v>3305</c:v>
                </c:pt>
                <c:pt idx="283">
                  <c:v>3400</c:v>
                </c:pt>
                <c:pt idx="284">
                  <c:v>3425</c:v>
                </c:pt>
                <c:pt idx="285">
                  <c:v>3410</c:v>
                </c:pt>
                <c:pt idx="286">
                  <c:v>3400</c:v>
                </c:pt>
                <c:pt idx="287">
                  <c:v>3375</c:v>
                </c:pt>
                <c:pt idx="288">
                  <c:v>3395</c:v>
                </c:pt>
                <c:pt idx="289">
                  <c:v>3390</c:v>
                </c:pt>
                <c:pt idx="290">
                  <c:v>3410</c:v>
                </c:pt>
                <c:pt idx="291">
                  <c:v>3355</c:v>
                </c:pt>
                <c:pt idx="292">
                  <c:v>3385</c:v>
                </c:pt>
                <c:pt idx="293">
                  <c:v>3345</c:v>
                </c:pt>
                <c:pt idx="294">
                  <c:v>3385</c:v>
                </c:pt>
                <c:pt idx="295">
                  <c:v>3400</c:v>
                </c:pt>
                <c:pt idx="296">
                  <c:v>3395</c:v>
                </c:pt>
                <c:pt idx="297">
                  <c:v>3390</c:v>
                </c:pt>
                <c:pt idx="298">
                  <c:v>3365</c:v>
                </c:pt>
                <c:pt idx="299">
                  <c:v>3515</c:v>
                </c:pt>
                <c:pt idx="300">
                  <c:v>3420</c:v>
                </c:pt>
                <c:pt idx="301">
                  <c:v>3390</c:v>
                </c:pt>
                <c:pt idx="302">
                  <c:v>3335</c:v>
                </c:pt>
                <c:pt idx="303">
                  <c:v>3330</c:v>
                </c:pt>
                <c:pt idx="304">
                  <c:v>3375</c:v>
                </c:pt>
                <c:pt idx="305">
                  <c:v>3360</c:v>
                </c:pt>
                <c:pt idx="306">
                  <c:v>3355</c:v>
                </c:pt>
                <c:pt idx="307">
                  <c:v>3415</c:v>
                </c:pt>
                <c:pt idx="308">
                  <c:v>3400</c:v>
                </c:pt>
                <c:pt idx="309">
                  <c:v>3395</c:v>
                </c:pt>
                <c:pt idx="310">
                  <c:v>3325</c:v>
                </c:pt>
                <c:pt idx="311">
                  <c:v>3365</c:v>
                </c:pt>
                <c:pt idx="312">
                  <c:v>3365</c:v>
                </c:pt>
                <c:pt idx="313">
                  <c:v>3325</c:v>
                </c:pt>
                <c:pt idx="314">
                  <c:v>3380</c:v>
                </c:pt>
                <c:pt idx="315">
                  <c:v>3400</c:v>
                </c:pt>
                <c:pt idx="316">
                  <c:v>3345</c:v>
                </c:pt>
                <c:pt idx="317">
                  <c:v>3360</c:v>
                </c:pt>
                <c:pt idx="318">
                  <c:v>3325</c:v>
                </c:pt>
                <c:pt idx="319">
                  <c:v>3345</c:v>
                </c:pt>
                <c:pt idx="320">
                  <c:v>3360</c:v>
                </c:pt>
                <c:pt idx="321">
                  <c:v>3350</c:v>
                </c:pt>
                <c:pt idx="322">
                  <c:v>3380</c:v>
                </c:pt>
                <c:pt idx="323">
                  <c:v>3345</c:v>
                </c:pt>
                <c:pt idx="324">
                  <c:v>3330</c:v>
                </c:pt>
                <c:pt idx="325">
                  <c:v>3360</c:v>
                </c:pt>
                <c:pt idx="326">
                  <c:v>3350</c:v>
                </c:pt>
                <c:pt idx="327">
                  <c:v>3295</c:v>
                </c:pt>
                <c:pt idx="328">
                  <c:v>3330</c:v>
                </c:pt>
                <c:pt idx="329">
                  <c:v>3330</c:v>
                </c:pt>
                <c:pt idx="330">
                  <c:v>3310</c:v>
                </c:pt>
                <c:pt idx="331">
                  <c:v>3315</c:v>
                </c:pt>
                <c:pt idx="332">
                  <c:v>3370</c:v>
                </c:pt>
                <c:pt idx="333">
                  <c:v>3325</c:v>
                </c:pt>
                <c:pt idx="334">
                  <c:v>3285</c:v>
                </c:pt>
                <c:pt idx="335">
                  <c:v>3345</c:v>
                </c:pt>
                <c:pt idx="336">
                  <c:v>3355</c:v>
                </c:pt>
                <c:pt idx="337">
                  <c:v>3320</c:v>
                </c:pt>
                <c:pt idx="338">
                  <c:v>3240</c:v>
                </c:pt>
                <c:pt idx="339">
                  <c:v>3285</c:v>
                </c:pt>
                <c:pt idx="340">
                  <c:v>3325</c:v>
                </c:pt>
                <c:pt idx="341">
                  <c:v>3310</c:v>
                </c:pt>
                <c:pt idx="342">
                  <c:v>3415</c:v>
                </c:pt>
                <c:pt idx="343">
                  <c:v>3330</c:v>
                </c:pt>
                <c:pt idx="344">
                  <c:v>3265</c:v>
                </c:pt>
                <c:pt idx="345">
                  <c:v>3335</c:v>
                </c:pt>
                <c:pt idx="346">
                  <c:v>3290</c:v>
                </c:pt>
                <c:pt idx="347">
                  <c:v>3385</c:v>
                </c:pt>
                <c:pt idx="348">
                  <c:v>3250</c:v>
                </c:pt>
                <c:pt idx="349">
                  <c:v>3320</c:v>
                </c:pt>
                <c:pt idx="350">
                  <c:v>3335</c:v>
                </c:pt>
                <c:pt idx="351">
                  <c:v>3335</c:v>
                </c:pt>
                <c:pt idx="352">
                  <c:v>3335</c:v>
                </c:pt>
                <c:pt idx="353">
                  <c:v>3365</c:v>
                </c:pt>
                <c:pt idx="354">
                  <c:v>3370</c:v>
                </c:pt>
                <c:pt idx="355">
                  <c:v>3335</c:v>
                </c:pt>
                <c:pt idx="356">
                  <c:v>3340</c:v>
                </c:pt>
                <c:pt idx="357">
                  <c:v>3355</c:v>
                </c:pt>
                <c:pt idx="358">
                  <c:v>3355</c:v>
                </c:pt>
                <c:pt idx="359">
                  <c:v>3300</c:v>
                </c:pt>
                <c:pt idx="360">
                  <c:v>3335</c:v>
                </c:pt>
                <c:pt idx="361">
                  <c:v>3405</c:v>
                </c:pt>
                <c:pt idx="362">
                  <c:v>3320</c:v>
                </c:pt>
                <c:pt idx="363">
                  <c:v>3350</c:v>
                </c:pt>
                <c:pt idx="364">
                  <c:v>3300</c:v>
                </c:pt>
                <c:pt idx="365">
                  <c:v>3330</c:v>
                </c:pt>
                <c:pt idx="366">
                  <c:v>3315</c:v>
                </c:pt>
                <c:pt idx="367">
                  <c:v>3320</c:v>
                </c:pt>
                <c:pt idx="368">
                  <c:v>3330</c:v>
                </c:pt>
                <c:pt idx="369">
                  <c:v>3285</c:v>
                </c:pt>
                <c:pt idx="370">
                  <c:v>3345</c:v>
                </c:pt>
                <c:pt idx="371">
                  <c:v>3330</c:v>
                </c:pt>
                <c:pt idx="372">
                  <c:v>3320</c:v>
                </c:pt>
                <c:pt idx="373">
                  <c:v>3340</c:v>
                </c:pt>
                <c:pt idx="374">
                  <c:v>3320</c:v>
                </c:pt>
                <c:pt idx="375">
                  <c:v>3310</c:v>
                </c:pt>
                <c:pt idx="376">
                  <c:v>3315</c:v>
                </c:pt>
                <c:pt idx="377">
                  <c:v>3285</c:v>
                </c:pt>
                <c:pt idx="378">
                  <c:v>3295</c:v>
                </c:pt>
                <c:pt idx="379">
                  <c:v>3330</c:v>
                </c:pt>
                <c:pt idx="380">
                  <c:v>3325</c:v>
                </c:pt>
                <c:pt idx="381">
                  <c:v>3340</c:v>
                </c:pt>
                <c:pt idx="382">
                  <c:v>3325</c:v>
                </c:pt>
                <c:pt idx="383">
                  <c:v>3265</c:v>
                </c:pt>
                <c:pt idx="384">
                  <c:v>3255</c:v>
                </c:pt>
                <c:pt idx="385">
                  <c:v>3310</c:v>
                </c:pt>
                <c:pt idx="386">
                  <c:v>3305</c:v>
                </c:pt>
                <c:pt idx="387">
                  <c:v>3285</c:v>
                </c:pt>
                <c:pt idx="388">
                  <c:v>3320</c:v>
                </c:pt>
                <c:pt idx="389">
                  <c:v>3355</c:v>
                </c:pt>
                <c:pt idx="390">
                  <c:v>3285</c:v>
                </c:pt>
                <c:pt idx="391">
                  <c:v>3285</c:v>
                </c:pt>
                <c:pt idx="392">
                  <c:v>3305</c:v>
                </c:pt>
                <c:pt idx="393">
                  <c:v>3300</c:v>
                </c:pt>
                <c:pt idx="394">
                  <c:v>3285</c:v>
                </c:pt>
                <c:pt idx="395">
                  <c:v>3280</c:v>
                </c:pt>
                <c:pt idx="396">
                  <c:v>3245</c:v>
                </c:pt>
                <c:pt idx="397">
                  <c:v>3260</c:v>
                </c:pt>
                <c:pt idx="398">
                  <c:v>3320</c:v>
                </c:pt>
                <c:pt idx="399">
                  <c:v>3350</c:v>
                </c:pt>
                <c:pt idx="400">
                  <c:v>3255</c:v>
                </c:pt>
                <c:pt idx="401">
                  <c:v>3290</c:v>
                </c:pt>
                <c:pt idx="402">
                  <c:v>3325</c:v>
                </c:pt>
                <c:pt idx="403">
                  <c:v>3320</c:v>
                </c:pt>
                <c:pt idx="404">
                  <c:v>3290</c:v>
                </c:pt>
                <c:pt idx="405">
                  <c:v>3335</c:v>
                </c:pt>
                <c:pt idx="406">
                  <c:v>3285</c:v>
                </c:pt>
                <c:pt idx="407">
                  <c:v>3330</c:v>
                </c:pt>
                <c:pt idx="408">
                  <c:v>3285</c:v>
                </c:pt>
                <c:pt idx="409">
                  <c:v>3215</c:v>
                </c:pt>
                <c:pt idx="410">
                  <c:v>3255</c:v>
                </c:pt>
                <c:pt idx="411">
                  <c:v>3235</c:v>
                </c:pt>
                <c:pt idx="412">
                  <c:v>3275</c:v>
                </c:pt>
                <c:pt idx="413">
                  <c:v>3295</c:v>
                </c:pt>
                <c:pt idx="414">
                  <c:v>3250</c:v>
                </c:pt>
                <c:pt idx="415">
                  <c:v>3310</c:v>
                </c:pt>
                <c:pt idx="416">
                  <c:v>3290</c:v>
                </c:pt>
                <c:pt idx="417">
                  <c:v>3260</c:v>
                </c:pt>
                <c:pt idx="418">
                  <c:v>3280</c:v>
                </c:pt>
                <c:pt idx="419">
                  <c:v>3260</c:v>
                </c:pt>
                <c:pt idx="420">
                  <c:v>3335</c:v>
                </c:pt>
                <c:pt idx="421">
                  <c:v>3240</c:v>
                </c:pt>
                <c:pt idx="422">
                  <c:v>3270</c:v>
                </c:pt>
                <c:pt idx="423">
                  <c:v>3320</c:v>
                </c:pt>
                <c:pt idx="424">
                  <c:v>3305</c:v>
                </c:pt>
                <c:pt idx="425">
                  <c:v>3285</c:v>
                </c:pt>
                <c:pt idx="426">
                  <c:v>3300</c:v>
                </c:pt>
                <c:pt idx="427">
                  <c:v>3320</c:v>
                </c:pt>
                <c:pt idx="428">
                  <c:v>3300</c:v>
                </c:pt>
                <c:pt idx="429">
                  <c:v>3265</c:v>
                </c:pt>
                <c:pt idx="430">
                  <c:v>3255</c:v>
                </c:pt>
                <c:pt idx="431">
                  <c:v>3300</c:v>
                </c:pt>
                <c:pt idx="432">
                  <c:v>3320</c:v>
                </c:pt>
                <c:pt idx="433">
                  <c:v>3310</c:v>
                </c:pt>
                <c:pt idx="434">
                  <c:v>3275</c:v>
                </c:pt>
                <c:pt idx="435">
                  <c:v>3255</c:v>
                </c:pt>
                <c:pt idx="436">
                  <c:v>3285</c:v>
                </c:pt>
                <c:pt idx="437">
                  <c:v>3310</c:v>
                </c:pt>
                <c:pt idx="438">
                  <c:v>3315</c:v>
                </c:pt>
                <c:pt idx="439">
                  <c:v>3320</c:v>
                </c:pt>
                <c:pt idx="440">
                  <c:v>3310</c:v>
                </c:pt>
                <c:pt idx="441">
                  <c:v>3320</c:v>
                </c:pt>
                <c:pt idx="442">
                  <c:v>3310</c:v>
                </c:pt>
                <c:pt idx="443">
                  <c:v>3290</c:v>
                </c:pt>
                <c:pt idx="444">
                  <c:v>3270</c:v>
                </c:pt>
                <c:pt idx="445">
                  <c:v>3245</c:v>
                </c:pt>
                <c:pt idx="446">
                  <c:v>3235</c:v>
                </c:pt>
                <c:pt idx="447">
                  <c:v>3295</c:v>
                </c:pt>
                <c:pt idx="448">
                  <c:v>3310</c:v>
                </c:pt>
                <c:pt idx="449">
                  <c:v>3255</c:v>
                </c:pt>
                <c:pt idx="450">
                  <c:v>3230</c:v>
                </c:pt>
                <c:pt idx="451">
                  <c:v>3275</c:v>
                </c:pt>
                <c:pt idx="452">
                  <c:v>3315</c:v>
                </c:pt>
                <c:pt idx="453">
                  <c:v>3300</c:v>
                </c:pt>
                <c:pt idx="454">
                  <c:v>3280</c:v>
                </c:pt>
                <c:pt idx="455">
                  <c:v>3260</c:v>
                </c:pt>
                <c:pt idx="456">
                  <c:v>3270</c:v>
                </c:pt>
                <c:pt idx="457">
                  <c:v>3315</c:v>
                </c:pt>
                <c:pt idx="458">
                  <c:v>3295</c:v>
                </c:pt>
                <c:pt idx="459">
                  <c:v>3255</c:v>
                </c:pt>
                <c:pt idx="460">
                  <c:v>3220</c:v>
                </c:pt>
                <c:pt idx="461">
                  <c:v>3290</c:v>
                </c:pt>
                <c:pt idx="462">
                  <c:v>3325</c:v>
                </c:pt>
                <c:pt idx="463">
                  <c:v>3290</c:v>
                </c:pt>
                <c:pt idx="464">
                  <c:v>3335</c:v>
                </c:pt>
                <c:pt idx="465">
                  <c:v>3270</c:v>
                </c:pt>
                <c:pt idx="466">
                  <c:v>3250</c:v>
                </c:pt>
                <c:pt idx="467">
                  <c:v>3205</c:v>
                </c:pt>
                <c:pt idx="468">
                  <c:v>3260</c:v>
                </c:pt>
                <c:pt idx="469">
                  <c:v>3335</c:v>
                </c:pt>
                <c:pt idx="470">
                  <c:v>3345</c:v>
                </c:pt>
                <c:pt idx="471">
                  <c:v>3280</c:v>
                </c:pt>
                <c:pt idx="472">
                  <c:v>3245</c:v>
                </c:pt>
                <c:pt idx="473">
                  <c:v>3290</c:v>
                </c:pt>
                <c:pt idx="474">
                  <c:v>3270</c:v>
                </c:pt>
                <c:pt idx="475">
                  <c:v>3220</c:v>
                </c:pt>
                <c:pt idx="476">
                  <c:v>3240</c:v>
                </c:pt>
                <c:pt idx="477">
                  <c:v>3275</c:v>
                </c:pt>
                <c:pt idx="478">
                  <c:v>3315</c:v>
                </c:pt>
                <c:pt idx="479">
                  <c:v>3285</c:v>
                </c:pt>
                <c:pt idx="480">
                  <c:v>3295</c:v>
                </c:pt>
                <c:pt idx="481">
                  <c:v>3225</c:v>
                </c:pt>
                <c:pt idx="482">
                  <c:v>3270</c:v>
                </c:pt>
                <c:pt idx="483">
                  <c:v>3315</c:v>
                </c:pt>
                <c:pt idx="484">
                  <c:v>3265</c:v>
                </c:pt>
                <c:pt idx="485">
                  <c:v>3210</c:v>
                </c:pt>
                <c:pt idx="486">
                  <c:v>3280</c:v>
                </c:pt>
                <c:pt idx="487">
                  <c:v>3295</c:v>
                </c:pt>
                <c:pt idx="488">
                  <c:v>3235</c:v>
                </c:pt>
                <c:pt idx="489">
                  <c:v>3235</c:v>
                </c:pt>
                <c:pt idx="490">
                  <c:v>3280</c:v>
                </c:pt>
                <c:pt idx="491">
                  <c:v>3310</c:v>
                </c:pt>
                <c:pt idx="492">
                  <c:v>3275</c:v>
                </c:pt>
                <c:pt idx="493">
                  <c:v>3255</c:v>
                </c:pt>
                <c:pt idx="494">
                  <c:v>3305</c:v>
                </c:pt>
                <c:pt idx="495">
                  <c:v>3325</c:v>
                </c:pt>
                <c:pt idx="496">
                  <c:v>3290</c:v>
                </c:pt>
                <c:pt idx="497">
                  <c:v>3240</c:v>
                </c:pt>
                <c:pt idx="498">
                  <c:v>3235</c:v>
                </c:pt>
                <c:pt idx="499">
                  <c:v>3240</c:v>
                </c:pt>
                <c:pt idx="500">
                  <c:v>3285</c:v>
                </c:pt>
                <c:pt idx="501">
                  <c:v>3275</c:v>
                </c:pt>
                <c:pt idx="502">
                  <c:v>3240</c:v>
                </c:pt>
                <c:pt idx="503">
                  <c:v>3285</c:v>
                </c:pt>
                <c:pt idx="504">
                  <c:v>3260</c:v>
                </c:pt>
                <c:pt idx="505">
                  <c:v>3240</c:v>
                </c:pt>
                <c:pt idx="506">
                  <c:v>3245</c:v>
                </c:pt>
                <c:pt idx="507">
                  <c:v>3325</c:v>
                </c:pt>
                <c:pt idx="508">
                  <c:v>3275</c:v>
                </c:pt>
                <c:pt idx="509">
                  <c:v>3235</c:v>
                </c:pt>
                <c:pt idx="510">
                  <c:v>3190</c:v>
                </c:pt>
                <c:pt idx="511">
                  <c:v>3215</c:v>
                </c:pt>
                <c:pt idx="512">
                  <c:v>3255</c:v>
                </c:pt>
                <c:pt idx="513">
                  <c:v>3225</c:v>
                </c:pt>
                <c:pt idx="514">
                  <c:v>3230</c:v>
                </c:pt>
                <c:pt idx="515">
                  <c:v>3280</c:v>
                </c:pt>
                <c:pt idx="516">
                  <c:v>3260</c:v>
                </c:pt>
                <c:pt idx="517">
                  <c:v>3255</c:v>
                </c:pt>
                <c:pt idx="518">
                  <c:v>3285</c:v>
                </c:pt>
                <c:pt idx="519">
                  <c:v>3290</c:v>
                </c:pt>
                <c:pt idx="520">
                  <c:v>3325</c:v>
                </c:pt>
                <c:pt idx="521">
                  <c:v>3290</c:v>
                </c:pt>
                <c:pt idx="522">
                  <c:v>3225</c:v>
                </c:pt>
                <c:pt idx="523">
                  <c:v>3255</c:v>
                </c:pt>
                <c:pt idx="524">
                  <c:v>3285</c:v>
                </c:pt>
                <c:pt idx="525">
                  <c:v>3320</c:v>
                </c:pt>
                <c:pt idx="526">
                  <c:v>3280</c:v>
                </c:pt>
                <c:pt idx="527">
                  <c:v>3260</c:v>
                </c:pt>
                <c:pt idx="528">
                  <c:v>3280</c:v>
                </c:pt>
                <c:pt idx="529">
                  <c:v>3230</c:v>
                </c:pt>
                <c:pt idx="530">
                  <c:v>3260</c:v>
                </c:pt>
                <c:pt idx="531">
                  <c:v>3250</c:v>
                </c:pt>
                <c:pt idx="532">
                  <c:v>3210</c:v>
                </c:pt>
                <c:pt idx="533">
                  <c:v>3205</c:v>
                </c:pt>
                <c:pt idx="534">
                  <c:v>3230</c:v>
                </c:pt>
                <c:pt idx="535">
                  <c:v>3235</c:v>
                </c:pt>
                <c:pt idx="536">
                  <c:v>3195</c:v>
                </c:pt>
                <c:pt idx="537">
                  <c:v>3250</c:v>
                </c:pt>
                <c:pt idx="538">
                  <c:v>3185</c:v>
                </c:pt>
                <c:pt idx="539">
                  <c:v>3210</c:v>
                </c:pt>
                <c:pt idx="540">
                  <c:v>3240</c:v>
                </c:pt>
                <c:pt idx="541">
                  <c:v>3265</c:v>
                </c:pt>
                <c:pt idx="542">
                  <c:v>3250</c:v>
                </c:pt>
                <c:pt idx="543">
                  <c:v>3270</c:v>
                </c:pt>
                <c:pt idx="544">
                  <c:v>3215</c:v>
                </c:pt>
                <c:pt idx="545">
                  <c:v>3240</c:v>
                </c:pt>
                <c:pt idx="546">
                  <c:v>3275</c:v>
                </c:pt>
                <c:pt idx="547">
                  <c:v>3240</c:v>
                </c:pt>
                <c:pt idx="548">
                  <c:v>3225</c:v>
                </c:pt>
                <c:pt idx="549">
                  <c:v>3270</c:v>
                </c:pt>
                <c:pt idx="550">
                  <c:v>3235</c:v>
                </c:pt>
                <c:pt idx="551">
                  <c:v>3220</c:v>
                </c:pt>
                <c:pt idx="552">
                  <c:v>3220</c:v>
                </c:pt>
                <c:pt idx="553">
                  <c:v>3190</c:v>
                </c:pt>
                <c:pt idx="554">
                  <c:v>3175</c:v>
                </c:pt>
                <c:pt idx="555">
                  <c:v>3200</c:v>
                </c:pt>
                <c:pt idx="556">
                  <c:v>3265</c:v>
                </c:pt>
                <c:pt idx="557">
                  <c:v>3250</c:v>
                </c:pt>
                <c:pt idx="558">
                  <c:v>3210</c:v>
                </c:pt>
                <c:pt idx="559">
                  <c:v>3245</c:v>
                </c:pt>
                <c:pt idx="560">
                  <c:v>3265</c:v>
                </c:pt>
                <c:pt idx="561">
                  <c:v>3215</c:v>
                </c:pt>
                <c:pt idx="562">
                  <c:v>3215</c:v>
                </c:pt>
                <c:pt idx="563">
                  <c:v>3200</c:v>
                </c:pt>
                <c:pt idx="564">
                  <c:v>3245</c:v>
                </c:pt>
                <c:pt idx="565">
                  <c:v>3250</c:v>
                </c:pt>
                <c:pt idx="566">
                  <c:v>3250</c:v>
                </c:pt>
                <c:pt idx="567">
                  <c:v>3225</c:v>
                </c:pt>
                <c:pt idx="568">
                  <c:v>3230</c:v>
                </c:pt>
                <c:pt idx="569">
                  <c:v>3285</c:v>
                </c:pt>
                <c:pt idx="570">
                  <c:v>3180</c:v>
                </c:pt>
                <c:pt idx="571">
                  <c:v>3275</c:v>
                </c:pt>
                <c:pt idx="572">
                  <c:v>3210</c:v>
                </c:pt>
                <c:pt idx="573">
                  <c:v>3185</c:v>
                </c:pt>
                <c:pt idx="574">
                  <c:v>3295</c:v>
                </c:pt>
                <c:pt idx="575">
                  <c:v>3200</c:v>
                </c:pt>
                <c:pt idx="576">
                  <c:v>3215</c:v>
                </c:pt>
                <c:pt idx="577">
                  <c:v>3240</c:v>
                </c:pt>
                <c:pt idx="578">
                  <c:v>3295</c:v>
                </c:pt>
                <c:pt idx="579">
                  <c:v>3240</c:v>
                </c:pt>
                <c:pt idx="580">
                  <c:v>3155</c:v>
                </c:pt>
                <c:pt idx="581">
                  <c:v>3245</c:v>
                </c:pt>
                <c:pt idx="582">
                  <c:v>3185</c:v>
                </c:pt>
                <c:pt idx="583">
                  <c:v>3175</c:v>
                </c:pt>
                <c:pt idx="584">
                  <c:v>3170</c:v>
                </c:pt>
                <c:pt idx="585">
                  <c:v>3200</c:v>
                </c:pt>
                <c:pt idx="586">
                  <c:v>3260</c:v>
                </c:pt>
                <c:pt idx="587">
                  <c:v>3220</c:v>
                </c:pt>
                <c:pt idx="588">
                  <c:v>3230</c:v>
                </c:pt>
                <c:pt idx="589">
                  <c:v>3205</c:v>
                </c:pt>
                <c:pt idx="590">
                  <c:v>3200</c:v>
                </c:pt>
                <c:pt idx="591">
                  <c:v>3250</c:v>
                </c:pt>
                <c:pt idx="592">
                  <c:v>3285</c:v>
                </c:pt>
                <c:pt idx="593">
                  <c:v>3265</c:v>
                </c:pt>
                <c:pt idx="594">
                  <c:v>3250</c:v>
                </c:pt>
                <c:pt idx="595">
                  <c:v>3200</c:v>
                </c:pt>
                <c:pt idx="596">
                  <c:v>3235</c:v>
                </c:pt>
                <c:pt idx="597">
                  <c:v>3235</c:v>
                </c:pt>
                <c:pt idx="598">
                  <c:v>3185</c:v>
                </c:pt>
                <c:pt idx="599">
                  <c:v>3225</c:v>
                </c:pt>
                <c:pt idx="600">
                  <c:v>3215</c:v>
                </c:pt>
                <c:pt idx="601">
                  <c:v>3205</c:v>
                </c:pt>
                <c:pt idx="602">
                  <c:v>3245</c:v>
                </c:pt>
                <c:pt idx="603">
                  <c:v>3235</c:v>
                </c:pt>
                <c:pt idx="604">
                  <c:v>3220</c:v>
                </c:pt>
                <c:pt idx="605">
                  <c:v>3200</c:v>
                </c:pt>
                <c:pt idx="606">
                  <c:v>3235</c:v>
                </c:pt>
                <c:pt idx="607">
                  <c:v>3275</c:v>
                </c:pt>
                <c:pt idx="608">
                  <c:v>3260</c:v>
                </c:pt>
                <c:pt idx="609">
                  <c:v>3265</c:v>
                </c:pt>
                <c:pt idx="610">
                  <c:v>3245</c:v>
                </c:pt>
                <c:pt idx="611">
                  <c:v>3205</c:v>
                </c:pt>
                <c:pt idx="612">
                  <c:v>3180</c:v>
                </c:pt>
                <c:pt idx="613">
                  <c:v>3200</c:v>
                </c:pt>
                <c:pt idx="614">
                  <c:v>3215</c:v>
                </c:pt>
                <c:pt idx="615">
                  <c:v>3215</c:v>
                </c:pt>
                <c:pt idx="616">
                  <c:v>3220</c:v>
                </c:pt>
                <c:pt idx="617">
                  <c:v>3225</c:v>
                </c:pt>
                <c:pt idx="618">
                  <c:v>3250</c:v>
                </c:pt>
                <c:pt idx="619">
                  <c:v>3230</c:v>
                </c:pt>
                <c:pt idx="620">
                  <c:v>3200</c:v>
                </c:pt>
                <c:pt idx="621">
                  <c:v>3205</c:v>
                </c:pt>
                <c:pt idx="622">
                  <c:v>3215</c:v>
                </c:pt>
                <c:pt idx="623">
                  <c:v>3190</c:v>
                </c:pt>
                <c:pt idx="624">
                  <c:v>3170</c:v>
                </c:pt>
                <c:pt idx="625">
                  <c:v>3160</c:v>
                </c:pt>
                <c:pt idx="626">
                  <c:v>3225</c:v>
                </c:pt>
                <c:pt idx="627">
                  <c:v>3205</c:v>
                </c:pt>
                <c:pt idx="628">
                  <c:v>3255</c:v>
                </c:pt>
                <c:pt idx="629">
                  <c:v>3175</c:v>
                </c:pt>
                <c:pt idx="630">
                  <c:v>3180</c:v>
                </c:pt>
                <c:pt idx="631">
                  <c:v>3220</c:v>
                </c:pt>
                <c:pt idx="632">
                  <c:v>3180</c:v>
                </c:pt>
                <c:pt idx="633">
                  <c:v>3135</c:v>
                </c:pt>
                <c:pt idx="634">
                  <c:v>3210</c:v>
                </c:pt>
                <c:pt idx="635">
                  <c:v>3195</c:v>
                </c:pt>
                <c:pt idx="636">
                  <c:v>3215</c:v>
                </c:pt>
                <c:pt idx="637">
                  <c:v>3210</c:v>
                </c:pt>
                <c:pt idx="638">
                  <c:v>3255</c:v>
                </c:pt>
                <c:pt idx="639">
                  <c:v>3240</c:v>
                </c:pt>
                <c:pt idx="640">
                  <c:v>3265</c:v>
                </c:pt>
                <c:pt idx="641">
                  <c:v>3295</c:v>
                </c:pt>
                <c:pt idx="642">
                  <c:v>3210</c:v>
                </c:pt>
                <c:pt idx="643">
                  <c:v>3215</c:v>
                </c:pt>
                <c:pt idx="644">
                  <c:v>3235</c:v>
                </c:pt>
                <c:pt idx="645">
                  <c:v>3190</c:v>
                </c:pt>
                <c:pt idx="646">
                  <c:v>3210</c:v>
                </c:pt>
                <c:pt idx="647">
                  <c:v>3185</c:v>
                </c:pt>
                <c:pt idx="648">
                  <c:v>3180</c:v>
                </c:pt>
                <c:pt idx="649">
                  <c:v>3175</c:v>
                </c:pt>
                <c:pt idx="650">
                  <c:v>3210</c:v>
                </c:pt>
                <c:pt idx="651">
                  <c:v>3265</c:v>
                </c:pt>
                <c:pt idx="652">
                  <c:v>3205</c:v>
                </c:pt>
                <c:pt idx="653">
                  <c:v>3170</c:v>
                </c:pt>
                <c:pt idx="654">
                  <c:v>3220</c:v>
                </c:pt>
                <c:pt idx="655">
                  <c:v>3215</c:v>
                </c:pt>
                <c:pt idx="656">
                  <c:v>3170</c:v>
                </c:pt>
                <c:pt idx="657">
                  <c:v>3195</c:v>
                </c:pt>
                <c:pt idx="658">
                  <c:v>3195</c:v>
                </c:pt>
                <c:pt idx="659">
                  <c:v>3220</c:v>
                </c:pt>
                <c:pt idx="660">
                  <c:v>3260</c:v>
                </c:pt>
                <c:pt idx="661">
                  <c:v>3255</c:v>
                </c:pt>
                <c:pt idx="662">
                  <c:v>3195</c:v>
                </c:pt>
                <c:pt idx="663">
                  <c:v>3190</c:v>
                </c:pt>
                <c:pt idx="664">
                  <c:v>3195</c:v>
                </c:pt>
                <c:pt idx="665">
                  <c:v>3195</c:v>
                </c:pt>
                <c:pt idx="666">
                  <c:v>3210</c:v>
                </c:pt>
                <c:pt idx="667">
                  <c:v>3195</c:v>
                </c:pt>
                <c:pt idx="668">
                  <c:v>3175</c:v>
                </c:pt>
                <c:pt idx="669">
                  <c:v>3175</c:v>
                </c:pt>
                <c:pt idx="670">
                  <c:v>3175</c:v>
                </c:pt>
                <c:pt idx="671">
                  <c:v>3185</c:v>
                </c:pt>
                <c:pt idx="672">
                  <c:v>3180</c:v>
                </c:pt>
                <c:pt idx="673">
                  <c:v>3230</c:v>
                </c:pt>
                <c:pt idx="674">
                  <c:v>3240</c:v>
                </c:pt>
                <c:pt idx="675">
                  <c:v>3190</c:v>
                </c:pt>
                <c:pt idx="676">
                  <c:v>3160</c:v>
                </c:pt>
                <c:pt idx="677">
                  <c:v>3220</c:v>
                </c:pt>
                <c:pt idx="678">
                  <c:v>3220</c:v>
                </c:pt>
                <c:pt idx="679">
                  <c:v>3200</c:v>
                </c:pt>
                <c:pt idx="680">
                  <c:v>3185</c:v>
                </c:pt>
                <c:pt idx="681">
                  <c:v>3215</c:v>
                </c:pt>
                <c:pt idx="682">
                  <c:v>3220</c:v>
                </c:pt>
                <c:pt idx="683">
                  <c:v>3185</c:v>
                </c:pt>
                <c:pt idx="684">
                  <c:v>3150</c:v>
                </c:pt>
                <c:pt idx="685">
                  <c:v>3210</c:v>
                </c:pt>
                <c:pt idx="686">
                  <c:v>3175</c:v>
                </c:pt>
                <c:pt idx="687">
                  <c:v>3205</c:v>
                </c:pt>
                <c:pt idx="688">
                  <c:v>3175</c:v>
                </c:pt>
                <c:pt idx="689">
                  <c:v>3160</c:v>
                </c:pt>
                <c:pt idx="690">
                  <c:v>3210</c:v>
                </c:pt>
                <c:pt idx="691">
                  <c:v>3235</c:v>
                </c:pt>
                <c:pt idx="692">
                  <c:v>3250</c:v>
                </c:pt>
                <c:pt idx="693">
                  <c:v>3195</c:v>
                </c:pt>
                <c:pt idx="694">
                  <c:v>3180</c:v>
                </c:pt>
                <c:pt idx="695">
                  <c:v>3165</c:v>
                </c:pt>
                <c:pt idx="696">
                  <c:v>3155</c:v>
                </c:pt>
                <c:pt idx="697">
                  <c:v>3220</c:v>
                </c:pt>
                <c:pt idx="698">
                  <c:v>3135</c:v>
                </c:pt>
                <c:pt idx="699">
                  <c:v>3180</c:v>
                </c:pt>
                <c:pt idx="700">
                  <c:v>3205</c:v>
                </c:pt>
                <c:pt idx="701">
                  <c:v>3175</c:v>
                </c:pt>
                <c:pt idx="702">
                  <c:v>3170</c:v>
                </c:pt>
                <c:pt idx="703">
                  <c:v>3170</c:v>
                </c:pt>
                <c:pt idx="704">
                  <c:v>3155</c:v>
                </c:pt>
                <c:pt idx="705">
                  <c:v>3170</c:v>
                </c:pt>
                <c:pt idx="706">
                  <c:v>3200</c:v>
                </c:pt>
                <c:pt idx="707">
                  <c:v>3135</c:v>
                </c:pt>
                <c:pt idx="708">
                  <c:v>3205</c:v>
                </c:pt>
                <c:pt idx="709">
                  <c:v>3180</c:v>
                </c:pt>
                <c:pt idx="710">
                  <c:v>3185</c:v>
                </c:pt>
                <c:pt idx="711">
                  <c:v>3190</c:v>
                </c:pt>
                <c:pt idx="712">
                  <c:v>3185</c:v>
                </c:pt>
                <c:pt idx="713">
                  <c:v>3150</c:v>
                </c:pt>
                <c:pt idx="714">
                  <c:v>3185</c:v>
                </c:pt>
                <c:pt idx="715">
                  <c:v>3180</c:v>
                </c:pt>
                <c:pt idx="716">
                  <c:v>3160</c:v>
                </c:pt>
                <c:pt idx="717">
                  <c:v>3165</c:v>
                </c:pt>
                <c:pt idx="718">
                  <c:v>3205</c:v>
                </c:pt>
                <c:pt idx="719">
                  <c:v>3215</c:v>
                </c:pt>
                <c:pt idx="720">
                  <c:v>3225</c:v>
                </c:pt>
                <c:pt idx="721">
                  <c:v>3195</c:v>
                </c:pt>
                <c:pt idx="722">
                  <c:v>3190</c:v>
                </c:pt>
                <c:pt idx="723">
                  <c:v>3200</c:v>
                </c:pt>
                <c:pt idx="724">
                  <c:v>3180</c:v>
                </c:pt>
                <c:pt idx="725">
                  <c:v>3165</c:v>
                </c:pt>
                <c:pt idx="726">
                  <c:v>3160</c:v>
                </c:pt>
                <c:pt idx="727">
                  <c:v>3155</c:v>
                </c:pt>
                <c:pt idx="728">
                  <c:v>3180</c:v>
                </c:pt>
                <c:pt idx="729">
                  <c:v>3170</c:v>
                </c:pt>
                <c:pt idx="730">
                  <c:v>3160</c:v>
                </c:pt>
                <c:pt idx="731">
                  <c:v>3150</c:v>
                </c:pt>
                <c:pt idx="732">
                  <c:v>3165</c:v>
                </c:pt>
                <c:pt idx="733">
                  <c:v>3155</c:v>
                </c:pt>
                <c:pt idx="734">
                  <c:v>3190</c:v>
                </c:pt>
                <c:pt idx="735">
                  <c:v>3195</c:v>
                </c:pt>
                <c:pt idx="736">
                  <c:v>3130</c:v>
                </c:pt>
                <c:pt idx="737">
                  <c:v>3160</c:v>
                </c:pt>
                <c:pt idx="738">
                  <c:v>3195</c:v>
                </c:pt>
                <c:pt idx="739">
                  <c:v>3175</c:v>
                </c:pt>
                <c:pt idx="740">
                  <c:v>3195</c:v>
                </c:pt>
                <c:pt idx="741">
                  <c:v>3190</c:v>
                </c:pt>
                <c:pt idx="742">
                  <c:v>3165</c:v>
                </c:pt>
                <c:pt idx="743">
                  <c:v>3145</c:v>
                </c:pt>
                <c:pt idx="744">
                  <c:v>3175</c:v>
                </c:pt>
                <c:pt idx="745">
                  <c:v>3130</c:v>
                </c:pt>
                <c:pt idx="746">
                  <c:v>3160</c:v>
                </c:pt>
                <c:pt idx="747">
                  <c:v>3165</c:v>
                </c:pt>
                <c:pt idx="748">
                  <c:v>3180</c:v>
                </c:pt>
                <c:pt idx="749">
                  <c:v>3160</c:v>
                </c:pt>
                <c:pt idx="750">
                  <c:v>3195</c:v>
                </c:pt>
                <c:pt idx="751">
                  <c:v>3165</c:v>
                </c:pt>
                <c:pt idx="752">
                  <c:v>3210</c:v>
                </c:pt>
                <c:pt idx="753">
                  <c:v>3125</c:v>
                </c:pt>
                <c:pt idx="754">
                  <c:v>3125</c:v>
                </c:pt>
                <c:pt idx="755">
                  <c:v>3180</c:v>
                </c:pt>
                <c:pt idx="756">
                  <c:v>3105</c:v>
                </c:pt>
                <c:pt idx="757">
                  <c:v>3180</c:v>
                </c:pt>
                <c:pt idx="758">
                  <c:v>3190</c:v>
                </c:pt>
                <c:pt idx="759">
                  <c:v>3155</c:v>
                </c:pt>
                <c:pt idx="760">
                  <c:v>3120</c:v>
                </c:pt>
                <c:pt idx="761">
                  <c:v>3175</c:v>
                </c:pt>
                <c:pt idx="762">
                  <c:v>3120</c:v>
                </c:pt>
                <c:pt idx="763">
                  <c:v>3160</c:v>
                </c:pt>
                <c:pt idx="764">
                  <c:v>3115</c:v>
                </c:pt>
                <c:pt idx="765">
                  <c:v>3130</c:v>
                </c:pt>
                <c:pt idx="766">
                  <c:v>3155</c:v>
                </c:pt>
                <c:pt idx="767">
                  <c:v>3170</c:v>
                </c:pt>
                <c:pt idx="768">
                  <c:v>3170</c:v>
                </c:pt>
                <c:pt idx="769">
                  <c:v>3145</c:v>
                </c:pt>
                <c:pt idx="770">
                  <c:v>3140</c:v>
                </c:pt>
                <c:pt idx="771">
                  <c:v>3160</c:v>
                </c:pt>
                <c:pt idx="772">
                  <c:v>3205</c:v>
                </c:pt>
                <c:pt idx="773">
                  <c:v>3210</c:v>
                </c:pt>
                <c:pt idx="774">
                  <c:v>3175</c:v>
                </c:pt>
                <c:pt idx="775">
                  <c:v>3155</c:v>
                </c:pt>
                <c:pt idx="776">
                  <c:v>3155</c:v>
                </c:pt>
                <c:pt idx="777">
                  <c:v>3125</c:v>
                </c:pt>
                <c:pt idx="778">
                  <c:v>3135</c:v>
                </c:pt>
                <c:pt idx="779">
                  <c:v>3165</c:v>
                </c:pt>
                <c:pt idx="780">
                  <c:v>3140</c:v>
                </c:pt>
                <c:pt idx="781">
                  <c:v>3135</c:v>
                </c:pt>
                <c:pt idx="782">
                  <c:v>3175</c:v>
                </c:pt>
                <c:pt idx="783">
                  <c:v>3170</c:v>
                </c:pt>
                <c:pt idx="784">
                  <c:v>3160</c:v>
                </c:pt>
                <c:pt idx="785">
                  <c:v>3175</c:v>
                </c:pt>
                <c:pt idx="786">
                  <c:v>3160</c:v>
                </c:pt>
                <c:pt idx="787">
                  <c:v>3135</c:v>
                </c:pt>
                <c:pt idx="788">
                  <c:v>3175</c:v>
                </c:pt>
                <c:pt idx="789">
                  <c:v>3190</c:v>
                </c:pt>
                <c:pt idx="790">
                  <c:v>3155</c:v>
                </c:pt>
                <c:pt idx="791">
                  <c:v>3175</c:v>
                </c:pt>
                <c:pt idx="792">
                  <c:v>3130</c:v>
                </c:pt>
                <c:pt idx="793">
                  <c:v>3155</c:v>
                </c:pt>
                <c:pt idx="794">
                  <c:v>3160</c:v>
                </c:pt>
                <c:pt idx="795">
                  <c:v>3160</c:v>
                </c:pt>
                <c:pt idx="796">
                  <c:v>3210</c:v>
                </c:pt>
                <c:pt idx="797">
                  <c:v>3140</c:v>
                </c:pt>
                <c:pt idx="798">
                  <c:v>3160</c:v>
                </c:pt>
                <c:pt idx="799">
                  <c:v>3150</c:v>
                </c:pt>
                <c:pt idx="800">
                  <c:v>3205</c:v>
                </c:pt>
                <c:pt idx="801">
                  <c:v>3200</c:v>
                </c:pt>
                <c:pt idx="802">
                  <c:v>3215</c:v>
                </c:pt>
                <c:pt idx="803">
                  <c:v>3290</c:v>
                </c:pt>
                <c:pt idx="804">
                  <c:v>3260</c:v>
                </c:pt>
                <c:pt idx="805">
                  <c:v>3285</c:v>
                </c:pt>
                <c:pt idx="806">
                  <c:v>3310</c:v>
                </c:pt>
                <c:pt idx="807">
                  <c:v>3270</c:v>
                </c:pt>
                <c:pt idx="808">
                  <c:v>3295</c:v>
                </c:pt>
                <c:pt idx="809">
                  <c:v>3375</c:v>
                </c:pt>
                <c:pt idx="810">
                  <c:v>3510</c:v>
                </c:pt>
                <c:pt idx="811">
                  <c:v>3480</c:v>
                </c:pt>
                <c:pt idx="812">
                  <c:v>3535</c:v>
                </c:pt>
                <c:pt idx="813">
                  <c:v>3550</c:v>
                </c:pt>
                <c:pt idx="814">
                  <c:v>3500</c:v>
                </c:pt>
                <c:pt idx="815">
                  <c:v>3495</c:v>
                </c:pt>
                <c:pt idx="816">
                  <c:v>3580</c:v>
                </c:pt>
                <c:pt idx="817">
                  <c:v>3575</c:v>
                </c:pt>
                <c:pt idx="818">
                  <c:v>3540</c:v>
                </c:pt>
                <c:pt idx="819">
                  <c:v>3400</c:v>
                </c:pt>
                <c:pt idx="820">
                  <c:v>3360</c:v>
                </c:pt>
                <c:pt idx="821">
                  <c:v>3275</c:v>
                </c:pt>
                <c:pt idx="822">
                  <c:v>3255</c:v>
                </c:pt>
                <c:pt idx="823">
                  <c:v>3210</c:v>
                </c:pt>
                <c:pt idx="824">
                  <c:v>3175</c:v>
                </c:pt>
                <c:pt idx="825">
                  <c:v>3135</c:v>
                </c:pt>
                <c:pt idx="826">
                  <c:v>3180</c:v>
                </c:pt>
                <c:pt idx="827">
                  <c:v>3185</c:v>
                </c:pt>
                <c:pt idx="828">
                  <c:v>3200</c:v>
                </c:pt>
                <c:pt idx="829">
                  <c:v>3170</c:v>
                </c:pt>
                <c:pt idx="830">
                  <c:v>3180</c:v>
                </c:pt>
                <c:pt idx="831">
                  <c:v>3200</c:v>
                </c:pt>
                <c:pt idx="832">
                  <c:v>3170</c:v>
                </c:pt>
                <c:pt idx="833">
                  <c:v>3165</c:v>
                </c:pt>
                <c:pt idx="834">
                  <c:v>3155</c:v>
                </c:pt>
                <c:pt idx="835">
                  <c:v>3155</c:v>
                </c:pt>
                <c:pt idx="836">
                  <c:v>3145</c:v>
                </c:pt>
                <c:pt idx="837">
                  <c:v>3120</c:v>
                </c:pt>
                <c:pt idx="838">
                  <c:v>3145</c:v>
                </c:pt>
                <c:pt idx="839">
                  <c:v>3175</c:v>
                </c:pt>
                <c:pt idx="840">
                  <c:v>3160</c:v>
                </c:pt>
                <c:pt idx="841">
                  <c:v>3145</c:v>
                </c:pt>
                <c:pt idx="842">
                  <c:v>3155</c:v>
                </c:pt>
                <c:pt idx="843">
                  <c:v>3175</c:v>
                </c:pt>
                <c:pt idx="844">
                  <c:v>3170</c:v>
                </c:pt>
                <c:pt idx="845">
                  <c:v>3135</c:v>
                </c:pt>
                <c:pt idx="846">
                  <c:v>3120</c:v>
                </c:pt>
                <c:pt idx="847">
                  <c:v>3175</c:v>
                </c:pt>
                <c:pt idx="848">
                  <c:v>3170</c:v>
                </c:pt>
                <c:pt idx="849">
                  <c:v>3150</c:v>
                </c:pt>
                <c:pt idx="850">
                  <c:v>3125</c:v>
                </c:pt>
                <c:pt idx="851">
                  <c:v>3165</c:v>
                </c:pt>
                <c:pt idx="852">
                  <c:v>3170</c:v>
                </c:pt>
                <c:pt idx="853">
                  <c:v>3120</c:v>
                </c:pt>
                <c:pt idx="854">
                  <c:v>3110</c:v>
                </c:pt>
                <c:pt idx="855">
                  <c:v>3150</c:v>
                </c:pt>
                <c:pt idx="856">
                  <c:v>3150</c:v>
                </c:pt>
                <c:pt idx="857">
                  <c:v>3145</c:v>
                </c:pt>
                <c:pt idx="858">
                  <c:v>3205</c:v>
                </c:pt>
                <c:pt idx="859">
                  <c:v>3180</c:v>
                </c:pt>
                <c:pt idx="860">
                  <c:v>3105</c:v>
                </c:pt>
                <c:pt idx="861">
                  <c:v>3125</c:v>
                </c:pt>
                <c:pt idx="862">
                  <c:v>3185</c:v>
                </c:pt>
                <c:pt idx="863">
                  <c:v>3155</c:v>
                </c:pt>
                <c:pt idx="864">
                  <c:v>3140</c:v>
                </c:pt>
                <c:pt idx="865">
                  <c:v>3180</c:v>
                </c:pt>
                <c:pt idx="866">
                  <c:v>3145</c:v>
                </c:pt>
                <c:pt idx="867">
                  <c:v>3140</c:v>
                </c:pt>
                <c:pt idx="868">
                  <c:v>3195</c:v>
                </c:pt>
                <c:pt idx="869">
                  <c:v>3165</c:v>
                </c:pt>
                <c:pt idx="870">
                  <c:v>3125</c:v>
                </c:pt>
                <c:pt idx="871">
                  <c:v>3120</c:v>
                </c:pt>
                <c:pt idx="872">
                  <c:v>3090</c:v>
                </c:pt>
                <c:pt idx="873">
                  <c:v>3120</c:v>
                </c:pt>
                <c:pt idx="874">
                  <c:v>3120</c:v>
                </c:pt>
                <c:pt idx="875">
                  <c:v>3120</c:v>
                </c:pt>
                <c:pt idx="876">
                  <c:v>3145</c:v>
                </c:pt>
                <c:pt idx="877">
                  <c:v>3130</c:v>
                </c:pt>
                <c:pt idx="878">
                  <c:v>3135</c:v>
                </c:pt>
                <c:pt idx="879">
                  <c:v>3100</c:v>
                </c:pt>
                <c:pt idx="880">
                  <c:v>3155</c:v>
                </c:pt>
                <c:pt idx="881">
                  <c:v>3160</c:v>
                </c:pt>
                <c:pt idx="882">
                  <c:v>3140</c:v>
                </c:pt>
                <c:pt idx="883">
                  <c:v>3140</c:v>
                </c:pt>
                <c:pt idx="884">
                  <c:v>3165</c:v>
                </c:pt>
                <c:pt idx="885">
                  <c:v>3135</c:v>
                </c:pt>
                <c:pt idx="886">
                  <c:v>3145</c:v>
                </c:pt>
                <c:pt idx="887">
                  <c:v>3130</c:v>
                </c:pt>
                <c:pt idx="888">
                  <c:v>3160</c:v>
                </c:pt>
                <c:pt idx="889">
                  <c:v>3150</c:v>
                </c:pt>
                <c:pt idx="890">
                  <c:v>3125</c:v>
                </c:pt>
                <c:pt idx="891">
                  <c:v>3110</c:v>
                </c:pt>
                <c:pt idx="892">
                  <c:v>3155</c:v>
                </c:pt>
                <c:pt idx="893">
                  <c:v>3125</c:v>
                </c:pt>
                <c:pt idx="894">
                  <c:v>3145</c:v>
                </c:pt>
                <c:pt idx="895">
                  <c:v>3165</c:v>
                </c:pt>
                <c:pt idx="896">
                  <c:v>3145</c:v>
                </c:pt>
                <c:pt idx="897">
                  <c:v>3120</c:v>
                </c:pt>
                <c:pt idx="898">
                  <c:v>3135</c:v>
                </c:pt>
                <c:pt idx="899">
                  <c:v>3120</c:v>
                </c:pt>
                <c:pt idx="900">
                  <c:v>3110</c:v>
                </c:pt>
                <c:pt idx="901">
                  <c:v>3120</c:v>
                </c:pt>
                <c:pt idx="902">
                  <c:v>3110</c:v>
                </c:pt>
                <c:pt idx="903">
                  <c:v>3145</c:v>
                </c:pt>
                <c:pt idx="904">
                  <c:v>3140</c:v>
                </c:pt>
                <c:pt idx="905">
                  <c:v>3140</c:v>
                </c:pt>
                <c:pt idx="906">
                  <c:v>3140</c:v>
                </c:pt>
                <c:pt idx="907">
                  <c:v>3120</c:v>
                </c:pt>
                <c:pt idx="908">
                  <c:v>3120</c:v>
                </c:pt>
                <c:pt idx="909">
                  <c:v>3135</c:v>
                </c:pt>
                <c:pt idx="910">
                  <c:v>3150</c:v>
                </c:pt>
                <c:pt idx="911">
                  <c:v>3120</c:v>
                </c:pt>
                <c:pt idx="912">
                  <c:v>3110</c:v>
                </c:pt>
                <c:pt idx="913">
                  <c:v>3135</c:v>
                </c:pt>
                <c:pt idx="914">
                  <c:v>3115</c:v>
                </c:pt>
                <c:pt idx="915">
                  <c:v>3120</c:v>
                </c:pt>
                <c:pt idx="916">
                  <c:v>3115</c:v>
                </c:pt>
                <c:pt idx="917">
                  <c:v>3125</c:v>
                </c:pt>
                <c:pt idx="918">
                  <c:v>3150</c:v>
                </c:pt>
                <c:pt idx="919">
                  <c:v>3135</c:v>
                </c:pt>
                <c:pt idx="920">
                  <c:v>3130</c:v>
                </c:pt>
                <c:pt idx="921">
                  <c:v>3095</c:v>
                </c:pt>
                <c:pt idx="922">
                  <c:v>3115</c:v>
                </c:pt>
                <c:pt idx="923">
                  <c:v>3105</c:v>
                </c:pt>
                <c:pt idx="924">
                  <c:v>3125</c:v>
                </c:pt>
                <c:pt idx="925">
                  <c:v>3120</c:v>
                </c:pt>
                <c:pt idx="926">
                  <c:v>3150</c:v>
                </c:pt>
                <c:pt idx="927">
                  <c:v>3115</c:v>
                </c:pt>
                <c:pt idx="928">
                  <c:v>3180</c:v>
                </c:pt>
                <c:pt idx="929">
                  <c:v>3120</c:v>
                </c:pt>
                <c:pt idx="930">
                  <c:v>3150</c:v>
                </c:pt>
                <c:pt idx="931">
                  <c:v>3120</c:v>
                </c:pt>
                <c:pt idx="932">
                  <c:v>3120</c:v>
                </c:pt>
                <c:pt idx="933">
                  <c:v>3130</c:v>
                </c:pt>
                <c:pt idx="934">
                  <c:v>3110</c:v>
                </c:pt>
                <c:pt idx="935">
                  <c:v>3105</c:v>
                </c:pt>
                <c:pt idx="936">
                  <c:v>3120</c:v>
                </c:pt>
                <c:pt idx="937">
                  <c:v>3140</c:v>
                </c:pt>
                <c:pt idx="938">
                  <c:v>3095</c:v>
                </c:pt>
                <c:pt idx="939">
                  <c:v>3090</c:v>
                </c:pt>
                <c:pt idx="940">
                  <c:v>3120</c:v>
                </c:pt>
                <c:pt idx="941">
                  <c:v>3160</c:v>
                </c:pt>
                <c:pt idx="942">
                  <c:v>3155</c:v>
                </c:pt>
                <c:pt idx="943">
                  <c:v>3160</c:v>
                </c:pt>
                <c:pt idx="944">
                  <c:v>3135</c:v>
                </c:pt>
                <c:pt idx="945">
                  <c:v>3115</c:v>
                </c:pt>
                <c:pt idx="946">
                  <c:v>3115</c:v>
                </c:pt>
                <c:pt idx="947">
                  <c:v>3100</c:v>
                </c:pt>
                <c:pt idx="948">
                  <c:v>3085</c:v>
                </c:pt>
                <c:pt idx="949">
                  <c:v>3100</c:v>
                </c:pt>
                <c:pt idx="950">
                  <c:v>3105</c:v>
                </c:pt>
                <c:pt idx="951">
                  <c:v>3095</c:v>
                </c:pt>
                <c:pt idx="952">
                  <c:v>3105</c:v>
                </c:pt>
                <c:pt idx="953">
                  <c:v>3115</c:v>
                </c:pt>
                <c:pt idx="954">
                  <c:v>3115</c:v>
                </c:pt>
                <c:pt idx="955">
                  <c:v>3135</c:v>
                </c:pt>
                <c:pt idx="956">
                  <c:v>3150</c:v>
                </c:pt>
                <c:pt idx="957">
                  <c:v>3125</c:v>
                </c:pt>
                <c:pt idx="958">
                  <c:v>3125</c:v>
                </c:pt>
                <c:pt idx="959">
                  <c:v>3145</c:v>
                </c:pt>
                <c:pt idx="960">
                  <c:v>3110</c:v>
                </c:pt>
                <c:pt idx="961">
                  <c:v>3085</c:v>
                </c:pt>
                <c:pt idx="962">
                  <c:v>3120</c:v>
                </c:pt>
                <c:pt idx="963">
                  <c:v>3155</c:v>
                </c:pt>
                <c:pt idx="964">
                  <c:v>3155</c:v>
                </c:pt>
                <c:pt idx="965">
                  <c:v>3155</c:v>
                </c:pt>
                <c:pt idx="966">
                  <c:v>3130</c:v>
                </c:pt>
                <c:pt idx="967">
                  <c:v>3140</c:v>
                </c:pt>
                <c:pt idx="968">
                  <c:v>3135</c:v>
                </c:pt>
                <c:pt idx="969">
                  <c:v>3135</c:v>
                </c:pt>
                <c:pt idx="970">
                  <c:v>3110</c:v>
                </c:pt>
                <c:pt idx="971">
                  <c:v>3110</c:v>
                </c:pt>
                <c:pt idx="972">
                  <c:v>3100</c:v>
                </c:pt>
                <c:pt idx="973">
                  <c:v>3130</c:v>
                </c:pt>
                <c:pt idx="974">
                  <c:v>3105</c:v>
                </c:pt>
                <c:pt idx="975">
                  <c:v>3080</c:v>
                </c:pt>
                <c:pt idx="976">
                  <c:v>3100</c:v>
                </c:pt>
                <c:pt idx="977">
                  <c:v>3135</c:v>
                </c:pt>
                <c:pt idx="978">
                  <c:v>3110</c:v>
                </c:pt>
                <c:pt idx="979">
                  <c:v>3110</c:v>
                </c:pt>
                <c:pt idx="980">
                  <c:v>3105</c:v>
                </c:pt>
                <c:pt idx="981">
                  <c:v>3105</c:v>
                </c:pt>
                <c:pt idx="982">
                  <c:v>3125</c:v>
                </c:pt>
                <c:pt idx="983">
                  <c:v>3105</c:v>
                </c:pt>
                <c:pt idx="984">
                  <c:v>3130</c:v>
                </c:pt>
                <c:pt idx="985">
                  <c:v>3110</c:v>
                </c:pt>
                <c:pt idx="986">
                  <c:v>3105</c:v>
                </c:pt>
                <c:pt idx="987">
                  <c:v>3140</c:v>
                </c:pt>
                <c:pt idx="988">
                  <c:v>3115</c:v>
                </c:pt>
                <c:pt idx="989">
                  <c:v>3110</c:v>
                </c:pt>
                <c:pt idx="990">
                  <c:v>3140</c:v>
                </c:pt>
                <c:pt idx="991">
                  <c:v>3120</c:v>
                </c:pt>
                <c:pt idx="992">
                  <c:v>3120</c:v>
                </c:pt>
                <c:pt idx="993">
                  <c:v>3115</c:v>
                </c:pt>
                <c:pt idx="994">
                  <c:v>3155</c:v>
                </c:pt>
                <c:pt idx="995">
                  <c:v>3110</c:v>
                </c:pt>
                <c:pt idx="996">
                  <c:v>3105</c:v>
                </c:pt>
                <c:pt idx="997">
                  <c:v>3125</c:v>
                </c:pt>
                <c:pt idx="998">
                  <c:v>3125</c:v>
                </c:pt>
                <c:pt idx="999">
                  <c:v>3090</c:v>
                </c:pt>
                <c:pt idx="1000">
                  <c:v>3100</c:v>
                </c:pt>
                <c:pt idx="1001">
                  <c:v>3090</c:v>
                </c:pt>
                <c:pt idx="1002">
                  <c:v>3115</c:v>
                </c:pt>
                <c:pt idx="1003">
                  <c:v>3105</c:v>
                </c:pt>
                <c:pt idx="1004">
                  <c:v>3120</c:v>
                </c:pt>
                <c:pt idx="1005">
                  <c:v>3120</c:v>
                </c:pt>
                <c:pt idx="1006">
                  <c:v>3140</c:v>
                </c:pt>
                <c:pt idx="1007">
                  <c:v>3150</c:v>
                </c:pt>
                <c:pt idx="1008">
                  <c:v>3135</c:v>
                </c:pt>
                <c:pt idx="1009">
                  <c:v>3115</c:v>
                </c:pt>
                <c:pt idx="1010">
                  <c:v>3100</c:v>
                </c:pt>
                <c:pt idx="1011">
                  <c:v>3105</c:v>
                </c:pt>
                <c:pt idx="1012">
                  <c:v>3110</c:v>
                </c:pt>
                <c:pt idx="1013">
                  <c:v>3120</c:v>
                </c:pt>
                <c:pt idx="1014">
                  <c:v>3110</c:v>
                </c:pt>
                <c:pt idx="1015">
                  <c:v>3085</c:v>
                </c:pt>
                <c:pt idx="1016">
                  <c:v>3080</c:v>
                </c:pt>
                <c:pt idx="1017">
                  <c:v>3075</c:v>
                </c:pt>
                <c:pt idx="1018">
                  <c:v>3100</c:v>
                </c:pt>
                <c:pt idx="1019">
                  <c:v>3135</c:v>
                </c:pt>
                <c:pt idx="1020">
                  <c:v>3120</c:v>
                </c:pt>
                <c:pt idx="1021">
                  <c:v>3110</c:v>
                </c:pt>
                <c:pt idx="1022">
                  <c:v>3095</c:v>
                </c:pt>
                <c:pt idx="1023">
                  <c:v>3095</c:v>
                </c:pt>
                <c:pt idx="1024">
                  <c:v>3095</c:v>
                </c:pt>
                <c:pt idx="1025">
                  <c:v>3080</c:v>
                </c:pt>
                <c:pt idx="1026">
                  <c:v>3130</c:v>
                </c:pt>
                <c:pt idx="1027">
                  <c:v>3125</c:v>
                </c:pt>
                <c:pt idx="1028">
                  <c:v>3105</c:v>
                </c:pt>
                <c:pt idx="1029">
                  <c:v>3085</c:v>
                </c:pt>
                <c:pt idx="1030">
                  <c:v>3130</c:v>
                </c:pt>
                <c:pt idx="1031">
                  <c:v>3090</c:v>
                </c:pt>
                <c:pt idx="1032">
                  <c:v>3095</c:v>
                </c:pt>
                <c:pt idx="1033">
                  <c:v>3095</c:v>
                </c:pt>
                <c:pt idx="1034">
                  <c:v>3105</c:v>
                </c:pt>
                <c:pt idx="1035">
                  <c:v>3125</c:v>
                </c:pt>
                <c:pt idx="1036">
                  <c:v>3075</c:v>
                </c:pt>
                <c:pt idx="1037">
                  <c:v>3105</c:v>
                </c:pt>
                <c:pt idx="1038">
                  <c:v>3075</c:v>
                </c:pt>
                <c:pt idx="1039">
                  <c:v>3095</c:v>
                </c:pt>
                <c:pt idx="1040">
                  <c:v>3095</c:v>
                </c:pt>
                <c:pt idx="1041">
                  <c:v>3100</c:v>
                </c:pt>
                <c:pt idx="1042">
                  <c:v>3125</c:v>
                </c:pt>
                <c:pt idx="1043">
                  <c:v>3100</c:v>
                </c:pt>
                <c:pt idx="1044">
                  <c:v>3105</c:v>
                </c:pt>
                <c:pt idx="1045">
                  <c:v>3125</c:v>
                </c:pt>
                <c:pt idx="1046">
                  <c:v>3140</c:v>
                </c:pt>
                <c:pt idx="1047">
                  <c:v>3110</c:v>
                </c:pt>
                <c:pt idx="1048">
                  <c:v>3085</c:v>
                </c:pt>
                <c:pt idx="1049">
                  <c:v>3085</c:v>
                </c:pt>
                <c:pt idx="1050">
                  <c:v>3060</c:v>
                </c:pt>
                <c:pt idx="1051">
                  <c:v>3105</c:v>
                </c:pt>
                <c:pt idx="1052">
                  <c:v>3090</c:v>
                </c:pt>
                <c:pt idx="1053">
                  <c:v>3110</c:v>
                </c:pt>
                <c:pt idx="1054">
                  <c:v>3095</c:v>
                </c:pt>
                <c:pt idx="1055">
                  <c:v>3085</c:v>
                </c:pt>
                <c:pt idx="1056">
                  <c:v>3100</c:v>
                </c:pt>
                <c:pt idx="1057">
                  <c:v>3120</c:v>
                </c:pt>
                <c:pt idx="1058">
                  <c:v>3130</c:v>
                </c:pt>
                <c:pt idx="1059">
                  <c:v>3125</c:v>
                </c:pt>
                <c:pt idx="1060">
                  <c:v>3080</c:v>
                </c:pt>
                <c:pt idx="1061">
                  <c:v>3070</c:v>
                </c:pt>
                <c:pt idx="1062">
                  <c:v>3105</c:v>
                </c:pt>
                <c:pt idx="1063">
                  <c:v>3105</c:v>
                </c:pt>
                <c:pt idx="1064">
                  <c:v>3095</c:v>
                </c:pt>
                <c:pt idx="1065">
                  <c:v>3085</c:v>
                </c:pt>
                <c:pt idx="1066">
                  <c:v>3085</c:v>
                </c:pt>
                <c:pt idx="1067">
                  <c:v>3095</c:v>
                </c:pt>
                <c:pt idx="1068">
                  <c:v>3110</c:v>
                </c:pt>
                <c:pt idx="1069">
                  <c:v>3115</c:v>
                </c:pt>
                <c:pt idx="1070">
                  <c:v>3095</c:v>
                </c:pt>
                <c:pt idx="1071">
                  <c:v>3110</c:v>
                </c:pt>
                <c:pt idx="1072">
                  <c:v>3110</c:v>
                </c:pt>
                <c:pt idx="1073">
                  <c:v>3095</c:v>
                </c:pt>
                <c:pt idx="1074">
                  <c:v>3110</c:v>
                </c:pt>
                <c:pt idx="1075">
                  <c:v>3115</c:v>
                </c:pt>
                <c:pt idx="1076">
                  <c:v>3095</c:v>
                </c:pt>
                <c:pt idx="1077">
                  <c:v>3130</c:v>
                </c:pt>
                <c:pt idx="1078">
                  <c:v>3125</c:v>
                </c:pt>
                <c:pt idx="1079">
                  <c:v>3105</c:v>
                </c:pt>
                <c:pt idx="1080">
                  <c:v>3095</c:v>
                </c:pt>
                <c:pt idx="1081">
                  <c:v>3065</c:v>
                </c:pt>
                <c:pt idx="1082">
                  <c:v>3075</c:v>
                </c:pt>
                <c:pt idx="1083">
                  <c:v>3085</c:v>
                </c:pt>
                <c:pt idx="1084">
                  <c:v>3095</c:v>
                </c:pt>
                <c:pt idx="1085">
                  <c:v>3080</c:v>
                </c:pt>
                <c:pt idx="1086">
                  <c:v>3125</c:v>
                </c:pt>
                <c:pt idx="1087">
                  <c:v>3100</c:v>
                </c:pt>
                <c:pt idx="1088">
                  <c:v>3100</c:v>
                </c:pt>
                <c:pt idx="1089">
                  <c:v>3115</c:v>
                </c:pt>
                <c:pt idx="1090">
                  <c:v>3085</c:v>
                </c:pt>
                <c:pt idx="1091">
                  <c:v>3095</c:v>
                </c:pt>
                <c:pt idx="1092">
                  <c:v>3095</c:v>
                </c:pt>
                <c:pt idx="1093">
                  <c:v>3110</c:v>
                </c:pt>
                <c:pt idx="1094">
                  <c:v>3115</c:v>
                </c:pt>
                <c:pt idx="1095">
                  <c:v>3095</c:v>
                </c:pt>
                <c:pt idx="1096">
                  <c:v>3105</c:v>
                </c:pt>
                <c:pt idx="1097">
                  <c:v>3095</c:v>
                </c:pt>
                <c:pt idx="1098">
                  <c:v>3080</c:v>
                </c:pt>
                <c:pt idx="1099">
                  <c:v>3120</c:v>
                </c:pt>
                <c:pt idx="1100">
                  <c:v>3085</c:v>
                </c:pt>
                <c:pt idx="1101">
                  <c:v>3080</c:v>
                </c:pt>
                <c:pt idx="1102">
                  <c:v>3085</c:v>
                </c:pt>
                <c:pt idx="1103">
                  <c:v>3105</c:v>
                </c:pt>
                <c:pt idx="1104">
                  <c:v>3110</c:v>
                </c:pt>
                <c:pt idx="1105">
                  <c:v>3100</c:v>
                </c:pt>
                <c:pt idx="1106">
                  <c:v>3130</c:v>
                </c:pt>
                <c:pt idx="1107">
                  <c:v>3120</c:v>
                </c:pt>
                <c:pt idx="1108">
                  <c:v>3085</c:v>
                </c:pt>
                <c:pt idx="1109">
                  <c:v>3095</c:v>
                </c:pt>
                <c:pt idx="1110">
                  <c:v>3115</c:v>
                </c:pt>
                <c:pt idx="1111">
                  <c:v>3080</c:v>
                </c:pt>
                <c:pt idx="1112">
                  <c:v>3120</c:v>
                </c:pt>
                <c:pt idx="1113">
                  <c:v>3085</c:v>
                </c:pt>
                <c:pt idx="1114">
                  <c:v>3085</c:v>
                </c:pt>
                <c:pt idx="1115">
                  <c:v>3110</c:v>
                </c:pt>
                <c:pt idx="1116">
                  <c:v>3105</c:v>
                </c:pt>
                <c:pt idx="1117">
                  <c:v>3085</c:v>
                </c:pt>
                <c:pt idx="1118">
                  <c:v>3070</c:v>
                </c:pt>
                <c:pt idx="1119">
                  <c:v>3080</c:v>
                </c:pt>
                <c:pt idx="1120">
                  <c:v>3075</c:v>
                </c:pt>
                <c:pt idx="1121">
                  <c:v>3080</c:v>
                </c:pt>
                <c:pt idx="1122">
                  <c:v>3105</c:v>
                </c:pt>
                <c:pt idx="1123">
                  <c:v>3120</c:v>
                </c:pt>
                <c:pt idx="1124">
                  <c:v>3120</c:v>
                </c:pt>
                <c:pt idx="1125">
                  <c:v>3090</c:v>
                </c:pt>
                <c:pt idx="1126">
                  <c:v>3065</c:v>
                </c:pt>
                <c:pt idx="1127">
                  <c:v>3090</c:v>
                </c:pt>
                <c:pt idx="1128">
                  <c:v>3095</c:v>
                </c:pt>
                <c:pt idx="1129">
                  <c:v>3095</c:v>
                </c:pt>
                <c:pt idx="1130">
                  <c:v>3110</c:v>
                </c:pt>
                <c:pt idx="1131">
                  <c:v>3090</c:v>
                </c:pt>
                <c:pt idx="1132">
                  <c:v>3085</c:v>
                </c:pt>
                <c:pt idx="1133">
                  <c:v>3090</c:v>
                </c:pt>
                <c:pt idx="1134">
                  <c:v>3050</c:v>
                </c:pt>
                <c:pt idx="1135">
                  <c:v>3075</c:v>
                </c:pt>
                <c:pt idx="1136">
                  <c:v>3095</c:v>
                </c:pt>
                <c:pt idx="1137">
                  <c:v>3130</c:v>
                </c:pt>
                <c:pt idx="1138">
                  <c:v>3125</c:v>
                </c:pt>
                <c:pt idx="1139">
                  <c:v>3115</c:v>
                </c:pt>
                <c:pt idx="1140">
                  <c:v>3135</c:v>
                </c:pt>
                <c:pt idx="1141">
                  <c:v>3100</c:v>
                </c:pt>
                <c:pt idx="1142">
                  <c:v>3060</c:v>
                </c:pt>
                <c:pt idx="1143">
                  <c:v>3085</c:v>
                </c:pt>
                <c:pt idx="1144">
                  <c:v>3110</c:v>
                </c:pt>
                <c:pt idx="1145">
                  <c:v>3120</c:v>
                </c:pt>
                <c:pt idx="1146">
                  <c:v>3080</c:v>
                </c:pt>
                <c:pt idx="1147">
                  <c:v>3060</c:v>
                </c:pt>
                <c:pt idx="1148">
                  <c:v>3100</c:v>
                </c:pt>
                <c:pt idx="1149">
                  <c:v>3085</c:v>
                </c:pt>
                <c:pt idx="1150">
                  <c:v>3055</c:v>
                </c:pt>
                <c:pt idx="1151">
                  <c:v>3095</c:v>
                </c:pt>
                <c:pt idx="1152">
                  <c:v>3075</c:v>
                </c:pt>
                <c:pt idx="1153">
                  <c:v>3135</c:v>
                </c:pt>
                <c:pt idx="1154">
                  <c:v>3125</c:v>
                </c:pt>
                <c:pt idx="1155">
                  <c:v>3115</c:v>
                </c:pt>
                <c:pt idx="1156">
                  <c:v>3090</c:v>
                </c:pt>
                <c:pt idx="1157">
                  <c:v>3090</c:v>
                </c:pt>
                <c:pt idx="1158">
                  <c:v>3090</c:v>
                </c:pt>
                <c:pt idx="1159">
                  <c:v>3095</c:v>
                </c:pt>
                <c:pt idx="1160">
                  <c:v>3110</c:v>
                </c:pt>
                <c:pt idx="1161">
                  <c:v>3110</c:v>
                </c:pt>
                <c:pt idx="1162">
                  <c:v>3090</c:v>
                </c:pt>
                <c:pt idx="1163">
                  <c:v>3060</c:v>
                </c:pt>
                <c:pt idx="1164">
                  <c:v>3100</c:v>
                </c:pt>
                <c:pt idx="1165">
                  <c:v>3080</c:v>
                </c:pt>
                <c:pt idx="1166">
                  <c:v>3095</c:v>
                </c:pt>
                <c:pt idx="1167">
                  <c:v>3085</c:v>
                </c:pt>
                <c:pt idx="1168">
                  <c:v>3105</c:v>
                </c:pt>
                <c:pt idx="1169">
                  <c:v>3120</c:v>
                </c:pt>
                <c:pt idx="1170">
                  <c:v>3135</c:v>
                </c:pt>
                <c:pt idx="1171">
                  <c:v>3070</c:v>
                </c:pt>
                <c:pt idx="1172">
                  <c:v>3085</c:v>
                </c:pt>
                <c:pt idx="1173">
                  <c:v>3095</c:v>
                </c:pt>
                <c:pt idx="1174">
                  <c:v>3080</c:v>
                </c:pt>
                <c:pt idx="1175">
                  <c:v>3065</c:v>
                </c:pt>
                <c:pt idx="1176">
                  <c:v>3090</c:v>
                </c:pt>
                <c:pt idx="1177">
                  <c:v>3095</c:v>
                </c:pt>
                <c:pt idx="1178">
                  <c:v>3080</c:v>
                </c:pt>
                <c:pt idx="1179">
                  <c:v>3090</c:v>
                </c:pt>
                <c:pt idx="1180">
                  <c:v>3095</c:v>
                </c:pt>
                <c:pt idx="1181">
                  <c:v>3065</c:v>
                </c:pt>
                <c:pt idx="1182">
                  <c:v>3065</c:v>
                </c:pt>
                <c:pt idx="1183">
                  <c:v>3095</c:v>
                </c:pt>
                <c:pt idx="1184">
                  <c:v>3100</c:v>
                </c:pt>
                <c:pt idx="1185">
                  <c:v>3110</c:v>
                </c:pt>
                <c:pt idx="1186">
                  <c:v>3090</c:v>
                </c:pt>
                <c:pt idx="1187">
                  <c:v>3080</c:v>
                </c:pt>
                <c:pt idx="1188">
                  <c:v>3125</c:v>
                </c:pt>
                <c:pt idx="1189">
                  <c:v>3115</c:v>
                </c:pt>
                <c:pt idx="1190">
                  <c:v>3075</c:v>
                </c:pt>
                <c:pt idx="1191">
                  <c:v>3070</c:v>
                </c:pt>
                <c:pt idx="1192">
                  <c:v>3075</c:v>
                </c:pt>
                <c:pt idx="1193">
                  <c:v>3080</c:v>
                </c:pt>
                <c:pt idx="1194">
                  <c:v>3100</c:v>
                </c:pt>
                <c:pt idx="1195">
                  <c:v>3105</c:v>
                </c:pt>
                <c:pt idx="1196">
                  <c:v>3095</c:v>
                </c:pt>
                <c:pt idx="1197">
                  <c:v>3095</c:v>
                </c:pt>
                <c:pt idx="1198">
                  <c:v>3080</c:v>
                </c:pt>
                <c:pt idx="1199">
                  <c:v>3115</c:v>
                </c:pt>
                <c:pt idx="1200">
                  <c:v>3115</c:v>
                </c:pt>
                <c:pt idx="1201">
                  <c:v>3090</c:v>
                </c:pt>
                <c:pt idx="1202">
                  <c:v>3045</c:v>
                </c:pt>
                <c:pt idx="1203">
                  <c:v>3080</c:v>
                </c:pt>
                <c:pt idx="1204">
                  <c:v>3075</c:v>
                </c:pt>
                <c:pt idx="1205">
                  <c:v>3080</c:v>
                </c:pt>
                <c:pt idx="1206">
                  <c:v>3095</c:v>
                </c:pt>
                <c:pt idx="1207">
                  <c:v>3060</c:v>
                </c:pt>
                <c:pt idx="1208">
                  <c:v>3100</c:v>
                </c:pt>
                <c:pt idx="1209">
                  <c:v>3155</c:v>
                </c:pt>
                <c:pt idx="1210">
                  <c:v>3085</c:v>
                </c:pt>
                <c:pt idx="1211">
                  <c:v>3105</c:v>
                </c:pt>
                <c:pt idx="1212">
                  <c:v>3120</c:v>
                </c:pt>
                <c:pt idx="1213">
                  <c:v>3145</c:v>
                </c:pt>
                <c:pt idx="1214">
                  <c:v>3105</c:v>
                </c:pt>
                <c:pt idx="1215">
                  <c:v>3145</c:v>
                </c:pt>
                <c:pt idx="1216">
                  <c:v>3150</c:v>
                </c:pt>
                <c:pt idx="1217">
                  <c:v>3140</c:v>
                </c:pt>
                <c:pt idx="1218">
                  <c:v>3170</c:v>
                </c:pt>
                <c:pt idx="1219">
                  <c:v>3185</c:v>
                </c:pt>
                <c:pt idx="1220">
                  <c:v>3185</c:v>
                </c:pt>
                <c:pt idx="1221">
                  <c:v>3170</c:v>
                </c:pt>
                <c:pt idx="1222">
                  <c:v>3165</c:v>
                </c:pt>
                <c:pt idx="1223">
                  <c:v>3155</c:v>
                </c:pt>
                <c:pt idx="1224">
                  <c:v>3165</c:v>
                </c:pt>
                <c:pt idx="1225">
                  <c:v>3195</c:v>
                </c:pt>
                <c:pt idx="1226">
                  <c:v>3105</c:v>
                </c:pt>
                <c:pt idx="1227">
                  <c:v>3110</c:v>
                </c:pt>
                <c:pt idx="1228">
                  <c:v>3130</c:v>
                </c:pt>
                <c:pt idx="1229">
                  <c:v>3095</c:v>
                </c:pt>
                <c:pt idx="1230">
                  <c:v>3105</c:v>
                </c:pt>
                <c:pt idx="1231">
                  <c:v>3110</c:v>
                </c:pt>
                <c:pt idx="1232">
                  <c:v>3105</c:v>
                </c:pt>
                <c:pt idx="1233">
                  <c:v>3070</c:v>
                </c:pt>
                <c:pt idx="1234">
                  <c:v>3120</c:v>
                </c:pt>
                <c:pt idx="1235">
                  <c:v>3095</c:v>
                </c:pt>
                <c:pt idx="1236">
                  <c:v>3085</c:v>
                </c:pt>
                <c:pt idx="1237">
                  <c:v>3090</c:v>
                </c:pt>
                <c:pt idx="1238">
                  <c:v>3110</c:v>
                </c:pt>
                <c:pt idx="1239">
                  <c:v>3065</c:v>
                </c:pt>
                <c:pt idx="1240">
                  <c:v>3100</c:v>
                </c:pt>
                <c:pt idx="1241">
                  <c:v>3130</c:v>
                </c:pt>
                <c:pt idx="1242">
                  <c:v>3115</c:v>
                </c:pt>
                <c:pt idx="1243">
                  <c:v>3080</c:v>
                </c:pt>
                <c:pt idx="1244">
                  <c:v>3055</c:v>
                </c:pt>
                <c:pt idx="1245">
                  <c:v>3075</c:v>
                </c:pt>
                <c:pt idx="1246">
                  <c:v>3090</c:v>
                </c:pt>
                <c:pt idx="1247">
                  <c:v>3095</c:v>
                </c:pt>
                <c:pt idx="1248">
                  <c:v>3080</c:v>
                </c:pt>
                <c:pt idx="1249">
                  <c:v>3055</c:v>
                </c:pt>
                <c:pt idx="1250">
                  <c:v>3055</c:v>
                </c:pt>
                <c:pt idx="1251">
                  <c:v>3070</c:v>
                </c:pt>
                <c:pt idx="1252">
                  <c:v>3065</c:v>
                </c:pt>
                <c:pt idx="1253">
                  <c:v>3080</c:v>
                </c:pt>
                <c:pt idx="1254">
                  <c:v>3075</c:v>
                </c:pt>
                <c:pt idx="1255">
                  <c:v>3080</c:v>
                </c:pt>
                <c:pt idx="1256">
                  <c:v>3090</c:v>
                </c:pt>
                <c:pt idx="1257">
                  <c:v>3090</c:v>
                </c:pt>
                <c:pt idx="1258">
                  <c:v>3090</c:v>
                </c:pt>
                <c:pt idx="1259">
                  <c:v>3095</c:v>
                </c:pt>
                <c:pt idx="1260">
                  <c:v>3105</c:v>
                </c:pt>
                <c:pt idx="1261">
                  <c:v>3095</c:v>
                </c:pt>
                <c:pt idx="1262">
                  <c:v>3050</c:v>
                </c:pt>
                <c:pt idx="1263">
                  <c:v>3075</c:v>
                </c:pt>
                <c:pt idx="1264">
                  <c:v>3065</c:v>
                </c:pt>
                <c:pt idx="1265">
                  <c:v>3075</c:v>
                </c:pt>
                <c:pt idx="1266">
                  <c:v>3080</c:v>
                </c:pt>
                <c:pt idx="1267">
                  <c:v>3090</c:v>
                </c:pt>
                <c:pt idx="1268">
                  <c:v>3115</c:v>
                </c:pt>
                <c:pt idx="1269">
                  <c:v>3100</c:v>
                </c:pt>
                <c:pt idx="1270">
                  <c:v>3085</c:v>
                </c:pt>
                <c:pt idx="1271">
                  <c:v>3085</c:v>
                </c:pt>
                <c:pt idx="1272">
                  <c:v>3070</c:v>
                </c:pt>
                <c:pt idx="1273">
                  <c:v>3075</c:v>
                </c:pt>
                <c:pt idx="1274">
                  <c:v>3115</c:v>
                </c:pt>
                <c:pt idx="1275">
                  <c:v>3120</c:v>
                </c:pt>
                <c:pt idx="1276">
                  <c:v>3095</c:v>
                </c:pt>
                <c:pt idx="1277">
                  <c:v>3045</c:v>
                </c:pt>
                <c:pt idx="1278">
                  <c:v>3075</c:v>
                </c:pt>
                <c:pt idx="1279">
                  <c:v>3070</c:v>
                </c:pt>
                <c:pt idx="1280">
                  <c:v>3075</c:v>
                </c:pt>
                <c:pt idx="1281">
                  <c:v>3100</c:v>
                </c:pt>
                <c:pt idx="1282">
                  <c:v>3110</c:v>
                </c:pt>
                <c:pt idx="1283">
                  <c:v>3075</c:v>
                </c:pt>
                <c:pt idx="1284">
                  <c:v>3080</c:v>
                </c:pt>
                <c:pt idx="1285">
                  <c:v>3100</c:v>
                </c:pt>
                <c:pt idx="1286">
                  <c:v>3070</c:v>
                </c:pt>
                <c:pt idx="1287">
                  <c:v>3060</c:v>
                </c:pt>
                <c:pt idx="1288">
                  <c:v>3085</c:v>
                </c:pt>
                <c:pt idx="1289">
                  <c:v>3115</c:v>
                </c:pt>
                <c:pt idx="1290">
                  <c:v>3090</c:v>
                </c:pt>
                <c:pt idx="1291">
                  <c:v>3090</c:v>
                </c:pt>
                <c:pt idx="1292">
                  <c:v>3115</c:v>
                </c:pt>
                <c:pt idx="1293">
                  <c:v>3145</c:v>
                </c:pt>
                <c:pt idx="1294">
                  <c:v>3145</c:v>
                </c:pt>
                <c:pt idx="1295">
                  <c:v>3125</c:v>
                </c:pt>
                <c:pt idx="1296">
                  <c:v>3115</c:v>
                </c:pt>
                <c:pt idx="1297">
                  <c:v>3140</c:v>
                </c:pt>
                <c:pt idx="1298">
                  <c:v>3180</c:v>
                </c:pt>
                <c:pt idx="1299">
                  <c:v>3195</c:v>
                </c:pt>
                <c:pt idx="1300">
                  <c:v>3275</c:v>
                </c:pt>
                <c:pt idx="1301">
                  <c:v>3305</c:v>
                </c:pt>
                <c:pt idx="1302">
                  <c:v>3325</c:v>
                </c:pt>
                <c:pt idx="1303">
                  <c:v>3350</c:v>
                </c:pt>
                <c:pt idx="1304">
                  <c:v>3300</c:v>
                </c:pt>
                <c:pt idx="1305">
                  <c:v>3280</c:v>
                </c:pt>
                <c:pt idx="1306">
                  <c:v>3290</c:v>
                </c:pt>
                <c:pt idx="1307">
                  <c:v>3255</c:v>
                </c:pt>
                <c:pt idx="1308">
                  <c:v>3230</c:v>
                </c:pt>
                <c:pt idx="1309">
                  <c:v>3185</c:v>
                </c:pt>
                <c:pt idx="1310">
                  <c:v>3180</c:v>
                </c:pt>
                <c:pt idx="1311">
                  <c:v>3180</c:v>
                </c:pt>
                <c:pt idx="1312">
                  <c:v>3140</c:v>
                </c:pt>
                <c:pt idx="1313">
                  <c:v>3140</c:v>
                </c:pt>
                <c:pt idx="1314">
                  <c:v>3105</c:v>
                </c:pt>
                <c:pt idx="1315">
                  <c:v>3080</c:v>
                </c:pt>
                <c:pt idx="1316">
                  <c:v>3055</c:v>
                </c:pt>
                <c:pt idx="1317">
                  <c:v>3095</c:v>
                </c:pt>
                <c:pt idx="1318">
                  <c:v>3110</c:v>
                </c:pt>
                <c:pt idx="1319">
                  <c:v>3050</c:v>
                </c:pt>
                <c:pt idx="1320">
                  <c:v>3065</c:v>
                </c:pt>
                <c:pt idx="1321">
                  <c:v>3055</c:v>
                </c:pt>
                <c:pt idx="1322">
                  <c:v>3130</c:v>
                </c:pt>
                <c:pt idx="1323">
                  <c:v>3085</c:v>
                </c:pt>
                <c:pt idx="1324">
                  <c:v>3085</c:v>
                </c:pt>
                <c:pt idx="1325">
                  <c:v>3065</c:v>
                </c:pt>
                <c:pt idx="1326">
                  <c:v>3055</c:v>
                </c:pt>
                <c:pt idx="1327">
                  <c:v>3080</c:v>
                </c:pt>
                <c:pt idx="1328">
                  <c:v>3040</c:v>
                </c:pt>
                <c:pt idx="1329">
                  <c:v>3090</c:v>
                </c:pt>
                <c:pt idx="1330">
                  <c:v>3055</c:v>
                </c:pt>
                <c:pt idx="1331">
                  <c:v>3110</c:v>
                </c:pt>
                <c:pt idx="1332">
                  <c:v>3060</c:v>
                </c:pt>
                <c:pt idx="1333">
                  <c:v>3060</c:v>
                </c:pt>
                <c:pt idx="1334">
                  <c:v>3090</c:v>
                </c:pt>
                <c:pt idx="1335">
                  <c:v>3075</c:v>
                </c:pt>
                <c:pt idx="1336">
                  <c:v>3075</c:v>
                </c:pt>
                <c:pt idx="1337">
                  <c:v>3060</c:v>
                </c:pt>
                <c:pt idx="1338">
                  <c:v>3100</c:v>
                </c:pt>
                <c:pt idx="1339">
                  <c:v>3095</c:v>
                </c:pt>
                <c:pt idx="1340">
                  <c:v>3070</c:v>
                </c:pt>
                <c:pt idx="1341">
                  <c:v>3085</c:v>
                </c:pt>
                <c:pt idx="1342">
                  <c:v>3085</c:v>
                </c:pt>
                <c:pt idx="1343">
                  <c:v>3050</c:v>
                </c:pt>
                <c:pt idx="1344">
                  <c:v>3070</c:v>
                </c:pt>
                <c:pt idx="1345">
                  <c:v>3060</c:v>
                </c:pt>
                <c:pt idx="1346">
                  <c:v>3075</c:v>
                </c:pt>
                <c:pt idx="1347">
                  <c:v>3090</c:v>
                </c:pt>
                <c:pt idx="1348">
                  <c:v>3080</c:v>
                </c:pt>
                <c:pt idx="1349">
                  <c:v>3075</c:v>
                </c:pt>
                <c:pt idx="1350">
                  <c:v>3075</c:v>
                </c:pt>
                <c:pt idx="1351">
                  <c:v>3060</c:v>
                </c:pt>
                <c:pt idx="1352">
                  <c:v>3055</c:v>
                </c:pt>
                <c:pt idx="1353">
                  <c:v>3060</c:v>
                </c:pt>
                <c:pt idx="1354">
                  <c:v>3050</c:v>
                </c:pt>
                <c:pt idx="1355">
                  <c:v>3065</c:v>
                </c:pt>
                <c:pt idx="1356">
                  <c:v>3060</c:v>
                </c:pt>
                <c:pt idx="1357">
                  <c:v>3060</c:v>
                </c:pt>
                <c:pt idx="1358">
                  <c:v>3075</c:v>
                </c:pt>
                <c:pt idx="1359">
                  <c:v>3065</c:v>
                </c:pt>
                <c:pt idx="1360">
                  <c:v>3085</c:v>
                </c:pt>
                <c:pt idx="1361">
                  <c:v>3095</c:v>
                </c:pt>
                <c:pt idx="1362">
                  <c:v>3070</c:v>
                </c:pt>
                <c:pt idx="1363">
                  <c:v>3040</c:v>
                </c:pt>
                <c:pt idx="1364">
                  <c:v>3065</c:v>
                </c:pt>
                <c:pt idx="1365">
                  <c:v>3080</c:v>
                </c:pt>
                <c:pt idx="1366">
                  <c:v>3065</c:v>
                </c:pt>
                <c:pt idx="1367">
                  <c:v>3050</c:v>
                </c:pt>
                <c:pt idx="1368">
                  <c:v>3065</c:v>
                </c:pt>
                <c:pt idx="1369">
                  <c:v>3060</c:v>
                </c:pt>
                <c:pt idx="1370">
                  <c:v>3070</c:v>
                </c:pt>
                <c:pt idx="1371">
                  <c:v>3075</c:v>
                </c:pt>
                <c:pt idx="1372">
                  <c:v>3070</c:v>
                </c:pt>
                <c:pt idx="1373">
                  <c:v>3090</c:v>
                </c:pt>
                <c:pt idx="1374">
                  <c:v>3090</c:v>
                </c:pt>
                <c:pt idx="1375">
                  <c:v>3080</c:v>
                </c:pt>
                <c:pt idx="1376">
                  <c:v>3090</c:v>
                </c:pt>
                <c:pt idx="1377">
                  <c:v>3060</c:v>
                </c:pt>
                <c:pt idx="1378">
                  <c:v>3060</c:v>
                </c:pt>
                <c:pt idx="1379">
                  <c:v>3080</c:v>
                </c:pt>
                <c:pt idx="1380">
                  <c:v>3065</c:v>
                </c:pt>
                <c:pt idx="1381">
                  <c:v>3080</c:v>
                </c:pt>
                <c:pt idx="1382">
                  <c:v>3075</c:v>
                </c:pt>
                <c:pt idx="1383">
                  <c:v>3090</c:v>
                </c:pt>
                <c:pt idx="1384">
                  <c:v>3070</c:v>
                </c:pt>
                <c:pt idx="1385">
                  <c:v>3095</c:v>
                </c:pt>
                <c:pt idx="1386">
                  <c:v>3050</c:v>
                </c:pt>
                <c:pt idx="1387">
                  <c:v>3055</c:v>
                </c:pt>
                <c:pt idx="1388">
                  <c:v>3035</c:v>
                </c:pt>
                <c:pt idx="1389">
                  <c:v>3040</c:v>
                </c:pt>
                <c:pt idx="1390">
                  <c:v>3085</c:v>
                </c:pt>
                <c:pt idx="1391">
                  <c:v>3075</c:v>
                </c:pt>
                <c:pt idx="1392">
                  <c:v>3075</c:v>
                </c:pt>
                <c:pt idx="1393">
                  <c:v>3075</c:v>
                </c:pt>
                <c:pt idx="1394">
                  <c:v>3085</c:v>
                </c:pt>
                <c:pt idx="1395">
                  <c:v>3125</c:v>
                </c:pt>
                <c:pt idx="1396">
                  <c:v>3075</c:v>
                </c:pt>
                <c:pt idx="1397">
                  <c:v>3080</c:v>
                </c:pt>
                <c:pt idx="1398">
                  <c:v>3080</c:v>
                </c:pt>
                <c:pt idx="1399">
                  <c:v>3060</c:v>
                </c:pt>
                <c:pt idx="1400">
                  <c:v>3080</c:v>
                </c:pt>
                <c:pt idx="1401">
                  <c:v>3065</c:v>
                </c:pt>
                <c:pt idx="1402">
                  <c:v>3045</c:v>
                </c:pt>
                <c:pt idx="1403">
                  <c:v>3050</c:v>
                </c:pt>
                <c:pt idx="1404">
                  <c:v>3050</c:v>
                </c:pt>
                <c:pt idx="1405">
                  <c:v>3065</c:v>
                </c:pt>
                <c:pt idx="1406">
                  <c:v>3050</c:v>
                </c:pt>
                <c:pt idx="1407">
                  <c:v>3075</c:v>
                </c:pt>
                <c:pt idx="1408">
                  <c:v>3070</c:v>
                </c:pt>
                <c:pt idx="1409">
                  <c:v>3040</c:v>
                </c:pt>
                <c:pt idx="1410">
                  <c:v>3050</c:v>
                </c:pt>
                <c:pt idx="1411">
                  <c:v>3050</c:v>
                </c:pt>
                <c:pt idx="1412">
                  <c:v>3055</c:v>
                </c:pt>
                <c:pt idx="1413">
                  <c:v>3065</c:v>
                </c:pt>
                <c:pt idx="1414">
                  <c:v>3060</c:v>
                </c:pt>
                <c:pt idx="1415">
                  <c:v>3065</c:v>
                </c:pt>
                <c:pt idx="1416">
                  <c:v>3070</c:v>
                </c:pt>
                <c:pt idx="1417">
                  <c:v>3045</c:v>
                </c:pt>
                <c:pt idx="1418">
                  <c:v>3075</c:v>
                </c:pt>
                <c:pt idx="1419">
                  <c:v>3080</c:v>
                </c:pt>
                <c:pt idx="1420">
                  <c:v>3060</c:v>
                </c:pt>
                <c:pt idx="1421">
                  <c:v>3050</c:v>
                </c:pt>
                <c:pt idx="1422">
                  <c:v>3055</c:v>
                </c:pt>
                <c:pt idx="1423">
                  <c:v>3055</c:v>
                </c:pt>
                <c:pt idx="1424">
                  <c:v>3060</c:v>
                </c:pt>
                <c:pt idx="1425">
                  <c:v>3085</c:v>
                </c:pt>
                <c:pt idx="1426">
                  <c:v>3080</c:v>
                </c:pt>
                <c:pt idx="1427">
                  <c:v>3070</c:v>
                </c:pt>
                <c:pt idx="1428">
                  <c:v>3065</c:v>
                </c:pt>
                <c:pt idx="1429">
                  <c:v>3080</c:v>
                </c:pt>
                <c:pt idx="1430">
                  <c:v>3060</c:v>
                </c:pt>
                <c:pt idx="1431">
                  <c:v>3070</c:v>
                </c:pt>
                <c:pt idx="1432">
                  <c:v>3075</c:v>
                </c:pt>
                <c:pt idx="1433">
                  <c:v>3065</c:v>
                </c:pt>
                <c:pt idx="1434">
                  <c:v>3040</c:v>
                </c:pt>
                <c:pt idx="1435">
                  <c:v>3050</c:v>
                </c:pt>
                <c:pt idx="1436">
                  <c:v>3055</c:v>
                </c:pt>
                <c:pt idx="1437">
                  <c:v>3065</c:v>
                </c:pt>
                <c:pt idx="1438">
                  <c:v>3070</c:v>
                </c:pt>
                <c:pt idx="1439">
                  <c:v>3045</c:v>
                </c:pt>
                <c:pt idx="1440">
                  <c:v>3050</c:v>
                </c:pt>
                <c:pt idx="1441">
                  <c:v>3060</c:v>
                </c:pt>
                <c:pt idx="1442">
                  <c:v>3100</c:v>
                </c:pt>
                <c:pt idx="1443">
                  <c:v>3090</c:v>
                </c:pt>
                <c:pt idx="1444">
                  <c:v>3080</c:v>
                </c:pt>
                <c:pt idx="1445">
                  <c:v>3070</c:v>
                </c:pt>
                <c:pt idx="1446">
                  <c:v>3030</c:v>
                </c:pt>
                <c:pt idx="1447">
                  <c:v>3050</c:v>
                </c:pt>
                <c:pt idx="1448">
                  <c:v>3045</c:v>
                </c:pt>
                <c:pt idx="1449">
                  <c:v>3070</c:v>
                </c:pt>
                <c:pt idx="1450">
                  <c:v>3075</c:v>
                </c:pt>
                <c:pt idx="1451">
                  <c:v>3050</c:v>
                </c:pt>
                <c:pt idx="1452">
                  <c:v>3050</c:v>
                </c:pt>
                <c:pt idx="1453">
                  <c:v>3035</c:v>
                </c:pt>
                <c:pt idx="1454">
                  <c:v>3030</c:v>
                </c:pt>
                <c:pt idx="1455">
                  <c:v>3040</c:v>
                </c:pt>
                <c:pt idx="1456">
                  <c:v>3075</c:v>
                </c:pt>
                <c:pt idx="1457">
                  <c:v>3060</c:v>
                </c:pt>
                <c:pt idx="1458">
                  <c:v>3080</c:v>
                </c:pt>
                <c:pt idx="1459">
                  <c:v>3050</c:v>
                </c:pt>
                <c:pt idx="1460">
                  <c:v>3045</c:v>
                </c:pt>
                <c:pt idx="1461">
                  <c:v>3040</c:v>
                </c:pt>
                <c:pt idx="1462">
                  <c:v>3025</c:v>
                </c:pt>
                <c:pt idx="1463">
                  <c:v>3055</c:v>
                </c:pt>
                <c:pt idx="1464">
                  <c:v>3075</c:v>
                </c:pt>
                <c:pt idx="1465">
                  <c:v>3065</c:v>
                </c:pt>
                <c:pt idx="1466">
                  <c:v>3065</c:v>
                </c:pt>
                <c:pt idx="1467">
                  <c:v>3065</c:v>
                </c:pt>
                <c:pt idx="1468">
                  <c:v>3055</c:v>
                </c:pt>
                <c:pt idx="1469">
                  <c:v>3075</c:v>
                </c:pt>
                <c:pt idx="1470">
                  <c:v>3065</c:v>
                </c:pt>
                <c:pt idx="1471">
                  <c:v>3065</c:v>
                </c:pt>
                <c:pt idx="1472">
                  <c:v>3070</c:v>
                </c:pt>
                <c:pt idx="1473">
                  <c:v>3065</c:v>
                </c:pt>
                <c:pt idx="1474">
                  <c:v>3055</c:v>
                </c:pt>
                <c:pt idx="1475">
                  <c:v>3050</c:v>
                </c:pt>
                <c:pt idx="1476">
                  <c:v>3060</c:v>
                </c:pt>
                <c:pt idx="1477">
                  <c:v>3060</c:v>
                </c:pt>
                <c:pt idx="1478">
                  <c:v>3060</c:v>
                </c:pt>
                <c:pt idx="1479">
                  <c:v>3055</c:v>
                </c:pt>
                <c:pt idx="1480">
                  <c:v>3035</c:v>
                </c:pt>
                <c:pt idx="1481">
                  <c:v>3060</c:v>
                </c:pt>
                <c:pt idx="1482">
                  <c:v>3085</c:v>
                </c:pt>
                <c:pt idx="1483">
                  <c:v>3070</c:v>
                </c:pt>
                <c:pt idx="1484">
                  <c:v>3035</c:v>
                </c:pt>
                <c:pt idx="1485">
                  <c:v>3065</c:v>
                </c:pt>
                <c:pt idx="1486">
                  <c:v>3075</c:v>
                </c:pt>
                <c:pt idx="1487">
                  <c:v>3060</c:v>
                </c:pt>
                <c:pt idx="1488">
                  <c:v>3050</c:v>
                </c:pt>
                <c:pt idx="1489">
                  <c:v>3050</c:v>
                </c:pt>
                <c:pt idx="1490">
                  <c:v>3055</c:v>
                </c:pt>
                <c:pt idx="1491">
                  <c:v>3035</c:v>
                </c:pt>
                <c:pt idx="1492">
                  <c:v>3080</c:v>
                </c:pt>
                <c:pt idx="1493">
                  <c:v>3080</c:v>
                </c:pt>
                <c:pt idx="1494">
                  <c:v>3080</c:v>
                </c:pt>
                <c:pt idx="1495">
                  <c:v>3065</c:v>
                </c:pt>
                <c:pt idx="1496">
                  <c:v>3075</c:v>
                </c:pt>
                <c:pt idx="1497">
                  <c:v>3055</c:v>
                </c:pt>
                <c:pt idx="1498">
                  <c:v>3055</c:v>
                </c:pt>
                <c:pt idx="1499">
                  <c:v>3075</c:v>
                </c:pt>
                <c:pt idx="1500">
                  <c:v>3070</c:v>
                </c:pt>
                <c:pt idx="1501">
                  <c:v>3060</c:v>
                </c:pt>
                <c:pt idx="1502">
                  <c:v>3090</c:v>
                </c:pt>
                <c:pt idx="1503">
                  <c:v>3060</c:v>
                </c:pt>
                <c:pt idx="1504">
                  <c:v>3020</c:v>
                </c:pt>
                <c:pt idx="1505">
                  <c:v>3070</c:v>
                </c:pt>
                <c:pt idx="1506">
                  <c:v>3050</c:v>
                </c:pt>
                <c:pt idx="1507">
                  <c:v>3055</c:v>
                </c:pt>
                <c:pt idx="1508">
                  <c:v>3055</c:v>
                </c:pt>
                <c:pt idx="1509">
                  <c:v>3035</c:v>
                </c:pt>
                <c:pt idx="1510">
                  <c:v>3070</c:v>
                </c:pt>
                <c:pt idx="1511">
                  <c:v>3030</c:v>
                </c:pt>
                <c:pt idx="1512">
                  <c:v>3040</c:v>
                </c:pt>
                <c:pt idx="1513">
                  <c:v>3055</c:v>
                </c:pt>
                <c:pt idx="1514">
                  <c:v>3030</c:v>
                </c:pt>
                <c:pt idx="1515">
                  <c:v>3060</c:v>
                </c:pt>
                <c:pt idx="1516">
                  <c:v>3095</c:v>
                </c:pt>
                <c:pt idx="1517">
                  <c:v>3065</c:v>
                </c:pt>
                <c:pt idx="1518">
                  <c:v>3050</c:v>
                </c:pt>
                <c:pt idx="1519">
                  <c:v>3065</c:v>
                </c:pt>
                <c:pt idx="1520">
                  <c:v>3050</c:v>
                </c:pt>
                <c:pt idx="1521">
                  <c:v>3065</c:v>
                </c:pt>
                <c:pt idx="1522">
                  <c:v>3035</c:v>
                </c:pt>
                <c:pt idx="1523">
                  <c:v>3045</c:v>
                </c:pt>
                <c:pt idx="1524">
                  <c:v>3035</c:v>
                </c:pt>
                <c:pt idx="1525">
                  <c:v>3050</c:v>
                </c:pt>
                <c:pt idx="1526">
                  <c:v>3065</c:v>
                </c:pt>
                <c:pt idx="1527">
                  <c:v>3070</c:v>
                </c:pt>
                <c:pt idx="1528">
                  <c:v>3065</c:v>
                </c:pt>
                <c:pt idx="1529">
                  <c:v>3065</c:v>
                </c:pt>
                <c:pt idx="1530">
                  <c:v>3050</c:v>
                </c:pt>
                <c:pt idx="1531">
                  <c:v>3050</c:v>
                </c:pt>
                <c:pt idx="1532">
                  <c:v>3060</c:v>
                </c:pt>
                <c:pt idx="1533">
                  <c:v>3080</c:v>
                </c:pt>
                <c:pt idx="1534">
                  <c:v>3085</c:v>
                </c:pt>
                <c:pt idx="1535">
                  <c:v>3060</c:v>
                </c:pt>
                <c:pt idx="1536">
                  <c:v>3045</c:v>
                </c:pt>
                <c:pt idx="1537">
                  <c:v>3065</c:v>
                </c:pt>
                <c:pt idx="1538">
                  <c:v>3055</c:v>
                </c:pt>
                <c:pt idx="1539">
                  <c:v>3075</c:v>
                </c:pt>
                <c:pt idx="1540">
                  <c:v>3080</c:v>
                </c:pt>
                <c:pt idx="1541">
                  <c:v>3065</c:v>
                </c:pt>
                <c:pt idx="1542">
                  <c:v>3055</c:v>
                </c:pt>
                <c:pt idx="1543">
                  <c:v>3040</c:v>
                </c:pt>
                <c:pt idx="1544">
                  <c:v>3050</c:v>
                </c:pt>
                <c:pt idx="1545">
                  <c:v>3045</c:v>
                </c:pt>
                <c:pt idx="1546">
                  <c:v>3030</c:v>
                </c:pt>
                <c:pt idx="1547">
                  <c:v>3045</c:v>
                </c:pt>
                <c:pt idx="1548">
                  <c:v>3035</c:v>
                </c:pt>
                <c:pt idx="1549">
                  <c:v>3060</c:v>
                </c:pt>
                <c:pt idx="1550">
                  <c:v>3060</c:v>
                </c:pt>
                <c:pt idx="1551">
                  <c:v>3045</c:v>
                </c:pt>
                <c:pt idx="1552">
                  <c:v>3050</c:v>
                </c:pt>
                <c:pt idx="1553">
                  <c:v>3090</c:v>
                </c:pt>
                <c:pt idx="1554">
                  <c:v>3045</c:v>
                </c:pt>
                <c:pt idx="1555">
                  <c:v>3085</c:v>
                </c:pt>
                <c:pt idx="1556">
                  <c:v>3085</c:v>
                </c:pt>
                <c:pt idx="1557">
                  <c:v>3080</c:v>
                </c:pt>
                <c:pt idx="1558">
                  <c:v>3050</c:v>
                </c:pt>
                <c:pt idx="1559">
                  <c:v>3070</c:v>
                </c:pt>
                <c:pt idx="1560">
                  <c:v>3055</c:v>
                </c:pt>
                <c:pt idx="1561">
                  <c:v>3040</c:v>
                </c:pt>
                <c:pt idx="1562">
                  <c:v>3060</c:v>
                </c:pt>
                <c:pt idx="1563">
                  <c:v>3035</c:v>
                </c:pt>
                <c:pt idx="1564">
                  <c:v>3080</c:v>
                </c:pt>
                <c:pt idx="1565">
                  <c:v>3050</c:v>
                </c:pt>
                <c:pt idx="1566">
                  <c:v>3055</c:v>
                </c:pt>
                <c:pt idx="1567">
                  <c:v>3040</c:v>
                </c:pt>
                <c:pt idx="1568">
                  <c:v>3055</c:v>
                </c:pt>
                <c:pt idx="1569">
                  <c:v>3055</c:v>
                </c:pt>
                <c:pt idx="1570">
                  <c:v>3070</c:v>
                </c:pt>
                <c:pt idx="1571">
                  <c:v>3060</c:v>
                </c:pt>
                <c:pt idx="1572">
                  <c:v>3050</c:v>
                </c:pt>
                <c:pt idx="1573">
                  <c:v>3060</c:v>
                </c:pt>
                <c:pt idx="1574">
                  <c:v>3030</c:v>
                </c:pt>
                <c:pt idx="1575">
                  <c:v>3050</c:v>
                </c:pt>
                <c:pt idx="1576">
                  <c:v>3035</c:v>
                </c:pt>
                <c:pt idx="1577">
                  <c:v>3060</c:v>
                </c:pt>
                <c:pt idx="1578">
                  <c:v>3045</c:v>
                </c:pt>
                <c:pt idx="1579">
                  <c:v>3040</c:v>
                </c:pt>
                <c:pt idx="1580">
                  <c:v>3065</c:v>
                </c:pt>
                <c:pt idx="1581">
                  <c:v>3065</c:v>
                </c:pt>
                <c:pt idx="1582">
                  <c:v>3055</c:v>
                </c:pt>
                <c:pt idx="1583">
                  <c:v>3055</c:v>
                </c:pt>
                <c:pt idx="1584">
                  <c:v>3060</c:v>
                </c:pt>
                <c:pt idx="1585">
                  <c:v>3080</c:v>
                </c:pt>
                <c:pt idx="1586">
                  <c:v>3050</c:v>
                </c:pt>
                <c:pt idx="1587">
                  <c:v>3050</c:v>
                </c:pt>
                <c:pt idx="1588">
                  <c:v>3065</c:v>
                </c:pt>
                <c:pt idx="1589">
                  <c:v>3045</c:v>
                </c:pt>
                <c:pt idx="1590">
                  <c:v>3055</c:v>
                </c:pt>
                <c:pt idx="1591">
                  <c:v>3050</c:v>
                </c:pt>
                <c:pt idx="1592">
                  <c:v>3065</c:v>
                </c:pt>
                <c:pt idx="1593">
                  <c:v>3080</c:v>
                </c:pt>
                <c:pt idx="1594">
                  <c:v>3055</c:v>
                </c:pt>
                <c:pt idx="1595">
                  <c:v>3035</c:v>
                </c:pt>
                <c:pt idx="1596">
                  <c:v>3045</c:v>
                </c:pt>
                <c:pt idx="1597">
                  <c:v>3060</c:v>
                </c:pt>
                <c:pt idx="1598">
                  <c:v>3085</c:v>
                </c:pt>
                <c:pt idx="1599">
                  <c:v>3050</c:v>
                </c:pt>
                <c:pt idx="1600">
                  <c:v>3025</c:v>
                </c:pt>
                <c:pt idx="1601">
                  <c:v>3045</c:v>
                </c:pt>
                <c:pt idx="1602">
                  <c:v>3050</c:v>
                </c:pt>
                <c:pt idx="1603">
                  <c:v>3045</c:v>
                </c:pt>
                <c:pt idx="1604">
                  <c:v>3035</c:v>
                </c:pt>
                <c:pt idx="1605">
                  <c:v>3055</c:v>
                </c:pt>
                <c:pt idx="1606">
                  <c:v>3040</c:v>
                </c:pt>
                <c:pt idx="1607">
                  <c:v>3040</c:v>
                </c:pt>
                <c:pt idx="1608">
                  <c:v>3030</c:v>
                </c:pt>
                <c:pt idx="1609">
                  <c:v>3035</c:v>
                </c:pt>
                <c:pt idx="1610">
                  <c:v>3080</c:v>
                </c:pt>
                <c:pt idx="1611">
                  <c:v>3050</c:v>
                </c:pt>
                <c:pt idx="1612">
                  <c:v>3040</c:v>
                </c:pt>
                <c:pt idx="1613">
                  <c:v>3065</c:v>
                </c:pt>
                <c:pt idx="1614">
                  <c:v>3050</c:v>
                </c:pt>
                <c:pt idx="1615">
                  <c:v>3045</c:v>
                </c:pt>
                <c:pt idx="1616">
                  <c:v>3060</c:v>
                </c:pt>
                <c:pt idx="1617">
                  <c:v>3030</c:v>
                </c:pt>
                <c:pt idx="1618">
                  <c:v>3045</c:v>
                </c:pt>
                <c:pt idx="1619">
                  <c:v>3040</c:v>
                </c:pt>
                <c:pt idx="1620">
                  <c:v>3030</c:v>
                </c:pt>
                <c:pt idx="1621">
                  <c:v>3045</c:v>
                </c:pt>
                <c:pt idx="1622">
                  <c:v>3050</c:v>
                </c:pt>
                <c:pt idx="1623">
                  <c:v>3025</c:v>
                </c:pt>
                <c:pt idx="1624">
                  <c:v>3075</c:v>
                </c:pt>
                <c:pt idx="1625">
                  <c:v>3055</c:v>
                </c:pt>
                <c:pt idx="1626">
                  <c:v>3055</c:v>
                </c:pt>
                <c:pt idx="1627">
                  <c:v>3055</c:v>
                </c:pt>
                <c:pt idx="1628">
                  <c:v>3070</c:v>
                </c:pt>
                <c:pt idx="1629">
                  <c:v>3050</c:v>
                </c:pt>
                <c:pt idx="1630">
                  <c:v>3040</c:v>
                </c:pt>
                <c:pt idx="1631">
                  <c:v>3060</c:v>
                </c:pt>
                <c:pt idx="1632">
                  <c:v>3035</c:v>
                </c:pt>
                <c:pt idx="1633">
                  <c:v>3065</c:v>
                </c:pt>
                <c:pt idx="1634">
                  <c:v>3040</c:v>
                </c:pt>
                <c:pt idx="1635">
                  <c:v>3030</c:v>
                </c:pt>
                <c:pt idx="1636">
                  <c:v>3040</c:v>
                </c:pt>
                <c:pt idx="1637">
                  <c:v>3045</c:v>
                </c:pt>
                <c:pt idx="1638">
                  <c:v>3050</c:v>
                </c:pt>
                <c:pt idx="1639">
                  <c:v>3050</c:v>
                </c:pt>
                <c:pt idx="1640">
                  <c:v>3045</c:v>
                </c:pt>
                <c:pt idx="1641">
                  <c:v>3045</c:v>
                </c:pt>
                <c:pt idx="1642">
                  <c:v>3040</c:v>
                </c:pt>
                <c:pt idx="1643">
                  <c:v>3050</c:v>
                </c:pt>
                <c:pt idx="1644">
                  <c:v>3065</c:v>
                </c:pt>
                <c:pt idx="1645">
                  <c:v>3040</c:v>
                </c:pt>
                <c:pt idx="1646">
                  <c:v>3045</c:v>
                </c:pt>
                <c:pt idx="1647">
                  <c:v>3060</c:v>
                </c:pt>
                <c:pt idx="1648">
                  <c:v>3050</c:v>
                </c:pt>
                <c:pt idx="1649">
                  <c:v>3040</c:v>
                </c:pt>
                <c:pt idx="1650">
                  <c:v>3040</c:v>
                </c:pt>
                <c:pt idx="1651">
                  <c:v>3045</c:v>
                </c:pt>
                <c:pt idx="1652">
                  <c:v>3060</c:v>
                </c:pt>
                <c:pt idx="1653">
                  <c:v>3060</c:v>
                </c:pt>
                <c:pt idx="1654">
                  <c:v>3065</c:v>
                </c:pt>
                <c:pt idx="1655">
                  <c:v>3055</c:v>
                </c:pt>
                <c:pt idx="1656">
                  <c:v>3050</c:v>
                </c:pt>
                <c:pt idx="1657">
                  <c:v>3045</c:v>
                </c:pt>
                <c:pt idx="1658">
                  <c:v>3045</c:v>
                </c:pt>
                <c:pt idx="1659">
                  <c:v>3055</c:v>
                </c:pt>
                <c:pt idx="1660">
                  <c:v>3060</c:v>
                </c:pt>
                <c:pt idx="1661">
                  <c:v>3050</c:v>
                </c:pt>
                <c:pt idx="1662">
                  <c:v>3065</c:v>
                </c:pt>
                <c:pt idx="1663">
                  <c:v>3045</c:v>
                </c:pt>
                <c:pt idx="1664">
                  <c:v>3070</c:v>
                </c:pt>
                <c:pt idx="1665">
                  <c:v>3055</c:v>
                </c:pt>
                <c:pt idx="1666">
                  <c:v>3035</c:v>
                </c:pt>
                <c:pt idx="1667">
                  <c:v>3045</c:v>
                </c:pt>
                <c:pt idx="1668">
                  <c:v>3030</c:v>
                </c:pt>
                <c:pt idx="1669">
                  <c:v>3040</c:v>
                </c:pt>
                <c:pt idx="1670">
                  <c:v>3040</c:v>
                </c:pt>
                <c:pt idx="1671">
                  <c:v>3055</c:v>
                </c:pt>
                <c:pt idx="1672">
                  <c:v>3045</c:v>
                </c:pt>
                <c:pt idx="1673">
                  <c:v>3030</c:v>
                </c:pt>
                <c:pt idx="1674">
                  <c:v>3045</c:v>
                </c:pt>
                <c:pt idx="1675">
                  <c:v>3045</c:v>
                </c:pt>
                <c:pt idx="1676">
                  <c:v>3025</c:v>
                </c:pt>
                <c:pt idx="1677">
                  <c:v>3045</c:v>
                </c:pt>
                <c:pt idx="1678">
                  <c:v>3055</c:v>
                </c:pt>
                <c:pt idx="1679">
                  <c:v>3035</c:v>
                </c:pt>
                <c:pt idx="1680">
                  <c:v>3070</c:v>
                </c:pt>
                <c:pt idx="1681">
                  <c:v>3060</c:v>
                </c:pt>
                <c:pt idx="1682">
                  <c:v>3040</c:v>
                </c:pt>
                <c:pt idx="1683">
                  <c:v>3045</c:v>
                </c:pt>
                <c:pt idx="1684">
                  <c:v>3050</c:v>
                </c:pt>
                <c:pt idx="1685">
                  <c:v>3055</c:v>
                </c:pt>
                <c:pt idx="1686">
                  <c:v>3065</c:v>
                </c:pt>
                <c:pt idx="1687">
                  <c:v>3040</c:v>
                </c:pt>
                <c:pt idx="1688">
                  <c:v>3055</c:v>
                </c:pt>
                <c:pt idx="1689">
                  <c:v>3055</c:v>
                </c:pt>
                <c:pt idx="1690">
                  <c:v>3070</c:v>
                </c:pt>
                <c:pt idx="1691">
                  <c:v>3040</c:v>
                </c:pt>
                <c:pt idx="1692">
                  <c:v>3045</c:v>
                </c:pt>
                <c:pt idx="1693">
                  <c:v>3055</c:v>
                </c:pt>
                <c:pt idx="1694">
                  <c:v>3070</c:v>
                </c:pt>
                <c:pt idx="1695">
                  <c:v>3055</c:v>
                </c:pt>
                <c:pt idx="1696">
                  <c:v>3060</c:v>
                </c:pt>
                <c:pt idx="1697">
                  <c:v>3045</c:v>
                </c:pt>
                <c:pt idx="1698">
                  <c:v>3050</c:v>
                </c:pt>
                <c:pt idx="1699">
                  <c:v>3055</c:v>
                </c:pt>
                <c:pt idx="1700">
                  <c:v>3055</c:v>
                </c:pt>
                <c:pt idx="1701">
                  <c:v>3070</c:v>
                </c:pt>
                <c:pt idx="1702">
                  <c:v>3065</c:v>
                </c:pt>
                <c:pt idx="1703">
                  <c:v>3045</c:v>
                </c:pt>
                <c:pt idx="1704">
                  <c:v>3060</c:v>
                </c:pt>
                <c:pt idx="1705">
                  <c:v>3080</c:v>
                </c:pt>
                <c:pt idx="1706">
                  <c:v>3065</c:v>
                </c:pt>
                <c:pt idx="1707">
                  <c:v>3080</c:v>
                </c:pt>
                <c:pt idx="1708">
                  <c:v>3090</c:v>
                </c:pt>
                <c:pt idx="1709">
                  <c:v>3085</c:v>
                </c:pt>
                <c:pt idx="1710">
                  <c:v>3095</c:v>
                </c:pt>
                <c:pt idx="1711">
                  <c:v>3095</c:v>
                </c:pt>
                <c:pt idx="1712">
                  <c:v>3080</c:v>
                </c:pt>
                <c:pt idx="1713">
                  <c:v>3110</c:v>
                </c:pt>
                <c:pt idx="1714">
                  <c:v>3150</c:v>
                </c:pt>
                <c:pt idx="1715">
                  <c:v>3150</c:v>
                </c:pt>
                <c:pt idx="1716">
                  <c:v>3170</c:v>
                </c:pt>
                <c:pt idx="1717">
                  <c:v>3195</c:v>
                </c:pt>
                <c:pt idx="1718">
                  <c:v>3210</c:v>
                </c:pt>
                <c:pt idx="1719">
                  <c:v>3260</c:v>
                </c:pt>
                <c:pt idx="1720">
                  <c:v>3290</c:v>
                </c:pt>
                <c:pt idx="1721">
                  <c:v>3310</c:v>
                </c:pt>
                <c:pt idx="1722">
                  <c:v>3480</c:v>
                </c:pt>
                <c:pt idx="1723">
                  <c:v>3460</c:v>
                </c:pt>
                <c:pt idx="1724">
                  <c:v>3520</c:v>
                </c:pt>
                <c:pt idx="1725">
                  <c:v>3450</c:v>
                </c:pt>
                <c:pt idx="1726">
                  <c:v>3495</c:v>
                </c:pt>
                <c:pt idx="1727">
                  <c:v>3555</c:v>
                </c:pt>
                <c:pt idx="1728">
                  <c:v>3400</c:v>
                </c:pt>
                <c:pt idx="1729">
                  <c:v>3455</c:v>
                </c:pt>
                <c:pt idx="1730">
                  <c:v>3415</c:v>
                </c:pt>
                <c:pt idx="1731">
                  <c:v>3400</c:v>
                </c:pt>
                <c:pt idx="1732">
                  <c:v>3325</c:v>
                </c:pt>
                <c:pt idx="1733">
                  <c:v>3330</c:v>
                </c:pt>
                <c:pt idx="1734">
                  <c:v>3225</c:v>
                </c:pt>
                <c:pt idx="1735">
                  <c:v>3225</c:v>
                </c:pt>
                <c:pt idx="1736">
                  <c:v>3170</c:v>
                </c:pt>
                <c:pt idx="1737">
                  <c:v>3190</c:v>
                </c:pt>
                <c:pt idx="1738">
                  <c:v>3155</c:v>
                </c:pt>
                <c:pt idx="1739">
                  <c:v>3100</c:v>
                </c:pt>
                <c:pt idx="1740">
                  <c:v>3110</c:v>
                </c:pt>
                <c:pt idx="1741">
                  <c:v>3095</c:v>
                </c:pt>
                <c:pt idx="1742">
                  <c:v>3085</c:v>
                </c:pt>
                <c:pt idx="1743">
                  <c:v>3100</c:v>
                </c:pt>
                <c:pt idx="1744">
                  <c:v>3040</c:v>
                </c:pt>
                <c:pt idx="1745">
                  <c:v>3055</c:v>
                </c:pt>
                <c:pt idx="1746">
                  <c:v>3045</c:v>
                </c:pt>
                <c:pt idx="1747">
                  <c:v>3030</c:v>
                </c:pt>
                <c:pt idx="1748">
                  <c:v>3055</c:v>
                </c:pt>
                <c:pt idx="1749">
                  <c:v>3055</c:v>
                </c:pt>
                <c:pt idx="1750">
                  <c:v>3070</c:v>
                </c:pt>
                <c:pt idx="1751">
                  <c:v>3025</c:v>
                </c:pt>
                <c:pt idx="1752">
                  <c:v>3025</c:v>
                </c:pt>
                <c:pt idx="1753">
                  <c:v>3040</c:v>
                </c:pt>
                <c:pt idx="1754">
                  <c:v>3045</c:v>
                </c:pt>
                <c:pt idx="1755">
                  <c:v>3050</c:v>
                </c:pt>
                <c:pt idx="1756">
                  <c:v>3050</c:v>
                </c:pt>
                <c:pt idx="1757">
                  <c:v>3040</c:v>
                </c:pt>
                <c:pt idx="1758">
                  <c:v>3055</c:v>
                </c:pt>
                <c:pt idx="1759">
                  <c:v>3070</c:v>
                </c:pt>
                <c:pt idx="1760">
                  <c:v>3055</c:v>
                </c:pt>
                <c:pt idx="1761">
                  <c:v>3050</c:v>
                </c:pt>
                <c:pt idx="1762">
                  <c:v>3060</c:v>
                </c:pt>
                <c:pt idx="1763">
                  <c:v>3055</c:v>
                </c:pt>
                <c:pt idx="1764">
                  <c:v>3040</c:v>
                </c:pt>
                <c:pt idx="1765">
                  <c:v>3050</c:v>
                </c:pt>
                <c:pt idx="1766">
                  <c:v>3045</c:v>
                </c:pt>
                <c:pt idx="1767">
                  <c:v>3045</c:v>
                </c:pt>
                <c:pt idx="1768">
                  <c:v>3055</c:v>
                </c:pt>
                <c:pt idx="1769">
                  <c:v>3055</c:v>
                </c:pt>
                <c:pt idx="1770">
                  <c:v>3045</c:v>
                </c:pt>
                <c:pt idx="1771">
                  <c:v>3040</c:v>
                </c:pt>
                <c:pt idx="1772">
                  <c:v>3035</c:v>
                </c:pt>
                <c:pt idx="1773">
                  <c:v>3040</c:v>
                </c:pt>
                <c:pt idx="1774">
                  <c:v>3040</c:v>
                </c:pt>
                <c:pt idx="1775">
                  <c:v>3035</c:v>
                </c:pt>
                <c:pt idx="1776">
                  <c:v>3055</c:v>
                </c:pt>
                <c:pt idx="1777">
                  <c:v>3050</c:v>
                </c:pt>
                <c:pt idx="1778">
                  <c:v>3045</c:v>
                </c:pt>
                <c:pt idx="1779">
                  <c:v>3025</c:v>
                </c:pt>
                <c:pt idx="1780">
                  <c:v>3030</c:v>
                </c:pt>
                <c:pt idx="1781">
                  <c:v>3025</c:v>
                </c:pt>
                <c:pt idx="1782">
                  <c:v>3045</c:v>
                </c:pt>
                <c:pt idx="1783">
                  <c:v>3070</c:v>
                </c:pt>
                <c:pt idx="1784">
                  <c:v>3055</c:v>
                </c:pt>
                <c:pt idx="1785">
                  <c:v>3035</c:v>
                </c:pt>
                <c:pt idx="1786">
                  <c:v>3040</c:v>
                </c:pt>
                <c:pt idx="1787">
                  <c:v>3030</c:v>
                </c:pt>
                <c:pt idx="1788">
                  <c:v>3020</c:v>
                </c:pt>
                <c:pt idx="1789">
                  <c:v>3045</c:v>
                </c:pt>
                <c:pt idx="1790">
                  <c:v>3040</c:v>
                </c:pt>
                <c:pt idx="1791">
                  <c:v>3080</c:v>
                </c:pt>
                <c:pt idx="1792">
                  <c:v>3040</c:v>
                </c:pt>
                <c:pt idx="1793">
                  <c:v>3035</c:v>
                </c:pt>
                <c:pt idx="1794">
                  <c:v>3020</c:v>
                </c:pt>
                <c:pt idx="1795">
                  <c:v>3045</c:v>
                </c:pt>
                <c:pt idx="1796">
                  <c:v>3040</c:v>
                </c:pt>
                <c:pt idx="1797">
                  <c:v>3055</c:v>
                </c:pt>
                <c:pt idx="1798">
                  <c:v>3035</c:v>
                </c:pt>
                <c:pt idx="1799">
                  <c:v>3040</c:v>
                </c:pt>
                <c:pt idx="1800">
                  <c:v>3030</c:v>
                </c:pt>
                <c:pt idx="1801">
                  <c:v>3030</c:v>
                </c:pt>
                <c:pt idx="1802">
                  <c:v>3040</c:v>
                </c:pt>
                <c:pt idx="1803">
                  <c:v>3050</c:v>
                </c:pt>
                <c:pt idx="1804">
                  <c:v>3025</c:v>
                </c:pt>
                <c:pt idx="1805">
                  <c:v>3055</c:v>
                </c:pt>
                <c:pt idx="1806">
                  <c:v>3030</c:v>
                </c:pt>
                <c:pt idx="1807">
                  <c:v>3050</c:v>
                </c:pt>
                <c:pt idx="1808">
                  <c:v>3045</c:v>
                </c:pt>
                <c:pt idx="1809">
                  <c:v>3050</c:v>
                </c:pt>
                <c:pt idx="1810">
                  <c:v>3030</c:v>
                </c:pt>
                <c:pt idx="1811">
                  <c:v>3035</c:v>
                </c:pt>
                <c:pt idx="1812">
                  <c:v>3035</c:v>
                </c:pt>
                <c:pt idx="1813">
                  <c:v>3035</c:v>
                </c:pt>
                <c:pt idx="1814">
                  <c:v>3045</c:v>
                </c:pt>
                <c:pt idx="1815">
                  <c:v>3045</c:v>
                </c:pt>
                <c:pt idx="1816">
                  <c:v>3045</c:v>
                </c:pt>
                <c:pt idx="1817">
                  <c:v>3050</c:v>
                </c:pt>
                <c:pt idx="1818">
                  <c:v>3035</c:v>
                </c:pt>
                <c:pt idx="1819">
                  <c:v>3035</c:v>
                </c:pt>
                <c:pt idx="1820">
                  <c:v>3035</c:v>
                </c:pt>
                <c:pt idx="1821">
                  <c:v>3030</c:v>
                </c:pt>
                <c:pt idx="1822">
                  <c:v>3035</c:v>
                </c:pt>
                <c:pt idx="1823">
                  <c:v>3020</c:v>
                </c:pt>
                <c:pt idx="1824">
                  <c:v>3045</c:v>
                </c:pt>
                <c:pt idx="1825">
                  <c:v>3055</c:v>
                </c:pt>
                <c:pt idx="1826">
                  <c:v>3040</c:v>
                </c:pt>
                <c:pt idx="1827">
                  <c:v>3035</c:v>
                </c:pt>
                <c:pt idx="1828">
                  <c:v>3025</c:v>
                </c:pt>
                <c:pt idx="1829">
                  <c:v>3035</c:v>
                </c:pt>
                <c:pt idx="1830">
                  <c:v>3050</c:v>
                </c:pt>
                <c:pt idx="1831">
                  <c:v>3045</c:v>
                </c:pt>
                <c:pt idx="1832">
                  <c:v>3035</c:v>
                </c:pt>
                <c:pt idx="1833">
                  <c:v>3040</c:v>
                </c:pt>
                <c:pt idx="1834">
                  <c:v>3035</c:v>
                </c:pt>
                <c:pt idx="1835">
                  <c:v>3020</c:v>
                </c:pt>
                <c:pt idx="1836">
                  <c:v>3030</c:v>
                </c:pt>
                <c:pt idx="1837">
                  <c:v>3055</c:v>
                </c:pt>
                <c:pt idx="1838">
                  <c:v>3030</c:v>
                </c:pt>
                <c:pt idx="1839">
                  <c:v>3020</c:v>
                </c:pt>
                <c:pt idx="1840">
                  <c:v>3030</c:v>
                </c:pt>
                <c:pt idx="1841">
                  <c:v>3035</c:v>
                </c:pt>
                <c:pt idx="1842">
                  <c:v>3035</c:v>
                </c:pt>
                <c:pt idx="1843">
                  <c:v>3040</c:v>
                </c:pt>
                <c:pt idx="1844">
                  <c:v>3055</c:v>
                </c:pt>
                <c:pt idx="1845">
                  <c:v>3060</c:v>
                </c:pt>
                <c:pt idx="1846">
                  <c:v>3070</c:v>
                </c:pt>
                <c:pt idx="1847">
                  <c:v>3060</c:v>
                </c:pt>
                <c:pt idx="1848">
                  <c:v>3015</c:v>
                </c:pt>
                <c:pt idx="1849">
                  <c:v>3030</c:v>
                </c:pt>
                <c:pt idx="1850">
                  <c:v>3025</c:v>
                </c:pt>
                <c:pt idx="1851">
                  <c:v>3055</c:v>
                </c:pt>
                <c:pt idx="1852">
                  <c:v>3045</c:v>
                </c:pt>
                <c:pt idx="1853">
                  <c:v>3020</c:v>
                </c:pt>
                <c:pt idx="1854">
                  <c:v>3040</c:v>
                </c:pt>
                <c:pt idx="1855">
                  <c:v>3040</c:v>
                </c:pt>
                <c:pt idx="1856">
                  <c:v>3015</c:v>
                </c:pt>
                <c:pt idx="1857">
                  <c:v>3025</c:v>
                </c:pt>
                <c:pt idx="1858">
                  <c:v>3055</c:v>
                </c:pt>
                <c:pt idx="1859">
                  <c:v>3050</c:v>
                </c:pt>
                <c:pt idx="1860">
                  <c:v>3030</c:v>
                </c:pt>
                <c:pt idx="1861">
                  <c:v>3020</c:v>
                </c:pt>
                <c:pt idx="1862">
                  <c:v>3030</c:v>
                </c:pt>
                <c:pt idx="1863">
                  <c:v>3020</c:v>
                </c:pt>
                <c:pt idx="1864">
                  <c:v>3030</c:v>
                </c:pt>
                <c:pt idx="1865">
                  <c:v>3050</c:v>
                </c:pt>
                <c:pt idx="1866">
                  <c:v>3040</c:v>
                </c:pt>
                <c:pt idx="1867">
                  <c:v>3035</c:v>
                </c:pt>
                <c:pt idx="1868">
                  <c:v>3045</c:v>
                </c:pt>
                <c:pt idx="1869">
                  <c:v>3030</c:v>
                </c:pt>
                <c:pt idx="1870">
                  <c:v>3025</c:v>
                </c:pt>
                <c:pt idx="1871">
                  <c:v>3025</c:v>
                </c:pt>
                <c:pt idx="1872">
                  <c:v>3030</c:v>
                </c:pt>
                <c:pt idx="1873">
                  <c:v>3035</c:v>
                </c:pt>
                <c:pt idx="1874">
                  <c:v>3035</c:v>
                </c:pt>
                <c:pt idx="1875">
                  <c:v>3045</c:v>
                </c:pt>
                <c:pt idx="1876">
                  <c:v>3030</c:v>
                </c:pt>
                <c:pt idx="1877">
                  <c:v>3035</c:v>
                </c:pt>
                <c:pt idx="1878">
                  <c:v>3030</c:v>
                </c:pt>
                <c:pt idx="1879">
                  <c:v>3025</c:v>
                </c:pt>
                <c:pt idx="1880">
                  <c:v>3025</c:v>
                </c:pt>
                <c:pt idx="1881">
                  <c:v>3025</c:v>
                </c:pt>
                <c:pt idx="1882">
                  <c:v>3025</c:v>
                </c:pt>
                <c:pt idx="1883">
                  <c:v>3040</c:v>
                </c:pt>
                <c:pt idx="1884">
                  <c:v>3040</c:v>
                </c:pt>
                <c:pt idx="1885">
                  <c:v>3065</c:v>
                </c:pt>
                <c:pt idx="1886">
                  <c:v>3060</c:v>
                </c:pt>
                <c:pt idx="1887">
                  <c:v>3040</c:v>
                </c:pt>
                <c:pt idx="1888">
                  <c:v>3025</c:v>
                </c:pt>
                <c:pt idx="1889">
                  <c:v>3030</c:v>
                </c:pt>
                <c:pt idx="1890">
                  <c:v>3030</c:v>
                </c:pt>
                <c:pt idx="1891">
                  <c:v>3025</c:v>
                </c:pt>
                <c:pt idx="1892">
                  <c:v>3025</c:v>
                </c:pt>
                <c:pt idx="1893">
                  <c:v>3045</c:v>
                </c:pt>
                <c:pt idx="1894">
                  <c:v>3050</c:v>
                </c:pt>
                <c:pt idx="1895">
                  <c:v>3030</c:v>
                </c:pt>
                <c:pt idx="1896">
                  <c:v>3040</c:v>
                </c:pt>
                <c:pt idx="1897">
                  <c:v>3040</c:v>
                </c:pt>
                <c:pt idx="1898">
                  <c:v>3045</c:v>
                </c:pt>
                <c:pt idx="1899">
                  <c:v>3040</c:v>
                </c:pt>
                <c:pt idx="1900">
                  <c:v>3045</c:v>
                </c:pt>
                <c:pt idx="1901">
                  <c:v>3025</c:v>
                </c:pt>
                <c:pt idx="1902">
                  <c:v>3040</c:v>
                </c:pt>
                <c:pt idx="1903">
                  <c:v>3045</c:v>
                </c:pt>
                <c:pt idx="1904">
                  <c:v>3040</c:v>
                </c:pt>
                <c:pt idx="1905">
                  <c:v>3040</c:v>
                </c:pt>
                <c:pt idx="1906">
                  <c:v>3040</c:v>
                </c:pt>
                <c:pt idx="1907">
                  <c:v>3040</c:v>
                </c:pt>
                <c:pt idx="1908">
                  <c:v>3015</c:v>
                </c:pt>
                <c:pt idx="1909">
                  <c:v>3055</c:v>
                </c:pt>
                <c:pt idx="1910">
                  <c:v>3040</c:v>
                </c:pt>
                <c:pt idx="1911">
                  <c:v>3035</c:v>
                </c:pt>
                <c:pt idx="1912">
                  <c:v>3030</c:v>
                </c:pt>
                <c:pt idx="1913">
                  <c:v>3045</c:v>
                </c:pt>
                <c:pt idx="1914">
                  <c:v>3020</c:v>
                </c:pt>
                <c:pt idx="1915">
                  <c:v>3035</c:v>
                </c:pt>
                <c:pt idx="1916">
                  <c:v>3060</c:v>
                </c:pt>
                <c:pt idx="1917">
                  <c:v>3040</c:v>
                </c:pt>
                <c:pt idx="1918">
                  <c:v>3040</c:v>
                </c:pt>
                <c:pt idx="1919">
                  <c:v>3030</c:v>
                </c:pt>
                <c:pt idx="1920">
                  <c:v>3045</c:v>
                </c:pt>
                <c:pt idx="1921">
                  <c:v>3035</c:v>
                </c:pt>
                <c:pt idx="1922">
                  <c:v>3050</c:v>
                </c:pt>
                <c:pt idx="1923">
                  <c:v>3050</c:v>
                </c:pt>
                <c:pt idx="1924">
                  <c:v>3020</c:v>
                </c:pt>
                <c:pt idx="1925">
                  <c:v>3055</c:v>
                </c:pt>
                <c:pt idx="1926">
                  <c:v>3065</c:v>
                </c:pt>
                <c:pt idx="1927">
                  <c:v>3045</c:v>
                </c:pt>
                <c:pt idx="1928">
                  <c:v>3035</c:v>
                </c:pt>
                <c:pt idx="1929">
                  <c:v>3025</c:v>
                </c:pt>
                <c:pt idx="1930">
                  <c:v>3030</c:v>
                </c:pt>
                <c:pt idx="1931">
                  <c:v>3020</c:v>
                </c:pt>
                <c:pt idx="1932">
                  <c:v>3020</c:v>
                </c:pt>
                <c:pt idx="1933">
                  <c:v>3040</c:v>
                </c:pt>
                <c:pt idx="1934">
                  <c:v>3035</c:v>
                </c:pt>
                <c:pt idx="1935">
                  <c:v>3030</c:v>
                </c:pt>
                <c:pt idx="1936">
                  <c:v>3030</c:v>
                </c:pt>
                <c:pt idx="1937">
                  <c:v>3025</c:v>
                </c:pt>
                <c:pt idx="1938">
                  <c:v>3035</c:v>
                </c:pt>
                <c:pt idx="1939">
                  <c:v>3040</c:v>
                </c:pt>
                <c:pt idx="1940">
                  <c:v>3020</c:v>
                </c:pt>
                <c:pt idx="1941">
                  <c:v>3035</c:v>
                </c:pt>
                <c:pt idx="1942">
                  <c:v>3040</c:v>
                </c:pt>
                <c:pt idx="1943">
                  <c:v>3030</c:v>
                </c:pt>
                <c:pt idx="1944">
                  <c:v>3015</c:v>
                </c:pt>
                <c:pt idx="1945">
                  <c:v>3015</c:v>
                </c:pt>
                <c:pt idx="1946">
                  <c:v>3035</c:v>
                </c:pt>
                <c:pt idx="1947">
                  <c:v>3045</c:v>
                </c:pt>
                <c:pt idx="1948">
                  <c:v>3040</c:v>
                </c:pt>
                <c:pt idx="1949">
                  <c:v>3040</c:v>
                </c:pt>
                <c:pt idx="1950">
                  <c:v>3030</c:v>
                </c:pt>
                <c:pt idx="1951">
                  <c:v>3040</c:v>
                </c:pt>
                <c:pt idx="1952">
                  <c:v>3040</c:v>
                </c:pt>
                <c:pt idx="1953">
                  <c:v>3035</c:v>
                </c:pt>
                <c:pt idx="1954">
                  <c:v>3025</c:v>
                </c:pt>
                <c:pt idx="1955">
                  <c:v>3040</c:v>
                </c:pt>
                <c:pt idx="1956">
                  <c:v>3025</c:v>
                </c:pt>
                <c:pt idx="1957">
                  <c:v>3010</c:v>
                </c:pt>
                <c:pt idx="1958">
                  <c:v>3045</c:v>
                </c:pt>
                <c:pt idx="1959">
                  <c:v>3030</c:v>
                </c:pt>
                <c:pt idx="1960">
                  <c:v>3010</c:v>
                </c:pt>
                <c:pt idx="1961">
                  <c:v>3030</c:v>
                </c:pt>
                <c:pt idx="1962">
                  <c:v>3020</c:v>
                </c:pt>
                <c:pt idx="1963">
                  <c:v>3035</c:v>
                </c:pt>
                <c:pt idx="1964">
                  <c:v>3025</c:v>
                </c:pt>
                <c:pt idx="1965">
                  <c:v>3020</c:v>
                </c:pt>
                <c:pt idx="1966">
                  <c:v>3040</c:v>
                </c:pt>
                <c:pt idx="1967">
                  <c:v>3030</c:v>
                </c:pt>
                <c:pt idx="1968">
                  <c:v>3050</c:v>
                </c:pt>
                <c:pt idx="1969">
                  <c:v>3025</c:v>
                </c:pt>
                <c:pt idx="1970">
                  <c:v>3025</c:v>
                </c:pt>
                <c:pt idx="1971">
                  <c:v>3035</c:v>
                </c:pt>
                <c:pt idx="1972">
                  <c:v>3025</c:v>
                </c:pt>
                <c:pt idx="1973">
                  <c:v>3030</c:v>
                </c:pt>
                <c:pt idx="1974">
                  <c:v>3040</c:v>
                </c:pt>
                <c:pt idx="1975">
                  <c:v>3020</c:v>
                </c:pt>
                <c:pt idx="1976">
                  <c:v>3025</c:v>
                </c:pt>
                <c:pt idx="1977">
                  <c:v>3050</c:v>
                </c:pt>
                <c:pt idx="1978">
                  <c:v>3035</c:v>
                </c:pt>
                <c:pt idx="1979">
                  <c:v>3025</c:v>
                </c:pt>
                <c:pt idx="1980">
                  <c:v>3050</c:v>
                </c:pt>
                <c:pt idx="1981">
                  <c:v>3035</c:v>
                </c:pt>
                <c:pt idx="1982">
                  <c:v>3035</c:v>
                </c:pt>
                <c:pt idx="1983">
                  <c:v>3045</c:v>
                </c:pt>
                <c:pt idx="1984">
                  <c:v>3055</c:v>
                </c:pt>
                <c:pt idx="1985">
                  <c:v>3040</c:v>
                </c:pt>
                <c:pt idx="1986">
                  <c:v>3025</c:v>
                </c:pt>
                <c:pt idx="1987">
                  <c:v>3040</c:v>
                </c:pt>
                <c:pt idx="1988">
                  <c:v>3035</c:v>
                </c:pt>
                <c:pt idx="1989">
                  <c:v>3025</c:v>
                </c:pt>
                <c:pt idx="1990">
                  <c:v>3035</c:v>
                </c:pt>
                <c:pt idx="1991">
                  <c:v>3025</c:v>
                </c:pt>
                <c:pt idx="1992">
                  <c:v>3040</c:v>
                </c:pt>
                <c:pt idx="1993">
                  <c:v>3045</c:v>
                </c:pt>
                <c:pt idx="1994">
                  <c:v>3040</c:v>
                </c:pt>
                <c:pt idx="1995">
                  <c:v>3045</c:v>
                </c:pt>
                <c:pt idx="1996">
                  <c:v>3070</c:v>
                </c:pt>
                <c:pt idx="1997">
                  <c:v>3065</c:v>
                </c:pt>
                <c:pt idx="1998">
                  <c:v>3085</c:v>
                </c:pt>
                <c:pt idx="1999">
                  <c:v>3100</c:v>
                </c:pt>
                <c:pt idx="2000">
                  <c:v>3070</c:v>
                </c:pt>
                <c:pt idx="2001">
                  <c:v>3055</c:v>
                </c:pt>
                <c:pt idx="2002">
                  <c:v>3055</c:v>
                </c:pt>
                <c:pt idx="2003">
                  <c:v>3060</c:v>
                </c:pt>
                <c:pt idx="2004">
                  <c:v>3075</c:v>
                </c:pt>
                <c:pt idx="2005">
                  <c:v>3055</c:v>
                </c:pt>
                <c:pt idx="2006">
                  <c:v>3045</c:v>
                </c:pt>
                <c:pt idx="2007">
                  <c:v>3045</c:v>
                </c:pt>
                <c:pt idx="2008">
                  <c:v>3055</c:v>
                </c:pt>
                <c:pt idx="2009">
                  <c:v>3045</c:v>
                </c:pt>
                <c:pt idx="2010">
                  <c:v>3030</c:v>
                </c:pt>
                <c:pt idx="2011">
                  <c:v>3025</c:v>
                </c:pt>
                <c:pt idx="2012">
                  <c:v>3040</c:v>
                </c:pt>
                <c:pt idx="2013">
                  <c:v>3040</c:v>
                </c:pt>
                <c:pt idx="2014">
                  <c:v>3035</c:v>
                </c:pt>
                <c:pt idx="2015">
                  <c:v>3035</c:v>
                </c:pt>
                <c:pt idx="2016">
                  <c:v>3025</c:v>
                </c:pt>
                <c:pt idx="2017">
                  <c:v>3025</c:v>
                </c:pt>
                <c:pt idx="2018">
                  <c:v>3035</c:v>
                </c:pt>
                <c:pt idx="2019">
                  <c:v>3065</c:v>
                </c:pt>
                <c:pt idx="2020">
                  <c:v>3045</c:v>
                </c:pt>
                <c:pt idx="2021">
                  <c:v>3040</c:v>
                </c:pt>
                <c:pt idx="2022">
                  <c:v>3040</c:v>
                </c:pt>
                <c:pt idx="2023">
                  <c:v>3040</c:v>
                </c:pt>
                <c:pt idx="2024">
                  <c:v>3035</c:v>
                </c:pt>
                <c:pt idx="2025">
                  <c:v>3050</c:v>
                </c:pt>
                <c:pt idx="2026">
                  <c:v>3030</c:v>
                </c:pt>
                <c:pt idx="2027">
                  <c:v>3025</c:v>
                </c:pt>
                <c:pt idx="2028">
                  <c:v>3035</c:v>
                </c:pt>
                <c:pt idx="2029">
                  <c:v>3025</c:v>
                </c:pt>
                <c:pt idx="2030">
                  <c:v>3030</c:v>
                </c:pt>
                <c:pt idx="2031">
                  <c:v>3030</c:v>
                </c:pt>
                <c:pt idx="2032">
                  <c:v>3055</c:v>
                </c:pt>
                <c:pt idx="2033">
                  <c:v>3040</c:v>
                </c:pt>
                <c:pt idx="2034">
                  <c:v>3030</c:v>
                </c:pt>
                <c:pt idx="2035">
                  <c:v>3030</c:v>
                </c:pt>
                <c:pt idx="2036">
                  <c:v>3050</c:v>
                </c:pt>
                <c:pt idx="2037">
                  <c:v>3035</c:v>
                </c:pt>
                <c:pt idx="2038">
                  <c:v>3025</c:v>
                </c:pt>
                <c:pt idx="2039">
                  <c:v>3035</c:v>
                </c:pt>
                <c:pt idx="2040">
                  <c:v>3045</c:v>
                </c:pt>
                <c:pt idx="2041">
                  <c:v>3035</c:v>
                </c:pt>
                <c:pt idx="2042">
                  <c:v>3040</c:v>
                </c:pt>
                <c:pt idx="2043">
                  <c:v>3040</c:v>
                </c:pt>
                <c:pt idx="2044">
                  <c:v>3040</c:v>
                </c:pt>
                <c:pt idx="2045">
                  <c:v>3055</c:v>
                </c:pt>
                <c:pt idx="2046">
                  <c:v>3050</c:v>
                </c:pt>
                <c:pt idx="2047">
                  <c:v>3040</c:v>
                </c:pt>
                <c:pt idx="2048">
                  <c:v>3045</c:v>
                </c:pt>
                <c:pt idx="2049">
                  <c:v>3065</c:v>
                </c:pt>
                <c:pt idx="2050">
                  <c:v>3085</c:v>
                </c:pt>
                <c:pt idx="2051">
                  <c:v>3075</c:v>
                </c:pt>
                <c:pt idx="2052">
                  <c:v>3075</c:v>
                </c:pt>
                <c:pt idx="2053">
                  <c:v>3080</c:v>
                </c:pt>
                <c:pt idx="2054">
                  <c:v>3085</c:v>
                </c:pt>
                <c:pt idx="2055">
                  <c:v>3090</c:v>
                </c:pt>
                <c:pt idx="2056">
                  <c:v>3100</c:v>
                </c:pt>
                <c:pt idx="2057">
                  <c:v>3125</c:v>
                </c:pt>
                <c:pt idx="2058">
                  <c:v>3150</c:v>
                </c:pt>
                <c:pt idx="2059">
                  <c:v>3200</c:v>
                </c:pt>
                <c:pt idx="2060">
                  <c:v>3225</c:v>
                </c:pt>
                <c:pt idx="2061">
                  <c:v>3175</c:v>
                </c:pt>
                <c:pt idx="2062">
                  <c:v>3145</c:v>
                </c:pt>
                <c:pt idx="2063">
                  <c:v>3185</c:v>
                </c:pt>
                <c:pt idx="2064">
                  <c:v>3165</c:v>
                </c:pt>
                <c:pt idx="2065">
                  <c:v>3095</c:v>
                </c:pt>
                <c:pt idx="2066">
                  <c:v>3125</c:v>
                </c:pt>
                <c:pt idx="2067">
                  <c:v>3125</c:v>
                </c:pt>
                <c:pt idx="2068">
                  <c:v>3110</c:v>
                </c:pt>
                <c:pt idx="2069">
                  <c:v>3170</c:v>
                </c:pt>
                <c:pt idx="2070">
                  <c:v>3120</c:v>
                </c:pt>
                <c:pt idx="2071">
                  <c:v>3060</c:v>
                </c:pt>
                <c:pt idx="2072">
                  <c:v>3055</c:v>
                </c:pt>
                <c:pt idx="2073">
                  <c:v>3045</c:v>
                </c:pt>
                <c:pt idx="2074">
                  <c:v>3055</c:v>
                </c:pt>
                <c:pt idx="2075">
                  <c:v>3080</c:v>
                </c:pt>
                <c:pt idx="2076">
                  <c:v>3065</c:v>
                </c:pt>
                <c:pt idx="2077">
                  <c:v>3040</c:v>
                </c:pt>
                <c:pt idx="2078">
                  <c:v>3035</c:v>
                </c:pt>
                <c:pt idx="2079">
                  <c:v>3055</c:v>
                </c:pt>
                <c:pt idx="2080">
                  <c:v>3020</c:v>
                </c:pt>
                <c:pt idx="2081">
                  <c:v>3035</c:v>
                </c:pt>
                <c:pt idx="2082">
                  <c:v>3030</c:v>
                </c:pt>
                <c:pt idx="2083">
                  <c:v>3025</c:v>
                </c:pt>
                <c:pt idx="2084">
                  <c:v>3045</c:v>
                </c:pt>
                <c:pt idx="2085">
                  <c:v>3035</c:v>
                </c:pt>
                <c:pt idx="2086">
                  <c:v>3020</c:v>
                </c:pt>
                <c:pt idx="2087">
                  <c:v>3025</c:v>
                </c:pt>
                <c:pt idx="2088">
                  <c:v>3015</c:v>
                </c:pt>
                <c:pt idx="2089">
                  <c:v>3035</c:v>
                </c:pt>
                <c:pt idx="2090">
                  <c:v>3030</c:v>
                </c:pt>
                <c:pt idx="2091">
                  <c:v>3030</c:v>
                </c:pt>
                <c:pt idx="2092">
                  <c:v>3045</c:v>
                </c:pt>
                <c:pt idx="2093">
                  <c:v>3010</c:v>
                </c:pt>
                <c:pt idx="2094">
                  <c:v>3040</c:v>
                </c:pt>
                <c:pt idx="2095">
                  <c:v>3025</c:v>
                </c:pt>
                <c:pt idx="2096">
                  <c:v>3020</c:v>
                </c:pt>
                <c:pt idx="2097">
                  <c:v>3030</c:v>
                </c:pt>
                <c:pt idx="2098">
                  <c:v>3025</c:v>
                </c:pt>
                <c:pt idx="2099">
                  <c:v>3020</c:v>
                </c:pt>
                <c:pt idx="2100">
                  <c:v>3025</c:v>
                </c:pt>
                <c:pt idx="2101">
                  <c:v>3030</c:v>
                </c:pt>
                <c:pt idx="2102">
                  <c:v>3035</c:v>
                </c:pt>
                <c:pt idx="2103">
                  <c:v>3040</c:v>
                </c:pt>
                <c:pt idx="2104">
                  <c:v>3035</c:v>
                </c:pt>
                <c:pt idx="2105">
                  <c:v>3030</c:v>
                </c:pt>
                <c:pt idx="2106">
                  <c:v>3035</c:v>
                </c:pt>
                <c:pt idx="2107">
                  <c:v>3040</c:v>
                </c:pt>
                <c:pt idx="2108">
                  <c:v>3030</c:v>
                </c:pt>
                <c:pt idx="2109">
                  <c:v>3030</c:v>
                </c:pt>
                <c:pt idx="2110">
                  <c:v>3030</c:v>
                </c:pt>
                <c:pt idx="2111">
                  <c:v>3040</c:v>
                </c:pt>
                <c:pt idx="2112">
                  <c:v>3035</c:v>
                </c:pt>
                <c:pt idx="2113">
                  <c:v>3050</c:v>
                </c:pt>
                <c:pt idx="2114">
                  <c:v>3060</c:v>
                </c:pt>
                <c:pt idx="2115">
                  <c:v>3040</c:v>
                </c:pt>
                <c:pt idx="2116">
                  <c:v>3025</c:v>
                </c:pt>
                <c:pt idx="2117">
                  <c:v>3030</c:v>
                </c:pt>
                <c:pt idx="2118">
                  <c:v>3030</c:v>
                </c:pt>
                <c:pt idx="2119">
                  <c:v>3040</c:v>
                </c:pt>
                <c:pt idx="2120">
                  <c:v>3040</c:v>
                </c:pt>
                <c:pt idx="2121">
                  <c:v>3045</c:v>
                </c:pt>
                <c:pt idx="2122">
                  <c:v>3030</c:v>
                </c:pt>
                <c:pt idx="2123">
                  <c:v>3040</c:v>
                </c:pt>
                <c:pt idx="2124">
                  <c:v>3040</c:v>
                </c:pt>
                <c:pt idx="2125">
                  <c:v>3050</c:v>
                </c:pt>
                <c:pt idx="2126">
                  <c:v>3035</c:v>
                </c:pt>
                <c:pt idx="2127">
                  <c:v>3070</c:v>
                </c:pt>
                <c:pt idx="2128">
                  <c:v>3060</c:v>
                </c:pt>
                <c:pt idx="2129">
                  <c:v>3065</c:v>
                </c:pt>
                <c:pt idx="2130">
                  <c:v>3060</c:v>
                </c:pt>
                <c:pt idx="2131">
                  <c:v>3095</c:v>
                </c:pt>
                <c:pt idx="2132">
                  <c:v>3110</c:v>
                </c:pt>
                <c:pt idx="2133">
                  <c:v>3095</c:v>
                </c:pt>
                <c:pt idx="2134">
                  <c:v>3120</c:v>
                </c:pt>
                <c:pt idx="2135">
                  <c:v>3100</c:v>
                </c:pt>
                <c:pt idx="2136">
                  <c:v>3155</c:v>
                </c:pt>
                <c:pt idx="2137">
                  <c:v>3130</c:v>
                </c:pt>
                <c:pt idx="2138">
                  <c:v>3205</c:v>
                </c:pt>
                <c:pt idx="2139">
                  <c:v>3245</c:v>
                </c:pt>
                <c:pt idx="2140">
                  <c:v>3210</c:v>
                </c:pt>
                <c:pt idx="2141">
                  <c:v>3350</c:v>
                </c:pt>
                <c:pt idx="2142">
                  <c:v>3435</c:v>
                </c:pt>
                <c:pt idx="2143">
                  <c:v>3395</c:v>
                </c:pt>
                <c:pt idx="2144">
                  <c:v>3470</c:v>
                </c:pt>
                <c:pt idx="2145">
                  <c:v>3480</c:v>
                </c:pt>
                <c:pt idx="2146">
                  <c:v>3480</c:v>
                </c:pt>
                <c:pt idx="2147">
                  <c:v>3525</c:v>
                </c:pt>
                <c:pt idx="2148">
                  <c:v>3440</c:v>
                </c:pt>
                <c:pt idx="2149">
                  <c:v>3405</c:v>
                </c:pt>
                <c:pt idx="2150">
                  <c:v>3465</c:v>
                </c:pt>
                <c:pt idx="2151">
                  <c:v>3430</c:v>
                </c:pt>
                <c:pt idx="2152">
                  <c:v>3355</c:v>
                </c:pt>
                <c:pt idx="2153">
                  <c:v>3295</c:v>
                </c:pt>
                <c:pt idx="2154">
                  <c:v>3245</c:v>
                </c:pt>
                <c:pt idx="2155">
                  <c:v>3215</c:v>
                </c:pt>
                <c:pt idx="2156">
                  <c:v>3200</c:v>
                </c:pt>
                <c:pt idx="2157">
                  <c:v>3180</c:v>
                </c:pt>
                <c:pt idx="2158">
                  <c:v>3130</c:v>
                </c:pt>
                <c:pt idx="2159">
                  <c:v>3140</c:v>
                </c:pt>
                <c:pt idx="2160">
                  <c:v>3145</c:v>
                </c:pt>
                <c:pt idx="2161">
                  <c:v>3085</c:v>
                </c:pt>
                <c:pt idx="2162">
                  <c:v>3065</c:v>
                </c:pt>
                <c:pt idx="2163">
                  <c:v>3065</c:v>
                </c:pt>
                <c:pt idx="2164">
                  <c:v>3040</c:v>
                </c:pt>
                <c:pt idx="2165">
                  <c:v>3035</c:v>
                </c:pt>
                <c:pt idx="2166">
                  <c:v>3035</c:v>
                </c:pt>
                <c:pt idx="2167">
                  <c:v>3045</c:v>
                </c:pt>
                <c:pt idx="2168">
                  <c:v>3050</c:v>
                </c:pt>
                <c:pt idx="2169">
                  <c:v>3045</c:v>
                </c:pt>
                <c:pt idx="2170">
                  <c:v>3040</c:v>
                </c:pt>
                <c:pt idx="2171">
                  <c:v>3030</c:v>
                </c:pt>
                <c:pt idx="2172">
                  <c:v>3025</c:v>
                </c:pt>
                <c:pt idx="2173">
                  <c:v>3035</c:v>
                </c:pt>
                <c:pt idx="2174">
                  <c:v>3045</c:v>
                </c:pt>
                <c:pt idx="2175">
                  <c:v>3040</c:v>
                </c:pt>
                <c:pt idx="2176">
                  <c:v>3045</c:v>
                </c:pt>
                <c:pt idx="2177">
                  <c:v>3030</c:v>
                </c:pt>
                <c:pt idx="2178">
                  <c:v>3035</c:v>
                </c:pt>
                <c:pt idx="2179">
                  <c:v>3025</c:v>
                </c:pt>
                <c:pt idx="2180">
                  <c:v>3015</c:v>
                </c:pt>
                <c:pt idx="2181">
                  <c:v>3025</c:v>
                </c:pt>
                <c:pt idx="2182">
                  <c:v>3030</c:v>
                </c:pt>
                <c:pt idx="2183">
                  <c:v>3020</c:v>
                </c:pt>
                <c:pt idx="2184">
                  <c:v>3015</c:v>
                </c:pt>
                <c:pt idx="2185">
                  <c:v>3030</c:v>
                </c:pt>
                <c:pt idx="2186">
                  <c:v>3025</c:v>
                </c:pt>
                <c:pt idx="2187">
                  <c:v>3030</c:v>
                </c:pt>
                <c:pt idx="2188">
                  <c:v>3020</c:v>
                </c:pt>
                <c:pt idx="2189">
                  <c:v>3030</c:v>
                </c:pt>
                <c:pt idx="2190">
                  <c:v>3020</c:v>
                </c:pt>
                <c:pt idx="2191">
                  <c:v>3065</c:v>
                </c:pt>
                <c:pt idx="2192">
                  <c:v>3030</c:v>
                </c:pt>
                <c:pt idx="2193">
                  <c:v>3040</c:v>
                </c:pt>
                <c:pt idx="2194">
                  <c:v>3015</c:v>
                </c:pt>
                <c:pt idx="2195">
                  <c:v>3025</c:v>
                </c:pt>
                <c:pt idx="2196">
                  <c:v>3045</c:v>
                </c:pt>
                <c:pt idx="2197">
                  <c:v>3025</c:v>
                </c:pt>
                <c:pt idx="2198">
                  <c:v>3025</c:v>
                </c:pt>
                <c:pt idx="2199">
                  <c:v>3020</c:v>
                </c:pt>
                <c:pt idx="2200">
                  <c:v>3015</c:v>
                </c:pt>
                <c:pt idx="2201">
                  <c:v>3040</c:v>
                </c:pt>
                <c:pt idx="2202">
                  <c:v>3045</c:v>
                </c:pt>
                <c:pt idx="2203">
                  <c:v>3025</c:v>
                </c:pt>
                <c:pt idx="2204">
                  <c:v>3035</c:v>
                </c:pt>
                <c:pt idx="2205">
                  <c:v>3025</c:v>
                </c:pt>
                <c:pt idx="2206">
                  <c:v>3035</c:v>
                </c:pt>
                <c:pt idx="2207">
                  <c:v>3020</c:v>
                </c:pt>
                <c:pt idx="2208">
                  <c:v>3010</c:v>
                </c:pt>
                <c:pt idx="2209">
                  <c:v>3025</c:v>
                </c:pt>
                <c:pt idx="2210">
                  <c:v>3040</c:v>
                </c:pt>
                <c:pt idx="2211">
                  <c:v>3045</c:v>
                </c:pt>
                <c:pt idx="2212">
                  <c:v>3035</c:v>
                </c:pt>
                <c:pt idx="2213">
                  <c:v>3035</c:v>
                </c:pt>
                <c:pt idx="2214">
                  <c:v>3030</c:v>
                </c:pt>
                <c:pt idx="2215">
                  <c:v>3040</c:v>
                </c:pt>
                <c:pt idx="2216">
                  <c:v>3040</c:v>
                </c:pt>
                <c:pt idx="2217">
                  <c:v>3030</c:v>
                </c:pt>
                <c:pt idx="2218">
                  <c:v>3030</c:v>
                </c:pt>
                <c:pt idx="2219">
                  <c:v>3025</c:v>
                </c:pt>
                <c:pt idx="2220">
                  <c:v>3025</c:v>
                </c:pt>
                <c:pt idx="2221">
                  <c:v>3045</c:v>
                </c:pt>
                <c:pt idx="2222">
                  <c:v>3035</c:v>
                </c:pt>
                <c:pt idx="2223">
                  <c:v>3020</c:v>
                </c:pt>
                <c:pt idx="2224">
                  <c:v>3015</c:v>
                </c:pt>
                <c:pt idx="2225">
                  <c:v>3030</c:v>
                </c:pt>
                <c:pt idx="2226">
                  <c:v>3025</c:v>
                </c:pt>
                <c:pt idx="2227">
                  <c:v>3020</c:v>
                </c:pt>
                <c:pt idx="2228">
                  <c:v>3025</c:v>
                </c:pt>
                <c:pt idx="2229">
                  <c:v>3035</c:v>
                </c:pt>
                <c:pt idx="2230">
                  <c:v>3030</c:v>
                </c:pt>
                <c:pt idx="2231">
                  <c:v>3045</c:v>
                </c:pt>
                <c:pt idx="2232">
                  <c:v>3035</c:v>
                </c:pt>
                <c:pt idx="2233">
                  <c:v>3025</c:v>
                </c:pt>
                <c:pt idx="2234">
                  <c:v>3030</c:v>
                </c:pt>
                <c:pt idx="2235">
                  <c:v>3030</c:v>
                </c:pt>
                <c:pt idx="2236">
                  <c:v>3020</c:v>
                </c:pt>
                <c:pt idx="2237">
                  <c:v>3030</c:v>
                </c:pt>
                <c:pt idx="2238">
                  <c:v>3025</c:v>
                </c:pt>
                <c:pt idx="2239">
                  <c:v>3020</c:v>
                </c:pt>
                <c:pt idx="2240">
                  <c:v>3015</c:v>
                </c:pt>
                <c:pt idx="2241">
                  <c:v>3015</c:v>
                </c:pt>
                <c:pt idx="2242">
                  <c:v>3035</c:v>
                </c:pt>
                <c:pt idx="2243">
                  <c:v>3030</c:v>
                </c:pt>
                <c:pt idx="2244">
                  <c:v>3015</c:v>
                </c:pt>
                <c:pt idx="2245">
                  <c:v>3025</c:v>
                </c:pt>
                <c:pt idx="2246">
                  <c:v>3030</c:v>
                </c:pt>
                <c:pt idx="2247">
                  <c:v>3030</c:v>
                </c:pt>
                <c:pt idx="2248">
                  <c:v>3035</c:v>
                </c:pt>
                <c:pt idx="2249">
                  <c:v>3025</c:v>
                </c:pt>
                <c:pt idx="2250">
                  <c:v>3010</c:v>
                </c:pt>
                <c:pt idx="2251">
                  <c:v>3035</c:v>
                </c:pt>
                <c:pt idx="2252">
                  <c:v>3030</c:v>
                </c:pt>
                <c:pt idx="2253">
                  <c:v>3015</c:v>
                </c:pt>
                <c:pt idx="2254">
                  <c:v>3045</c:v>
                </c:pt>
                <c:pt idx="2255">
                  <c:v>3025</c:v>
                </c:pt>
                <c:pt idx="2256">
                  <c:v>3030</c:v>
                </c:pt>
                <c:pt idx="2257">
                  <c:v>3035</c:v>
                </c:pt>
                <c:pt idx="2258">
                  <c:v>3020</c:v>
                </c:pt>
                <c:pt idx="2259">
                  <c:v>3030</c:v>
                </c:pt>
                <c:pt idx="2260">
                  <c:v>3025</c:v>
                </c:pt>
                <c:pt idx="2261">
                  <c:v>3015</c:v>
                </c:pt>
                <c:pt idx="2262">
                  <c:v>3030</c:v>
                </c:pt>
                <c:pt idx="2263">
                  <c:v>3015</c:v>
                </c:pt>
                <c:pt idx="2264">
                  <c:v>3020</c:v>
                </c:pt>
                <c:pt idx="2265">
                  <c:v>3035</c:v>
                </c:pt>
                <c:pt idx="2266">
                  <c:v>3010</c:v>
                </c:pt>
                <c:pt idx="2267">
                  <c:v>3030</c:v>
                </c:pt>
                <c:pt idx="2268">
                  <c:v>3040</c:v>
                </c:pt>
                <c:pt idx="2269">
                  <c:v>3030</c:v>
                </c:pt>
                <c:pt idx="2270">
                  <c:v>3025</c:v>
                </c:pt>
                <c:pt idx="2271">
                  <c:v>3015</c:v>
                </c:pt>
                <c:pt idx="2272">
                  <c:v>3025</c:v>
                </c:pt>
                <c:pt idx="2273">
                  <c:v>3020</c:v>
                </c:pt>
                <c:pt idx="2274">
                  <c:v>3020</c:v>
                </c:pt>
                <c:pt idx="2275">
                  <c:v>3020</c:v>
                </c:pt>
                <c:pt idx="2276">
                  <c:v>3025</c:v>
                </c:pt>
                <c:pt idx="2277">
                  <c:v>3015</c:v>
                </c:pt>
                <c:pt idx="2278">
                  <c:v>3010</c:v>
                </c:pt>
                <c:pt idx="2279">
                  <c:v>3020</c:v>
                </c:pt>
                <c:pt idx="2280">
                  <c:v>3025</c:v>
                </c:pt>
                <c:pt idx="2281">
                  <c:v>3020</c:v>
                </c:pt>
                <c:pt idx="2282">
                  <c:v>3015</c:v>
                </c:pt>
                <c:pt idx="2283">
                  <c:v>3025</c:v>
                </c:pt>
                <c:pt idx="2284">
                  <c:v>3030</c:v>
                </c:pt>
                <c:pt idx="2285">
                  <c:v>3020</c:v>
                </c:pt>
                <c:pt idx="2286">
                  <c:v>3020</c:v>
                </c:pt>
                <c:pt idx="2287">
                  <c:v>3035</c:v>
                </c:pt>
                <c:pt idx="2288">
                  <c:v>3025</c:v>
                </c:pt>
                <c:pt idx="2289">
                  <c:v>3020</c:v>
                </c:pt>
                <c:pt idx="2290">
                  <c:v>3020</c:v>
                </c:pt>
                <c:pt idx="2291">
                  <c:v>3020</c:v>
                </c:pt>
                <c:pt idx="2292">
                  <c:v>3025</c:v>
                </c:pt>
                <c:pt idx="2293">
                  <c:v>3020</c:v>
                </c:pt>
                <c:pt idx="2294">
                  <c:v>3020</c:v>
                </c:pt>
                <c:pt idx="2295">
                  <c:v>3020</c:v>
                </c:pt>
                <c:pt idx="2296">
                  <c:v>3025</c:v>
                </c:pt>
                <c:pt idx="2297">
                  <c:v>3025</c:v>
                </c:pt>
                <c:pt idx="2298">
                  <c:v>3015</c:v>
                </c:pt>
                <c:pt idx="2299">
                  <c:v>3035</c:v>
                </c:pt>
                <c:pt idx="2300">
                  <c:v>3025</c:v>
                </c:pt>
                <c:pt idx="2301">
                  <c:v>3015</c:v>
                </c:pt>
                <c:pt idx="2302">
                  <c:v>3020</c:v>
                </c:pt>
                <c:pt idx="2303">
                  <c:v>3020</c:v>
                </c:pt>
                <c:pt idx="2304">
                  <c:v>3030</c:v>
                </c:pt>
                <c:pt idx="2305">
                  <c:v>3025</c:v>
                </c:pt>
                <c:pt idx="2306">
                  <c:v>3040</c:v>
                </c:pt>
                <c:pt idx="2307">
                  <c:v>3030</c:v>
                </c:pt>
                <c:pt idx="2308">
                  <c:v>3015</c:v>
                </c:pt>
                <c:pt idx="2309">
                  <c:v>3020</c:v>
                </c:pt>
                <c:pt idx="2310">
                  <c:v>3010</c:v>
                </c:pt>
                <c:pt idx="2311">
                  <c:v>3010</c:v>
                </c:pt>
                <c:pt idx="2312">
                  <c:v>3020</c:v>
                </c:pt>
                <c:pt idx="2313">
                  <c:v>3035</c:v>
                </c:pt>
                <c:pt idx="2314">
                  <c:v>3040</c:v>
                </c:pt>
                <c:pt idx="2315">
                  <c:v>3010</c:v>
                </c:pt>
                <c:pt idx="2316">
                  <c:v>3010</c:v>
                </c:pt>
                <c:pt idx="2317">
                  <c:v>3020</c:v>
                </c:pt>
                <c:pt idx="2318">
                  <c:v>3045</c:v>
                </c:pt>
                <c:pt idx="2319">
                  <c:v>3020</c:v>
                </c:pt>
                <c:pt idx="2320">
                  <c:v>3025</c:v>
                </c:pt>
                <c:pt idx="2321">
                  <c:v>3025</c:v>
                </c:pt>
                <c:pt idx="2322">
                  <c:v>3020</c:v>
                </c:pt>
                <c:pt idx="2323">
                  <c:v>3015</c:v>
                </c:pt>
                <c:pt idx="2324">
                  <c:v>3030</c:v>
                </c:pt>
                <c:pt idx="2325">
                  <c:v>3020</c:v>
                </c:pt>
                <c:pt idx="2326">
                  <c:v>3015</c:v>
                </c:pt>
                <c:pt idx="2327">
                  <c:v>3015</c:v>
                </c:pt>
                <c:pt idx="2328">
                  <c:v>3025</c:v>
                </c:pt>
                <c:pt idx="2329">
                  <c:v>3020</c:v>
                </c:pt>
                <c:pt idx="2330">
                  <c:v>3020</c:v>
                </c:pt>
                <c:pt idx="2331">
                  <c:v>3015</c:v>
                </c:pt>
                <c:pt idx="2332">
                  <c:v>3020</c:v>
                </c:pt>
                <c:pt idx="2333">
                  <c:v>3025</c:v>
                </c:pt>
                <c:pt idx="2334">
                  <c:v>3030</c:v>
                </c:pt>
                <c:pt idx="2335">
                  <c:v>3030</c:v>
                </c:pt>
                <c:pt idx="2336">
                  <c:v>3025</c:v>
                </c:pt>
                <c:pt idx="2337">
                  <c:v>3035</c:v>
                </c:pt>
                <c:pt idx="2338">
                  <c:v>3025</c:v>
                </c:pt>
                <c:pt idx="2339">
                  <c:v>3015</c:v>
                </c:pt>
                <c:pt idx="2340">
                  <c:v>3020</c:v>
                </c:pt>
                <c:pt idx="2341">
                  <c:v>3030</c:v>
                </c:pt>
                <c:pt idx="2342">
                  <c:v>3040</c:v>
                </c:pt>
                <c:pt idx="2343">
                  <c:v>3035</c:v>
                </c:pt>
                <c:pt idx="2344">
                  <c:v>3025</c:v>
                </c:pt>
                <c:pt idx="2345">
                  <c:v>3025</c:v>
                </c:pt>
                <c:pt idx="2346">
                  <c:v>3020</c:v>
                </c:pt>
                <c:pt idx="2347">
                  <c:v>3005</c:v>
                </c:pt>
                <c:pt idx="2348">
                  <c:v>3015</c:v>
                </c:pt>
                <c:pt idx="2349">
                  <c:v>3020</c:v>
                </c:pt>
                <c:pt idx="2350">
                  <c:v>3010</c:v>
                </c:pt>
                <c:pt idx="2351">
                  <c:v>3010</c:v>
                </c:pt>
                <c:pt idx="2352">
                  <c:v>3025</c:v>
                </c:pt>
                <c:pt idx="2353">
                  <c:v>3020</c:v>
                </c:pt>
                <c:pt idx="2354">
                  <c:v>3015</c:v>
                </c:pt>
                <c:pt idx="2355">
                  <c:v>3035</c:v>
                </c:pt>
                <c:pt idx="2356">
                  <c:v>3025</c:v>
                </c:pt>
                <c:pt idx="2357">
                  <c:v>3015</c:v>
                </c:pt>
                <c:pt idx="2358">
                  <c:v>3040</c:v>
                </c:pt>
                <c:pt idx="2359">
                  <c:v>3025</c:v>
                </c:pt>
                <c:pt idx="2360">
                  <c:v>3030</c:v>
                </c:pt>
                <c:pt idx="2361">
                  <c:v>3020</c:v>
                </c:pt>
                <c:pt idx="2362">
                  <c:v>3020</c:v>
                </c:pt>
                <c:pt idx="2363">
                  <c:v>3025</c:v>
                </c:pt>
                <c:pt idx="2364">
                  <c:v>3015</c:v>
                </c:pt>
                <c:pt idx="2365">
                  <c:v>3045</c:v>
                </c:pt>
                <c:pt idx="2366">
                  <c:v>3015</c:v>
                </c:pt>
                <c:pt idx="2367">
                  <c:v>3015</c:v>
                </c:pt>
                <c:pt idx="2368">
                  <c:v>3030</c:v>
                </c:pt>
                <c:pt idx="2369">
                  <c:v>3030</c:v>
                </c:pt>
                <c:pt idx="2370">
                  <c:v>3020</c:v>
                </c:pt>
                <c:pt idx="2371">
                  <c:v>3020</c:v>
                </c:pt>
                <c:pt idx="2372">
                  <c:v>3025</c:v>
                </c:pt>
                <c:pt idx="2373">
                  <c:v>3025</c:v>
                </c:pt>
                <c:pt idx="2374">
                  <c:v>3020</c:v>
                </c:pt>
                <c:pt idx="2375">
                  <c:v>3010</c:v>
                </c:pt>
                <c:pt idx="2376">
                  <c:v>3030</c:v>
                </c:pt>
                <c:pt idx="2377">
                  <c:v>3015</c:v>
                </c:pt>
                <c:pt idx="2378">
                  <c:v>3020</c:v>
                </c:pt>
                <c:pt idx="2379">
                  <c:v>3015</c:v>
                </c:pt>
                <c:pt idx="2380">
                  <c:v>3015</c:v>
                </c:pt>
                <c:pt idx="2381">
                  <c:v>3030</c:v>
                </c:pt>
                <c:pt idx="2382">
                  <c:v>3035</c:v>
                </c:pt>
                <c:pt idx="2383">
                  <c:v>3025</c:v>
                </c:pt>
                <c:pt idx="2384">
                  <c:v>3020</c:v>
                </c:pt>
                <c:pt idx="2385">
                  <c:v>3035</c:v>
                </c:pt>
                <c:pt idx="2386">
                  <c:v>3025</c:v>
                </c:pt>
                <c:pt idx="2387">
                  <c:v>3030</c:v>
                </c:pt>
                <c:pt idx="2388">
                  <c:v>3025</c:v>
                </c:pt>
                <c:pt idx="2389">
                  <c:v>3035</c:v>
                </c:pt>
                <c:pt idx="2390">
                  <c:v>3020</c:v>
                </c:pt>
                <c:pt idx="2391">
                  <c:v>3025</c:v>
                </c:pt>
                <c:pt idx="2392">
                  <c:v>3040</c:v>
                </c:pt>
                <c:pt idx="2393">
                  <c:v>3020</c:v>
                </c:pt>
                <c:pt idx="2394">
                  <c:v>3030</c:v>
                </c:pt>
                <c:pt idx="2395">
                  <c:v>3030</c:v>
                </c:pt>
                <c:pt idx="2396">
                  <c:v>3020</c:v>
                </c:pt>
                <c:pt idx="2397">
                  <c:v>3010</c:v>
                </c:pt>
                <c:pt idx="2398">
                  <c:v>3015</c:v>
                </c:pt>
                <c:pt idx="2399">
                  <c:v>3010</c:v>
                </c:pt>
                <c:pt idx="2400">
                  <c:v>3020</c:v>
                </c:pt>
                <c:pt idx="2401">
                  <c:v>3040</c:v>
                </c:pt>
                <c:pt idx="2402">
                  <c:v>3045</c:v>
                </c:pt>
                <c:pt idx="2403">
                  <c:v>3035</c:v>
                </c:pt>
                <c:pt idx="2404">
                  <c:v>3015</c:v>
                </c:pt>
                <c:pt idx="2405">
                  <c:v>3015</c:v>
                </c:pt>
                <c:pt idx="2406">
                  <c:v>3010</c:v>
                </c:pt>
                <c:pt idx="2407">
                  <c:v>3010</c:v>
                </c:pt>
                <c:pt idx="2408">
                  <c:v>3015</c:v>
                </c:pt>
                <c:pt idx="2409">
                  <c:v>3025</c:v>
                </c:pt>
                <c:pt idx="2410">
                  <c:v>3020</c:v>
                </c:pt>
                <c:pt idx="2411">
                  <c:v>3020</c:v>
                </c:pt>
                <c:pt idx="2412">
                  <c:v>3020</c:v>
                </c:pt>
                <c:pt idx="2413">
                  <c:v>3005</c:v>
                </c:pt>
                <c:pt idx="2414">
                  <c:v>3020</c:v>
                </c:pt>
                <c:pt idx="2415">
                  <c:v>3025</c:v>
                </c:pt>
                <c:pt idx="2416">
                  <c:v>3030</c:v>
                </c:pt>
                <c:pt idx="2417">
                  <c:v>3020</c:v>
                </c:pt>
                <c:pt idx="2418">
                  <c:v>3020</c:v>
                </c:pt>
                <c:pt idx="2419">
                  <c:v>3020</c:v>
                </c:pt>
                <c:pt idx="2420">
                  <c:v>3035</c:v>
                </c:pt>
                <c:pt idx="2421">
                  <c:v>3030</c:v>
                </c:pt>
                <c:pt idx="2422">
                  <c:v>3020</c:v>
                </c:pt>
                <c:pt idx="2423">
                  <c:v>3035</c:v>
                </c:pt>
                <c:pt idx="2424">
                  <c:v>3030</c:v>
                </c:pt>
                <c:pt idx="2425">
                  <c:v>3025</c:v>
                </c:pt>
                <c:pt idx="2426">
                  <c:v>3010</c:v>
                </c:pt>
                <c:pt idx="2427">
                  <c:v>3025</c:v>
                </c:pt>
                <c:pt idx="2428">
                  <c:v>3035</c:v>
                </c:pt>
                <c:pt idx="2429">
                  <c:v>3010</c:v>
                </c:pt>
                <c:pt idx="2430">
                  <c:v>3020</c:v>
                </c:pt>
                <c:pt idx="2431">
                  <c:v>3025</c:v>
                </c:pt>
                <c:pt idx="2432">
                  <c:v>3025</c:v>
                </c:pt>
                <c:pt idx="2433">
                  <c:v>3025</c:v>
                </c:pt>
                <c:pt idx="2434">
                  <c:v>3015</c:v>
                </c:pt>
                <c:pt idx="2435">
                  <c:v>3020</c:v>
                </c:pt>
                <c:pt idx="2436">
                  <c:v>3025</c:v>
                </c:pt>
                <c:pt idx="2437">
                  <c:v>3010</c:v>
                </c:pt>
                <c:pt idx="2438">
                  <c:v>3020</c:v>
                </c:pt>
                <c:pt idx="2439">
                  <c:v>3020</c:v>
                </c:pt>
                <c:pt idx="2440">
                  <c:v>3015</c:v>
                </c:pt>
                <c:pt idx="2441">
                  <c:v>3020</c:v>
                </c:pt>
                <c:pt idx="2442">
                  <c:v>3010</c:v>
                </c:pt>
                <c:pt idx="2443">
                  <c:v>3020</c:v>
                </c:pt>
                <c:pt idx="2444">
                  <c:v>3020</c:v>
                </c:pt>
                <c:pt idx="2445">
                  <c:v>3005</c:v>
                </c:pt>
                <c:pt idx="2446">
                  <c:v>3025</c:v>
                </c:pt>
                <c:pt idx="2447">
                  <c:v>3020</c:v>
                </c:pt>
                <c:pt idx="2448">
                  <c:v>3025</c:v>
                </c:pt>
                <c:pt idx="2449">
                  <c:v>3035</c:v>
                </c:pt>
                <c:pt idx="2450">
                  <c:v>3035</c:v>
                </c:pt>
                <c:pt idx="2451">
                  <c:v>3020</c:v>
                </c:pt>
                <c:pt idx="2452">
                  <c:v>3025</c:v>
                </c:pt>
                <c:pt idx="2453">
                  <c:v>3025</c:v>
                </c:pt>
                <c:pt idx="2454">
                  <c:v>3035</c:v>
                </c:pt>
                <c:pt idx="2455">
                  <c:v>3040</c:v>
                </c:pt>
                <c:pt idx="2456">
                  <c:v>3030</c:v>
                </c:pt>
                <c:pt idx="2457">
                  <c:v>3025</c:v>
                </c:pt>
                <c:pt idx="2458">
                  <c:v>3010</c:v>
                </c:pt>
                <c:pt idx="2459">
                  <c:v>3010</c:v>
                </c:pt>
                <c:pt idx="2460">
                  <c:v>3030</c:v>
                </c:pt>
                <c:pt idx="2461">
                  <c:v>3025</c:v>
                </c:pt>
                <c:pt idx="2462">
                  <c:v>3020</c:v>
                </c:pt>
                <c:pt idx="2463">
                  <c:v>3015</c:v>
                </c:pt>
                <c:pt idx="2464">
                  <c:v>3005</c:v>
                </c:pt>
                <c:pt idx="2465">
                  <c:v>3010</c:v>
                </c:pt>
                <c:pt idx="2466">
                  <c:v>3010</c:v>
                </c:pt>
                <c:pt idx="2467">
                  <c:v>3015</c:v>
                </c:pt>
                <c:pt idx="2468">
                  <c:v>3010</c:v>
                </c:pt>
                <c:pt idx="2469">
                  <c:v>3010</c:v>
                </c:pt>
                <c:pt idx="2470">
                  <c:v>3035</c:v>
                </c:pt>
                <c:pt idx="2471">
                  <c:v>3035</c:v>
                </c:pt>
                <c:pt idx="2472">
                  <c:v>3030</c:v>
                </c:pt>
                <c:pt idx="2473">
                  <c:v>3020</c:v>
                </c:pt>
                <c:pt idx="2474">
                  <c:v>3015</c:v>
                </c:pt>
                <c:pt idx="2475">
                  <c:v>3015</c:v>
                </c:pt>
                <c:pt idx="2476">
                  <c:v>3025</c:v>
                </c:pt>
                <c:pt idx="2477">
                  <c:v>3015</c:v>
                </c:pt>
                <c:pt idx="2478">
                  <c:v>3010</c:v>
                </c:pt>
                <c:pt idx="2479">
                  <c:v>3020</c:v>
                </c:pt>
                <c:pt idx="2480">
                  <c:v>3025</c:v>
                </c:pt>
                <c:pt idx="2481">
                  <c:v>3040</c:v>
                </c:pt>
                <c:pt idx="2482">
                  <c:v>3015</c:v>
                </c:pt>
                <c:pt idx="2483">
                  <c:v>3010</c:v>
                </c:pt>
                <c:pt idx="2484">
                  <c:v>3020</c:v>
                </c:pt>
                <c:pt idx="2485">
                  <c:v>3020</c:v>
                </c:pt>
                <c:pt idx="2486">
                  <c:v>3015</c:v>
                </c:pt>
                <c:pt idx="2487">
                  <c:v>3015</c:v>
                </c:pt>
                <c:pt idx="2488">
                  <c:v>3035</c:v>
                </c:pt>
                <c:pt idx="2489">
                  <c:v>3020</c:v>
                </c:pt>
                <c:pt idx="2490">
                  <c:v>3020</c:v>
                </c:pt>
                <c:pt idx="2491">
                  <c:v>3025</c:v>
                </c:pt>
                <c:pt idx="2492">
                  <c:v>3020</c:v>
                </c:pt>
                <c:pt idx="2493">
                  <c:v>3030</c:v>
                </c:pt>
                <c:pt idx="2494">
                  <c:v>3025</c:v>
                </c:pt>
                <c:pt idx="2495">
                  <c:v>3015</c:v>
                </c:pt>
                <c:pt idx="2496">
                  <c:v>3030</c:v>
                </c:pt>
                <c:pt idx="2497">
                  <c:v>3015</c:v>
                </c:pt>
                <c:pt idx="2498">
                  <c:v>3025</c:v>
                </c:pt>
                <c:pt idx="2499">
                  <c:v>3015</c:v>
                </c:pt>
                <c:pt idx="2500">
                  <c:v>3020</c:v>
                </c:pt>
                <c:pt idx="2501">
                  <c:v>3010</c:v>
                </c:pt>
                <c:pt idx="2502">
                  <c:v>3030</c:v>
                </c:pt>
                <c:pt idx="2503">
                  <c:v>3015</c:v>
                </c:pt>
                <c:pt idx="2504">
                  <c:v>3020</c:v>
                </c:pt>
                <c:pt idx="2505">
                  <c:v>3020</c:v>
                </c:pt>
                <c:pt idx="2506">
                  <c:v>3010</c:v>
                </c:pt>
                <c:pt idx="2507">
                  <c:v>3020</c:v>
                </c:pt>
                <c:pt idx="2508">
                  <c:v>3030</c:v>
                </c:pt>
                <c:pt idx="2509">
                  <c:v>3025</c:v>
                </c:pt>
                <c:pt idx="2510">
                  <c:v>3015</c:v>
                </c:pt>
                <c:pt idx="2511">
                  <c:v>3020</c:v>
                </c:pt>
                <c:pt idx="2512">
                  <c:v>3020</c:v>
                </c:pt>
                <c:pt idx="2513">
                  <c:v>3010</c:v>
                </c:pt>
                <c:pt idx="2514">
                  <c:v>3005</c:v>
                </c:pt>
                <c:pt idx="2515">
                  <c:v>3020</c:v>
                </c:pt>
                <c:pt idx="2516">
                  <c:v>3020</c:v>
                </c:pt>
                <c:pt idx="2517">
                  <c:v>3010</c:v>
                </c:pt>
                <c:pt idx="2518">
                  <c:v>3020</c:v>
                </c:pt>
                <c:pt idx="2519">
                  <c:v>3020</c:v>
                </c:pt>
                <c:pt idx="2520">
                  <c:v>3015</c:v>
                </c:pt>
                <c:pt idx="2521">
                  <c:v>3010</c:v>
                </c:pt>
                <c:pt idx="2522">
                  <c:v>3025</c:v>
                </c:pt>
                <c:pt idx="2523">
                  <c:v>3030</c:v>
                </c:pt>
                <c:pt idx="2524">
                  <c:v>3015</c:v>
                </c:pt>
                <c:pt idx="2525">
                  <c:v>3010</c:v>
                </c:pt>
                <c:pt idx="2526">
                  <c:v>3015</c:v>
                </c:pt>
                <c:pt idx="2527">
                  <c:v>3015</c:v>
                </c:pt>
                <c:pt idx="2528">
                  <c:v>3010</c:v>
                </c:pt>
                <c:pt idx="2529">
                  <c:v>3020</c:v>
                </c:pt>
                <c:pt idx="2530">
                  <c:v>3035</c:v>
                </c:pt>
                <c:pt idx="2531">
                  <c:v>3030</c:v>
                </c:pt>
                <c:pt idx="2532">
                  <c:v>3030</c:v>
                </c:pt>
                <c:pt idx="2533">
                  <c:v>3015</c:v>
                </c:pt>
                <c:pt idx="2534">
                  <c:v>3040</c:v>
                </c:pt>
                <c:pt idx="2535">
                  <c:v>3030</c:v>
                </c:pt>
                <c:pt idx="2536">
                  <c:v>3015</c:v>
                </c:pt>
                <c:pt idx="2537">
                  <c:v>3015</c:v>
                </c:pt>
                <c:pt idx="2538">
                  <c:v>3035</c:v>
                </c:pt>
                <c:pt idx="2539">
                  <c:v>3025</c:v>
                </c:pt>
                <c:pt idx="2540">
                  <c:v>3055</c:v>
                </c:pt>
                <c:pt idx="2541">
                  <c:v>3075</c:v>
                </c:pt>
                <c:pt idx="2542">
                  <c:v>3070</c:v>
                </c:pt>
                <c:pt idx="2543">
                  <c:v>3140</c:v>
                </c:pt>
                <c:pt idx="2544">
                  <c:v>3125</c:v>
                </c:pt>
                <c:pt idx="2545">
                  <c:v>3110</c:v>
                </c:pt>
                <c:pt idx="2546">
                  <c:v>3045</c:v>
                </c:pt>
                <c:pt idx="2547">
                  <c:v>3055</c:v>
                </c:pt>
                <c:pt idx="2548">
                  <c:v>3040</c:v>
                </c:pt>
                <c:pt idx="2549">
                  <c:v>3045</c:v>
                </c:pt>
                <c:pt idx="2550">
                  <c:v>3090</c:v>
                </c:pt>
                <c:pt idx="2551">
                  <c:v>3050</c:v>
                </c:pt>
                <c:pt idx="2552">
                  <c:v>3080</c:v>
                </c:pt>
                <c:pt idx="2553">
                  <c:v>3065</c:v>
                </c:pt>
                <c:pt idx="2554">
                  <c:v>3095</c:v>
                </c:pt>
                <c:pt idx="2555">
                  <c:v>3055</c:v>
                </c:pt>
                <c:pt idx="2556">
                  <c:v>3025</c:v>
                </c:pt>
                <c:pt idx="2557">
                  <c:v>3040</c:v>
                </c:pt>
                <c:pt idx="2558">
                  <c:v>3040</c:v>
                </c:pt>
                <c:pt idx="2559">
                  <c:v>3015</c:v>
                </c:pt>
                <c:pt idx="2560">
                  <c:v>3020</c:v>
                </c:pt>
                <c:pt idx="2561">
                  <c:v>3020</c:v>
                </c:pt>
                <c:pt idx="2562">
                  <c:v>3020</c:v>
                </c:pt>
                <c:pt idx="2563">
                  <c:v>3020</c:v>
                </c:pt>
                <c:pt idx="2564">
                  <c:v>3020</c:v>
                </c:pt>
                <c:pt idx="2565">
                  <c:v>3030</c:v>
                </c:pt>
                <c:pt idx="2566">
                  <c:v>3020</c:v>
                </c:pt>
                <c:pt idx="2567">
                  <c:v>3010</c:v>
                </c:pt>
                <c:pt idx="2568">
                  <c:v>3025</c:v>
                </c:pt>
                <c:pt idx="2569">
                  <c:v>3025</c:v>
                </c:pt>
                <c:pt idx="2570">
                  <c:v>3015</c:v>
                </c:pt>
                <c:pt idx="2571">
                  <c:v>3020</c:v>
                </c:pt>
                <c:pt idx="2572">
                  <c:v>3020</c:v>
                </c:pt>
                <c:pt idx="2573">
                  <c:v>3015</c:v>
                </c:pt>
                <c:pt idx="2574">
                  <c:v>3015</c:v>
                </c:pt>
                <c:pt idx="2575">
                  <c:v>3030</c:v>
                </c:pt>
                <c:pt idx="2576">
                  <c:v>3035</c:v>
                </c:pt>
                <c:pt idx="2577">
                  <c:v>3025</c:v>
                </c:pt>
                <c:pt idx="2578">
                  <c:v>3020</c:v>
                </c:pt>
                <c:pt idx="2579">
                  <c:v>3030</c:v>
                </c:pt>
                <c:pt idx="2580">
                  <c:v>3035</c:v>
                </c:pt>
                <c:pt idx="2581">
                  <c:v>3015</c:v>
                </c:pt>
                <c:pt idx="2582">
                  <c:v>3020</c:v>
                </c:pt>
                <c:pt idx="2583">
                  <c:v>3025</c:v>
                </c:pt>
                <c:pt idx="2584">
                  <c:v>3030</c:v>
                </c:pt>
                <c:pt idx="2585">
                  <c:v>3035</c:v>
                </c:pt>
                <c:pt idx="2586">
                  <c:v>3020</c:v>
                </c:pt>
                <c:pt idx="2587">
                  <c:v>3020</c:v>
                </c:pt>
                <c:pt idx="2588">
                  <c:v>3005</c:v>
                </c:pt>
                <c:pt idx="2589">
                  <c:v>3035</c:v>
                </c:pt>
                <c:pt idx="2590">
                  <c:v>3030</c:v>
                </c:pt>
                <c:pt idx="2591">
                  <c:v>3015</c:v>
                </c:pt>
                <c:pt idx="2592">
                  <c:v>3025</c:v>
                </c:pt>
                <c:pt idx="2593">
                  <c:v>3015</c:v>
                </c:pt>
                <c:pt idx="2594">
                  <c:v>3010</c:v>
                </c:pt>
                <c:pt idx="2595">
                  <c:v>3025</c:v>
                </c:pt>
                <c:pt idx="2596">
                  <c:v>3020</c:v>
                </c:pt>
                <c:pt idx="2597">
                  <c:v>3020</c:v>
                </c:pt>
                <c:pt idx="2598">
                  <c:v>3015</c:v>
                </c:pt>
                <c:pt idx="2599">
                  <c:v>3020</c:v>
                </c:pt>
                <c:pt idx="2600">
                  <c:v>3005</c:v>
                </c:pt>
                <c:pt idx="2601">
                  <c:v>3020</c:v>
                </c:pt>
                <c:pt idx="2602">
                  <c:v>3035</c:v>
                </c:pt>
                <c:pt idx="2603">
                  <c:v>3005</c:v>
                </c:pt>
                <c:pt idx="2604">
                  <c:v>3010</c:v>
                </c:pt>
                <c:pt idx="2605">
                  <c:v>3035</c:v>
                </c:pt>
                <c:pt idx="2606">
                  <c:v>3025</c:v>
                </c:pt>
                <c:pt idx="2607">
                  <c:v>3025</c:v>
                </c:pt>
                <c:pt idx="2608">
                  <c:v>3025</c:v>
                </c:pt>
                <c:pt idx="2609">
                  <c:v>3025</c:v>
                </c:pt>
                <c:pt idx="2610">
                  <c:v>3030</c:v>
                </c:pt>
                <c:pt idx="2611">
                  <c:v>3020</c:v>
                </c:pt>
                <c:pt idx="2612">
                  <c:v>3035</c:v>
                </c:pt>
                <c:pt idx="2613">
                  <c:v>3030</c:v>
                </c:pt>
                <c:pt idx="2614">
                  <c:v>3015</c:v>
                </c:pt>
                <c:pt idx="2615">
                  <c:v>3025</c:v>
                </c:pt>
                <c:pt idx="2616">
                  <c:v>3020</c:v>
                </c:pt>
                <c:pt idx="2617">
                  <c:v>3030</c:v>
                </c:pt>
                <c:pt idx="2618">
                  <c:v>3030</c:v>
                </c:pt>
                <c:pt idx="2619">
                  <c:v>3025</c:v>
                </c:pt>
                <c:pt idx="2620">
                  <c:v>3015</c:v>
                </c:pt>
                <c:pt idx="2621">
                  <c:v>3035</c:v>
                </c:pt>
                <c:pt idx="2622">
                  <c:v>3015</c:v>
                </c:pt>
                <c:pt idx="2623">
                  <c:v>3020</c:v>
                </c:pt>
                <c:pt idx="2624">
                  <c:v>3025</c:v>
                </c:pt>
                <c:pt idx="2625">
                  <c:v>3020</c:v>
                </c:pt>
                <c:pt idx="2626">
                  <c:v>3020</c:v>
                </c:pt>
                <c:pt idx="2627">
                  <c:v>3015</c:v>
                </c:pt>
                <c:pt idx="2628">
                  <c:v>3025</c:v>
                </c:pt>
                <c:pt idx="2629">
                  <c:v>3030</c:v>
                </c:pt>
                <c:pt idx="2630">
                  <c:v>3025</c:v>
                </c:pt>
                <c:pt idx="2631">
                  <c:v>3015</c:v>
                </c:pt>
                <c:pt idx="2632">
                  <c:v>3020</c:v>
                </c:pt>
                <c:pt idx="2633">
                  <c:v>3030</c:v>
                </c:pt>
                <c:pt idx="2634">
                  <c:v>3015</c:v>
                </c:pt>
                <c:pt idx="2635">
                  <c:v>3015</c:v>
                </c:pt>
                <c:pt idx="2636">
                  <c:v>3030</c:v>
                </c:pt>
                <c:pt idx="2637">
                  <c:v>3025</c:v>
                </c:pt>
                <c:pt idx="2638">
                  <c:v>3015</c:v>
                </c:pt>
                <c:pt idx="2639">
                  <c:v>3010</c:v>
                </c:pt>
                <c:pt idx="2640">
                  <c:v>3015</c:v>
                </c:pt>
                <c:pt idx="2641">
                  <c:v>3020</c:v>
                </c:pt>
                <c:pt idx="2642">
                  <c:v>3015</c:v>
                </c:pt>
                <c:pt idx="2643">
                  <c:v>3030</c:v>
                </c:pt>
                <c:pt idx="2644">
                  <c:v>3040</c:v>
                </c:pt>
                <c:pt idx="2645">
                  <c:v>3025</c:v>
                </c:pt>
                <c:pt idx="2646">
                  <c:v>3010</c:v>
                </c:pt>
                <c:pt idx="2647">
                  <c:v>3005</c:v>
                </c:pt>
                <c:pt idx="2648">
                  <c:v>3005</c:v>
                </c:pt>
                <c:pt idx="2649">
                  <c:v>3020</c:v>
                </c:pt>
                <c:pt idx="2650">
                  <c:v>3025</c:v>
                </c:pt>
                <c:pt idx="2651">
                  <c:v>3010</c:v>
                </c:pt>
                <c:pt idx="2652">
                  <c:v>3005</c:v>
                </c:pt>
                <c:pt idx="2653">
                  <c:v>3015</c:v>
                </c:pt>
                <c:pt idx="2654">
                  <c:v>3035</c:v>
                </c:pt>
                <c:pt idx="2655">
                  <c:v>3025</c:v>
                </c:pt>
                <c:pt idx="2656">
                  <c:v>3040</c:v>
                </c:pt>
                <c:pt idx="2657">
                  <c:v>3025</c:v>
                </c:pt>
                <c:pt idx="2658">
                  <c:v>3010</c:v>
                </c:pt>
                <c:pt idx="2659">
                  <c:v>3020</c:v>
                </c:pt>
                <c:pt idx="2660">
                  <c:v>3030</c:v>
                </c:pt>
                <c:pt idx="2661">
                  <c:v>3015</c:v>
                </c:pt>
                <c:pt idx="2662">
                  <c:v>3040</c:v>
                </c:pt>
                <c:pt idx="2663">
                  <c:v>3030</c:v>
                </c:pt>
                <c:pt idx="2664">
                  <c:v>3030</c:v>
                </c:pt>
                <c:pt idx="2665">
                  <c:v>3070</c:v>
                </c:pt>
                <c:pt idx="2666">
                  <c:v>3025</c:v>
                </c:pt>
                <c:pt idx="2667">
                  <c:v>3060</c:v>
                </c:pt>
                <c:pt idx="2668">
                  <c:v>3040</c:v>
                </c:pt>
                <c:pt idx="2669">
                  <c:v>3035</c:v>
                </c:pt>
                <c:pt idx="2670">
                  <c:v>3030</c:v>
                </c:pt>
                <c:pt idx="2671">
                  <c:v>3035</c:v>
                </c:pt>
                <c:pt idx="2672">
                  <c:v>3025</c:v>
                </c:pt>
                <c:pt idx="2673">
                  <c:v>3050</c:v>
                </c:pt>
                <c:pt idx="2674">
                  <c:v>3060</c:v>
                </c:pt>
                <c:pt idx="2675">
                  <c:v>3050</c:v>
                </c:pt>
                <c:pt idx="2676">
                  <c:v>3060</c:v>
                </c:pt>
                <c:pt idx="2677">
                  <c:v>3065</c:v>
                </c:pt>
                <c:pt idx="2678">
                  <c:v>3020</c:v>
                </c:pt>
                <c:pt idx="2679">
                  <c:v>3030</c:v>
                </c:pt>
                <c:pt idx="2680">
                  <c:v>3040</c:v>
                </c:pt>
                <c:pt idx="2681">
                  <c:v>3040</c:v>
                </c:pt>
                <c:pt idx="2682">
                  <c:v>3045</c:v>
                </c:pt>
                <c:pt idx="2683">
                  <c:v>3035</c:v>
                </c:pt>
                <c:pt idx="2684">
                  <c:v>3035</c:v>
                </c:pt>
                <c:pt idx="2685">
                  <c:v>3045</c:v>
                </c:pt>
                <c:pt idx="2686">
                  <c:v>3045</c:v>
                </c:pt>
                <c:pt idx="2687">
                  <c:v>3045</c:v>
                </c:pt>
                <c:pt idx="2688">
                  <c:v>3040</c:v>
                </c:pt>
                <c:pt idx="2689">
                  <c:v>3020</c:v>
                </c:pt>
                <c:pt idx="2690">
                  <c:v>3015</c:v>
                </c:pt>
                <c:pt idx="2691">
                  <c:v>3020</c:v>
                </c:pt>
                <c:pt idx="2692">
                  <c:v>3020</c:v>
                </c:pt>
                <c:pt idx="2693">
                  <c:v>3025</c:v>
                </c:pt>
                <c:pt idx="2694">
                  <c:v>3020</c:v>
                </c:pt>
                <c:pt idx="2695">
                  <c:v>3020</c:v>
                </c:pt>
                <c:pt idx="2696">
                  <c:v>3045</c:v>
                </c:pt>
                <c:pt idx="2697">
                  <c:v>3035</c:v>
                </c:pt>
                <c:pt idx="2698">
                  <c:v>3020</c:v>
                </c:pt>
                <c:pt idx="2699">
                  <c:v>3025</c:v>
                </c:pt>
                <c:pt idx="2700">
                  <c:v>3015</c:v>
                </c:pt>
                <c:pt idx="2701">
                  <c:v>3010</c:v>
                </c:pt>
                <c:pt idx="2702">
                  <c:v>3010</c:v>
                </c:pt>
                <c:pt idx="2703">
                  <c:v>3020</c:v>
                </c:pt>
                <c:pt idx="2704">
                  <c:v>3045</c:v>
                </c:pt>
                <c:pt idx="2705">
                  <c:v>3030</c:v>
                </c:pt>
                <c:pt idx="2706">
                  <c:v>3020</c:v>
                </c:pt>
                <c:pt idx="2707">
                  <c:v>3020</c:v>
                </c:pt>
                <c:pt idx="2708">
                  <c:v>3010</c:v>
                </c:pt>
                <c:pt idx="2709">
                  <c:v>3025</c:v>
                </c:pt>
                <c:pt idx="2710">
                  <c:v>3025</c:v>
                </c:pt>
                <c:pt idx="2711">
                  <c:v>3010</c:v>
                </c:pt>
                <c:pt idx="2712">
                  <c:v>3025</c:v>
                </c:pt>
                <c:pt idx="2713">
                  <c:v>3015</c:v>
                </c:pt>
                <c:pt idx="2714">
                  <c:v>3025</c:v>
                </c:pt>
                <c:pt idx="2715">
                  <c:v>3020</c:v>
                </c:pt>
                <c:pt idx="2716">
                  <c:v>3005</c:v>
                </c:pt>
                <c:pt idx="2717">
                  <c:v>3015</c:v>
                </c:pt>
                <c:pt idx="2718">
                  <c:v>3015</c:v>
                </c:pt>
                <c:pt idx="2719">
                  <c:v>3030</c:v>
                </c:pt>
                <c:pt idx="2720">
                  <c:v>3020</c:v>
                </c:pt>
                <c:pt idx="2721">
                  <c:v>3015</c:v>
                </c:pt>
                <c:pt idx="2722">
                  <c:v>3055</c:v>
                </c:pt>
                <c:pt idx="2723">
                  <c:v>3020</c:v>
                </c:pt>
                <c:pt idx="2724">
                  <c:v>3010</c:v>
                </c:pt>
                <c:pt idx="2725">
                  <c:v>3020</c:v>
                </c:pt>
                <c:pt idx="2726">
                  <c:v>3025</c:v>
                </c:pt>
                <c:pt idx="2727">
                  <c:v>3030</c:v>
                </c:pt>
                <c:pt idx="2728">
                  <c:v>3030</c:v>
                </c:pt>
                <c:pt idx="2729">
                  <c:v>3030</c:v>
                </c:pt>
                <c:pt idx="2730">
                  <c:v>3015</c:v>
                </c:pt>
                <c:pt idx="2731">
                  <c:v>3025</c:v>
                </c:pt>
                <c:pt idx="2732">
                  <c:v>3020</c:v>
                </c:pt>
                <c:pt idx="2733">
                  <c:v>3020</c:v>
                </c:pt>
                <c:pt idx="2734">
                  <c:v>3025</c:v>
                </c:pt>
                <c:pt idx="2735">
                  <c:v>3020</c:v>
                </c:pt>
                <c:pt idx="2736">
                  <c:v>3030</c:v>
                </c:pt>
                <c:pt idx="2737">
                  <c:v>3040</c:v>
                </c:pt>
                <c:pt idx="2738">
                  <c:v>3030</c:v>
                </c:pt>
                <c:pt idx="2739">
                  <c:v>3050</c:v>
                </c:pt>
                <c:pt idx="2740">
                  <c:v>3025</c:v>
                </c:pt>
                <c:pt idx="2741">
                  <c:v>3030</c:v>
                </c:pt>
                <c:pt idx="2742">
                  <c:v>3050</c:v>
                </c:pt>
                <c:pt idx="2743">
                  <c:v>3065</c:v>
                </c:pt>
                <c:pt idx="2744">
                  <c:v>3060</c:v>
                </c:pt>
                <c:pt idx="2745">
                  <c:v>3055</c:v>
                </c:pt>
                <c:pt idx="2746">
                  <c:v>3050</c:v>
                </c:pt>
                <c:pt idx="2747">
                  <c:v>3065</c:v>
                </c:pt>
                <c:pt idx="2748">
                  <c:v>3080</c:v>
                </c:pt>
                <c:pt idx="2749">
                  <c:v>3100</c:v>
                </c:pt>
                <c:pt idx="2750">
                  <c:v>3100</c:v>
                </c:pt>
                <c:pt idx="2751">
                  <c:v>3085</c:v>
                </c:pt>
                <c:pt idx="2752">
                  <c:v>3085</c:v>
                </c:pt>
                <c:pt idx="2753">
                  <c:v>3110</c:v>
                </c:pt>
                <c:pt idx="2754">
                  <c:v>3095</c:v>
                </c:pt>
                <c:pt idx="2755">
                  <c:v>3120</c:v>
                </c:pt>
                <c:pt idx="2756">
                  <c:v>3125</c:v>
                </c:pt>
                <c:pt idx="2757">
                  <c:v>3100</c:v>
                </c:pt>
                <c:pt idx="2758">
                  <c:v>3090</c:v>
                </c:pt>
                <c:pt idx="2759">
                  <c:v>3065</c:v>
                </c:pt>
                <c:pt idx="2760">
                  <c:v>3080</c:v>
                </c:pt>
                <c:pt idx="2761">
                  <c:v>3100</c:v>
                </c:pt>
                <c:pt idx="2762">
                  <c:v>3055</c:v>
                </c:pt>
                <c:pt idx="2763">
                  <c:v>3045</c:v>
                </c:pt>
                <c:pt idx="2764">
                  <c:v>3035</c:v>
                </c:pt>
                <c:pt idx="2765">
                  <c:v>3025</c:v>
                </c:pt>
                <c:pt idx="2766">
                  <c:v>3055</c:v>
                </c:pt>
                <c:pt idx="2767">
                  <c:v>3070</c:v>
                </c:pt>
                <c:pt idx="2768">
                  <c:v>3040</c:v>
                </c:pt>
                <c:pt idx="2769">
                  <c:v>3040</c:v>
                </c:pt>
                <c:pt idx="2770">
                  <c:v>3050</c:v>
                </c:pt>
                <c:pt idx="2771">
                  <c:v>3030</c:v>
                </c:pt>
                <c:pt idx="2772">
                  <c:v>3035</c:v>
                </c:pt>
                <c:pt idx="2773">
                  <c:v>3010</c:v>
                </c:pt>
                <c:pt idx="2774">
                  <c:v>3030</c:v>
                </c:pt>
                <c:pt idx="2775">
                  <c:v>3030</c:v>
                </c:pt>
                <c:pt idx="2776">
                  <c:v>3025</c:v>
                </c:pt>
                <c:pt idx="2777">
                  <c:v>3020</c:v>
                </c:pt>
                <c:pt idx="2778">
                  <c:v>3045</c:v>
                </c:pt>
                <c:pt idx="2779">
                  <c:v>3030</c:v>
                </c:pt>
                <c:pt idx="2780">
                  <c:v>3010</c:v>
                </c:pt>
                <c:pt idx="2781">
                  <c:v>3030</c:v>
                </c:pt>
                <c:pt idx="2782">
                  <c:v>3010</c:v>
                </c:pt>
                <c:pt idx="2783">
                  <c:v>3020</c:v>
                </c:pt>
                <c:pt idx="2784">
                  <c:v>3015</c:v>
                </c:pt>
                <c:pt idx="2785">
                  <c:v>3035</c:v>
                </c:pt>
                <c:pt idx="2786">
                  <c:v>3030</c:v>
                </c:pt>
                <c:pt idx="2787">
                  <c:v>3030</c:v>
                </c:pt>
                <c:pt idx="2788">
                  <c:v>3035</c:v>
                </c:pt>
                <c:pt idx="2789">
                  <c:v>3030</c:v>
                </c:pt>
                <c:pt idx="2790">
                  <c:v>3015</c:v>
                </c:pt>
                <c:pt idx="2791">
                  <c:v>3025</c:v>
                </c:pt>
                <c:pt idx="2792">
                  <c:v>3030</c:v>
                </c:pt>
                <c:pt idx="2793">
                  <c:v>3010</c:v>
                </c:pt>
                <c:pt idx="2794">
                  <c:v>3020</c:v>
                </c:pt>
                <c:pt idx="2795">
                  <c:v>3020</c:v>
                </c:pt>
                <c:pt idx="2796">
                  <c:v>3020</c:v>
                </c:pt>
                <c:pt idx="2797">
                  <c:v>3025</c:v>
                </c:pt>
                <c:pt idx="2798">
                  <c:v>3020</c:v>
                </c:pt>
                <c:pt idx="2799">
                  <c:v>3025</c:v>
                </c:pt>
                <c:pt idx="2800">
                  <c:v>3025</c:v>
                </c:pt>
                <c:pt idx="2801">
                  <c:v>3015</c:v>
                </c:pt>
                <c:pt idx="2802">
                  <c:v>3010</c:v>
                </c:pt>
                <c:pt idx="2803">
                  <c:v>3010</c:v>
                </c:pt>
                <c:pt idx="2804">
                  <c:v>3015</c:v>
                </c:pt>
                <c:pt idx="2805">
                  <c:v>3020</c:v>
                </c:pt>
                <c:pt idx="2806">
                  <c:v>3015</c:v>
                </c:pt>
                <c:pt idx="2807">
                  <c:v>3015</c:v>
                </c:pt>
                <c:pt idx="2808">
                  <c:v>3025</c:v>
                </c:pt>
                <c:pt idx="2809">
                  <c:v>3020</c:v>
                </c:pt>
                <c:pt idx="2810">
                  <c:v>3015</c:v>
                </c:pt>
                <c:pt idx="2811">
                  <c:v>3015</c:v>
                </c:pt>
                <c:pt idx="2812">
                  <c:v>3025</c:v>
                </c:pt>
                <c:pt idx="2813">
                  <c:v>3015</c:v>
                </c:pt>
                <c:pt idx="2814">
                  <c:v>3015</c:v>
                </c:pt>
                <c:pt idx="2815">
                  <c:v>3020</c:v>
                </c:pt>
                <c:pt idx="2816">
                  <c:v>3020</c:v>
                </c:pt>
                <c:pt idx="2817">
                  <c:v>3010</c:v>
                </c:pt>
                <c:pt idx="2818">
                  <c:v>3015</c:v>
                </c:pt>
                <c:pt idx="2819">
                  <c:v>3015</c:v>
                </c:pt>
                <c:pt idx="2820">
                  <c:v>3015</c:v>
                </c:pt>
                <c:pt idx="2821">
                  <c:v>3010</c:v>
                </c:pt>
                <c:pt idx="2822">
                  <c:v>3015</c:v>
                </c:pt>
                <c:pt idx="2823">
                  <c:v>3025</c:v>
                </c:pt>
                <c:pt idx="2824">
                  <c:v>3025</c:v>
                </c:pt>
                <c:pt idx="2825">
                  <c:v>3015</c:v>
                </c:pt>
                <c:pt idx="2826">
                  <c:v>3020</c:v>
                </c:pt>
                <c:pt idx="2827">
                  <c:v>3020</c:v>
                </c:pt>
                <c:pt idx="2828">
                  <c:v>3015</c:v>
                </c:pt>
                <c:pt idx="2829">
                  <c:v>3020</c:v>
                </c:pt>
                <c:pt idx="2830">
                  <c:v>3010</c:v>
                </c:pt>
                <c:pt idx="2831">
                  <c:v>3005</c:v>
                </c:pt>
                <c:pt idx="2832">
                  <c:v>3010</c:v>
                </c:pt>
                <c:pt idx="2833">
                  <c:v>3040</c:v>
                </c:pt>
                <c:pt idx="2834">
                  <c:v>3015</c:v>
                </c:pt>
                <c:pt idx="2835">
                  <c:v>3020</c:v>
                </c:pt>
                <c:pt idx="2836">
                  <c:v>3030</c:v>
                </c:pt>
                <c:pt idx="2837">
                  <c:v>3025</c:v>
                </c:pt>
                <c:pt idx="2838">
                  <c:v>3020</c:v>
                </c:pt>
                <c:pt idx="2839">
                  <c:v>3010</c:v>
                </c:pt>
                <c:pt idx="2840">
                  <c:v>3025</c:v>
                </c:pt>
                <c:pt idx="2841">
                  <c:v>3015</c:v>
                </c:pt>
                <c:pt idx="2842">
                  <c:v>3015</c:v>
                </c:pt>
                <c:pt idx="2843">
                  <c:v>3010</c:v>
                </c:pt>
                <c:pt idx="2844">
                  <c:v>3020</c:v>
                </c:pt>
                <c:pt idx="2845">
                  <c:v>3005</c:v>
                </c:pt>
                <c:pt idx="2846">
                  <c:v>3020</c:v>
                </c:pt>
                <c:pt idx="2847">
                  <c:v>3025</c:v>
                </c:pt>
                <c:pt idx="2848">
                  <c:v>3010</c:v>
                </c:pt>
                <c:pt idx="2849">
                  <c:v>3020</c:v>
                </c:pt>
                <c:pt idx="2850">
                  <c:v>3030</c:v>
                </c:pt>
                <c:pt idx="2851">
                  <c:v>3020</c:v>
                </c:pt>
                <c:pt idx="2852">
                  <c:v>3015</c:v>
                </c:pt>
                <c:pt idx="2853">
                  <c:v>3030</c:v>
                </c:pt>
                <c:pt idx="2854">
                  <c:v>3025</c:v>
                </c:pt>
                <c:pt idx="2855">
                  <c:v>3020</c:v>
                </c:pt>
                <c:pt idx="2856">
                  <c:v>3010</c:v>
                </c:pt>
                <c:pt idx="2857">
                  <c:v>3010</c:v>
                </c:pt>
                <c:pt idx="2858">
                  <c:v>3005</c:v>
                </c:pt>
                <c:pt idx="2859">
                  <c:v>3010</c:v>
                </c:pt>
                <c:pt idx="2860">
                  <c:v>3025</c:v>
                </c:pt>
                <c:pt idx="2861">
                  <c:v>3015</c:v>
                </c:pt>
                <c:pt idx="2862">
                  <c:v>3015</c:v>
                </c:pt>
                <c:pt idx="2863">
                  <c:v>3025</c:v>
                </c:pt>
                <c:pt idx="2864">
                  <c:v>3015</c:v>
                </c:pt>
                <c:pt idx="2865">
                  <c:v>3010</c:v>
                </c:pt>
                <c:pt idx="2866">
                  <c:v>3015</c:v>
                </c:pt>
                <c:pt idx="2867">
                  <c:v>3020</c:v>
                </c:pt>
                <c:pt idx="2868">
                  <c:v>3020</c:v>
                </c:pt>
                <c:pt idx="2869">
                  <c:v>3025</c:v>
                </c:pt>
                <c:pt idx="2870">
                  <c:v>3015</c:v>
                </c:pt>
                <c:pt idx="2871">
                  <c:v>3015</c:v>
                </c:pt>
                <c:pt idx="2872">
                  <c:v>3020</c:v>
                </c:pt>
                <c:pt idx="2873">
                  <c:v>3015</c:v>
                </c:pt>
                <c:pt idx="2874">
                  <c:v>3010</c:v>
                </c:pt>
                <c:pt idx="2875">
                  <c:v>3025</c:v>
                </c:pt>
                <c:pt idx="2876">
                  <c:v>3020</c:v>
                </c:pt>
                <c:pt idx="2877">
                  <c:v>3020</c:v>
                </c:pt>
                <c:pt idx="2878">
                  <c:v>3015</c:v>
                </c:pt>
                <c:pt idx="2879">
                  <c:v>3030</c:v>
                </c:pt>
                <c:pt idx="2880">
                  <c:v>3025</c:v>
                </c:pt>
                <c:pt idx="2881">
                  <c:v>3005</c:v>
                </c:pt>
                <c:pt idx="2882">
                  <c:v>3010</c:v>
                </c:pt>
                <c:pt idx="2883">
                  <c:v>3005</c:v>
                </c:pt>
                <c:pt idx="2884">
                  <c:v>3005</c:v>
                </c:pt>
                <c:pt idx="2885">
                  <c:v>3020</c:v>
                </c:pt>
                <c:pt idx="2886">
                  <c:v>3020</c:v>
                </c:pt>
                <c:pt idx="2887">
                  <c:v>3010</c:v>
                </c:pt>
                <c:pt idx="2888">
                  <c:v>3005</c:v>
                </c:pt>
                <c:pt idx="2889">
                  <c:v>3015</c:v>
                </c:pt>
                <c:pt idx="2890">
                  <c:v>3015</c:v>
                </c:pt>
                <c:pt idx="2891">
                  <c:v>3035</c:v>
                </c:pt>
                <c:pt idx="2892">
                  <c:v>3010</c:v>
                </c:pt>
                <c:pt idx="2893">
                  <c:v>3005</c:v>
                </c:pt>
                <c:pt idx="2894">
                  <c:v>3030</c:v>
                </c:pt>
                <c:pt idx="2895">
                  <c:v>3015</c:v>
                </c:pt>
                <c:pt idx="2896">
                  <c:v>3040</c:v>
                </c:pt>
                <c:pt idx="2897">
                  <c:v>3010</c:v>
                </c:pt>
                <c:pt idx="2898">
                  <c:v>3010</c:v>
                </c:pt>
                <c:pt idx="2899">
                  <c:v>3010</c:v>
                </c:pt>
                <c:pt idx="2900">
                  <c:v>3010</c:v>
                </c:pt>
                <c:pt idx="2901">
                  <c:v>3020</c:v>
                </c:pt>
                <c:pt idx="2902">
                  <c:v>3010</c:v>
                </c:pt>
                <c:pt idx="2903">
                  <c:v>3025</c:v>
                </c:pt>
                <c:pt idx="2904">
                  <c:v>3020</c:v>
                </c:pt>
                <c:pt idx="2905">
                  <c:v>3015</c:v>
                </c:pt>
                <c:pt idx="2906">
                  <c:v>3015</c:v>
                </c:pt>
                <c:pt idx="2907">
                  <c:v>3005</c:v>
                </c:pt>
                <c:pt idx="2908">
                  <c:v>3010</c:v>
                </c:pt>
                <c:pt idx="2909">
                  <c:v>3015</c:v>
                </c:pt>
                <c:pt idx="2910">
                  <c:v>3020</c:v>
                </c:pt>
                <c:pt idx="2911">
                  <c:v>3025</c:v>
                </c:pt>
                <c:pt idx="2912">
                  <c:v>3020</c:v>
                </c:pt>
                <c:pt idx="2913">
                  <c:v>3020</c:v>
                </c:pt>
                <c:pt idx="2914">
                  <c:v>3015</c:v>
                </c:pt>
                <c:pt idx="2915">
                  <c:v>3010</c:v>
                </c:pt>
                <c:pt idx="2916">
                  <c:v>3010</c:v>
                </c:pt>
                <c:pt idx="2917">
                  <c:v>3020</c:v>
                </c:pt>
                <c:pt idx="2918">
                  <c:v>3015</c:v>
                </c:pt>
                <c:pt idx="2919">
                  <c:v>3005</c:v>
                </c:pt>
                <c:pt idx="2920">
                  <c:v>3010</c:v>
                </c:pt>
                <c:pt idx="2921">
                  <c:v>3025</c:v>
                </c:pt>
                <c:pt idx="2922">
                  <c:v>3020</c:v>
                </c:pt>
                <c:pt idx="2923">
                  <c:v>3035</c:v>
                </c:pt>
                <c:pt idx="2924">
                  <c:v>3035</c:v>
                </c:pt>
                <c:pt idx="2925">
                  <c:v>3010</c:v>
                </c:pt>
                <c:pt idx="2926">
                  <c:v>3010</c:v>
                </c:pt>
                <c:pt idx="2927">
                  <c:v>3010</c:v>
                </c:pt>
                <c:pt idx="2928">
                  <c:v>3025</c:v>
                </c:pt>
                <c:pt idx="2929">
                  <c:v>3020</c:v>
                </c:pt>
                <c:pt idx="2930">
                  <c:v>3020</c:v>
                </c:pt>
                <c:pt idx="2931">
                  <c:v>3010</c:v>
                </c:pt>
                <c:pt idx="2932">
                  <c:v>3010</c:v>
                </c:pt>
                <c:pt idx="2933">
                  <c:v>3015</c:v>
                </c:pt>
                <c:pt idx="2934">
                  <c:v>3015</c:v>
                </c:pt>
                <c:pt idx="2935">
                  <c:v>3010</c:v>
                </c:pt>
                <c:pt idx="2936">
                  <c:v>3015</c:v>
                </c:pt>
                <c:pt idx="2937">
                  <c:v>3050</c:v>
                </c:pt>
                <c:pt idx="2938">
                  <c:v>3035</c:v>
                </c:pt>
                <c:pt idx="2939">
                  <c:v>3020</c:v>
                </c:pt>
                <c:pt idx="2940">
                  <c:v>3015</c:v>
                </c:pt>
                <c:pt idx="2941">
                  <c:v>3005</c:v>
                </c:pt>
                <c:pt idx="2942">
                  <c:v>3000</c:v>
                </c:pt>
                <c:pt idx="2943">
                  <c:v>3015</c:v>
                </c:pt>
                <c:pt idx="2944">
                  <c:v>3020</c:v>
                </c:pt>
                <c:pt idx="2945">
                  <c:v>3010</c:v>
                </c:pt>
                <c:pt idx="2946">
                  <c:v>3025</c:v>
                </c:pt>
                <c:pt idx="2947">
                  <c:v>3010</c:v>
                </c:pt>
                <c:pt idx="2948">
                  <c:v>3005</c:v>
                </c:pt>
                <c:pt idx="2949">
                  <c:v>3035</c:v>
                </c:pt>
                <c:pt idx="2950">
                  <c:v>3005</c:v>
                </c:pt>
                <c:pt idx="2951">
                  <c:v>3025</c:v>
                </c:pt>
                <c:pt idx="2952">
                  <c:v>3020</c:v>
                </c:pt>
                <c:pt idx="2953">
                  <c:v>3015</c:v>
                </c:pt>
                <c:pt idx="2954">
                  <c:v>3005</c:v>
                </c:pt>
                <c:pt idx="2955">
                  <c:v>3020</c:v>
                </c:pt>
                <c:pt idx="2956">
                  <c:v>3010</c:v>
                </c:pt>
                <c:pt idx="2957">
                  <c:v>3030</c:v>
                </c:pt>
                <c:pt idx="2958">
                  <c:v>3010</c:v>
                </c:pt>
                <c:pt idx="2959">
                  <c:v>3020</c:v>
                </c:pt>
                <c:pt idx="2960">
                  <c:v>3005</c:v>
                </c:pt>
                <c:pt idx="2961">
                  <c:v>3020</c:v>
                </c:pt>
                <c:pt idx="2962">
                  <c:v>3015</c:v>
                </c:pt>
                <c:pt idx="2963">
                  <c:v>3025</c:v>
                </c:pt>
                <c:pt idx="2964">
                  <c:v>3020</c:v>
                </c:pt>
                <c:pt idx="2965">
                  <c:v>3025</c:v>
                </c:pt>
                <c:pt idx="2966">
                  <c:v>3030</c:v>
                </c:pt>
                <c:pt idx="2967">
                  <c:v>3025</c:v>
                </c:pt>
                <c:pt idx="2968">
                  <c:v>3030</c:v>
                </c:pt>
                <c:pt idx="2969">
                  <c:v>3025</c:v>
                </c:pt>
                <c:pt idx="2970">
                  <c:v>3015</c:v>
                </c:pt>
                <c:pt idx="2971">
                  <c:v>3015</c:v>
                </c:pt>
                <c:pt idx="2972">
                  <c:v>3020</c:v>
                </c:pt>
                <c:pt idx="2973">
                  <c:v>3015</c:v>
                </c:pt>
                <c:pt idx="2974">
                  <c:v>3015</c:v>
                </c:pt>
                <c:pt idx="2975">
                  <c:v>3020</c:v>
                </c:pt>
                <c:pt idx="2976">
                  <c:v>3015</c:v>
                </c:pt>
                <c:pt idx="2977">
                  <c:v>3010</c:v>
                </c:pt>
                <c:pt idx="2978">
                  <c:v>3010</c:v>
                </c:pt>
                <c:pt idx="2979">
                  <c:v>3015</c:v>
                </c:pt>
                <c:pt idx="2980">
                  <c:v>3015</c:v>
                </c:pt>
                <c:pt idx="2981">
                  <c:v>3020</c:v>
                </c:pt>
                <c:pt idx="2982">
                  <c:v>3020</c:v>
                </c:pt>
                <c:pt idx="2983">
                  <c:v>3015</c:v>
                </c:pt>
                <c:pt idx="2984">
                  <c:v>3020</c:v>
                </c:pt>
                <c:pt idx="2985">
                  <c:v>3025</c:v>
                </c:pt>
                <c:pt idx="2986">
                  <c:v>3030</c:v>
                </c:pt>
                <c:pt idx="2987">
                  <c:v>3015</c:v>
                </c:pt>
                <c:pt idx="2988">
                  <c:v>3015</c:v>
                </c:pt>
                <c:pt idx="2989">
                  <c:v>3025</c:v>
                </c:pt>
                <c:pt idx="2990">
                  <c:v>3010</c:v>
                </c:pt>
                <c:pt idx="2991">
                  <c:v>3010</c:v>
                </c:pt>
                <c:pt idx="2992">
                  <c:v>3020</c:v>
                </c:pt>
                <c:pt idx="2993">
                  <c:v>3015</c:v>
                </c:pt>
                <c:pt idx="2994">
                  <c:v>3025</c:v>
                </c:pt>
                <c:pt idx="2995">
                  <c:v>3020</c:v>
                </c:pt>
                <c:pt idx="2996">
                  <c:v>3020</c:v>
                </c:pt>
                <c:pt idx="2997">
                  <c:v>3010</c:v>
                </c:pt>
                <c:pt idx="2998">
                  <c:v>3030</c:v>
                </c:pt>
                <c:pt idx="2999">
                  <c:v>3010</c:v>
                </c:pt>
                <c:pt idx="3000">
                  <c:v>3015</c:v>
                </c:pt>
                <c:pt idx="3001">
                  <c:v>3020</c:v>
                </c:pt>
                <c:pt idx="3002">
                  <c:v>3005</c:v>
                </c:pt>
                <c:pt idx="3003">
                  <c:v>3015</c:v>
                </c:pt>
                <c:pt idx="3004">
                  <c:v>3030</c:v>
                </c:pt>
                <c:pt idx="3005">
                  <c:v>3015</c:v>
                </c:pt>
                <c:pt idx="3006">
                  <c:v>3015</c:v>
                </c:pt>
                <c:pt idx="3007">
                  <c:v>3025</c:v>
                </c:pt>
                <c:pt idx="3008">
                  <c:v>3005</c:v>
                </c:pt>
                <c:pt idx="3009">
                  <c:v>3015</c:v>
                </c:pt>
                <c:pt idx="3010">
                  <c:v>3010</c:v>
                </c:pt>
                <c:pt idx="3011">
                  <c:v>3015</c:v>
                </c:pt>
                <c:pt idx="3012">
                  <c:v>3005</c:v>
                </c:pt>
                <c:pt idx="3013">
                  <c:v>3015</c:v>
                </c:pt>
                <c:pt idx="3014">
                  <c:v>3020</c:v>
                </c:pt>
                <c:pt idx="3015">
                  <c:v>3015</c:v>
                </c:pt>
                <c:pt idx="3016">
                  <c:v>3030</c:v>
                </c:pt>
                <c:pt idx="3017">
                  <c:v>3010</c:v>
                </c:pt>
                <c:pt idx="3018">
                  <c:v>3020</c:v>
                </c:pt>
                <c:pt idx="3019">
                  <c:v>3035</c:v>
                </c:pt>
                <c:pt idx="3020">
                  <c:v>3020</c:v>
                </c:pt>
                <c:pt idx="3021">
                  <c:v>3015</c:v>
                </c:pt>
                <c:pt idx="3022">
                  <c:v>3015</c:v>
                </c:pt>
                <c:pt idx="3023">
                  <c:v>3040</c:v>
                </c:pt>
                <c:pt idx="3024">
                  <c:v>3015</c:v>
                </c:pt>
                <c:pt idx="3025">
                  <c:v>3020</c:v>
                </c:pt>
                <c:pt idx="3026">
                  <c:v>3045</c:v>
                </c:pt>
                <c:pt idx="3027">
                  <c:v>3030</c:v>
                </c:pt>
                <c:pt idx="3028">
                  <c:v>3040</c:v>
                </c:pt>
                <c:pt idx="3029">
                  <c:v>3025</c:v>
                </c:pt>
                <c:pt idx="3030">
                  <c:v>3010</c:v>
                </c:pt>
                <c:pt idx="3031">
                  <c:v>3010</c:v>
                </c:pt>
                <c:pt idx="3032">
                  <c:v>3010</c:v>
                </c:pt>
                <c:pt idx="3033">
                  <c:v>3015</c:v>
                </c:pt>
                <c:pt idx="3034">
                  <c:v>3010</c:v>
                </c:pt>
                <c:pt idx="3035">
                  <c:v>3025</c:v>
                </c:pt>
                <c:pt idx="3036">
                  <c:v>3030</c:v>
                </c:pt>
                <c:pt idx="3037">
                  <c:v>3020</c:v>
                </c:pt>
                <c:pt idx="3038">
                  <c:v>3020</c:v>
                </c:pt>
                <c:pt idx="3039">
                  <c:v>3010</c:v>
                </c:pt>
                <c:pt idx="3040">
                  <c:v>3015</c:v>
                </c:pt>
                <c:pt idx="3041">
                  <c:v>3020</c:v>
                </c:pt>
                <c:pt idx="3042">
                  <c:v>3025</c:v>
                </c:pt>
                <c:pt idx="3043">
                  <c:v>3035</c:v>
                </c:pt>
                <c:pt idx="3044">
                  <c:v>3020</c:v>
                </c:pt>
                <c:pt idx="3045">
                  <c:v>3015</c:v>
                </c:pt>
                <c:pt idx="3046">
                  <c:v>3030</c:v>
                </c:pt>
                <c:pt idx="3047">
                  <c:v>3020</c:v>
                </c:pt>
                <c:pt idx="3048">
                  <c:v>3015</c:v>
                </c:pt>
                <c:pt idx="3049">
                  <c:v>3010</c:v>
                </c:pt>
                <c:pt idx="3050">
                  <c:v>3020</c:v>
                </c:pt>
                <c:pt idx="3051">
                  <c:v>3025</c:v>
                </c:pt>
                <c:pt idx="3052">
                  <c:v>3020</c:v>
                </c:pt>
                <c:pt idx="3053">
                  <c:v>3010</c:v>
                </c:pt>
                <c:pt idx="3054">
                  <c:v>3020</c:v>
                </c:pt>
                <c:pt idx="3055">
                  <c:v>3025</c:v>
                </c:pt>
                <c:pt idx="3056">
                  <c:v>3020</c:v>
                </c:pt>
                <c:pt idx="3057">
                  <c:v>3050</c:v>
                </c:pt>
                <c:pt idx="3058">
                  <c:v>3020</c:v>
                </c:pt>
                <c:pt idx="3059">
                  <c:v>3010</c:v>
                </c:pt>
                <c:pt idx="3060">
                  <c:v>3025</c:v>
                </c:pt>
                <c:pt idx="3061">
                  <c:v>3020</c:v>
                </c:pt>
                <c:pt idx="3062">
                  <c:v>3035</c:v>
                </c:pt>
                <c:pt idx="3063">
                  <c:v>3025</c:v>
                </c:pt>
                <c:pt idx="3064">
                  <c:v>3015</c:v>
                </c:pt>
                <c:pt idx="3065">
                  <c:v>3055</c:v>
                </c:pt>
                <c:pt idx="3066">
                  <c:v>3040</c:v>
                </c:pt>
                <c:pt idx="3067">
                  <c:v>3050</c:v>
                </c:pt>
                <c:pt idx="3068">
                  <c:v>3050</c:v>
                </c:pt>
                <c:pt idx="3069">
                  <c:v>3010</c:v>
                </c:pt>
                <c:pt idx="3070">
                  <c:v>3055</c:v>
                </c:pt>
                <c:pt idx="3071">
                  <c:v>3035</c:v>
                </c:pt>
                <c:pt idx="3072">
                  <c:v>3040</c:v>
                </c:pt>
                <c:pt idx="3073">
                  <c:v>3105</c:v>
                </c:pt>
                <c:pt idx="3074">
                  <c:v>3065</c:v>
                </c:pt>
                <c:pt idx="3075">
                  <c:v>3125</c:v>
                </c:pt>
                <c:pt idx="3076">
                  <c:v>3100</c:v>
                </c:pt>
                <c:pt idx="3077">
                  <c:v>3100</c:v>
                </c:pt>
                <c:pt idx="3078">
                  <c:v>3070</c:v>
                </c:pt>
                <c:pt idx="3079">
                  <c:v>3135</c:v>
                </c:pt>
                <c:pt idx="3080">
                  <c:v>3175</c:v>
                </c:pt>
                <c:pt idx="3081">
                  <c:v>3195</c:v>
                </c:pt>
                <c:pt idx="3082">
                  <c:v>3190</c:v>
                </c:pt>
                <c:pt idx="3083">
                  <c:v>3205</c:v>
                </c:pt>
                <c:pt idx="3084">
                  <c:v>3175</c:v>
                </c:pt>
                <c:pt idx="3085">
                  <c:v>3165</c:v>
                </c:pt>
                <c:pt idx="3086">
                  <c:v>3175</c:v>
                </c:pt>
                <c:pt idx="3087">
                  <c:v>3180</c:v>
                </c:pt>
                <c:pt idx="3088">
                  <c:v>3155</c:v>
                </c:pt>
                <c:pt idx="3089">
                  <c:v>3150</c:v>
                </c:pt>
                <c:pt idx="3090">
                  <c:v>3145</c:v>
                </c:pt>
                <c:pt idx="3091">
                  <c:v>3160</c:v>
                </c:pt>
                <c:pt idx="3092">
                  <c:v>3195</c:v>
                </c:pt>
                <c:pt idx="3093">
                  <c:v>3185</c:v>
                </c:pt>
                <c:pt idx="3094">
                  <c:v>3160</c:v>
                </c:pt>
                <c:pt idx="3095">
                  <c:v>3135</c:v>
                </c:pt>
                <c:pt idx="3096">
                  <c:v>3145</c:v>
                </c:pt>
                <c:pt idx="3097">
                  <c:v>3160</c:v>
                </c:pt>
                <c:pt idx="3098">
                  <c:v>3160</c:v>
                </c:pt>
                <c:pt idx="3099">
                  <c:v>3145</c:v>
                </c:pt>
                <c:pt idx="3100">
                  <c:v>3140</c:v>
                </c:pt>
                <c:pt idx="3101">
                  <c:v>3125</c:v>
                </c:pt>
                <c:pt idx="3102">
                  <c:v>3085</c:v>
                </c:pt>
                <c:pt idx="3103">
                  <c:v>3075</c:v>
                </c:pt>
                <c:pt idx="3104">
                  <c:v>3085</c:v>
                </c:pt>
                <c:pt idx="3105">
                  <c:v>3070</c:v>
                </c:pt>
                <c:pt idx="3106">
                  <c:v>3060</c:v>
                </c:pt>
                <c:pt idx="3107">
                  <c:v>3060</c:v>
                </c:pt>
                <c:pt idx="3108">
                  <c:v>3045</c:v>
                </c:pt>
                <c:pt idx="3109">
                  <c:v>3065</c:v>
                </c:pt>
                <c:pt idx="3110">
                  <c:v>3080</c:v>
                </c:pt>
                <c:pt idx="3111">
                  <c:v>3065</c:v>
                </c:pt>
                <c:pt idx="3112">
                  <c:v>3045</c:v>
                </c:pt>
                <c:pt idx="3113">
                  <c:v>3030</c:v>
                </c:pt>
                <c:pt idx="3114">
                  <c:v>3040</c:v>
                </c:pt>
                <c:pt idx="3115">
                  <c:v>3035</c:v>
                </c:pt>
                <c:pt idx="3116">
                  <c:v>3010</c:v>
                </c:pt>
                <c:pt idx="3117">
                  <c:v>3020</c:v>
                </c:pt>
                <c:pt idx="3118">
                  <c:v>3025</c:v>
                </c:pt>
                <c:pt idx="3119">
                  <c:v>3010</c:v>
                </c:pt>
                <c:pt idx="3120">
                  <c:v>3020</c:v>
                </c:pt>
                <c:pt idx="3121">
                  <c:v>3030</c:v>
                </c:pt>
                <c:pt idx="3122">
                  <c:v>3020</c:v>
                </c:pt>
                <c:pt idx="3123">
                  <c:v>3020</c:v>
                </c:pt>
                <c:pt idx="3124">
                  <c:v>3025</c:v>
                </c:pt>
                <c:pt idx="3125">
                  <c:v>3015</c:v>
                </c:pt>
                <c:pt idx="3126">
                  <c:v>3020</c:v>
                </c:pt>
                <c:pt idx="3127">
                  <c:v>3020</c:v>
                </c:pt>
                <c:pt idx="3128">
                  <c:v>3015</c:v>
                </c:pt>
                <c:pt idx="3129">
                  <c:v>3010</c:v>
                </c:pt>
                <c:pt idx="3130">
                  <c:v>3015</c:v>
                </c:pt>
                <c:pt idx="3131">
                  <c:v>3015</c:v>
                </c:pt>
                <c:pt idx="3132">
                  <c:v>3030</c:v>
                </c:pt>
                <c:pt idx="3133">
                  <c:v>3025</c:v>
                </c:pt>
                <c:pt idx="3134">
                  <c:v>3015</c:v>
                </c:pt>
                <c:pt idx="3135">
                  <c:v>3010</c:v>
                </c:pt>
                <c:pt idx="3136">
                  <c:v>3010</c:v>
                </c:pt>
                <c:pt idx="3137">
                  <c:v>3015</c:v>
                </c:pt>
                <c:pt idx="3138">
                  <c:v>3015</c:v>
                </c:pt>
                <c:pt idx="3139">
                  <c:v>3020</c:v>
                </c:pt>
                <c:pt idx="3140">
                  <c:v>3035</c:v>
                </c:pt>
                <c:pt idx="3141">
                  <c:v>3045</c:v>
                </c:pt>
                <c:pt idx="3142">
                  <c:v>3035</c:v>
                </c:pt>
                <c:pt idx="3143">
                  <c:v>3020</c:v>
                </c:pt>
                <c:pt idx="3144">
                  <c:v>3015</c:v>
                </c:pt>
                <c:pt idx="3145">
                  <c:v>3010</c:v>
                </c:pt>
                <c:pt idx="3146">
                  <c:v>3010</c:v>
                </c:pt>
                <c:pt idx="3147">
                  <c:v>3015</c:v>
                </c:pt>
                <c:pt idx="3148">
                  <c:v>3030</c:v>
                </c:pt>
                <c:pt idx="3149">
                  <c:v>3025</c:v>
                </c:pt>
                <c:pt idx="3150">
                  <c:v>3010</c:v>
                </c:pt>
                <c:pt idx="3151">
                  <c:v>3010</c:v>
                </c:pt>
                <c:pt idx="3152">
                  <c:v>3020</c:v>
                </c:pt>
                <c:pt idx="3153">
                  <c:v>3025</c:v>
                </c:pt>
                <c:pt idx="3154">
                  <c:v>3020</c:v>
                </c:pt>
                <c:pt idx="3155">
                  <c:v>3025</c:v>
                </c:pt>
                <c:pt idx="3156">
                  <c:v>3010</c:v>
                </c:pt>
                <c:pt idx="3157">
                  <c:v>3020</c:v>
                </c:pt>
                <c:pt idx="3158">
                  <c:v>3025</c:v>
                </c:pt>
                <c:pt idx="3159">
                  <c:v>3030</c:v>
                </c:pt>
                <c:pt idx="3160">
                  <c:v>3050</c:v>
                </c:pt>
                <c:pt idx="3161">
                  <c:v>3035</c:v>
                </c:pt>
                <c:pt idx="3162">
                  <c:v>3025</c:v>
                </c:pt>
                <c:pt idx="3163">
                  <c:v>3025</c:v>
                </c:pt>
                <c:pt idx="3164">
                  <c:v>3035</c:v>
                </c:pt>
                <c:pt idx="3165">
                  <c:v>3025</c:v>
                </c:pt>
                <c:pt idx="3166">
                  <c:v>3030</c:v>
                </c:pt>
                <c:pt idx="3167">
                  <c:v>3045</c:v>
                </c:pt>
                <c:pt idx="3168">
                  <c:v>3080</c:v>
                </c:pt>
                <c:pt idx="3169">
                  <c:v>3035</c:v>
                </c:pt>
                <c:pt idx="3170">
                  <c:v>3030</c:v>
                </c:pt>
                <c:pt idx="3171">
                  <c:v>3035</c:v>
                </c:pt>
                <c:pt idx="3172">
                  <c:v>3030</c:v>
                </c:pt>
                <c:pt idx="3173">
                  <c:v>3045</c:v>
                </c:pt>
                <c:pt idx="3174">
                  <c:v>3045</c:v>
                </c:pt>
                <c:pt idx="3175">
                  <c:v>3030</c:v>
                </c:pt>
                <c:pt idx="3176">
                  <c:v>3035</c:v>
                </c:pt>
                <c:pt idx="3177">
                  <c:v>3030</c:v>
                </c:pt>
                <c:pt idx="3178">
                  <c:v>3005</c:v>
                </c:pt>
                <c:pt idx="3179">
                  <c:v>3030</c:v>
                </c:pt>
                <c:pt idx="3180">
                  <c:v>3025</c:v>
                </c:pt>
                <c:pt idx="3181">
                  <c:v>3025</c:v>
                </c:pt>
                <c:pt idx="3182">
                  <c:v>3025</c:v>
                </c:pt>
                <c:pt idx="3183">
                  <c:v>3010</c:v>
                </c:pt>
                <c:pt idx="3184">
                  <c:v>3035</c:v>
                </c:pt>
                <c:pt idx="3185">
                  <c:v>3030</c:v>
                </c:pt>
                <c:pt idx="3186">
                  <c:v>3015</c:v>
                </c:pt>
                <c:pt idx="3187">
                  <c:v>3045</c:v>
                </c:pt>
                <c:pt idx="3188">
                  <c:v>3025</c:v>
                </c:pt>
                <c:pt idx="3189">
                  <c:v>3040</c:v>
                </c:pt>
                <c:pt idx="3190">
                  <c:v>3015</c:v>
                </c:pt>
                <c:pt idx="3191">
                  <c:v>3020</c:v>
                </c:pt>
                <c:pt idx="3192">
                  <c:v>3020</c:v>
                </c:pt>
                <c:pt idx="3193">
                  <c:v>3015</c:v>
                </c:pt>
                <c:pt idx="3194">
                  <c:v>3015</c:v>
                </c:pt>
                <c:pt idx="3195">
                  <c:v>3015</c:v>
                </c:pt>
                <c:pt idx="3196">
                  <c:v>3015</c:v>
                </c:pt>
                <c:pt idx="3197">
                  <c:v>3020</c:v>
                </c:pt>
                <c:pt idx="3198">
                  <c:v>3015</c:v>
                </c:pt>
                <c:pt idx="3199">
                  <c:v>3020</c:v>
                </c:pt>
                <c:pt idx="3200">
                  <c:v>3020</c:v>
                </c:pt>
                <c:pt idx="3201">
                  <c:v>3035</c:v>
                </c:pt>
                <c:pt idx="3202">
                  <c:v>3040</c:v>
                </c:pt>
                <c:pt idx="3203">
                  <c:v>3015</c:v>
                </c:pt>
                <c:pt idx="3204">
                  <c:v>3010</c:v>
                </c:pt>
                <c:pt idx="3205">
                  <c:v>3025</c:v>
                </c:pt>
                <c:pt idx="3206">
                  <c:v>3020</c:v>
                </c:pt>
                <c:pt idx="3207">
                  <c:v>3025</c:v>
                </c:pt>
                <c:pt idx="3208">
                  <c:v>3040</c:v>
                </c:pt>
                <c:pt idx="3209">
                  <c:v>3030</c:v>
                </c:pt>
                <c:pt idx="3210">
                  <c:v>3015</c:v>
                </c:pt>
                <c:pt idx="3211">
                  <c:v>3015</c:v>
                </c:pt>
                <c:pt idx="3212">
                  <c:v>3025</c:v>
                </c:pt>
                <c:pt idx="3213">
                  <c:v>3030</c:v>
                </c:pt>
                <c:pt idx="3214">
                  <c:v>3040</c:v>
                </c:pt>
                <c:pt idx="3215">
                  <c:v>3035</c:v>
                </c:pt>
                <c:pt idx="3216">
                  <c:v>3055</c:v>
                </c:pt>
                <c:pt idx="3217">
                  <c:v>3055</c:v>
                </c:pt>
                <c:pt idx="3218">
                  <c:v>3035</c:v>
                </c:pt>
                <c:pt idx="3219">
                  <c:v>3030</c:v>
                </c:pt>
                <c:pt idx="3220">
                  <c:v>3030</c:v>
                </c:pt>
                <c:pt idx="3221">
                  <c:v>3040</c:v>
                </c:pt>
                <c:pt idx="3222">
                  <c:v>3045</c:v>
                </c:pt>
                <c:pt idx="3223">
                  <c:v>3040</c:v>
                </c:pt>
                <c:pt idx="3224">
                  <c:v>3030</c:v>
                </c:pt>
                <c:pt idx="3225">
                  <c:v>3035</c:v>
                </c:pt>
                <c:pt idx="3226">
                  <c:v>3020</c:v>
                </c:pt>
                <c:pt idx="3227">
                  <c:v>3025</c:v>
                </c:pt>
                <c:pt idx="3228">
                  <c:v>3015</c:v>
                </c:pt>
                <c:pt idx="3229">
                  <c:v>3010</c:v>
                </c:pt>
                <c:pt idx="3230">
                  <c:v>3035</c:v>
                </c:pt>
                <c:pt idx="3231">
                  <c:v>3035</c:v>
                </c:pt>
                <c:pt idx="3232">
                  <c:v>3020</c:v>
                </c:pt>
                <c:pt idx="3233">
                  <c:v>3020</c:v>
                </c:pt>
                <c:pt idx="3234">
                  <c:v>3015</c:v>
                </c:pt>
                <c:pt idx="3235">
                  <c:v>3015</c:v>
                </c:pt>
                <c:pt idx="3236">
                  <c:v>3030</c:v>
                </c:pt>
                <c:pt idx="3237">
                  <c:v>3015</c:v>
                </c:pt>
                <c:pt idx="3238">
                  <c:v>3010</c:v>
                </c:pt>
                <c:pt idx="3239">
                  <c:v>3000</c:v>
                </c:pt>
                <c:pt idx="3240">
                  <c:v>3030</c:v>
                </c:pt>
                <c:pt idx="3241">
                  <c:v>3045</c:v>
                </c:pt>
                <c:pt idx="3242">
                  <c:v>3025</c:v>
                </c:pt>
                <c:pt idx="3243">
                  <c:v>3010</c:v>
                </c:pt>
                <c:pt idx="3244">
                  <c:v>3010</c:v>
                </c:pt>
                <c:pt idx="3245">
                  <c:v>3020</c:v>
                </c:pt>
                <c:pt idx="3246">
                  <c:v>3000</c:v>
                </c:pt>
                <c:pt idx="3247">
                  <c:v>3005</c:v>
                </c:pt>
                <c:pt idx="3248">
                  <c:v>3015</c:v>
                </c:pt>
                <c:pt idx="3249">
                  <c:v>3025</c:v>
                </c:pt>
                <c:pt idx="3250">
                  <c:v>3010</c:v>
                </c:pt>
                <c:pt idx="3251">
                  <c:v>3025</c:v>
                </c:pt>
                <c:pt idx="3252">
                  <c:v>3015</c:v>
                </c:pt>
                <c:pt idx="3253">
                  <c:v>3020</c:v>
                </c:pt>
                <c:pt idx="3254">
                  <c:v>3020</c:v>
                </c:pt>
                <c:pt idx="3255">
                  <c:v>3025</c:v>
                </c:pt>
                <c:pt idx="3256">
                  <c:v>3015</c:v>
                </c:pt>
                <c:pt idx="3257">
                  <c:v>3020</c:v>
                </c:pt>
                <c:pt idx="3258">
                  <c:v>3020</c:v>
                </c:pt>
                <c:pt idx="3259">
                  <c:v>3015</c:v>
                </c:pt>
                <c:pt idx="3260">
                  <c:v>3010</c:v>
                </c:pt>
                <c:pt idx="3261">
                  <c:v>3015</c:v>
                </c:pt>
                <c:pt idx="3262">
                  <c:v>3015</c:v>
                </c:pt>
                <c:pt idx="3263">
                  <c:v>3020</c:v>
                </c:pt>
                <c:pt idx="3264">
                  <c:v>3010</c:v>
                </c:pt>
                <c:pt idx="3265">
                  <c:v>3010</c:v>
                </c:pt>
                <c:pt idx="3266">
                  <c:v>3005</c:v>
                </c:pt>
                <c:pt idx="3267">
                  <c:v>3000</c:v>
                </c:pt>
                <c:pt idx="3268">
                  <c:v>3005</c:v>
                </c:pt>
                <c:pt idx="3269">
                  <c:v>3015</c:v>
                </c:pt>
                <c:pt idx="3270">
                  <c:v>3025</c:v>
                </c:pt>
                <c:pt idx="3271">
                  <c:v>3025</c:v>
                </c:pt>
                <c:pt idx="3272">
                  <c:v>3025</c:v>
                </c:pt>
                <c:pt idx="3273">
                  <c:v>3015</c:v>
                </c:pt>
                <c:pt idx="3274">
                  <c:v>3015</c:v>
                </c:pt>
                <c:pt idx="3275">
                  <c:v>3030</c:v>
                </c:pt>
                <c:pt idx="3276">
                  <c:v>3025</c:v>
                </c:pt>
                <c:pt idx="3277">
                  <c:v>3020</c:v>
                </c:pt>
                <c:pt idx="3278">
                  <c:v>3020</c:v>
                </c:pt>
                <c:pt idx="3279">
                  <c:v>3015</c:v>
                </c:pt>
                <c:pt idx="3280">
                  <c:v>3010</c:v>
                </c:pt>
                <c:pt idx="3281">
                  <c:v>3015</c:v>
                </c:pt>
                <c:pt idx="3282">
                  <c:v>3015</c:v>
                </c:pt>
                <c:pt idx="3283">
                  <c:v>3035</c:v>
                </c:pt>
                <c:pt idx="3284">
                  <c:v>3020</c:v>
                </c:pt>
                <c:pt idx="3285">
                  <c:v>3025</c:v>
                </c:pt>
                <c:pt idx="3286">
                  <c:v>3015</c:v>
                </c:pt>
                <c:pt idx="3287">
                  <c:v>3005</c:v>
                </c:pt>
                <c:pt idx="3288">
                  <c:v>3020</c:v>
                </c:pt>
                <c:pt idx="3289">
                  <c:v>3015</c:v>
                </c:pt>
                <c:pt idx="3290">
                  <c:v>3010</c:v>
                </c:pt>
                <c:pt idx="3291">
                  <c:v>3010</c:v>
                </c:pt>
                <c:pt idx="3292">
                  <c:v>3030</c:v>
                </c:pt>
                <c:pt idx="3293">
                  <c:v>3015</c:v>
                </c:pt>
                <c:pt idx="3294">
                  <c:v>3015</c:v>
                </c:pt>
                <c:pt idx="3295">
                  <c:v>3020</c:v>
                </c:pt>
                <c:pt idx="3296">
                  <c:v>3015</c:v>
                </c:pt>
                <c:pt idx="3297">
                  <c:v>3020</c:v>
                </c:pt>
                <c:pt idx="3298">
                  <c:v>3020</c:v>
                </c:pt>
                <c:pt idx="3299">
                  <c:v>3010</c:v>
                </c:pt>
                <c:pt idx="3300">
                  <c:v>3005</c:v>
                </c:pt>
                <c:pt idx="3301">
                  <c:v>3030</c:v>
                </c:pt>
                <c:pt idx="3302">
                  <c:v>3030</c:v>
                </c:pt>
                <c:pt idx="3303">
                  <c:v>3015</c:v>
                </c:pt>
                <c:pt idx="3304">
                  <c:v>3030</c:v>
                </c:pt>
                <c:pt idx="3305">
                  <c:v>3005</c:v>
                </c:pt>
                <c:pt idx="3306">
                  <c:v>3015</c:v>
                </c:pt>
                <c:pt idx="3307">
                  <c:v>3025</c:v>
                </c:pt>
                <c:pt idx="3308">
                  <c:v>3035</c:v>
                </c:pt>
                <c:pt idx="3309">
                  <c:v>3010</c:v>
                </c:pt>
                <c:pt idx="3310">
                  <c:v>3015</c:v>
                </c:pt>
                <c:pt idx="3311">
                  <c:v>3010</c:v>
                </c:pt>
                <c:pt idx="3312">
                  <c:v>3025</c:v>
                </c:pt>
                <c:pt idx="3313">
                  <c:v>3020</c:v>
                </c:pt>
                <c:pt idx="3314">
                  <c:v>3030</c:v>
                </c:pt>
                <c:pt idx="3315">
                  <c:v>3025</c:v>
                </c:pt>
                <c:pt idx="3316">
                  <c:v>3015</c:v>
                </c:pt>
                <c:pt idx="3317">
                  <c:v>3025</c:v>
                </c:pt>
                <c:pt idx="3318">
                  <c:v>3015</c:v>
                </c:pt>
                <c:pt idx="3319">
                  <c:v>3010</c:v>
                </c:pt>
                <c:pt idx="3320">
                  <c:v>3010</c:v>
                </c:pt>
                <c:pt idx="3321">
                  <c:v>3015</c:v>
                </c:pt>
                <c:pt idx="3322">
                  <c:v>3015</c:v>
                </c:pt>
                <c:pt idx="3323">
                  <c:v>3020</c:v>
                </c:pt>
                <c:pt idx="3324">
                  <c:v>3020</c:v>
                </c:pt>
                <c:pt idx="3325">
                  <c:v>3020</c:v>
                </c:pt>
                <c:pt idx="3326">
                  <c:v>3010</c:v>
                </c:pt>
                <c:pt idx="3327">
                  <c:v>3020</c:v>
                </c:pt>
                <c:pt idx="3328">
                  <c:v>3020</c:v>
                </c:pt>
                <c:pt idx="3329">
                  <c:v>3020</c:v>
                </c:pt>
                <c:pt idx="3330">
                  <c:v>3020</c:v>
                </c:pt>
                <c:pt idx="3331">
                  <c:v>3030</c:v>
                </c:pt>
                <c:pt idx="3332">
                  <c:v>3025</c:v>
                </c:pt>
                <c:pt idx="3333">
                  <c:v>3030</c:v>
                </c:pt>
                <c:pt idx="3334">
                  <c:v>3025</c:v>
                </c:pt>
                <c:pt idx="3335">
                  <c:v>3020</c:v>
                </c:pt>
                <c:pt idx="3336">
                  <c:v>3010</c:v>
                </c:pt>
                <c:pt idx="3337">
                  <c:v>3015</c:v>
                </c:pt>
                <c:pt idx="3338">
                  <c:v>3015</c:v>
                </c:pt>
                <c:pt idx="3339">
                  <c:v>3010</c:v>
                </c:pt>
                <c:pt idx="3340">
                  <c:v>3015</c:v>
                </c:pt>
                <c:pt idx="3341">
                  <c:v>3005</c:v>
                </c:pt>
                <c:pt idx="3342">
                  <c:v>3015</c:v>
                </c:pt>
                <c:pt idx="3343">
                  <c:v>3015</c:v>
                </c:pt>
                <c:pt idx="3344">
                  <c:v>3010</c:v>
                </c:pt>
                <c:pt idx="3345">
                  <c:v>3020</c:v>
                </c:pt>
                <c:pt idx="3346">
                  <c:v>3025</c:v>
                </c:pt>
                <c:pt idx="3347">
                  <c:v>3015</c:v>
                </c:pt>
                <c:pt idx="3348">
                  <c:v>3005</c:v>
                </c:pt>
                <c:pt idx="3349">
                  <c:v>3025</c:v>
                </c:pt>
                <c:pt idx="3350">
                  <c:v>3020</c:v>
                </c:pt>
                <c:pt idx="3351">
                  <c:v>3015</c:v>
                </c:pt>
                <c:pt idx="3352">
                  <c:v>3015</c:v>
                </c:pt>
                <c:pt idx="3353">
                  <c:v>3020</c:v>
                </c:pt>
                <c:pt idx="3354">
                  <c:v>3020</c:v>
                </c:pt>
                <c:pt idx="3355">
                  <c:v>3040</c:v>
                </c:pt>
                <c:pt idx="3356">
                  <c:v>3010</c:v>
                </c:pt>
                <c:pt idx="3357">
                  <c:v>3005</c:v>
                </c:pt>
                <c:pt idx="3358">
                  <c:v>3025</c:v>
                </c:pt>
                <c:pt idx="3359">
                  <c:v>3020</c:v>
                </c:pt>
                <c:pt idx="3360">
                  <c:v>3025</c:v>
                </c:pt>
                <c:pt idx="3361">
                  <c:v>3025</c:v>
                </c:pt>
                <c:pt idx="3362">
                  <c:v>3025</c:v>
                </c:pt>
                <c:pt idx="3363">
                  <c:v>3010</c:v>
                </c:pt>
                <c:pt idx="3364">
                  <c:v>3015</c:v>
                </c:pt>
                <c:pt idx="3365">
                  <c:v>3010</c:v>
                </c:pt>
                <c:pt idx="3366">
                  <c:v>3035</c:v>
                </c:pt>
                <c:pt idx="3367">
                  <c:v>3020</c:v>
                </c:pt>
                <c:pt idx="3368">
                  <c:v>3015</c:v>
                </c:pt>
                <c:pt idx="3369">
                  <c:v>3025</c:v>
                </c:pt>
                <c:pt idx="3370">
                  <c:v>3015</c:v>
                </c:pt>
                <c:pt idx="3371">
                  <c:v>3025</c:v>
                </c:pt>
                <c:pt idx="3372">
                  <c:v>3030</c:v>
                </c:pt>
                <c:pt idx="3373">
                  <c:v>3030</c:v>
                </c:pt>
                <c:pt idx="3374">
                  <c:v>3010</c:v>
                </c:pt>
                <c:pt idx="3375">
                  <c:v>3020</c:v>
                </c:pt>
                <c:pt idx="3376">
                  <c:v>3030</c:v>
                </c:pt>
                <c:pt idx="3377">
                  <c:v>3025</c:v>
                </c:pt>
                <c:pt idx="3378">
                  <c:v>3025</c:v>
                </c:pt>
                <c:pt idx="3379">
                  <c:v>3020</c:v>
                </c:pt>
                <c:pt idx="3380">
                  <c:v>3025</c:v>
                </c:pt>
                <c:pt idx="3381">
                  <c:v>3020</c:v>
                </c:pt>
                <c:pt idx="3382">
                  <c:v>3010</c:v>
                </c:pt>
                <c:pt idx="3383">
                  <c:v>3010</c:v>
                </c:pt>
                <c:pt idx="3384">
                  <c:v>3005</c:v>
                </c:pt>
                <c:pt idx="3385">
                  <c:v>3005</c:v>
                </c:pt>
                <c:pt idx="3386">
                  <c:v>3020</c:v>
                </c:pt>
                <c:pt idx="3387">
                  <c:v>3015</c:v>
                </c:pt>
                <c:pt idx="3388">
                  <c:v>3010</c:v>
                </c:pt>
                <c:pt idx="3389">
                  <c:v>3015</c:v>
                </c:pt>
                <c:pt idx="3390">
                  <c:v>3025</c:v>
                </c:pt>
                <c:pt idx="3391">
                  <c:v>3015</c:v>
                </c:pt>
                <c:pt idx="3392">
                  <c:v>3015</c:v>
                </c:pt>
                <c:pt idx="3393">
                  <c:v>3015</c:v>
                </c:pt>
                <c:pt idx="3394">
                  <c:v>3030</c:v>
                </c:pt>
                <c:pt idx="3395">
                  <c:v>3030</c:v>
                </c:pt>
                <c:pt idx="3396">
                  <c:v>3020</c:v>
                </c:pt>
                <c:pt idx="3397">
                  <c:v>3015</c:v>
                </c:pt>
                <c:pt idx="3398">
                  <c:v>3010</c:v>
                </c:pt>
                <c:pt idx="3399">
                  <c:v>3020</c:v>
                </c:pt>
                <c:pt idx="3400">
                  <c:v>3030</c:v>
                </c:pt>
                <c:pt idx="3401">
                  <c:v>3020</c:v>
                </c:pt>
                <c:pt idx="3402">
                  <c:v>3010</c:v>
                </c:pt>
                <c:pt idx="3403">
                  <c:v>3020</c:v>
                </c:pt>
                <c:pt idx="3404">
                  <c:v>3030</c:v>
                </c:pt>
                <c:pt idx="3405">
                  <c:v>3010</c:v>
                </c:pt>
                <c:pt idx="3406">
                  <c:v>3015</c:v>
                </c:pt>
                <c:pt idx="3407">
                  <c:v>3020</c:v>
                </c:pt>
                <c:pt idx="3408">
                  <c:v>3020</c:v>
                </c:pt>
                <c:pt idx="3409">
                  <c:v>3030</c:v>
                </c:pt>
                <c:pt idx="3410">
                  <c:v>3020</c:v>
                </c:pt>
                <c:pt idx="3411">
                  <c:v>3020</c:v>
                </c:pt>
                <c:pt idx="3412">
                  <c:v>3005</c:v>
                </c:pt>
                <c:pt idx="3413">
                  <c:v>3030</c:v>
                </c:pt>
                <c:pt idx="3414">
                  <c:v>3025</c:v>
                </c:pt>
                <c:pt idx="3415">
                  <c:v>3020</c:v>
                </c:pt>
                <c:pt idx="3416">
                  <c:v>3015</c:v>
                </c:pt>
                <c:pt idx="3417">
                  <c:v>3035</c:v>
                </c:pt>
                <c:pt idx="3418">
                  <c:v>3005</c:v>
                </c:pt>
                <c:pt idx="3419">
                  <c:v>3020</c:v>
                </c:pt>
                <c:pt idx="3420">
                  <c:v>3030</c:v>
                </c:pt>
                <c:pt idx="3421">
                  <c:v>3010</c:v>
                </c:pt>
                <c:pt idx="3422">
                  <c:v>3000</c:v>
                </c:pt>
                <c:pt idx="3423">
                  <c:v>3005</c:v>
                </c:pt>
                <c:pt idx="3424">
                  <c:v>3020</c:v>
                </c:pt>
                <c:pt idx="3425">
                  <c:v>3015</c:v>
                </c:pt>
                <c:pt idx="3426">
                  <c:v>3005</c:v>
                </c:pt>
                <c:pt idx="3427">
                  <c:v>3005</c:v>
                </c:pt>
                <c:pt idx="3428">
                  <c:v>3020</c:v>
                </c:pt>
                <c:pt idx="3429">
                  <c:v>3000</c:v>
                </c:pt>
                <c:pt idx="3430">
                  <c:v>3005</c:v>
                </c:pt>
                <c:pt idx="3431">
                  <c:v>3010</c:v>
                </c:pt>
                <c:pt idx="3432">
                  <c:v>3015</c:v>
                </c:pt>
                <c:pt idx="3433">
                  <c:v>3020</c:v>
                </c:pt>
                <c:pt idx="3434">
                  <c:v>3015</c:v>
                </c:pt>
                <c:pt idx="3435">
                  <c:v>3015</c:v>
                </c:pt>
                <c:pt idx="3436">
                  <c:v>3015</c:v>
                </c:pt>
                <c:pt idx="3437">
                  <c:v>3010</c:v>
                </c:pt>
                <c:pt idx="3438">
                  <c:v>3020</c:v>
                </c:pt>
                <c:pt idx="3439">
                  <c:v>3010</c:v>
                </c:pt>
                <c:pt idx="3440">
                  <c:v>3010</c:v>
                </c:pt>
                <c:pt idx="3441">
                  <c:v>3020</c:v>
                </c:pt>
                <c:pt idx="3442">
                  <c:v>3020</c:v>
                </c:pt>
                <c:pt idx="3443">
                  <c:v>3025</c:v>
                </c:pt>
                <c:pt idx="3444">
                  <c:v>3015</c:v>
                </c:pt>
                <c:pt idx="3445">
                  <c:v>3010</c:v>
                </c:pt>
                <c:pt idx="3446">
                  <c:v>3005</c:v>
                </c:pt>
                <c:pt idx="3447">
                  <c:v>3015</c:v>
                </c:pt>
                <c:pt idx="3448">
                  <c:v>3015</c:v>
                </c:pt>
                <c:pt idx="3449">
                  <c:v>3005</c:v>
                </c:pt>
                <c:pt idx="3450">
                  <c:v>3005</c:v>
                </c:pt>
                <c:pt idx="3451">
                  <c:v>3005</c:v>
                </c:pt>
                <c:pt idx="3452">
                  <c:v>3025</c:v>
                </c:pt>
                <c:pt idx="3453">
                  <c:v>3015</c:v>
                </c:pt>
                <c:pt idx="3454">
                  <c:v>3010</c:v>
                </c:pt>
                <c:pt idx="3455">
                  <c:v>3015</c:v>
                </c:pt>
                <c:pt idx="3456">
                  <c:v>3020</c:v>
                </c:pt>
                <c:pt idx="3457">
                  <c:v>3015</c:v>
                </c:pt>
                <c:pt idx="3458">
                  <c:v>3015</c:v>
                </c:pt>
                <c:pt idx="3459">
                  <c:v>3030</c:v>
                </c:pt>
                <c:pt idx="3460">
                  <c:v>3025</c:v>
                </c:pt>
                <c:pt idx="3461">
                  <c:v>3010</c:v>
                </c:pt>
                <c:pt idx="3462">
                  <c:v>3025</c:v>
                </c:pt>
                <c:pt idx="3463">
                  <c:v>3020</c:v>
                </c:pt>
                <c:pt idx="3464">
                  <c:v>3030</c:v>
                </c:pt>
                <c:pt idx="3465">
                  <c:v>3035</c:v>
                </c:pt>
                <c:pt idx="3466">
                  <c:v>3025</c:v>
                </c:pt>
                <c:pt idx="3467">
                  <c:v>3020</c:v>
                </c:pt>
                <c:pt idx="3468">
                  <c:v>3015</c:v>
                </c:pt>
                <c:pt idx="3469">
                  <c:v>3010</c:v>
                </c:pt>
                <c:pt idx="3470">
                  <c:v>3020</c:v>
                </c:pt>
                <c:pt idx="3471">
                  <c:v>3010</c:v>
                </c:pt>
                <c:pt idx="3472">
                  <c:v>3020</c:v>
                </c:pt>
                <c:pt idx="3473">
                  <c:v>3015</c:v>
                </c:pt>
                <c:pt idx="3474">
                  <c:v>3020</c:v>
                </c:pt>
                <c:pt idx="3475">
                  <c:v>3020</c:v>
                </c:pt>
                <c:pt idx="3476">
                  <c:v>3025</c:v>
                </c:pt>
                <c:pt idx="3477">
                  <c:v>3015</c:v>
                </c:pt>
                <c:pt idx="3478">
                  <c:v>3040</c:v>
                </c:pt>
                <c:pt idx="3479">
                  <c:v>3015</c:v>
                </c:pt>
                <c:pt idx="3480">
                  <c:v>3020</c:v>
                </c:pt>
                <c:pt idx="3481">
                  <c:v>3015</c:v>
                </c:pt>
                <c:pt idx="3482">
                  <c:v>3015</c:v>
                </c:pt>
                <c:pt idx="3483">
                  <c:v>3025</c:v>
                </c:pt>
                <c:pt idx="3484">
                  <c:v>3020</c:v>
                </c:pt>
                <c:pt idx="3485">
                  <c:v>3015</c:v>
                </c:pt>
                <c:pt idx="3486">
                  <c:v>3025</c:v>
                </c:pt>
                <c:pt idx="3487">
                  <c:v>3025</c:v>
                </c:pt>
                <c:pt idx="3488">
                  <c:v>3030</c:v>
                </c:pt>
                <c:pt idx="3489">
                  <c:v>3020</c:v>
                </c:pt>
                <c:pt idx="3490">
                  <c:v>3025</c:v>
                </c:pt>
                <c:pt idx="3491">
                  <c:v>3025</c:v>
                </c:pt>
                <c:pt idx="3492">
                  <c:v>3020</c:v>
                </c:pt>
                <c:pt idx="3493">
                  <c:v>3035</c:v>
                </c:pt>
                <c:pt idx="3494">
                  <c:v>3015</c:v>
                </c:pt>
                <c:pt idx="3495">
                  <c:v>3005</c:v>
                </c:pt>
                <c:pt idx="3496">
                  <c:v>3010</c:v>
                </c:pt>
                <c:pt idx="3497">
                  <c:v>3020</c:v>
                </c:pt>
                <c:pt idx="3498">
                  <c:v>3010</c:v>
                </c:pt>
                <c:pt idx="3499">
                  <c:v>3005</c:v>
                </c:pt>
                <c:pt idx="3500">
                  <c:v>3020</c:v>
                </c:pt>
                <c:pt idx="3501">
                  <c:v>3025</c:v>
                </c:pt>
                <c:pt idx="3502">
                  <c:v>3015</c:v>
                </c:pt>
                <c:pt idx="3503">
                  <c:v>3020</c:v>
                </c:pt>
                <c:pt idx="3504">
                  <c:v>3015</c:v>
                </c:pt>
                <c:pt idx="3505">
                  <c:v>3005</c:v>
                </c:pt>
                <c:pt idx="3506">
                  <c:v>3010</c:v>
                </c:pt>
                <c:pt idx="3507">
                  <c:v>3035</c:v>
                </c:pt>
                <c:pt idx="3508">
                  <c:v>3025</c:v>
                </c:pt>
                <c:pt idx="3509">
                  <c:v>3010</c:v>
                </c:pt>
                <c:pt idx="3510">
                  <c:v>3015</c:v>
                </c:pt>
                <c:pt idx="3511">
                  <c:v>3005</c:v>
                </c:pt>
                <c:pt idx="3512">
                  <c:v>3010</c:v>
                </c:pt>
                <c:pt idx="3513">
                  <c:v>3015</c:v>
                </c:pt>
                <c:pt idx="3514">
                  <c:v>3020</c:v>
                </c:pt>
                <c:pt idx="3515">
                  <c:v>3030</c:v>
                </c:pt>
                <c:pt idx="3516">
                  <c:v>3025</c:v>
                </c:pt>
                <c:pt idx="3517">
                  <c:v>3025</c:v>
                </c:pt>
                <c:pt idx="3518">
                  <c:v>3015</c:v>
                </c:pt>
                <c:pt idx="3519">
                  <c:v>3020</c:v>
                </c:pt>
                <c:pt idx="3520">
                  <c:v>3015</c:v>
                </c:pt>
                <c:pt idx="3521">
                  <c:v>3030</c:v>
                </c:pt>
                <c:pt idx="3522">
                  <c:v>3015</c:v>
                </c:pt>
                <c:pt idx="3523">
                  <c:v>3010</c:v>
                </c:pt>
                <c:pt idx="3524">
                  <c:v>3010</c:v>
                </c:pt>
                <c:pt idx="3525">
                  <c:v>3020</c:v>
                </c:pt>
                <c:pt idx="3526">
                  <c:v>3015</c:v>
                </c:pt>
                <c:pt idx="3527">
                  <c:v>3005</c:v>
                </c:pt>
                <c:pt idx="3528">
                  <c:v>3030</c:v>
                </c:pt>
                <c:pt idx="3529">
                  <c:v>3020</c:v>
                </c:pt>
                <c:pt idx="3530">
                  <c:v>3010</c:v>
                </c:pt>
                <c:pt idx="3531">
                  <c:v>3020</c:v>
                </c:pt>
                <c:pt idx="3532">
                  <c:v>3005</c:v>
                </c:pt>
                <c:pt idx="3533">
                  <c:v>3020</c:v>
                </c:pt>
                <c:pt idx="3534">
                  <c:v>3015</c:v>
                </c:pt>
                <c:pt idx="3535">
                  <c:v>3010</c:v>
                </c:pt>
                <c:pt idx="3536">
                  <c:v>3030</c:v>
                </c:pt>
                <c:pt idx="3537">
                  <c:v>3010</c:v>
                </c:pt>
                <c:pt idx="3538">
                  <c:v>3010</c:v>
                </c:pt>
                <c:pt idx="3539">
                  <c:v>3005</c:v>
                </c:pt>
                <c:pt idx="3540">
                  <c:v>3025</c:v>
                </c:pt>
                <c:pt idx="3541">
                  <c:v>3035</c:v>
                </c:pt>
                <c:pt idx="3542">
                  <c:v>3025</c:v>
                </c:pt>
                <c:pt idx="3543">
                  <c:v>3035</c:v>
                </c:pt>
                <c:pt idx="3544">
                  <c:v>3020</c:v>
                </c:pt>
                <c:pt idx="3545">
                  <c:v>3020</c:v>
                </c:pt>
                <c:pt idx="3546">
                  <c:v>3035</c:v>
                </c:pt>
                <c:pt idx="3547">
                  <c:v>3030</c:v>
                </c:pt>
                <c:pt idx="3548">
                  <c:v>3030</c:v>
                </c:pt>
                <c:pt idx="3549">
                  <c:v>3025</c:v>
                </c:pt>
                <c:pt idx="3550">
                  <c:v>3020</c:v>
                </c:pt>
                <c:pt idx="3551">
                  <c:v>3015</c:v>
                </c:pt>
                <c:pt idx="3552">
                  <c:v>3025</c:v>
                </c:pt>
                <c:pt idx="3553">
                  <c:v>3020</c:v>
                </c:pt>
                <c:pt idx="3554">
                  <c:v>3025</c:v>
                </c:pt>
                <c:pt idx="3555">
                  <c:v>3020</c:v>
                </c:pt>
                <c:pt idx="3556">
                  <c:v>3020</c:v>
                </c:pt>
                <c:pt idx="3557">
                  <c:v>3025</c:v>
                </c:pt>
                <c:pt idx="3558">
                  <c:v>3025</c:v>
                </c:pt>
                <c:pt idx="3559">
                  <c:v>3035</c:v>
                </c:pt>
                <c:pt idx="3560">
                  <c:v>3020</c:v>
                </c:pt>
                <c:pt idx="3561">
                  <c:v>3015</c:v>
                </c:pt>
                <c:pt idx="3562">
                  <c:v>3025</c:v>
                </c:pt>
                <c:pt idx="3563">
                  <c:v>3025</c:v>
                </c:pt>
                <c:pt idx="3564">
                  <c:v>3020</c:v>
                </c:pt>
                <c:pt idx="3565">
                  <c:v>3015</c:v>
                </c:pt>
                <c:pt idx="3566">
                  <c:v>3020</c:v>
                </c:pt>
                <c:pt idx="3567">
                  <c:v>3020</c:v>
                </c:pt>
                <c:pt idx="3568">
                  <c:v>3025</c:v>
                </c:pt>
                <c:pt idx="3569">
                  <c:v>3020</c:v>
                </c:pt>
                <c:pt idx="3570">
                  <c:v>3030</c:v>
                </c:pt>
                <c:pt idx="3571">
                  <c:v>3030</c:v>
                </c:pt>
                <c:pt idx="3572">
                  <c:v>3025</c:v>
                </c:pt>
                <c:pt idx="3573">
                  <c:v>3030</c:v>
                </c:pt>
                <c:pt idx="3574">
                  <c:v>3020</c:v>
                </c:pt>
                <c:pt idx="3575">
                  <c:v>3045</c:v>
                </c:pt>
                <c:pt idx="3576">
                  <c:v>3025</c:v>
                </c:pt>
                <c:pt idx="3577">
                  <c:v>3020</c:v>
                </c:pt>
                <c:pt idx="3578">
                  <c:v>3025</c:v>
                </c:pt>
                <c:pt idx="3579">
                  <c:v>3040</c:v>
                </c:pt>
                <c:pt idx="3580">
                  <c:v>3040</c:v>
                </c:pt>
                <c:pt idx="3581">
                  <c:v>3040</c:v>
                </c:pt>
                <c:pt idx="3582">
                  <c:v>3055</c:v>
                </c:pt>
                <c:pt idx="3583">
                  <c:v>3045</c:v>
                </c:pt>
                <c:pt idx="3584">
                  <c:v>3050</c:v>
                </c:pt>
                <c:pt idx="3585">
                  <c:v>3060</c:v>
                </c:pt>
                <c:pt idx="3586">
                  <c:v>3040</c:v>
                </c:pt>
                <c:pt idx="3587">
                  <c:v>3055</c:v>
                </c:pt>
                <c:pt idx="3588">
                  <c:v>3085</c:v>
                </c:pt>
                <c:pt idx="3589">
                  <c:v>3105</c:v>
                </c:pt>
                <c:pt idx="3590">
                  <c:v>3155</c:v>
                </c:pt>
                <c:pt idx="3591">
                  <c:v>3110</c:v>
                </c:pt>
                <c:pt idx="3592">
                  <c:v>3160</c:v>
                </c:pt>
                <c:pt idx="3593">
                  <c:v>3125</c:v>
                </c:pt>
                <c:pt idx="3594">
                  <c:v>3160</c:v>
                </c:pt>
                <c:pt idx="3595">
                  <c:v>3165</c:v>
                </c:pt>
                <c:pt idx="3596">
                  <c:v>3220</c:v>
                </c:pt>
                <c:pt idx="3597">
                  <c:v>3170</c:v>
                </c:pt>
                <c:pt idx="3598">
                  <c:v>3190</c:v>
                </c:pt>
                <c:pt idx="3599">
                  <c:v>3265</c:v>
                </c:pt>
                <c:pt idx="3600">
                  <c:v>3255</c:v>
                </c:pt>
                <c:pt idx="3601">
                  <c:v>3255</c:v>
                </c:pt>
                <c:pt idx="3602">
                  <c:v>3235</c:v>
                </c:pt>
                <c:pt idx="3603">
                  <c:v>3215</c:v>
                </c:pt>
                <c:pt idx="3604">
                  <c:v>3240</c:v>
                </c:pt>
                <c:pt idx="3605">
                  <c:v>3230</c:v>
                </c:pt>
                <c:pt idx="3606">
                  <c:v>3200</c:v>
                </c:pt>
                <c:pt idx="3607">
                  <c:v>3215</c:v>
                </c:pt>
                <c:pt idx="3608">
                  <c:v>3215</c:v>
                </c:pt>
                <c:pt idx="3609">
                  <c:v>3200</c:v>
                </c:pt>
                <c:pt idx="3610">
                  <c:v>3180</c:v>
                </c:pt>
                <c:pt idx="3611">
                  <c:v>3195</c:v>
                </c:pt>
                <c:pt idx="3612">
                  <c:v>3160</c:v>
                </c:pt>
                <c:pt idx="3613">
                  <c:v>3155</c:v>
                </c:pt>
                <c:pt idx="3614">
                  <c:v>3155</c:v>
                </c:pt>
                <c:pt idx="3615">
                  <c:v>3140</c:v>
                </c:pt>
                <c:pt idx="3616">
                  <c:v>3130</c:v>
                </c:pt>
                <c:pt idx="3617">
                  <c:v>3100</c:v>
                </c:pt>
                <c:pt idx="3618">
                  <c:v>3090</c:v>
                </c:pt>
                <c:pt idx="3619">
                  <c:v>3070</c:v>
                </c:pt>
                <c:pt idx="3620">
                  <c:v>3060</c:v>
                </c:pt>
                <c:pt idx="3621">
                  <c:v>3080</c:v>
                </c:pt>
                <c:pt idx="3622">
                  <c:v>3065</c:v>
                </c:pt>
                <c:pt idx="3623">
                  <c:v>3050</c:v>
                </c:pt>
                <c:pt idx="3624">
                  <c:v>3050</c:v>
                </c:pt>
                <c:pt idx="3625">
                  <c:v>3030</c:v>
                </c:pt>
                <c:pt idx="3626">
                  <c:v>3035</c:v>
                </c:pt>
                <c:pt idx="3627">
                  <c:v>3035</c:v>
                </c:pt>
                <c:pt idx="3628">
                  <c:v>3050</c:v>
                </c:pt>
                <c:pt idx="3629">
                  <c:v>3040</c:v>
                </c:pt>
                <c:pt idx="3630">
                  <c:v>3025</c:v>
                </c:pt>
                <c:pt idx="3631">
                  <c:v>3025</c:v>
                </c:pt>
                <c:pt idx="3632">
                  <c:v>3050</c:v>
                </c:pt>
                <c:pt idx="3633">
                  <c:v>3030</c:v>
                </c:pt>
                <c:pt idx="3634">
                  <c:v>3020</c:v>
                </c:pt>
                <c:pt idx="3635">
                  <c:v>3020</c:v>
                </c:pt>
                <c:pt idx="3636">
                  <c:v>3020</c:v>
                </c:pt>
                <c:pt idx="3637">
                  <c:v>3035</c:v>
                </c:pt>
                <c:pt idx="3638">
                  <c:v>3025</c:v>
                </c:pt>
                <c:pt idx="3639">
                  <c:v>3025</c:v>
                </c:pt>
                <c:pt idx="3640">
                  <c:v>3040</c:v>
                </c:pt>
                <c:pt idx="3641">
                  <c:v>3030</c:v>
                </c:pt>
                <c:pt idx="3642">
                  <c:v>3015</c:v>
                </c:pt>
                <c:pt idx="3643">
                  <c:v>3055</c:v>
                </c:pt>
                <c:pt idx="3644">
                  <c:v>3015</c:v>
                </c:pt>
                <c:pt idx="3645">
                  <c:v>3020</c:v>
                </c:pt>
                <c:pt idx="3646">
                  <c:v>3015</c:v>
                </c:pt>
                <c:pt idx="3647">
                  <c:v>3040</c:v>
                </c:pt>
                <c:pt idx="3648">
                  <c:v>3010</c:v>
                </c:pt>
                <c:pt idx="3649">
                  <c:v>3010</c:v>
                </c:pt>
                <c:pt idx="3650">
                  <c:v>3025</c:v>
                </c:pt>
                <c:pt idx="3651">
                  <c:v>3030</c:v>
                </c:pt>
                <c:pt idx="3652">
                  <c:v>3035</c:v>
                </c:pt>
                <c:pt idx="3653">
                  <c:v>3015</c:v>
                </c:pt>
                <c:pt idx="3654">
                  <c:v>3020</c:v>
                </c:pt>
                <c:pt idx="3655">
                  <c:v>3020</c:v>
                </c:pt>
                <c:pt idx="3656">
                  <c:v>3025</c:v>
                </c:pt>
                <c:pt idx="3657">
                  <c:v>3020</c:v>
                </c:pt>
                <c:pt idx="3658">
                  <c:v>3030</c:v>
                </c:pt>
                <c:pt idx="3659">
                  <c:v>3020</c:v>
                </c:pt>
                <c:pt idx="3660">
                  <c:v>3020</c:v>
                </c:pt>
                <c:pt idx="3661">
                  <c:v>3015</c:v>
                </c:pt>
                <c:pt idx="3662">
                  <c:v>3010</c:v>
                </c:pt>
                <c:pt idx="3663">
                  <c:v>3020</c:v>
                </c:pt>
                <c:pt idx="3664">
                  <c:v>3035</c:v>
                </c:pt>
                <c:pt idx="3665">
                  <c:v>3035</c:v>
                </c:pt>
                <c:pt idx="3666">
                  <c:v>3035</c:v>
                </c:pt>
                <c:pt idx="3667">
                  <c:v>3030</c:v>
                </c:pt>
                <c:pt idx="3668">
                  <c:v>3030</c:v>
                </c:pt>
                <c:pt idx="3669">
                  <c:v>3025</c:v>
                </c:pt>
                <c:pt idx="3670">
                  <c:v>3035</c:v>
                </c:pt>
                <c:pt idx="3671">
                  <c:v>3030</c:v>
                </c:pt>
                <c:pt idx="3672">
                  <c:v>3025</c:v>
                </c:pt>
                <c:pt idx="3673">
                  <c:v>3030</c:v>
                </c:pt>
                <c:pt idx="3674">
                  <c:v>3040</c:v>
                </c:pt>
                <c:pt idx="3675">
                  <c:v>3060</c:v>
                </c:pt>
                <c:pt idx="3676">
                  <c:v>3050</c:v>
                </c:pt>
                <c:pt idx="3677">
                  <c:v>3055</c:v>
                </c:pt>
                <c:pt idx="3678">
                  <c:v>3040</c:v>
                </c:pt>
                <c:pt idx="3679">
                  <c:v>3045</c:v>
                </c:pt>
                <c:pt idx="3680">
                  <c:v>3035</c:v>
                </c:pt>
                <c:pt idx="3681">
                  <c:v>3030</c:v>
                </c:pt>
                <c:pt idx="3682">
                  <c:v>3035</c:v>
                </c:pt>
                <c:pt idx="3683">
                  <c:v>3030</c:v>
                </c:pt>
                <c:pt idx="3684">
                  <c:v>3035</c:v>
                </c:pt>
                <c:pt idx="3685">
                  <c:v>3025</c:v>
                </c:pt>
                <c:pt idx="3686">
                  <c:v>3030</c:v>
                </c:pt>
                <c:pt idx="3687">
                  <c:v>3040</c:v>
                </c:pt>
                <c:pt idx="3688">
                  <c:v>3040</c:v>
                </c:pt>
                <c:pt idx="3689">
                  <c:v>3045</c:v>
                </c:pt>
                <c:pt idx="3690">
                  <c:v>3025</c:v>
                </c:pt>
                <c:pt idx="3691">
                  <c:v>3030</c:v>
                </c:pt>
                <c:pt idx="3692">
                  <c:v>3040</c:v>
                </c:pt>
                <c:pt idx="3693">
                  <c:v>3025</c:v>
                </c:pt>
                <c:pt idx="3694">
                  <c:v>3010</c:v>
                </c:pt>
                <c:pt idx="3695">
                  <c:v>3020</c:v>
                </c:pt>
                <c:pt idx="3696">
                  <c:v>3040</c:v>
                </c:pt>
                <c:pt idx="3697">
                  <c:v>3025</c:v>
                </c:pt>
                <c:pt idx="3698">
                  <c:v>3010</c:v>
                </c:pt>
                <c:pt idx="3699">
                  <c:v>3015</c:v>
                </c:pt>
                <c:pt idx="3700">
                  <c:v>3010</c:v>
                </c:pt>
                <c:pt idx="3701">
                  <c:v>3015</c:v>
                </c:pt>
                <c:pt idx="3702">
                  <c:v>3020</c:v>
                </c:pt>
                <c:pt idx="3703">
                  <c:v>3030</c:v>
                </c:pt>
                <c:pt idx="3704">
                  <c:v>3040</c:v>
                </c:pt>
                <c:pt idx="3705">
                  <c:v>3015</c:v>
                </c:pt>
                <c:pt idx="3706">
                  <c:v>3020</c:v>
                </c:pt>
                <c:pt idx="3707">
                  <c:v>3035</c:v>
                </c:pt>
                <c:pt idx="3708">
                  <c:v>3030</c:v>
                </c:pt>
                <c:pt idx="3709">
                  <c:v>3025</c:v>
                </c:pt>
                <c:pt idx="3710">
                  <c:v>3020</c:v>
                </c:pt>
                <c:pt idx="3711">
                  <c:v>3025</c:v>
                </c:pt>
                <c:pt idx="3712">
                  <c:v>3025</c:v>
                </c:pt>
                <c:pt idx="3713">
                  <c:v>3035</c:v>
                </c:pt>
                <c:pt idx="3714">
                  <c:v>3025</c:v>
                </c:pt>
                <c:pt idx="3715">
                  <c:v>3035</c:v>
                </c:pt>
                <c:pt idx="3716">
                  <c:v>3030</c:v>
                </c:pt>
                <c:pt idx="3717">
                  <c:v>3020</c:v>
                </c:pt>
                <c:pt idx="3718">
                  <c:v>3025</c:v>
                </c:pt>
                <c:pt idx="3719">
                  <c:v>3040</c:v>
                </c:pt>
                <c:pt idx="3720">
                  <c:v>3055</c:v>
                </c:pt>
                <c:pt idx="3721">
                  <c:v>3040</c:v>
                </c:pt>
                <c:pt idx="3722">
                  <c:v>3040</c:v>
                </c:pt>
                <c:pt idx="3723">
                  <c:v>3035</c:v>
                </c:pt>
                <c:pt idx="3724">
                  <c:v>3030</c:v>
                </c:pt>
                <c:pt idx="3725">
                  <c:v>3050</c:v>
                </c:pt>
                <c:pt idx="3726">
                  <c:v>3040</c:v>
                </c:pt>
                <c:pt idx="3727">
                  <c:v>3030</c:v>
                </c:pt>
                <c:pt idx="3728">
                  <c:v>3035</c:v>
                </c:pt>
                <c:pt idx="3729">
                  <c:v>3030</c:v>
                </c:pt>
                <c:pt idx="3730">
                  <c:v>3030</c:v>
                </c:pt>
                <c:pt idx="3731">
                  <c:v>3040</c:v>
                </c:pt>
                <c:pt idx="3732">
                  <c:v>3030</c:v>
                </c:pt>
                <c:pt idx="3733">
                  <c:v>3020</c:v>
                </c:pt>
                <c:pt idx="3734">
                  <c:v>3020</c:v>
                </c:pt>
                <c:pt idx="3735">
                  <c:v>3025</c:v>
                </c:pt>
                <c:pt idx="3736">
                  <c:v>3020</c:v>
                </c:pt>
                <c:pt idx="3737">
                  <c:v>3025</c:v>
                </c:pt>
                <c:pt idx="3738">
                  <c:v>3020</c:v>
                </c:pt>
                <c:pt idx="3739">
                  <c:v>3015</c:v>
                </c:pt>
                <c:pt idx="3740">
                  <c:v>3010</c:v>
                </c:pt>
                <c:pt idx="3741">
                  <c:v>3020</c:v>
                </c:pt>
                <c:pt idx="3742">
                  <c:v>3020</c:v>
                </c:pt>
                <c:pt idx="3743">
                  <c:v>3020</c:v>
                </c:pt>
                <c:pt idx="3744">
                  <c:v>3005</c:v>
                </c:pt>
                <c:pt idx="3745">
                  <c:v>3010</c:v>
                </c:pt>
                <c:pt idx="3746">
                  <c:v>3020</c:v>
                </c:pt>
                <c:pt idx="3747">
                  <c:v>3015</c:v>
                </c:pt>
                <c:pt idx="3748">
                  <c:v>3020</c:v>
                </c:pt>
                <c:pt idx="3749">
                  <c:v>3040</c:v>
                </c:pt>
                <c:pt idx="3750">
                  <c:v>3025</c:v>
                </c:pt>
                <c:pt idx="3751">
                  <c:v>3010</c:v>
                </c:pt>
                <c:pt idx="3752">
                  <c:v>3020</c:v>
                </c:pt>
                <c:pt idx="3753">
                  <c:v>3025</c:v>
                </c:pt>
                <c:pt idx="3754">
                  <c:v>3010</c:v>
                </c:pt>
                <c:pt idx="3755">
                  <c:v>3020</c:v>
                </c:pt>
                <c:pt idx="3756">
                  <c:v>3010</c:v>
                </c:pt>
                <c:pt idx="3757">
                  <c:v>3035</c:v>
                </c:pt>
                <c:pt idx="3758">
                  <c:v>3020</c:v>
                </c:pt>
                <c:pt idx="3759">
                  <c:v>3020</c:v>
                </c:pt>
                <c:pt idx="3760">
                  <c:v>3035</c:v>
                </c:pt>
                <c:pt idx="3761">
                  <c:v>3010</c:v>
                </c:pt>
                <c:pt idx="3762">
                  <c:v>3020</c:v>
                </c:pt>
                <c:pt idx="3763">
                  <c:v>3025</c:v>
                </c:pt>
                <c:pt idx="3764">
                  <c:v>3015</c:v>
                </c:pt>
                <c:pt idx="3765">
                  <c:v>3025</c:v>
                </c:pt>
                <c:pt idx="3766">
                  <c:v>3025</c:v>
                </c:pt>
                <c:pt idx="3767">
                  <c:v>3010</c:v>
                </c:pt>
                <c:pt idx="3768">
                  <c:v>3035</c:v>
                </c:pt>
                <c:pt idx="3769">
                  <c:v>3020</c:v>
                </c:pt>
                <c:pt idx="3770">
                  <c:v>3005</c:v>
                </c:pt>
                <c:pt idx="3771">
                  <c:v>3030</c:v>
                </c:pt>
                <c:pt idx="3772">
                  <c:v>3020</c:v>
                </c:pt>
                <c:pt idx="3773">
                  <c:v>3015</c:v>
                </c:pt>
                <c:pt idx="3774">
                  <c:v>3005</c:v>
                </c:pt>
                <c:pt idx="3775">
                  <c:v>3010</c:v>
                </c:pt>
                <c:pt idx="3776">
                  <c:v>3010</c:v>
                </c:pt>
                <c:pt idx="3777">
                  <c:v>3010</c:v>
                </c:pt>
                <c:pt idx="3778">
                  <c:v>3020</c:v>
                </c:pt>
                <c:pt idx="3779">
                  <c:v>3010</c:v>
                </c:pt>
                <c:pt idx="3780">
                  <c:v>3020</c:v>
                </c:pt>
                <c:pt idx="3781">
                  <c:v>3030</c:v>
                </c:pt>
                <c:pt idx="3782">
                  <c:v>3030</c:v>
                </c:pt>
                <c:pt idx="3783">
                  <c:v>3020</c:v>
                </c:pt>
                <c:pt idx="3784">
                  <c:v>3010</c:v>
                </c:pt>
                <c:pt idx="3785">
                  <c:v>3020</c:v>
                </c:pt>
                <c:pt idx="3786">
                  <c:v>3035</c:v>
                </c:pt>
                <c:pt idx="3787">
                  <c:v>3040</c:v>
                </c:pt>
                <c:pt idx="3788">
                  <c:v>3020</c:v>
                </c:pt>
                <c:pt idx="3789">
                  <c:v>3005</c:v>
                </c:pt>
                <c:pt idx="3790">
                  <c:v>3010</c:v>
                </c:pt>
                <c:pt idx="3791">
                  <c:v>3015</c:v>
                </c:pt>
                <c:pt idx="3792">
                  <c:v>3030</c:v>
                </c:pt>
                <c:pt idx="3793">
                  <c:v>3030</c:v>
                </c:pt>
                <c:pt idx="3794">
                  <c:v>3020</c:v>
                </c:pt>
                <c:pt idx="3795">
                  <c:v>3015</c:v>
                </c:pt>
                <c:pt idx="3796">
                  <c:v>3020</c:v>
                </c:pt>
                <c:pt idx="3797">
                  <c:v>3015</c:v>
                </c:pt>
                <c:pt idx="3798">
                  <c:v>3010</c:v>
                </c:pt>
                <c:pt idx="3799">
                  <c:v>3015</c:v>
                </c:pt>
                <c:pt idx="3800">
                  <c:v>3015</c:v>
                </c:pt>
                <c:pt idx="3801">
                  <c:v>3020</c:v>
                </c:pt>
                <c:pt idx="3802">
                  <c:v>3015</c:v>
                </c:pt>
                <c:pt idx="3803">
                  <c:v>3020</c:v>
                </c:pt>
                <c:pt idx="3804">
                  <c:v>3015</c:v>
                </c:pt>
                <c:pt idx="3805">
                  <c:v>3010</c:v>
                </c:pt>
                <c:pt idx="3806">
                  <c:v>3015</c:v>
                </c:pt>
                <c:pt idx="3807">
                  <c:v>3020</c:v>
                </c:pt>
                <c:pt idx="3808">
                  <c:v>3020</c:v>
                </c:pt>
                <c:pt idx="3809">
                  <c:v>3015</c:v>
                </c:pt>
                <c:pt idx="3810">
                  <c:v>3025</c:v>
                </c:pt>
                <c:pt idx="3811">
                  <c:v>3005</c:v>
                </c:pt>
                <c:pt idx="3812">
                  <c:v>3010</c:v>
                </c:pt>
                <c:pt idx="3813">
                  <c:v>3035</c:v>
                </c:pt>
                <c:pt idx="3814">
                  <c:v>3035</c:v>
                </c:pt>
                <c:pt idx="3815">
                  <c:v>3010</c:v>
                </c:pt>
                <c:pt idx="3816">
                  <c:v>3025</c:v>
                </c:pt>
                <c:pt idx="3817">
                  <c:v>3015</c:v>
                </c:pt>
                <c:pt idx="3818">
                  <c:v>3015</c:v>
                </c:pt>
                <c:pt idx="3819">
                  <c:v>3025</c:v>
                </c:pt>
                <c:pt idx="3820">
                  <c:v>3030</c:v>
                </c:pt>
                <c:pt idx="3821">
                  <c:v>3030</c:v>
                </c:pt>
                <c:pt idx="3822">
                  <c:v>3020</c:v>
                </c:pt>
                <c:pt idx="3823">
                  <c:v>3010</c:v>
                </c:pt>
                <c:pt idx="3824">
                  <c:v>3015</c:v>
                </c:pt>
                <c:pt idx="3825">
                  <c:v>3035</c:v>
                </c:pt>
                <c:pt idx="3826">
                  <c:v>3015</c:v>
                </c:pt>
                <c:pt idx="3827">
                  <c:v>3030</c:v>
                </c:pt>
                <c:pt idx="3828">
                  <c:v>3020</c:v>
                </c:pt>
                <c:pt idx="3829">
                  <c:v>3005</c:v>
                </c:pt>
                <c:pt idx="3830">
                  <c:v>3020</c:v>
                </c:pt>
                <c:pt idx="3831">
                  <c:v>3025</c:v>
                </c:pt>
                <c:pt idx="3832">
                  <c:v>3025</c:v>
                </c:pt>
                <c:pt idx="3833">
                  <c:v>3010</c:v>
                </c:pt>
                <c:pt idx="3834">
                  <c:v>3015</c:v>
                </c:pt>
                <c:pt idx="3835">
                  <c:v>3020</c:v>
                </c:pt>
                <c:pt idx="3836">
                  <c:v>3035</c:v>
                </c:pt>
                <c:pt idx="3837">
                  <c:v>3020</c:v>
                </c:pt>
                <c:pt idx="3838">
                  <c:v>3030</c:v>
                </c:pt>
                <c:pt idx="3839">
                  <c:v>3010</c:v>
                </c:pt>
                <c:pt idx="3840">
                  <c:v>3025</c:v>
                </c:pt>
                <c:pt idx="3841">
                  <c:v>3040</c:v>
                </c:pt>
                <c:pt idx="3842">
                  <c:v>3035</c:v>
                </c:pt>
                <c:pt idx="3843">
                  <c:v>3015</c:v>
                </c:pt>
                <c:pt idx="3844">
                  <c:v>3020</c:v>
                </c:pt>
                <c:pt idx="3845">
                  <c:v>3010</c:v>
                </c:pt>
                <c:pt idx="3846">
                  <c:v>3010</c:v>
                </c:pt>
                <c:pt idx="3847">
                  <c:v>3020</c:v>
                </c:pt>
                <c:pt idx="3848">
                  <c:v>3020</c:v>
                </c:pt>
                <c:pt idx="3849">
                  <c:v>3015</c:v>
                </c:pt>
                <c:pt idx="3850">
                  <c:v>3020</c:v>
                </c:pt>
                <c:pt idx="3851">
                  <c:v>3020</c:v>
                </c:pt>
                <c:pt idx="3852">
                  <c:v>3015</c:v>
                </c:pt>
                <c:pt idx="3853">
                  <c:v>3010</c:v>
                </c:pt>
                <c:pt idx="3854">
                  <c:v>3005</c:v>
                </c:pt>
                <c:pt idx="3855">
                  <c:v>3020</c:v>
                </c:pt>
                <c:pt idx="3856">
                  <c:v>3020</c:v>
                </c:pt>
                <c:pt idx="3857">
                  <c:v>3010</c:v>
                </c:pt>
                <c:pt idx="3858">
                  <c:v>3015</c:v>
                </c:pt>
                <c:pt idx="3859">
                  <c:v>3020</c:v>
                </c:pt>
                <c:pt idx="3860">
                  <c:v>3025</c:v>
                </c:pt>
                <c:pt idx="3861">
                  <c:v>3025</c:v>
                </c:pt>
                <c:pt idx="3862">
                  <c:v>3020</c:v>
                </c:pt>
                <c:pt idx="3863">
                  <c:v>3015</c:v>
                </c:pt>
                <c:pt idx="3864">
                  <c:v>3020</c:v>
                </c:pt>
                <c:pt idx="3865">
                  <c:v>3025</c:v>
                </c:pt>
                <c:pt idx="3866">
                  <c:v>3020</c:v>
                </c:pt>
                <c:pt idx="3867">
                  <c:v>3040</c:v>
                </c:pt>
                <c:pt idx="3868">
                  <c:v>3015</c:v>
                </c:pt>
                <c:pt idx="3869">
                  <c:v>3030</c:v>
                </c:pt>
                <c:pt idx="3870">
                  <c:v>3035</c:v>
                </c:pt>
                <c:pt idx="3871">
                  <c:v>3020</c:v>
                </c:pt>
                <c:pt idx="3872">
                  <c:v>3020</c:v>
                </c:pt>
                <c:pt idx="3873">
                  <c:v>3030</c:v>
                </c:pt>
                <c:pt idx="3874">
                  <c:v>3025</c:v>
                </c:pt>
                <c:pt idx="3875">
                  <c:v>3005</c:v>
                </c:pt>
                <c:pt idx="3876">
                  <c:v>3025</c:v>
                </c:pt>
                <c:pt idx="3877">
                  <c:v>3020</c:v>
                </c:pt>
                <c:pt idx="3878">
                  <c:v>3025</c:v>
                </c:pt>
                <c:pt idx="3879">
                  <c:v>3050</c:v>
                </c:pt>
                <c:pt idx="3880">
                  <c:v>3025</c:v>
                </c:pt>
                <c:pt idx="3881">
                  <c:v>3040</c:v>
                </c:pt>
                <c:pt idx="3882">
                  <c:v>3045</c:v>
                </c:pt>
                <c:pt idx="3883">
                  <c:v>3040</c:v>
                </c:pt>
                <c:pt idx="3884">
                  <c:v>3050</c:v>
                </c:pt>
                <c:pt idx="3885">
                  <c:v>3080</c:v>
                </c:pt>
                <c:pt idx="3886">
                  <c:v>3105</c:v>
                </c:pt>
                <c:pt idx="3887">
                  <c:v>3050</c:v>
                </c:pt>
                <c:pt idx="3888">
                  <c:v>3080</c:v>
                </c:pt>
                <c:pt idx="3889">
                  <c:v>3060</c:v>
                </c:pt>
                <c:pt idx="3890">
                  <c:v>3040</c:v>
                </c:pt>
                <c:pt idx="3891">
                  <c:v>3080</c:v>
                </c:pt>
                <c:pt idx="3892">
                  <c:v>3095</c:v>
                </c:pt>
                <c:pt idx="3893">
                  <c:v>3115</c:v>
                </c:pt>
                <c:pt idx="3894">
                  <c:v>3110</c:v>
                </c:pt>
                <c:pt idx="3895">
                  <c:v>3115</c:v>
                </c:pt>
                <c:pt idx="3896">
                  <c:v>3130</c:v>
                </c:pt>
                <c:pt idx="3897">
                  <c:v>3135</c:v>
                </c:pt>
                <c:pt idx="3898">
                  <c:v>3110</c:v>
                </c:pt>
                <c:pt idx="3899">
                  <c:v>3120</c:v>
                </c:pt>
                <c:pt idx="3900">
                  <c:v>3105</c:v>
                </c:pt>
                <c:pt idx="3901">
                  <c:v>3115</c:v>
                </c:pt>
                <c:pt idx="3902">
                  <c:v>3100</c:v>
                </c:pt>
                <c:pt idx="3903">
                  <c:v>3115</c:v>
                </c:pt>
                <c:pt idx="3904">
                  <c:v>3095</c:v>
                </c:pt>
                <c:pt idx="3905">
                  <c:v>3085</c:v>
                </c:pt>
                <c:pt idx="3906">
                  <c:v>3080</c:v>
                </c:pt>
                <c:pt idx="3907">
                  <c:v>3080</c:v>
                </c:pt>
                <c:pt idx="3908">
                  <c:v>3110</c:v>
                </c:pt>
                <c:pt idx="3909">
                  <c:v>3125</c:v>
                </c:pt>
                <c:pt idx="3910">
                  <c:v>3095</c:v>
                </c:pt>
                <c:pt idx="3911">
                  <c:v>3105</c:v>
                </c:pt>
                <c:pt idx="3912">
                  <c:v>3095</c:v>
                </c:pt>
                <c:pt idx="3913">
                  <c:v>3075</c:v>
                </c:pt>
                <c:pt idx="3914">
                  <c:v>3065</c:v>
                </c:pt>
                <c:pt idx="3915">
                  <c:v>3065</c:v>
                </c:pt>
                <c:pt idx="3916">
                  <c:v>3065</c:v>
                </c:pt>
                <c:pt idx="3917">
                  <c:v>3045</c:v>
                </c:pt>
                <c:pt idx="3918">
                  <c:v>3030</c:v>
                </c:pt>
                <c:pt idx="3919">
                  <c:v>3030</c:v>
                </c:pt>
                <c:pt idx="3920">
                  <c:v>3040</c:v>
                </c:pt>
                <c:pt idx="3921">
                  <c:v>3040</c:v>
                </c:pt>
                <c:pt idx="3922">
                  <c:v>3040</c:v>
                </c:pt>
                <c:pt idx="3923">
                  <c:v>3020</c:v>
                </c:pt>
                <c:pt idx="3924">
                  <c:v>3020</c:v>
                </c:pt>
                <c:pt idx="3925">
                  <c:v>3035</c:v>
                </c:pt>
                <c:pt idx="3926">
                  <c:v>3020</c:v>
                </c:pt>
                <c:pt idx="3927">
                  <c:v>3025</c:v>
                </c:pt>
                <c:pt idx="3928">
                  <c:v>3015</c:v>
                </c:pt>
                <c:pt idx="3929">
                  <c:v>3035</c:v>
                </c:pt>
                <c:pt idx="3930">
                  <c:v>3020</c:v>
                </c:pt>
                <c:pt idx="3931">
                  <c:v>3015</c:v>
                </c:pt>
                <c:pt idx="3932">
                  <c:v>3010</c:v>
                </c:pt>
                <c:pt idx="3933">
                  <c:v>3020</c:v>
                </c:pt>
                <c:pt idx="3934">
                  <c:v>3055</c:v>
                </c:pt>
                <c:pt idx="3935">
                  <c:v>3035</c:v>
                </c:pt>
                <c:pt idx="3936">
                  <c:v>3025</c:v>
                </c:pt>
                <c:pt idx="3937">
                  <c:v>3040</c:v>
                </c:pt>
                <c:pt idx="3938">
                  <c:v>3015</c:v>
                </c:pt>
                <c:pt idx="3939">
                  <c:v>3020</c:v>
                </c:pt>
                <c:pt idx="3940">
                  <c:v>3015</c:v>
                </c:pt>
                <c:pt idx="3941">
                  <c:v>3020</c:v>
                </c:pt>
                <c:pt idx="3942">
                  <c:v>3020</c:v>
                </c:pt>
                <c:pt idx="3943">
                  <c:v>3030</c:v>
                </c:pt>
                <c:pt idx="3944">
                  <c:v>3015</c:v>
                </c:pt>
                <c:pt idx="3945">
                  <c:v>3020</c:v>
                </c:pt>
                <c:pt idx="3946">
                  <c:v>3010</c:v>
                </c:pt>
                <c:pt idx="3947">
                  <c:v>3015</c:v>
                </c:pt>
                <c:pt idx="3948">
                  <c:v>3010</c:v>
                </c:pt>
                <c:pt idx="3949">
                  <c:v>3020</c:v>
                </c:pt>
                <c:pt idx="3950">
                  <c:v>3020</c:v>
                </c:pt>
                <c:pt idx="3951">
                  <c:v>3020</c:v>
                </c:pt>
                <c:pt idx="3952">
                  <c:v>3020</c:v>
                </c:pt>
                <c:pt idx="3953">
                  <c:v>3025</c:v>
                </c:pt>
                <c:pt idx="3954">
                  <c:v>3025</c:v>
                </c:pt>
                <c:pt idx="3955">
                  <c:v>3030</c:v>
                </c:pt>
                <c:pt idx="3956">
                  <c:v>3020</c:v>
                </c:pt>
                <c:pt idx="3957">
                  <c:v>3015</c:v>
                </c:pt>
                <c:pt idx="3958">
                  <c:v>3030</c:v>
                </c:pt>
                <c:pt idx="3959">
                  <c:v>3030</c:v>
                </c:pt>
                <c:pt idx="3960">
                  <c:v>3035</c:v>
                </c:pt>
                <c:pt idx="3961">
                  <c:v>3030</c:v>
                </c:pt>
                <c:pt idx="3962">
                  <c:v>3020</c:v>
                </c:pt>
                <c:pt idx="3963">
                  <c:v>3020</c:v>
                </c:pt>
                <c:pt idx="3964">
                  <c:v>3010</c:v>
                </c:pt>
                <c:pt idx="3965">
                  <c:v>3010</c:v>
                </c:pt>
                <c:pt idx="3966">
                  <c:v>3015</c:v>
                </c:pt>
                <c:pt idx="3967">
                  <c:v>3020</c:v>
                </c:pt>
                <c:pt idx="3968">
                  <c:v>3005</c:v>
                </c:pt>
                <c:pt idx="3969">
                  <c:v>3010</c:v>
                </c:pt>
                <c:pt idx="3970">
                  <c:v>3015</c:v>
                </c:pt>
                <c:pt idx="3971">
                  <c:v>3010</c:v>
                </c:pt>
                <c:pt idx="3972">
                  <c:v>3010</c:v>
                </c:pt>
                <c:pt idx="3973">
                  <c:v>3025</c:v>
                </c:pt>
                <c:pt idx="3974">
                  <c:v>3015</c:v>
                </c:pt>
                <c:pt idx="3975">
                  <c:v>3010</c:v>
                </c:pt>
                <c:pt idx="3976">
                  <c:v>3015</c:v>
                </c:pt>
                <c:pt idx="3977">
                  <c:v>3020</c:v>
                </c:pt>
                <c:pt idx="3978">
                  <c:v>3030</c:v>
                </c:pt>
                <c:pt idx="3979">
                  <c:v>3015</c:v>
                </c:pt>
                <c:pt idx="3980">
                  <c:v>3025</c:v>
                </c:pt>
                <c:pt idx="3981">
                  <c:v>3020</c:v>
                </c:pt>
                <c:pt idx="3982">
                  <c:v>3030</c:v>
                </c:pt>
                <c:pt idx="3983">
                  <c:v>3025</c:v>
                </c:pt>
                <c:pt idx="3984">
                  <c:v>3005</c:v>
                </c:pt>
                <c:pt idx="3985">
                  <c:v>3010</c:v>
                </c:pt>
                <c:pt idx="3986">
                  <c:v>3015</c:v>
                </c:pt>
                <c:pt idx="3987">
                  <c:v>3015</c:v>
                </c:pt>
                <c:pt idx="3988">
                  <c:v>3005</c:v>
                </c:pt>
                <c:pt idx="3989">
                  <c:v>3000</c:v>
                </c:pt>
                <c:pt idx="3990">
                  <c:v>3015</c:v>
                </c:pt>
                <c:pt idx="3991">
                  <c:v>3010</c:v>
                </c:pt>
                <c:pt idx="3992">
                  <c:v>3015</c:v>
                </c:pt>
                <c:pt idx="3993">
                  <c:v>3010</c:v>
                </c:pt>
                <c:pt idx="3994">
                  <c:v>3025</c:v>
                </c:pt>
                <c:pt idx="3995">
                  <c:v>3025</c:v>
                </c:pt>
                <c:pt idx="3996">
                  <c:v>3010</c:v>
                </c:pt>
                <c:pt idx="3997">
                  <c:v>3040</c:v>
                </c:pt>
                <c:pt idx="3998">
                  <c:v>3010</c:v>
                </c:pt>
                <c:pt idx="3999">
                  <c:v>3010</c:v>
                </c:pt>
                <c:pt idx="4000">
                  <c:v>3005</c:v>
                </c:pt>
                <c:pt idx="4001">
                  <c:v>3015</c:v>
                </c:pt>
                <c:pt idx="4002">
                  <c:v>3010</c:v>
                </c:pt>
                <c:pt idx="4003">
                  <c:v>3015</c:v>
                </c:pt>
                <c:pt idx="4004">
                  <c:v>3015</c:v>
                </c:pt>
                <c:pt idx="4005">
                  <c:v>3010</c:v>
                </c:pt>
                <c:pt idx="4006">
                  <c:v>3020</c:v>
                </c:pt>
                <c:pt idx="4007">
                  <c:v>3025</c:v>
                </c:pt>
                <c:pt idx="4008">
                  <c:v>3025</c:v>
                </c:pt>
                <c:pt idx="4009">
                  <c:v>3015</c:v>
                </c:pt>
                <c:pt idx="4010">
                  <c:v>3020</c:v>
                </c:pt>
                <c:pt idx="4011">
                  <c:v>3025</c:v>
                </c:pt>
                <c:pt idx="4012">
                  <c:v>3015</c:v>
                </c:pt>
                <c:pt idx="4013">
                  <c:v>3020</c:v>
                </c:pt>
                <c:pt idx="4014">
                  <c:v>3015</c:v>
                </c:pt>
                <c:pt idx="4015">
                  <c:v>3010</c:v>
                </c:pt>
                <c:pt idx="4016">
                  <c:v>3015</c:v>
                </c:pt>
                <c:pt idx="4017">
                  <c:v>3020</c:v>
                </c:pt>
                <c:pt idx="4018">
                  <c:v>3015</c:v>
                </c:pt>
                <c:pt idx="4019">
                  <c:v>3015</c:v>
                </c:pt>
                <c:pt idx="4020">
                  <c:v>3025</c:v>
                </c:pt>
                <c:pt idx="4021">
                  <c:v>3015</c:v>
                </c:pt>
                <c:pt idx="4022">
                  <c:v>3015</c:v>
                </c:pt>
                <c:pt idx="4023">
                  <c:v>3015</c:v>
                </c:pt>
                <c:pt idx="4024">
                  <c:v>3005</c:v>
                </c:pt>
                <c:pt idx="4025">
                  <c:v>3015</c:v>
                </c:pt>
                <c:pt idx="4026">
                  <c:v>3015</c:v>
                </c:pt>
                <c:pt idx="4027">
                  <c:v>3015</c:v>
                </c:pt>
                <c:pt idx="4028">
                  <c:v>3025</c:v>
                </c:pt>
                <c:pt idx="4029">
                  <c:v>3030</c:v>
                </c:pt>
                <c:pt idx="4030">
                  <c:v>3020</c:v>
                </c:pt>
                <c:pt idx="4031">
                  <c:v>3020</c:v>
                </c:pt>
                <c:pt idx="4032">
                  <c:v>3010</c:v>
                </c:pt>
                <c:pt idx="4033">
                  <c:v>3020</c:v>
                </c:pt>
                <c:pt idx="4034">
                  <c:v>3020</c:v>
                </c:pt>
                <c:pt idx="4035">
                  <c:v>3010</c:v>
                </c:pt>
                <c:pt idx="4036">
                  <c:v>3010</c:v>
                </c:pt>
                <c:pt idx="4037">
                  <c:v>3025</c:v>
                </c:pt>
                <c:pt idx="4038">
                  <c:v>3010</c:v>
                </c:pt>
                <c:pt idx="4039">
                  <c:v>3000</c:v>
                </c:pt>
                <c:pt idx="4040">
                  <c:v>3010</c:v>
                </c:pt>
                <c:pt idx="4041">
                  <c:v>3035</c:v>
                </c:pt>
                <c:pt idx="4042">
                  <c:v>3025</c:v>
                </c:pt>
                <c:pt idx="4043">
                  <c:v>3015</c:v>
                </c:pt>
                <c:pt idx="4044">
                  <c:v>3035</c:v>
                </c:pt>
                <c:pt idx="4045">
                  <c:v>3020</c:v>
                </c:pt>
                <c:pt idx="4046">
                  <c:v>3010</c:v>
                </c:pt>
                <c:pt idx="4047">
                  <c:v>3010</c:v>
                </c:pt>
                <c:pt idx="4048">
                  <c:v>3015</c:v>
                </c:pt>
                <c:pt idx="4049">
                  <c:v>3015</c:v>
                </c:pt>
                <c:pt idx="4050">
                  <c:v>3020</c:v>
                </c:pt>
                <c:pt idx="4051">
                  <c:v>3015</c:v>
                </c:pt>
                <c:pt idx="4052">
                  <c:v>3020</c:v>
                </c:pt>
                <c:pt idx="4053">
                  <c:v>3040</c:v>
                </c:pt>
                <c:pt idx="4054">
                  <c:v>3020</c:v>
                </c:pt>
                <c:pt idx="4055">
                  <c:v>3025</c:v>
                </c:pt>
                <c:pt idx="4056">
                  <c:v>3020</c:v>
                </c:pt>
                <c:pt idx="4057">
                  <c:v>3025</c:v>
                </c:pt>
                <c:pt idx="4058">
                  <c:v>3005</c:v>
                </c:pt>
                <c:pt idx="4059">
                  <c:v>3025</c:v>
                </c:pt>
                <c:pt idx="4060">
                  <c:v>3015</c:v>
                </c:pt>
                <c:pt idx="4061">
                  <c:v>3025</c:v>
                </c:pt>
                <c:pt idx="4062">
                  <c:v>3020</c:v>
                </c:pt>
                <c:pt idx="4063">
                  <c:v>3005</c:v>
                </c:pt>
                <c:pt idx="4064">
                  <c:v>3015</c:v>
                </c:pt>
                <c:pt idx="4065">
                  <c:v>3010</c:v>
                </c:pt>
                <c:pt idx="4066">
                  <c:v>3005</c:v>
                </c:pt>
                <c:pt idx="4067">
                  <c:v>3005</c:v>
                </c:pt>
                <c:pt idx="4068">
                  <c:v>3015</c:v>
                </c:pt>
                <c:pt idx="4069">
                  <c:v>3010</c:v>
                </c:pt>
                <c:pt idx="4070">
                  <c:v>3015</c:v>
                </c:pt>
                <c:pt idx="4071">
                  <c:v>3015</c:v>
                </c:pt>
                <c:pt idx="4072">
                  <c:v>3020</c:v>
                </c:pt>
                <c:pt idx="4073">
                  <c:v>3020</c:v>
                </c:pt>
                <c:pt idx="4074">
                  <c:v>3020</c:v>
                </c:pt>
                <c:pt idx="4075">
                  <c:v>3020</c:v>
                </c:pt>
                <c:pt idx="4076">
                  <c:v>3030</c:v>
                </c:pt>
                <c:pt idx="4077">
                  <c:v>3030</c:v>
                </c:pt>
                <c:pt idx="4078">
                  <c:v>3020</c:v>
                </c:pt>
                <c:pt idx="4079">
                  <c:v>3025</c:v>
                </c:pt>
                <c:pt idx="4080">
                  <c:v>3025</c:v>
                </c:pt>
                <c:pt idx="4081">
                  <c:v>3020</c:v>
                </c:pt>
                <c:pt idx="4082">
                  <c:v>3015</c:v>
                </c:pt>
                <c:pt idx="4083">
                  <c:v>3020</c:v>
                </c:pt>
                <c:pt idx="4084">
                  <c:v>3030</c:v>
                </c:pt>
                <c:pt idx="4085">
                  <c:v>3035</c:v>
                </c:pt>
                <c:pt idx="4086">
                  <c:v>3025</c:v>
                </c:pt>
                <c:pt idx="4087">
                  <c:v>3025</c:v>
                </c:pt>
                <c:pt idx="4088">
                  <c:v>3025</c:v>
                </c:pt>
                <c:pt idx="4089">
                  <c:v>3020</c:v>
                </c:pt>
                <c:pt idx="4090">
                  <c:v>3035</c:v>
                </c:pt>
                <c:pt idx="4091">
                  <c:v>3050</c:v>
                </c:pt>
                <c:pt idx="4092">
                  <c:v>3040</c:v>
                </c:pt>
                <c:pt idx="4093">
                  <c:v>3035</c:v>
                </c:pt>
                <c:pt idx="4094">
                  <c:v>3070</c:v>
                </c:pt>
                <c:pt idx="4095">
                  <c:v>3060</c:v>
                </c:pt>
                <c:pt idx="4096">
                  <c:v>3055</c:v>
                </c:pt>
                <c:pt idx="4097">
                  <c:v>3065</c:v>
                </c:pt>
                <c:pt idx="4098">
                  <c:v>3075</c:v>
                </c:pt>
                <c:pt idx="4099">
                  <c:v>3055</c:v>
                </c:pt>
                <c:pt idx="4100">
                  <c:v>3045</c:v>
                </c:pt>
                <c:pt idx="4101">
                  <c:v>3040</c:v>
                </c:pt>
                <c:pt idx="4102">
                  <c:v>3025</c:v>
                </c:pt>
                <c:pt idx="4103">
                  <c:v>3040</c:v>
                </c:pt>
                <c:pt idx="4104">
                  <c:v>3015</c:v>
                </c:pt>
                <c:pt idx="4105">
                  <c:v>3030</c:v>
                </c:pt>
                <c:pt idx="4106">
                  <c:v>3070</c:v>
                </c:pt>
                <c:pt idx="4107">
                  <c:v>3030</c:v>
                </c:pt>
                <c:pt idx="4108">
                  <c:v>3040</c:v>
                </c:pt>
                <c:pt idx="4109">
                  <c:v>3025</c:v>
                </c:pt>
                <c:pt idx="4110">
                  <c:v>3025</c:v>
                </c:pt>
                <c:pt idx="4111">
                  <c:v>3035</c:v>
                </c:pt>
                <c:pt idx="4112">
                  <c:v>3045</c:v>
                </c:pt>
                <c:pt idx="4113">
                  <c:v>3040</c:v>
                </c:pt>
                <c:pt idx="4114">
                  <c:v>3035</c:v>
                </c:pt>
                <c:pt idx="4115">
                  <c:v>3030</c:v>
                </c:pt>
                <c:pt idx="4116">
                  <c:v>3035</c:v>
                </c:pt>
                <c:pt idx="4117">
                  <c:v>3015</c:v>
                </c:pt>
                <c:pt idx="4118">
                  <c:v>3025</c:v>
                </c:pt>
                <c:pt idx="4119">
                  <c:v>3015</c:v>
                </c:pt>
                <c:pt idx="4120">
                  <c:v>3010</c:v>
                </c:pt>
                <c:pt idx="4121">
                  <c:v>3010</c:v>
                </c:pt>
                <c:pt idx="4122">
                  <c:v>3015</c:v>
                </c:pt>
                <c:pt idx="4123">
                  <c:v>3025</c:v>
                </c:pt>
                <c:pt idx="4124">
                  <c:v>3030</c:v>
                </c:pt>
                <c:pt idx="4125">
                  <c:v>3020</c:v>
                </c:pt>
                <c:pt idx="4126">
                  <c:v>3020</c:v>
                </c:pt>
                <c:pt idx="4127">
                  <c:v>3010</c:v>
                </c:pt>
                <c:pt idx="4128">
                  <c:v>3010</c:v>
                </c:pt>
                <c:pt idx="4129">
                  <c:v>3015</c:v>
                </c:pt>
                <c:pt idx="4130">
                  <c:v>3010</c:v>
                </c:pt>
                <c:pt idx="4131">
                  <c:v>3005</c:v>
                </c:pt>
                <c:pt idx="4132">
                  <c:v>3015</c:v>
                </c:pt>
                <c:pt idx="4133">
                  <c:v>3025</c:v>
                </c:pt>
                <c:pt idx="4134">
                  <c:v>3020</c:v>
                </c:pt>
                <c:pt idx="4135">
                  <c:v>3010</c:v>
                </c:pt>
                <c:pt idx="4136">
                  <c:v>3000</c:v>
                </c:pt>
                <c:pt idx="4137">
                  <c:v>3005</c:v>
                </c:pt>
                <c:pt idx="4138">
                  <c:v>3010</c:v>
                </c:pt>
                <c:pt idx="4139">
                  <c:v>3015</c:v>
                </c:pt>
                <c:pt idx="4140">
                  <c:v>3015</c:v>
                </c:pt>
                <c:pt idx="4141">
                  <c:v>3010</c:v>
                </c:pt>
                <c:pt idx="4142">
                  <c:v>3015</c:v>
                </c:pt>
                <c:pt idx="4143">
                  <c:v>3015</c:v>
                </c:pt>
                <c:pt idx="4144">
                  <c:v>3010</c:v>
                </c:pt>
                <c:pt idx="4145">
                  <c:v>3005</c:v>
                </c:pt>
                <c:pt idx="4146">
                  <c:v>3005</c:v>
                </c:pt>
                <c:pt idx="4147">
                  <c:v>3005</c:v>
                </c:pt>
                <c:pt idx="4148">
                  <c:v>3020</c:v>
                </c:pt>
                <c:pt idx="4149">
                  <c:v>3020</c:v>
                </c:pt>
                <c:pt idx="4150">
                  <c:v>3015</c:v>
                </c:pt>
                <c:pt idx="4151">
                  <c:v>3010</c:v>
                </c:pt>
                <c:pt idx="4152">
                  <c:v>3005</c:v>
                </c:pt>
                <c:pt idx="4153">
                  <c:v>3015</c:v>
                </c:pt>
                <c:pt idx="4154">
                  <c:v>3010</c:v>
                </c:pt>
                <c:pt idx="4155">
                  <c:v>3010</c:v>
                </c:pt>
                <c:pt idx="4156">
                  <c:v>3005</c:v>
                </c:pt>
                <c:pt idx="4157">
                  <c:v>3010</c:v>
                </c:pt>
                <c:pt idx="4158">
                  <c:v>3015</c:v>
                </c:pt>
                <c:pt idx="4159">
                  <c:v>3000</c:v>
                </c:pt>
                <c:pt idx="4160">
                  <c:v>3010</c:v>
                </c:pt>
                <c:pt idx="4161">
                  <c:v>3010</c:v>
                </c:pt>
                <c:pt idx="4162">
                  <c:v>3030</c:v>
                </c:pt>
                <c:pt idx="4163">
                  <c:v>3005</c:v>
                </c:pt>
                <c:pt idx="4164">
                  <c:v>3010</c:v>
                </c:pt>
                <c:pt idx="4165">
                  <c:v>3015</c:v>
                </c:pt>
                <c:pt idx="4166">
                  <c:v>3015</c:v>
                </c:pt>
                <c:pt idx="4167">
                  <c:v>3020</c:v>
                </c:pt>
                <c:pt idx="4168">
                  <c:v>3015</c:v>
                </c:pt>
                <c:pt idx="4169">
                  <c:v>3015</c:v>
                </c:pt>
                <c:pt idx="4170">
                  <c:v>3000</c:v>
                </c:pt>
                <c:pt idx="4171">
                  <c:v>3020</c:v>
                </c:pt>
                <c:pt idx="4172">
                  <c:v>3020</c:v>
                </c:pt>
                <c:pt idx="4173">
                  <c:v>3035</c:v>
                </c:pt>
                <c:pt idx="4174">
                  <c:v>3025</c:v>
                </c:pt>
                <c:pt idx="4175">
                  <c:v>3025</c:v>
                </c:pt>
                <c:pt idx="4176">
                  <c:v>3015</c:v>
                </c:pt>
                <c:pt idx="4177">
                  <c:v>3015</c:v>
                </c:pt>
                <c:pt idx="4178">
                  <c:v>3015</c:v>
                </c:pt>
                <c:pt idx="4179">
                  <c:v>3020</c:v>
                </c:pt>
                <c:pt idx="4180">
                  <c:v>3015</c:v>
                </c:pt>
                <c:pt idx="4181">
                  <c:v>3030</c:v>
                </c:pt>
                <c:pt idx="4182">
                  <c:v>3025</c:v>
                </c:pt>
                <c:pt idx="4183">
                  <c:v>3020</c:v>
                </c:pt>
                <c:pt idx="4184">
                  <c:v>3010</c:v>
                </c:pt>
                <c:pt idx="4185">
                  <c:v>3015</c:v>
                </c:pt>
                <c:pt idx="4186">
                  <c:v>3010</c:v>
                </c:pt>
                <c:pt idx="4187">
                  <c:v>3005</c:v>
                </c:pt>
                <c:pt idx="4188">
                  <c:v>3010</c:v>
                </c:pt>
                <c:pt idx="4189">
                  <c:v>3010</c:v>
                </c:pt>
                <c:pt idx="4190">
                  <c:v>3020</c:v>
                </c:pt>
                <c:pt idx="4191">
                  <c:v>3015</c:v>
                </c:pt>
                <c:pt idx="4192">
                  <c:v>3015</c:v>
                </c:pt>
                <c:pt idx="4193">
                  <c:v>3020</c:v>
                </c:pt>
                <c:pt idx="4194">
                  <c:v>3025</c:v>
                </c:pt>
                <c:pt idx="4195">
                  <c:v>3010</c:v>
                </c:pt>
                <c:pt idx="4196">
                  <c:v>3015</c:v>
                </c:pt>
                <c:pt idx="4197">
                  <c:v>3020</c:v>
                </c:pt>
                <c:pt idx="4198">
                  <c:v>3010</c:v>
                </c:pt>
                <c:pt idx="4199">
                  <c:v>3010</c:v>
                </c:pt>
                <c:pt idx="4200">
                  <c:v>3015</c:v>
                </c:pt>
                <c:pt idx="4201">
                  <c:v>3010</c:v>
                </c:pt>
                <c:pt idx="4202">
                  <c:v>3010</c:v>
                </c:pt>
                <c:pt idx="4203">
                  <c:v>3015</c:v>
                </c:pt>
                <c:pt idx="4204">
                  <c:v>3015</c:v>
                </c:pt>
                <c:pt idx="4205">
                  <c:v>3025</c:v>
                </c:pt>
                <c:pt idx="4206">
                  <c:v>3030</c:v>
                </c:pt>
                <c:pt idx="4207">
                  <c:v>3035</c:v>
                </c:pt>
                <c:pt idx="4208">
                  <c:v>3015</c:v>
                </c:pt>
                <c:pt idx="4209">
                  <c:v>3015</c:v>
                </c:pt>
                <c:pt idx="4210">
                  <c:v>3015</c:v>
                </c:pt>
                <c:pt idx="4211">
                  <c:v>3005</c:v>
                </c:pt>
                <c:pt idx="4212">
                  <c:v>3010</c:v>
                </c:pt>
                <c:pt idx="4213">
                  <c:v>3010</c:v>
                </c:pt>
                <c:pt idx="4214">
                  <c:v>3020</c:v>
                </c:pt>
                <c:pt idx="4215">
                  <c:v>3020</c:v>
                </c:pt>
                <c:pt idx="4216">
                  <c:v>3005</c:v>
                </c:pt>
                <c:pt idx="4217">
                  <c:v>3010</c:v>
                </c:pt>
                <c:pt idx="4218">
                  <c:v>3030</c:v>
                </c:pt>
                <c:pt idx="4219">
                  <c:v>3010</c:v>
                </c:pt>
                <c:pt idx="4220">
                  <c:v>3015</c:v>
                </c:pt>
                <c:pt idx="4221">
                  <c:v>3005</c:v>
                </c:pt>
                <c:pt idx="4222">
                  <c:v>3030</c:v>
                </c:pt>
                <c:pt idx="4223">
                  <c:v>3020</c:v>
                </c:pt>
                <c:pt idx="4224">
                  <c:v>3025</c:v>
                </c:pt>
                <c:pt idx="4225">
                  <c:v>3020</c:v>
                </c:pt>
                <c:pt idx="4226">
                  <c:v>3005</c:v>
                </c:pt>
                <c:pt idx="4227">
                  <c:v>3020</c:v>
                </c:pt>
                <c:pt idx="4228">
                  <c:v>3010</c:v>
                </c:pt>
                <c:pt idx="4229">
                  <c:v>3015</c:v>
                </c:pt>
                <c:pt idx="4230">
                  <c:v>3035</c:v>
                </c:pt>
                <c:pt idx="4231">
                  <c:v>3020</c:v>
                </c:pt>
                <c:pt idx="4232">
                  <c:v>3015</c:v>
                </c:pt>
                <c:pt idx="4233">
                  <c:v>3010</c:v>
                </c:pt>
                <c:pt idx="4234">
                  <c:v>3015</c:v>
                </c:pt>
                <c:pt idx="4235">
                  <c:v>3020</c:v>
                </c:pt>
                <c:pt idx="4236">
                  <c:v>3020</c:v>
                </c:pt>
                <c:pt idx="4237">
                  <c:v>3005</c:v>
                </c:pt>
                <c:pt idx="4238">
                  <c:v>3015</c:v>
                </c:pt>
                <c:pt idx="4239">
                  <c:v>3020</c:v>
                </c:pt>
                <c:pt idx="4240">
                  <c:v>3020</c:v>
                </c:pt>
                <c:pt idx="4241">
                  <c:v>3010</c:v>
                </c:pt>
                <c:pt idx="4242">
                  <c:v>3000</c:v>
                </c:pt>
                <c:pt idx="4243">
                  <c:v>3010</c:v>
                </c:pt>
                <c:pt idx="4244">
                  <c:v>3010</c:v>
                </c:pt>
                <c:pt idx="4245">
                  <c:v>3010</c:v>
                </c:pt>
                <c:pt idx="4246">
                  <c:v>3010</c:v>
                </c:pt>
                <c:pt idx="4247">
                  <c:v>3015</c:v>
                </c:pt>
                <c:pt idx="4248">
                  <c:v>3025</c:v>
                </c:pt>
                <c:pt idx="4249">
                  <c:v>3030</c:v>
                </c:pt>
                <c:pt idx="4250">
                  <c:v>3020</c:v>
                </c:pt>
                <c:pt idx="4251">
                  <c:v>3010</c:v>
                </c:pt>
                <c:pt idx="4252">
                  <c:v>3025</c:v>
                </c:pt>
                <c:pt idx="4253">
                  <c:v>3020</c:v>
                </c:pt>
                <c:pt idx="4254">
                  <c:v>3010</c:v>
                </c:pt>
                <c:pt idx="4255">
                  <c:v>3020</c:v>
                </c:pt>
                <c:pt idx="4256">
                  <c:v>3020</c:v>
                </c:pt>
                <c:pt idx="4257">
                  <c:v>3010</c:v>
                </c:pt>
                <c:pt idx="4258">
                  <c:v>3020</c:v>
                </c:pt>
                <c:pt idx="4259">
                  <c:v>3020</c:v>
                </c:pt>
                <c:pt idx="4260">
                  <c:v>3005</c:v>
                </c:pt>
                <c:pt idx="4261">
                  <c:v>3010</c:v>
                </c:pt>
                <c:pt idx="4262">
                  <c:v>3010</c:v>
                </c:pt>
                <c:pt idx="4263">
                  <c:v>3015</c:v>
                </c:pt>
                <c:pt idx="4264">
                  <c:v>3015</c:v>
                </c:pt>
                <c:pt idx="4265">
                  <c:v>3015</c:v>
                </c:pt>
                <c:pt idx="4266">
                  <c:v>3010</c:v>
                </c:pt>
                <c:pt idx="4267">
                  <c:v>3030</c:v>
                </c:pt>
                <c:pt idx="4268">
                  <c:v>3015</c:v>
                </c:pt>
                <c:pt idx="4269">
                  <c:v>3000</c:v>
                </c:pt>
                <c:pt idx="4270">
                  <c:v>3025</c:v>
                </c:pt>
                <c:pt idx="4271">
                  <c:v>3020</c:v>
                </c:pt>
                <c:pt idx="4272">
                  <c:v>3025</c:v>
                </c:pt>
                <c:pt idx="4273">
                  <c:v>3030</c:v>
                </c:pt>
                <c:pt idx="4274">
                  <c:v>3020</c:v>
                </c:pt>
                <c:pt idx="4275">
                  <c:v>3010</c:v>
                </c:pt>
                <c:pt idx="4276">
                  <c:v>3010</c:v>
                </c:pt>
                <c:pt idx="4277">
                  <c:v>3015</c:v>
                </c:pt>
                <c:pt idx="4278">
                  <c:v>3030</c:v>
                </c:pt>
                <c:pt idx="4279">
                  <c:v>3010</c:v>
                </c:pt>
                <c:pt idx="4280">
                  <c:v>3020</c:v>
                </c:pt>
                <c:pt idx="4281">
                  <c:v>3025</c:v>
                </c:pt>
                <c:pt idx="4282">
                  <c:v>3015</c:v>
                </c:pt>
                <c:pt idx="4283">
                  <c:v>3020</c:v>
                </c:pt>
                <c:pt idx="4284">
                  <c:v>3045</c:v>
                </c:pt>
                <c:pt idx="4285">
                  <c:v>3035</c:v>
                </c:pt>
                <c:pt idx="4286">
                  <c:v>3030</c:v>
                </c:pt>
                <c:pt idx="4287">
                  <c:v>3035</c:v>
                </c:pt>
                <c:pt idx="4288">
                  <c:v>3035</c:v>
                </c:pt>
                <c:pt idx="4289">
                  <c:v>3025</c:v>
                </c:pt>
                <c:pt idx="4290">
                  <c:v>3005</c:v>
                </c:pt>
                <c:pt idx="4291">
                  <c:v>3015</c:v>
                </c:pt>
                <c:pt idx="4292">
                  <c:v>3030</c:v>
                </c:pt>
                <c:pt idx="4293">
                  <c:v>3030</c:v>
                </c:pt>
                <c:pt idx="4294">
                  <c:v>3020</c:v>
                </c:pt>
                <c:pt idx="4295">
                  <c:v>3015</c:v>
                </c:pt>
                <c:pt idx="4296">
                  <c:v>3015</c:v>
                </c:pt>
                <c:pt idx="4297">
                  <c:v>3025</c:v>
                </c:pt>
                <c:pt idx="4298">
                  <c:v>3025</c:v>
                </c:pt>
                <c:pt idx="4299">
                  <c:v>3030</c:v>
                </c:pt>
                <c:pt idx="4300">
                  <c:v>3015</c:v>
                </c:pt>
                <c:pt idx="4301">
                  <c:v>3015</c:v>
                </c:pt>
                <c:pt idx="4302">
                  <c:v>3010</c:v>
                </c:pt>
                <c:pt idx="4303">
                  <c:v>3020</c:v>
                </c:pt>
                <c:pt idx="4304">
                  <c:v>3015</c:v>
                </c:pt>
                <c:pt idx="4305">
                  <c:v>3020</c:v>
                </c:pt>
                <c:pt idx="4306">
                  <c:v>3005</c:v>
                </c:pt>
                <c:pt idx="4307">
                  <c:v>3015</c:v>
                </c:pt>
                <c:pt idx="4308">
                  <c:v>3020</c:v>
                </c:pt>
                <c:pt idx="4309">
                  <c:v>3015</c:v>
                </c:pt>
                <c:pt idx="4310">
                  <c:v>3020</c:v>
                </c:pt>
                <c:pt idx="4311">
                  <c:v>3015</c:v>
                </c:pt>
                <c:pt idx="4312">
                  <c:v>3015</c:v>
                </c:pt>
                <c:pt idx="4313">
                  <c:v>3020</c:v>
                </c:pt>
                <c:pt idx="4314">
                  <c:v>3025</c:v>
                </c:pt>
                <c:pt idx="4315">
                  <c:v>3030</c:v>
                </c:pt>
                <c:pt idx="4316">
                  <c:v>3035</c:v>
                </c:pt>
                <c:pt idx="4317">
                  <c:v>3020</c:v>
                </c:pt>
                <c:pt idx="4318">
                  <c:v>3010</c:v>
                </c:pt>
                <c:pt idx="4319">
                  <c:v>3010</c:v>
                </c:pt>
                <c:pt idx="4320">
                  <c:v>3020</c:v>
                </c:pt>
                <c:pt idx="4321">
                  <c:v>3020</c:v>
                </c:pt>
                <c:pt idx="4322">
                  <c:v>3020</c:v>
                </c:pt>
                <c:pt idx="4323">
                  <c:v>3025</c:v>
                </c:pt>
                <c:pt idx="4324">
                  <c:v>3010</c:v>
                </c:pt>
                <c:pt idx="4325">
                  <c:v>3015</c:v>
                </c:pt>
                <c:pt idx="4326">
                  <c:v>3030</c:v>
                </c:pt>
                <c:pt idx="4327">
                  <c:v>3025</c:v>
                </c:pt>
                <c:pt idx="4328">
                  <c:v>3015</c:v>
                </c:pt>
                <c:pt idx="4329">
                  <c:v>3015</c:v>
                </c:pt>
                <c:pt idx="4330">
                  <c:v>3025</c:v>
                </c:pt>
                <c:pt idx="4331">
                  <c:v>3035</c:v>
                </c:pt>
                <c:pt idx="4332">
                  <c:v>3030</c:v>
                </c:pt>
                <c:pt idx="4333">
                  <c:v>3020</c:v>
                </c:pt>
                <c:pt idx="4334">
                  <c:v>3045</c:v>
                </c:pt>
                <c:pt idx="4335">
                  <c:v>3020</c:v>
                </c:pt>
                <c:pt idx="4336">
                  <c:v>3030</c:v>
                </c:pt>
                <c:pt idx="4337">
                  <c:v>3025</c:v>
                </c:pt>
                <c:pt idx="4338">
                  <c:v>3035</c:v>
                </c:pt>
                <c:pt idx="4339">
                  <c:v>3010</c:v>
                </c:pt>
                <c:pt idx="4340">
                  <c:v>3020</c:v>
                </c:pt>
                <c:pt idx="4341">
                  <c:v>3020</c:v>
                </c:pt>
                <c:pt idx="4342">
                  <c:v>3005</c:v>
                </c:pt>
                <c:pt idx="4343">
                  <c:v>3010</c:v>
                </c:pt>
                <c:pt idx="4344">
                  <c:v>3025</c:v>
                </c:pt>
                <c:pt idx="4345">
                  <c:v>3015</c:v>
                </c:pt>
                <c:pt idx="4346">
                  <c:v>3015</c:v>
                </c:pt>
                <c:pt idx="4347">
                  <c:v>3045</c:v>
                </c:pt>
                <c:pt idx="4348">
                  <c:v>3035</c:v>
                </c:pt>
                <c:pt idx="4349">
                  <c:v>3030</c:v>
                </c:pt>
                <c:pt idx="4350">
                  <c:v>3015</c:v>
                </c:pt>
                <c:pt idx="4351">
                  <c:v>3045</c:v>
                </c:pt>
                <c:pt idx="4352">
                  <c:v>3030</c:v>
                </c:pt>
                <c:pt idx="4353">
                  <c:v>3025</c:v>
                </c:pt>
                <c:pt idx="4354">
                  <c:v>3030</c:v>
                </c:pt>
                <c:pt idx="4355">
                  <c:v>3020</c:v>
                </c:pt>
                <c:pt idx="4356">
                  <c:v>3035</c:v>
                </c:pt>
                <c:pt idx="4357">
                  <c:v>3035</c:v>
                </c:pt>
                <c:pt idx="4358">
                  <c:v>3025</c:v>
                </c:pt>
                <c:pt idx="4359">
                  <c:v>3030</c:v>
                </c:pt>
                <c:pt idx="4360">
                  <c:v>3035</c:v>
                </c:pt>
                <c:pt idx="4361">
                  <c:v>3025</c:v>
                </c:pt>
                <c:pt idx="4362">
                  <c:v>3035</c:v>
                </c:pt>
                <c:pt idx="4363">
                  <c:v>3040</c:v>
                </c:pt>
                <c:pt idx="4364">
                  <c:v>3040</c:v>
                </c:pt>
                <c:pt idx="4365">
                  <c:v>3035</c:v>
                </c:pt>
                <c:pt idx="4366">
                  <c:v>3045</c:v>
                </c:pt>
                <c:pt idx="4367">
                  <c:v>3045</c:v>
                </c:pt>
                <c:pt idx="4368">
                  <c:v>3035</c:v>
                </c:pt>
                <c:pt idx="4369">
                  <c:v>3020</c:v>
                </c:pt>
                <c:pt idx="4370">
                  <c:v>3030</c:v>
                </c:pt>
                <c:pt idx="4371">
                  <c:v>3045</c:v>
                </c:pt>
                <c:pt idx="4372">
                  <c:v>3050</c:v>
                </c:pt>
                <c:pt idx="4373">
                  <c:v>3065</c:v>
                </c:pt>
                <c:pt idx="4374">
                  <c:v>3085</c:v>
                </c:pt>
                <c:pt idx="4375">
                  <c:v>3075</c:v>
                </c:pt>
                <c:pt idx="4376">
                  <c:v>3085</c:v>
                </c:pt>
                <c:pt idx="4377">
                  <c:v>3080</c:v>
                </c:pt>
                <c:pt idx="4378">
                  <c:v>3090</c:v>
                </c:pt>
                <c:pt idx="4379">
                  <c:v>3085</c:v>
                </c:pt>
                <c:pt idx="4380">
                  <c:v>3080</c:v>
                </c:pt>
                <c:pt idx="4381">
                  <c:v>3055</c:v>
                </c:pt>
                <c:pt idx="4382">
                  <c:v>3055</c:v>
                </c:pt>
                <c:pt idx="4383">
                  <c:v>3080</c:v>
                </c:pt>
                <c:pt idx="4384">
                  <c:v>3040</c:v>
                </c:pt>
                <c:pt idx="4385">
                  <c:v>3065</c:v>
                </c:pt>
                <c:pt idx="4386">
                  <c:v>3060</c:v>
                </c:pt>
                <c:pt idx="4387">
                  <c:v>3085</c:v>
                </c:pt>
                <c:pt idx="4388">
                  <c:v>3060</c:v>
                </c:pt>
                <c:pt idx="4389">
                  <c:v>3060</c:v>
                </c:pt>
                <c:pt idx="4390">
                  <c:v>3080</c:v>
                </c:pt>
                <c:pt idx="4391">
                  <c:v>3040</c:v>
                </c:pt>
                <c:pt idx="4392">
                  <c:v>3055</c:v>
                </c:pt>
                <c:pt idx="4393">
                  <c:v>3055</c:v>
                </c:pt>
                <c:pt idx="4394">
                  <c:v>3040</c:v>
                </c:pt>
                <c:pt idx="4395">
                  <c:v>3050</c:v>
                </c:pt>
                <c:pt idx="4396">
                  <c:v>3035</c:v>
                </c:pt>
                <c:pt idx="4397">
                  <c:v>3040</c:v>
                </c:pt>
                <c:pt idx="4398">
                  <c:v>3025</c:v>
                </c:pt>
                <c:pt idx="4399">
                  <c:v>3080</c:v>
                </c:pt>
                <c:pt idx="4400">
                  <c:v>3030</c:v>
                </c:pt>
                <c:pt idx="4401">
                  <c:v>3040</c:v>
                </c:pt>
                <c:pt idx="4402">
                  <c:v>3030</c:v>
                </c:pt>
                <c:pt idx="4403">
                  <c:v>3025</c:v>
                </c:pt>
                <c:pt idx="4404">
                  <c:v>3030</c:v>
                </c:pt>
                <c:pt idx="4405">
                  <c:v>3045</c:v>
                </c:pt>
                <c:pt idx="4406">
                  <c:v>3030</c:v>
                </c:pt>
                <c:pt idx="4407">
                  <c:v>3015</c:v>
                </c:pt>
                <c:pt idx="4408">
                  <c:v>3025</c:v>
                </c:pt>
                <c:pt idx="4409">
                  <c:v>3010</c:v>
                </c:pt>
                <c:pt idx="4410">
                  <c:v>3005</c:v>
                </c:pt>
                <c:pt idx="4411">
                  <c:v>3010</c:v>
                </c:pt>
                <c:pt idx="4412">
                  <c:v>3015</c:v>
                </c:pt>
                <c:pt idx="4413">
                  <c:v>3025</c:v>
                </c:pt>
                <c:pt idx="4414">
                  <c:v>3005</c:v>
                </c:pt>
                <c:pt idx="4415">
                  <c:v>3020</c:v>
                </c:pt>
                <c:pt idx="4416">
                  <c:v>3020</c:v>
                </c:pt>
                <c:pt idx="4417">
                  <c:v>3030</c:v>
                </c:pt>
                <c:pt idx="4418">
                  <c:v>3035</c:v>
                </c:pt>
                <c:pt idx="4419">
                  <c:v>3030</c:v>
                </c:pt>
                <c:pt idx="4420">
                  <c:v>3010</c:v>
                </c:pt>
                <c:pt idx="4421">
                  <c:v>3010</c:v>
                </c:pt>
                <c:pt idx="4422">
                  <c:v>3010</c:v>
                </c:pt>
                <c:pt idx="4423">
                  <c:v>3015</c:v>
                </c:pt>
                <c:pt idx="4424">
                  <c:v>3020</c:v>
                </c:pt>
                <c:pt idx="4425">
                  <c:v>3010</c:v>
                </c:pt>
                <c:pt idx="4426">
                  <c:v>3020</c:v>
                </c:pt>
                <c:pt idx="4427">
                  <c:v>3035</c:v>
                </c:pt>
                <c:pt idx="4428">
                  <c:v>3020</c:v>
                </c:pt>
                <c:pt idx="4429">
                  <c:v>3020</c:v>
                </c:pt>
                <c:pt idx="4430">
                  <c:v>3025</c:v>
                </c:pt>
                <c:pt idx="4431">
                  <c:v>3020</c:v>
                </c:pt>
                <c:pt idx="4432">
                  <c:v>3025</c:v>
                </c:pt>
                <c:pt idx="4433">
                  <c:v>3025</c:v>
                </c:pt>
                <c:pt idx="4434">
                  <c:v>3030</c:v>
                </c:pt>
                <c:pt idx="4435">
                  <c:v>3040</c:v>
                </c:pt>
                <c:pt idx="4436">
                  <c:v>3030</c:v>
                </c:pt>
                <c:pt idx="4437">
                  <c:v>3020</c:v>
                </c:pt>
                <c:pt idx="4438">
                  <c:v>3025</c:v>
                </c:pt>
                <c:pt idx="4439">
                  <c:v>3010</c:v>
                </c:pt>
                <c:pt idx="4440">
                  <c:v>3020</c:v>
                </c:pt>
                <c:pt idx="4441">
                  <c:v>3025</c:v>
                </c:pt>
                <c:pt idx="4442">
                  <c:v>3020</c:v>
                </c:pt>
                <c:pt idx="4443">
                  <c:v>3010</c:v>
                </c:pt>
                <c:pt idx="4444">
                  <c:v>3010</c:v>
                </c:pt>
                <c:pt idx="4445">
                  <c:v>3025</c:v>
                </c:pt>
                <c:pt idx="4446">
                  <c:v>3020</c:v>
                </c:pt>
                <c:pt idx="4447">
                  <c:v>3025</c:v>
                </c:pt>
                <c:pt idx="4448">
                  <c:v>3015</c:v>
                </c:pt>
                <c:pt idx="4449">
                  <c:v>3025</c:v>
                </c:pt>
                <c:pt idx="4450">
                  <c:v>3005</c:v>
                </c:pt>
                <c:pt idx="4451">
                  <c:v>3020</c:v>
                </c:pt>
                <c:pt idx="4452">
                  <c:v>3010</c:v>
                </c:pt>
                <c:pt idx="4453">
                  <c:v>3010</c:v>
                </c:pt>
                <c:pt idx="4454">
                  <c:v>3015</c:v>
                </c:pt>
                <c:pt idx="4455">
                  <c:v>3015</c:v>
                </c:pt>
                <c:pt idx="4456">
                  <c:v>3005</c:v>
                </c:pt>
                <c:pt idx="4457">
                  <c:v>3005</c:v>
                </c:pt>
                <c:pt idx="4458">
                  <c:v>3015</c:v>
                </c:pt>
                <c:pt idx="4459">
                  <c:v>3020</c:v>
                </c:pt>
                <c:pt idx="4460">
                  <c:v>3010</c:v>
                </c:pt>
                <c:pt idx="4461">
                  <c:v>3025</c:v>
                </c:pt>
                <c:pt idx="4462">
                  <c:v>3020</c:v>
                </c:pt>
                <c:pt idx="4463">
                  <c:v>3005</c:v>
                </c:pt>
                <c:pt idx="4464">
                  <c:v>3010</c:v>
                </c:pt>
                <c:pt idx="4465">
                  <c:v>3025</c:v>
                </c:pt>
                <c:pt idx="4466">
                  <c:v>3015</c:v>
                </c:pt>
                <c:pt idx="4467">
                  <c:v>3025</c:v>
                </c:pt>
                <c:pt idx="4468">
                  <c:v>3015</c:v>
                </c:pt>
                <c:pt idx="4469">
                  <c:v>3025</c:v>
                </c:pt>
                <c:pt idx="4470">
                  <c:v>3020</c:v>
                </c:pt>
                <c:pt idx="4471">
                  <c:v>3015</c:v>
                </c:pt>
                <c:pt idx="4472">
                  <c:v>3010</c:v>
                </c:pt>
                <c:pt idx="4473">
                  <c:v>3015</c:v>
                </c:pt>
                <c:pt idx="4474">
                  <c:v>3025</c:v>
                </c:pt>
                <c:pt idx="4475">
                  <c:v>3025</c:v>
                </c:pt>
                <c:pt idx="4476">
                  <c:v>3020</c:v>
                </c:pt>
                <c:pt idx="4477">
                  <c:v>3040</c:v>
                </c:pt>
                <c:pt idx="4478">
                  <c:v>3030</c:v>
                </c:pt>
                <c:pt idx="4479">
                  <c:v>3020</c:v>
                </c:pt>
                <c:pt idx="4480">
                  <c:v>3020</c:v>
                </c:pt>
                <c:pt idx="4481">
                  <c:v>3010</c:v>
                </c:pt>
                <c:pt idx="4482">
                  <c:v>3010</c:v>
                </c:pt>
                <c:pt idx="4483">
                  <c:v>3015</c:v>
                </c:pt>
                <c:pt idx="4484">
                  <c:v>3020</c:v>
                </c:pt>
                <c:pt idx="4485">
                  <c:v>3015</c:v>
                </c:pt>
                <c:pt idx="4486">
                  <c:v>3020</c:v>
                </c:pt>
                <c:pt idx="4487">
                  <c:v>3010</c:v>
                </c:pt>
                <c:pt idx="4488">
                  <c:v>3010</c:v>
                </c:pt>
                <c:pt idx="4489">
                  <c:v>3020</c:v>
                </c:pt>
                <c:pt idx="4490">
                  <c:v>3020</c:v>
                </c:pt>
                <c:pt idx="4491">
                  <c:v>3015</c:v>
                </c:pt>
                <c:pt idx="4492">
                  <c:v>3020</c:v>
                </c:pt>
                <c:pt idx="4493">
                  <c:v>3015</c:v>
                </c:pt>
                <c:pt idx="4494">
                  <c:v>3015</c:v>
                </c:pt>
                <c:pt idx="4495">
                  <c:v>3010</c:v>
                </c:pt>
                <c:pt idx="4496">
                  <c:v>3005</c:v>
                </c:pt>
                <c:pt idx="4497">
                  <c:v>3010</c:v>
                </c:pt>
                <c:pt idx="4498">
                  <c:v>3020</c:v>
                </c:pt>
                <c:pt idx="4499">
                  <c:v>3025</c:v>
                </c:pt>
                <c:pt idx="4500">
                  <c:v>3020</c:v>
                </c:pt>
                <c:pt idx="4501">
                  <c:v>3030</c:v>
                </c:pt>
                <c:pt idx="4502">
                  <c:v>3020</c:v>
                </c:pt>
                <c:pt idx="4503">
                  <c:v>3010</c:v>
                </c:pt>
                <c:pt idx="4504">
                  <c:v>3010</c:v>
                </c:pt>
                <c:pt idx="4505">
                  <c:v>3005</c:v>
                </c:pt>
                <c:pt idx="4506">
                  <c:v>3020</c:v>
                </c:pt>
                <c:pt idx="4507">
                  <c:v>3015</c:v>
                </c:pt>
                <c:pt idx="4508">
                  <c:v>3010</c:v>
                </c:pt>
                <c:pt idx="4509">
                  <c:v>3005</c:v>
                </c:pt>
                <c:pt idx="4510">
                  <c:v>3015</c:v>
                </c:pt>
                <c:pt idx="4511">
                  <c:v>3010</c:v>
                </c:pt>
                <c:pt idx="4512">
                  <c:v>3045</c:v>
                </c:pt>
                <c:pt idx="4513">
                  <c:v>3020</c:v>
                </c:pt>
                <c:pt idx="4514">
                  <c:v>3015</c:v>
                </c:pt>
                <c:pt idx="4515">
                  <c:v>3020</c:v>
                </c:pt>
                <c:pt idx="4516">
                  <c:v>3020</c:v>
                </c:pt>
                <c:pt idx="4517">
                  <c:v>3025</c:v>
                </c:pt>
                <c:pt idx="4518">
                  <c:v>3005</c:v>
                </c:pt>
                <c:pt idx="4519">
                  <c:v>3010</c:v>
                </c:pt>
                <c:pt idx="4520">
                  <c:v>3035</c:v>
                </c:pt>
                <c:pt idx="4521">
                  <c:v>3030</c:v>
                </c:pt>
                <c:pt idx="4522">
                  <c:v>3020</c:v>
                </c:pt>
                <c:pt idx="4523">
                  <c:v>3010</c:v>
                </c:pt>
                <c:pt idx="4524">
                  <c:v>3020</c:v>
                </c:pt>
                <c:pt idx="4525">
                  <c:v>3005</c:v>
                </c:pt>
                <c:pt idx="4526">
                  <c:v>3020</c:v>
                </c:pt>
                <c:pt idx="4527">
                  <c:v>3020</c:v>
                </c:pt>
                <c:pt idx="4528">
                  <c:v>3020</c:v>
                </c:pt>
                <c:pt idx="4529">
                  <c:v>3025</c:v>
                </c:pt>
                <c:pt idx="4530">
                  <c:v>3005</c:v>
                </c:pt>
                <c:pt idx="4531">
                  <c:v>3015</c:v>
                </c:pt>
                <c:pt idx="4532">
                  <c:v>3025</c:v>
                </c:pt>
                <c:pt idx="4533">
                  <c:v>3030</c:v>
                </c:pt>
                <c:pt idx="4534">
                  <c:v>3030</c:v>
                </c:pt>
                <c:pt idx="4535">
                  <c:v>3030</c:v>
                </c:pt>
                <c:pt idx="4536">
                  <c:v>3030</c:v>
                </c:pt>
                <c:pt idx="4537">
                  <c:v>3015</c:v>
                </c:pt>
                <c:pt idx="4538">
                  <c:v>3010</c:v>
                </c:pt>
                <c:pt idx="4539">
                  <c:v>3010</c:v>
                </c:pt>
                <c:pt idx="4540">
                  <c:v>3015</c:v>
                </c:pt>
                <c:pt idx="4541">
                  <c:v>3010</c:v>
                </c:pt>
                <c:pt idx="4542">
                  <c:v>3015</c:v>
                </c:pt>
                <c:pt idx="4543">
                  <c:v>3010</c:v>
                </c:pt>
                <c:pt idx="4544">
                  <c:v>3020</c:v>
                </c:pt>
                <c:pt idx="4545">
                  <c:v>3010</c:v>
                </c:pt>
                <c:pt idx="4546">
                  <c:v>3015</c:v>
                </c:pt>
                <c:pt idx="4547">
                  <c:v>3015</c:v>
                </c:pt>
                <c:pt idx="4548">
                  <c:v>3020</c:v>
                </c:pt>
                <c:pt idx="4549">
                  <c:v>3020</c:v>
                </c:pt>
                <c:pt idx="4550">
                  <c:v>3010</c:v>
                </c:pt>
                <c:pt idx="4551">
                  <c:v>3015</c:v>
                </c:pt>
                <c:pt idx="4552">
                  <c:v>3020</c:v>
                </c:pt>
                <c:pt idx="4553">
                  <c:v>3015</c:v>
                </c:pt>
                <c:pt idx="4554">
                  <c:v>3010</c:v>
                </c:pt>
                <c:pt idx="4555">
                  <c:v>3020</c:v>
                </c:pt>
                <c:pt idx="4556">
                  <c:v>3035</c:v>
                </c:pt>
                <c:pt idx="4557">
                  <c:v>3030</c:v>
                </c:pt>
                <c:pt idx="4558">
                  <c:v>3010</c:v>
                </c:pt>
                <c:pt idx="4559">
                  <c:v>3015</c:v>
                </c:pt>
                <c:pt idx="4560">
                  <c:v>3025</c:v>
                </c:pt>
                <c:pt idx="4561">
                  <c:v>3030</c:v>
                </c:pt>
                <c:pt idx="4562">
                  <c:v>3020</c:v>
                </c:pt>
                <c:pt idx="4563">
                  <c:v>3010</c:v>
                </c:pt>
                <c:pt idx="4564">
                  <c:v>3010</c:v>
                </c:pt>
                <c:pt idx="4565">
                  <c:v>3015</c:v>
                </c:pt>
                <c:pt idx="4566">
                  <c:v>3020</c:v>
                </c:pt>
                <c:pt idx="4567">
                  <c:v>3010</c:v>
                </c:pt>
                <c:pt idx="4568">
                  <c:v>3025</c:v>
                </c:pt>
                <c:pt idx="4569">
                  <c:v>3030</c:v>
                </c:pt>
                <c:pt idx="4570">
                  <c:v>3020</c:v>
                </c:pt>
                <c:pt idx="4571">
                  <c:v>3020</c:v>
                </c:pt>
                <c:pt idx="4572">
                  <c:v>3010</c:v>
                </c:pt>
                <c:pt idx="4573">
                  <c:v>3015</c:v>
                </c:pt>
                <c:pt idx="4574">
                  <c:v>3035</c:v>
                </c:pt>
                <c:pt idx="4575">
                  <c:v>3020</c:v>
                </c:pt>
                <c:pt idx="4576">
                  <c:v>3015</c:v>
                </c:pt>
                <c:pt idx="4577">
                  <c:v>3005</c:v>
                </c:pt>
                <c:pt idx="4578">
                  <c:v>3005</c:v>
                </c:pt>
                <c:pt idx="4579">
                  <c:v>3025</c:v>
                </c:pt>
                <c:pt idx="4580">
                  <c:v>3015</c:v>
                </c:pt>
                <c:pt idx="4581">
                  <c:v>3025</c:v>
                </c:pt>
                <c:pt idx="4582">
                  <c:v>3035</c:v>
                </c:pt>
                <c:pt idx="4583">
                  <c:v>3015</c:v>
                </c:pt>
                <c:pt idx="4584">
                  <c:v>3015</c:v>
                </c:pt>
                <c:pt idx="4585">
                  <c:v>3035</c:v>
                </c:pt>
                <c:pt idx="4586">
                  <c:v>3030</c:v>
                </c:pt>
                <c:pt idx="4587">
                  <c:v>3020</c:v>
                </c:pt>
                <c:pt idx="4588">
                  <c:v>3025</c:v>
                </c:pt>
                <c:pt idx="4589">
                  <c:v>3025</c:v>
                </c:pt>
                <c:pt idx="4590">
                  <c:v>3020</c:v>
                </c:pt>
                <c:pt idx="4591">
                  <c:v>3010</c:v>
                </c:pt>
                <c:pt idx="4592">
                  <c:v>3015</c:v>
                </c:pt>
                <c:pt idx="4593">
                  <c:v>3020</c:v>
                </c:pt>
                <c:pt idx="4594">
                  <c:v>3015</c:v>
                </c:pt>
                <c:pt idx="4595">
                  <c:v>3020</c:v>
                </c:pt>
                <c:pt idx="4596">
                  <c:v>3025</c:v>
                </c:pt>
                <c:pt idx="4597">
                  <c:v>3035</c:v>
                </c:pt>
                <c:pt idx="4598">
                  <c:v>3020</c:v>
                </c:pt>
                <c:pt idx="4599">
                  <c:v>3015</c:v>
                </c:pt>
                <c:pt idx="4600">
                  <c:v>3010</c:v>
                </c:pt>
                <c:pt idx="4601">
                  <c:v>3005</c:v>
                </c:pt>
                <c:pt idx="4602">
                  <c:v>3025</c:v>
                </c:pt>
                <c:pt idx="4603">
                  <c:v>3025</c:v>
                </c:pt>
                <c:pt idx="4604">
                  <c:v>3020</c:v>
                </c:pt>
                <c:pt idx="4605">
                  <c:v>3020</c:v>
                </c:pt>
                <c:pt idx="4606">
                  <c:v>3015</c:v>
                </c:pt>
                <c:pt idx="4607">
                  <c:v>3015</c:v>
                </c:pt>
                <c:pt idx="4608">
                  <c:v>3010</c:v>
                </c:pt>
                <c:pt idx="4609">
                  <c:v>3015</c:v>
                </c:pt>
                <c:pt idx="4610">
                  <c:v>3020</c:v>
                </c:pt>
                <c:pt idx="4611">
                  <c:v>3015</c:v>
                </c:pt>
                <c:pt idx="4612">
                  <c:v>3015</c:v>
                </c:pt>
                <c:pt idx="4613">
                  <c:v>3025</c:v>
                </c:pt>
                <c:pt idx="4614">
                  <c:v>3020</c:v>
                </c:pt>
                <c:pt idx="4615">
                  <c:v>3010</c:v>
                </c:pt>
                <c:pt idx="4616">
                  <c:v>3015</c:v>
                </c:pt>
                <c:pt idx="4617">
                  <c:v>3015</c:v>
                </c:pt>
                <c:pt idx="4618">
                  <c:v>3010</c:v>
                </c:pt>
                <c:pt idx="4619">
                  <c:v>3015</c:v>
                </c:pt>
                <c:pt idx="4620">
                  <c:v>3015</c:v>
                </c:pt>
                <c:pt idx="4621">
                  <c:v>3010</c:v>
                </c:pt>
                <c:pt idx="4622">
                  <c:v>3025</c:v>
                </c:pt>
                <c:pt idx="4623">
                  <c:v>3035</c:v>
                </c:pt>
                <c:pt idx="4624">
                  <c:v>3020</c:v>
                </c:pt>
                <c:pt idx="4625">
                  <c:v>3025</c:v>
                </c:pt>
                <c:pt idx="4626">
                  <c:v>3005</c:v>
                </c:pt>
                <c:pt idx="4627">
                  <c:v>3020</c:v>
                </c:pt>
                <c:pt idx="4628">
                  <c:v>3020</c:v>
                </c:pt>
                <c:pt idx="4629">
                  <c:v>3030</c:v>
                </c:pt>
                <c:pt idx="4630">
                  <c:v>3030</c:v>
                </c:pt>
                <c:pt idx="4631">
                  <c:v>3040</c:v>
                </c:pt>
                <c:pt idx="4632">
                  <c:v>3015</c:v>
                </c:pt>
                <c:pt idx="4633">
                  <c:v>3025</c:v>
                </c:pt>
                <c:pt idx="4634">
                  <c:v>3015</c:v>
                </c:pt>
                <c:pt idx="4635">
                  <c:v>3030</c:v>
                </c:pt>
                <c:pt idx="4636">
                  <c:v>3015</c:v>
                </c:pt>
                <c:pt idx="4637">
                  <c:v>3020</c:v>
                </c:pt>
                <c:pt idx="4638">
                  <c:v>3020</c:v>
                </c:pt>
                <c:pt idx="4639">
                  <c:v>3015</c:v>
                </c:pt>
                <c:pt idx="4640">
                  <c:v>3035</c:v>
                </c:pt>
                <c:pt idx="4641">
                  <c:v>3040</c:v>
                </c:pt>
                <c:pt idx="4642">
                  <c:v>3025</c:v>
                </c:pt>
                <c:pt idx="4643">
                  <c:v>3025</c:v>
                </c:pt>
                <c:pt idx="4644">
                  <c:v>3055</c:v>
                </c:pt>
                <c:pt idx="4645">
                  <c:v>3065</c:v>
                </c:pt>
                <c:pt idx="4646">
                  <c:v>3045</c:v>
                </c:pt>
                <c:pt idx="4647">
                  <c:v>3055</c:v>
                </c:pt>
                <c:pt idx="4648">
                  <c:v>3040</c:v>
                </c:pt>
                <c:pt idx="4649">
                  <c:v>3015</c:v>
                </c:pt>
                <c:pt idx="4650">
                  <c:v>3045</c:v>
                </c:pt>
                <c:pt idx="4651">
                  <c:v>3070</c:v>
                </c:pt>
                <c:pt idx="4652">
                  <c:v>3060</c:v>
                </c:pt>
                <c:pt idx="4653">
                  <c:v>3050</c:v>
                </c:pt>
                <c:pt idx="4654">
                  <c:v>3060</c:v>
                </c:pt>
                <c:pt idx="4655">
                  <c:v>3070</c:v>
                </c:pt>
                <c:pt idx="4656">
                  <c:v>3080</c:v>
                </c:pt>
                <c:pt idx="4657">
                  <c:v>3105</c:v>
                </c:pt>
                <c:pt idx="4658">
                  <c:v>3150</c:v>
                </c:pt>
                <c:pt idx="4659">
                  <c:v>3150</c:v>
                </c:pt>
                <c:pt idx="4660">
                  <c:v>3155</c:v>
                </c:pt>
                <c:pt idx="4661">
                  <c:v>3185</c:v>
                </c:pt>
                <c:pt idx="4662">
                  <c:v>3190</c:v>
                </c:pt>
                <c:pt idx="4663">
                  <c:v>3185</c:v>
                </c:pt>
                <c:pt idx="4664">
                  <c:v>3195</c:v>
                </c:pt>
                <c:pt idx="4665">
                  <c:v>3170</c:v>
                </c:pt>
                <c:pt idx="4666">
                  <c:v>3130</c:v>
                </c:pt>
                <c:pt idx="4667">
                  <c:v>3165</c:v>
                </c:pt>
                <c:pt idx="4668">
                  <c:v>3180</c:v>
                </c:pt>
                <c:pt idx="4669">
                  <c:v>3160</c:v>
                </c:pt>
                <c:pt idx="4670">
                  <c:v>3150</c:v>
                </c:pt>
                <c:pt idx="4671">
                  <c:v>3145</c:v>
                </c:pt>
                <c:pt idx="4672">
                  <c:v>3100</c:v>
                </c:pt>
                <c:pt idx="4673">
                  <c:v>3105</c:v>
                </c:pt>
                <c:pt idx="4674">
                  <c:v>3155</c:v>
                </c:pt>
                <c:pt idx="4675">
                  <c:v>3150</c:v>
                </c:pt>
                <c:pt idx="4676">
                  <c:v>3115</c:v>
                </c:pt>
                <c:pt idx="4677">
                  <c:v>3150</c:v>
                </c:pt>
                <c:pt idx="4678">
                  <c:v>3195</c:v>
                </c:pt>
                <c:pt idx="4679">
                  <c:v>3135</c:v>
                </c:pt>
                <c:pt idx="4680">
                  <c:v>3140</c:v>
                </c:pt>
                <c:pt idx="4681">
                  <c:v>3110</c:v>
                </c:pt>
                <c:pt idx="4682">
                  <c:v>3090</c:v>
                </c:pt>
                <c:pt idx="4683">
                  <c:v>3080</c:v>
                </c:pt>
                <c:pt idx="4684">
                  <c:v>3080</c:v>
                </c:pt>
                <c:pt idx="4685">
                  <c:v>3080</c:v>
                </c:pt>
                <c:pt idx="4686">
                  <c:v>3070</c:v>
                </c:pt>
                <c:pt idx="4687">
                  <c:v>3070</c:v>
                </c:pt>
                <c:pt idx="4688">
                  <c:v>3085</c:v>
                </c:pt>
                <c:pt idx="4689">
                  <c:v>3075</c:v>
                </c:pt>
                <c:pt idx="4690">
                  <c:v>3075</c:v>
                </c:pt>
                <c:pt idx="4691">
                  <c:v>3070</c:v>
                </c:pt>
                <c:pt idx="4692">
                  <c:v>3050</c:v>
                </c:pt>
                <c:pt idx="4693">
                  <c:v>3035</c:v>
                </c:pt>
                <c:pt idx="4694">
                  <c:v>3035</c:v>
                </c:pt>
                <c:pt idx="4695">
                  <c:v>3050</c:v>
                </c:pt>
                <c:pt idx="4696">
                  <c:v>3030</c:v>
                </c:pt>
                <c:pt idx="4697">
                  <c:v>3025</c:v>
                </c:pt>
                <c:pt idx="4698">
                  <c:v>3040</c:v>
                </c:pt>
                <c:pt idx="4699">
                  <c:v>3020</c:v>
                </c:pt>
                <c:pt idx="4700">
                  <c:v>3030</c:v>
                </c:pt>
                <c:pt idx="4701">
                  <c:v>3035</c:v>
                </c:pt>
                <c:pt idx="4702">
                  <c:v>3030</c:v>
                </c:pt>
                <c:pt idx="4703">
                  <c:v>3040</c:v>
                </c:pt>
                <c:pt idx="4704">
                  <c:v>3030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1B5-4494-83E8-30341E10406B}"/>
            </c:ext>
          </c:extLst>
        </c:ser>
        <c:ser>
          <c:idx val="3"/>
          <c:order val="1"/>
          <c:tx>
            <c:strRef>
              <c:f>'SSS785 下_6h_Sn-Ge(2'!$A$1</c:f>
              <c:strCache>
                <c:ptCount val="1"/>
                <c:pt idx="0">
                  <c:v>SSS785_下_Sn-Ge(2.0%)_冷凍後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'SSS785 下_6h_Sn-Ge(2'!$A$2:$A$4706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下_6h_Sn-Ge(2'!$C$2:$C$4706</c:f>
              <c:numCache>
                <c:formatCode>General</c:formatCode>
                <c:ptCount val="4705"/>
                <c:pt idx="0">
                  <c:v>3060</c:v>
                </c:pt>
                <c:pt idx="1">
                  <c:v>3155</c:v>
                </c:pt>
                <c:pt idx="2">
                  <c:v>3005</c:v>
                </c:pt>
                <c:pt idx="3">
                  <c:v>3100</c:v>
                </c:pt>
                <c:pt idx="4">
                  <c:v>3090</c:v>
                </c:pt>
                <c:pt idx="5">
                  <c:v>3015</c:v>
                </c:pt>
                <c:pt idx="6">
                  <c:v>3040</c:v>
                </c:pt>
                <c:pt idx="7">
                  <c:v>3130</c:v>
                </c:pt>
                <c:pt idx="8">
                  <c:v>3035</c:v>
                </c:pt>
                <c:pt idx="9">
                  <c:v>3135</c:v>
                </c:pt>
                <c:pt idx="10">
                  <c:v>3075</c:v>
                </c:pt>
                <c:pt idx="11">
                  <c:v>3095</c:v>
                </c:pt>
                <c:pt idx="12">
                  <c:v>3085</c:v>
                </c:pt>
                <c:pt idx="13">
                  <c:v>3055</c:v>
                </c:pt>
                <c:pt idx="14">
                  <c:v>3115</c:v>
                </c:pt>
                <c:pt idx="15">
                  <c:v>3065</c:v>
                </c:pt>
                <c:pt idx="16">
                  <c:v>2980</c:v>
                </c:pt>
                <c:pt idx="17">
                  <c:v>2975</c:v>
                </c:pt>
                <c:pt idx="18">
                  <c:v>3090</c:v>
                </c:pt>
                <c:pt idx="19">
                  <c:v>3110</c:v>
                </c:pt>
                <c:pt idx="20">
                  <c:v>3115</c:v>
                </c:pt>
                <c:pt idx="21">
                  <c:v>3125</c:v>
                </c:pt>
                <c:pt idx="22">
                  <c:v>3085</c:v>
                </c:pt>
                <c:pt idx="23">
                  <c:v>3085</c:v>
                </c:pt>
                <c:pt idx="24">
                  <c:v>3120</c:v>
                </c:pt>
                <c:pt idx="25">
                  <c:v>3095</c:v>
                </c:pt>
                <c:pt idx="26">
                  <c:v>3000</c:v>
                </c:pt>
                <c:pt idx="27">
                  <c:v>3045</c:v>
                </c:pt>
                <c:pt idx="28">
                  <c:v>3090</c:v>
                </c:pt>
                <c:pt idx="29">
                  <c:v>3060</c:v>
                </c:pt>
                <c:pt idx="30">
                  <c:v>3045</c:v>
                </c:pt>
                <c:pt idx="31">
                  <c:v>3030</c:v>
                </c:pt>
                <c:pt idx="32">
                  <c:v>3045</c:v>
                </c:pt>
                <c:pt idx="33">
                  <c:v>3080</c:v>
                </c:pt>
                <c:pt idx="34">
                  <c:v>3115</c:v>
                </c:pt>
                <c:pt idx="35">
                  <c:v>3080</c:v>
                </c:pt>
                <c:pt idx="36">
                  <c:v>3115</c:v>
                </c:pt>
                <c:pt idx="37">
                  <c:v>3110</c:v>
                </c:pt>
                <c:pt idx="38">
                  <c:v>3050</c:v>
                </c:pt>
                <c:pt idx="39">
                  <c:v>3015</c:v>
                </c:pt>
                <c:pt idx="40">
                  <c:v>3040</c:v>
                </c:pt>
                <c:pt idx="41">
                  <c:v>3030</c:v>
                </c:pt>
                <c:pt idx="42">
                  <c:v>3085</c:v>
                </c:pt>
                <c:pt idx="43">
                  <c:v>3030</c:v>
                </c:pt>
                <c:pt idx="44">
                  <c:v>3020</c:v>
                </c:pt>
                <c:pt idx="45">
                  <c:v>3005</c:v>
                </c:pt>
                <c:pt idx="46">
                  <c:v>3050</c:v>
                </c:pt>
                <c:pt idx="47">
                  <c:v>3050</c:v>
                </c:pt>
                <c:pt idx="48">
                  <c:v>3010</c:v>
                </c:pt>
                <c:pt idx="49">
                  <c:v>3070</c:v>
                </c:pt>
                <c:pt idx="50">
                  <c:v>3150</c:v>
                </c:pt>
                <c:pt idx="51">
                  <c:v>3020</c:v>
                </c:pt>
                <c:pt idx="52">
                  <c:v>3165</c:v>
                </c:pt>
                <c:pt idx="53">
                  <c:v>3050</c:v>
                </c:pt>
                <c:pt idx="54">
                  <c:v>3115</c:v>
                </c:pt>
                <c:pt idx="55">
                  <c:v>3130</c:v>
                </c:pt>
                <c:pt idx="56">
                  <c:v>3115</c:v>
                </c:pt>
                <c:pt idx="57">
                  <c:v>3060</c:v>
                </c:pt>
                <c:pt idx="58">
                  <c:v>2990</c:v>
                </c:pt>
                <c:pt idx="59">
                  <c:v>3050</c:v>
                </c:pt>
                <c:pt idx="60">
                  <c:v>3080</c:v>
                </c:pt>
                <c:pt idx="61">
                  <c:v>3005</c:v>
                </c:pt>
                <c:pt idx="62">
                  <c:v>3065</c:v>
                </c:pt>
                <c:pt idx="63">
                  <c:v>3060</c:v>
                </c:pt>
                <c:pt idx="64">
                  <c:v>3070</c:v>
                </c:pt>
                <c:pt idx="65">
                  <c:v>3065</c:v>
                </c:pt>
                <c:pt idx="66">
                  <c:v>3070</c:v>
                </c:pt>
                <c:pt idx="67">
                  <c:v>3075</c:v>
                </c:pt>
                <c:pt idx="68">
                  <c:v>2955</c:v>
                </c:pt>
                <c:pt idx="69">
                  <c:v>3020</c:v>
                </c:pt>
                <c:pt idx="70">
                  <c:v>3035</c:v>
                </c:pt>
                <c:pt idx="71">
                  <c:v>3030</c:v>
                </c:pt>
                <c:pt idx="72">
                  <c:v>3025</c:v>
                </c:pt>
                <c:pt idx="73">
                  <c:v>2995</c:v>
                </c:pt>
                <c:pt idx="74">
                  <c:v>3010</c:v>
                </c:pt>
                <c:pt idx="75">
                  <c:v>3135</c:v>
                </c:pt>
                <c:pt idx="76">
                  <c:v>3050</c:v>
                </c:pt>
                <c:pt idx="77">
                  <c:v>3110</c:v>
                </c:pt>
                <c:pt idx="78">
                  <c:v>3120</c:v>
                </c:pt>
                <c:pt idx="79">
                  <c:v>3090</c:v>
                </c:pt>
                <c:pt idx="80">
                  <c:v>2985</c:v>
                </c:pt>
                <c:pt idx="81">
                  <c:v>3005</c:v>
                </c:pt>
                <c:pt idx="82">
                  <c:v>3010</c:v>
                </c:pt>
                <c:pt idx="83">
                  <c:v>2995</c:v>
                </c:pt>
                <c:pt idx="84">
                  <c:v>3105</c:v>
                </c:pt>
                <c:pt idx="85">
                  <c:v>3050</c:v>
                </c:pt>
                <c:pt idx="86">
                  <c:v>3030</c:v>
                </c:pt>
                <c:pt idx="87">
                  <c:v>3065</c:v>
                </c:pt>
                <c:pt idx="88">
                  <c:v>3045</c:v>
                </c:pt>
                <c:pt idx="89">
                  <c:v>3015</c:v>
                </c:pt>
                <c:pt idx="90">
                  <c:v>3020</c:v>
                </c:pt>
                <c:pt idx="91">
                  <c:v>3020</c:v>
                </c:pt>
                <c:pt idx="92">
                  <c:v>3020</c:v>
                </c:pt>
                <c:pt idx="93">
                  <c:v>3000</c:v>
                </c:pt>
                <c:pt idx="94">
                  <c:v>3000</c:v>
                </c:pt>
                <c:pt idx="95">
                  <c:v>2990</c:v>
                </c:pt>
                <c:pt idx="96">
                  <c:v>3005</c:v>
                </c:pt>
                <c:pt idx="97">
                  <c:v>3015</c:v>
                </c:pt>
                <c:pt idx="98">
                  <c:v>3100</c:v>
                </c:pt>
                <c:pt idx="99">
                  <c:v>3105</c:v>
                </c:pt>
                <c:pt idx="100">
                  <c:v>3055</c:v>
                </c:pt>
                <c:pt idx="101">
                  <c:v>3065</c:v>
                </c:pt>
                <c:pt idx="102">
                  <c:v>3055</c:v>
                </c:pt>
                <c:pt idx="103">
                  <c:v>2930</c:v>
                </c:pt>
                <c:pt idx="104">
                  <c:v>2945</c:v>
                </c:pt>
                <c:pt idx="105">
                  <c:v>2910</c:v>
                </c:pt>
                <c:pt idx="106">
                  <c:v>3010</c:v>
                </c:pt>
                <c:pt idx="107">
                  <c:v>2960</c:v>
                </c:pt>
                <c:pt idx="108">
                  <c:v>3065</c:v>
                </c:pt>
                <c:pt idx="109">
                  <c:v>3065</c:v>
                </c:pt>
                <c:pt idx="110">
                  <c:v>3115</c:v>
                </c:pt>
                <c:pt idx="111">
                  <c:v>2985</c:v>
                </c:pt>
                <c:pt idx="112">
                  <c:v>3070</c:v>
                </c:pt>
                <c:pt idx="113">
                  <c:v>2965</c:v>
                </c:pt>
                <c:pt idx="114">
                  <c:v>3045</c:v>
                </c:pt>
                <c:pt idx="115">
                  <c:v>3015</c:v>
                </c:pt>
                <c:pt idx="116">
                  <c:v>2965</c:v>
                </c:pt>
                <c:pt idx="117">
                  <c:v>3035</c:v>
                </c:pt>
                <c:pt idx="118">
                  <c:v>3025</c:v>
                </c:pt>
                <c:pt idx="119">
                  <c:v>3055</c:v>
                </c:pt>
                <c:pt idx="120">
                  <c:v>3010</c:v>
                </c:pt>
                <c:pt idx="121">
                  <c:v>3070</c:v>
                </c:pt>
                <c:pt idx="122">
                  <c:v>3000</c:v>
                </c:pt>
                <c:pt idx="123">
                  <c:v>2995</c:v>
                </c:pt>
                <c:pt idx="124">
                  <c:v>2975</c:v>
                </c:pt>
                <c:pt idx="125">
                  <c:v>3005</c:v>
                </c:pt>
                <c:pt idx="126">
                  <c:v>3015</c:v>
                </c:pt>
                <c:pt idx="127">
                  <c:v>3080</c:v>
                </c:pt>
                <c:pt idx="128">
                  <c:v>3080</c:v>
                </c:pt>
                <c:pt idx="129">
                  <c:v>2960</c:v>
                </c:pt>
                <c:pt idx="130">
                  <c:v>2955</c:v>
                </c:pt>
                <c:pt idx="131">
                  <c:v>3010</c:v>
                </c:pt>
                <c:pt idx="132">
                  <c:v>3125</c:v>
                </c:pt>
                <c:pt idx="133">
                  <c:v>3010</c:v>
                </c:pt>
                <c:pt idx="134">
                  <c:v>3035</c:v>
                </c:pt>
                <c:pt idx="135">
                  <c:v>3105</c:v>
                </c:pt>
                <c:pt idx="136">
                  <c:v>3045</c:v>
                </c:pt>
                <c:pt idx="137">
                  <c:v>3010</c:v>
                </c:pt>
                <c:pt idx="138">
                  <c:v>2985</c:v>
                </c:pt>
                <c:pt idx="139">
                  <c:v>2980</c:v>
                </c:pt>
                <c:pt idx="140">
                  <c:v>2980</c:v>
                </c:pt>
                <c:pt idx="141">
                  <c:v>3020</c:v>
                </c:pt>
                <c:pt idx="142">
                  <c:v>3025</c:v>
                </c:pt>
                <c:pt idx="143">
                  <c:v>3000</c:v>
                </c:pt>
                <c:pt idx="144">
                  <c:v>3005</c:v>
                </c:pt>
                <c:pt idx="145">
                  <c:v>2995</c:v>
                </c:pt>
                <c:pt idx="146">
                  <c:v>2980</c:v>
                </c:pt>
                <c:pt idx="147">
                  <c:v>2960</c:v>
                </c:pt>
                <c:pt idx="148">
                  <c:v>2975</c:v>
                </c:pt>
                <c:pt idx="149">
                  <c:v>3015</c:v>
                </c:pt>
                <c:pt idx="150">
                  <c:v>3020</c:v>
                </c:pt>
                <c:pt idx="151">
                  <c:v>2980</c:v>
                </c:pt>
                <c:pt idx="152">
                  <c:v>3000</c:v>
                </c:pt>
                <c:pt idx="153">
                  <c:v>3020</c:v>
                </c:pt>
                <c:pt idx="154">
                  <c:v>3015</c:v>
                </c:pt>
                <c:pt idx="155">
                  <c:v>2895</c:v>
                </c:pt>
                <c:pt idx="156">
                  <c:v>2980</c:v>
                </c:pt>
                <c:pt idx="157">
                  <c:v>3035</c:v>
                </c:pt>
                <c:pt idx="158">
                  <c:v>3045</c:v>
                </c:pt>
                <c:pt idx="159">
                  <c:v>3030</c:v>
                </c:pt>
                <c:pt idx="160">
                  <c:v>3015</c:v>
                </c:pt>
                <c:pt idx="161">
                  <c:v>3015</c:v>
                </c:pt>
                <c:pt idx="162">
                  <c:v>3025</c:v>
                </c:pt>
                <c:pt idx="163">
                  <c:v>2985</c:v>
                </c:pt>
                <c:pt idx="164">
                  <c:v>2950</c:v>
                </c:pt>
                <c:pt idx="165">
                  <c:v>2975</c:v>
                </c:pt>
                <c:pt idx="166">
                  <c:v>2990</c:v>
                </c:pt>
                <c:pt idx="167">
                  <c:v>2995</c:v>
                </c:pt>
                <c:pt idx="168">
                  <c:v>2970</c:v>
                </c:pt>
                <c:pt idx="169">
                  <c:v>3030</c:v>
                </c:pt>
                <c:pt idx="170">
                  <c:v>2965</c:v>
                </c:pt>
                <c:pt idx="171">
                  <c:v>3015</c:v>
                </c:pt>
                <c:pt idx="172">
                  <c:v>2935</c:v>
                </c:pt>
                <c:pt idx="173">
                  <c:v>3020</c:v>
                </c:pt>
                <c:pt idx="174">
                  <c:v>2950</c:v>
                </c:pt>
                <c:pt idx="175">
                  <c:v>3095</c:v>
                </c:pt>
                <c:pt idx="176">
                  <c:v>3045</c:v>
                </c:pt>
                <c:pt idx="177">
                  <c:v>2980</c:v>
                </c:pt>
                <c:pt idx="178">
                  <c:v>2965</c:v>
                </c:pt>
                <c:pt idx="179">
                  <c:v>2955</c:v>
                </c:pt>
                <c:pt idx="180">
                  <c:v>2985</c:v>
                </c:pt>
                <c:pt idx="181">
                  <c:v>3105</c:v>
                </c:pt>
                <c:pt idx="182">
                  <c:v>2900</c:v>
                </c:pt>
                <c:pt idx="183">
                  <c:v>2940</c:v>
                </c:pt>
                <c:pt idx="184">
                  <c:v>2965</c:v>
                </c:pt>
                <c:pt idx="185">
                  <c:v>2900</c:v>
                </c:pt>
                <c:pt idx="186">
                  <c:v>2955</c:v>
                </c:pt>
                <c:pt idx="187">
                  <c:v>3070</c:v>
                </c:pt>
                <c:pt idx="188">
                  <c:v>2965</c:v>
                </c:pt>
                <c:pt idx="189">
                  <c:v>3040</c:v>
                </c:pt>
                <c:pt idx="190">
                  <c:v>2990</c:v>
                </c:pt>
                <c:pt idx="191">
                  <c:v>2965</c:v>
                </c:pt>
                <c:pt idx="192">
                  <c:v>2995</c:v>
                </c:pt>
                <c:pt idx="193">
                  <c:v>3000</c:v>
                </c:pt>
                <c:pt idx="194">
                  <c:v>3030</c:v>
                </c:pt>
                <c:pt idx="195">
                  <c:v>2980</c:v>
                </c:pt>
                <c:pt idx="196">
                  <c:v>2995</c:v>
                </c:pt>
                <c:pt idx="197">
                  <c:v>2985</c:v>
                </c:pt>
                <c:pt idx="198">
                  <c:v>2955</c:v>
                </c:pt>
                <c:pt idx="199">
                  <c:v>2940</c:v>
                </c:pt>
                <c:pt idx="200">
                  <c:v>2980</c:v>
                </c:pt>
                <c:pt idx="201">
                  <c:v>2965</c:v>
                </c:pt>
                <c:pt idx="202">
                  <c:v>2915</c:v>
                </c:pt>
                <c:pt idx="203">
                  <c:v>2900</c:v>
                </c:pt>
                <c:pt idx="204">
                  <c:v>2980</c:v>
                </c:pt>
                <c:pt idx="205">
                  <c:v>3050</c:v>
                </c:pt>
                <c:pt idx="206">
                  <c:v>2965</c:v>
                </c:pt>
                <c:pt idx="207">
                  <c:v>2870</c:v>
                </c:pt>
                <c:pt idx="208">
                  <c:v>2915</c:v>
                </c:pt>
                <c:pt idx="209">
                  <c:v>2980</c:v>
                </c:pt>
                <c:pt idx="210">
                  <c:v>3020</c:v>
                </c:pt>
                <c:pt idx="211">
                  <c:v>3020</c:v>
                </c:pt>
                <c:pt idx="212">
                  <c:v>3010</c:v>
                </c:pt>
                <c:pt idx="213">
                  <c:v>2935</c:v>
                </c:pt>
                <c:pt idx="214">
                  <c:v>2930</c:v>
                </c:pt>
                <c:pt idx="215">
                  <c:v>3010</c:v>
                </c:pt>
                <c:pt idx="216">
                  <c:v>2995</c:v>
                </c:pt>
                <c:pt idx="217">
                  <c:v>2935</c:v>
                </c:pt>
                <c:pt idx="218">
                  <c:v>2965</c:v>
                </c:pt>
                <c:pt idx="219">
                  <c:v>2965</c:v>
                </c:pt>
                <c:pt idx="220">
                  <c:v>2915</c:v>
                </c:pt>
                <c:pt idx="221">
                  <c:v>2980</c:v>
                </c:pt>
                <c:pt idx="222">
                  <c:v>2980</c:v>
                </c:pt>
                <c:pt idx="223">
                  <c:v>3005</c:v>
                </c:pt>
                <c:pt idx="224">
                  <c:v>2915</c:v>
                </c:pt>
                <c:pt idx="225">
                  <c:v>2990</c:v>
                </c:pt>
                <c:pt idx="226">
                  <c:v>3000</c:v>
                </c:pt>
                <c:pt idx="227">
                  <c:v>2875</c:v>
                </c:pt>
                <c:pt idx="228">
                  <c:v>2905</c:v>
                </c:pt>
                <c:pt idx="229">
                  <c:v>2960</c:v>
                </c:pt>
                <c:pt idx="230">
                  <c:v>3050</c:v>
                </c:pt>
                <c:pt idx="231">
                  <c:v>2940</c:v>
                </c:pt>
                <c:pt idx="232">
                  <c:v>2925</c:v>
                </c:pt>
                <c:pt idx="233">
                  <c:v>2950</c:v>
                </c:pt>
                <c:pt idx="234">
                  <c:v>2940</c:v>
                </c:pt>
                <c:pt idx="235">
                  <c:v>2945</c:v>
                </c:pt>
                <c:pt idx="236">
                  <c:v>2950</c:v>
                </c:pt>
                <c:pt idx="237">
                  <c:v>2990</c:v>
                </c:pt>
                <c:pt idx="238">
                  <c:v>2955</c:v>
                </c:pt>
                <c:pt idx="239">
                  <c:v>2960</c:v>
                </c:pt>
                <c:pt idx="240">
                  <c:v>2925</c:v>
                </c:pt>
                <c:pt idx="241">
                  <c:v>2920</c:v>
                </c:pt>
                <c:pt idx="242">
                  <c:v>3010</c:v>
                </c:pt>
                <c:pt idx="243">
                  <c:v>2905</c:v>
                </c:pt>
                <c:pt idx="244">
                  <c:v>2905</c:v>
                </c:pt>
                <c:pt idx="245">
                  <c:v>2885</c:v>
                </c:pt>
                <c:pt idx="246">
                  <c:v>2890</c:v>
                </c:pt>
                <c:pt idx="247">
                  <c:v>2965</c:v>
                </c:pt>
                <c:pt idx="248">
                  <c:v>2985</c:v>
                </c:pt>
                <c:pt idx="249">
                  <c:v>3000</c:v>
                </c:pt>
                <c:pt idx="250">
                  <c:v>2985</c:v>
                </c:pt>
                <c:pt idx="251">
                  <c:v>2980</c:v>
                </c:pt>
                <c:pt idx="252">
                  <c:v>2945</c:v>
                </c:pt>
                <c:pt idx="253">
                  <c:v>2920</c:v>
                </c:pt>
                <c:pt idx="254">
                  <c:v>2940</c:v>
                </c:pt>
                <c:pt idx="255">
                  <c:v>2995</c:v>
                </c:pt>
                <c:pt idx="256">
                  <c:v>2930</c:v>
                </c:pt>
                <c:pt idx="257">
                  <c:v>2880</c:v>
                </c:pt>
                <c:pt idx="258">
                  <c:v>2875</c:v>
                </c:pt>
                <c:pt idx="259">
                  <c:v>2880</c:v>
                </c:pt>
                <c:pt idx="260">
                  <c:v>2910</c:v>
                </c:pt>
                <c:pt idx="261">
                  <c:v>2915</c:v>
                </c:pt>
                <c:pt idx="262">
                  <c:v>2955</c:v>
                </c:pt>
                <c:pt idx="263">
                  <c:v>2955</c:v>
                </c:pt>
                <c:pt idx="264">
                  <c:v>2910</c:v>
                </c:pt>
                <c:pt idx="265">
                  <c:v>2875</c:v>
                </c:pt>
                <c:pt idx="266">
                  <c:v>2875</c:v>
                </c:pt>
                <c:pt idx="267">
                  <c:v>2910</c:v>
                </c:pt>
                <c:pt idx="268">
                  <c:v>2960</c:v>
                </c:pt>
                <c:pt idx="269">
                  <c:v>2875</c:v>
                </c:pt>
                <c:pt idx="270">
                  <c:v>2885</c:v>
                </c:pt>
                <c:pt idx="271">
                  <c:v>2970</c:v>
                </c:pt>
                <c:pt idx="272">
                  <c:v>2985</c:v>
                </c:pt>
                <c:pt idx="273">
                  <c:v>2915</c:v>
                </c:pt>
                <c:pt idx="274">
                  <c:v>2935</c:v>
                </c:pt>
                <c:pt idx="275">
                  <c:v>2835</c:v>
                </c:pt>
                <c:pt idx="276">
                  <c:v>2910</c:v>
                </c:pt>
                <c:pt idx="277">
                  <c:v>2970</c:v>
                </c:pt>
                <c:pt idx="278">
                  <c:v>2940</c:v>
                </c:pt>
                <c:pt idx="279">
                  <c:v>2970</c:v>
                </c:pt>
                <c:pt idx="280">
                  <c:v>2905</c:v>
                </c:pt>
                <c:pt idx="281">
                  <c:v>2875</c:v>
                </c:pt>
                <c:pt idx="282">
                  <c:v>2930</c:v>
                </c:pt>
                <c:pt idx="283">
                  <c:v>2985</c:v>
                </c:pt>
                <c:pt idx="284">
                  <c:v>2865</c:v>
                </c:pt>
                <c:pt idx="285">
                  <c:v>2940</c:v>
                </c:pt>
                <c:pt idx="286">
                  <c:v>2925</c:v>
                </c:pt>
                <c:pt idx="287">
                  <c:v>2920</c:v>
                </c:pt>
                <c:pt idx="288">
                  <c:v>2805</c:v>
                </c:pt>
                <c:pt idx="289">
                  <c:v>3000</c:v>
                </c:pt>
                <c:pt idx="290">
                  <c:v>2960</c:v>
                </c:pt>
                <c:pt idx="291">
                  <c:v>2930</c:v>
                </c:pt>
                <c:pt idx="292">
                  <c:v>2880</c:v>
                </c:pt>
                <c:pt idx="293">
                  <c:v>2995</c:v>
                </c:pt>
                <c:pt idx="294">
                  <c:v>2940</c:v>
                </c:pt>
                <c:pt idx="295">
                  <c:v>2915</c:v>
                </c:pt>
                <c:pt idx="296">
                  <c:v>2970</c:v>
                </c:pt>
                <c:pt idx="297">
                  <c:v>2990</c:v>
                </c:pt>
                <c:pt idx="298">
                  <c:v>2955</c:v>
                </c:pt>
                <c:pt idx="299">
                  <c:v>2935</c:v>
                </c:pt>
                <c:pt idx="300">
                  <c:v>2875</c:v>
                </c:pt>
                <c:pt idx="301">
                  <c:v>2900</c:v>
                </c:pt>
                <c:pt idx="302">
                  <c:v>2940</c:v>
                </c:pt>
                <c:pt idx="303">
                  <c:v>2940</c:v>
                </c:pt>
                <c:pt idx="304">
                  <c:v>2880</c:v>
                </c:pt>
                <c:pt idx="305">
                  <c:v>2915</c:v>
                </c:pt>
                <c:pt idx="306">
                  <c:v>2890</c:v>
                </c:pt>
                <c:pt idx="307">
                  <c:v>2895</c:v>
                </c:pt>
                <c:pt idx="308">
                  <c:v>2925</c:v>
                </c:pt>
                <c:pt idx="309">
                  <c:v>2865</c:v>
                </c:pt>
                <c:pt idx="310">
                  <c:v>2880</c:v>
                </c:pt>
                <c:pt idx="311">
                  <c:v>2870</c:v>
                </c:pt>
                <c:pt idx="312">
                  <c:v>2890</c:v>
                </c:pt>
                <c:pt idx="313">
                  <c:v>2855</c:v>
                </c:pt>
                <c:pt idx="314">
                  <c:v>2860</c:v>
                </c:pt>
                <c:pt idx="315">
                  <c:v>2910</c:v>
                </c:pt>
                <c:pt idx="316">
                  <c:v>2915</c:v>
                </c:pt>
                <c:pt idx="317">
                  <c:v>2915</c:v>
                </c:pt>
                <c:pt idx="318">
                  <c:v>2885</c:v>
                </c:pt>
                <c:pt idx="319">
                  <c:v>2900</c:v>
                </c:pt>
                <c:pt idx="320">
                  <c:v>2905</c:v>
                </c:pt>
                <c:pt idx="321">
                  <c:v>2910</c:v>
                </c:pt>
                <c:pt idx="322">
                  <c:v>2945</c:v>
                </c:pt>
                <c:pt idx="323">
                  <c:v>2955</c:v>
                </c:pt>
                <c:pt idx="324">
                  <c:v>2990</c:v>
                </c:pt>
                <c:pt idx="325">
                  <c:v>2935</c:v>
                </c:pt>
                <c:pt idx="326">
                  <c:v>2960</c:v>
                </c:pt>
                <c:pt idx="327">
                  <c:v>2920</c:v>
                </c:pt>
                <c:pt idx="328">
                  <c:v>2930</c:v>
                </c:pt>
                <c:pt idx="329">
                  <c:v>3000</c:v>
                </c:pt>
                <c:pt idx="330">
                  <c:v>2925</c:v>
                </c:pt>
                <c:pt idx="331">
                  <c:v>2900</c:v>
                </c:pt>
                <c:pt idx="332">
                  <c:v>2890</c:v>
                </c:pt>
                <c:pt idx="333">
                  <c:v>2905</c:v>
                </c:pt>
                <c:pt idx="334">
                  <c:v>2920</c:v>
                </c:pt>
                <c:pt idx="335">
                  <c:v>2910</c:v>
                </c:pt>
                <c:pt idx="336">
                  <c:v>2830</c:v>
                </c:pt>
                <c:pt idx="337">
                  <c:v>2785</c:v>
                </c:pt>
                <c:pt idx="338">
                  <c:v>2870</c:v>
                </c:pt>
                <c:pt idx="339">
                  <c:v>2920</c:v>
                </c:pt>
                <c:pt idx="340">
                  <c:v>2910</c:v>
                </c:pt>
                <c:pt idx="341">
                  <c:v>2920</c:v>
                </c:pt>
                <c:pt idx="342">
                  <c:v>2840</c:v>
                </c:pt>
                <c:pt idx="343">
                  <c:v>2915</c:v>
                </c:pt>
                <c:pt idx="344">
                  <c:v>2910</c:v>
                </c:pt>
                <c:pt idx="345">
                  <c:v>2865</c:v>
                </c:pt>
                <c:pt idx="346">
                  <c:v>2905</c:v>
                </c:pt>
                <c:pt idx="347">
                  <c:v>2960</c:v>
                </c:pt>
                <c:pt idx="348">
                  <c:v>2800</c:v>
                </c:pt>
                <c:pt idx="349">
                  <c:v>2890</c:v>
                </c:pt>
                <c:pt idx="350">
                  <c:v>2900</c:v>
                </c:pt>
                <c:pt idx="351">
                  <c:v>2915</c:v>
                </c:pt>
                <c:pt idx="352">
                  <c:v>2810</c:v>
                </c:pt>
                <c:pt idx="353">
                  <c:v>2875</c:v>
                </c:pt>
                <c:pt idx="354">
                  <c:v>2905</c:v>
                </c:pt>
                <c:pt idx="355">
                  <c:v>2910</c:v>
                </c:pt>
                <c:pt idx="356">
                  <c:v>2855</c:v>
                </c:pt>
                <c:pt idx="357">
                  <c:v>2875</c:v>
                </c:pt>
                <c:pt idx="358">
                  <c:v>2865</c:v>
                </c:pt>
                <c:pt idx="359">
                  <c:v>2870</c:v>
                </c:pt>
                <c:pt idx="360">
                  <c:v>2820</c:v>
                </c:pt>
                <c:pt idx="361">
                  <c:v>2880</c:v>
                </c:pt>
                <c:pt idx="362">
                  <c:v>2835</c:v>
                </c:pt>
                <c:pt idx="363">
                  <c:v>2810</c:v>
                </c:pt>
                <c:pt idx="364">
                  <c:v>2860</c:v>
                </c:pt>
                <c:pt idx="365">
                  <c:v>2840</c:v>
                </c:pt>
                <c:pt idx="366">
                  <c:v>2840</c:v>
                </c:pt>
                <c:pt idx="367">
                  <c:v>2850</c:v>
                </c:pt>
                <c:pt idx="368">
                  <c:v>2925</c:v>
                </c:pt>
                <c:pt idx="369">
                  <c:v>2980</c:v>
                </c:pt>
                <c:pt idx="370">
                  <c:v>2905</c:v>
                </c:pt>
                <c:pt idx="371">
                  <c:v>2855</c:v>
                </c:pt>
                <c:pt idx="372">
                  <c:v>2855</c:v>
                </c:pt>
                <c:pt idx="373">
                  <c:v>2845</c:v>
                </c:pt>
                <c:pt idx="374">
                  <c:v>2860</c:v>
                </c:pt>
                <c:pt idx="375">
                  <c:v>2875</c:v>
                </c:pt>
                <c:pt idx="376">
                  <c:v>2870</c:v>
                </c:pt>
                <c:pt idx="377">
                  <c:v>2905</c:v>
                </c:pt>
                <c:pt idx="378">
                  <c:v>2850</c:v>
                </c:pt>
                <c:pt idx="379">
                  <c:v>2835</c:v>
                </c:pt>
                <c:pt idx="380">
                  <c:v>2835</c:v>
                </c:pt>
                <c:pt idx="381">
                  <c:v>2845</c:v>
                </c:pt>
                <c:pt idx="382">
                  <c:v>2840</c:v>
                </c:pt>
                <c:pt idx="383">
                  <c:v>2875</c:v>
                </c:pt>
                <c:pt idx="384">
                  <c:v>2900</c:v>
                </c:pt>
                <c:pt idx="385">
                  <c:v>2880</c:v>
                </c:pt>
                <c:pt idx="386">
                  <c:v>2870</c:v>
                </c:pt>
                <c:pt idx="387">
                  <c:v>2885</c:v>
                </c:pt>
                <c:pt idx="388">
                  <c:v>2900</c:v>
                </c:pt>
                <c:pt idx="389">
                  <c:v>2890</c:v>
                </c:pt>
                <c:pt idx="390">
                  <c:v>2865</c:v>
                </c:pt>
                <c:pt idx="391">
                  <c:v>2810</c:v>
                </c:pt>
                <c:pt idx="392">
                  <c:v>2880</c:v>
                </c:pt>
                <c:pt idx="393">
                  <c:v>2890</c:v>
                </c:pt>
                <c:pt idx="394">
                  <c:v>2880</c:v>
                </c:pt>
                <c:pt idx="395">
                  <c:v>2840</c:v>
                </c:pt>
                <c:pt idx="396">
                  <c:v>2830</c:v>
                </c:pt>
                <c:pt idx="397">
                  <c:v>2845</c:v>
                </c:pt>
                <c:pt idx="398">
                  <c:v>2895</c:v>
                </c:pt>
                <c:pt idx="399">
                  <c:v>2935</c:v>
                </c:pt>
                <c:pt idx="400">
                  <c:v>2815</c:v>
                </c:pt>
                <c:pt idx="401">
                  <c:v>2790</c:v>
                </c:pt>
                <c:pt idx="402">
                  <c:v>2810</c:v>
                </c:pt>
                <c:pt idx="403">
                  <c:v>2855</c:v>
                </c:pt>
                <c:pt idx="404">
                  <c:v>2825</c:v>
                </c:pt>
                <c:pt idx="405">
                  <c:v>2840</c:v>
                </c:pt>
                <c:pt idx="406">
                  <c:v>2850</c:v>
                </c:pt>
                <c:pt idx="407">
                  <c:v>2880</c:v>
                </c:pt>
                <c:pt idx="408">
                  <c:v>2870</c:v>
                </c:pt>
                <c:pt idx="409">
                  <c:v>2855</c:v>
                </c:pt>
                <c:pt idx="410">
                  <c:v>2890</c:v>
                </c:pt>
                <c:pt idx="411">
                  <c:v>2880</c:v>
                </c:pt>
                <c:pt idx="412">
                  <c:v>2840</c:v>
                </c:pt>
                <c:pt idx="413">
                  <c:v>2910</c:v>
                </c:pt>
                <c:pt idx="414">
                  <c:v>2835</c:v>
                </c:pt>
                <c:pt idx="415">
                  <c:v>2870</c:v>
                </c:pt>
                <c:pt idx="416">
                  <c:v>2840</c:v>
                </c:pt>
                <c:pt idx="417">
                  <c:v>2870</c:v>
                </c:pt>
                <c:pt idx="418">
                  <c:v>2855</c:v>
                </c:pt>
                <c:pt idx="419">
                  <c:v>2830</c:v>
                </c:pt>
                <c:pt idx="420">
                  <c:v>2820</c:v>
                </c:pt>
                <c:pt idx="421">
                  <c:v>2835</c:v>
                </c:pt>
                <c:pt idx="422">
                  <c:v>2850</c:v>
                </c:pt>
                <c:pt idx="423">
                  <c:v>2825</c:v>
                </c:pt>
                <c:pt idx="424">
                  <c:v>2880</c:v>
                </c:pt>
                <c:pt idx="425">
                  <c:v>2865</c:v>
                </c:pt>
                <c:pt idx="426">
                  <c:v>2825</c:v>
                </c:pt>
                <c:pt idx="427">
                  <c:v>2820</c:v>
                </c:pt>
                <c:pt idx="428">
                  <c:v>2810</c:v>
                </c:pt>
                <c:pt idx="429">
                  <c:v>2840</c:v>
                </c:pt>
                <c:pt idx="430">
                  <c:v>2845</c:v>
                </c:pt>
                <c:pt idx="431">
                  <c:v>2830</c:v>
                </c:pt>
                <c:pt idx="432">
                  <c:v>2885</c:v>
                </c:pt>
                <c:pt idx="433">
                  <c:v>2920</c:v>
                </c:pt>
                <c:pt idx="434">
                  <c:v>2875</c:v>
                </c:pt>
                <c:pt idx="435">
                  <c:v>2840</c:v>
                </c:pt>
                <c:pt idx="436">
                  <c:v>2810</c:v>
                </c:pt>
                <c:pt idx="437">
                  <c:v>2805</c:v>
                </c:pt>
                <c:pt idx="438">
                  <c:v>2850</c:v>
                </c:pt>
                <c:pt idx="439">
                  <c:v>2890</c:v>
                </c:pt>
                <c:pt idx="440">
                  <c:v>2920</c:v>
                </c:pt>
                <c:pt idx="441">
                  <c:v>2850</c:v>
                </c:pt>
                <c:pt idx="442">
                  <c:v>2825</c:v>
                </c:pt>
                <c:pt idx="443">
                  <c:v>2920</c:v>
                </c:pt>
                <c:pt idx="444">
                  <c:v>2915</c:v>
                </c:pt>
                <c:pt idx="445">
                  <c:v>2830</c:v>
                </c:pt>
                <c:pt idx="446">
                  <c:v>2795</c:v>
                </c:pt>
                <c:pt idx="447">
                  <c:v>2865</c:v>
                </c:pt>
                <c:pt idx="448">
                  <c:v>2835</c:v>
                </c:pt>
                <c:pt idx="449">
                  <c:v>2835</c:v>
                </c:pt>
                <c:pt idx="450">
                  <c:v>2880</c:v>
                </c:pt>
                <c:pt idx="451">
                  <c:v>2880</c:v>
                </c:pt>
                <c:pt idx="452">
                  <c:v>2780</c:v>
                </c:pt>
                <c:pt idx="453">
                  <c:v>2815</c:v>
                </c:pt>
                <c:pt idx="454">
                  <c:v>2825</c:v>
                </c:pt>
                <c:pt idx="455">
                  <c:v>2855</c:v>
                </c:pt>
                <c:pt idx="456">
                  <c:v>2805</c:v>
                </c:pt>
                <c:pt idx="457">
                  <c:v>2820</c:v>
                </c:pt>
                <c:pt idx="458">
                  <c:v>2815</c:v>
                </c:pt>
                <c:pt idx="459">
                  <c:v>2870</c:v>
                </c:pt>
                <c:pt idx="460">
                  <c:v>2830</c:v>
                </c:pt>
                <c:pt idx="461">
                  <c:v>2805</c:v>
                </c:pt>
                <c:pt idx="462">
                  <c:v>2830</c:v>
                </c:pt>
                <c:pt idx="463">
                  <c:v>2780</c:v>
                </c:pt>
                <c:pt idx="464">
                  <c:v>2930</c:v>
                </c:pt>
                <c:pt idx="465">
                  <c:v>2770</c:v>
                </c:pt>
                <c:pt idx="466">
                  <c:v>2795</c:v>
                </c:pt>
                <c:pt idx="467">
                  <c:v>2720</c:v>
                </c:pt>
                <c:pt idx="468">
                  <c:v>2795</c:v>
                </c:pt>
                <c:pt idx="469">
                  <c:v>2855</c:v>
                </c:pt>
                <c:pt idx="470">
                  <c:v>2755</c:v>
                </c:pt>
                <c:pt idx="471">
                  <c:v>2905</c:v>
                </c:pt>
                <c:pt idx="472">
                  <c:v>2815</c:v>
                </c:pt>
                <c:pt idx="473">
                  <c:v>2890</c:v>
                </c:pt>
                <c:pt idx="474">
                  <c:v>2805</c:v>
                </c:pt>
                <c:pt idx="475">
                  <c:v>2810</c:v>
                </c:pt>
                <c:pt idx="476">
                  <c:v>2820</c:v>
                </c:pt>
                <c:pt idx="477">
                  <c:v>2770</c:v>
                </c:pt>
                <c:pt idx="478">
                  <c:v>2815</c:v>
                </c:pt>
                <c:pt idx="479">
                  <c:v>2805</c:v>
                </c:pt>
                <c:pt idx="480">
                  <c:v>2830</c:v>
                </c:pt>
                <c:pt idx="481">
                  <c:v>2840</c:v>
                </c:pt>
                <c:pt idx="482">
                  <c:v>2810</c:v>
                </c:pt>
                <c:pt idx="483">
                  <c:v>2845</c:v>
                </c:pt>
                <c:pt idx="484">
                  <c:v>2870</c:v>
                </c:pt>
                <c:pt idx="485">
                  <c:v>2800</c:v>
                </c:pt>
                <c:pt idx="486">
                  <c:v>2805</c:v>
                </c:pt>
                <c:pt idx="487">
                  <c:v>2755</c:v>
                </c:pt>
                <c:pt idx="488">
                  <c:v>2795</c:v>
                </c:pt>
                <c:pt idx="489">
                  <c:v>2875</c:v>
                </c:pt>
                <c:pt idx="490">
                  <c:v>2840</c:v>
                </c:pt>
                <c:pt idx="491">
                  <c:v>2800</c:v>
                </c:pt>
                <c:pt idx="492">
                  <c:v>2825</c:v>
                </c:pt>
                <c:pt idx="493">
                  <c:v>2855</c:v>
                </c:pt>
                <c:pt idx="494">
                  <c:v>2870</c:v>
                </c:pt>
                <c:pt idx="495">
                  <c:v>2835</c:v>
                </c:pt>
                <c:pt idx="496">
                  <c:v>2835</c:v>
                </c:pt>
                <c:pt idx="497">
                  <c:v>2875</c:v>
                </c:pt>
                <c:pt idx="498">
                  <c:v>2845</c:v>
                </c:pt>
                <c:pt idx="499">
                  <c:v>2830</c:v>
                </c:pt>
                <c:pt idx="500">
                  <c:v>2785</c:v>
                </c:pt>
                <c:pt idx="501">
                  <c:v>2780</c:v>
                </c:pt>
                <c:pt idx="502">
                  <c:v>2780</c:v>
                </c:pt>
                <c:pt idx="503">
                  <c:v>2795</c:v>
                </c:pt>
                <c:pt idx="504">
                  <c:v>2835</c:v>
                </c:pt>
                <c:pt idx="505">
                  <c:v>2840</c:v>
                </c:pt>
                <c:pt idx="506">
                  <c:v>2840</c:v>
                </c:pt>
                <c:pt idx="507">
                  <c:v>2780</c:v>
                </c:pt>
                <c:pt idx="508">
                  <c:v>2810</c:v>
                </c:pt>
                <c:pt idx="509">
                  <c:v>2775</c:v>
                </c:pt>
                <c:pt idx="510">
                  <c:v>2790</c:v>
                </c:pt>
                <c:pt idx="511">
                  <c:v>2710</c:v>
                </c:pt>
                <c:pt idx="512">
                  <c:v>2735</c:v>
                </c:pt>
                <c:pt idx="513">
                  <c:v>2765</c:v>
                </c:pt>
                <c:pt idx="514">
                  <c:v>2865</c:v>
                </c:pt>
                <c:pt idx="515">
                  <c:v>2745</c:v>
                </c:pt>
                <c:pt idx="516">
                  <c:v>2860</c:v>
                </c:pt>
                <c:pt idx="517">
                  <c:v>2850</c:v>
                </c:pt>
                <c:pt idx="518">
                  <c:v>2770</c:v>
                </c:pt>
                <c:pt idx="519">
                  <c:v>2845</c:v>
                </c:pt>
                <c:pt idx="520">
                  <c:v>2770</c:v>
                </c:pt>
                <c:pt idx="521">
                  <c:v>2765</c:v>
                </c:pt>
                <c:pt idx="522">
                  <c:v>2755</c:v>
                </c:pt>
                <c:pt idx="523">
                  <c:v>2880</c:v>
                </c:pt>
                <c:pt idx="524">
                  <c:v>2865</c:v>
                </c:pt>
                <c:pt idx="525">
                  <c:v>2795</c:v>
                </c:pt>
                <c:pt idx="526">
                  <c:v>2795</c:v>
                </c:pt>
                <c:pt idx="527">
                  <c:v>2825</c:v>
                </c:pt>
                <c:pt idx="528">
                  <c:v>2805</c:v>
                </c:pt>
                <c:pt idx="529">
                  <c:v>2800</c:v>
                </c:pt>
                <c:pt idx="530">
                  <c:v>2745</c:v>
                </c:pt>
                <c:pt idx="531">
                  <c:v>2810</c:v>
                </c:pt>
                <c:pt idx="532">
                  <c:v>2775</c:v>
                </c:pt>
                <c:pt idx="533">
                  <c:v>2815</c:v>
                </c:pt>
                <c:pt idx="534">
                  <c:v>2805</c:v>
                </c:pt>
                <c:pt idx="535">
                  <c:v>2765</c:v>
                </c:pt>
                <c:pt idx="536">
                  <c:v>2735</c:v>
                </c:pt>
                <c:pt idx="537">
                  <c:v>2800</c:v>
                </c:pt>
                <c:pt idx="538">
                  <c:v>2800</c:v>
                </c:pt>
                <c:pt idx="539">
                  <c:v>2820</c:v>
                </c:pt>
                <c:pt idx="540">
                  <c:v>2830</c:v>
                </c:pt>
                <c:pt idx="541">
                  <c:v>2810</c:v>
                </c:pt>
                <c:pt idx="542">
                  <c:v>2765</c:v>
                </c:pt>
                <c:pt idx="543">
                  <c:v>2795</c:v>
                </c:pt>
                <c:pt idx="544">
                  <c:v>2825</c:v>
                </c:pt>
                <c:pt idx="545">
                  <c:v>2780</c:v>
                </c:pt>
                <c:pt idx="546">
                  <c:v>2805</c:v>
                </c:pt>
                <c:pt idx="547">
                  <c:v>2835</c:v>
                </c:pt>
                <c:pt idx="548">
                  <c:v>2880</c:v>
                </c:pt>
                <c:pt idx="549">
                  <c:v>2835</c:v>
                </c:pt>
                <c:pt idx="550">
                  <c:v>2795</c:v>
                </c:pt>
                <c:pt idx="551">
                  <c:v>2810</c:v>
                </c:pt>
                <c:pt idx="552">
                  <c:v>2785</c:v>
                </c:pt>
                <c:pt idx="553">
                  <c:v>2770</c:v>
                </c:pt>
                <c:pt idx="554">
                  <c:v>2760</c:v>
                </c:pt>
                <c:pt idx="555">
                  <c:v>2795</c:v>
                </c:pt>
                <c:pt idx="556">
                  <c:v>2785</c:v>
                </c:pt>
                <c:pt idx="557">
                  <c:v>2770</c:v>
                </c:pt>
                <c:pt idx="558">
                  <c:v>2765</c:v>
                </c:pt>
                <c:pt idx="559">
                  <c:v>2750</c:v>
                </c:pt>
                <c:pt idx="560">
                  <c:v>2735</c:v>
                </c:pt>
                <c:pt idx="561">
                  <c:v>2730</c:v>
                </c:pt>
                <c:pt idx="562">
                  <c:v>2795</c:v>
                </c:pt>
                <c:pt idx="563">
                  <c:v>2810</c:v>
                </c:pt>
                <c:pt idx="564">
                  <c:v>2795</c:v>
                </c:pt>
                <c:pt idx="565">
                  <c:v>2810</c:v>
                </c:pt>
                <c:pt idx="566">
                  <c:v>2790</c:v>
                </c:pt>
                <c:pt idx="567">
                  <c:v>2760</c:v>
                </c:pt>
                <c:pt idx="568">
                  <c:v>2775</c:v>
                </c:pt>
                <c:pt idx="569">
                  <c:v>2755</c:v>
                </c:pt>
                <c:pt idx="570">
                  <c:v>2760</c:v>
                </c:pt>
                <c:pt idx="571">
                  <c:v>2830</c:v>
                </c:pt>
                <c:pt idx="572">
                  <c:v>2810</c:v>
                </c:pt>
                <c:pt idx="573">
                  <c:v>2810</c:v>
                </c:pt>
                <c:pt idx="574">
                  <c:v>2755</c:v>
                </c:pt>
                <c:pt idx="575">
                  <c:v>2825</c:v>
                </c:pt>
                <c:pt idx="576">
                  <c:v>2785</c:v>
                </c:pt>
                <c:pt idx="577">
                  <c:v>2760</c:v>
                </c:pt>
                <c:pt idx="578">
                  <c:v>2810</c:v>
                </c:pt>
                <c:pt idx="579">
                  <c:v>2725</c:v>
                </c:pt>
                <c:pt idx="580">
                  <c:v>2850</c:v>
                </c:pt>
                <c:pt idx="581">
                  <c:v>2785</c:v>
                </c:pt>
                <c:pt idx="582">
                  <c:v>2805</c:v>
                </c:pt>
                <c:pt idx="583">
                  <c:v>2760</c:v>
                </c:pt>
                <c:pt idx="584">
                  <c:v>2785</c:v>
                </c:pt>
                <c:pt idx="585">
                  <c:v>2800</c:v>
                </c:pt>
                <c:pt idx="586">
                  <c:v>2830</c:v>
                </c:pt>
                <c:pt idx="587">
                  <c:v>2840</c:v>
                </c:pt>
                <c:pt idx="588">
                  <c:v>2765</c:v>
                </c:pt>
                <c:pt idx="589">
                  <c:v>2755</c:v>
                </c:pt>
                <c:pt idx="590">
                  <c:v>2730</c:v>
                </c:pt>
                <c:pt idx="591">
                  <c:v>2780</c:v>
                </c:pt>
                <c:pt idx="592">
                  <c:v>2850</c:v>
                </c:pt>
                <c:pt idx="593">
                  <c:v>2800</c:v>
                </c:pt>
                <c:pt idx="594">
                  <c:v>2810</c:v>
                </c:pt>
                <c:pt idx="595">
                  <c:v>2790</c:v>
                </c:pt>
                <c:pt idx="596">
                  <c:v>2795</c:v>
                </c:pt>
                <c:pt idx="597">
                  <c:v>2760</c:v>
                </c:pt>
                <c:pt idx="598">
                  <c:v>2760</c:v>
                </c:pt>
                <c:pt idx="599">
                  <c:v>2765</c:v>
                </c:pt>
                <c:pt idx="600">
                  <c:v>2745</c:v>
                </c:pt>
                <c:pt idx="601">
                  <c:v>2775</c:v>
                </c:pt>
                <c:pt idx="602">
                  <c:v>2800</c:v>
                </c:pt>
                <c:pt idx="603">
                  <c:v>2790</c:v>
                </c:pt>
                <c:pt idx="604">
                  <c:v>2820</c:v>
                </c:pt>
                <c:pt idx="605">
                  <c:v>2820</c:v>
                </c:pt>
                <c:pt idx="606">
                  <c:v>2770</c:v>
                </c:pt>
                <c:pt idx="607">
                  <c:v>2780</c:v>
                </c:pt>
                <c:pt idx="608">
                  <c:v>2770</c:v>
                </c:pt>
                <c:pt idx="609">
                  <c:v>2765</c:v>
                </c:pt>
                <c:pt idx="610">
                  <c:v>2785</c:v>
                </c:pt>
                <c:pt idx="611">
                  <c:v>2735</c:v>
                </c:pt>
                <c:pt idx="612">
                  <c:v>2795</c:v>
                </c:pt>
                <c:pt idx="613">
                  <c:v>2800</c:v>
                </c:pt>
                <c:pt idx="614">
                  <c:v>2770</c:v>
                </c:pt>
                <c:pt idx="615">
                  <c:v>2815</c:v>
                </c:pt>
                <c:pt idx="616">
                  <c:v>2760</c:v>
                </c:pt>
                <c:pt idx="617">
                  <c:v>2760</c:v>
                </c:pt>
                <c:pt idx="618">
                  <c:v>2755</c:v>
                </c:pt>
                <c:pt idx="619">
                  <c:v>2735</c:v>
                </c:pt>
                <c:pt idx="620">
                  <c:v>2745</c:v>
                </c:pt>
                <c:pt idx="621">
                  <c:v>2805</c:v>
                </c:pt>
                <c:pt idx="622">
                  <c:v>2785</c:v>
                </c:pt>
                <c:pt idx="623">
                  <c:v>2760</c:v>
                </c:pt>
                <c:pt idx="624">
                  <c:v>2765</c:v>
                </c:pt>
                <c:pt idx="625">
                  <c:v>2745</c:v>
                </c:pt>
                <c:pt idx="626">
                  <c:v>2790</c:v>
                </c:pt>
                <c:pt idx="627">
                  <c:v>2750</c:v>
                </c:pt>
                <c:pt idx="628">
                  <c:v>2725</c:v>
                </c:pt>
                <c:pt idx="629">
                  <c:v>2740</c:v>
                </c:pt>
                <c:pt idx="630">
                  <c:v>2790</c:v>
                </c:pt>
                <c:pt idx="631">
                  <c:v>2730</c:v>
                </c:pt>
                <c:pt idx="632">
                  <c:v>2730</c:v>
                </c:pt>
                <c:pt idx="633">
                  <c:v>2710</c:v>
                </c:pt>
                <c:pt idx="634">
                  <c:v>2720</c:v>
                </c:pt>
                <c:pt idx="635">
                  <c:v>2725</c:v>
                </c:pt>
                <c:pt idx="636">
                  <c:v>2825</c:v>
                </c:pt>
                <c:pt idx="637">
                  <c:v>2735</c:v>
                </c:pt>
                <c:pt idx="638">
                  <c:v>2715</c:v>
                </c:pt>
                <c:pt idx="639">
                  <c:v>2780</c:v>
                </c:pt>
                <c:pt idx="640">
                  <c:v>2810</c:v>
                </c:pt>
                <c:pt idx="641">
                  <c:v>2745</c:v>
                </c:pt>
                <c:pt idx="642">
                  <c:v>2745</c:v>
                </c:pt>
                <c:pt idx="643">
                  <c:v>2700</c:v>
                </c:pt>
                <c:pt idx="644">
                  <c:v>2735</c:v>
                </c:pt>
                <c:pt idx="645">
                  <c:v>2725</c:v>
                </c:pt>
                <c:pt idx="646">
                  <c:v>2805</c:v>
                </c:pt>
                <c:pt idx="647">
                  <c:v>2715</c:v>
                </c:pt>
                <c:pt idx="648">
                  <c:v>2735</c:v>
                </c:pt>
                <c:pt idx="649">
                  <c:v>2775</c:v>
                </c:pt>
                <c:pt idx="650">
                  <c:v>2755</c:v>
                </c:pt>
                <c:pt idx="651">
                  <c:v>2730</c:v>
                </c:pt>
                <c:pt idx="652">
                  <c:v>2745</c:v>
                </c:pt>
                <c:pt idx="653">
                  <c:v>2680</c:v>
                </c:pt>
                <c:pt idx="654">
                  <c:v>2700</c:v>
                </c:pt>
                <c:pt idx="655">
                  <c:v>2725</c:v>
                </c:pt>
                <c:pt idx="656">
                  <c:v>2790</c:v>
                </c:pt>
                <c:pt idx="657">
                  <c:v>2715</c:v>
                </c:pt>
                <c:pt idx="658">
                  <c:v>2725</c:v>
                </c:pt>
                <c:pt idx="659">
                  <c:v>2755</c:v>
                </c:pt>
                <c:pt idx="660">
                  <c:v>2790</c:v>
                </c:pt>
                <c:pt idx="661">
                  <c:v>2745</c:v>
                </c:pt>
                <c:pt idx="662">
                  <c:v>2705</c:v>
                </c:pt>
                <c:pt idx="663">
                  <c:v>2720</c:v>
                </c:pt>
                <c:pt idx="664">
                  <c:v>2740</c:v>
                </c:pt>
                <c:pt idx="665">
                  <c:v>2740</c:v>
                </c:pt>
                <c:pt idx="666">
                  <c:v>2730</c:v>
                </c:pt>
                <c:pt idx="667">
                  <c:v>2785</c:v>
                </c:pt>
                <c:pt idx="668">
                  <c:v>2790</c:v>
                </c:pt>
                <c:pt idx="669">
                  <c:v>2735</c:v>
                </c:pt>
                <c:pt idx="670">
                  <c:v>2740</c:v>
                </c:pt>
                <c:pt idx="671">
                  <c:v>2710</c:v>
                </c:pt>
                <c:pt idx="672">
                  <c:v>2710</c:v>
                </c:pt>
                <c:pt idx="673">
                  <c:v>2755</c:v>
                </c:pt>
                <c:pt idx="674">
                  <c:v>2740</c:v>
                </c:pt>
                <c:pt idx="675">
                  <c:v>2770</c:v>
                </c:pt>
                <c:pt idx="676">
                  <c:v>2725</c:v>
                </c:pt>
                <c:pt idx="677">
                  <c:v>2725</c:v>
                </c:pt>
                <c:pt idx="678">
                  <c:v>2745</c:v>
                </c:pt>
                <c:pt idx="679">
                  <c:v>2765</c:v>
                </c:pt>
                <c:pt idx="680">
                  <c:v>2810</c:v>
                </c:pt>
                <c:pt idx="681">
                  <c:v>2800</c:v>
                </c:pt>
                <c:pt idx="682">
                  <c:v>2765</c:v>
                </c:pt>
                <c:pt idx="683">
                  <c:v>2740</c:v>
                </c:pt>
                <c:pt idx="684">
                  <c:v>2750</c:v>
                </c:pt>
                <c:pt idx="685">
                  <c:v>2765</c:v>
                </c:pt>
                <c:pt idx="686">
                  <c:v>2755</c:v>
                </c:pt>
                <c:pt idx="687">
                  <c:v>2755</c:v>
                </c:pt>
                <c:pt idx="688">
                  <c:v>2780</c:v>
                </c:pt>
                <c:pt idx="689">
                  <c:v>2750</c:v>
                </c:pt>
                <c:pt idx="690">
                  <c:v>2780</c:v>
                </c:pt>
                <c:pt idx="691">
                  <c:v>2680</c:v>
                </c:pt>
                <c:pt idx="692">
                  <c:v>2755</c:v>
                </c:pt>
                <c:pt idx="693">
                  <c:v>2750</c:v>
                </c:pt>
                <c:pt idx="694">
                  <c:v>2730</c:v>
                </c:pt>
                <c:pt idx="695">
                  <c:v>2780</c:v>
                </c:pt>
                <c:pt idx="696">
                  <c:v>2670</c:v>
                </c:pt>
                <c:pt idx="697">
                  <c:v>2735</c:v>
                </c:pt>
                <c:pt idx="698">
                  <c:v>2750</c:v>
                </c:pt>
                <c:pt idx="699">
                  <c:v>2680</c:v>
                </c:pt>
                <c:pt idx="700">
                  <c:v>2680</c:v>
                </c:pt>
                <c:pt idx="701">
                  <c:v>2700</c:v>
                </c:pt>
                <c:pt idx="702">
                  <c:v>2695</c:v>
                </c:pt>
                <c:pt idx="703">
                  <c:v>2745</c:v>
                </c:pt>
                <c:pt idx="704">
                  <c:v>2785</c:v>
                </c:pt>
                <c:pt idx="705">
                  <c:v>2705</c:v>
                </c:pt>
                <c:pt idx="706">
                  <c:v>2710</c:v>
                </c:pt>
                <c:pt idx="707">
                  <c:v>2770</c:v>
                </c:pt>
                <c:pt idx="708">
                  <c:v>2750</c:v>
                </c:pt>
                <c:pt idx="709">
                  <c:v>2705</c:v>
                </c:pt>
                <c:pt idx="710">
                  <c:v>2685</c:v>
                </c:pt>
                <c:pt idx="711">
                  <c:v>2685</c:v>
                </c:pt>
                <c:pt idx="712">
                  <c:v>2680</c:v>
                </c:pt>
                <c:pt idx="713">
                  <c:v>2685</c:v>
                </c:pt>
                <c:pt idx="714">
                  <c:v>2745</c:v>
                </c:pt>
                <c:pt idx="715">
                  <c:v>2670</c:v>
                </c:pt>
                <c:pt idx="716">
                  <c:v>2690</c:v>
                </c:pt>
                <c:pt idx="717">
                  <c:v>2690</c:v>
                </c:pt>
                <c:pt idx="718">
                  <c:v>2695</c:v>
                </c:pt>
                <c:pt idx="719">
                  <c:v>2700</c:v>
                </c:pt>
                <c:pt idx="720">
                  <c:v>2675</c:v>
                </c:pt>
                <c:pt idx="721">
                  <c:v>2695</c:v>
                </c:pt>
                <c:pt idx="722">
                  <c:v>2690</c:v>
                </c:pt>
                <c:pt idx="723">
                  <c:v>2660</c:v>
                </c:pt>
                <c:pt idx="724">
                  <c:v>2695</c:v>
                </c:pt>
                <c:pt idx="725">
                  <c:v>2720</c:v>
                </c:pt>
                <c:pt idx="726">
                  <c:v>2705</c:v>
                </c:pt>
                <c:pt idx="727">
                  <c:v>2705</c:v>
                </c:pt>
                <c:pt idx="728">
                  <c:v>2705</c:v>
                </c:pt>
                <c:pt idx="729">
                  <c:v>2705</c:v>
                </c:pt>
                <c:pt idx="730">
                  <c:v>2680</c:v>
                </c:pt>
                <c:pt idx="731">
                  <c:v>2685</c:v>
                </c:pt>
                <c:pt idx="732">
                  <c:v>2685</c:v>
                </c:pt>
                <c:pt idx="733">
                  <c:v>2720</c:v>
                </c:pt>
                <c:pt idx="734">
                  <c:v>2755</c:v>
                </c:pt>
                <c:pt idx="735">
                  <c:v>2660</c:v>
                </c:pt>
                <c:pt idx="736">
                  <c:v>2665</c:v>
                </c:pt>
                <c:pt idx="737">
                  <c:v>2640</c:v>
                </c:pt>
                <c:pt idx="738">
                  <c:v>2640</c:v>
                </c:pt>
                <c:pt idx="739">
                  <c:v>2660</c:v>
                </c:pt>
                <c:pt idx="740">
                  <c:v>2710</c:v>
                </c:pt>
                <c:pt idx="741">
                  <c:v>2780</c:v>
                </c:pt>
                <c:pt idx="742">
                  <c:v>2700</c:v>
                </c:pt>
                <c:pt idx="743">
                  <c:v>2705</c:v>
                </c:pt>
                <c:pt idx="744">
                  <c:v>2670</c:v>
                </c:pt>
                <c:pt idx="745">
                  <c:v>2695</c:v>
                </c:pt>
                <c:pt idx="746">
                  <c:v>2680</c:v>
                </c:pt>
                <c:pt idx="747">
                  <c:v>2730</c:v>
                </c:pt>
                <c:pt idx="748">
                  <c:v>2690</c:v>
                </c:pt>
                <c:pt idx="749">
                  <c:v>2630</c:v>
                </c:pt>
                <c:pt idx="750">
                  <c:v>2680</c:v>
                </c:pt>
                <c:pt idx="751">
                  <c:v>2765</c:v>
                </c:pt>
                <c:pt idx="752">
                  <c:v>2645</c:v>
                </c:pt>
                <c:pt idx="753">
                  <c:v>2715</c:v>
                </c:pt>
                <c:pt idx="754">
                  <c:v>2690</c:v>
                </c:pt>
                <c:pt idx="755">
                  <c:v>2665</c:v>
                </c:pt>
                <c:pt idx="756">
                  <c:v>2710</c:v>
                </c:pt>
                <c:pt idx="757">
                  <c:v>2720</c:v>
                </c:pt>
                <c:pt idx="758">
                  <c:v>2695</c:v>
                </c:pt>
                <c:pt idx="759">
                  <c:v>2650</c:v>
                </c:pt>
                <c:pt idx="760">
                  <c:v>2695</c:v>
                </c:pt>
                <c:pt idx="761">
                  <c:v>2670</c:v>
                </c:pt>
                <c:pt idx="762">
                  <c:v>2665</c:v>
                </c:pt>
                <c:pt idx="763">
                  <c:v>2710</c:v>
                </c:pt>
                <c:pt idx="764">
                  <c:v>2660</c:v>
                </c:pt>
                <c:pt idx="765">
                  <c:v>2680</c:v>
                </c:pt>
                <c:pt idx="766">
                  <c:v>2710</c:v>
                </c:pt>
                <c:pt idx="767">
                  <c:v>2725</c:v>
                </c:pt>
                <c:pt idx="768">
                  <c:v>2755</c:v>
                </c:pt>
                <c:pt idx="769">
                  <c:v>2715</c:v>
                </c:pt>
                <c:pt idx="770">
                  <c:v>2665</c:v>
                </c:pt>
                <c:pt idx="771">
                  <c:v>2695</c:v>
                </c:pt>
                <c:pt idx="772">
                  <c:v>2705</c:v>
                </c:pt>
                <c:pt idx="773">
                  <c:v>2710</c:v>
                </c:pt>
                <c:pt idx="774">
                  <c:v>2745</c:v>
                </c:pt>
                <c:pt idx="775">
                  <c:v>2750</c:v>
                </c:pt>
                <c:pt idx="776">
                  <c:v>2685</c:v>
                </c:pt>
                <c:pt idx="777">
                  <c:v>2695</c:v>
                </c:pt>
                <c:pt idx="778">
                  <c:v>2725</c:v>
                </c:pt>
                <c:pt idx="779">
                  <c:v>2710</c:v>
                </c:pt>
                <c:pt idx="780">
                  <c:v>2680</c:v>
                </c:pt>
                <c:pt idx="781">
                  <c:v>2685</c:v>
                </c:pt>
                <c:pt idx="782">
                  <c:v>2705</c:v>
                </c:pt>
                <c:pt idx="783">
                  <c:v>2695</c:v>
                </c:pt>
                <c:pt idx="784">
                  <c:v>2720</c:v>
                </c:pt>
                <c:pt idx="785">
                  <c:v>2740</c:v>
                </c:pt>
                <c:pt idx="786">
                  <c:v>2690</c:v>
                </c:pt>
                <c:pt idx="787">
                  <c:v>2710</c:v>
                </c:pt>
                <c:pt idx="788">
                  <c:v>2730</c:v>
                </c:pt>
                <c:pt idx="789">
                  <c:v>2715</c:v>
                </c:pt>
                <c:pt idx="790">
                  <c:v>2685</c:v>
                </c:pt>
                <c:pt idx="791">
                  <c:v>2680</c:v>
                </c:pt>
                <c:pt idx="792">
                  <c:v>2700</c:v>
                </c:pt>
                <c:pt idx="793">
                  <c:v>2710</c:v>
                </c:pt>
                <c:pt idx="794">
                  <c:v>2725</c:v>
                </c:pt>
                <c:pt idx="795">
                  <c:v>2740</c:v>
                </c:pt>
                <c:pt idx="796">
                  <c:v>2770</c:v>
                </c:pt>
                <c:pt idx="797">
                  <c:v>2730</c:v>
                </c:pt>
                <c:pt idx="798">
                  <c:v>2780</c:v>
                </c:pt>
                <c:pt idx="799">
                  <c:v>2825</c:v>
                </c:pt>
                <c:pt idx="800">
                  <c:v>2780</c:v>
                </c:pt>
                <c:pt idx="801">
                  <c:v>2795</c:v>
                </c:pt>
                <c:pt idx="802">
                  <c:v>2865</c:v>
                </c:pt>
                <c:pt idx="803">
                  <c:v>2865</c:v>
                </c:pt>
                <c:pt idx="804">
                  <c:v>2980</c:v>
                </c:pt>
                <c:pt idx="805">
                  <c:v>3070</c:v>
                </c:pt>
                <c:pt idx="806">
                  <c:v>3125</c:v>
                </c:pt>
                <c:pt idx="807">
                  <c:v>3205</c:v>
                </c:pt>
                <c:pt idx="808">
                  <c:v>3095</c:v>
                </c:pt>
                <c:pt idx="809">
                  <c:v>3060</c:v>
                </c:pt>
                <c:pt idx="810">
                  <c:v>3185</c:v>
                </c:pt>
                <c:pt idx="811">
                  <c:v>3045</c:v>
                </c:pt>
                <c:pt idx="812">
                  <c:v>2995</c:v>
                </c:pt>
                <c:pt idx="813">
                  <c:v>2980</c:v>
                </c:pt>
                <c:pt idx="814">
                  <c:v>2830</c:v>
                </c:pt>
                <c:pt idx="815">
                  <c:v>2880</c:v>
                </c:pt>
                <c:pt idx="816">
                  <c:v>2815</c:v>
                </c:pt>
                <c:pt idx="817">
                  <c:v>2750</c:v>
                </c:pt>
                <c:pt idx="818">
                  <c:v>2705</c:v>
                </c:pt>
                <c:pt idx="819">
                  <c:v>2665</c:v>
                </c:pt>
                <c:pt idx="820">
                  <c:v>2685</c:v>
                </c:pt>
                <c:pt idx="821">
                  <c:v>2700</c:v>
                </c:pt>
                <c:pt idx="822">
                  <c:v>2700</c:v>
                </c:pt>
                <c:pt idx="823">
                  <c:v>2670</c:v>
                </c:pt>
                <c:pt idx="824">
                  <c:v>2715</c:v>
                </c:pt>
                <c:pt idx="825">
                  <c:v>2650</c:v>
                </c:pt>
                <c:pt idx="826">
                  <c:v>2635</c:v>
                </c:pt>
                <c:pt idx="827">
                  <c:v>2660</c:v>
                </c:pt>
                <c:pt idx="828">
                  <c:v>2695</c:v>
                </c:pt>
                <c:pt idx="829">
                  <c:v>2750</c:v>
                </c:pt>
                <c:pt idx="830">
                  <c:v>2725</c:v>
                </c:pt>
                <c:pt idx="831">
                  <c:v>2690</c:v>
                </c:pt>
                <c:pt idx="832">
                  <c:v>2670</c:v>
                </c:pt>
                <c:pt idx="833">
                  <c:v>2670</c:v>
                </c:pt>
                <c:pt idx="834">
                  <c:v>2695</c:v>
                </c:pt>
                <c:pt idx="835">
                  <c:v>2720</c:v>
                </c:pt>
                <c:pt idx="836">
                  <c:v>2715</c:v>
                </c:pt>
                <c:pt idx="837">
                  <c:v>2695</c:v>
                </c:pt>
                <c:pt idx="838">
                  <c:v>2690</c:v>
                </c:pt>
                <c:pt idx="839">
                  <c:v>2690</c:v>
                </c:pt>
                <c:pt idx="840">
                  <c:v>2670</c:v>
                </c:pt>
                <c:pt idx="841">
                  <c:v>2630</c:v>
                </c:pt>
                <c:pt idx="842">
                  <c:v>2640</c:v>
                </c:pt>
                <c:pt idx="843">
                  <c:v>2705</c:v>
                </c:pt>
                <c:pt idx="844">
                  <c:v>2695</c:v>
                </c:pt>
                <c:pt idx="845">
                  <c:v>2675</c:v>
                </c:pt>
                <c:pt idx="846">
                  <c:v>2705</c:v>
                </c:pt>
                <c:pt idx="847">
                  <c:v>2660</c:v>
                </c:pt>
                <c:pt idx="848">
                  <c:v>2640</c:v>
                </c:pt>
                <c:pt idx="849">
                  <c:v>2670</c:v>
                </c:pt>
                <c:pt idx="850">
                  <c:v>2660</c:v>
                </c:pt>
                <c:pt idx="851">
                  <c:v>2665</c:v>
                </c:pt>
                <c:pt idx="852">
                  <c:v>2690</c:v>
                </c:pt>
                <c:pt idx="853">
                  <c:v>2675</c:v>
                </c:pt>
                <c:pt idx="854">
                  <c:v>2670</c:v>
                </c:pt>
                <c:pt idx="855">
                  <c:v>2675</c:v>
                </c:pt>
                <c:pt idx="856">
                  <c:v>2635</c:v>
                </c:pt>
                <c:pt idx="857">
                  <c:v>2650</c:v>
                </c:pt>
                <c:pt idx="858">
                  <c:v>2660</c:v>
                </c:pt>
                <c:pt idx="859">
                  <c:v>2635</c:v>
                </c:pt>
                <c:pt idx="860">
                  <c:v>2680</c:v>
                </c:pt>
                <c:pt idx="861">
                  <c:v>2670</c:v>
                </c:pt>
                <c:pt idx="862">
                  <c:v>2705</c:v>
                </c:pt>
                <c:pt idx="863">
                  <c:v>2715</c:v>
                </c:pt>
                <c:pt idx="864">
                  <c:v>2630</c:v>
                </c:pt>
                <c:pt idx="865">
                  <c:v>2600</c:v>
                </c:pt>
                <c:pt idx="866">
                  <c:v>2655</c:v>
                </c:pt>
                <c:pt idx="867">
                  <c:v>2675</c:v>
                </c:pt>
                <c:pt idx="868">
                  <c:v>2655</c:v>
                </c:pt>
                <c:pt idx="869">
                  <c:v>2630</c:v>
                </c:pt>
                <c:pt idx="870">
                  <c:v>2655</c:v>
                </c:pt>
                <c:pt idx="871">
                  <c:v>2685</c:v>
                </c:pt>
                <c:pt idx="872">
                  <c:v>2680</c:v>
                </c:pt>
                <c:pt idx="873">
                  <c:v>2650</c:v>
                </c:pt>
                <c:pt idx="874">
                  <c:v>2655</c:v>
                </c:pt>
                <c:pt idx="875">
                  <c:v>2670</c:v>
                </c:pt>
                <c:pt idx="876">
                  <c:v>2675</c:v>
                </c:pt>
                <c:pt idx="877">
                  <c:v>2655</c:v>
                </c:pt>
                <c:pt idx="878">
                  <c:v>2645</c:v>
                </c:pt>
                <c:pt idx="879">
                  <c:v>2665</c:v>
                </c:pt>
                <c:pt idx="880">
                  <c:v>2650</c:v>
                </c:pt>
                <c:pt idx="881">
                  <c:v>2635</c:v>
                </c:pt>
                <c:pt idx="882">
                  <c:v>2690</c:v>
                </c:pt>
                <c:pt idx="883">
                  <c:v>2705</c:v>
                </c:pt>
                <c:pt idx="884">
                  <c:v>2660</c:v>
                </c:pt>
                <c:pt idx="885">
                  <c:v>2645</c:v>
                </c:pt>
                <c:pt idx="886">
                  <c:v>2620</c:v>
                </c:pt>
                <c:pt idx="887">
                  <c:v>2640</c:v>
                </c:pt>
                <c:pt idx="888">
                  <c:v>2670</c:v>
                </c:pt>
                <c:pt idx="889">
                  <c:v>2665</c:v>
                </c:pt>
                <c:pt idx="890">
                  <c:v>2650</c:v>
                </c:pt>
                <c:pt idx="891">
                  <c:v>2605</c:v>
                </c:pt>
                <c:pt idx="892">
                  <c:v>2615</c:v>
                </c:pt>
                <c:pt idx="893">
                  <c:v>2645</c:v>
                </c:pt>
                <c:pt idx="894">
                  <c:v>2645</c:v>
                </c:pt>
                <c:pt idx="895">
                  <c:v>2650</c:v>
                </c:pt>
                <c:pt idx="896">
                  <c:v>2650</c:v>
                </c:pt>
                <c:pt idx="897">
                  <c:v>2650</c:v>
                </c:pt>
                <c:pt idx="898">
                  <c:v>2650</c:v>
                </c:pt>
                <c:pt idx="899">
                  <c:v>2670</c:v>
                </c:pt>
                <c:pt idx="900">
                  <c:v>2645</c:v>
                </c:pt>
                <c:pt idx="901">
                  <c:v>2630</c:v>
                </c:pt>
                <c:pt idx="902">
                  <c:v>2675</c:v>
                </c:pt>
                <c:pt idx="903">
                  <c:v>2635</c:v>
                </c:pt>
                <c:pt idx="904">
                  <c:v>2635</c:v>
                </c:pt>
                <c:pt idx="905">
                  <c:v>2655</c:v>
                </c:pt>
                <c:pt idx="906">
                  <c:v>2635</c:v>
                </c:pt>
                <c:pt idx="907">
                  <c:v>2635</c:v>
                </c:pt>
                <c:pt idx="908">
                  <c:v>2645</c:v>
                </c:pt>
                <c:pt idx="909">
                  <c:v>2665</c:v>
                </c:pt>
                <c:pt idx="910">
                  <c:v>2655</c:v>
                </c:pt>
                <c:pt idx="911">
                  <c:v>2655</c:v>
                </c:pt>
                <c:pt idx="912">
                  <c:v>2630</c:v>
                </c:pt>
                <c:pt idx="913">
                  <c:v>2630</c:v>
                </c:pt>
                <c:pt idx="914">
                  <c:v>2600</c:v>
                </c:pt>
                <c:pt idx="915">
                  <c:v>2650</c:v>
                </c:pt>
                <c:pt idx="916">
                  <c:v>2650</c:v>
                </c:pt>
                <c:pt idx="917">
                  <c:v>2630</c:v>
                </c:pt>
                <c:pt idx="918">
                  <c:v>2670</c:v>
                </c:pt>
                <c:pt idx="919">
                  <c:v>2720</c:v>
                </c:pt>
                <c:pt idx="920">
                  <c:v>2635</c:v>
                </c:pt>
                <c:pt idx="921">
                  <c:v>2600</c:v>
                </c:pt>
                <c:pt idx="922">
                  <c:v>2670</c:v>
                </c:pt>
                <c:pt idx="923">
                  <c:v>2615</c:v>
                </c:pt>
                <c:pt idx="924">
                  <c:v>2650</c:v>
                </c:pt>
                <c:pt idx="925">
                  <c:v>2650</c:v>
                </c:pt>
                <c:pt idx="926">
                  <c:v>2655</c:v>
                </c:pt>
                <c:pt idx="927">
                  <c:v>2660</c:v>
                </c:pt>
                <c:pt idx="928">
                  <c:v>2630</c:v>
                </c:pt>
                <c:pt idx="929">
                  <c:v>2620</c:v>
                </c:pt>
                <c:pt idx="930">
                  <c:v>2595</c:v>
                </c:pt>
                <c:pt idx="931">
                  <c:v>2690</c:v>
                </c:pt>
                <c:pt idx="932">
                  <c:v>2620</c:v>
                </c:pt>
                <c:pt idx="933">
                  <c:v>2665</c:v>
                </c:pt>
                <c:pt idx="934">
                  <c:v>2615</c:v>
                </c:pt>
                <c:pt idx="935">
                  <c:v>2655</c:v>
                </c:pt>
                <c:pt idx="936">
                  <c:v>2650</c:v>
                </c:pt>
                <c:pt idx="937">
                  <c:v>2615</c:v>
                </c:pt>
                <c:pt idx="938">
                  <c:v>2625</c:v>
                </c:pt>
                <c:pt idx="939">
                  <c:v>2635</c:v>
                </c:pt>
                <c:pt idx="940">
                  <c:v>2645</c:v>
                </c:pt>
                <c:pt idx="941">
                  <c:v>2620</c:v>
                </c:pt>
                <c:pt idx="942">
                  <c:v>2655</c:v>
                </c:pt>
                <c:pt idx="943">
                  <c:v>2660</c:v>
                </c:pt>
                <c:pt idx="944">
                  <c:v>2695</c:v>
                </c:pt>
                <c:pt idx="945">
                  <c:v>2660</c:v>
                </c:pt>
                <c:pt idx="946">
                  <c:v>2650</c:v>
                </c:pt>
                <c:pt idx="947">
                  <c:v>2640</c:v>
                </c:pt>
                <c:pt idx="948">
                  <c:v>2625</c:v>
                </c:pt>
                <c:pt idx="949">
                  <c:v>2630</c:v>
                </c:pt>
                <c:pt idx="950">
                  <c:v>2640</c:v>
                </c:pt>
                <c:pt idx="951">
                  <c:v>2685</c:v>
                </c:pt>
                <c:pt idx="952">
                  <c:v>2670</c:v>
                </c:pt>
                <c:pt idx="953">
                  <c:v>2645</c:v>
                </c:pt>
                <c:pt idx="954">
                  <c:v>2625</c:v>
                </c:pt>
                <c:pt idx="955">
                  <c:v>2635</c:v>
                </c:pt>
                <c:pt idx="956">
                  <c:v>2650</c:v>
                </c:pt>
                <c:pt idx="957">
                  <c:v>2630</c:v>
                </c:pt>
                <c:pt idx="958">
                  <c:v>2625</c:v>
                </c:pt>
                <c:pt idx="959">
                  <c:v>2655</c:v>
                </c:pt>
                <c:pt idx="960">
                  <c:v>2655</c:v>
                </c:pt>
                <c:pt idx="961">
                  <c:v>2640</c:v>
                </c:pt>
                <c:pt idx="962">
                  <c:v>2630</c:v>
                </c:pt>
                <c:pt idx="963">
                  <c:v>2615</c:v>
                </c:pt>
                <c:pt idx="964">
                  <c:v>2640</c:v>
                </c:pt>
                <c:pt idx="965">
                  <c:v>2630</c:v>
                </c:pt>
                <c:pt idx="966">
                  <c:v>2620</c:v>
                </c:pt>
                <c:pt idx="967">
                  <c:v>2600</c:v>
                </c:pt>
                <c:pt idx="968">
                  <c:v>2670</c:v>
                </c:pt>
                <c:pt idx="969">
                  <c:v>2665</c:v>
                </c:pt>
                <c:pt idx="970">
                  <c:v>2625</c:v>
                </c:pt>
                <c:pt idx="971">
                  <c:v>2605</c:v>
                </c:pt>
                <c:pt idx="972">
                  <c:v>2620</c:v>
                </c:pt>
                <c:pt idx="973">
                  <c:v>2595</c:v>
                </c:pt>
                <c:pt idx="974">
                  <c:v>2615</c:v>
                </c:pt>
                <c:pt idx="975">
                  <c:v>2625</c:v>
                </c:pt>
                <c:pt idx="976">
                  <c:v>2610</c:v>
                </c:pt>
                <c:pt idx="977">
                  <c:v>2645</c:v>
                </c:pt>
                <c:pt idx="978">
                  <c:v>2680</c:v>
                </c:pt>
                <c:pt idx="979">
                  <c:v>2645</c:v>
                </c:pt>
                <c:pt idx="980">
                  <c:v>2645</c:v>
                </c:pt>
                <c:pt idx="981">
                  <c:v>2620</c:v>
                </c:pt>
                <c:pt idx="982">
                  <c:v>2630</c:v>
                </c:pt>
                <c:pt idx="983">
                  <c:v>2665</c:v>
                </c:pt>
                <c:pt idx="984">
                  <c:v>2580</c:v>
                </c:pt>
                <c:pt idx="985">
                  <c:v>2660</c:v>
                </c:pt>
                <c:pt idx="986">
                  <c:v>2675</c:v>
                </c:pt>
                <c:pt idx="987">
                  <c:v>2585</c:v>
                </c:pt>
                <c:pt idx="988">
                  <c:v>2625</c:v>
                </c:pt>
                <c:pt idx="989">
                  <c:v>2645</c:v>
                </c:pt>
                <c:pt idx="990">
                  <c:v>2625</c:v>
                </c:pt>
                <c:pt idx="991">
                  <c:v>2675</c:v>
                </c:pt>
                <c:pt idx="992">
                  <c:v>2650</c:v>
                </c:pt>
                <c:pt idx="993">
                  <c:v>2620</c:v>
                </c:pt>
                <c:pt idx="994">
                  <c:v>2645</c:v>
                </c:pt>
                <c:pt idx="995">
                  <c:v>2615</c:v>
                </c:pt>
                <c:pt idx="996">
                  <c:v>2590</c:v>
                </c:pt>
                <c:pt idx="997">
                  <c:v>2615</c:v>
                </c:pt>
                <c:pt idx="998">
                  <c:v>2625</c:v>
                </c:pt>
                <c:pt idx="999">
                  <c:v>2640</c:v>
                </c:pt>
                <c:pt idx="1000">
                  <c:v>2610</c:v>
                </c:pt>
                <c:pt idx="1001">
                  <c:v>2620</c:v>
                </c:pt>
                <c:pt idx="1002">
                  <c:v>2605</c:v>
                </c:pt>
                <c:pt idx="1003">
                  <c:v>2605</c:v>
                </c:pt>
                <c:pt idx="1004">
                  <c:v>2620</c:v>
                </c:pt>
                <c:pt idx="1005">
                  <c:v>2630</c:v>
                </c:pt>
                <c:pt idx="1006">
                  <c:v>2650</c:v>
                </c:pt>
                <c:pt idx="1007">
                  <c:v>2645</c:v>
                </c:pt>
                <c:pt idx="1008">
                  <c:v>2660</c:v>
                </c:pt>
                <c:pt idx="1009">
                  <c:v>2615</c:v>
                </c:pt>
                <c:pt idx="1010">
                  <c:v>2590</c:v>
                </c:pt>
                <c:pt idx="1011">
                  <c:v>2605</c:v>
                </c:pt>
                <c:pt idx="1012">
                  <c:v>2590</c:v>
                </c:pt>
                <c:pt idx="1013">
                  <c:v>2590</c:v>
                </c:pt>
                <c:pt idx="1014">
                  <c:v>2635</c:v>
                </c:pt>
                <c:pt idx="1015">
                  <c:v>2645</c:v>
                </c:pt>
                <c:pt idx="1016">
                  <c:v>2605</c:v>
                </c:pt>
                <c:pt idx="1017">
                  <c:v>2615</c:v>
                </c:pt>
                <c:pt idx="1018">
                  <c:v>2630</c:v>
                </c:pt>
                <c:pt idx="1019">
                  <c:v>2635</c:v>
                </c:pt>
                <c:pt idx="1020">
                  <c:v>2630</c:v>
                </c:pt>
                <c:pt idx="1021">
                  <c:v>2625</c:v>
                </c:pt>
                <c:pt idx="1022">
                  <c:v>2615</c:v>
                </c:pt>
                <c:pt idx="1023">
                  <c:v>2620</c:v>
                </c:pt>
                <c:pt idx="1024">
                  <c:v>2615</c:v>
                </c:pt>
                <c:pt idx="1025">
                  <c:v>2630</c:v>
                </c:pt>
                <c:pt idx="1026">
                  <c:v>2655</c:v>
                </c:pt>
                <c:pt idx="1027">
                  <c:v>2645</c:v>
                </c:pt>
                <c:pt idx="1028">
                  <c:v>2630</c:v>
                </c:pt>
                <c:pt idx="1029">
                  <c:v>2620</c:v>
                </c:pt>
                <c:pt idx="1030">
                  <c:v>2600</c:v>
                </c:pt>
                <c:pt idx="1031">
                  <c:v>2610</c:v>
                </c:pt>
                <c:pt idx="1032">
                  <c:v>2605</c:v>
                </c:pt>
                <c:pt idx="1033">
                  <c:v>2650</c:v>
                </c:pt>
                <c:pt idx="1034">
                  <c:v>2620</c:v>
                </c:pt>
                <c:pt idx="1035">
                  <c:v>2630</c:v>
                </c:pt>
                <c:pt idx="1036">
                  <c:v>2640</c:v>
                </c:pt>
                <c:pt idx="1037">
                  <c:v>2640</c:v>
                </c:pt>
                <c:pt idx="1038">
                  <c:v>2675</c:v>
                </c:pt>
                <c:pt idx="1039">
                  <c:v>2645</c:v>
                </c:pt>
                <c:pt idx="1040">
                  <c:v>2620</c:v>
                </c:pt>
                <c:pt idx="1041">
                  <c:v>2595</c:v>
                </c:pt>
                <c:pt idx="1042">
                  <c:v>2625</c:v>
                </c:pt>
                <c:pt idx="1043">
                  <c:v>2595</c:v>
                </c:pt>
                <c:pt idx="1044">
                  <c:v>2610</c:v>
                </c:pt>
                <c:pt idx="1045">
                  <c:v>2600</c:v>
                </c:pt>
                <c:pt idx="1046">
                  <c:v>2600</c:v>
                </c:pt>
                <c:pt idx="1047">
                  <c:v>2600</c:v>
                </c:pt>
                <c:pt idx="1048">
                  <c:v>2620</c:v>
                </c:pt>
                <c:pt idx="1049">
                  <c:v>2600</c:v>
                </c:pt>
                <c:pt idx="1050">
                  <c:v>2615</c:v>
                </c:pt>
                <c:pt idx="1051">
                  <c:v>2590</c:v>
                </c:pt>
                <c:pt idx="1052">
                  <c:v>2625</c:v>
                </c:pt>
                <c:pt idx="1053">
                  <c:v>2610</c:v>
                </c:pt>
                <c:pt idx="1054">
                  <c:v>2620</c:v>
                </c:pt>
                <c:pt idx="1055">
                  <c:v>2650</c:v>
                </c:pt>
                <c:pt idx="1056">
                  <c:v>2650</c:v>
                </c:pt>
                <c:pt idx="1057">
                  <c:v>2620</c:v>
                </c:pt>
                <c:pt idx="1058">
                  <c:v>2630</c:v>
                </c:pt>
                <c:pt idx="1059">
                  <c:v>2620</c:v>
                </c:pt>
                <c:pt idx="1060">
                  <c:v>2630</c:v>
                </c:pt>
                <c:pt idx="1061">
                  <c:v>2610</c:v>
                </c:pt>
                <c:pt idx="1062">
                  <c:v>2600</c:v>
                </c:pt>
                <c:pt idx="1063">
                  <c:v>2605</c:v>
                </c:pt>
                <c:pt idx="1064">
                  <c:v>2595</c:v>
                </c:pt>
                <c:pt idx="1065">
                  <c:v>2590</c:v>
                </c:pt>
                <c:pt idx="1066">
                  <c:v>2590</c:v>
                </c:pt>
                <c:pt idx="1067">
                  <c:v>2620</c:v>
                </c:pt>
                <c:pt idx="1068">
                  <c:v>2630</c:v>
                </c:pt>
                <c:pt idx="1069">
                  <c:v>2600</c:v>
                </c:pt>
                <c:pt idx="1070">
                  <c:v>2600</c:v>
                </c:pt>
                <c:pt idx="1071">
                  <c:v>2625</c:v>
                </c:pt>
                <c:pt idx="1072">
                  <c:v>2585</c:v>
                </c:pt>
                <c:pt idx="1073">
                  <c:v>2585</c:v>
                </c:pt>
                <c:pt idx="1074">
                  <c:v>2605</c:v>
                </c:pt>
                <c:pt idx="1075">
                  <c:v>2595</c:v>
                </c:pt>
                <c:pt idx="1076">
                  <c:v>2590</c:v>
                </c:pt>
                <c:pt idx="1077">
                  <c:v>2595</c:v>
                </c:pt>
                <c:pt idx="1078">
                  <c:v>2605</c:v>
                </c:pt>
                <c:pt idx="1079">
                  <c:v>2610</c:v>
                </c:pt>
                <c:pt idx="1080">
                  <c:v>2610</c:v>
                </c:pt>
                <c:pt idx="1081">
                  <c:v>2605</c:v>
                </c:pt>
                <c:pt idx="1082">
                  <c:v>2585</c:v>
                </c:pt>
                <c:pt idx="1083">
                  <c:v>2590</c:v>
                </c:pt>
                <c:pt idx="1084">
                  <c:v>2600</c:v>
                </c:pt>
                <c:pt idx="1085">
                  <c:v>2630</c:v>
                </c:pt>
                <c:pt idx="1086">
                  <c:v>2580</c:v>
                </c:pt>
                <c:pt idx="1087">
                  <c:v>2605</c:v>
                </c:pt>
                <c:pt idx="1088">
                  <c:v>2595</c:v>
                </c:pt>
                <c:pt idx="1089">
                  <c:v>2595</c:v>
                </c:pt>
                <c:pt idx="1090">
                  <c:v>2585</c:v>
                </c:pt>
                <c:pt idx="1091">
                  <c:v>2655</c:v>
                </c:pt>
                <c:pt idx="1092">
                  <c:v>2595</c:v>
                </c:pt>
                <c:pt idx="1093">
                  <c:v>2635</c:v>
                </c:pt>
                <c:pt idx="1094">
                  <c:v>2630</c:v>
                </c:pt>
                <c:pt idx="1095">
                  <c:v>2600</c:v>
                </c:pt>
                <c:pt idx="1096">
                  <c:v>2630</c:v>
                </c:pt>
                <c:pt idx="1097">
                  <c:v>2600</c:v>
                </c:pt>
                <c:pt idx="1098">
                  <c:v>2650</c:v>
                </c:pt>
                <c:pt idx="1099">
                  <c:v>2655</c:v>
                </c:pt>
                <c:pt idx="1100">
                  <c:v>2600</c:v>
                </c:pt>
                <c:pt idx="1101">
                  <c:v>2585</c:v>
                </c:pt>
                <c:pt idx="1102">
                  <c:v>2590</c:v>
                </c:pt>
                <c:pt idx="1103">
                  <c:v>2620</c:v>
                </c:pt>
                <c:pt idx="1104">
                  <c:v>2615</c:v>
                </c:pt>
                <c:pt idx="1105">
                  <c:v>2585</c:v>
                </c:pt>
                <c:pt idx="1106">
                  <c:v>2595</c:v>
                </c:pt>
                <c:pt idx="1107">
                  <c:v>2600</c:v>
                </c:pt>
                <c:pt idx="1108">
                  <c:v>2580</c:v>
                </c:pt>
                <c:pt idx="1109">
                  <c:v>2595</c:v>
                </c:pt>
                <c:pt idx="1110">
                  <c:v>2610</c:v>
                </c:pt>
                <c:pt idx="1111">
                  <c:v>2610</c:v>
                </c:pt>
                <c:pt idx="1112">
                  <c:v>2600</c:v>
                </c:pt>
                <c:pt idx="1113">
                  <c:v>2625</c:v>
                </c:pt>
                <c:pt idx="1114">
                  <c:v>2600</c:v>
                </c:pt>
                <c:pt idx="1115">
                  <c:v>2600</c:v>
                </c:pt>
                <c:pt idx="1116">
                  <c:v>2610</c:v>
                </c:pt>
                <c:pt idx="1117">
                  <c:v>2590</c:v>
                </c:pt>
                <c:pt idx="1118">
                  <c:v>2585</c:v>
                </c:pt>
                <c:pt idx="1119">
                  <c:v>2590</c:v>
                </c:pt>
                <c:pt idx="1120">
                  <c:v>2600</c:v>
                </c:pt>
                <c:pt idx="1121">
                  <c:v>2605</c:v>
                </c:pt>
                <c:pt idx="1122">
                  <c:v>2605</c:v>
                </c:pt>
                <c:pt idx="1123">
                  <c:v>2620</c:v>
                </c:pt>
                <c:pt idx="1124">
                  <c:v>2630</c:v>
                </c:pt>
                <c:pt idx="1125">
                  <c:v>2595</c:v>
                </c:pt>
                <c:pt idx="1126">
                  <c:v>2580</c:v>
                </c:pt>
                <c:pt idx="1127">
                  <c:v>2580</c:v>
                </c:pt>
                <c:pt idx="1128">
                  <c:v>2575</c:v>
                </c:pt>
                <c:pt idx="1129">
                  <c:v>2560</c:v>
                </c:pt>
                <c:pt idx="1130">
                  <c:v>2585</c:v>
                </c:pt>
                <c:pt idx="1131">
                  <c:v>2600</c:v>
                </c:pt>
                <c:pt idx="1132">
                  <c:v>2590</c:v>
                </c:pt>
                <c:pt idx="1133">
                  <c:v>2595</c:v>
                </c:pt>
                <c:pt idx="1134">
                  <c:v>2585</c:v>
                </c:pt>
                <c:pt idx="1135">
                  <c:v>2585</c:v>
                </c:pt>
                <c:pt idx="1136">
                  <c:v>2610</c:v>
                </c:pt>
                <c:pt idx="1137">
                  <c:v>2605</c:v>
                </c:pt>
                <c:pt idx="1138">
                  <c:v>2565</c:v>
                </c:pt>
                <c:pt idx="1139">
                  <c:v>2615</c:v>
                </c:pt>
                <c:pt idx="1140">
                  <c:v>2595</c:v>
                </c:pt>
                <c:pt idx="1141">
                  <c:v>2590</c:v>
                </c:pt>
                <c:pt idx="1142">
                  <c:v>2595</c:v>
                </c:pt>
                <c:pt idx="1143">
                  <c:v>2605</c:v>
                </c:pt>
                <c:pt idx="1144">
                  <c:v>2625</c:v>
                </c:pt>
                <c:pt idx="1145">
                  <c:v>2650</c:v>
                </c:pt>
                <c:pt idx="1146">
                  <c:v>2605</c:v>
                </c:pt>
                <c:pt idx="1147">
                  <c:v>2605</c:v>
                </c:pt>
                <c:pt idx="1148">
                  <c:v>2595</c:v>
                </c:pt>
                <c:pt idx="1149">
                  <c:v>2635</c:v>
                </c:pt>
                <c:pt idx="1150">
                  <c:v>2595</c:v>
                </c:pt>
                <c:pt idx="1151">
                  <c:v>2560</c:v>
                </c:pt>
                <c:pt idx="1152">
                  <c:v>2600</c:v>
                </c:pt>
                <c:pt idx="1153">
                  <c:v>2595</c:v>
                </c:pt>
                <c:pt idx="1154">
                  <c:v>2655</c:v>
                </c:pt>
                <c:pt idx="1155">
                  <c:v>2625</c:v>
                </c:pt>
                <c:pt idx="1156">
                  <c:v>2590</c:v>
                </c:pt>
                <c:pt idx="1157">
                  <c:v>2655</c:v>
                </c:pt>
                <c:pt idx="1158">
                  <c:v>2615</c:v>
                </c:pt>
                <c:pt idx="1159">
                  <c:v>2595</c:v>
                </c:pt>
                <c:pt idx="1160">
                  <c:v>2610</c:v>
                </c:pt>
                <c:pt idx="1161">
                  <c:v>2605</c:v>
                </c:pt>
                <c:pt idx="1162">
                  <c:v>2640</c:v>
                </c:pt>
                <c:pt idx="1163">
                  <c:v>2640</c:v>
                </c:pt>
                <c:pt idx="1164">
                  <c:v>2620</c:v>
                </c:pt>
                <c:pt idx="1165">
                  <c:v>2590</c:v>
                </c:pt>
                <c:pt idx="1166">
                  <c:v>2645</c:v>
                </c:pt>
                <c:pt idx="1167">
                  <c:v>2615</c:v>
                </c:pt>
                <c:pt idx="1168">
                  <c:v>2585</c:v>
                </c:pt>
                <c:pt idx="1169">
                  <c:v>2570</c:v>
                </c:pt>
                <c:pt idx="1170">
                  <c:v>2560</c:v>
                </c:pt>
                <c:pt idx="1171">
                  <c:v>2570</c:v>
                </c:pt>
                <c:pt idx="1172">
                  <c:v>2610</c:v>
                </c:pt>
                <c:pt idx="1173">
                  <c:v>2605</c:v>
                </c:pt>
                <c:pt idx="1174">
                  <c:v>2600</c:v>
                </c:pt>
                <c:pt idx="1175">
                  <c:v>2600</c:v>
                </c:pt>
                <c:pt idx="1176">
                  <c:v>2620</c:v>
                </c:pt>
                <c:pt idx="1177">
                  <c:v>2625</c:v>
                </c:pt>
                <c:pt idx="1178">
                  <c:v>2580</c:v>
                </c:pt>
                <c:pt idx="1179">
                  <c:v>2595</c:v>
                </c:pt>
                <c:pt idx="1180">
                  <c:v>2600</c:v>
                </c:pt>
                <c:pt idx="1181">
                  <c:v>2600</c:v>
                </c:pt>
                <c:pt idx="1182">
                  <c:v>2610</c:v>
                </c:pt>
                <c:pt idx="1183">
                  <c:v>2620</c:v>
                </c:pt>
                <c:pt idx="1184">
                  <c:v>2610</c:v>
                </c:pt>
                <c:pt idx="1185">
                  <c:v>2610</c:v>
                </c:pt>
                <c:pt idx="1186">
                  <c:v>2620</c:v>
                </c:pt>
                <c:pt idx="1187">
                  <c:v>2645</c:v>
                </c:pt>
                <c:pt idx="1188">
                  <c:v>2635</c:v>
                </c:pt>
                <c:pt idx="1189">
                  <c:v>2620</c:v>
                </c:pt>
                <c:pt idx="1190">
                  <c:v>2620</c:v>
                </c:pt>
                <c:pt idx="1191">
                  <c:v>2630</c:v>
                </c:pt>
                <c:pt idx="1192">
                  <c:v>2625</c:v>
                </c:pt>
                <c:pt idx="1193">
                  <c:v>2625</c:v>
                </c:pt>
                <c:pt idx="1194">
                  <c:v>2620</c:v>
                </c:pt>
                <c:pt idx="1195">
                  <c:v>2610</c:v>
                </c:pt>
                <c:pt idx="1196">
                  <c:v>2610</c:v>
                </c:pt>
                <c:pt idx="1197">
                  <c:v>2600</c:v>
                </c:pt>
                <c:pt idx="1198">
                  <c:v>2615</c:v>
                </c:pt>
                <c:pt idx="1199">
                  <c:v>2620</c:v>
                </c:pt>
                <c:pt idx="1200">
                  <c:v>2610</c:v>
                </c:pt>
                <c:pt idx="1201">
                  <c:v>2585</c:v>
                </c:pt>
                <c:pt idx="1202">
                  <c:v>2605</c:v>
                </c:pt>
                <c:pt idx="1203">
                  <c:v>2605</c:v>
                </c:pt>
                <c:pt idx="1204">
                  <c:v>2655</c:v>
                </c:pt>
                <c:pt idx="1205">
                  <c:v>2685</c:v>
                </c:pt>
                <c:pt idx="1206">
                  <c:v>2650</c:v>
                </c:pt>
                <c:pt idx="1207">
                  <c:v>2685</c:v>
                </c:pt>
                <c:pt idx="1208">
                  <c:v>2655</c:v>
                </c:pt>
                <c:pt idx="1209">
                  <c:v>2670</c:v>
                </c:pt>
                <c:pt idx="1210">
                  <c:v>2650</c:v>
                </c:pt>
                <c:pt idx="1211">
                  <c:v>2670</c:v>
                </c:pt>
                <c:pt idx="1212">
                  <c:v>2715</c:v>
                </c:pt>
                <c:pt idx="1213">
                  <c:v>2630</c:v>
                </c:pt>
                <c:pt idx="1214">
                  <c:v>2665</c:v>
                </c:pt>
                <c:pt idx="1215">
                  <c:v>2765</c:v>
                </c:pt>
                <c:pt idx="1216">
                  <c:v>2715</c:v>
                </c:pt>
                <c:pt idx="1217">
                  <c:v>2725</c:v>
                </c:pt>
                <c:pt idx="1218">
                  <c:v>2685</c:v>
                </c:pt>
                <c:pt idx="1219">
                  <c:v>2685</c:v>
                </c:pt>
                <c:pt idx="1220">
                  <c:v>2715</c:v>
                </c:pt>
                <c:pt idx="1221">
                  <c:v>2655</c:v>
                </c:pt>
                <c:pt idx="1222">
                  <c:v>2655</c:v>
                </c:pt>
                <c:pt idx="1223">
                  <c:v>2665</c:v>
                </c:pt>
                <c:pt idx="1224">
                  <c:v>2630</c:v>
                </c:pt>
                <c:pt idx="1225">
                  <c:v>2625</c:v>
                </c:pt>
                <c:pt idx="1226">
                  <c:v>2655</c:v>
                </c:pt>
                <c:pt idx="1227">
                  <c:v>2615</c:v>
                </c:pt>
                <c:pt idx="1228">
                  <c:v>2590</c:v>
                </c:pt>
                <c:pt idx="1229">
                  <c:v>2600</c:v>
                </c:pt>
                <c:pt idx="1230">
                  <c:v>2605</c:v>
                </c:pt>
                <c:pt idx="1231">
                  <c:v>2605</c:v>
                </c:pt>
                <c:pt idx="1232">
                  <c:v>2610</c:v>
                </c:pt>
                <c:pt idx="1233">
                  <c:v>2610</c:v>
                </c:pt>
                <c:pt idx="1234">
                  <c:v>2615</c:v>
                </c:pt>
                <c:pt idx="1235">
                  <c:v>2600</c:v>
                </c:pt>
                <c:pt idx="1236">
                  <c:v>2585</c:v>
                </c:pt>
                <c:pt idx="1237">
                  <c:v>2600</c:v>
                </c:pt>
                <c:pt idx="1238">
                  <c:v>2610</c:v>
                </c:pt>
                <c:pt idx="1239">
                  <c:v>2585</c:v>
                </c:pt>
                <c:pt idx="1240">
                  <c:v>2600</c:v>
                </c:pt>
                <c:pt idx="1241">
                  <c:v>2600</c:v>
                </c:pt>
                <c:pt idx="1242">
                  <c:v>2590</c:v>
                </c:pt>
                <c:pt idx="1243">
                  <c:v>2595</c:v>
                </c:pt>
                <c:pt idx="1244">
                  <c:v>2595</c:v>
                </c:pt>
                <c:pt idx="1245">
                  <c:v>2560</c:v>
                </c:pt>
                <c:pt idx="1246">
                  <c:v>2565</c:v>
                </c:pt>
                <c:pt idx="1247">
                  <c:v>2565</c:v>
                </c:pt>
                <c:pt idx="1248">
                  <c:v>2565</c:v>
                </c:pt>
                <c:pt idx="1249">
                  <c:v>2600</c:v>
                </c:pt>
                <c:pt idx="1250">
                  <c:v>2595</c:v>
                </c:pt>
                <c:pt idx="1251">
                  <c:v>2580</c:v>
                </c:pt>
                <c:pt idx="1252">
                  <c:v>2585</c:v>
                </c:pt>
                <c:pt idx="1253">
                  <c:v>2595</c:v>
                </c:pt>
                <c:pt idx="1254">
                  <c:v>2605</c:v>
                </c:pt>
                <c:pt idx="1255">
                  <c:v>2600</c:v>
                </c:pt>
                <c:pt idx="1256">
                  <c:v>2590</c:v>
                </c:pt>
                <c:pt idx="1257">
                  <c:v>2560</c:v>
                </c:pt>
                <c:pt idx="1258">
                  <c:v>2580</c:v>
                </c:pt>
                <c:pt idx="1259">
                  <c:v>2610</c:v>
                </c:pt>
                <c:pt idx="1260">
                  <c:v>2625</c:v>
                </c:pt>
                <c:pt idx="1261">
                  <c:v>2585</c:v>
                </c:pt>
                <c:pt idx="1262">
                  <c:v>2610</c:v>
                </c:pt>
                <c:pt idx="1263">
                  <c:v>2590</c:v>
                </c:pt>
                <c:pt idx="1264">
                  <c:v>2595</c:v>
                </c:pt>
                <c:pt idx="1265">
                  <c:v>2580</c:v>
                </c:pt>
                <c:pt idx="1266">
                  <c:v>2595</c:v>
                </c:pt>
                <c:pt idx="1267">
                  <c:v>2595</c:v>
                </c:pt>
                <c:pt idx="1268">
                  <c:v>2585</c:v>
                </c:pt>
                <c:pt idx="1269">
                  <c:v>2595</c:v>
                </c:pt>
                <c:pt idx="1270">
                  <c:v>2560</c:v>
                </c:pt>
                <c:pt idx="1271">
                  <c:v>2580</c:v>
                </c:pt>
                <c:pt idx="1272">
                  <c:v>2580</c:v>
                </c:pt>
                <c:pt idx="1273">
                  <c:v>2590</c:v>
                </c:pt>
                <c:pt idx="1274">
                  <c:v>2585</c:v>
                </c:pt>
                <c:pt idx="1275">
                  <c:v>2595</c:v>
                </c:pt>
                <c:pt idx="1276">
                  <c:v>2600</c:v>
                </c:pt>
                <c:pt idx="1277">
                  <c:v>2605</c:v>
                </c:pt>
                <c:pt idx="1278">
                  <c:v>2615</c:v>
                </c:pt>
                <c:pt idx="1279">
                  <c:v>2595</c:v>
                </c:pt>
                <c:pt idx="1280">
                  <c:v>2565</c:v>
                </c:pt>
                <c:pt idx="1281">
                  <c:v>2600</c:v>
                </c:pt>
                <c:pt idx="1282">
                  <c:v>2560</c:v>
                </c:pt>
                <c:pt idx="1283">
                  <c:v>2610</c:v>
                </c:pt>
                <c:pt idx="1284">
                  <c:v>2640</c:v>
                </c:pt>
                <c:pt idx="1285">
                  <c:v>2635</c:v>
                </c:pt>
                <c:pt idx="1286">
                  <c:v>2685</c:v>
                </c:pt>
                <c:pt idx="1287">
                  <c:v>2665</c:v>
                </c:pt>
                <c:pt idx="1288">
                  <c:v>2710</c:v>
                </c:pt>
                <c:pt idx="1289">
                  <c:v>2760</c:v>
                </c:pt>
                <c:pt idx="1290">
                  <c:v>2770</c:v>
                </c:pt>
                <c:pt idx="1291">
                  <c:v>2785</c:v>
                </c:pt>
                <c:pt idx="1292">
                  <c:v>2790</c:v>
                </c:pt>
                <c:pt idx="1293">
                  <c:v>2880</c:v>
                </c:pt>
                <c:pt idx="1294">
                  <c:v>2865</c:v>
                </c:pt>
                <c:pt idx="1295">
                  <c:v>2855</c:v>
                </c:pt>
                <c:pt idx="1296">
                  <c:v>2905</c:v>
                </c:pt>
                <c:pt idx="1297">
                  <c:v>2855</c:v>
                </c:pt>
                <c:pt idx="1298">
                  <c:v>2855</c:v>
                </c:pt>
                <c:pt idx="1299">
                  <c:v>2870</c:v>
                </c:pt>
                <c:pt idx="1300">
                  <c:v>2855</c:v>
                </c:pt>
                <c:pt idx="1301">
                  <c:v>2880</c:v>
                </c:pt>
                <c:pt idx="1302">
                  <c:v>2815</c:v>
                </c:pt>
                <c:pt idx="1303">
                  <c:v>2755</c:v>
                </c:pt>
                <c:pt idx="1304">
                  <c:v>2760</c:v>
                </c:pt>
                <c:pt idx="1305">
                  <c:v>2715</c:v>
                </c:pt>
                <c:pt idx="1306">
                  <c:v>2680</c:v>
                </c:pt>
                <c:pt idx="1307">
                  <c:v>2660</c:v>
                </c:pt>
                <c:pt idx="1308">
                  <c:v>2610</c:v>
                </c:pt>
                <c:pt idx="1309">
                  <c:v>2595</c:v>
                </c:pt>
                <c:pt idx="1310">
                  <c:v>2605</c:v>
                </c:pt>
                <c:pt idx="1311">
                  <c:v>2610</c:v>
                </c:pt>
                <c:pt idx="1312">
                  <c:v>2615</c:v>
                </c:pt>
                <c:pt idx="1313">
                  <c:v>2605</c:v>
                </c:pt>
                <c:pt idx="1314">
                  <c:v>2600</c:v>
                </c:pt>
                <c:pt idx="1315">
                  <c:v>2615</c:v>
                </c:pt>
                <c:pt idx="1316">
                  <c:v>2565</c:v>
                </c:pt>
                <c:pt idx="1317">
                  <c:v>2575</c:v>
                </c:pt>
                <c:pt idx="1318">
                  <c:v>2575</c:v>
                </c:pt>
                <c:pt idx="1319">
                  <c:v>2600</c:v>
                </c:pt>
                <c:pt idx="1320">
                  <c:v>2600</c:v>
                </c:pt>
                <c:pt idx="1321">
                  <c:v>2620</c:v>
                </c:pt>
                <c:pt idx="1322">
                  <c:v>2595</c:v>
                </c:pt>
                <c:pt idx="1323">
                  <c:v>2600</c:v>
                </c:pt>
                <c:pt idx="1324">
                  <c:v>2605</c:v>
                </c:pt>
                <c:pt idx="1325">
                  <c:v>2585</c:v>
                </c:pt>
                <c:pt idx="1326">
                  <c:v>2575</c:v>
                </c:pt>
                <c:pt idx="1327">
                  <c:v>2580</c:v>
                </c:pt>
                <c:pt idx="1328">
                  <c:v>2580</c:v>
                </c:pt>
                <c:pt idx="1329">
                  <c:v>2610</c:v>
                </c:pt>
                <c:pt idx="1330">
                  <c:v>2560</c:v>
                </c:pt>
                <c:pt idx="1331">
                  <c:v>2600</c:v>
                </c:pt>
                <c:pt idx="1332">
                  <c:v>2585</c:v>
                </c:pt>
                <c:pt idx="1333">
                  <c:v>2550</c:v>
                </c:pt>
                <c:pt idx="1334">
                  <c:v>2605</c:v>
                </c:pt>
                <c:pt idx="1335">
                  <c:v>2595</c:v>
                </c:pt>
                <c:pt idx="1336">
                  <c:v>2605</c:v>
                </c:pt>
                <c:pt idx="1337">
                  <c:v>2590</c:v>
                </c:pt>
                <c:pt idx="1338">
                  <c:v>2565</c:v>
                </c:pt>
                <c:pt idx="1339">
                  <c:v>2550</c:v>
                </c:pt>
                <c:pt idx="1340">
                  <c:v>2590</c:v>
                </c:pt>
                <c:pt idx="1341">
                  <c:v>2575</c:v>
                </c:pt>
                <c:pt idx="1342">
                  <c:v>2590</c:v>
                </c:pt>
                <c:pt idx="1343">
                  <c:v>2565</c:v>
                </c:pt>
                <c:pt idx="1344">
                  <c:v>2570</c:v>
                </c:pt>
                <c:pt idx="1345">
                  <c:v>2545</c:v>
                </c:pt>
                <c:pt idx="1346">
                  <c:v>2560</c:v>
                </c:pt>
                <c:pt idx="1347">
                  <c:v>2600</c:v>
                </c:pt>
                <c:pt idx="1348">
                  <c:v>2585</c:v>
                </c:pt>
                <c:pt idx="1349">
                  <c:v>2540</c:v>
                </c:pt>
                <c:pt idx="1350">
                  <c:v>2545</c:v>
                </c:pt>
                <c:pt idx="1351">
                  <c:v>2565</c:v>
                </c:pt>
                <c:pt idx="1352">
                  <c:v>2595</c:v>
                </c:pt>
                <c:pt idx="1353">
                  <c:v>2580</c:v>
                </c:pt>
                <c:pt idx="1354">
                  <c:v>2585</c:v>
                </c:pt>
                <c:pt idx="1355">
                  <c:v>2580</c:v>
                </c:pt>
                <c:pt idx="1356">
                  <c:v>2590</c:v>
                </c:pt>
                <c:pt idx="1357">
                  <c:v>2600</c:v>
                </c:pt>
                <c:pt idx="1358">
                  <c:v>2585</c:v>
                </c:pt>
                <c:pt idx="1359">
                  <c:v>2575</c:v>
                </c:pt>
                <c:pt idx="1360">
                  <c:v>2570</c:v>
                </c:pt>
                <c:pt idx="1361">
                  <c:v>2575</c:v>
                </c:pt>
                <c:pt idx="1362">
                  <c:v>2580</c:v>
                </c:pt>
                <c:pt idx="1363">
                  <c:v>2590</c:v>
                </c:pt>
                <c:pt idx="1364">
                  <c:v>2580</c:v>
                </c:pt>
                <c:pt idx="1365">
                  <c:v>2570</c:v>
                </c:pt>
                <c:pt idx="1366">
                  <c:v>2575</c:v>
                </c:pt>
                <c:pt idx="1367">
                  <c:v>2585</c:v>
                </c:pt>
                <c:pt idx="1368">
                  <c:v>2625</c:v>
                </c:pt>
                <c:pt idx="1369">
                  <c:v>2625</c:v>
                </c:pt>
                <c:pt idx="1370">
                  <c:v>2605</c:v>
                </c:pt>
                <c:pt idx="1371">
                  <c:v>2585</c:v>
                </c:pt>
                <c:pt idx="1372">
                  <c:v>2580</c:v>
                </c:pt>
                <c:pt idx="1373">
                  <c:v>2575</c:v>
                </c:pt>
                <c:pt idx="1374">
                  <c:v>2575</c:v>
                </c:pt>
                <c:pt idx="1375">
                  <c:v>2590</c:v>
                </c:pt>
                <c:pt idx="1376">
                  <c:v>2585</c:v>
                </c:pt>
                <c:pt idx="1377">
                  <c:v>2585</c:v>
                </c:pt>
                <c:pt idx="1378">
                  <c:v>2565</c:v>
                </c:pt>
                <c:pt idx="1379">
                  <c:v>2550</c:v>
                </c:pt>
                <c:pt idx="1380">
                  <c:v>2560</c:v>
                </c:pt>
                <c:pt idx="1381">
                  <c:v>2570</c:v>
                </c:pt>
                <c:pt idx="1382">
                  <c:v>2555</c:v>
                </c:pt>
                <c:pt idx="1383">
                  <c:v>2560</c:v>
                </c:pt>
                <c:pt idx="1384">
                  <c:v>2625</c:v>
                </c:pt>
                <c:pt idx="1385">
                  <c:v>2575</c:v>
                </c:pt>
                <c:pt idx="1386">
                  <c:v>2605</c:v>
                </c:pt>
                <c:pt idx="1387">
                  <c:v>2560</c:v>
                </c:pt>
                <c:pt idx="1388">
                  <c:v>2545</c:v>
                </c:pt>
                <c:pt idx="1389">
                  <c:v>2585</c:v>
                </c:pt>
                <c:pt idx="1390">
                  <c:v>2545</c:v>
                </c:pt>
                <c:pt idx="1391">
                  <c:v>2590</c:v>
                </c:pt>
                <c:pt idx="1392">
                  <c:v>2605</c:v>
                </c:pt>
                <c:pt idx="1393">
                  <c:v>2600</c:v>
                </c:pt>
                <c:pt idx="1394">
                  <c:v>2575</c:v>
                </c:pt>
                <c:pt idx="1395">
                  <c:v>2555</c:v>
                </c:pt>
                <c:pt idx="1396">
                  <c:v>2545</c:v>
                </c:pt>
                <c:pt idx="1397">
                  <c:v>2540</c:v>
                </c:pt>
                <c:pt idx="1398">
                  <c:v>2580</c:v>
                </c:pt>
                <c:pt idx="1399">
                  <c:v>2575</c:v>
                </c:pt>
                <c:pt idx="1400">
                  <c:v>2585</c:v>
                </c:pt>
                <c:pt idx="1401">
                  <c:v>2575</c:v>
                </c:pt>
                <c:pt idx="1402">
                  <c:v>2560</c:v>
                </c:pt>
                <c:pt idx="1403">
                  <c:v>2555</c:v>
                </c:pt>
                <c:pt idx="1404">
                  <c:v>2535</c:v>
                </c:pt>
                <c:pt idx="1405">
                  <c:v>2545</c:v>
                </c:pt>
                <c:pt idx="1406">
                  <c:v>2550</c:v>
                </c:pt>
                <c:pt idx="1407">
                  <c:v>2580</c:v>
                </c:pt>
                <c:pt idx="1408">
                  <c:v>2570</c:v>
                </c:pt>
                <c:pt idx="1409">
                  <c:v>2550</c:v>
                </c:pt>
                <c:pt idx="1410">
                  <c:v>2550</c:v>
                </c:pt>
                <c:pt idx="1411">
                  <c:v>2580</c:v>
                </c:pt>
                <c:pt idx="1412">
                  <c:v>2565</c:v>
                </c:pt>
                <c:pt idx="1413">
                  <c:v>2545</c:v>
                </c:pt>
                <c:pt idx="1414">
                  <c:v>2565</c:v>
                </c:pt>
                <c:pt idx="1415">
                  <c:v>2590</c:v>
                </c:pt>
                <c:pt idx="1416">
                  <c:v>2590</c:v>
                </c:pt>
                <c:pt idx="1417">
                  <c:v>2570</c:v>
                </c:pt>
                <c:pt idx="1418">
                  <c:v>2580</c:v>
                </c:pt>
                <c:pt idx="1419">
                  <c:v>2580</c:v>
                </c:pt>
                <c:pt idx="1420">
                  <c:v>2545</c:v>
                </c:pt>
                <c:pt idx="1421">
                  <c:v>2570</c:v>
                </c:pt>
                <c:pt idx="1422">
                  <c:v>2565</c:v>
                </c:pt>
                <c:pt idx="1423">
                  <c:v>2570</c:v>
                </c:pt>
                <c:pt idx="1424">
                  <c:v>2555</c:v>
                </c:pt>
                <c:pt idx="1425">
                  <c:v>2565</c:v>
                </c:pt>
                <c:pt idx="1426">
                  <c:v>2565</c:v>
                </c:pt>
                <c:pt idx="1427">
                  <c:v>2550</c:v>
                </c:pt>
                <c:pt idx="1428">
                  <c:v>2585</c:v>
                </c:pt>
                <c:pt idx="1429">
                  <c:v>2550</c:v>
                </c:pt>
                <c:pt idx="1430">
                  <c:v>2530</c:v>
                </c:pt>
                <c:pt idx="1431">
                  <c:v>2585</c:v>
                </c:pt>
                <c:pt idx="1432">
                  <c:v>2585</c:v>
                </c:pt>
                <c:pt idx="1433">
                  <c:v>2590</c:v>
                </c:pt>
                <c:pt idx="1434">
                  <c:v>2580</c:v>
                </c:pt>
                <c:pt idx="1435">
                  <c:v>2600</c:v>
                </c:pt>
                <c:pt idx="1436">
                  <c:v>2565</c:v>
                </c:pt>
                <c:pt idx="1437">
                  <c:v>2545</c:v>
                </c:pt>
                <c:pt idx="1438">
                  <c:v>2580</c:v>
                </c:pt>
                <c:pt idx="1439">
                  <c:v>2570</c:v>
                </c:pt>
                <c:pt idx="1440">
                  <c:v>2555</c:v>
                </c:pt>
                <c:pt idx="1441">
                  <c:v>2585</c:v>
                </c:pt>
                <c:pt idx="1442">
                  <c:v>2565</c:v>
                </c:pt>
                <c:pt idx="1443">
                  <c:v>2560</c:v>
                </c:pt>
                <c:pt idx="1444">
                  <c:v>2545</c:v>
                </c:pt>
                <c:pt idx="1445">
                  <c:v>2580</c:v>
                </c:pt>
                <c:pt idx="1446">
                  <c:v>2570</c:v>
                </c:pt>
                <c:pt idx="1447">
                  <c:v>2590</c:v>
                </c:pt>
                <c:pt idx="1448">
                  <c:v>2550</c:v>
                </c:pt>
                <c:pt idx="1449">
                  <c:v>2550</c:v>
                </c:pt>
                <c:pt idx="1450">
                  <c:v>2580</c:v>
                </c:pt>
                <c:pt idx="1451">
                  <c:v>2590</c:v>
                </c:pt>
                <c:pt idx="1452">
                  <c:v>2625</c:v>
                </c:pt>
                <c:pt idx="1453">
                  <c:v>2575</c:v>
                </c:pt>
                <c:pt idx="1454">
                  <c:v>2555</c:v>
                </c:pt>
                <c:pt idx="1455">
                  <c:v>2545</c:v>
                </c:pt>
                <c:pt idx="1456">
                  <c:v>2590</c:v>
                </c:pt>
                <c:pt idx="1457">
                  <c:v>2600</c:v>
                </c:pt>
                <c:pt idx="1458">
                  <c:v>2590</c:v>
                </c:pt>
                <c:pt idx="1459">
                  <c:v>2590</c:v>
                </c:pt>
                <c:pt idx="1460">
                  <c:v>2580</c:v>
                </c:pt>
                <c:pt idx="1461">
                  <c:v>2570</c:v>
                </c:pt>
                <c:pt idx="1462">
                  <c:v>2550</c:v>
                </c:pt>
                <c:pt idx="1463">
                  <c:v>2595</c:v>
                </c:pt>
                <c:pt idx="1464">
                  <c:v>2585</c:v>
                </c:pt>
                <c:pt idx="1465">
                  <c:v>2570</c:v>
                </c:pt>
                <c:pt idx="1466">
                  <c:v>2555</c:v>
                </c:pt>
                <c:pt idx="1467">
                  <c:v>2565</c:v>
                </c:pt>
                <c:pt idx="1468">
                  <c:v>2570</c:v>
                </c:pt>
                <c:pt idx="1469">
                  <c:v>2590</c:v>
                </c:pt>
                <c:pt idx="1470">
                  <c:v>2575</c:v>
                </c:pt>
                <c:pt idx="1471">
                  <c:v>2545</c:v>
                </c:pt>
                <c:pt idx="1472">
                  <c:v>2555</c:v>
                </c:pt>
                <c:pt idx="1473">
                  <c:v>2545</c:v>
                </c:pt>
                <c:pt idx="1474">
                  <c:v>2545</c:v>
                </c:pt>
                <c:pt idx="1475">
                  <c:v>2555</c:v>
                </c:pt>
                <c:pt idx="1476">
                  <c:v>2555</c:v>
                </c:pt>
                <c:pt idx="1477">
                  <c:v>2570</c:v>
                </c:pt>
                <c:pt idx="1478">
                  <c:v>2565</c:v>
                </c:pt>
                <c:pt idx="1479">
                  <c:v>2570</c:v>
                </c:pt>
                <c:pt idx="1480">
                  <c:v>2565</c:v>
                </c:pt>
                <c:pt idx="1481">
                  <c:v>2570</c:v>
                </c:pt>
                <c:pt idx="1482">
                  <c:v>2580</c:v>
                </c:pt>
                <c:pt idx="1483">
                  <c:v>2560</c:v>
                </c:pt>
                <c:pt idx="1484">
                  <c:v>2545</c:v>
                </c:pt>
                <c:pt idx="1485">
                  <c:v>2550</c:v>
                </c:pt>
                <c:pt idx="1486">
                  <c:v>2570</c:v>
                </c:pt>
                <c:pt idx="1487">
                  <c:v>2575</c:v>
                </c:pt>
                <c:pt idx="1488">
                  <c:v>2585</c:v>
                </c:pt>
                <c:pt idx="1489">
                  <c:v>2555</c:v>
                </c:pt>
                <c:pt idx="1490">
                  <c:v>2575</c:v>
                </c:pt>
                <c:pt idx="1491">
                  <c:v>2580</c:v>
                </c:pt>
                <c:pt idx="1492">
                  <c:v>2585</c:v>
                </c:pt>
                <c:pt idx="1493">
                  <c:v>2555</c:v>
                </c:pt>
                <c:pt idx="1494">
                  <c:v>2595</c:v>
                </c:pt>
                <c:pt idx="1495">
                  <c:v>2615</c:v>
                </c:pt>
                <c:pt idx="1496">
                  <c:v>2595</c:v>
                </c:pt>
                <c:pt idx="1497">
                  <c:v>2560</c:v>
                </c:pt>
                <c:pt idx="1498">
                  <c:v>2545</c:v>
                </c:pt>
                <c:pt idx="1499">
                  <c:v>2575</c:v>
                </c:pt>
                <c:pt idx="1500">
                  <c:v>2590</c:v>
                </c:pt>
                <c:pt idx="1501">
                  <c:v>2585</c:v>
                </c:pt>
                <c:pt idx="1502">
                  <c:v>2595</c:v>
                </c:pt>
                <c:pt idx="1503">
                  <c:v>2545</c:v>
                </c:pt>
                <c:pt idx="1504">
                  <c:v>2560</c:v>
                </c:pt>
                <c:pt idx="1505">
                  <c:v>2555</c:v>
                </c:pt>
                <c:pt idx="1506">
                  <c:v>2570</c:v>
                </c:pt>
                <c:pt idx="1507">
                  <c:v>2605</c:v>
                </c:pt>
                <c:pt idx="1508">
                  <c:v>2545</c:v>
                </c:pt>
                <c:pt idx="1509">
                  <c:v>2535</c:v>
                </c:pt>
                <c:pt idx="1510">
                  <c:v>2560</c:v>
                </c:pt>
                <c:pt idx="1511">
                  <c:v>2580</c:v>
                </c:pt>
                <c:pt idx="1512">
                  <c:v>2570</c:v>
                </c:pt>
                <c:pt idx="1513">
                  <c:v>2555</c:v>
                </c:pt>
                <c:pt idx="1514">
                  <c:v>2550</c:v>
                </c:pt>
                <c:pt idx="1515">
                  <c:v>2560</c:v>
                </c:pt>
                <c:pt idx="1516">
                  <c:v>2595</c:v>
                </c:pt>
                <c:pt idx="1517">
                  <c:v>2590</c:v>
                </c:pt>
                <c:pt idx="1518">
                  <c:v>2545</c:v>
                </c:pt>
                <c:pt idx="1519">
                  <c:v>2560</c:v>
                </c:pt>
                <c:pt idx="1520">
                  <c:v>2580</c:v>
                </c:pt>
                <c:pt idx="1521">
                  <c:v>2565</c:v>
                </c:pt>
                <c:pt idx="1522">
                  <c:v>2560</c:v>
                </c:pt>
                <c:pt idx="1523">
                  <c:v>2575</c:v>
                </c:pt>
                <c:pt idx="1524">
                  <c:v>2545</c:v>
                </c:pt>
                <c:pt idx="1525">
                  <c:v>2545</c:v>
                </c:pt>
                <c:pt idx="1526">
                  <c:v>2545</c:v>
                </c:pt>
                <c:pt idx="1527">
                  <c:v>2550</c:v>
                </c:pt>
                <c:pt idx="1528">
                  <c:v>2560</c:v>
                </c:pt>
                <c:pt idx="1529">
                  <c:v>2530</c:v>
                </c:pt>
                <c:pt idx="1530">
                  <c:v>2545</c:v>
                </c:pt>
                <c:pt idx="1531">
                  <c:v>2565</c:v>
                </c:pt>
                <c:pt idx="1532">
                  <c:v>2570</c:v>
                </c:pt>
                <c:pt idx="1533">
                  <c:v>2575</c:v>
                </c:pt>
                <c:pt idx="1534">
                  <c:v>2545</c:v>
                </c:pt>
                <c:pt idx="1535">
                  <c:v>2555</c:v>
                </c:pt>
                <c:pt idx="1536">
                  <c:v>2555</c:v>
                </c:pt>
                <c:pt idx="1537">
                  <c:v>2550</c:v>
                </c:pt>
                <c:pt idx="1538">
                  <c:v>2565</c:v>
                </c:pt>
                <c:pt idx="1539">
                  <c:v>2550</c:v>
                </c:pt>
                <c:pt idx="1540">
                  <c:v>2555</c:v>
                </c:pt>
                <c:pt idx="1541">
                  <c:v>2540</c:v>
                </c:pt>
                <c:pt idx="1542">
                  <c:v>2555</c:v>
                </c:pt>
                <c:pt idx="1543">
                  <c:v>2550</c:v>
                </c:pt>
                <c:pt idx="1544">
                  <c:v>2545</c:v>
                </c:pt>
                <c:pt idx="1545">
                  <c:v>2540</c:v>
                </c:pt>
                <c:pt idx="1546">
                  <c:v>2560</c:v>
                </c:pt>
                <c:pt idx="1547">
                  <c:v>2575</c:v>
                </c:pt>
                <c:pt idx="1548">
                  <c:v>2565</c:v>
                </c:pt>
                <c:pt idx="1549">
                  <c:v>2570</c:v>
                </c:pt>
                <c:pt idx="1550">
                  <c:v>2560</c:v>
                </c:pt>
                <c:pt idx="1551">
                  <c:v>2570</c:v>
                </c:pt>
                <c:pt idx="1552">
                  <c:v>2575</c:v>
                </c:pt>
                <c:pt idx="1553">
                  <c:v>2560</c:v>
                </c:pt>
                <c:pt idx="1554">
                  <c:v>2570</c:v>
                </c:pt>
                <c:pt idx="1555">
                  <c:v>2585</c:v>
                </c:pt>
                <c:pt idx="1556">
                  <c:v>2555</c:v>
                </c:pt>
                <c:pt idx="1557">
                  <c:v>2550</c:v>
                </c:pt>
                <c:pt idx="1558">
                  <c:v>2550</c:v>
                </c:pt>
                <c:pt idx="1559">
                  <c:v>2580</c:v>
                </c:pt>
                <c:pt idx="1560">
                  <c:v>2575</c:v>
                </c:pt>
                <c:pt idx="1561">
                  <c:v>2575</c:v>
                </c:pt>
                <c:pt idx="1562">
                  <c:v>2555</c:v>
                </c:pt>
                <c:pt idx="1563">
                  <c:v>2535</c:v>
                </c:pt>
                <c:pt idx="1564">
                  <c:v>2560</c:v>
                </c:pt>
                <c:pt idx="1565">
                  <c:v>2595</c:v>
                </c:pt>
                <c:pt idx="1566">
                  <c:v>2550</c:v>
                </c:pt>
                <c:pt idx="1567">
                  <c:v>2545</c:v>
                </c:pt>
                <c:pt idx="1568">
                  <c:v>2585</c:v>
                </c:pt>
                <c:pt idx="1569">
                  <c:v>2555</c:v>
                </c:pt>
                <c:pt idx="1570">
                  <c:v>2540</c:v>
                </c:pt>
                <c:pt idx="1571">
                  <c:v>2560</c:v>
                </c:pt>
                <c:pt idx="1572">
                  <c:v>2560</c:v>
                </c:pt>
                <c:pt idx="1573">
                  <c:v>2550</c:v>
                </c:pt>
                <c:pt idx="1574">
                  <c:v>2550</c:v>
                </c:pt>
                <c:pt idx="1575">
                  <c:v>2575</c:v>
                </c:pt>
                <c:pt idx="1576">
                  <c:v>2560</c:v>
                </c:pt>
                <c:pt idx="1577">
                  <c:v>2550</c:v>
                </c:pt>
                <c:pt idx="1578">
                  <c:v>2555</c:v>
                </c:pt>
                <c:pt idx="1579">
                  <c:v>2575</c:v>
                </c:pt>
                <c:pt idx="1580">
                  <c:v>2540</c:v>
                </c:pt>
                <c:pt idx="1581">
                  <c:v>2540</c:v>
                </c:pt>
                <c:pt idx="1582">
                  <c:v>2545</c:v>
                </c:pt>
                <c:pt idx="1583">
                  <c:v>2555</c:v>
                </c:pt>
                <c:pt idx="1584">
                  <c:v>2550</c:v>
                </c:pt>
                <c:pt idx="1585">
                  <c:v>2565</c:v>
                </c:pt>
                <c:pt idx="1586">
                  <c:v>2555</c:v>
                </c:pt>
                <c:pt idx="1587">
                  <c:v>2570</c:v>
                </c:pt>
                <c:pt idx="1588">
                  <c:v>2570</c:v>
                </c:pt>
                <c:pt idx="1589">
                  <c:v>2545</c:v>
                </c:pt>
                <c:pt idx="1590">
                  <c:v>2550</c:v>
                </c:pt>
                <c:pt idx="1591">
                  <c:v>2555</c:v>
                </c:pt>
                <c:pt idx="1592">
                  <c:v>2560</c:v>
                </c:pt>
                <c:pt idx="1593">
                  <c:v>2545</c:v>
                </c:pt>
                <c:pt idx="1594">
                  <c:v>2555</c:v>
                </c:pt>
                <c:pt idx="1595">
                  <c:v>2540</c:v>
                </c:pt>
                <c:pt idx="1596">
                  <c:v>2540</c:v>
                </c:pt>
                <c:pt idx="1597">
                  <c:v>2570</c:v>
                </c:pt>
                <c:pt idx="1598">
                  <c:v>2585</c:v>
                </c:pt>
                <c:pt idx="1599">
                  <c:v>2580</c:v>
                </c:pt>
                <c:pt idx="1600">
                  <c:v>2600</c:v>
                </c:pt>
                <c:pt idx="1601">
                  <c:v>2570</c:v>
                </c:pt>
                <c:pt idx="1602">
                  <c:v>2545</c:v>
                </c:pt>
                <c:pt idx="1603">
                  <c:v>2545</c:v>
                </c:pt>
                <c:pt idx="1604">
                  <c:v>2565</c:v>
                </c:pt>
                <c:pt idx="1605">
                  <c:v>2555</c:v>
                </c:pt>
                <c:pt idx="1606">
                  <c:v>2585</c:v>
                </c:pt>
                <c:pt idx="1607">
                  <c:v>2590</c:v>
                </c:pt>
                <c:pt idx="1608">
                  <c:v>2560</c:v>
                </c:pt>
                <c:pt idx="1609">
                  <c:v>2570</c:v>
                </c:pt>
                <c:pt idx="1610">
                  <c:v>2550</c:v>
                </c:pt>
                <c:pt idx="1611">
                  <c:v>2565</c:v>
                </c:pt>
                <c:pt idx="1612">
                  <c:v>2570</c:v>
                </c:pt>
                <c:pt idx="1613">
                  <c:v>2545</c:v>
                </c:pt>
                <c:pt idx="1614">
                  <c:v>2565</c:v>
                </c:pt>
                <c:pt idx="1615">
                  <c:v>2575</c:v>
                </c:pt>
                <c:pt idx="1616">
                  <c:v>2545</c:v>
                </c:pt>
                <c:pt idx="1617">
                  <c:v>2545</c:v>
                </c:pt>
                <c:pt idx="1618">
                  <c:v>2600</c:v>
                </c:pt>
                <c:pt idx="1619">
                  <c:v>2560</c:v>
                </c:pt>
                <c:pt idx="1620">
                  <c:v>2580</c:v>
                </c:pt>
                <c:pt idx="1621">
                  <c:v>2560</c:v>
                </c:pt>
                <c:pt idx="1622">
                  <c:v>2590</c:v>
                </c:pt>
                <c:pt idx="1623">
                  <c:v>2530</c:v>
                </c:pt>
                <c:pt idx="1624">
                  <c:v>2560</c:v>
                </c:pt>
                <c:pt idx="1625">
                  <c:v>2550</c:v>
                </c:pt>
                <c:pt idx="1626">
                  <c:v>2520</c:v>
                </c:pt>
                <c:pt idx="1627">
                  <c:v>2530</c:v>
                </c:pt>
                <c:pt idx="1628">
                  <c:v>2575</c:v>
                </c:pt>
                <c:pt idx="1629">
                  <c:v>2550</c:v>
                </c:pt>
                <c:pt idx="1630">
                  <c:v>2545</c:v>
                </c:pt>
                <c:pt idx="1631">
                  <c:v>2545</c:v>
                </c:pt>
                <c:pt idx="1632">
                  <c:v>2540</c:v>
                </c:pt>
                <c:pt idx="1633">
                  <c:v>2565</c:v>
                </c:pt>
                <c:pt idx="1634">
                  <c:v>2540</c:v>
                </c:pt>
                <c:pt idx="1635">
                  <c:v>2540</c:v>
                </c:pt>
                <c:pt idx="1636">
                  <c:v>2545</c:v>
                </c:pt>
                <c:pt idx="1637">
                  <c:v>2565</c:v>
                </c:pt>
                <c:pt idx="1638">
                  <c:v>2565</c:v>
                </c:pt>
                <c:pt idx="1639">
                  <c:v>2555</c:v>
                </c:pt>
                <c:pt idx="1640">
                  <c:v>2545</c:v>
                </c:pt>
                <c:pt idx="1641">
                  <c:v>2550</c:v>
                </c:pt>
                <c:pt idx="1642">
                  <c:v>2565</c:v>
                </c:pt>
                <c:pt idx="1643">
                  <c:v>2565</c:v>
                </c:pt>
                <c:pt idx="1644">
                  <c:v>2535</c:v>
                </c:pt>
                <c:pt idx="1645">
                  <c:v>2560</c:v>
                </c:pt>
                <c:pt idx="1646">
                  <c:v>2575</c:v>
                </c:pt>
                <c:pt idx="1647">
                  <c:v>2555</c:v>
                </c:pt>
                <c:pt idx="1648">
                  <c:v>2545</c:v>
                </c:pt>
                <c:pt idx="1649">
                  <c:v>2560</c:v>
                </c:pt>
                <c:pt idx="1650">
                  <c:v>2565</c:v>
                </c:pt>
                <c:pt idx="1651">
                  <c:v>2580</c:v>
                </c:pt>
                <c:pt idx="1652">
                  <c:v>2560</c:v>
                </c:pt>
                <c:pt idx="1653">
                  <c:v>2525</c:v>
                </c:pt>
                <c:pt idx="1654">
                  <c:v>2545</c:v>
                </c:pt>
                <c:pt idx="1655">
                  <c:v>2545</c:v>
                </c:pt>
                <c:pt idx="1656">
                  <c:v>2540</c:v>
                </c:pt>
                <c:pt idx="1657">
                  <c:v>2550</c:v>
                </c:pt>
                <c:pt idx="1658">
                  <c:v>2540</c:v>
                </c:pt>
                <c:pt idx="1659">
                  <c:v>2540</c:v>
                </c:pt>
                <c:pt idx="1660">
                  <c:v>2560</c:v>
                </c:pt>
                <c:pt idx="1661">
                  <c:v>2560</c:v>
                </c:pt>
                <c:pt idx="1662">
                  <c:v>2580</c:v>
                </c:pt>
                <c:pt idx="1663">
                  <c:v>2570</c:v>
                </c:pt>
                <c:pt idx="1664">
                  <c:v>2565</c:v>
                </c:pt>
                <c:pt idx="1665">
                  <c:v>2560</c:v>
                </c:pt>
                <c:pt idx="1666">
                  <c:v>2550</c:v>
                </c:pt>
                <c:pt idx="1667">
                  <c:v>2555</c:v>
                </c:pt>
                <c:pt idx="1668">
                  <c:v>2560</c:v>
                </c:pt>
                <c:pt idx="1669">
                  <c:v>2560</c:v>
                </c:pt>
                <c:pt idx="1670">
                  <c:v>2570</c:v>
                </c:pt>
                <c:pt idx="1671">
                  <c:v>2555</c:v>
                </c:pt>
                <c:pt idx="1672">
                  <c:v>2530</c:v>
                </c:pt>
                <c:pt idx="1673">
                  <c:v>2550</c:v>
                </c:pt>
                <c:pt idx="1674">
                  <c:v>2530</c:v>
                </c:pt>
                <c:pt idx="1675">
                  <c:v>2580</c:v>
                </c:pt>
                <c:pt idx="1676">
                  <c:v>2560</c:v>
                </c:pt>
                <c:pt idx="1677">
                  <c:v>2530</c:v>
                </c:pt>
                <c:pt idx="1678">
                  <c:v>2550</c:v>
                </c:pt>
                <c:pt idx="1679">
                  <c:v>2580</c:v>
                </c:pt>
                <c:pt idx="1680">
                  <c:v>2545</c:v>
                </c:pt>
                <c:pt idx="1681">
                  <c:v>2580</c:v>
                </c:pt>
                <c:pt idx="1682">
                  <c:v>2550</c:v>
                </c:pt>
                <c:pt idx="1683">
                  <c:v>2550</c:v>
                </c:pt>
                <c:pt idx="1684">
                  <c:v>2575</c:v>
                </c:pt>
                <c:pt idx="1685">
                  <c:v>2530</c:v>
                </c:pt>
                <c:pt idx="1686">
                  <c:v>2525</c:v>
                </c:pt>
                <c:pt idx="1687">
                  <c:v>2530</c:v>
                </c:pt>
                <c:pt idx="1688">
                  <c:v>2550</c:v>
                </c:pt>
                <c:pt idx="1689">
                  <c:v>2545</c:v>
                </c:pt>
                <c:pt idx="1690">
                  <c:v>2545</c:v>
                </c:pt>
                <c:pt idx="1691">
                  <c:v>2575</c:v>
                </c:pt>
                <c:pt idx="1692">
                  <c:v>2570</c:v>
                </c:pt>
                <c:pt idx="1693">
                  <c:v>2565</c:v>
                </c:pt>
                <c:pt idx="1694">
                  <c:v>2560</c:v>
                </c:pt>
                <c:pt idx="1695">
                  <c:v>2550</c:v>
                </c:pt>
                <c:pt idx="1696">
                  <c:v>2565</c:v>
                </c:pt>
                <c:pt idx="1697">
                  <c:v>2560</c:v>
                </c:pt>
                <c:pt idx="1698">
                  <c:v>2555</c:v>
                </c:pt>
                <c:pt idx="1699">
                  <c:v>2535</c:v>
                </c:pt>
                <c:pt idx="1700">
                  <c:v>2570</c:v>
                </c:pt>
                <c:pt idx="1701">
                  <c:v>2585</c:v>
                </c:pt>
                <c:pt idx="1702">
                  <c:v>2565</c:v>
                </c:pt>
                <c:pt idx="1703">
                  <c:v>2560</c:v>
                </c:pt>
                <c:pt idx="1704">
                  <c:v>2565</c:v>
                </c:pt>
                <c:pt idx="1705">
                  <c:v>2585</c:v>
                </c:pt>
                <c:pt idx="1706">
                  <c:v>2585</c:v>
                </c:pt>
                <c:pt idx="1707">
                  <c:v>2625</c:v>
                </c:pt>
                <c:pt idx="1708">
                  <c:v>2620</c:v>
                </c:pt>
                <c:pt idx="1709">
                  <c:v>2640</c:v>
                </c:pt>
                <c:pt idx="1710">
                  <c:v>2670</c:v>
                </c:pt>
                <c:pt idx="1711">
                  <c:v>2630</c:v>
                </c:pt>
                <c:pt idx="1712">
                  <c:v>2620</c:v>
                </c:pt>
                <c:pt idx="1713">
                  <c:v>2670</c:v>
                </c:pt>
                <c:pt idx="1714">
                  <c:v>2755</c:v>
                </c:pt>
                <c:pt idx="1715">
                  <c:v>2805</c:v>
                </c:pt>
                <c:pt idx="1716">
                  <c:v>2890</c:v>
                </c:pt>
                <c:pt idx="1717">
                  <c:v>2905</c:v>
                </c:pt>
                <c:pt idx="1718">
                  <c:v>2970</c:v>
                </c:pt>
                <c:pt idx="1719">
                  <c:v>2995</c:v>
                </c:pt>
                <c:pt idx="1720">
                  <c:v>2920</c:v>
                </c:pt>
                <c:pt idx="1721">
                  <c:v>2915</c:v>
                </c:pt>
                <c:pt idx="1722">
                  <c:v>2880</c:v>
                </c:pt>
                <c:pt idx="1723">
                  <c:v>2865</c:v>
                </c:pt>
                <c:pt idx="1724">
                  <c:v>2845</c:v>
                </c:pt>
                <c:pt idx="1725">
                  <c:v>2850</c:v>
                </c:pt>
                <c:pt idx="1726">
                  <c:v>2745</c:v>
                </c:pt>
                <c:pt idx="1727">
                  <c:v>2740</c:v>
                </c:pt>
                <c:pt idx="1728">
                  <c:v>2670</c:v>
                </c:pt>
                <c:pt idx="1729">
                  <c:v>2645</c:v>
                </c:pt>
                <c:pt idx="1730">
                  <c:v>2665</c:v>
                </c:pt>
                <c:pt idx="1731">
                  <c:v>2650</c:v>
                </c:pt>
                <c:pt idx="1732">
                  <c:v>2600</c:v>
                </c:pt>
                <c:pt idx="1733">
                  <c:v>2580</c:v>
                </c:pt>
                <c:pt idx="1734">
                  <c:v>2575</c:v>
                </c:pt>
                <c:pt idx="1735">
                  <c:v>2585</c:v>
                </c:pt>
                <c:pt idx="1736">
                  <c:v>2595</c:v>
                </c:pt>
                <c:pt idx="1737">
                  <c:v>2600</c:v>
                </c:pt>
                <c:pt idx="1738">
                  <c:v>2550</c:v>
                </c:pt>
                <c:pt idx="1739">
                  <c:v>2540</c:v>
                </c:pt>
                <c:pt idx="1740">
                  <c:v>2555</c:v>
                </c:pt>
                <c:pt idx="1741">
                  <c:v>2560</c:v>
                </c:pt>
                <c:pt idx="1742">
                  <c:v>2555</c:v>
                </c:pt>
                <c:pt idx="1743">
                  <c:v>2580</c:v>
                </c:pt>
                <c:pt idx="1744">
                  <c:v>2585</c:v>
                </c:pt>
                <c:pt idx="1745">
                  <c:v>2545</c:v>
                </c:pt>
                <c:pt idx="1746">
                  <c:v>2550</c:v>
                </c:pt>
                <c:pt idx="1747">
                  <c:v>2545</c:v>
                </c:pt>
                <c:pt idx="1748">
                  <c:v>2540</c:v>
                </c:pt>
                <c:pt idx="1749">
                  <c:v>2565</c:v>
                </c:pt>
                <c:pt idx="1750">
                  <c:v>2550</c:v>
                </c:pt>
                <c:pt idx="1751">
                  <c:v>2555</c:v>
                </c:pt>
                <c:pt idx="1752">
                  <c:v>2550</c:v>
                </c:pt>
                <c:pt idx="1753">
                  <c:v>2555</c:v>
                </c:pt>
                <c:pt idx="1754">
                  <c:v>2565</c:v>
                </c:pt>
                <c:pt idx="1755">
                  <c:v>2580</c:v>
                </c:pt>
                <c:pt idx="1756">
                  <c:v>2560</c:v>
                </c:pt>
                <c:pt idx="1757">
                  <c:v>2540</c:v>
                </c:pt>
                <c:pt idx="1758">
                  <c:v>2560</c:v>
                </c:pt>
                <c:pt idx="1759">
                  <c:v>2560</c:v>
                </c:pt>
                <c:pt idx="1760">
                  <c:v>2550</c:v>
                </c:pt>
                <c:pt idx="1761">
                  <c:v>2540</c:v>
                </c:pt>
                <c:pt idx="1762">
                  <c:v>2540</c:v>
                </c:pt>
                <c:pt idx="1763">
                  <c:v>2555</c:v>
                </c:pt>
                <c:pt idx="1764">
                  <c:v>2555</c:v>
                </c:pt>
                <c:pt idx="1765">
                  <c:v>2545</c:v>
                </c:pt>
                <c:pt idx="1766">
                  <c:v>2535</c:v>
                </c:pt>
                <c:pt idx="1767">
                  <c:v>2555</c:v>
                </c:pt>
                <c:pt idx="1768">
                  <c:v>2550</c:v>
                </c:pt>
                <c:pt idx="1769">
                  <c:v>2530</c:v>
                </c:pt>
                <c:pt idx="1770">
                  <c:v>2555</c:v>
                </c:pt>
                <c:pt idx="1771">
                  <c:v>2575</c:v>
                </c:pt>
                <c:pt idx="1772">
                  <c:v>2570</c:v>
                </c:pt>
                <c:pt idx="1773">
                  <c:v>2555</c:v>
                </c:pt>
                <c:pt idx="1774">
                  <c:v>2555</c:v>
                </c:pt>
                <c:pt idx="1775">
                  <c:v>2560</c:v>
                </c:pt>
                <c:pt idx="1776">
                  <c:v>2555</c:v>
                </c:pt>
                <c:pt idx="1777">
                  <c:v>2540</c:v>
                </c:pt>
                <c:pt idx="1778">
                  <c:v>2525</c:v>
                </c:pt>
                <c:pt idx="1779">
                  <c:v>2540</c:v>
                </c:pt>
                <c:pt idx="1780">
                  <c:v>2550</c:v>
                </c:pt>
                <c:pt idx="1781">
                  <c:v>2555</c:v>
                </c:pt>
                <c:pt idx="1782">
                  <c:v>2565</c:v>
                </c:pt>
                <c:pt idx="1783">
                  <c:v>2560</c:v>
                </c:pt>
                <c:pt idx="1784">
                  <c:v>2555</c:v>
                </c:pt>
                <c:pt idx="1785">
                  <c:v>2540</c:v>
                </c:pt>
                <c:pt idx="1786">
                  <c:v>2550</c:v>
                </c:pt>
                <c:pt idx="1787">
                  <c:v>2560</c:v>
                </c:pt>
                <c:pt idx="1788">
                  <c:v>2545</c:v>
                </c:pt>
                <c:pt idx="1789">
                  <c:v>2550</c:v>
                </c:pt>
                <c:pt idx="1790">
                  <c:v>2550</c:v>
                </c:pt>
                <c:pt idx="1791">
                  <c:v>2540</c:v>
                </c:pt>
                <c:pt idx="1792">
                  <c:v>2550</c:v>
                </c:pt>
                <c:pt idx="1793">
                  <c:v>2520</c:v>
                </c:pt>
                <c:pt idx="1794">
                  <c:v>2540</c:v>
                </c:pt>
                <c:pt idx="1795">
                  <c:v>2530</c:v>
                </c:pt>
                <c:pt idx="1796">
                  <c:v>2545</c:v>
                </c:pt>
                <c:pt idx="1797">
                  <c:v>2540</c:v>
                </c:pt>
                <c:pt idx="1798">
                  <c:v>2590</c:v>
                </c:pt>
                <c:pt idx="1799">
                  <c:v>2555</c:v>
                </c:pt>
                <c:pt idx="1800">
                  <c:v>2530</c:v>
                </c:pt>
                <c:pt idx="1801">
                  <c:v>2555</c:v>
                </c:pt>
                <c:pt idx="1802">
                  <c:v>2555</c:v>
                </c:pt>
                <c:pt idx="1803">
                  <c:v>2565</c:v>
                </c:pt>
                <c:pt idx="1804">
                  <c:v>2540</c:v>
                </c:pt>
                <c:pt idx="1805">
                  <c:v>2535</c:v>
                </c:pt>
                <c:pt idx="1806">
                  <c:v>2555</c:v>
                </c:pt>
                <c:pt idx="1807">
                  <c:v>2545</c:v>
                </c:pt>
                <c:pt idx="1808">
                  <c:v>2525</c:v>
                </c:pt>
                <c:pt idx="1809">
                  <c:v>2550</c:v>
                </c:pt>
                <c:pt idx="1810">
                  <c:v>2550</c:v>
                </c:pt>
                <c:pt idx="1811">
                  <c:v>2545</c:v>
                </c:pt>
                <c:pt idx="1812">
                  <c:v>2530</c:v>
                </c:pt>
                <c:pt idx="1813">
                  <c:v>2545</c:v>
                </c:pt>
                <c:pt idx="1814">
                  <c:v>2550</c:v>
                </c:pt>
                <c:pt idx="1815">
                  <c:v>2555</c:v>
                </c:pt>
                <c:pt idx="1816">
                  <c:v>2555</c:v>
                </c:pt>
                <c:pt idx="1817">
                  <c:v>2530</c:v>
                </c:pt>
                <c:pt idx="1818">
                  <c:v>2540</c:v>
                </c:pt>
                <c:pt idx="1819">
                  <c:v>2560</c:v>
                </c:pt>
                <c:pt idx="1820">
                  <c:v>2555</c:v>
                </c:pt>
                <c:pt idx="1821">
                  <c:v>2545</c:v>
                </c:pt>
                <c:pt idx="1822">
                  <c:v>2565</c:v>
                </c:pt>
                <c:pt idx="1823">
                  <c:v>2560</c:v>
                </c:pt>
                <c:pt idx="1824">
                  <c:v>2560</c:v>
                </c:pt>
                <c:pt idx="1825">
                  <c:v>2540</c:v>
                </c:pt>
                <c:pt idx="1826">
                  <c:v>2520</c:v>
                </c:pt>
                <c:pt idx="1827">
                  <c:v>2535</c:v>
                </c:pt>
                <c:pt idx="1828">
                  <c:v>2545</c:v>
                </c:pt>
                <c:pt idx="1829">
                  <c:v>2560</c:v>
                </c:pt>
                <c:pt idx="1830">
                  <c:v>2560</c:v>
                </c:pt>
                <c:pt idx="1831">
                  <c:v>2545</c:v>
                </c:pt>
                <c:pt idx="1832">
                  <c:v>2530</c:v>
                </c:pt>
                <c:pt idx="1833">
                  <c:v>2540</c:v>
                </c:pt>
                <c:pt idx="1834">
                  <c:v>2530</c:v>
                </c:pt>
                <c:pt idx="1835">
                  <c:v>2530</c:v>
                </c:pt>
                <c:pt idx="1836">
                  <c:v>2555</c:v>
                </c:pt>
                <c:pt idx="1837">
                  <c:v>2550</c:v>
                </c:pt>
                <c:pt idx="1838">
                  <c:v>2530</c:v>
                </c:pt>
                <c:pt idx="1839">
                  <c:v>2540</c:v>
                </c:pt>
                <c:pt idx="1840">
                  <c:v>2540</c:v>
                </c:pt>
                <c:pt idx="1841">
                  <c:v>2575</c:v>
                </c:pt>
                <c:pt idx="1842">
                  <c:v>2545</c:v>
                </c:pt>
                <c:pt idx="1843">
                  <c:v>2555</c:v>
                </c:pt>
                <c:pt idx="1844">
                  <c:v>2540</c:v>
                </c:pt>
                <c:pt idx="1845">
                  <c:v>2545</c:v>
                </c:pt>
                <c:pt idx="1846">
                  <c:v>2595</c:v>
                </c:pt>
                <c:pt idx="1847">
                  <c:v>2555</c:v>
                </c:pt>
                <c:pt idx="1848">
                  <c:v>2545</c:v>
                </c:pt>
                <c:pt idx="1849">
                  <c:v>2550</c:v>
                </c:pt>
                <c:pt idx="1850">
                  <c:v>2535</c:v>
                </c:pt>
                <c:pt idx="1851">
                  <c:v>2540</c:v>
                </c:pt>
                <c:pt idx="1852">
                  <c:v>2520</c:v>
                </c:pt>
                <c:pt idx="1853">
                  <c:v>2555</c:v>
                </c:pt>
                <c:pt idx="1854">
                  <c:v>2555</c:v>
                </c:pt>
                <c:pt idx="1855">
                  <c:v>2555</c:v>
                </c:pt>
                <c:pt idx="1856">
                  <c:v>2540</c:v>
                </c:pt>
                <c:pt idx="1857">
                  <c:v>2555</c:v>
                </c:pt>
                <c:pt idx="1858">
                  <c:v>2530</c:v>
                </c:pt>
                <c:pt idx="1859">
                  <c:v>2550</c:v>
                </c:pt>
                <c:pt idx="1860">
                  <c:v>2540</c:v>
                </c:pt>
                <c:pt idx="1861">
                  <c:v>2545</c:v>
                </c:pt>
                <c:pt idx="1862">
                  <c:v>2555</c:v>
                </c:pt>
                <c:pt idx="1863">
                  <c:v>2545</c:v>
                </c:pt>
                <c:pt idx="1864">
                  <c:v>2545</c:v>
                </c:pt>
                <c:pt idx="1865">
                  <c:v>2565</c:v>
                </c:pt>
                <c:pt idx="1866">
                  <c:v>2550</c:v>
                </c:pt>
                <c:pt idx="1867">
                  <c:v>2575</c:v>
                </c:pt>
                <c:pt idx="1868">
                  <c:v>2555</c:v>
                </c:pt>
                <c:pt idx="1869">
                  <c:v>2545</c:v>
                </c:pt>
                <c:pt idx="1870">
                  <c:v>2530</c:v>
                </c:pt>
                <c:pt idx="1871">
                  <c:v>2545</c:v>
                </c:pt>
                <c:pt idx="1872">
                  <c:v>2545</c:v>
                </c:pt>
                <c:pt idx="1873">
                  <c:v>2530</c:v>
                </c:pt>
                <c:pt idx="1874">
                  <c:v>2540</c:v>
                </c:pt>
                <c:pt idx="1875">
                  <c:v>2530</c:v>
                </c:pt>
                <c:pt idx="1876">
                  <c:v>2535</c:v>
                </c:pt>
                <c:pt idx="1877">
                  <c:v>2540</c:v>
                </c:pt>
                <c:pt idx="1878">
                  <c:v>2535</c:v>
                </c:pt>
                <c:pt idx="1879">
                  <c:v>2535</c:v>
                </c:pt>
                <c:pt idx="1880">
                  <c:v>2550</c:v>
                </c:pt>
                <c:pt idx="1881">
                  <c:v>2545</c:v>
                </c:pt>
                <c:pt idx="1882">
                  <c:v>2545</c:v>
                </c:pt>
                <c:pt idx="1883">
                  <c:v>2550</c:v>
                </c:pt>
                <c:pt idx="1884">
                  <c:v>2540</c:v>
                </c:pt>
                <c:pt idx="1885">
                  <c:v>2540</c:v>
                </c:pt>
                <c:pt idx="1886">
                  <c:v>2535</c:v>
                </c:pt>
                <c:pt idx="1887">
                  <c:v>2535</c:v>
                </c:pt>
                <c:pt idx="1888">
                  <c:v>2550</c:v>
                </c:pt>
                <c:pt idx="1889">
                  <c:v>2545</c:v>
                </c:pt>
                <c:pt idx="1890">
                  <c:v>2550</c:v>
                </c:pt>
                <c:pt idx="1891">
                  <c:v>2545</c:v>
                </c:pt>
                <c:pt idx="1892">
                  <c:v>2545</c:v>
                </c:pt>
                <c:pt idx="1893">
                  <c:v>2550</c:v>
                </c:pt>
                <c:pt idx="1894">
                  <c:v>2545</c:v>
                </c:pt>
                <c:pt idx="1895">
                  <c:v>2535</c:v>
                </c:pt>
                <c:pt idx="1896">
                  <c:v>2545</c:v>
                </c:pt>
                <c:pt idx="1897">
                  <c:v>2545</c:v>
                </c:pt>
                <c:pt idx="1898">
                  <c:v>2575</c:v>
                </c:pt>
                <c:pt idx="1899">
                  <c:v>2545</c:v>
                </c:pt>
                <c:pt idx="1900">
                  <c:v>2540</c:v>
                </c:pt>
                <c:pt idx="1901">
                  <c:v>2540</c:v>
                </c:pt>
                <c:pt idx="1902">
                  <c:v>2550</c:v>
                </c:pt>
                <c:pt idx="1903">
                  <c:v>2545</c:v>
                </c:pt>
                <c:pt idx="1904">
                  <c:v>2525</c:v>
                </c:pt>
                <c:pt idx="1905">
                  <c:v>2550</c:v>
                </c:pt>
                <c:pt idx="1906">
                  <c:v>2535</c:v>
                </c:pt>
                <c:pt idx="1907">
                  <c:v>2535</c:v>
                </c:pt>
                <c:pt idx="1908">
                  <c:v>2525</c:v>
                </c:pt>
                <c:pt idx="1909">
                  <c:v>2550</c:v>
                </c:pt>
                <c:pt idx="1910">
                  <c:v>2555</c:v>
                </c:pt>
                <c:pt idx="1911">
                  <c:v>2530</c:v>
                </c:pt>
                <c:pt idx="1912">
                  <c:v>2570</c:v>
                </c:pt>
                <c:pt idx="1913">
                  <c:v>2530</c:v>
                </c:pt>
                <c:pt idx="1914">
                  <c:v>2525</c:v>
                </c:pt>
                <c:pt idx="1915">
                  <c:v>2555</c:v>
                </c:pt>
                <c:pt idx="1916">
                  <c:v>2540</c:v>
                </c:pt>
                <c:pt idx="1917">
                  <c:v>2540</c:v>
                </c:pt>
                <c:pt idx="1918">
                  <c:v>2525</c:v>
                </c:pt>
                <c:pt idx="1919">
                  <c:v>2540</c:v>
                </c:pt>
                <c:pt idx="1920">
                  <c:v>2545</c:v>
                </c:pt>
                <c:pt idx="1921">
                  <c:v>2570</c:v>
                </c:pt>
                <c:pt idx="1922">
                  <c:v>2550</c:v>
                </c:pt>
                <c:pt idx="1923">
                  <c:v>2560</c:v>
                </c:pt>
                <c:pt idx="1924">
                  <c:v>2560</c:v>
                </c:pt>
                <c:pt idx="1925">
                  <c:v>2525</c:v>
                </c:pt>
                <c:pt idx="1926">
                  <c:v>2510</c:v>
                </c:pt>
                <c:pt idx="1927">
                  <c:v>2525</c:v>
                </c:pt>
                <c:pt idx="1928">
                  <c:v>2530</c:v>
                </c:pt>
                <c:pt idx="1929">
                  <c:v>2530</c:v>
                </c:pt>
                <c:pt idx="1930">
                  <c:v>2530</c:v>
                </c:pt>
                <c:pt idx="1931">
                  <c:v>2545</c:v>
                </c:pt>
                <c:pt idx="1932">
                  <c:v>2555</c:v>
                </c:pt>
                <c:pt idx="1933">
                  <c:v>2550</c:v>
                </c:pt>
                <c:pt idx="1934">
                  <c:v>2545</c:v>
                </c:pt>
                <c:pt idx="1935">
                  <c:v>2555</c:v>
                </c:pt>
                <c:pt idx="1936">
                  <c:v>2540</c:v>
                </c:pt>
                <c:pt idx="1937">
                  <c:v>2525</c:v>
                </c:pt>
                <c:pt idx="1938">
                  <c:v>2545</c:v>
                </c:pt>
                <c:pt idx="1939">
                  <c:v>2545</c:v>
                </c:pt>
                <c:pt idx="1940">
                  <c:v>2550</c:v>
                </c:pt>
                <c:pt idx="1941">
                  <c:v>2545</c:v>
                </c:pt>
                <c:pt idx="1942">
                  <c:v>2545</c:v>
                </c:pt>
                <c:pt idx="1943">
                  <c:v>2545</c:v>
                </c:pt>
                <c:pt idx="1944">
                  <c:v>2530</c:v>
                </c:pt>
                <c:pt idx="1945">
                  <c:v>2520</c:v>
                </c:pt>
                <c:pt idx="1946">
                  <c:v>2555</c:v>
                </c:pt>
                <c:pt idx="1947">
                  <c:v>2560</c:v>
                </c:pt>
                <c:pt idx="1948">
                  <c:v>2525</c:v>
                </c:pt>
                <c:pt idx="1949">
                  <c:v>2535</c:v>
                </c:pt>
                <c:pt idx="1950">
                  <c:v>2540</c:v>
                </c:pt>
                <c:pt idx="1951">
                  <c:v>2535</c:v>
                </c:pt>
                <c:pt idx="1952">
                  <c:v>2560</c:v>
                </c:pt>
                <c:pt idx="1953">
                  <c:v>2565</c:v>
                </c:pt>
                <c:pt idx="1954">
                  <c:v>2545</c:v>
                </c:pt>
                <c:pt idx="1955">
                  <c:v>2550</c:v>
                </c:pt>
                <c:pt idx="1956">
                  <c:v>2540</c:v>
                </c:pt>
                <c:pt idx="1957">
                  <c:v>2525</c:v>
                </c:pt>
                <c:pt idx="1958">
                  <c:v>2525</c:v>
                </c:pt>
                <c:pt idx="1959">
                  <c:v>2540</c:v>
                </c:pt>
                <c:pt idx="1960">
                  <c:v>2530</c:v>
                </c:pt>
                <c:pt idx="1961">
                  <c:v>2550</c:v>
                </c:pt>
                <c:pt idx="1962">
                  <c:v>2580</c:v>
                </c:pt>
                <c:pt idx="1963">
                  <c:v>2545</c:v>
                </c:pt>
                <c:pt idx="1964">
                  <c:v>2535</c:v>
                </c:pt>
                <c:pt idx="1965">
                  <c:v>2540</c:v>
                </c:pt>
                <c:pt idx="1966">
                  <c:v>2525</c:v>
                </c:pt>
                <c:pt idx="1967">
                  <c:v>2550</c:v>
                </c:pt>
                <c:pt idx="1968">
                  <c:v>2545</c:v>
                </c:pt>
                <c:pt idx="1969">
                  <c:v>2525</c:v>
                </c:pt>
                <c:pt idx="1970">
                  <c:v>2570</c:v>
                </c:pt>
                <c:pt idx="1971">
                  <c:v>2545</c:v>
                </c:pt>
                <c:pt idx="1972">
                  <c:v>2520</c:v>
                </c:pt>
                <c:pt idx="1973">
                  <c:v>2530</c:v>
                </c:pt>
                <c:pt idx="1974">
                  <c:v>2560</c:v>
                </c:pt>
                <c:pt idx="1975">
                  <c:v>2550</c:v>
                </c:pt>
                <c:pt idx="1976">
                  <c:v>2575</c:v>
                </c:pt>
                <c:pt idx="1977">
                  <c:v>2550</c:v>
                </c:pt>
                <c:pt idx="1978">
                  <c:v>2550</c:v>
                </c:pt>
                <c:pt idx="1979">
                  <c:v>2540</c:v>
                </c:pt>
                <c:pt idx="1980">
                  <c:v>2560</c:v>
                </c:pt>
                <c:pt idx="1981">
                  <c:v>2560</c:v>
                </c:pt>
                <c:pt idx="1982">
                  <c:v>2540</c:v>
                </c:pt>
                <c:pt idx="1983">
                  <c:v>2555</c:v>
                </c:pt>
                <c:pt idx="1984">
                  <c:v>2555</c:v>
                </c:pt>
                <c:pt idx="1985">
                  <c:v>2555</c:v>
                </c:pt>
                <c:pt idx="1986">
                  <c:v>2580</c:v>
                </c:pt>
                <c:pt idx="1987">
                  <c:v>2560</c:v>
                </c:pt>
                <c:pt idx="1988">
                  <c:v>2580</c:v>
                </c:pt>
                <c:pt idx="1989">
                  <c:v>2595</c:v>
                </c:pt>
                <c:pt idx="1990">
                  <c:v>2575</c:v>
                </c:pt>
                <c:pt idx="1991">
                  <c:v>2560</c:v>
                </c:pt>
                <c:pt idx="1992">
                  <c:v>2590</c:v>
                </c:pt>
                <c:pt idx="1993">
                  <c:v>2605</c:v>
                </c:pt>
                <c:pt idx="1994">
                  <c:v>2595</c:v>
                </c:pt>
                <c:pt idx="1995">
                  <c:v>2595</c:v>
                </c:pt>
                <c:pt idx="1996">
                  <c:v>2605</c:v>
                </c:pt>
                <c:pt idx="1997">
                  <c:v>2590</c:v>
                </c:pt>
                <c:pt idx="1998">
                  <c:v>2565</c:v>
                </c:pt>
                <c:pt idx="1999">
                  <c:v>2570</c:v>
                </c:pt>
                <c:pt idx="2000">
                  <c:v>2570</c:v>
                </c:pt>
                <c:pt idx="2001">
                  <c:v>2585</c:v>
                </c:pt>
                <c:pt idx="2002">
                  <c:v>2580</c:v>
                </c:pt>
                <c:pt idx="2003">
                  <c:v>2560</c:v>
                </c:pt>
                <c:pt idx="2004">
                  <c:v>2555</c:v>
                </c:pt>
                <c:pt idx="2005">
                  <c:v>2530</c:v>
                </c:pt>
                <c:pt idx="2006">
                  <c:v>2520</c:v>
                </c:pt>
                <c:pt idx="2007">
                  <c:v>2545</c:v>
                </c:pt>
                <c:pt idx="2008">
                  <c:v>2545</c:v>
                </c:pt>
                <c:pt idx="2009">
                  <c:v>2540</c:v>
                </c:pt>
                <c:pt idx="2010">
                  <c:v>2545</c:v>
                </c:pt>
                <c:pt idx="2011">
                  <c:v>2540</c:v>
                </c:pt>
                <c:pt idx="2012">
                  <c:v>2520</c:v>
                </c:pt>
                <c:pt idx="2013">
                  <c:v>2525</c:v>
                </c:pt>
                <c:pt idx="2014">
                  <c:v>2535</c:v>
                </c:pt>
                <c:pt idx="2015">
                  <c:v>2545</c:v>
                </c:pt>
                <c:pt idx="2016">
                  <c:v>2540</c:v>
                </c:pt>
                <c:pt idx="2017">
                  <c:v>2525</c:v>
                </c:pt>
                <c:pt idx="2018">
                  <c:v>2600</c:v>
                </c:pt>
                <c:pt idx="2019">
                  <c:v>2520</c:v>
                </c:pt>
                <c:pt idx="2020">
                  <c:v>2525</c:v>
                </c:pt>
                <c:pt idx="2021">
                  <c:v>2555</c:v>
                </c:pt>
                <c:pt idx="2022">
                  <c:v>2530</c:v>
                </c:pt>
                <c:pt idx="2023">
                  <c:v>2535</c:v>
                </c:pt>
                <c:pt idx="2024">
                  <c:v>2570</c:v>
                </c:pt>
                <c:pt idx="2025">
                  <c:v>2530</c:v>
                </c:pt>
                <c:pt idx="2026">
                  <c:v>2560</c:v>
                </c:pt>
                <c:pt idx="2027">
                  <c:v>2540</c:v>
                </c:pt>
                <c:pt idx="2028">
                  <c:v>2530</c:v>
                </c:pt>
                <c:pt idx="2029">
                  <c:v>2520</c:v>
                </c:pt>
                <c:pt idx="2030">
                  <c:v>2555</c:v>
                </c:pt>
                <c:pt idx="2031">
                  <c:v>2525</c:v>
                </c:pt>
                <c:pt idx="2032">
                  <c:v>2520</c:v>
                </c:pt>
                <c:pt idx="2033">
                  <c:v>2530</c:v>
                </c:pt>
                <c:pt idx="2034">
                  <c:v>2555</c:v>
                </c:pt>
                <c:pt idx="2035">
                  <c:v>2540</c:v>
                </c:pt>
                <c:pt idx="2036">
                  <c:v>2535</c:v>
                </c:pt>
                <c:pt idx="2037">
                  <c:v>2580</c:v>
                </c:pt>
                <c:pt idx="2038">
                  <c:v>2580</c:v>
                </c:pt>
                <c:pt idx="2039">
                  <c:v>2550</c:v>
                </c:pt>
                <c:pt idx="2040">
                  <c:v>2550</c:v>
                </c:pt>
                <c:pt idx="2041">
                  <c:v>2560</c:v>
                </c:pt>
                <c:pt idx="2042">
                  <c:v>2565</c:v>
                </c:pt>
                <c:pt idx="2043">
                  <c:v>2560</c:v>
                </c:pt>
                <c:pt idx="2044">
                  <c:v>2600</c:v>
                </c:pt>
                <c:pt idx="2045">
                  <c:v>2615</c:v>
                </c:pt>
                <c:pt idx="2046">
                  <c:v>2640</c:v>
                </c:pt>
                <c:pt idx="2047">
                  <c:v>2630</c:v>
                </c:pt>
                <c:pt idx="2048">
                  <c:v>2660</c:v>
                </c:pt>
                <c:pt idx="2049">
                  <c:v>2660</c:v>
                </c:pt>
                <c:pt idx="2050">
                  <c:v>2640</c:v>
                </c:pt>
                <c:pt idx="2051">
                  <c:v>2630</c:v>
                </c:pt>
                <c:pt idx="2052">
                  <c:v>2645</c:v>
                </c:pt>
                <c:pt idx="2053">
                  <c:v>2700</c:v>
                </c:pt>
                <c:pt idx="2054">
                  <c:v>2770</c:v>
                </c:pt>
                <c:pt idx="2055">
                  <c:v>2755</c:v>
                </c:pt>
                <c:pt idx="2056">
                  <c:v>2750</c:v>
                </c:pt>
                <c:pt idx="2057">
                  <c:v>2725</c:v>
                </c:pt>
                <c:pt idx="2058">
                  <c:v>2710</c:v>
                </c:pt>
                <c:pt idx="2059">
                  <c:v>2705</c:v>
                </c:pt>
                <c:pt idx="2060">
                  <c:v>2665</c:v>
                </c:pt>
                <c:pt idx="2061">
                  <c:v>2625</c:v>
                </c:pt>
                <c:pt idx="2062">
                  <c:v>2640</c:v>
                </c:pt>
                <c:pt idx="2063">
                  <c:v>2635</c:v>
                </c:pt>
                <c:pt idx="2064">
                  <c:v>2620</c:v>
                </c:pt>
                <c:pt idx="2065">
                  <c:v>2595</c:v>
                </c:pt>
                <c:pt idx="2066">
                  <c:v>2575</c:v>
                </c:pt>
                <c:pt idx="2067">
                  <c:v>2575</c:v>
                </c:pt>
                <c:pt idx="2068">
                  <c:v>2555</c:v>
                </c:pt>
                <c:pt idx="2069">
                  <c:v>2565</c:v>
                </c:pt>
                <c:pt idx="2070">
                  <c:v>2545</c:v>
                </c:pt>
                <c:pt idx="2071">
                  <c:v>2540</c:v>
                </c:pt>
                <c:pt idx="2072">
                  <c:v>2550</c:v>
                </c:pt>
                <c:pt idx="2073">
                  <c:v>2545</c:v>
                </c:pt>
                <c:pt idx="2074">
                  <c:v>2550</c:v>
                </c:pt>
                <c:pt idx="2075">
                  <c:v>2535</c:v>
                </c:pt>
                <c:pt idx="2076">
                  <c:v>2530</c:v>
                </c:pt>
                <c:pt idx="2077">
                  <c:v>2550</c:v>
                </c:pt>
                <c:pt idx="2078">
                  <c:v>2555</c:v>
                </c:pt>
                <c:pt idx="2079">
                  <c:v>2555</c:v>
                </c:pt>
                <c:pt idx="2080">
                  <c:v>2570</c:v>
                </c:pt>
                <c:pt idx="2081">
                  <c:v>2525</c:v>
                </c:pt>
                <c:pt idx="2082">
                  <c:v>2575</c:v>
                </c:pt>
                <c:pt idx="2083">
                  <c:v>2595</c:v>
                </c:pt>
                <c:pt idx="2084">
                  <c:v>2540</c:v>
                </c:pt>
                <c:pt idx="2085">
                  <c:v>2535</c:v>
                </c:pt>
                <c:pt idx="2086">
                  <c:v>2555</c:v>
                </c:pt>
                <c:pt idx="2087">
                  <c:v>2570</c:v>
                </c:pt>
                <c:pt idx="2088">
                  <c:v>2540</c:v>
                </c:pt>
                <c:pt idx="2089">
                  <c:v>2545</c:v>
                </c:pt>
                <c:pt idx="2090">
                  <c:v>2515</c:v>
                </c:pt>
                <c:pt idx="2091">
                  <c:v>2530</c:v>
                </c:pt>
                <c:pt idx="2092">
                  <c:v>2530</c:v>
                </c:pt>
                <c:pt idx="2093">
                  <c:v>2540</c:v>
                </c:pt>
                <c:pt idx="2094">
                  <c:v>2540</c:v>
                </c:pt>
                <c:pt idx="2095">
                  <c:v>2550</c:v>
                </c:pt>
                <c:pt idx="2096">
                  <c:v>2575</c:v>
                </c:pt>
                <c:pt idx="2097">
                  <c:v>2555</c:v>
                </c:pt>
                <c:pt idx="2098">
                  <c:v>2540</c:v>
                </c:pt>
                <c:pt idx="2099">
                  <c:v>2525</c:v>
                </c:pt>
                <c:pt idx="2100">
                  <c:v>2535</c:v>
                </c:pt>
                <c:pt idx="2101">
                  <c:v>2535</c:v>
                </c:pt>
                <c:pt idx="2102">
                  <c:v>2530</c:v>
                </c:pt>
                <c:pt idx="2103">
                  <c:v>2535</c:v>
                </c:pt>
                <c:pt idx="2104">
                  <c:v>2540</c:v>
                </c:pt>
                <c:pt idx="2105">
                  <c:v>2530</c:v>
                </c:pt>
                <c:pt idx="2106">
                  <c:v>2550</c:v>
                </c:pt>
                <c:pt idx="2107">
                  <c:v>2560</c:v>
                </c:pt>
                <c:pt idx="2108">
                  <c:v>2545</c:v>
                </c:pt>
                <c:pt idx="2109">
                  <c:v>2530</c:v>
                </c:pt>
                <c:pt idx="2110">
                  <c:v>2530</c:v>
                </c:pt>
                <c:pt idx="2111">
                  <c:v>2530</c:v>
                </c:pt>
                <c:pt idx="2112">
                  <c:v>2540</c:v>
                </c:pt>
                <c:pt idx="2113">
                  <c:v>2540</c:v>
                </c:pt>
                <c:pt idx="2114">
                  <c:v>2555</c:v>
                </c:pt>
                <c:pt idx="2115">
                  <c:v>2545</c:v>
                </c:pt>
                <c:pt idx="2116">
                  <c:v>2530</c:v>
                </c:pt>
                <c:pt idx="2117">
                  <c:v>2550</c:v>
                </c:pt>
                <c:pt idx="2118">
                  <c:v>2545</c:v>
                </c:pt>
                <c:pt idx="2119">
                  <c:v>2540</c:v>
                </c:pt>
                <c:pt idx="2120">
                  <c:v>2545</c:v>
                </c:pt>
                <c:pt idx="2121">
                  <c:v>2540</c:v>
                </c:pt>
                <c:pt idx="2122">
                  <c:v>2555</c:v>
                </c:pt>
                <c:pt idx="2123">
                  <c:v>2545</c:v>
                </c:pt>
                <c:pt idx="2124">
                  <c:v>2575</c:v>
                </c:pt>
                <c:pt idx="2125">
                  <c:v>2555</c:v>
                </c:pt>
                <c:pt idx="2126">
                  <c:v>2570</c:v>
                </c:pt>
                <c:pt idx="2127">
                  <c:v>2560</c:v>
                </c:pt>
                <c:pt idx="2128">
                  <c:v>2585</c:v>
                </c:pt>
                <c:pt idx="2129">
                  <c:v>2660</c:v>
                </c:pt>
                <c:pt idx="2130">
                  <c:v>2675</c:v>
                </c:pt>
                <c:pt idx="2131">
                  <c:v>2710</c:v>
                </c:pt>
                <c:pt idx="2132">
                  <c:v>2670</c:v>
                </c:pt>
                <c:pt idx="2133">
                  <c:v>2710</c:v>
                </c:pt>
                <c:pt idx="2134">
                  <c:v>2775</c:v>
                </c:pt>
                <c:pt idx="2135">
                  <c:v>2765</c:v>
                </c:pt>
                <c:pt idx="2136">
                  <c:v>2875</c:v>
                </c:pt>
                <c:pt idx="2137">
                  <c:v>2970</c:v>
                </c:pt>
                <c:pt idx="2138">
                  <c:v>2940</c:v>
                </c:pt>
                <c:pt idx="2139">
                  <c:v>3000</c:v>
                </c:pt>
                <c:pt idx="2140">
                  <c:v>3050</c:v>
                </c:pt>
                <c:pt idx="2141">
                  <c:v>3045</c:v>
                </c:pt>
                <c:pt idx="2142">
                  <c:v>2920</c:v>
                </c:pt>
                <c:pt idx="2143">
                  <c:v>2945</c:v>
                </c:pt>
                <c:pt idx="2144">
                  <c:v>2890</c:v>
                </c:pt>
                <c:pt idx="2145">
                  <c:v>2835</c:v>
                </c:pt>
                <c:pt idx="2146">
                  <c:v>2890</c:v>
                </c:pt>
                <c:pt idx="2147">
                  <c:v>2905</c:v>
                </c:pt>
                <c:pt idx="2148">
                  <c:v>2745</c:v>
                </c:pt>
                <c:pt idx="2149">
                  <c:v>2720</c:v>
                </c:pt>
                <c:pt idx="2150">
                  <c:v>2650</c:v>
                </c:pt>
                <c:pt idx="2151">
                  <c:v>2645</c:v>
                </c:pt>
                <c:pt idx="2152">
                  <c:v>2645</c:v>
                </c:pt>
                <c:pt idx="2153">
                  <c:v>2610</c:v>
                </c:pt>
                <c:pt idx="2154">
                  <c:v>2615</c:v>
                </c:pt>
                <c:pt idx="2155">
                  <c:v>2645</c:v>
                </c:pt>
                <c:pt idx="2156">
                  <c:v>2595</c:v>
                </c:pt>
                <c:pt idx="2157">
                  <c:v>2570</c:v>
                </c:pt>
                <c:pt idx="2158">
                  <c:v>2545</c:v>
                </c:pt>
                <c:pt idx="2159">
                  <c:v>2530</c:v>
                </c:pt>
                <c:pt idx="2160">
                  <c:v>2540</c:v>
                </c:pt>
                <c:pt idx="2161">
                  <c:v>2545</c:v>
                </c:pt>
                <c:pt idx="2162">
                  <c:v>2545</c:v>
                </c:pt>
                <c:pt idx="2163">
                  <c:v>2540</c:v>
                </c:pt>
                <c:pt idx="2164">
                  <c:v>2535</c:v>
                </c:pt>
                <c:pt idx="2165">
                  <c:v>2540</c:v>
                </c:pt>
                <c:pt idx="2166">
                  <c:v>2560</c:v>
                </c:pt>
                <c:pt idx="2167">
                  <c:v>2560</c:v>
                </c:pt>
                <c:pt idx="2168">
                  <c:v>2540</c:v>
                </c:pt>
                <c:pt idx="2169">
                  <c:v>2530</c:v>
                </c:pt>
                <c:pt idx="2170">
                  <c:v>2530</c:v>
                </c:pt>
                <c:pt idx="2171">
                  <c:v>2525</c:v>
                </c:pt>
                <c:pt idx="2172">
                  <c:v>2535</c:v>
                </c:pt>
                <c:pt idx="2173">
                  <c:v>2535</c:v>
                </c:pt>
                <c:pt idx="2174">
                  <c:v>2540</c:v>
                </c:pt>
                <c:pt idx="2175">
                  <c:v>2545</c:v>
                </c:pt>
                <c:pt idx="2176">
                  <c:v>2530</c:v>
                </c:pt>
                <c:pt idx="2177">
                  <c:v>2535</c:v>
                </c:pt>
                <c:pt idx="2178">
                  <c:v>2530</c:v>
                </c:pt>
                <c:pt idx="2179">
                  <c:v>2525</c:v>
                </c:pt>
                <c:pt idx="2180">
                  <c:v>2540</c:v>
                </c:pt>
                <c:pt idx="2181">
                  <c:v>2525</c:v>
                </c:pt>
                <c:pt idx="2182">
                  <c:v>2525</c:v>
                </c:pt>
                <c:pt idx="2183">
                  <c:v>2535</c:v>
                </c:pt>
                <c:pt idx="2184">
                  <c:v>2535</c:v>
                </c:pt>
                <c:pt idx="2185">
                  <c:v>2525</c:v>
                </c:pt>
                <c:pt idx="2186">
                  <c:v>2530</c:v>
                </c:pt>
                <c:pt idx="2187">
                  <c:v>2540</c:v>
                </c:pt>
                <c:pt idx="2188">
                  <c:v>2550</c:v>
                </c:pt>
                <c:pt idx="2189">
                  <c:v>2545</c:v>
                </c:pt>
                <c:pt idx="2190">
                  <c:v>2520</c:v>
                </c:pt>
                <c:pt idx="2191">
                  <c:v>2540</c:v>
                </c:pt>
                <c:pt idx="2192">
                  <c:v>2530</c:v>
                </c:pt>
                <c:pt idx="2193">
                  <c:v>2545</c:v>
                </c:pt>
                <c:pt idx="2194">
                  <c:v>2530</c:v>
                </c:pt>
                <c:pt idx="2195">
                  <c:v>2530</c:v>
                </c:pt>
                <c:pt idx="2196">
                  <c:v>2530</c:v>
                </c:pt>
                <c:pt idx="2197">
                  <c:v>2515</c:v>
                </c:pt>
                <c:pt idx="2198">
                  <c:v>2540</c:v>
                </c:pt>
                <c:pt idx="2199">
                  <c:v>2550</c:v>
                </c:pt>
                <c:pt idx="2200">
                  <c:v>2540</c:v>
                </c:pt>
                <c:pt idx="2201">
                  <c:v>2520</c:v>
                </c:pt>
                <c:pt idx="2202">
                  <c:v>2530</c:v>
                </c:pt>
                <c:pt idx="2203">
                  <c:v>2515</c:v>
                </c:pt>
                <c:pt idx="2204">
                  <c:v>2545</c:v>
                </c:pt>
                <c:pt idx="2205">
                  <c:v>2530</c:v>
                </c:pt>
                <c:pt idx="2206">
                  <c:v>2530</c:v>
                </c:pt>
                <c:pt idx="2207">
                  <c:v>2545</c:v>
                </c:pt>
                <c:pt idx="2208">
                  <c:v>2520</c:v>
                </c:pt>
                <c:pt idx="2209">
                  <c:v>2520</c:v>
                </c:pt>
                <c:pt idx="2210">
                  <c:v>2540</c:v>
                </c:pt>
                <c:pt idx="2211">
                  <c:v>2520</c:v>
                </c:pt>
                <c:pt idx="2212">
                  <c:v>2545</c:v>
                </c:pt>
                <c:pt idx="2213">
                  <c:v>2525</c:v>
                </c:pt>
                <c:pt idx="2214">
                  <c:v>2535</c:v>
                </c:pt>
                <c:pt idx="2215">
                  <c:v>2520</c:v>
                </c:pt>
                <c:pt idx="2216">
                  <c:v>2540</c:v>
                </c:pt>
                <c:pt idx="2217">
                  <c:v>2540</c:v>
                </c:pt>
                <c:pt idx="2218">
                  <c:v>2520</c:v>
                </c:pt>
                <c:pt idx="2219">
                  <c:v>2515</c:v>
                </c:pt>
                <c:pt idx="2220">
                  <c:v>2525</c:v>
                </c:pt>
                <c:pt idx="2221">
                  <c:v>2540</c:v>
                </c:pt>
                <c:pt idx="2222">
                  <c:v>2540</c:v>
                </c:pt>
                <c:pt idx="2223">
                  <c:v>2535</c:v>
                </c:pt>
                <c:pt idx="2224">
                  <c:v>2540</c:v>
                </c:pt>
                <c:pt idx="2225">
                  <c:v>2530</c:v>
                </c:pt>
                <c:pt idx="2226">
                  <c:v>2525</c:v>
                </c:pt>
                <c:pt idx="2227">
                  <c:v>2530</c:v>
                </c:pt>
                <c:pt idx="2228">
                  <c:v>2535</c:v>
                </c:pt>
                <c:pt idx="2229">
                  <c:v>2530</c:v>
                </c:pt>
                <c:pt idx="2230">
                  <c:v>2525</c:v>
                </c:pt>
                <c:pt idx="2231">
                  <c:v>2530</c:v>
                </c:pt>
                <c:pt idx="2232">
                  <c:v>2535</c:v>
                </c:pt>
                <c:pt idx="2233">
                  <c:v>2525</c:v>
                </c:pt>
                <c:pt idx="2234">
                  <c:v>2535</c:v>
                </c:pt>
                <c:pt idx="2235">
                  <c:v>2545</c:v>
                </c:pt>
                <c:pt idx="2236">
                  <c:v>2550</c:v>
                </c:pt>
                <c:pt idx="2237">
                  <c:v>2540</c:v>
                </c:pt>
                <c:pt idx="2238">
                  <c:v>2535</c:v>
                </c:pt>
                <c:pt idx="2239">
                  <c:v>2530</c:v>
                </c:pt>
                <c:pt idx="2240">
                  <c:v>2545</c:v>
                </c:pt>
                <c:pt idx="2241">
                  <c:v>2545</c:v>
                </c:pt>
                <c:pt idx="2242">
                  <c:v>2525</c:v>
                </c:pt>
                <c:pt idx="2243">
                  <c:v>2550</c:v>
                </c:pt>
                <c:pt idx="2244">
                  <c:v>2530</c:v>
                </c:pt>
                <c:pt idx="2245">
                  <c:v>2525</c:v>
                </c:pt>
                <c:pt idx="2246">
                  <c:v>2520</c:v>
                </c:pt>
                <c:pt idx="2247">
                  <c:v>2530</c:v>
                </c:pt>
                <c:pt idx="2248">
                  <c:v>2535</c:v>
                </c:pt>
                <c:pt idx="2249">
                  <c:v>2525</c:v>
                </c:pt>
                <c:pt idx="2250">
                  <c:v>2525</c:v>
                </c:pt>
                <c:pt idx="2251">
                  <c:v>2535</c:v>
                </c:pt>
                <c:pt idx="2252">
                  <c:v>2535</c:v>
                </c:pt>
                <c:pt idx="2253">
                  <c:v>2515</c:v>
                </c:pt>
                <c:pt idx="2254">
                  <c:v>2530</c:v>
                </c:pt>
                <c:pt idx="2255">
                  <c:v>2530</c:v>
                </c:pt>
                <c:pt idx="2256">
                  <c:v>2540</c:v>
                </c:pt>
                <c:pt idx="2257">
                  <c:v>2535</c:v>
                </c:pt>
                <c:pt idx="2258">
                  <c:v>2525</c:v>
                </c:pt>
                <c:pt idx="2259">
                  <c:v>2505</c:v>
                </c:pt>
                <c:pt idx="2260">
                  <c:v>2515</c:v>
                </c:pt>
                <c:pt idx="2261">
                  <c:v>2525</c:v>
                </c:pt>
                <c:pt idx="2262">
                  <c:v>2515</c:v>
                </c:pt>
                <c:pt idx="2263">
                  <c:v>2535</c:v>
                </c:pt>
                <c:pt idx="2264">
                  <c:v>2515</c:v>
                </c:pt>
                <c:pt idx="2265">
                  <c:v>2525</c:v>
                </c:pt>
                <c:pt idx="2266">
                  <c:v>2535</c:v>
                </c:pt>
                <c:pt idx="2267">
                  <c:v>2545</c:v>
                </c:pt>
                <c:pt idx="2268">
                  <c:v>2550</c:v>
                </c:pt>
                <c:pt idx="2269">
                  <c:v>2545</c:v>
                </c:pt>
                <c:pt idx="2270">
                  <c:v>2530</c:v>
                </c:pt>
                <c:pt idx="2271">
                  <c:v>2535</c:v>
                </c:pt>
                <c:pt idx="2272">
                  <c:v>2540</c:v>
                </c:pt>
                <c:pt idx="2273">
                  <c:v>2525</c:v>
                </c:pt>
                <c:pt idx="2274">
                  <c:v>2540</c:v>
                </c:pt>
                <c:pt idx="2275">
                  <c:v>2540</c:v>
                </c:pt>
                <c:pt idx="2276">
                  <c:v>2545</c:v>
                </c:pt>
                <c:pt idx="2277">
                  <c:v>2525</c:v>
                </c:pt>
                <c:pt idx="2278">
                  <c:v>2530</c:v>
                </c:pt>
                <c:pt idx="2279">
                  <c:v>2525</c:v>
                </c:pt>
                <c:pt idx="2280">
                  <c:v>2535</c:v>
                </c:pt>
                <c:pt idx="2281">
                  <c:v>2535</c:v>
                </c:pt>
                <c:pt idx="2282">
                  <c:v>2525</c:v>
                </c:pt>
                <c:pt idx="2283">
                  <c:v>2530</c:v>
                </c:pt>
                <c:pt idx="2284">
                  <c:v>2520</c:v>
                </c:pt>
                <c:pt idx="2285">
                  <c:v>2525</c:v>
                </c:pt>
                <c:pt idx="2286">
                  <c:v>2545</c:v>
                </c:pt>
                <c:pt idx="2287">
                  <c:v>2535</c:v>
                </c:pt>
                <c:pt idx="2288">
                  <c:v>2530</c:v>
                </c:pt>
                <c:pt idx="2289">
                  <c:v>2520</c:v>
                </c:pt>
                <c:pt idx="2290">
                  <c:v>2525</c:v>
                </c:pt>
                <c:pt idx="2291">
                  <c:v>2515</c:v>
                </c:pt>
                <c:pt idx="2292">
                  <c:v>2525</c:v>
                </c:pt>
                <c:pt idx="2293">
                  <c:v>2535</c:v>
                </c:pt>
                <c:pt idx="2294">
                  <c:v>2530</c:v>
                </c:pt>
                <c:pt idx="2295">
                  <c:v>2515</c:v>
                </c:pt>
                <c:pt idx="2296">
                  <c:v>2525</c:v>
                </c:pt>
                <c:pt idx="2297">
                  <c:v>2520</c:v>
                </c:pt>
                <c:pt idx="2298">
                  <c:v>2520</c:v>
                </c:pt>
                <c:pt idx="2299">
                  <c:v>2530</c:v>
                </c:pt>
                <c:pt idx="2300">
                  <c:v>2525</c:v>
                </c:pt>
                <c:pt idx="2301">
                  <c:v>2535</c:v>
                </c:pt>
                <c:pt idx="2302">
                  <c:v>2515</c:v>
                </c:pt>
                <c:pt idx="2303">
                  <c:v>2530</c:v>
                </c:pt>
                <c:pt idx="2304">
                  <c:v>2545</c:v>
                </c:pt>
                <c:pt idx="2305">
                  <c:v>2535</c:v>
                </c:pt>
                <c:pt idx="2306">
                  <c:v>2535</c:v>
                </c:pt>
                <c:pt idx="2307">
                  <c:v>2520</c:v>
                </c:pt>
                <c:pt idx="2308">
                  <c:v>2520</c:v>
                </c:pt>
                <c:pt idx="2309">
                  <c:v>2520</c:v>
                </c:pt>
                <c:pt idx="2310">
                  <c:v>2540</c:v>
                </c:pt>
                <c:pt idx="2311">
                  <c:v>2510</c:v>
                </c:pt>
                <c:pt idx="2312">
                  <c:v>2535</c:v>
                </c:pt>
                <c:pt idx="2313">
                  <c:v>2510</c:v>
                </c:pt>
                <c:pt idx="2314">
                  <c:v>2515</c:v>
                </c:pt>
                <c:pt idx="2315">
                  <c:v>2525</c:v>
                </c:pt>
                <c:pt idx="2316">
                  <c:v>2525</c:v>
                </c:pt>
                <c:pt idx="2317">
                  <c:v>2525</c:v>
                </c:pt>
                <c:pt idx="2318">
                  <c:v>2540</c:v>
                </c:pt>
                <c:pt idx="2319">
                  <c:v>2525</c:v>
                </c:pt>
                <c:pt idx="2320">
                  <c:v>2535</c:v>
                </c:pt>
                <c:pt idx="2321">
                  <c:v>2535</c:v>
                </c:pt>
                <c:pt idx="2322">
                  <c:v>2520</c:v>
                </c:pt>
                <c:pt idx="2323">
                  <c:v>2515</c:v>
                </c:pt>
                <c:pt idx="2324">
                  <c:v>2535</c:v>
                </c:pt>
                <c:pt idx="2325">
                  <c:v>2545</c:v>
                </c:pt>
                <c:pt idx="2326">
                  <c:v>2535</c:v>
                </c:pt>
                <c:pt idx="2327">
                  <c:v>2530</c:v>
                </c:pt>
                <c:pt idx="2328">
                  <c:v>2525</c:v>
                </c:pt>
                <c:pt idx="2329">
                  <c:v>2550</c:v>
                </c:pt>
                <c:pt idx="2330">
                  <c:v>2550</c:v>
                </c:pt>
                <c:pt idx="2331">
                  <c:v>2545</c:v>
                </c:pt>
                <c:pt idx="2332">
                  <c:v>2535</c:v>
                </c:pt>
                <c:pt idx="2333">
                  <c:v>2540</c:v>
                </c:pt>
                <c:pt idx="2334">
                  <c:v>2540</c:v>
                </c:pt>
                <c:pt idx="2335">
                  <c:v>2540</c:v>
                </c:pt>
                <c:pt idx="2336">
                  <c:v>2530</c:v>
                </c:pt>
                <c:pt idx="2337">
                  <c:v>2530</c:v>
                </c:pt>
                <c:pt idx="2338">
                  <c:v>2520</c:v>
                </c:pt>
                <c:pt idx="2339">
                  <c:v>2530</c:v>
                </c:pt>
                <c:pt idx="2340">
                  <c:v>2540</c:v>
                </c:pt>
                <c:pt idx="2341">
                  <c:v>2530</c:v>
                </c:pt>
                <c:pt idx="2342">
                  <c:v>2525</c:v>
                </c:pt>
                <c:pt idx="2343">
                  <c:v>2530</c:v>
                </c:pt>
                <c:pt idx="2344">
                  <c:v>2535</c:v>
                </c:pt>
                <c:pt idx="2345">
                  <c:v>2530</c:v>
                </c:pt>
                <c:pt idx="2346">
                  <c:v>2525</c:v>
                </c:pt>
                <c:pt idx="2347">
                  <c:v>2520</c:v>
                </c:pt>
                <c:pt idx="2348">
                  <c:v>2530</c:v>
                </c:pt>
                <c:pt idx="2349">
                  <c:v>2530</c:v>
                </c:pt>
                <c:pt idx="2350">
                  <c:v>2545</c:v>
                </c:pt>
                <c:pt idx="2351">
                  <c:v>2535</c:v>
                </c:pt>
                <c:pt idx="2352">
                  <c:v>2520</c:v>
                </c:pt>
                <c:pt idx="2353">
                  <c:v>2555</c:v>
                </c:pt>
                <c:pt idx="2354">
                  <c:v>2530</c:v>
                </c:pt>
                <c:pt idx="2355">
                  <c:v>2525</c:v>
                </c:pt>
                <c:pt idx="2356">
                  <c:v>2525</c:v>
                </c:pt>
                <c:pt idx="2357">
                  <c:v>2525</c:v>
                </c:pt>
                <c:pt idx="2358">
                  <c:v>2515</c:v>
                </c:pt>
                <c:pt idx="2359">
                  <c:v>2525</c:v>
                </c:pt>
                <c:pt idx="2360">
                  <c:v>2520</c:v>
                </c:pt>
                <c:pt idx="2361">
                  <c:v>2525</c:v>
                </c:pt>
                <c:pt idx="2362">
                  <c:v>2535</c:v>
                </c:pt>
                <c:pt idx="2363">
                  <c:v>2545</c:v>
                </c:pt>
                <c:pt idx="2364">
                  <c:v>2530</c:v>
                </c:pt>
                <c:pt idx="2365">
                  <c:v>2550</c:v>
                </c:pt>
                <c:pt idx="2366">
                  <c:v>2535</c:v>
                </c:pt>
                <c:pt idx="2367">
                  <c:v>2515</c:v>
                </c:pt>
                <c:pt idx="2368">
                  <c:v>2545</c:v>
                </c:pt>
                <c:pt idx="2369">
                  <c:v>2520</c:v>
                </c:pt>
                <c:pt idx="2370">
                  <c:v>2525</c:v>
                </c:pt>
                <c:pt idx="2371">
                  <c:v>2520</c:v>
                </c:pt>
                <c:pt idx="2372">
                  <c:v>2520</c:v>
                </c:pt>
                <c:pt idx="2373">
                  <c:v>2525</c:v>
                </c:pt>
                <c:pt idx="2374">
                  <c:v>2540</c:v>
                </c:pt>
                <c:pt idx="2375">
                  <c:v>2540</c:v>
                </c:pt>
                <c:pt idx="2376">
                  <c:v>2520</c:v>
                </c:pt>
                <c:pt idx="2377">
                  <c:v>2525</c:v>
                </c:pt>
                <c:pt idx="2378">
                  <c:v>2525</c:v>
                </c:pt>
                <c:pt idx="2379">
                  <c:v>2525</c:v>
                </c:pt>
                <c:pt idx="2380">
                  <c:v>2525</c:v>
                </c:pt>
                <c:pt idx="2381">
                  <c:v>2515</c:v>
                </c:pt>
                <c:pt idx="2382">
                  <c:v>2525</c:v>
                </c:pt>
                <c:pt idx="2383">
                  <c:v>2525</c:v>
                </c:pt>
                <c:pt idx="2384">
                  <c:v>2530</c:v>
                </c:pt>
                <c:pt idx="2385">
                  <c:v>2535</c:v>
                </c:pt>
                <c:pt idx="2386">
                  <c:v>2525</c:v>
                </c:pt>
                <c:pt idx="2387">
                  <c:v>2535</c:v>
                </c:pt>
                <c:pt idx="2388">
                  <c:v>2535</c:v>
                </c:pt>
                <c:pt idx="2389">
                  <c:v>2515</c:v>
                </c:pt>
                <c:pt idx="2390">
                  <c:v>2515</c:v>
                </c:pt>
                <c:pt idx="2391">
                  <c:v>2525</c:v>
                </c:pt>
                <c:pt idx="2392">
                  <c:v>2520</c:v>
                </c:pt>
                <c:pt idx="2393">
                  <c:v>2520</c:v>
                </c:pt>
                <c:pt idx="2394">
                  <c:v>2525</c:v>
                </c:pt>
                <c:pt idx="2395">
                  <c:v>2535</c:v>
                </c:pt>
                <c:pt idx="2396">
                  <c:v>2525</c:v>
                </c:pt>
                <c:pt idx="2397">
                  <c:v>2525</c:v>
                </c:pt>
                <c:pt idx="2398">
                  <c:v>2550</c:v>
                </c:pt>
                <c:pt idx="2399">
                  <c:v>2535</c:v>
                </c:pt>
                <c:pt idx="2400">
                  <c:v>2515</c:v>
                </c:pt>
                <c:pt idx="2401">
                  <c:v>2515</c:v>
                </c:pt>
                <c:pt idx="2402">
                  <c:v>2525</c:v>
                </c:pt>
                <c:pt idx="2403">
                  <c:v>2535</c:v>
                </c:pt>
                <c:pt idx="2404">
                  <c:v>2525</c:v>
                </c:pt>
                <c:pt idx="2405">
                  <c:v>2520</c:v>
                </c:pt>
                <c:pt idx="2406">
                  <c:v>2530</c:v>
                </c:pt>
                <c:pt idx="2407">
                  <c:v>2515</c:v>
                </c:pt>
                <c:pt idx="2408">
                  <c:v>2520</c:v>
                </c:pt>
                <c:pt idx="2409">
                  <c:v>2535</c:v>
                </c:pt>
                <c:pt idx="2410">
                  <c:v>2535</c:v>
                </c:pt>
                <c:pt idx="2411">
                  <c:v>2530</c:v>
                </c:pt>
                <c:pt idx="2412">
                  <c:v>2515</c:v>
                </c:pt>
                <c:pt idx="2413">
                  <c:v>2515</c:v>
                </c:pt>
                <c:pt idx="2414">
                  <c:v>2520</c:v>
                </c:pt>
                <c:pt idx="2415">
                  <c:v>2535</c:v>
                </c:pt>
                <c:pt idx="2416">
                  <c:v>2525</c:v>
                </c:pt>
                <c:pt idx="2417">
                  <c:v>2530</c:v>
                </c:pt>
                <c:pt idx="2418">
                  <c:v>2520</c:v>
                </c:pt>
                <c:pt idx="2419">
                  <c:v>2530</c:v>
                </c:pt>
                <c:pt idx="2420">
                  <c:v>2530</c:v>
                </c:pt>
                <c:pt idx="2421">
                  <c:v>2520</c:v>
                </c:pt>
                <c:pt idx="2422">
                  <c:v>2530</c:v>
                </c:pt>
                <c:pt idx="2423">
                  <c:v>2535</c:v>
                </c:pt>
                <c:pt idx="2424">
                  <c:v>2510</c:v>
                </c:pt>
                <c:pt idx="2425">
                  <c:v>2510</c:v>
                </c:pt>
                <c:pt idx="2426">
                  <c:v>2520</c:v>
                </c:pt>
                <c:pt idx="2427">
                  <c:v>2530</c:v>
                </c:pt>
                <c:pt idx="2428">
                  <c:v>2515</c:v>
                </c:pt>
                <c:pt idx="2429">
                  <c:v>2520</c:v>
                </c:pt>
                <c:pt idx="2430">
                  <c:v>2530</c:v>
                </c:pt>
                <c:pt idx="2431">
                  <c:v>2550</c:v>
                </c:pt>
                <c:pt idx="2432">
                  <c:v>2515</c:v>
                </c:pt>
                <c:pt idx="2433">
                  <c:v>2545</c:v>
                </c:pt>
                <c:pt idx="2434">
                  <c:v>2535</c:v>
                </c:pt>
                <c:pt idx="2435">
                  <c:v>2525</c:v>
                </c:pt>
                <c:pt idx="2436">
                  <c:v>2530</c:v>
                </c:pt>
                <c:pt idx="2437">
                  <c:v>2535</c:v>
                </c:pt>
                <c:pt idx="2438">
                  <c:v>2545</c:v>
                </c:pt>
                <c:pt idx="2439">
                  <c:v>2525</c:v>
                </c:pt>
                <c:pt idx="2440">
                  <c:v>2520</c:v>
                </c:pt>
                <c:pt idx="2441">
                  <c:v>2520</c:v>
                </c:pt>
                <c:pt idx="2442">
                  <c:v>2515</c:v>
                </c:pt>
                <c:pt idx="2443">
                  <c:v>2535</c:v>
                </c:pt>
                <c:pt idx="2444">
                  <c:v>2550</c:v>
                </c:pt>
                <c:pt idx="2445">
                  <c:v>2525</c:v>
                </c:pt>
                <c:pt idx="2446">
                  <c:v>2515</c:v>
                </c:pt>
                <c:pt idx="2447">
                  <c:v>2515</c:v>
                </c:pt>
                <c:pt idx="2448">
                  <c:v>2505</c:v>
                </c:pt>
                <c:pt idx="2449">
                  <c:v>2515</c:v>
                </c:pt>
                <c:pt idx="2450">
                  <c:v>2525</c:v>
                </c:pt>
                <c:pt idx="2451">
                  <c:v>2535</c:v>
                </c:pt>
                <c:pt idx="2452">
                  <c:v>2535</c:v>
                </c:pt>
                <c:pt idx="2453">
                  <c:v>2525</c:v>
                </c:pt>
                <c:pt idx="2454">
                  <c:v>2520</c:v>
                </c:pt>
                <c:pt idx="2455">
                  <c:v>2510</c:v>
                </c:pt>
                <c:pt idx="2456">
                  <c:v>2520</c:v>
                </c:pt>
                <c:pt idx="2457">
                  <c:v>2535</c:v>
                </c:pt>
                <c:pt idx="2458">
                  <c:v>2530</c:v>
                </c:pt>
                <c:pt idx="2459">
                  <c:v>2545</c:v>
                </c:pt>
                <c:pt idx="2460">
                  <c:v>2540</c:v>
                </c:pt>
                <c:pt idx="2461">
                  <c:v>2530</c:v>
                </c:pt>
                <c:pt idx="2462">
                  <c:v>2525</c:v>
                </c:pt>
                <c:pt idx="2463">
                  <c:v>2530</c:v>
                </c:pt>
                <c:pt idx="2464">
                  <c:v>2535</c:v>
                </c:pt>
                <c:pt idx="2465">
                  <c:v>2535</c:v>
                </c:pt>
                <c:pt idx="2466">
                  <c:v>2550</c:v>
                </c:pt>
                <c:pt idx="2467">
                  <c:v>2535</c:v>
                </c:pt>
                <c:pt idx="2468">
                  <c:v>2520</c:v>
                </c:pt>
                <c:pt idx="2469">
                  <c:v>2525</c:v>
                </c:pt>
                <c:pt idx="2470">
                  <c:v>2525</c:v>
                </c:pt>
                <c:pt idx="2471">
                  <c:v>2530</c:v>
                </c:pt>
                <c:pt idx="2472">
                  <c:v>2525</c:v>
                </c:pt>
                <c:pt idx="2473">
                  <c:v>2525</c:v>
                </c:pt>
                <c:pt idx="2474">
                  <c:v>2520</c:v>
                </c:pt>
                <c:pt idx="2475">
                  <c:v>2525</c:v>
                </c:pt>
                <c:pt idx="2476">
                  <c:v>2525</c:v>
                </c:pt>
                <c:pt idx="2477">
                  <c:v>2530</c:v>
                </c:pt>
                <c:pt idx="2478">
                  <c:v>2530</c:v>
                </c:pt>
                <c:pt idx="2479">
                  <c:v>2540</c:v>
                </c:pt>
                <c:pt idx="2480">
                  <c:v>2520</c:v>
                </c:pt>
                <c:pt idx="2481">
                  <c:v>2515</c:v>
                </c:pt>
                <c:pt idx="2482">
                  <c:v>2525</c:v>
                </c:pt>
                <c:pt idx="2483">
                  <c:v>2550</c:v>
                </c:pt>
                <c:pt idx="2484">
                  <c:v>2535</c:v>
                </c:pt>
                <c:pt idx="2485">
                  <c:v>2515</c:v>
                </c:pt>
                <c:pt idx="2486">
                  <c:v>2520</c:v>
                </c:pt>
                <c:pt idx="2487">
                  <c:v>2530</c:v>
                </c:pt>
                <c:pt idx="2488">
                  <c:v>2510</c:v>
                </c:pt>
                <c:pt idx="2489">
                  <c:v>2530</c:v>
                </c:pt>
                <c:pt idx="2490">
                  <c:v>2530</c:v>
                </c:pt>
                <c:pt idx="2491">
                  <c:v>2530</c:v>
                </c:pt>
                <c:pt idx="2492">
                  <c:v>2530</c:v>
                </c:pt>
                <c:pt idx="2493">
                  <c:v>2520</c:v>
                </c:pt>
                <c:pt idx="2494">
                  <c:v>2510</c:v>
                </c:pt>
                <c:pt idx="2495">
                  <c:v>2520</c:v>
                </c:pt>
                <c:pt idx="2496">
                  <c:v>2520</c:v>
                </c:pt>
                <c:pt idx="2497">
                  <c:v>2525</c:v>
                </c:pt>
                <c:pt idx="2498">
                  <c:v>2530</c:v>
                </c:pt>
                <c:pt idx="2499">
                  <c:v>2525</c:v>
                </c:pt>
                <c:pt idx="2500">
                  <c:v>2530</c:v>
                </c:pt>
                <c:pt idx="2501">
                  <c:v>2520</c:v>
                </c:pt>
                <c:pt idx="2502">
                  <c:v>2520</c:v>
                </c:pt>
                <c:pt idx="2503">
                  <c:v>2515</c:v>
                </c:pt>
                <c:pt idx="2504">
                  <c:v>2520</c:v>
                </c:pt>
                <c:pt idx="2505">
                  <c:v>2515</c:v>
                </c:pt>
                <c:pt idx="2506">
                  <c:v>2525</c:v>
                </c:pt>
                <c:pt idx="2507">
                  <c:v>2535</c:v>
                </c:pt>
                <c:pt idx="2508">
                  <c:v>2535</c:v>
                </c:pt>
                <c:pt idx="2509">
                  <c:v>2520</c:v>
                </c:pt>
                <c:pt idx="2510">
                  <c:v>2520</c:v>
                </c:pt>
                <c:pt idx="2511">
                  <c:v>2510</c:v>
                </c:pt>
                <c:pt idx="2512">
                  <c:v>2520</c:v>
                </c:pt>
                <c:pt idx="2513">
                  <c:v>2525</c:v>
                </c:pt>
                <c:pt idx="2514">
                  <c:v>2515</c:v>
                </c:pt>
                <c:pt idx="2515">
                  <c:v>2520</c:v>
                </c:pt>
                <c:pt idx="2516">
                  <c:v>2530</c:v>
                </c:pt>
                <c:pt idx="2517">
                  <c:v>2520</c:v>
                </c:pt>
                <c:pt idx="2518">
                  <c:v>2515</c:v>
                </c:pt>
                <c:pt idx="2519">
                  <c:v>2525</c:v>
                </c:pt>
                <c:pt idx="2520">
                  <c:v>2520</c:v>
                </c:pt>
                <c:pt idx="2521">
                  <c:v>2525</c:v>
                </c:pt>
                <c:pt idx="2522">
                  <c:v>2535</c:v>
                </c:pt>
                <c:pt idx="2523">
                  <c:v>2530</c:v>
                </c:pt>
                <c:pt idx="2524">
                  <c:v>2520</c:v>
                </c:pt>
                <c:pt idx="2525">
                  <c:v>2515</c:v>
                </c:pt>
                <c:pt idx="2526">
                  <c:v>2530</c:v>
                </c:pt>
                <c:pt idx="2527">
                  <c:v>2540</c:v>
                </c:pt>
                <c:pt idx="2528">
                  <c:v>2525</c:v>
                </c:pt>
                <c:pt idx="2529">
                  <c:v>2525</c:v>
                </c:pt>
                <c:pt idx="2530">
                  <c:v>2540</c:v>
                </c:pt>
                <c:pt idx="2531">
                  <c:v>2535</c:v>
                </c:pt>
                <c:pt idx="2532">
                  <c:v>2525</c:v>
                </c:pt>
                <c:pt idx="2533">
                  <c:v>2520</c:v>
                </c:pt>
                <c:pt idx="2534">
                  <c:v>2525</c:v>
                </c:pt>
                <c:pt idx="2535">
                  <c:v>2520</c:v>
                </c:pt>
                <c:pt idx="2536">
                  <c:v>2520</c:v>
                </c:pt>
                <c:pt idx="2537">
                  <c:v>2525</c:v>
                </c:pt>
                <c:pt idx="2538">
                  <c:v>2520</c:v>
                </c:pt>
                <c:pt idx="2539">
                  <c:v>2550</c:v>
                </c:pt>
                <c:pt idx="2540">
                  <c:v>2525</c:v>
                </c:pt>
                <c:pt idx="2541">
                  <c:v>2535</c:v>
                </c:pt>
                <c:pt idx="2542">
                  <c:v>2560</c:v>
                </c:pt>
                <c:pt idx="2543">
                  <c:v>2530</c:v>
                </c:pt>
                <c:pt idx="2544">
                  <c:v>2580</c:v>
                </c:pt>
                <c:pt idx="2545">
                  <c:v>2575</c:v>
                </c:pt>
                <c:pt idx="2546">
                  <c:v>2605</c:v>
                </c:pt>
                <c:pt idx="2547">
                  <c:v>2570</c:v>
                </c:pt>
                <c:pt idx="2548">
                  <c:v>2580</c:v>
                </c:pt>
                <c:pt idx="2549">
                  <c:v>2560</c:v>
                </c:pt>
                <c:pt idx="2550">
                  <c:v>2585</c:v>
                </c:pt>
                <c:pt idx="2551">
                  <c:v>2555</c:v>
                </c:pt>
                <c:pt idx="2552">
                  <c:v>2535</c:v>
                </c:pt>
                <c:pt idx="2553">
                  <c:v>2555</c:v>
                </c:pt>
                <c:pt idx="2554">
                  <c:v>2535</c:v>
                </c:pt>
                <c:pt idx="2555">
                  <c:v>2545</c:v>
                </c:pt>
                <c:pt idx="2556">
                  <c:v>2540</c:v>
                </c:pt>
                <c:pt idx="2557">
                  <c:v>2525</c:v>
                </c:pt>
                <c:pt idx="2558">
                  <c:v>2525</c:v>
                </c:pt>
                <c:pt idx="2559">
                  <c:v>2530</c:v>
                </c:pt>
                <c:pt idx="2560">
                  <c:v>2535</c:v>
                </c:pt>
                <c:pt idx="2561">
                  <c:v>2515</c:v>
                </c:pt>
                <c:pt idx="2562">
                  <c:v>2540</c:v>
                </c:pt>
                <c:pt idx="2563">
                  <c:v>2535</c:v>
                </c:pt>
                <c:pt idx="2564">
                  <c:v>2510</c:v>
                </c:pt>
                <c:pt idx="2565">
                  <c:v>2530</c:v>
                </c:pt>
                <c:pt idx="2566">
                  <c:v>2525</c:v>
                </c:pt>
                <c:pt idx="2567">
                  <c:v>2520</c:v>
                </c:pt>
                <c:pt idx="2568">
                  <c:v>2525</c:v>
                </c:pt>
                <c:pt idx="2569">
                  <c:v>2530</c:v>
                </c:pt>
                <c:pt idx="2570">
                  <c:v>2530</c:v>
                </c:pt>
                <c:pt idx="2571">
                  <c:v>2525</c:v>
                </c:pt>
                <c:pt idx="2572">
                  <c:v>2530</c:v>
                </c:pt>
                <c:pt idx="2573">
                  <c:v>2530</c:v>
                </c:pt>
                <c:pt idx="2574">
                  <c:v>2520</c:v>
                </c:pt>
                <c:pt idx="2575">
                  <c:v>2550</c:v>
                </c:pt>
                <c:pt idx="2576">
                  <c:v>2550</c:v>
                </c:pt>
                <c:pt idx="2577">
                  <c:v>2525</c:v>
                </c:pt>
                <c:pt idx="2578">
                  <c:v>2515</c:v>
                </c:pt>
                <c:pt idx="2579">
                  <c:v>2520</c:v>
                </c:pt>
                <c:pt idx="2580">
                  <c:v>2535</c:v>
                </c:pt>
                <c:pt idx="2581">
                  <c:v>2535</c:v>
                </c:pt>
                <c:pt idx="2582">
                  <c:v>2525</c:v>
                </c:pt>
                <c:pt idx="2583">
                  <c:v>2530</c:v>
                </c:pt>
                <c:pt idx="2584">
                  <c:v>2530</c:v>
                </c:pt>
                <c:pt idx="2585">
                  <c:v>2525</c:v>
                </c:pt>
                <c:pt idx="2586">
                  <c:v>2525</c:v>
                </c:pt>
                <c:pt idx="2587">
                  <c:v>2535</c:v>
                </c:pt>
                <c:pt idx="2588">
                  <c:v>2535</c:v>
                </c:pt>
                <c:pt idx="2589">
                  <c:v>2530</c:v>
                </c:pt>
                <c:pt idx="2590">
                  <c:v>2525</c:v>
                </c:pt>
                <c:pt idx="2591">
                  <c:v>2525</c:v>
                </c:pt>
                <c:pt idx="2592">
                  <c:v>2520</c:v>
                </c:pt>
                <c:pt idx="2593">
                  <c:v>2525</c:v>
                </c:pt>
                <c:pt idx="2594">
                  <c:v>2515</c:v>
                </c:pt>
                <c:pt idx="2595">
                  <c:v>2535</c:v>
                </c:pt>
                <c:pt idx="2596">
                  <c:v>2520</c:v>
                </c:pt>
                <c:pt idx="2597">
                  <c:v>2520</c:v>
                </c:pt>
                <c:pt idx="2598">
                  <c:v>2535</c:v>
                </c:pt>
                <c:pt idx="2599">
                  <c:v>2520</c:v>
                </c:pt>
                <c:pt idx="2600">
                  <c:v>2535</c:v>
                </c:pt>
                <c:pt idx="2601">
                  <c:v>2545</c:v>
                </c:pt>
                <c:pt idx="2602">
                  <c:v>2510</c:v>
                </c:pt>
                <c:pt idx="2603">
                  <c:v>2515</c:v>
                </c:pt>
                <c:pt idx="2604">
                  <c:v>2510</c:v>
                </c:pt>
                <c:pt idx="2605">
                  <c:v>2525</c:v>
                </c:pt>
                <c:pt idx="2606">
                  <c:v>2540</c:v>
                </c:pt>
                <c:pt idx="2607">
                  <c:v>2535</c:v>
                </c:pt>
                <c:pt idx="2608">
                  <c:v>2520</c:v>
                </c:pt>
                <c:pt idx="2609">
                  <c:v>2515</c:v>
                </c:pt>
                <c:pt idx="2610">
                  <c:v>2515</c:v>
                </c:pt>
                <c:pt idx="2611">
                  <c:v>2535</c:v>
                </c:pt>
                <c:pt idx="2612">
                  <c:v>2530</c:v>
                </c:pt>
                <c:pt idx="2613">
                  <c:v>2525</c:v>
                </c:pt>
                <c:pt idx="2614">
                  <c:v>2540</c:v>
                </c:pt>
                <c:pt idx="2615">
                  <c:v>2525</c:v>
                </c:pt>
                <c:pt idx="2616">
                  <c:v>2520</c:v>
                </c:pt>
                <c:pt idx="2617">
                  <c:v>2520</c:v>
                </c:pt>
                <c:pt idx="2618">
                  <c:v>2525</c:v>
                </c:pt>
                <c:pt idx="2619">
                  <c:v>2525</c:v>
                </c:pt>
                <c:pt idx="2620">
                  <c:v>2520</c:v>
                </c:pt>
                <c:pt idx="2621">
                  <c:v>2515</c:v>
                </c:pt>
                <c:pt idx="2622">
                  <c:v>2510</c:v>
                </c:pt>
                <c:pt idx="2623">
                  <c:v>2515</c:v>
                </c:pt>
                <c:pt idx="2624">
                  <c:v>2515</c:v>
                </c:pt>
                <c:pt idx="2625">
                  <c:v>2515</c:v>
                </c:pt>
                <c:pt idx="2626">
                  <c:v>2530</c:v>
                </c:pt>
                <c:pt idx="2627">
                  <c:v>2525</c:v>
                </c:pt>
                <c:pt idx="2628">
                  <c:v>2525</c:v>
                </c:pt>
                <c:pt idx="2629">
                  <c:v>2540</c:v>
                </c:pt>
                <c:pt idx="2630">
                  <c:v>2520</c:v>
                </c:pt>
                <c:pt idx="2631">
                  <c:v>2515</c:v>
                </c:pt>
                <c:pt idx="2632">
                  <c:v>2520</c:v>
                </c:pt>
                <c:pt idx="2633">
                  <c:v>2520</c:v>
                </c:pt>
                <c:pt idx="2634">
                  <c:v>2520</c:v>
                </c:pt>
                <c:pt idx="2635">
                  <c:v>2535</c:v>
                </c:pt>
                <c:pt idx="2636">
                  <c:v>2535</c:v>
                </c:pt>
                <c:pt idx="2637">
                  <c:v>2515</c:v>
                </c:pt>
                <c:pt idx="2638">
                  <c:v>2530</c:v>
                </c:pt>
                <c:pt idx="2639">
                  <c:v>2560</c:v>
                </c:pt>
                <c:pt idx="2640">
                  <c:v>2530</c:v>
                </c:pt>
                <c:pt idx="2641">
                  <c:v>2510</c:v>
                </c:pt>
                <c:pt idx="2642">
                  <c:v>2520</c:v>
                </c:pt>
                <c:pt idx="2643">
                  <c:v>2540</c:v>
                </c:pt>
                <c:pt idx="2644">
                  <c:v>2535</c:v>
                </c:pt>
                <c:pt idx="2645">
                  <c:v>2515</c:v>
                </c:pt>
                <c:pt idx="2646">
                  <c:v>2530</c:v>
                </c:pt>
                <c:pt idx="2647">
                  <c:v>2515</c:v>
                </c:pt>
                <c:pt idx="2648">
                  <c:v>2505</c:v>
                </c:pt>
                <c:pt idx="2649">
                  <c:v>2520</c:v>
                </c:pt>
                <c:pt idx="2650">
                  <c:v>2535</c:v>
                </c:pt>
                <c:pt idx="2651">
                  <c:v>2525</c:v>
                </c:pt>
                <c:pt idx="2652">
                  <c:v>2515</c:v>
                </c:pt>
                <c:pt idx="2653">
                  <c:v>2530</c:v>
                </c:pt>
                <c:pt idx="2654">
                  <c:v>2530</c:v>
                </c:pt>
                <c:pt idx="2655">
                  <c:v>2540</c:v>
                </c:pt>
                <c:pt idx="2656">
                  <c:v>2520</c:v>
                </c:pt>
                <c:pt idx="2657">
                  <c:v>2530</c:v>
                </c:pt>
                <c:pt idx="2658">
                  <c:v>2520</c:v>
                </c:pt>
                <c:pt idx="2659">
                  <c:v>2515</c:v>
                </c:pt>
                <c:pt idx="2660">
                  <c:v>2555</c:v>
                </c:pt>
                <c:pt idx="2661">
                  <c:v>2520</c:v>
                </c:pt>
                <c:pt idx="2662">
                  <c:v>2545</c:v>
                </c:pt>
                <c:pt idx="2663">
                  <c:v>2530</c:v>
                </c:pt>
                <c:pt idx="2664">
                  <c:v>2520</c:v>
                </c:pt>
                <c:pt idx="2665">
                  <c:v>2550</c:v>
                </c:pt>
                <c:pt idx="2666">
                  <c:v>2570</c:v>
                </c:pt>
                <c:pt idx="2667">
                  <c:v>2560</c:v>
                </c:pt>
                <c:pt idx="2668">
                  <c:v>2550</c:v>
                </c:pt>
                <c:pt idx="2669">
                  <c:v>2555</c:v>
                </c:pt>
                <c:pt idx="2670">
                  <c:v>2540</c:v>
                </c:pt>
                <c:pt idx="2671">
                  <c:v>2555</c:v>
                </c:pt>
                <c:pt idx="2672">
                  <c:v>2570</c:v>
                </c:pt>
                <c:pt idx="2673">
                  <c:v>2565</c:v>
                </c:pt>
                <c:pt idx="2674">
                  <c:v>2550</c:v>
                </c:pt>
                <c:pt idx="2675">
                  <c:v>2545</c:v>
                </c:pt>
                <c:pt idx="2676">
                  <c:v>2540</c:v>
                </c:pt>
                <c:pt idx="2677">
                  <c:v>2550</c:v>
                </c:pt>
                <c:pt idx="2678">
                  <c:v>2545</c:v>
                </c:pt>
                <c:pt idx="2679">
                  <c:v>2545</c:v>
                </c:pt>
                <c:pt idx="2680">
                  <c:v>2550</c:v>
                </c:pt>
                <c:pt idx="2681">
                  <c:v>2550</c:v>
                </c:pt>
                <c:pt idx="2682">
                  <c:v>2540</c:v>
                </c:pt>
                <c:pt idx="2683">
                  <c:v>2540</c:v>
                </c:pt>
                <c:pt idx="2684">
                  <c:v>2535</c:v>
                </c:pt>
                <c:pt idx="2685">
                  <c:v>2520</c:v>
                </c:pt>
                <c:pt idx="2686">
                  <c:v>2530</c:v>
                </c:pt>
                <c:pt idx="2687">
                  <c:v>2520</c:v>
                </c:pt>
                <c:pt idx="2688">
                  <c:v>2520</c:v>
                </c:pt>
                <c:pt idx="2689">
                  <c:v>2535</c:v>
                </c:pt>
                <c:pt idx="2690">
                  <c:v>2540</c:v>
                </c:pt>
                <c:pt idx="2691">
                  <c:v>2545</c:v>
                </c:pt>
                <c:pt idx="2692">
                  <c:v>2545</c:v>
                </c:pt>
                <c:pt idx="2693">
                  <c:v>2540</c:v>
                </c:pt>
                <c:pt idx="2694">
                  <c:v>2530</c:v>
                </c:pt>
                <c:pt idx="2695">
                  <c:v>2530</c:v>
                </c:pt>
                <c:pt idx="2696">
                  <c:v>2525</c:v>
                </c:pt>
                <c:pt idx="2697">
                  <c:v>2530</c:v>
                </c:pt>
                <c:pt idx="2698">
                  <c:v>2535</c:v>
                </c:pt>
                <c:pt idx="2699">
                  <c:v>2525</c:v>
                </c:pt>
                <c:pt idx="2700">
                  <c:v>2525</c:v>
                </c:pt>
                <c:pt idx="2701">
                  <c:v>2525</c:v>
                </c:pt>
                <c:pt idx="2702">
                  <c:v>2525</c:v>
                </c:pt>
                <c:pt idx="2703">
                  <c:v>2520</c:v>
                </c:pt>
                <c:pt idx="2704">
                  <c:v>2530</c:v>
                </c:pt>
                <c:pt idx="2705">
                  <c:v>2525</c:v>
                </c:pt>
                <c:pt idx="2706">
                  <c:v>2530</c:v>
                </c:pt>
                <c:pt idx="2707">
                  <c:v>2520</c:v>
                </c:pt>
                <c:pt idx="2708">
                  <c:v>2525</c:v>
                </c:pt>
                <c:pt idx="2709">
                  <c:v>2540</c:v>
                </c:pt>
                <c:pt idx="2710">
                  <c:v>2515</c:v>
                </c:pt>
                <c:pt idx="2711">
                  <c:v>2525</c:v>
                </c:pt>
                <c:pt idx="2712">
                  <c:v>2525</c:v>
                </c:pt>
                <c:pt idx="2713">
                  <c:v>2525</c:v>
                </c:pt>
                <c:pt idx="2714">
                  <c:v>2525</c:v>
                </c:pt>
                <c:pt idx="2715">
                  <c:v>2525</c:v>
                </c:pt>
                <c:pt idx="2716">
                  <c:v>2515</c:v>
                </c:pt>
                <c:pt idx="2717">
                  <c:v>2520</c:v>
                </c:pt>
                <c:pt idx="2718">
                  <c:v>2530</c:v>
                </c:pt>
                <c:pt idx="2719">
                  <c:v>2540</c:v>
                </c:pt>
                <c:pt idx="2720">
                  <c:v>2510</c:v>
                </c:pt>
                <c:pt idx="2721">
                  <c:v>2520</c:v>
                </c:pt>
                <c:pt idx="2722">
                  <c:v>2520</c:v>
                </c:pt>
                <c:pt idx="2723">
                  <c:v>2530</c:v>
                </c:pt>
                <c:pt idx="2724">
                  <c:v>2525</c:v>
                </c:pt>
                <c:pt idx="2725">
                  <c:v>2525</c:v>
                </c:pt>
                <c:pt idx="2726">
                  <c:v>2520</c:v>
                </c:pt>
                <c:pt idx="2727">
                  <c:v>2520</c:v>
                </c:pt>
                <c:pt idx="2728">
                  <c:v>2540</c:v>
                </c:pt>
                <c:pt idx="2729">
                  <c:v>2575</c:v>
                </c:pt>
                <c:pt idx="2730">
                  <c:v>2575</c:v>
                </c:pt>
                <c:pt idx="2731">
                  <c:v>2535</c:v>
                </c:pt>
                <c:pt idx="2732">
                  <c:v>2540</c:v>
                </c:pt>
                <c:pt idx="2733">
                  <c:v>2525</c:v>
                </c:pt>
                <c:pt idx="2734">
                  <c:v>2520</c:v>
                </c:pt>
                <c:pt idx="2735">
                  <c:v>2520</c:v>
                </c:pt>
                <c:pt idx="2736">
                  <c:v>2525</c:v>
                </c:pt>
                <c:pt idx="2737">
                  <c:v>2530</c:v>
                </c:pt>
                <c:pt idx="2738">
                  <c:v>2560</c:v>
                </c:pt>
                <c:pt idx="2739">
                  <c:v>2555</c:v>
                </c:pt>
                <c:pt idx="2740">
                  <c:v>2565</c:v>
                </c:pt>
                <c:pt idx="2741">
                  <c:v>2565</c:v>
                </c:pt>
                <c:pt idx="2742">
                  <c:v>2560</c:v>
                </c:pt>
                <c:pt idx="2743">
                  <c:v>2575</c:v>
                </c:pt>
                <c:pt idx="2744">
                  <c:v>2555</c:v>
                </c:pt>
                <c:pt idx="2745">
                  <c:v>2530</c:v>
                </c:pt>
                <c:pt idx="2746">
                  <c:v>2565</c:v>
                </c:pt>
                <c:pt idx="2747">
                  <c:v>2585</c:v>
                </c:pt>
                <c:pt idx="2748">
                  <c:v>2590</c:v>
                </c:pt>
                <c:pt idx="2749">
                  <c:v>2600</c:v>
                </c:pt>
                <c:pt idx="2750">
                  <c:v>2595</c:v>
                </c:pt>
                <c:pt idx="2751">
                  <c:v>2575</c:v>
                </c:pt>
                <c:pt idx="2752">
                  <c:v>2560</c:v>
                </c:pt>
                <c:pt idx="2753">
                  <c:v>2545</c:v>
                </c:pt>
                <c:pt idx="2754">
                  <c:v>2545</c:v>
                </c:pt>
                <c:pt idx="2755">
                  <c:v>2550</c:v>
                </c:pt>
                <c:pt idx="2756">
                  <c:v>2565</c:v>
                </c:pt>
                <c:pt idx="2757">
                  <c:v>2595</c:v>
                </c:pt>
                <c:pt idx="2758">
                  <c:v>2575</c:v>
                </c:pt>
                <c:pt idx="2759">
                  <c:v>2550</c:v>
                </c:pt>
                <c:pt idx="2760">
                  <c:v>2545</c:v>
                </c:pt>
                <c:pt idx="2761">
                  <c:v>2550</c:v>
                </c:pt>
                <c:pt idx="2762">
                  <c:v>2550</c:v>
                </c:pt>
                <c:pt idx="2763">
                  <c:v>2525</c:v>
                </c:pt>
                <c:pt idx="2764">
                  <c:v>2515</c:v>
                </c:pt>
                <c:pt idx="2765">
                  <c:v>2540</c:v>
                </c:pt>
                <c:pt idx="2766">
                  <c:v>2530</c:v>
                </c:pt>
                <c:pt idx="2767">
                  <c:v>2520</c:v>
                </c:pt>
                <c:pt idx="2768">
                  <c:v>2510</c:v>
                </c:pt>
                <c:pt idx="2769">
                  <c:v>2535</c:v>
                </c:pt>
                <c:pt idx="2770">
                  <c:v>2525</c:v>
                </c:pt>
                <c:pt idx="2771">
                  <c:v>2530</c:v>
                </c:pt>
                <c:pt idx="2772">
                  <c:v>2510</c:v>
                </c:pt>
                <c:pt idx="2773">
                  <c:v>2510</c:v>
                </c:pt>
                <c:pt idx="2774">
                  <c:v>2535</c:v>
                </c:pt>
                <c:pt idx="2775">
                  <c:v>2520</c:v>
                </c:pt>
                <c:pt idx="2776">
                  <c:v>2535</c:v>
                </c:pt>
                <c:pt idx="2777">
                  <c:v>2530</c:v>
                </c:pt>
                <c:pt idx="2778">
                  <c:v>2540</c:v>
                </c:pt>
                <c:pt idx="2779">
                  <c:v>2540</c:v>
                </c:pt>
                <c:pt idx="2780">
                  <c:v>2515</c:v>
                </c:pt>
                <c:pt idx="2781">
                  <c:v>2515</c:v>
                </c:pt>
                <c:pt idx="2782">
                  <c:v>2535</c:v>
                </c:pt>
                <c:pt idx="2783">
                  <c:v>2525</c:v>
                </c:pt>
                <c:pt idx="2784">
                  <c:v>2525</c:v>
                </c:pt>
                <c:pt idx="2785">
                  <c:v>2535</c:v>
                </c:pt>
                <c:pt idx="2786">
                  <c:v>2525</c:v>
                </c:pt>
                <c:pt idx="2787">
                  <c:v>2525</c:v>
                </c:pt>
                <c:pt idx="2788">
                  <c:v>2525</c:v>
                </c:pt>
                <c:pt idx="2789">
                  <c:v>2535</c:v>
                </c:pt>
                <c:pt idx="2790">
                  <c:v>2540</c:v>
                </c:pt>
                <c:pt idx="2791">
                  <c:v>2520</c:v>
                </c:pt>
                <c:pt idx="2792">
                  <c:v>2520</c:v>
                </c:pt>
                <c:pt idx="2793">
                  <c:v>2510</c:v>
                </c:pt>
                <c:pt idx="2794">
                  <c:v>2510</c:v>
                </c:pt>
                <c:pt idx="2795">
                  <c:v>2515</c:v>
                </c:pt>
                <c:pt idx="2796">
                  <c:v>2525</c:v>
                </c:pt>
                <c:pt idx="2797">
                  <c:v>2535</c:v>
                </c:pt>
                <c:pt idx="2798">
                  <c:v>2530</c:v>
                </c:pt>
                <c:pt idx="2799">
                  <c:v>2520</c:v>
                </c:pt>
                <c:pt idx="2800">
                  <c:v>2515</c:v>
                </c:pt>
                <c:pt idx="2801">
                  <c:v>2530</c:v>
                </c:pt>
                <c:pt idx="2802">
                  <c:v>2530</c:v>
                </c:pt>
                <c:pt idx="2803">
                  <c:v>2525</c:v>
                </c:pt>
                <c:pt idx="2804">
                  <c:v>2515</c:v>
                </c:pt>
                <c:pt idx="2805">
                  <c:v>2515</c:v>
                </c:pt>
                <c:pt idx="2806">
                  <c:v>2515</c:v>
                </c:pt>
                <c:pt idx="2807">
                  <c:v>2525</c:v>
                </c:pt>
                <c:pt idx="2808">
                  <c:v>2535</c:v>
                </c:pt>
                <c:pt idx="2809">
                  <c:v>2530</c:v>
                </c:pt>
                <c:pt idx="2810">
                  <c:v>2520</c:v>
                </c:pt>
                <c:pt idx="2811">
                  <c:v>2515</c:v>
                </c:pt>
                <c:pt idx="2812">
                  <c:v>2520</c:v>
                </c:pt>
                <c:pt idx="2813">
                  <c:v>2510</c:v>
                </c:pt>
                <c:pt idx="2814">
                  <c:v>2520</c:v>
                </c:pt>
                <c:pt idx="2815">
                  <c:v>2520</c:v>
                </c:pt>
                <c:pt idx="2816">
                  <c:v>2515</c:v>
                </c:pt>
                <c:pt idx="2817">
                  <c:v>2535</c:v>
                </c:pt>
                <c:pt idx="2818">
                  <c:v>2535</c:v>
                </c:pt>
                <c:pt idx="2819">
                  <c:v>2510</c:v>
                </c:pt>
                <c:pt idx="2820">
                  <c:v>2515</c:v>
                </c:pt>
                <c:pt idx="2821">
                  <c:v>2525</c:v>
                </c:pt>
                <c:pt idx="2822">
                  <c:v>2520</c:v>
                </c:pt>
                <c:pt idx="2823">
                  <c:v>2520</c:v>
                </c:pt>
                <c:pt idx="2824">
                  <c:v>2525</c:v>
                </c:pt>
                <c:pt idx="2825">
                  <c:v>2515</c:v>
                </c:pt>
                <c:pt idx="2826">
                  <c:v>2535</c:v>
                </c:pt>
                <c:pt idx="2827">
                  <c:v>2525</c:v>
                </c:pt>
                <c:pt idx="2828">
                  <c:v>2535</c:v>
                </c:pt>
                <c:pt idx="2829">
                  <c:v>2520</c:v>
                </c:pt>
                <c:pt idx="2830">
                  <c:v>2510</c:v>
                </c:pt>
                <c:pt idx="2831">
                  <c:v>2525</c:v>
                </c:pt>
                <c:pt idx="2832">
                  <c:v>2525</c:v>
                </c:pt>
                <c:pt idx="2833">
                  <c:v>2525</c:v>
                </c:pt>
                <c:pt idx="2834">
                  <c:v>2525</c:v>
                </c:pt>
                <c:pt idx="2835">
                  <c:v>2525</c:v>
                </c:pt>
                <c:pt idx="2836">
                  <c:v>2525</c:v>
                </c:pt>
                <c:pt idx="2837">
                  <c:v>2515</c:v>
                </c:pt>
                <c:pt idx="2838">
                  <c:v>2520</c:v>
                </c:pt>
                <c:pt idx="2839">
                  <c:v>2525</c:v>
                </c:pt>
                <c:pt idx="2840">
                  <c:v>2530</c:v>
                </c:pt>
                <c:pt idx="2841">
                  <c:v>2525</c:v>
                </c:pt>
                <c:pt idx="2842">
                  <c:v>2530</c:v>
                </c:pt>
                <c:pt idx="2843">
                  <c:v>2520</c:v>
                </c:pt>
                <c:pt idx="2844">
                  <c:v>2530</c:v>
                </c:pt>
                <c:pt idx="2845">
                  <c:v>2525</c:v>
                </c:pt>
                <c:pt idx="2846">
                  <c:v>2510</c:v>
                </c:pt>
                <c:pt idx="2847">
                  <c:v>2520</c:v>
                </c:pt>
                <c:pt idx="2848">
                  <c:v>2520</c:v>
                </c:pt>
                <c:pt idx="2849">
                  <c:v>2525</c:v>
                </c:pt>
                <c:pt idx="2850">
                  <c:v>2515</c:v>
                </c:pt>
                <c:pt idx="2851">
                  <c:v>2530</c:v>
                </c:pt>
                <c:pt idx="2852">
                  <c:v>2535</c:v>
                </c:pt>
                <c:pt idx="2853">
                  <c:v>2525</c:v>
                </c:pt>
                <c:pt idx="2854">
                  <c:v>2515</c:v>
                </c:pt>
                <c:pt idx="2855">
                  <c:v>2510</c:v>
                </c:pt>
                <c:pt idx="2856">
                  <c:v>2510</c:v>
                </c:pt>
                <c:pt idx="2857">
                  <c:v>2515</c:v>
                </c:pt>
                <c:pt idx="2858">
                  <c:v>2525</c:v>
                </c:pt>
                <c:pt idx="2859">
                  <c:v>2525</c:v>
                </c:pt>
                <c:pt idx="2860">
                  <c:v>2515</c:v>
                </c:pt>
                <c:pt idx="2861">
                  <c:v>2520</c:v>
                </c:pt>
                <c:pt idx="2862">
                  <c:v>2525</c:v>
                </c:pt>
                <c:pt idx="2863">
                  <c:v>2535</c:v>
                </c:pt>
                <c:pt idx="2864">
                  <c:v>2530</c:v>
                </c:pt>
                <c:pt idx="2865">
                  <c:v>2525</c:v>
                </c:pt>
                <c:pt idx="2866">
                  <c:v>2520</c:v>
                </c:pt>
                <c:pt idx="2867">
                  <c:v>2515</c:v>
                </c:pt>
                <c:pt idx="2868">
                  <c:v>2520</c:v>
                </c:pt>
                <c:pt idx="2869">
                  <c:v>2510</c:v>
                </c:pt>
                <c:pt idx="2870">
                  <c:v>2510</c:v>
                </c:pt>
                <c:pt idx="2871">
                  <c:v>2510</c:v>
                </c:pt>
                <c:pt idx="2872">
                  <c:v>2520</c:v>
                </c:pt>
                <c:pt idx="2873">
                  <c:v>2525</c:v>
                </c:pt>
                <c:pt idx="2874">
                  <c:v>2535</c:v>
                </c:pt>
                <c:pt idx="2875">
                  <c:v>2530</c:v>
                </c:pt>
                <c:pt idx="2876">
                  <c:v>2515</c:v>
                </c:pt>
                <c:pt idx="2877">
                  <c:v>2515</c:v>
                </c:pt>
                <c:pt idx="2878">
                  <c:v>2520</c:v>
                </c:pt>
                <c:pt idx="2879">
                  <c:v>2520</c:v>
                </c:pt>
                <c:pt idx="2880">
                  <c:v>2525</c:v>
                </c:pt>
                <c:pt idx="2881">
                  <c:v>2525</c:v>
                </c:pt>
                <c:pt idx="2882">
                  <c:v>2525</c:v>
                </c:pt>
                <c:pt idx="2883">
                  <c:v>2520</c:v>
                </c:pt>
                <c:pt idx="2884">
                  <c:v>2515</c:v>
                </c:pt>
                <c:pt idx="2885">
                  <c:v>2515</c:v>
                </c:pt>
                <c:pt idx="2886">
                  <c:v>2525</c:v>
                </c:pt>
                <c:pt idx="2887">
                  <c:v>2515</c:v>
                </c:pt>
                <c:pt idx="2888">
                  <c:v>2515</c:v>
                </c:pt>
                <c:pt idx="2889">
                  <c:v>2535</c:v>
                </c:pt>
                <c:pt idx="2890">
                  <c:v>2525</c:v>
                </c:pt>
                <c:pt idx="2891">
                  <c:v>2515</c:v>
                </c:pt>
                <c:pt idx="2892">
                  <c:v>2545</c:v>
                </c:pt>
                <c:pt idx="2893">
                  <c:v>2530</c:v>
                </c:pt>
                <c:pt idx="2894">
                  <c:v>2510</c:v>
                </c:pt>
                <c:pt idx="2895">
                  <c:v>2535</c:v>
                </c:pt>
                <c:pt idx="2896">
                  <c:v>2530</c:v>
                </c:pt>
                <c:pt idx="2897">
                  <c:v>2525</c:v>
                </c:pt>
                <c:pt idx="2898">
                  <c:v>2530</c:v>
                </c:pt>
                <c:pt idx="2899">
                  <c:v>2540</c:v>
                </c:pt>
                <c:pt idx="2900">
                  <c:v>2535</c:v>
                </c:pt>
                <c:pt idx="2901">
                  <c:v>2515</c:v>
                </c:pt>
                <c:pt idx="2902">
                  <c:v>2525</c:v>
                </c:pt>
                <c:pt idx="2903">
                  <c:v>2515</c:v>
                </c:pt>
                <c:pt idx="2904">
                  <c:v>2520</c:v>
                </c:pt>
                <c:pt idx="2905">
                  <c:v>2530</c:v>
                </c:pt>
                <c:pt idx="2906">
                  <c:v>2540</c:v>
                </c:pt>
                <c:pt idx="2907">
                  <c:v>2525</c:v>
                </c:pt>
                <c:pt idx="2908">
                  <c:v>2515</c:v>
                </c:pt>
                <c:pt idx="2909">
                  <c:v>2520</c:v>
                </c:pt>
                <c:pt idx="2910">
                  <c:v>2510</c:v>
                </c:pt>
                <c:pt idx="2911">
                  <c:v>2520</c:v>
                </c:pt>
                <c:pt idx="2912">
                  <c:v>2525</c:v>
                </c:pt>
                <c:pt idx="2913">
                  <c:v>2525</c:v>
                </c:pt>
                <c:pt idx="2914">
                  <c:v>2530</c:v>
                </c:pt>
                <c:pt idx="2915">
                  <c:v>2530</c:v>
                </c:pt>
                <c:pt idx="2916">
                  <c:v>2530</c:v>
                </c:pt>
                <c:pt idx="2917">
                  <c:v>2520</c:v>
                </c:pt>
                <c:pt idx="2918">
                  <c:v>2525</c:v>
                </c:pt>
                <c:pt idx="2919">
                  <c:v>2520</c:v>
                </c:pt>
                <c:pt idx="2920">
                  <c:v>2515</c:v>
                </c:pt>
                <c:pt idx="2921">
                  <c:v>2515</c:v>
                </c:pt>
                <c:pt idx="2922">
                  <c:v>2515</c:v>
                </c:pt>
                <c:pt idx="2923">
                  <c:v>2525</c:v>
                </c:pt>
                <c:pt idx="2924">
                  <c:v>2525</c:v>
                </c:pt>
                <c:pt idx="2925">
                  <c:v>2515</c:v>
                </c:pt>
                <c:pt idx="2926">
                  <c:v>2510</c:v>
                </c:pt>
                <c:pt idx="2927">
                  <c:v>2515</c:v>
                </c:pt>
                <c:pt idx="2928">
                  <c:v>2520</c:v>
                </c:pt>
                <c:pt idx="2929">
                  <c:v>2515</c:v>
                </c:pt>
                <c:pt idx="2930">
                  <c:v>2520</c:v>
                </c:pt>
                <c:pt idx="2931">
                  <c:v>2535</c:v>
                </c:pt>
                <c:pt idx="2932">
                  <c:v>2530</c:v>
                </c:pt>
                <c:pt idx="2933">
                  <c:v>2520</c:v>
                </c:pt>
                <c:pt idx="2934">
                  <c:v>2525</c:v>
                </c:pt>
                <c:pt idx="2935">
                  <c:v>2525</c:v>
                </c:pt>
                <c:pt idx="2936">
                  <c:v>2525</c:v>
                </c:pt>
                <c:pt idx="2937">
                  <c:v>2525</c:v>
                </c:pt>
                <c:pt idx="2938">
                  <c:v>2530</c:v>
                </c:pt>
                <c:pt idx="2939">
                  <c:v>2525</c:v>
                </c:pt>
                <c:pt idx="2940">
                  <c:v>2510</c:v>
                </c:pt>
                <c:pt idx="2941">
                  <c:v>2515</c:v>
                </c:pt>
                <c:pt idx="2942">
                  <c:v>2510</c:v>
                </c:pt>
                <c:pt idx="2943">
                  <c:v>2520</c:v>
                </c:pt>
                <c:pt idx="2944">
                  <c:v>2515</c:v>
                </c:pt>
                <c:pt idx="2945">
                  <c:v>2530</c:v>
                </c:pt>
                <c:pt idx="2946">
                  <c:v>2525</c:v>
                </c:pt>
                <c:pt idx="2947">
                  <c:v>2540</c:v>
                </c:pt>
                <c:pt idx="2948">
                  <c:v>2515</c:v>
                </c:pt>
                <c:pt idx="2949">
                  <c:v>2515</c:v>
                </c:pt>
                <c:pt idx="2950">
                  <c:v>2535</c:v>
                </c:pt>
                <c:pt idx="2951">
                  <c:v>2505</c:v>
                </c:pt>
                <c:pt idx="2952">
                  <c:v>2520</c:v>
                </c:pt>
                <c:pt idx="2953">
                  <c:v>2525</c:v>
                </c:pt>
                <c:pt idx="2954">
                  <c:v>2505</c:v>
                </c:pt>
                <c:pt idx="2955">
                  <c:v>2515</c:v>
                </c:pt>
                <c:pt idx="2956">
                  <c:v>2535</c:v>
                </c:pt>
                <c:pt idx="2957">
                  <c:v>2530</c:v>
                </c:pt>
                <c:pt idx="2958">
                  <c:v>2525</c:v>
                </c:pt>
                <c:pt idx="2959">
                  <c:v>2505</c:v>
                </c:pt>
                <c:pt idx="2960">
                  <c:v>2525</c:v>
                </c:pt>
                <c:pt idx="2961">
                  <c:v>2520</c:v>
                </c:pt>
                <c:pt idx="2962">
                  <c:v>2520</c:v>
                </c:pt>
                <c:pt idx="2963">
                  <c:v>2520</c:v>
                </c:pt>
                <c:pt idx="2964">
                  <c:v>2530</c:v>
                </c:pt>
                <c:pt idx="2965">
                  <c:v>2525</c:v>
                </c:pt>
                <c:pt idx="2966">
                  <c:v>2530</c:v>
                </c:pt>
                <c:pt idx="2967">
                  <c:v>2535</c:v>
                </c:pt>
                <c:pt idx="2968">
                  <c:v>2525</c:v>
                </c:pt>
                <c:pt idx="2969">
                  <c:v>2525</c:v>
                </c:pt>
                <c:pt idx="2970">
                  <c:v>2525</c:v>
                </c:pt>
                <c:pt idx="2971">
                  <c:v>2520</c:v>
                </c:pt>
                <c:pt idx="2972">
                  <c:v>2515</c:v>
                </c:pt>
                <c:pt idx="2973">
                  <c:v>2520</c:v>
                </c:pt>
                <c:pt idx="2974">
                  <c:v>2525</c:v>
                </c:pt>
                <c:pt idx="2975">
                  <c:v>2520</c:v>
                </c:pt>
                <c:pt idx="2976">
                  <c:v>2525</c:v>
                </c:pt>
                <c:pt idx="2977">
                  <c:v>2520</c:v>
                </c:pt>
                <c:pt idx="2978">
                  <c:v>2510</c:v>
                </c:pt>
                <c:pt idx="2979">
                  <c:v>2505</c:v>
                </c:pt>
                <c:pt idx="2980">
                  <c:v>2520</c:v>
                </c:pt>
                <c:pt idx="2981">
                  <c:v>2525</c:v>
                </c:pt>
                <c:pt idx="2982">
                  <c:v>2515</c:v>
                </c:pt>
                <c:pt idx="2983">
                  <c:v>2520</c:v>
                </c:pt>
                <c:pt idx="2984">
                  <c:v>2525</c:v>
                </c:pt>
                <c:pt idx="2985">
                  <c:v>2540</c:v>
                </c:pt>
                <c:pt idx="2986">
                  <c:v>2535</c:v>
                </c:pt>
                <c:pt idx="2987">
                  <c:v>2520</c:v>
                </c:pt>
                <c:pt idx="2988">
                  <c:v>2515</c:v>
                </c:pt>
                <c:pt idx="2989">
                  <c:v>2515</c:v>
                </c:pt>
                <c:pt idx="2990">
                  <c:v>2515</c:v>
                </c:pt>
                <c:pt idx="2991">
                  <c:v>2535</c:v>
                </c:pt>
                <c:pt idx="2992">
                  <c:v>2530</c:v>
                </c:pt>
                <c:pt idx="2993">
                  <c:v>2525</c:v>
                </c:pt>
                <c:pt idx="2994">
                  <c:v>2520</c:v>
                </c:pt>
                <c:pt idx="2995">
                  <c:v>2515</c:v>
                </c:pt>
                <c:pt idx="2996">
                  <c:v>2515</c:v>
                </c:pt>
                <c:pt idx="2997">
                  <c:v>2515</c:v>
                </c:pt>
                <c:pt idx="2998">
                  <c:v>2520</c:v>
                </c:pt>
                <c:pt idx="2999">
                  <c:v>2520</c:v>
                </c:pt>
                <c:pt idx="3000">
                  <c:v>2530</c:v>
                </c:pt>
                <c:pt idx="3001">
                  <c:v>2540</c:v>
                </c:pt>
                <c:pt idx="3002">
                  <c:v>2525</c:v>
                </c:pt>
                <c:pt idx="3003">
                  <c:v>2510</c:v>
                </c:pt>
                <c:pt idx="3004">
                  <c:v>2510</c:v>
                </c:pt>
                <c:pt idx="3005">
                  <c:v>2515</c:v>
                </c:pt>
                <c:pt idx="3006">
                  <c:v>2525</c:v>
                </c:pt>
                <c:pt idx="3007">
                  <c:v>2540</c:v>
                </c:pt>
                <c:pt idx="3008">
                  <c:v>2525</c:v>
                </c:pt>
                <c:pt idx="3009">
                  <c:v>2540</c:v>
                </c:pt>
                <c:pt idx="3010">
                  <c:v>2520</c:v>
                </c:pt>
                <c:pt idx="3011">
                  <c:v>2525</c:v>
                </c:pt>
                <c:pt idx="3012">
                  <c:v>2520</c:v>
                </c:pt>
                <c:pt idx="3013">
                  <c:v>2535</c:v>
                </c:pt>
                <c:pt idx="3014">
                  <c:v>2535</c:v>
                </c:pt>
                <c:pt idx="3015">
                  <c:v>2525</c:v>
                </c:pt>
                <c:pt idx="3016">
                  <c:v>2520</c:v>
                </c:pt>
                <c:pt idx="3017">
                  <c:v>2505</c:v>
                </c:pt>
                <c:pt idx="3018">
                  <c:v>2520</c:v>
                </c:pt>
                <c:pt idx="3019">
                  <c:v>2535</c:v>
                </c:pt>
                <c:pt idx="3020">
                  <c:v>2525</c:v>
                </c:pt>
                <c:pt idx="3021">
                  <c:v>2520</c:v>
                </c:pt>
                <c:pt idx="3022">
                  <c:v>2525</c:v>
                </c:pt>
                <c:pt idx="3023">
                  <c:v>2535</c:v>
                </c:pt>
                <c:pt idx="3024">
                  <c:v>2545</c:v>
                </c:pt>
                <c:pt idx="3025">
                  <c:v>2525</c:v>
                </c:pt>
                <c:pt idx="3026">
                  <c:v>2515</c:v>
                </c:pt>
                <c:pt idx="3027">
                  <c:v>2515</c:v>
                </c:pt>
                <c:pt idx="3028">
                  <c:v>2530</c:v>
                </c:pt>
                <c:pt idx="3029">
                  <c:v>2525</c:v>
                </c:pt>
                <c:pt idx="3030">
                  <c:v>2520</c:v>
                </c:pt>
                <c:pt idx="3031">
                  <c:v>2530</c:v>
                </c:pt>
                <c:pt idx="3032">
                  <c:v>2535</c:v>
                </c:pt>
                <c:pt idx="3033">
                  <c:v>2530</c:v>
                </c:pt>
                <c:pt idx="3034">
                  <c:v>2535</c:v>
                </c:pt>
                <c:pt idx="3035">
                  <c:v>2530</c:v>
                </c:pt>
                <c:pt idx="3036">
                  <c:v>2520</c:v>
                </c:pt>
                <c:pt idx="3037">
                  <c:v>2520</c:v>
                </c:pt>
                <c:pt idx="3038">
                  <c:v>2520</c:v>
                </c:pt>
                <c:pt idx="3039">
                  <c:v>2535</c:v>
                </c:pt>
                <c:pt idx="3040">
                  <c:v>2540</c:v>
                </c:pt>
                <c:pt idx="3041">
                  <c:v>2530</c:v>
                </c:pt>
                <c:pt idx="3042">
                  <c:v>2525</c:v>
                </c:pt>
                <c:pt idx="3043">
                  <c:v>2530</c:v>
                </c:pt>
                <c:pt idx="3044">
                  <c:v>2525</c:v>
                </c:pt>
                <c:pt idx="3045">
                  <c:v>2510</c:v>
                </c:pt>
                <c:pt idx="3046">
                  <c:v>2515</c:v>
                </c:pt>
                <c:pt idx="3047">
                  <c:v>2535</c:v>
                </c:pt>
                <c:pt idx="3048">
                  <c:v>2520</c:v>
                </c:pt>
                <c:pt idx="3049">
                  <c:v>2515</c:v>
                </c:pt>
                <c:pt idx="3050">
                  <c:v>2530</c:v>
                </c:pt>
                <c:pt idx="3051">
                  <c:v>2535</c:v>
                </c:pt>
                <c:pt idx="3052">
                  <c:v>2530</c:v>
                </c:pt>
                <c:pt idx="3053">
                  <c:v>2535</c:v>
                </c:pt>
                <c:pt idx="3054">
                  <c:v>2530</c:v>
                </c:pt>
                <c:pt idx="3055">
                  <c:v>2535</c:v>
                </c:pt>
                <c:pt idx="3056">
                  <c:v>2515</c:v>
                </c:pt>
                <c:pt idx="3057">
                  <c:v>2520</c:v>
                </c:pt>
                <c:pt idx="3058">
                  <c:v>2535</c:v>
                </c:pt>
                <c:pt idx="3059">
                  <c:v>2525</c:v>
                </c:pt>
                <c:pt idx="3060">
                  <c:v>2525</c:v>
                </c:pt>
                <c:pt idx="3061">
                  <c:v>2530</c:v>
                </c:pt>
                <c:pt idx="3062">
                  <c:v>2540</c:v>
                </c:pt>
                <c:pt idx="3063">
                  <c:v>2555</c:v>
                </c:pt>
                <c:pt idx="3064">
                  <c:v>2560</c:v>
                </c:pt>
                <c:pt idx="3065">
                  <c:v>2555</c:v>
                </c:pt>
                <c:pt idx="3066">
                  <c:v>2555</c:v>
                </c:pt>
                <c:pt idx="3067">
                  <c:v>2570</c:v>
                </c:pt>
                <c:pt idx="3068">
                  <c:v>2575</c:v>
                </c:pt>
                <c:pt idx="3069">
                  <c:v>2605</c:v>
                </c:pt>
                <c:pt idx="3070">
                  <c:v>2715</c:v>
                </c:pt>
                <c:pt idx="3071">
                  <c:v>2660</c:v>
                </c:pt>
                <c:pt idx="3072">
                  <c:v>2700</c:v>
                </c:pt>
                <c:pt idx="3073">
                  <c:v>2725</c:v>
                </c:pt>
                <c:pt idx="3074">
                  <c:v>2670</c:v>
                </c:pt>
                <c:pt idx="3075">
                  <c:v>2620</c:v>
                </c:pt>
                <c:pt idx="3076">
                  <c:v>2670</c:v>
                </c:pt>
                <c:pt idx="3077">
                  <c:v>2740</c:v>
                </c:pt>
                <c:pt idx="3078">
                  <c:v>2725</c:v>
                </c:pt>
                <c:pt idx="3079">
                  <c:v>2700</c:v>
                </c:pt>
                <c:pt idx="3080">
                  <c:v>2730</c:v>
                </c:pt>
                <c:pt idx="3081">
                  <c:v>2740</c:v>
                </c:pt>
                <c:pt idx="3082">
                  <c:v>2715</c:v>
                </c:pt>
                <c:pt idx="3083">
                  <c:v>2670</c:v>
                </c:pt>
                <c:pt idx="3084">
                  <c:v>2685</c:v>
                </c:pt>
                <c:pt idx="3085">
                  <c:v>2640</c:v>
                </c:pt>
                <c:pt idx="3086">
                  <c:v>2675</c:v>
                </c:pt>
                <c:pt idx="3087">
                  <c:v>2685</c:v>
                </c:pt>
                <c:pt idx="3088">
                  <c:v>2695</c:v>
                </c:pt>
                <c:pt idx="3089">
                  <c:v>2715</c:v>
                </c:pt>
                <c:pt idx="3090">
                  <c:v>2700</c:v>
                </c:pt>
                <c:pt idx="3091">
                  <c:v>2695</c:v>
                </c:pt>
                <c:pt idx="3092">
                  <c:v>2670</c:v>
                </c:pt>
                <c:pt idx="3093">
                  <c:v>2675</c:v>
                </c:pt>
                <c:pt idx="3094">
                  <c:v>2620</c:v>
                </c:pt>
                <c:pt idx="3095">
                  <c:v>2615</c:v>
                </c:pt>
                <c:pt idx="3096">
                  <c:v>2600</c:v>
                </c:pt>
                <c:pt idx="3097">
                  <c:v>2590</c:v>
                </c:pt>
                <c:pt idx="3098">
                  <c:v>2620</c:v>
                </c:pt>
                <c:pt idx="3099">
                  <c:v>2605</c:v>
                </c:pt>
                <c:pt idx="3100">
                  <c:v>2580</c:v>
                </c:pt>
                <c:pt idx="3101">
                  <c:v>2590</c:v>
                </c:pt>
                <c:pt idx="3102">
                  <c:v>2580</c:v>
                </c:pt>
                <c:pt idx="3103">
                  <c:v>2585</c:v>
                </c:pt>
                <c:pt idx="3104">
                  <c:v>2575</c:v>
                </c:pt>
                <c:pt idx="3105">
                  <c:v>2560</c:v>
                </c:pt>
                <c:pt idx="3106">
                  <c:v>2550</c:v>
                </c:pt>
                <c:pt idx="3107">
                  <c:v>2555</c:v>
                </c:pt>
                <c:pt idx="3108">
                  <c:v>2550</c:v>
                </c:pt>
                <c:pt idx="3109">
                  <c:v>2550</c:v>
                </c:pt>
                <c:pt idx="3110">
                  <c:v>2530</c:v>
                </c:pt>
                <c:pt idx="3111">
                  <c:v>2540</c:v>
                </c:pt>
                <c:pt idx="3112">
                  <c:v>2530</c:v>
                </c:pt>
                <c:pt idx="3113">
                  <c:v>2520</c:v>
                </c:pt>
                <c:pt idx="3114">
                  <c:v>2510</c:v>
                </c:pt>
                <c:pt idx="3115">
                  <c:v>2540</c:v>
                </c:pt>
                <c:pt idx="3116">
                  <c:v>2530</c:v>
                </c:pt>
                <c:pt idx="3117">
                  <c:v>2520</c:v>
                </c:pt>
                <c:pt idx="3118">
                  <c:v>2525</c:v>
                </c:pt>
                <c:pt idx="3119">
                  <c:v>2515</c:v>
                </c:pt>
                <c:pt idx="3120">
                  <c:v>2510</c:v>
                </c:pt>
                <c:pt idx="3121">
                  <c:v>2520</c:v>
                </c:pt>
                <c:pt idx="3122">
                  <c:v>2515</c:v>
                </c:pt>
                <c:pt idx="3123">
                  <c:v>2540</c:v>
                </c:pt>
                <c:pt idx="3124">
                  <c:v>2515</c:v>
                </c:pt>
                <c:pt idx="3125">
                  <c:v>2535</c:v>
                </c:pt>
                <c:pt idx="3126">
                  <c:v>2515</c:v>
                </c:pt>
                <c:pt idx="3127">
                  <c:v>2525</c:v>
                </c:pt>
                <c:pt idx="3128">
                  <c:v>2525</c:v>
                </c:pt>
                <c:pt idx="3129">
                  <c:v>2535</c:v>
                </c:pt>
                <c:pt idx="3130">
                  <c:v>2525</c:v>
                </c:pt>
                <c:pt idx="3131">
                  <c:v>2530</c:v>
                </c:pt>
                <c:pt idx="3132">
                  <c:v>2535</c:v>
                </c:pt>
                <c:pt idx="3133">
                  <c:v>2525</c:v>
                </c:pt>
                <c:pt idx="3134">
                  <c:v>2530</c:v>
                </c:pt>
                <c:pt idx="3135">
                  <c:v>2510</c:v>
                </c:pt>
                <c:pt idx="3136">
                  <c:v>2515</c:v>
                </c:pt>
                <c:pt idx="3137">
                  <c:v>2515</c:v>
                </c:pt>
                <c:pt idx="3138">
                  <c:v>2525</c:v>
                </c:pt>
                <c:pt idx="3139">
                  <c:v>2535</c:v>
                </c:pt>
                <c:pt idx="3140">
                  <c:v>2560</c:v>
                </c:pt>
                <c:pt idx="3141">
                  <c:v>2520</c:v>
                </c:pt>
                <c:pt idx="3142">
                  <c:v>2525</c:v>
                </c:pt>
                <c:pt idx="3143">
                  <c:v>2525</c:v>
                </c:pt>
                <c:pt idx="3144">
                  <c:v>2525</c:v>
                </c:pt>
                <c:pt idx="3145">
                  <c:v>2525</c:v>
                </c:pt>
                <c:pt idx="3146">
                  <c:v>2525</c:v>
                </c:pt>
                <c:pt idx="3147">
                  <c:v>2515</c:v>
                </c:pt>
                <c:pt idx="3148">
                  <c:v>2520</c:v>
                </c:pt>
                <c:pt idx="3149">
                  <c:v>2540</c:v>
                </c:pt>
                <c:pt idx="3150">
                  <c:v>2545</c:v>
                </c:pt>
                <c:pt idx="3151">
                  <c:v>2530</c:v>
                </c:pt>
                <c:pt idx="3152">
                  <c:v>2525</c:v>
                </c:pt>
                <c:pt idx="3153">
                  <c:v>2520</c:v>
                </c:pt>
                <c:pt idx="3154">
                  <c:v>2520</c:v>
                </c:pt>
                <c:pt idx="3155">
                  <c:v>2520</c:v>
                </c:pt>
                <c:pt idx="3156">
                  <c:v>2525</c:v>
                </c:pt>
                <c:pt idx="3157">
                  <c:v>2540</c:v>
                </c:pt>
                <c:pt idx="3158">
                  <c:v>2560</c:v>
                </c:pt>
                <c:pt idx="3159">
                  <c:v>2545</c:v>
                </c:pt>
                <c:pt idx="3160">
                  <c:v>2520</c:v>
                </c:pt>
                <c:pt idx="3161">
                  <c:v>2520</c:v>
                </c:pt>
                <c:pt idx="3162">
                  <c:v>2525</c:v>
                </c:pt>
                <c:pt idx="3163">
                  <c:v>2535</c:v>
                </c:pt>
                <c:pt idx="3164">
                  <c:v>2545</c:v>
                </c:pt>
                <c:pt idx="3165">
                  <c:v>2530</c:v>
                </c:pt>
                <c:pt idx="3166">
                  <c:v>2520</c:v>
                </c:pt>
                <c:pt idx="3167">
                  <c:v>2525</c:v>
                </c:pt>
                <c:pt idx="3168">
                  <c:v>2535</c:v>
                </c:pt>
                <c:pt idx="3169">
                  <c:v>2545</c:v>
                </c:pt>
                <c:pt idx="3170">
                  <c:v>2540</c:v>
                </c:pt>
                <c:pt idx="3171">
                  <c:v>2520</c:v>
                </c:pt>
                <c:pt idx="3172">
                  <c:v>2525</c:v>
                </c:pt>
                <c:pt idx="3173">
                  <c:v>2530</c:v>
                </c:pt>
                <c:pt idx="3174">
                  <c:v>2535</c:v>
                </c:pt>
                <c:pt idx="3175">
                  <c:v>2520</c:v>
                </c:pt>
                <c:pt idx="3176">
                  <c:v>2535</c:v>
                </c:pt>
                <c:pt idx="3177">
                  <c:v>2520</c:v>
                </c:pt>
                <c:pt idx="3178">
                  <c:v>2535</c:v>
                </c:pt>
                <c:pt idx="3179">
                  <c:v>2550</c:v>
                </c:pt>
                <c:pt idx="3180">
                  <c:v>2550</c:v>
                </c:pt>
                <c:pt idx="3181">
                  <c:v>2540</c:v>
                </c:pt>
                <c:pt idx="3182">
                  <c:v>2540</c:v>
                </c:pt>
                <c:pt idx="3183">
                  <c:v>2520</c:v>
                </c:pt>
                <c:pt idx="3184">
                  <c:v>2515</c:v>
                </c:pt>
                <c:pt idx="3185">
                  <c:v>2510</c:v>
                </c:pt>
                <c:pt idx="3186">
                  <c:v>2535</c:v>
                </c:pt>
                <c:pt idx="3187">
                  <c:v>2510</c:v>
                </c:pt>
                <c:pt idx="3188">
                  <c:v>2545</c:v>
                </c:pt>
                <c:pt idx="3189">
                  <c:v>2525</c:v>
                </c:pt>
                <c:pt idx="3190">
                  <c:v>2530</c:v>
                </c:pt>
                <c:pt idx="3191">
                  <c:v>2515</c:v>
                </c:pt>
                <c:pt idx="3192">
                  <c:v>2530</c:v>
                </c:pt>
                <c:pt idx="3193">
                  <c:v>2520</c:v>
                </c:pt>
                <c:pt idx="3194">
                  <c:v>2515</c:v>
                </c:pt>
                <c:pt idx="3195">
                  <c:v>2515</c:v>
                </c:pt>
                <c:pt idx="3196">
                  <c:v>2540</c:v>
                </c:pt>
                <c:pt idx="3197">
                  <c:v>2520</c:v>
                </c:pt>
                <c:pt idx="3198">
                  <c:v>2520</c:v>
                </c:pt>
                <c:pt idx="3199">
                  <c:v>2540</c:v>
                </c:pt>
                <c:pt idx="3200">
                  <c:v>2540</c:v>
                </c:pt>
                <c:pt idx="3201">
                  <c:v>2530</c:v>
                </c:pt>
                <c:pt idx="3202">
                  <c:v>2520</c:v>
                </c:pt>
                <c:pt idx="3203">
                  <c:v>2525</c:v>
                </c:pt>
                <c:pt idx="3204">
                  <c:v>2545</c:v>
                </c:pt>
                <c:pt idx="3205">
                  <c:v>2565</c:v>
                </c:pt>
                <c:pt idx="3206">
                  <c:v>2555</c:v>
                </c:pt>
                <c:pt idx="3207">
                  <c:v>2560</c:v>
                </c:pt>
                <c:pt idx="3208">
                  <c:v>2540</c:v>
                </c:pt>
                <c:pt idx="3209">
                  <c:v>2555</c:v>
                </c:pt>
                <c:pt idx="3210">
                  <c:v>2570</c:v>
                </c:pt>
                <c:pt idx="3211">
                  <c:v>2550</c:v>
                </c:pt>
                <c:pt idx="3212">
                  <c:v>2560</c:v>
                </c:pt>
                <c:pt idx="3213">
                  <c:v>2550</c:v>
                </c:pt>
                <c:pt idx="3214">
                  <c:v>2565</c:v>
                </c:pt>
                <c:pt idx="3215">
                  <c:v>2595</c:v>
                </c:pt>
                <c:pt idx="3216">
                  <c:v>2575</c:v>
                </c:pt>
                <c:pt idx="3217">
                  <c:v>2550</c:v>
                </c:pt>
                <c:pt idx="3218">
                  <c:v>2560</c:v>
                </c:pt>
                <c:pt idx="3219">
                  <c:v>2560</c:v>
                </c:pt>
                <c:pt idx="3220">
                  <c:v>2560</c:v>
                </c:pt>
                <c:pt idx="3221">
                  <c:v>2560</c:v>
                </c:pt>
                <c:pt idx="3222">
                  <c:v>2545</c:v>
                </c:pt>
                <c:pt idx="3223">
                  <c:v>2545</c:v>
                </c:pt>
                <c:pt idx="3224">
                  <c:v>2555</c:v>
                </c:pt>
                <c:pt idx="3225">
                  <c:v>2540</c:v>
                </c:pt>
                <c:pt idx="3226">
                  <c:v>2540</c:v>
                </c:pt>
                <c:pt idx="3227">
                  <c:v>2535</c:v>
                </c:pt>
                <c:pt idx="3228">
                  <c:v>2525</c:v>
                </c:pt>
                <c:pt idx="3229">
                  <c:v>2525</c:v>
                </c:pt>
                <c:pt idx="3230">
                  <c:v>2540</c:v>
                </c:pt>
                <c:pt idx="3231">
                  <c:v>2530</c:v>
                </c:pt>
                <c:pt idx="3232">
                  <c:v>2515</c:v>
                </c:pt>
                <c:pt idx="3233">
                  <c:v>2540</c:v>
                </c:pt>
                <c:pt idx="3234">
                  <c:v>2540</c:v>
                </c:pt>
                <c:pt idx="3235">
                  <c:v>2520</c:v>
                </c:pt>
                <c:pt idx="3236">
                  <c:v>2520</c:v>
                </c:pt>
                <c:pt idx="3237">
                  <c:v>2520</c:v>
                </c:pt>
                <c:pt idx="3238">
                  <c:v>2515</c:v>
                </c:pt>
                <c:pt idx="3239">
                  <c:v>2535</c:v>
                </c:pt>
                <c:pt idx="3240">
                  <c:v>2530</c:v>
                </c:pt>
                <c:pt idx="3241">
                  <c:v>2515</c:v>
                </c:pt>
                <c:pt idx="3242">
                  <c:v>2550</c:v>
                </c:pt>
                <c:pt idx="3243">
                  <c:v>2535</c:v>
                </c:pt>
                <c:pt idx="3244">
                  <c:v>2530</c:v>
                </c:pt>
                <c:pt idx="3245">
                  <c:v>2525</c:v>
                </c:pt>
                <c:pt idx="3246">
                  <c:v>2525</c:v>
                </c:pt>
                <c:pt idx="3247">
                  <c:v>2530</c:v>
                </c:pt>
                <c:pt idx="3248">
                  <c:v>2520</c:v>
                </c:pt>
                <c:pt idx="3249">
                  <c:v>2520</c:v>
                </c:pt>
                <c:pt idx="3250">
                  <c:v>2530</c:v>
                </c:pt>
                <c:pt idx="3251">
                  <c:v>2530</c:v>
                </c:pt>
                <c:pt idx="3252">
                  <c:v>2530</c:v>
                </c:pt>
                <c:pt idx="3253">
                  <c:v>2505</c:v>
                </c:pt>
                <c:pt idx="3254">
                  <c:v>2530</c:v>
                </c:pt>
                <c:pt idx="3255">
                  <c:v>2525</c:v>
                </c:pt>
                <c:pt idx="3256">
                  <c:v>2530</c:v>
                </c:pt>
                <c:pt idx="3257">
                  <c:v>2525</c:v>
                </c:pt>
                <c:pt idx="3258">
                  <c:v>2520</c:v>
                </c:pt>
                <c:pt idx="3259">
                  <c:v>2510</c:v>
                </c:pt>
                <c:pt idx="3260">
                  <c:v>2515</c:v>
                </c:pt>
                <c:pt idx="3261">
                  <c:v>2525</c:v>
                </c:pt>
                <c:pt idx="3262">
                  <c:v>2540</c:v>
                </c:pt>
                <c:pt idx="3263">
                  <c:v>2520</c:v>
                </c:pt>
                <c:pt idx="3264">
                  <c:v>2510</c:v>
                </c:pt>
                <c:pt idx="3265">
                  <c:v>2515</c:v>
                </c:pt>
                <c:pt idx="3266">
                  <c:v>2520</c:v>
                </c:pt>
                <c:pt idx="3267">
                  <c:v>2520</c:v>
                </c:pt>
                <c:pt idx="3268">
                  <c:v>2535</c:v>
                </c:pt>
                <c:pt idx="3269">
                  <c:v>2525</c:v>
                </c:pt>
                <c:pt idx="3270">
                  <c:v>2515</c:v>
                </c:pt>
                <c:pt idx="3271">
                  <c:v>2515</c:v>
                </c:pt>
                <c:pt idx="3272">
                  <c:v>2515</c:v>
                </c:pt>
                <c:pt idx="3273">
                  <c:v>2515</c:v>
                </c:pt>
                <c:pt idx="3274">
                  <c:v>2515</c:v>
                </c:pt>
                <c:pt idx="3275">
                  <c:v>2520</c:v>
                </c:pt>
                <c:pt idx="3276">
                  <c:v>2530</c:v>
                </c:pt>
                <c:pt idx="3277">
                  <c:v>2515</c:v>
                </c:pt>
                <c:pt idx="3278">
                  <c:v>2520</c:v>
                </c:pt>
                <c:pt idx="3279">
                  <c:v>2520</c:v>
                </c:pt>
                <c:pt idx="3280">
                  <c:v>2530</c:v>
                </c:pt>
                <c:pt idx="3281">
                  <c:v>2540</c:v>
                </c:pt>
                <c:pt idx="3282">
                  <c:v>2525</c:v>
                </c:pt>
                <c:pt idx="3283">
                  <c:v>2515</c:v>
                </c:pt>
                <c:pt idx="3284">
                  <c:v>2510</c:v>
                </c:pt>
                <c:pt idx="3285">
                  <c:v>2530</c:v>
                </c:pt>
                <c:pt idx="3286">
                  <c:v>2520</c:v>
                </c:pt>
                <c:pt idx="3287">
                  <c:v>2515</c:v>
                </c:pt>
                <c:pt idx="3288">
                  <c:v>2510</c:v>
                </c:pt>
                <c:pt idx="3289">
                  <c:v>2510</c:v>
                </c:pt>
                <c:pt idx="3290">
                  <c:v>2535</c:v>
                </c:pt>
                <c:pt idx="3291">
                  <c:v>2525</c:v>
                </c:pt>
                <c:pt idx="3292">
                  <c:v>2540</c:v>
                </c:pt>
                <c:pt idx="3293">
                  <c:v>2525</c:v>
                </c:pt>
                <c:pt idx="3294">
                  <c:v>2515</c:v>
                </c:pt>
                <c:pt idx="3295">
                  <c:v>2515</c:v>
                </c:pt>
                <c:pt idx="3296">
                  <c:v>2525</c:v>
                </c:pt>
                <c:pt idx="3297">
                  <c:v>2510</c:v>
                </c:pt>
                <c:pt idx="3298">
                  <c:v>2515</c:v>
                </c:pt>
                <c:pt idx="3299">
                  <c:v>2530</c:v>
                </c:pt>
                <c:pt idx="3300">
                  <c:v>2530</c:v>
                </c:pt>
                <c:pt idx="3301">
                  <c:v>2515</c:v>
                </c:pt>
                <c:pt idx="3302">
                  <c:v>2535</c:v>
                </c:pt>
                <c:pt idx="3303">
                  <c:v>2510</c:v>
                </c:pt>
                <c:pt idx="3304">
                  <c:v>2530</c:v>
                </c:pt>
                <c:pt idx="3305">
                  <c:v>2510</c:v>
                </c:pt>
                <c:pt idx="3306">
                  <c:v>2525</c:v>
                </c:pt>
                <c:pt idx="3307">
                  <c:v>2530</c:v>
                </c:pt>
                <c:pt idx="3308">
                  <c:v>2515</c:v>
                </c:pt>
                <c:pt idx="3309">
                  <c:v>2525</c:v>
                </c:pt>
                <c:pt idx="3310">
                  <c:v>2525</c:v>
                </c:pt>
                <c:pt idx="3311">
                  <c:v>2515</c:v>
                </c:pt>
                <c:pt idx="3312">
                  <c:v>2510</c:v>
                </c:pt>
                <c:pt idx="3313">
                  <c:v>2510</c:v>
                </c:pt>
                <c:pt idx="3314">
                  <c:v>2515</c:v>
                </c:pt>
                <c:pt idx="3315">
                  <c:v>2515</c:v>
                </c:pt>
                <c:pt idx="3316">
                  <c:v>2505</c:v>
                </c:pt>
                <c:pt idx="3317">
                  <c:v>2515</c:v>
                </c:pt>
                <c:pt idx="3318">
                  <c:v>2525</c:v>
                </c:pt>
                <c:pt idx="3319">
                  <c:v>2510</c:v>
                </c:pt>
                <c:pt idx="3320">
                  <c:v>2520</c:v>
                </c:pt>
                <c:pt idx="3321">
                  <c:v>2520</c:v>
                </c:pt>
                <c:pt idx="3322">
                  <c:v>2515</c:v>
                </c:pt>
                <c:pt idx="3323">
                  <c:v>2520</c:v>
                </c:pt>
                <c:pt idx="3324">
                  <c:v>2540</c:v>
                </c:pt>
                <c:pt idx="3325">
                  <c:v>2530</c:v>
                </c:pt>
                <c:pt idx="3326">
                  <c:v>2515</c:v>
                </c:pt>
                <c:pt idx="3327">
                  <c:v>2525</c:v>
                </c:pt>
                <c:pt idx="3328">
                  <c:v>2535</c:v>
                </c:pt>
                <c:pt idx="3329">
                  <c:v>2525</c:v>
                </c:pt>
                <c:pt idx="3330">
                  <c:v>2510</c:v>
                </c:pt>
                <c:pt idx="3331">
                  <c:v>2510</c:v>
                </c:pt>
                <c:pt idx="3332">
                  <c:v>2520</c:v>
                </c:pt>
                <c:pt idx="3333">
                  <c:v>2520</c:v>
                </c:pt>
                <c:pt idx="3334">
                  <c:v>2530</c:v>
                </c:pt>
                <c:pt idx="3335">
                  <c:v>2530</c:v>
                </c:pt>
                <c:pt idx="3336">
                  <c:v>2510</c:v>
                </c:pt>
                <c:pt idx="3337">
                  <c:v>2520</c:v>
                </c:pt>
                <c:pt idx="3338">
                  <c:v>2520</c:v>
                </c:pt>
                <c:pt idx="3339">
                  <c:v>2530</c:v>
                </c:pt>
                <c:pt idx="3340">
                  <c:v>2515</c:v>
                </c:pt>
                <c:pt idx="3341">
                  <c:v>2530</c:v>
                </c:pt>
                <c:pt idx="3342">
                  <c:v>2530</c:v>
                </c:pt>
                <c:pt idx="3343">
                  <c:v>2520</c:v>
                </c:pt>
                <c:pt idx="3344">
                  <c:v>2530</c:v>
                </c:pt>
                <c:pt idx="3345">
                  <c:v>2525</c:v>
                </c:pt>
                <c:pt idx="3346">
                  <c:v>2515</c:v>
                </c:pt>
                <c:pt idx="3347">
                  <c:v>2535</c:v>
                </c:pt>
                <c:pt idx="3348">
                  <c:v>2515</c:v>
                </c:pt>
                <c:pt idx="3349">
                  <c:v>2535</c:v>
                </c:pt>
                <c:pt idx="3350">
                  <c:v>2520</c:v>
                </c:pt>
                <c:pt idx="3351">
                  <c:v>2520</c:v>
                </c:pt>
                <c:pt idx="3352">
                  <c:v>2510</c:v>
                </c:pt>
                <c:pt idx="3353">
                  <c:v>2525</c:v>
                </c:pt>
                <c:pt idx="3354">
                  <c:v>2510</c:v>
                </c:pt>
                <c:pt idx="3355">
                  <c:v>2515</c:v>
                </c:pt>
                <c:pt idx="3356">
                  <c:v>2535</c:v>
                </c:pt>
                <c:pt idx="3357">
                  <c:v>2530</c:v>
                </c:pt>
                <c:pt idx="3358">
                  <c:v>2525</c:v>
                </c:pt>
                <c:pt idx="3359">
                  <c:v>2515</c:v>
                </c:pt>
                <c:pt idx="3360">
                  <c:v>2505</c:v>
                </c:pt>
                <c:pt idx="3361">
                  <c:v>2530</c:v>
                </c:pt>
                <c:pt idx="3362">
                  <c:v>2510</c:v>
                </c:pt>
                <c:pt idx="3363">
                  <c:v>2525</c:v>
                </c:pt>
                <c:pt idx="3364">
                  <c:v>2520</c:v>
                </c:pt>
                <c:pt idx="3365">
                  <c:v>2515</c:v>
                </c:pt>
                <c:pt idx="3366">
                  <c:v>2535</c:v>
                </c:pt>
                <c:pt idx="3367">
                  <c:v>2515</c:v>
                </c:pt>
                <c:pt idx="3368">
                  <c:v>2520</c:v>
                </c:pt>
                <c:pt idx="3369">
                  <c:v>2515</c:v>
                </c:pt>
                <c:pt idx="3370">
                  <c:v>2525</c:v>
                </c:pt>
                <c:pt idx="3371">
                  <c:v>2510</c:v>
                </c:pt>
                <c:pt idx="3372">
                  <c:v>2520</c:v>
                </c:pt>
                <c:pt idx="3373">
                  <c:v>2520</c:v>
                </c:pt>
                <c:pt idx="3374">
                  <c:v>2530</c:v>
                </c:pt>
                <c:pt idx="3375">
                  <c:v>2540</c:v>
                </c:pt>
                <c:pt idx="3376">
                  <c:v>2540</c:v>
                </c:pt>
                <c:pt idx="3377">
                  <c:v>2520</c:v>
                </c:pt>
                <c:pt idx="3378">
                  <c:v>2520</c:v>
                </c:pt>
                <c:pt idx="3379">
                  <c:v>2525</c:v>
                </c:pt>
                <c:pt idx="3380">
                  <c:v>2520</c:v>
                </c:pt>
                <c:pt idx="3381">
                  <c:v>2515</c:v>
                </c:pt>
                <c:pt idx="3382">
                  <c:v>2515</c:v>
                </c:pt>
                <c:pt idx="3383">
                  <c:v>2525</c:v>
                </c:pt>
                <c:pt idx="3384">
                  <c:v>2515</c:v>
                </c:pt>
                <c:pt idx="3385">
                  <c:v>2510</c:v>
                </c:pt>
                <c:pt idx="3386">
                  <c:v>2520</c:v>
                </c:pt>
                <c:pt idx="3387">
                  <c:v>2515</c:v>
                </c:pt>
                <c:pt idx="3388">
                  <c:v>2520</c:v>
                </c:pt>
                <c:pt idx="3389">
                  <c:v>2520</c:v>
                </c:pt>
                <c:pt idx="3390">
                  <c:v>2530</c:v>
                </c:pt>
                <c:pt idx="3391">
                  <c:v>2535</c:v>
                </c:pt>
                <c:pt idx="3392">
                  <c:v>2525</c:v>
                </c:pt>
                <c:pt idx="3393">
                  <c:v>2520</c:v>
                </c:pt>
                <c:pt idx="3394">
                  <c:v>2515</c:v>
                </c:pt>
                <c:pt idx="3395">
                  <c:v>2515</c:v>
                </c:pt>
                <c:pt idx="3396">
                  <c:v>2520</c:v>
                </c:pt>
                <c:pt idx="3397">
                  <c:v>2510</c:v>
                </c:pt>
                <c:pt idx="3398">
                  <c:v>2525</c:v>
                </c:pt>
                <c:pt idx="3399">
                  <c:v>2520</c:v>
                </c:pt>
                <c:pt idx="3400">
                  <c:v>2525</c:v>
                </c:pt>
                <c:pt idx="3401">
                  <c:v>2525</c:v>
                </c:pt>
                <c:pt idx="3402">
                  <c:v>2515</c:v>
                </c:pt>
                <c:pt idx="3403">
                  <c:v>2505</c:v>
                </c:pt>
                <c:pt idx="3404">
                  <c:v>2510</c:v>
                </c:pt>
                <c:pt idx="3405">
                  <c:v>2520</c:v>
                </c:pt>
                <c:pt idx="3406">
                  <c:v>2530</c:v>
                </c:pt>
                <c:pt idx="3407">
                  <c:v>2525</c:v>
                </c:pt>
                <c:pt idx="3408">
                  <c:v>2520</c:v>
                </c:pt>
                <c:pt idx="3409">
                  <c:v>2530</c:v>
                </c:pt>
                <c:pt idx="3410">
                  <c:v>2525</c:v>
                </c:pt>
                <c:pt idx="3411">
                  <c:v>2510</c:v>
                </c:pt>
                <c:pt idx="3412">
                  <c:v>2530</c:v>
                </c:pt>
                <c:pt idx="3413">
                  <c:v>2525</c:v>
                </c:pt>
                <c:pt idx="3414">
                  <c:v>2515</c:v>
                </c:pt>
                <c:pt idx="3415">
                  <c:v>2520</c:v>
                </c:pt>
                <c:pt idx="3416">
                  <c:v>2510</c:v>
                </c:pt>
                <c:pt idx="3417">
                  <c:v>2520</c:v>
                </c:pt>
                <c:pt idx="3418">
                  <c:v>2515</c:v>
                </c:pt>
                <c:pt idx="3419">
                  <c:v>2535</c:v>
                </c:pt>
                <c:pt idx="3420">
                  <c:v>2520</c:v>
                </c:pt>
                <c:pt idx="3421">
                  <c:v>2515</c:v>
                </c:pt>
                <c:pt idx="3422">
                  <c:v>2525</c:v>
                </c:pt>
                <c:pt idx="3423">
                  <c:v>2520</c:v>
                </c:pt>
                <c:pt idx="3424">
                  <c:v>2530</c:v>
                </c:pt>
                <c:pt idx="3425">
                  <c:v>2515</c:v>
                </c:pt>
                <c:pt idx="3426">
                  <c:v>2510</c:v>
                </c:pt>
                <c:pt idx="3427">
                  <c:v>2525</c:v>
                </c:pt>
                <c:pt idx="3428">
                  <c:v>2530</c:v>
                </c:pt>
                <c:pt idx="3429">
                  <c:v>2520</c:v>
                </c:pt>
                <c:pt idx="3430">
                  <c:v>2520</c:v>
                </c:pt>
                <c:pt idx="3431">
                  <c:v>2525</c:v>
                </c:pt>
                <c:pt idx="3432">
                  <c:v>2525</c:v>
                </c:pt>
                <c:pt idx="3433">
                  <c:v>2545</c:v>
                </c:pt>
                <c:pt idx="3434">
                  <c:v>2535</c:v>
                </c:pt>
                <c:pt idx="3435">
                  <c:v>2520</c:v>
                </c:pt>
                <c:pt idx="3436">
                  <c:v>2515</c:v>
                </c:pt>
                <c:pt idx="3437">
                  <c:v>2525</c:v>
                </c:pt>
                <c:pt idx="3438">
                  <c:v>2525</c:v>
                </c:pt>
                <c:pt idx="3439">
                  <c:v>2515</c:v>
                </c:pt>
                <c:pt idx="3440">
                  <c:v>2525</c:v>
                </c:pt>
                <c:pt idx="3441">
                  <c:v>2530</c:v>
                </c:pt>
                <c:pt idx="3442">
                  <c:v>2520</c:v>
                </c:pt>
                <c:pt idx="3443">
                  <c:v>2520</c:v>
                </c:pt>
                <c:pt idx="3444">
                  <c:v>2520</c:v>
                </c:pt>
                <c:pt idx="3445">
                  <c:v>2525</c:v>
                </c:pt>
                <c:pt idx="3446">
                  <c:v>2525</c:v>
                </c:pt>
                <c:pt idx="3447">
                  <c:v>2520</c:v>
                </c:pt>
                <c:pt idx="3448">
                  <c:v>2535</c:v>
                </c:pt>
                <c:pt idx="3449">
                  <c:v>2525</c:v>
                </c:pt>
                <c:pt idx="3450">
                  <c:v>2510</c:v>
                </c:pt>
                <c:pt idx="3451">
                  <c:v>2515</c:v>
                </c:pt>
                <c:pt idx="3452">
                  <c:v>2520</c:v>
                </c:pt>
                <c:pt idx="3453">
                  <c:v>2515</c:v>
                </c:pt>
                <c:pt idx="3454">
                  <c:v>2515</c:v>
                </c:pt>
                <c:pt idx="3455">
                  <c:v>2510</c:v>
                </c:pt>
                <c:pt idx="3456">
                  <c:v>2520</c:v>
                </c:pt>
                <c:pt idx="3457">
                  <c:v>2520</c:v>
                </c:pt>
                <c:pt idx="3458">
                  <c:v>2515</c:v>
                </c:pt>
                <c:pt idx="3459">
                  <c:v>2510</c:v>
                </c:pt>
                <c:pt idx="3460">
                  <c:v>2525</c:v>
                </c:pt>
                <c:pt idx="3461">
                  <c:v>2540</c:v>
                </c:pt>
                <c:pt idx="3462">
                  <c:v>2520</c:v>
                </c:pt>
                <c:pt idx="3463">
                  <c:v>2525</c:v>
                </c:pt>
                <c:pt idx="3464">
                  <c:v>2510</c:v>
                </c:pt>
                <c:pt idx="3465">
                  <c:v>2530</c:v>
                </c:pt>
                <c:pt idx="3466">
                  <c:v>2535</c:v>
                </c:pt>
                <c:pt idx="3467">
                  <c:v>2545</c:v>
                </c:pt>
                <c:pt idx="3468">
                  <c:v>2520</c:v>
                </c:pt>
                <c:pt idx="3469">
                  <c:v>2535</c:v>
                </c:pt>
                <c:pt idx="3470">
                  <c:v>2510</c:v>
                </c:pt>
                <c:pt idx="3471">
                  <c:v>2530</c:v>
                </c:pt>
                <c:pt idx="3472">
                  <c:v>2535</c:v>
                </c:pt>
                <c:pt idx="3473">
                  <c:v>2515</c:v>
                </c:pt>
                <c:pt idx="3474">
                  <c:v>2515</c:v>
                </c:pt>
                <c:pt idx="3475">
                  <c:v>2525</c:v>
                </c:pt>
                <c:pt idx="3476">
                  <c:v>2535</c:v>
                </c:pt>
                <c:pt idx="3477">
                  <c:v>2535</c:v>
                </c:pt>
                <c:pt idx="3478">
                  <c:v>2520</c:v>
                </c:pt>
                <c:pt idx="3479">
                  <c:v>2530</c:v>
                </c:pt>
                <c:pt idx="3480">
                  <c:v>2520</c:v>
                </c:pt>
                <c:pt idx="3481">
                  <c:v>2520</c:v>
                </c:pt>
                <c:pt idx="3482">
                  <c:v>2510</c:v>
                </c:pt>
                <c:pt idx="3483">
                  <c:v>2530</c:v>
                </c:pt>
                <c:pt idx="3484">
                  <c:v>2525</c:v>
                </c:pt>
                <c:pt idx="3485">
                  <c:v>2525</c:v>
                </c:pt>
                <c:pt idx="3486">
                  <c:v>2520</c:v>
                </c:pt>
                <c:pt idx="3487">
                  <c:v>2520</c:v>
                </c:pt>
                <c:pt idx="3488">
                  <c:v>2515</c:v>
                </c:pt>
                <c:pt idx="3489">
                  <c:v>2520</c:v>
                </c:pt>
                <c:pt idx="3490">
                  <c:v>2520</c:v>
                </c:pt>
                <c:pt idx="3491">
                  <c:v>2515</c:v>
                </c:pt>
                <c:pt idx="3492">
                  <c:v>2520</c:v>
                </c:pt>
                <c:pt idx="3493">
                  <c:v>2520</c:v>
                </c:pt>
                <c:pt idx="3494">
                  <c:v>2510</c:v>
                </c:pt>
                <c:pt idx="3495">
                  <c:v>2515</c:v>
                </c:pt>
                <c:pt idx="3496">
                  <c:v>2530</c:v>
                </c:pt>
                <c:pt idx="3497">
                  <c:v>2525</c:v>
                </c:pt>
                <c:pt idx="3498">
                  <c:v>2530</c:v>
                </c:pt>
                <c:pt idx="3499">
                  <c:v>2520</c:v>
                </c:pt>
                <c:pt idx="3500">
                  <c:v>2515</c:v>
                </c:pt>
                <c:pt idx="3501">
                  <c:v>2530</c:v>
                </c:pt>
                <c:pt idx="3502">
                  <c:v>2540</c:v>
                </c:pt>
                <c:pt idx="3503">
                  <c:v>2525</c:v>
                </c:pt>
                <c:pt idx="3504">
                  <c:v>2520</c:v>
                </c:pt>
                <c:pt idx="3505">
                  <c:v>2530</c:v>
                </c:pt>
                <c:pt idx="3506">
                  <c:v>2530</c:v>
                </c:pt>
                <c:pt idx="3507">
                  <c:v>2515</c:v>
                </c:pt>
                <c:pt idx="3508">
                  <c:v>2530</c:v>
                </c:pt>
                <c:pt idx="3509">
                  <c:v>2525</c:v>
                </c:pt>
                <c:pt idx="3510">
                  <c:v>2520</c:v>
                </c:pt>
                <c:pt idx="3511">
                  <c:v>2525</c:v>
                </c:pt>
                <c:pt idx="3512">
                  <c:v>2515</c:v>
                </c:pt>
                <c:pt idx="3513">
                  <c:v>2505</c:v>
                </c:pt>
                <c:pt idx="3514">
                  <c:v>2505</c:v>
                </c:pt>
                <c:pt idx="3515">
                  <c:v>2520</c:v>
                </c:pt>
                <c:pt idx="3516">
                  <c:v>2525</c:v>
                </c:pt>
                <c:pt idx="3517">
                  <c:v>2515</c:v>
                </c:pt>
                <c:pt idx="3518">
                  <c:v>2505</c:v>
                </c:pt>
                <c:pt idx="3519">
                  <c:v>2510</c:v>
                </c:pt>
                <c:pt idx="3520">
                  <c:v>2530</c:v>
                </c:pt>
                <c:pt idx="3521">
                  <c:v>2520</c:v>
                </c:pt>
                <c:pt idx="3522">
                  <c:v>2510</c:v>
                </c:pt>
                <c:pt idx="3523">
                  <c:v>2515</c:v>
                </c:pt>
                <c:pt idx="3524">
                  <c:v>2520</c:v>
                </c:pt>
                <c:pt idx="3525">
                  <c:v>2500</c:v>
                </c:pt>
                <c:pt idx="3526">
                  <c:v>2510</c:v>
                </c:pt>
                <c:pt idx="3527">
                  <c:v>2520</c:v>
                </c:pt>
                <c:pt idx="3528">
                  <c:v>2515</c:v>
                </c:pt>
                <c:pt idx="3529">
                  <c:v>2515</c:v>
                </c:pt>
                <c:pt idx="3530">
                  <c:v>2515</c:v>
                </c:pt>
                <c:pt idx="3531">
                  <c:v>2520</c:v>
                </c:pt>
                <c:pt idx="3532">
                  <c:v>2545</c:v>
                </c:pt>
                <c:pt idx="3533">
                  <c:v>2535</c:v>
                </c:pt>
                <c:pt idx="3534">
                  <c:v>2525</c:v>
                </c:pt>
                <c:pt idx="3535">
                  <c:v>2525</c:v>
                </c:pt>
                <c:pt idx="3536">
                  <c:v>2510</c:v>
                </c:pt>
                <c:pt idx="3537">
                  <c:v>2505</c:v>
                </c:pt>
                <c:pt idx="3538">
                  <c:v>2510</c:v>
                </c:pt>
                <c:pt idx="3539">
                  <c:v>2510</c:v>
                </c:pt>
                <c:pt idx="3540">
                  <c:v>2515</c:v>
                </c:pt>
                <c:pt idx="3541">
                  <c:v>2535</c:v>
                </c:pt>
                <c:pt idx="3542">
                  <c:v>2530</c:v>
                </c:pt>
                <c:pt idx="3543">
                  <c:v>2525</c:v>
                </c:pt>
                <c:pt idx="3544">
                  <c:v>2530</c:v>
                </c:pt>
                <c:pt idx="3545">
                  <c:v>2525</c:v>
                </c:pt>
                <c:pt idx="3546">
                  <c:v>2515</c:v>
                </c:pt>
                <c:pt idx="3547">
                  <c:v>2520</c:v>
                </c:pt>
                <c:pt idx="3548">
                  <c:v>2515</c:v>
                </c:pt>
                <c:pt idx="3549">
                  <c:v>2525</c:v>
                </c:pt>
                <c:pt idx="3550">
                  <c:v>2515</c:v>
                </c:pt>
                <c:pt idx="3551">
                  <c:v>2525</c:v>
                </c:pt>
                <c:pt idx="3552">
                  <c:v>2515</c:v>
                </c:pt>
                <c:pt idx="3553">
                  <c:v>2510</c:v>
                </c:pt>
                <c:pt idx="3554">
                  <c:v>2525</c:v>
                </c:pt>
                <c:pt idx="3555">
                  <c:v>2525</c:v>
                </c:pt>
                <c:pt idx="3556">
                  <c:v>2525</c:v>
                </c:pt>
                <c:pt idx="3557">
                  <c:v>2525</c:v>
                </c:pt>
                <c:pt idx="3558">
                  <c:v>2510</c:v>
                </c:pt>
                <c:pt idx="3559">
                  <c:v>2515</c:v>
                </c:pt>
                <c:pt idx="3560">
                  <c:v>2525</c:v>
                </c:pt>
                <c:pt idx="3561">
                  <c:v>2520</c:v>
                </c:pt>
                <c:pt idx="3562">
                  <c:v>2530</c:v>
                </c:pt>
                <c:pt idx="3563">
                  <c:v>2530</c:v>
                </c:pt>
                <c:pt idx="3564">
                  <c:v>2530</c:v>
                </c:pt>
                <c:pt idx="3565">
                  <c:v>2530</c:v>
                </c:pt>
                <c:pt idx="3566">
                  <c:v>2535</c:v>
                </c:pt>
                <c:pt idx="3567">
                  <c:v>2530</c:v>
                </c:pt>
                <c:pt idx="3568">
                  <c:v>2535</c:v>
                </c:pt>
                <c:pt idx="3569">
                  <c:v>2520</c:v>
                </c:pt>
                <c:pt idx="3570">
                  <c:v>2515</c:v>
                </c:pt>
                <c:pt idx="3571">
                  <c:v>2530</c:v>
                </c:pt>
                <c:pt idx="3572">
                  <c:v>2535</c:v>
                </c:pt>
                <c:pt idx="3573">
                  <c:v>2540</c:v>
                </c:pt>
                <c:pt idx="3574">
                  <c:v>2525</c:v>
                </c:pt>
                <c:pt idx="3575">
                  <c:v>2570</c:v>
                </c:pt>
                <c:pt idx="3576">
                  <c:v>2545</c:v>
                </c:pt>
                <c:pt idx="3577">
                  <c:v>2525</c:v>
                </c:pt>
                <c:pt idx="3578">
                  <c:v>2515</c:v>
                </c:pt>
                <c:pt idx="3579">
                  <c:v>2575</c:v>
                </c:pt>
                <c:pt idx="3580">
                  <c:v>2565</c:v>
                </c:pt>
                <c:pt idx="3581">
                  <c:v>2575</c:v>
                </c:pt>
                <c:pt idx="3582">
                  <c:v>2575</c:v>
                </c:pt>
                <c:pt idx="3583">
                  <c:v>2570</c:v>
                </c:pt>
                <c:pt idx="3584">
                  <c:v>2575</c:v>
                </c:pt>
                <c:pt idx="3585">
                  <c:v>2555</c:v>
                </c:pt>
                <c:pt idx="3586">
                  <c:v>2605</c:v>
                </c:pt>
                <c:pt idx="3587">
                  <c:v>2595</c:v>
                </c:pt>
                <c:pt idx="3588">
                  <c:v>2655</c:v>
                </c:pt>
                <c:pt idx="3589">
                  <c:v>2605</c:v>
                </c:pt>
                <c:pt idx="3590">
                  <c:v>2685</c:v>
                </c:pt>
                <c:pt idx="3591">
                  <c:v>2680</c:v>
                </c:pt>
                <c:pt idx="3592">
                  <c:v>2670</c:v>
                </c:pt>
                <c:pt idx="3593">
                  <c:v>2690</c:v>
                </c:pt>
                <c:pt idx="3594">
                  <c:v>2685</c:v>
                </c:pt>
                <c:pt idx="3595">
                  <c:v>2770</c:v>
                </c:pt>
                <c:pt idx="3596">
                  <c:v>2695</c:v>
                </c:pt>
                <c:pt idx="3597">
                  <c:v>2675</c:v>
                </c:pt>
                <c:pt idx="3598">
                  <c:v>2665</c:v>
                </c:pt>
                <c:pt idx="3599">
                  <c:v>2680</c:v>
                </c:pt>
                <c:pt idx="3600">
                  <c:v>2645</c:v>
                </c:pt>
                <c:pt idx="3601">
                  <c:v>2660</c:v>
                </c:pt>
                <c:pt idx="3602">
                  <c:v>2660</c:v>
                </c:pt>
                <c:pt idx="3603">
                  <c:v>2615</c:v>
                </c:pt>
                <c:pt idx="3604">
                  <c:v>2645</c:v>
                </c:pt>
                <c:pt idx="3605">
                  <c:v>2665</c:v>
                </c:pt>
                <c:pt idx="3606">
                  <c:v>2650</c:v>
                </c:pt>
                <c:pt idx="3607">
                  <c:v>2635</c:v>
                </c:pt>
                <c:pt idx="3608">
                  <c:v>2675</c:v>
                </c:pt>
                <c:pt idx="3609">
                  <c:v>2645</c:v>
                </c:pt>
                <c:pt idx="3610">
                  <c:v>2610</c:v>
                </c:pt>
                <c:pt idx="3611">
                  <c:v>2605</c:v>
                </c:pt>
                <c:pt idx="3612">
                  <c:v>2600</c:v>
                </c:pt>
                <c:pt idx="3613">
                  <c:v>2565</c:v>
                </c:pt>
                <c:pt idx="3614">
                  <c:v>2570</c:v>
                </c:pt>
                <c:pt idx="3615">
                  <c:v>2575</c:v>
                </c:pt>
                <c:pt idx="3616">
                  <c:v>2580</c:v>
                </c:pt>
                <c:pt idx="3617">
                  <c:v>2585</c:v>
                </c:pt>
                <c:pt idx="3618">
                  <c:v>2560</c:v>
                </c:pt>
                <c:pt idx="3619">
                  <c:v>2555</c:v>
                </c:pt>
                <c:pt idx="3620">
                  <c:v>2565</c:v>
                </c:pt>
                <c:pt idx="3621">
                  <c:v>2565</c:v>
                </c:pt>
                <c:pt idx="3622">
                  <c:v>2550</c:v>
                </c:pt>
                <c:pt idx="3623">
                  <c:v>2540</c:v>
                </c:pt>
                <c:pt idx="3624">
                  <c:v>2535</c:v>
                </c:pt>
                <c:pt idx="3625">
                  <c:v>2530</c:v>
                </c:pt>
                <c:pt idx="3626">
                  <c:v>2515</c:v>
                </c:pt>
                <c:pt idx="3627">
                  <c:v>2535</c:v>
                </c:pt>
                <c:pt idx="3628">
                  <c:v>2530</c:v>
                </c:pt>
                <c:pt idx="3629">
                  <c:v>2515</c:v>
                </c:pt>
                <c:pt idx="3630">
                  <c:v>2520</c:v>
                </c:pt>
                <c:pt idx="3631">
                  <c:v>2525</c:v>
                </c:pt>
                <c:pt idx="3632">
                  <c:v>2540</c:v>
                </c:pt>
                <c:pt idx="3633">
                  <c:v>2535</c:v>
                </c:pt>
                <c:pt idx="3634">
                  <c:v>2530</c:v>
                </c:pt>
                <c:pt idx="3635">
                  <c:v>2530</c:v>
                </c:pt>
                <c:pt idx="3636">
                  <c:v>2540</c:v>
                </c:pt>
                <c:pt idx="3637">
                  <c:v>2530</c:v>
                </c:pt>
                <c:pt idx="3638">
                  <c:v>2520</c:v>
                </c:pt>
                <c:pt idx="3639">
                  <c:v>2535</c:v>
                </c:pt>
                <c:pt idx="3640">
                  <c:v>2515</c:v>
                </c:pt>
                <c:pt idx="3641">
                  <c:v>2535</c:v>
                </c:pt>
                <c:pt idx="3642">
                  <c:v>2530</c:v>
                </c:pt>
                <c:pt idx="3643">
                  <c:v>2525</c:v>
                </c:pt>
                <c:pt idx="3644">
                  <c:v>2530</c:v>
                </c:pt>
                <c:pt idx="3645">
                  <c:v>2525</c:v>
                </c:pt>
                <c:pt idx="3646">
                  <c:v>2535</c:v>
                </c:pt>
                <c:pt idx="3647">
                  <c:v>2530</c:v>
                </c:pt>
                <c:pt idx="3648">
                  <c:v>2530</c:v>
                </c:pt>
                <c:pt idx="3649">
                  <c:v>2510</c:v>
                </c:pt>
                <c:pt idx="3650">
                  <c:v>2510</c:v>
                </c:pt>
                <c:pt idx="3651">
                  <c:v>2525</c:v>
                </c:pt>
                <c:pt idx="3652">
                  <c:v>2525</c:v>
                </c:pt>
                <c:pt idx="3653">
                  <c:v>2520</c:v>
                </c:pt>
                <c:pt idx="3654">
                  <c:v>2540</c:v>
                </c:pt>
                <c:pt idx="3655">
                  <c:v>2525</c:v>
                </c:pt>
                <c:pt idx="3656">
                  <c:v>2530</c:v>
                </c:pt>
                <c:pt idx="3657">
                  <c:v>2540</c:v>
                </c:pt>
                <c:pt idx="3658">
                  <c:v>2525</c:v>
                </c:pt>
                <c:pt idx="3659">
                  <c:v>2530</c:v>
                </c:pt>
                <c:pt idx="3660">
                  <c:v>2535</c:v>
                </c:pt>
                <c:pt idx="3661">
                  <c:v>2525</c:v>
                </c:pt>
                <c:pt idx="3662">
                  <c:v>2525</c:v>
                </c:pt>
                <c:pt idx="3663">
                  <c:v>2535</c:v>
                </c:pt>
                <c:pt idx="3664">
                  <c:v>2530</c:v>
                </c:pt>
                <c:pt idx="3665">
                  <c:v>2530</c:v>
                </c:pt>
                <c:pt idx="3666">
                  <c:v>2540</c:v>
                </c:pt>
                <c:pt idx="3667">
                  <c:v>2555</c:v>
                </c:pt>
                <c:pt idx="3668">
                  <c:v>2555</c:v>
                </c:pt>
                <c:pt idx="3669">
                  <c:v>2535</c:v>
                </c:pt>
                <c:pt idx="3670">
                  <c:v>2540</c:v>
                </c:pt>
                <c:pt idx="3671">
                  <c:v>2565</c:v>
                </c:pt>
                <c:pt idx="3672">
                  <c:v>2570</c:v>
                </c:pt>
                <c:pt idx="3673">
                  <c:v>2545</c:v>
                </c:pt>
                <c:pt idx="3674">
                  <c:v>2545</c:v>
                </c:pt>
                <c:pt idx="3675">
                  <c:v>2545</c:v>
                </c:pt>
                <c:pt idx="3676">
                  <c:v>2545</c:v>
                </c:pt>
                <c:pt idx="3677">
                  <c:v>2555</c:v>
                </c:pt>
                <c:pt idx="3678">
                  <c:v>2545</c:v>
                </c:pt>
                <c:pt idx="3679">
                  <c:v>2540</c:v>
                </c:pt>
                <c:pt idx="3680">
                  <c:v>2540</c:v>
                </c:pt>
                <c:pt idx="3681">
                  <c:v>2530</c:v>
                </c:pt>
                <c:pt idx="3682">
                  <c:v>2525</c:v>
                </c:pt>
                <c:pt idx="3683">
                  <c:v>2525</c:v>
                </c:pt>
                <c:pt idx="3684">
                  <c:v>2520</c:v>
                </c:pt>
                <c:pt idx="3685">
                  <c:v>2525</c:v>
                </c:pt>
                <c:pt idx="3686">
                  <c:v>2525</c:v>
                </c:pt>
                <c:pt idx="3687">
                  <c:v>2525</c:v>
                </c:pt>
                <c:pt idx="3688">
                  <c:v>2525</c:v>
                </c:pt>
                <c:pt idx="3689">
                  <c:v>2530</c:v>
                </c:pt>
                <c:pt idx="3690">
                  <c:v>2525</c:v>
                </c:pt>
                <c:pt idx="3691">
                  <c:v>2520</c:v>
                </c:pt>
                <c:pt idx="3692">
                  <c:v>2520</c:v>
                </c:pt>
                <c:pt idx="3693">
                  <c:v>2525</c:v>
                </c:pt>
                <c:pt idx="3694">
                  <c:v>2525</c:v>
                </c:pt>
                <c:pt idx="3695">
                  <c:v>2525</c:v>
                </c:pt>
                <c:pt idx="3696">
                  <c:v>2520</c:v>
                </c:pt>
                <c:pt idx="3697">
                  <c:v>2520</c:v>
                </c:pt>
                <c:pt idx="3698">
                  <c:v>2520</c:v>
                </c:pt>
                <c:pt idx="3699">
                  <c:v>2540</c:v>
                </c:pt>
                <c:pt idx="3700">
                  <c:v>2520</c:v>
                </c:pt>
                <c:pt idx="3701">
                  <c:v>2525</c:v>
                </c:pt>
                <c:pt idx="3702">
                  <c:v>2515</c:v>
                </c:pt>
                <c:pt idx="3703">
                  <c:v>2515</c:v>
                </c:pt>
                <c:pt idx="3704">
                  <c:v>2530</c:v>
                </c:pt>
                <c:pt idx="3705">
                  <c:v>2510</c:v>
                </c:pt>
                <c:pt idx="3706">
                  <c:v>2530</c:v>
                </c:pt>
                <c:pt idx="3707">
                  <c:v>2525</c:v>
                </c:pt>
                <c:pt idx="3708">
                  <c:v>2515</c:v>
                </c:pt>
                <c:pt idx="3709">
                  <c:v>2525</c:v>
                </c:pt>
                <c:pt idx="3710">
                  <c:v>2530</c:v>
                </c:pt>
                <c:pt idx="3711">
                  <c:v>2520</c:v>
                </c:pt>
                <c:pt idx="3712">
                  <c:v>2530</c:v>
                </c:pt>
                <c:pt idx="3713">
                  <c:v>2530</c:v>
                </c:pt>
                <c:pt idx="3714">
                  <c:v>2530</c:v>
                </c:pt>
                <c:pt idx="3715">
                  <c:v>2540</c:v>
                </c:pt>
                <c:pt idx="3716">
                  <c:v>2560</c:v>
                </c:pt>
                <c:pt idx="3717">
                  <c:v>2565</c:v>
                </c:pt>
                <c:pt idx="3718">
                  <c:v>2525</c:v>
                </c:pt>
                <c:pt idx="3719">
                  <c:v>2540</c:v>
                </c:pt>
                <c:pt idx="3720">
                  <c:v>2540</c:v>
                </c:pt>
                <c:pt idx="3721">
                  <c:v>2525</c:v>
                </c:pt>
                <c:pt idx="3722">
                  <c:v>2540</c:v>
                </c:pt>
                <c:pt idx="3723">
                  <c:v>2530</c:v>
                </c:pt>
                <c:pt idx="3724">
                  <c:v>2530</c:v>
                </c:pt>
                <c:pt idx="3725">
                  <c:v>2545</c:v>
                </c:pt>
                <c:pt idx="3726">
                  <c:v>2555</c:v>
                </c:pt>
                <c:pt idx="3727">
                  <c:v>2545</c:v>
                </c:pt>
                <c:pt idx="3728">
                  <c:v>2535</c:v>
                </c:pt>
                <c:pt idx="3729">
                  <c:v>2540</c:v>
                </c:pt>
                <c:pt idx="3730">
                  <c:v>2525</c:v>
                </c:pt>
                <c:pt idx="3731">
                  <c:v>2520</c:v>
                </c:pt>
                <c:pt idx="3732">
                  <c:v>2530</c:v>
                </c:pt>
                <c:pt idx="3733">
                  <c:v>2535</c:v>
                </c:pt>
                <c:pt idx="3734">
                  <c:v>2535</c:v>
                </c:pt>
                <c:pt idx="3735">
                  <c:v>2545</c:v>
                </c:pt>
                <c:pt idx="3736">
                  <c:v>2535</c:v>
                </c:pt>
                <c:pt idx="3737">
                  <c:v>2525</c:v>
                </c:pt>
                <c:pt idx="3738">
                  <c:v>2530</c:v>
                </c:pt>
                <c:pt idx="3739">
                  <c:v>2525</c:v>
                </c:pt>
                <c:pt idx="3740">
                  <c:v>2525</c:v>
                </c:pt>
                <c:pt idx="3741">
                  <c:v>2525</c:v>
                </c:pt>
                <c:pt idx="3742">
                  <c:v>2525</c:v>
                </c:pt>
                <c:pt idx="3743">
                  <c:v>2510</c:v>
                </c:pt>
                <c:pt idx="3744">
                  <c:v>2505</c:v>
                </c:pt>
                <c:pt idx="3745">
                  <c:v>2510</c:v>
                </c:pt>
                <c:pt idx="3746">
                  <c:v>2515</c:v>
                </c:pt>
                <c:pt idx="3747">
                  <c:v>2525</c:v>
                </c:pt>
                <c:pt idx="3748">
                  <c:v>2540</c:v>
                </c:pt>
                <c:pt idx="3749">
                  <c:v>2530</c:v>
                </c:pt>
                <c:pt idx="3750">
                  <c:v>2540</c:v>
                </c:pt>
                <c:pt idx="3751">
                  <c:v>2520</c:v>
                </c:pt>
                <c:pt idx="3752">
                  <c:v>2515</c:v>
                </c:pt>
                <c:pt idx="3753">
                  <c:v>2505</c:v>
                </c:pt>
                <c:pt idx="3754">
                  <c:v>2515</c:v>
                </c:pt>
                <c:pt idx="3755">
                  <c:v>2515</c:v>
                </c:pt>
                <c:pt idx="3756">
                  <c:v>2530</c:v>
                </c:pt>
                <c:pt idx="3757">
                  <c:v>2510</c:v>
                </c:pt>
                <c:pt idx="3758">
                  <c:v>2525</c:v>
                </c:pt>
                <c:pt idx="3759">
                  <c:v>2520</c:v>
                </c:pt>
                <c:pt idx="3760">
                  <c:v>2505</c:v>
                </c:pt>
                <c:pt idx="3761">
                  <c:v>2515</c:v>
                </c:pt>
                <c:pt idx="3762">
                  <c:v>2520</c:v>
                </c:pt>
                <c:pt idx="3763">
                  <c:v>2540</c:v>
                </c:pt>
                <c:pt idx="3764">
                  <c:v>2525</c:v>
                </c:pt>
                <c:pt idx="3765">
                  <c:v>2535</c:v>
                </c:pt>
                <c:pt idx="3766">
                  <c:v>2525</c:v>
                </c:pt>
                <c:pt idx="3767">
                  <c:v>2520</c:v>
                </c:pt>
                <c:pt idx="3768">
                  <c:v>2525</c:v>
                </c:pt>
                <c:pt idx="3769">
                  <c:v>2505</c:v>
                </c:pt>
                <c:pt idx="3770">
                  <c:v>2500</c:v>
                </c:pt>
                <c:pt idx="3771">
                  <c:v>2515</c:v>
                </c:pt>
                <c:pt idx="3772">
                  <c:v>2540</c:v>
                </c:pt>
                <c:pt idx="3773">
                  <c:v>2515</c:v>
                </c:pt>
                <c:pt idx="3774">
                  <c:v>2525</c:v>
                </c:pt>
                <c:pt idx="3775">
                  <c:v>2520</c:v>
                </c:pt>
                <c:pt idx="3776">
                  <c:v>2520</c:v>
                </c:pt>
                <c:pt idx="3777">
                  <c:v>2510</c:v>
                </c:pt>
                <c:pt idx="3778">
                  <c:v>2515</c:v>
                </c:pt>
                <c:pt idx="3779">
                  <c:v>2520</c:v>
                </c:pt>
                <c:pt idx="3780">
                  <c:v>2520</c:v>
                </c:pt>
                <c:pt idx="3781">
                  <c:v>2515</c:v>
                </c:pt>
                <c:pt idx="3782">
                  <c:v>2520</c:v>
                </c:pt>
                <c:pt idx="3783">
                  <c:v>2520</c:v>
                </c:pt>
                <c:pt idx="3784">
                  <c:v>2520</c:v>
                </c:pt>
                <c:pt idx="3785">
                  <c:v>2530</c:v>
                </c:pt>
                <c:pt idx="3786">
                  <c:v>2520</c:v>
                </c:pt>
                <c:pt idx="3787">
                  <c:v>2515</c:v>
                </c:pt>
                <c:pt idx="3788">
                  <c:v>2510</c:v>
                </c:pt>
                <c:pt idx="3789">
                  <c:v>2515</c:v>
                </c:pt>
                <c:pt idx="3790">
                  <c:v>2530</c:v>
                </c:pt>
                <c:pt idx="3791">
                  <c:v>2525</c:v>
                </c:pt>
                <c:pt idx="3792">
                  <c:v>2525</c:v>
                </c:pt>
                <c:pt idx="3793">
                  <c:v>2520</c:v>
                </c:pt>
                <c:pt idx="3794">
                  <c:v>2510</c:v>
                </c:pt>
                <c:pt idx="3795">
                  <c:v>2510</c:v>
                </c:pt>
                <c:pt idx="3796">
                  <c:v>2520</c:v>
                </c:pt>
                <c:pt idx="3797">
                  <c:v>2515</c:v>
                </c:pt>
                <c:pt idx="3798">
                  <c:v>2505</c:v>
                </c:pt>
                <c:pt idx="3799">
                  <c:v>2510</c:v>
                </c:pt>
                <c:pt idx="3800">
                  <c:v>2515</c:v>
                </c:pt>
                <c:pt idx="3801">
                  <c:v>2515</c:v>
                </c:pt>
                <c:pt idx="3802">
                  <c:v>2525</c:v>
                </c:pt>
                <c:pt idx="3803">
                  <c:v>2515</c:v>
                </c:pt>
                <c:pt idx="3804">
                  <c:v>2520</c:v>
                </c:pt>
                <c:pt idx="3805">
                  <c:v>2515</c:v>
                </c:pt>
                <c:pt idx="3806">
                  <c:v>2505</c:v>
                </c:pt>
                <c:pt idx="3807">
                  <c:v>2530</c:v>
                </c:pt>
                <c:pt idx="3808">
                  <c:v>2530</c:v>
                </c:pt>
                <c:pt idx="3809">
                  <c:v>2505</c:v>
                </c:pt>
                <c:pt idx="3810">
                  <c:v>2505</c:v>
                </c:pt>
                <c:pt idx="3811">
                  <c:v>2530</c:v>
                </c:pt>
                <c:pt idx="3812">
                  <c:v>2515</c:v>
                </c:pt>
                <c:pt idx="3813">
                  <c:v>2510</c:v>
                </c:pt>
                <c:pt idx="3814">
                  <c:v>2510</c:v>
                </c:pt>
                <c:pt idx="3815">
                  <c:v>2515</c:v>
                </c:pt>
                <c:pt idx="3816">
                  <c:v>2525</c:v>
                </c:pt>
                <c:pt idx="3817">
                  <c:v>2530</c:v>
                </c:pt>
                <c:pt idx="3818">
                  <c:v>2515</c:v>
                </c:pt>
                <c:pt idx="3819">
                  <c:v>2510</c:v>
                </c:pt>
                <c:pt idx="3820">
                  <c:v>2530</c:v>
                </c:pt>
                <c:pt idx="3821">
                  <c:v>2520</c:v>
                </c:pt>
                <c:pt idx="3822">
                  <c:v>2525</c:v>
                </c:pt>
                <c:pt idx="3823">
                  <c:v>2500</c:v>
                </c:pt>
                <c:pt idx="3824">
                  <c:v>2515</c:v>
                </c:pt>
                <c:pt idx="3825">
                  <c:v>2510</c:v>
                </c:pt>
                <c:pt idx="3826">
                  <c:v>2530</c:v>
                </c:pt>
                <c:pt idx="3827">
                  <c:v>2520</c:v>
                </c:pt>
                <c:pt idx="3828">
                  <c:v>2520</c:v>
                </c:pt>
                <c:pt idx="3829">
                  <c:v>2530</c:v>
                </c:pt>
                <c:pt idx="3830">
                  <c:v>2515</c:v>
                </c:pt>
                <c:pt idx="3831">
                  <c:v>2525</c:v>
                </c:pt>
                <c:pt idx="3832">
                  <c:v>2520</c:v>
                </c:pt>
                <c:pt idx="3833">
                  <c:v>2520</c:v>
                </c:pt>
                <c:pt idx="3834">
                  <c:v>2510</c:v>
                </c:pt>
                <c:pt idx="3835">
                  <c:v>2525</c:v>
                </c:pt>
                <c:pt idx="3836">
                  <c:v>2525</c:v>
                </c:pt>
                <c:pt idx="3837">
                  <c:v>2515</c:v>
                </c:pt>
                <c:pt idx="3838">
                  <c:v>2520</c:v>
                </c:pt>
                <c:pt idx="3839">
                  <c:v>2510</c:v>
                </c:pt>
                <c:pt idx="3840">
                  <c:v>2510</c:v>
                </c:pt>
                <c:pt idx="3841">
                  <c:v>2525</c:v>
                </c:pt>
                <c:pt idx="3842">
                  <c:v>2530</c:v>
                </c:pt>
                <c:pt idx="3843">
                  <c:v>2550</c:v>
                </c:pt>
                <c:pt idx="3844">
                  <c:v>2530</c:v>
                </c:pt>
                <c:pt idx="3845">
                  <c:v>2525</c:v>
                </c:pt>
                <c:pt idx="3846">
                  <c:v>2520</c:v>
                </c:pt>
                <c:pt idx="3847">
                  <c:v>2525</c:v>
                </c:pt>
                <c:pt idx="3848">
                  <c:v>2525</c:v>
                </c:pt>
                <c:pt idx="3849">
                  <c:v>2535</c:v>
                </c:pt>
                <c:pt idx="3850">
                  <c:v>2520</c:v>
                </c:pt>
                <c:pt idx="3851">
                  <c:v>2520</c:v>
                </c:pt>
                <c:pt idx="3852">
                  <c:v>2525</c:v>
                </c:pt>
                <c:pt idx="3853">
                  <c:v>2530</c:v>
                </c:pt>
                <c:pt idx="3854">
                  <c:v>2525</c:v>
                </c:pt>
                <c:pt idx="3855">
                  <c:v>2520</c:v>
                </c:pt>
                <c:pt idx="3856">
                  <c:v>2525</c:v>
                </c:pt>
                <c:pt idx="3857">
                  <c:v>2525</c:v>
                </c:pt>
                <c:pt idx="3858">
                  <c:v>2535</c:v>
                </c:pt>
                <c:pt idx="3859">
                  <c:v>2530</c:v>
                </c:pt>
                <c:pt idx="3860">
                  <c:v>2520</c:v>
                </c:pt>
                <c:pt idx="3861">
                  <c:v>2515</c:v>
                </c:pt>
                <c:pt idx="3862">
                  <c:v>2535</c:v>
                </c:pt>
                <c:pt idx="3863">
                  <c:v>2530</c:v>
                </c:pt>
                <c:pt idx="3864">
                  <c:v>2520</c:v>
                </c:pt>
                <c:pt idx="3865">
                  <c:v>2515</c:v>
                </c:pt>
                <c:pt idx="3866">
                  <c:v>2535</c:v>
                </c:pt>
                <c:pt idx="3867">
                  <c:v>2530</c:v>
                </c:pt>
                <c:pt idx="3868">
                  <c:v>2530</c:v>
                </c:pt>
                <c:pt idx="3869">
                  <c:v>2510</c:v>
                </c:pt>
                <c:pt idx="3870">
                  <c:v>2510</c:v>
                </c:pt>
                <c:pt idx="3871">
                  <c:v>2520</c:v>
                </c:pt>
                <c:pt idx="3872">
                  <c:v>2515</c:v>
                </c:pt>
                <c:pt idx="3873">
                  <c:v>2550</c:v>
                </c:pt>
                <c:pt idx="3874">
                  <c:v>2540</c:v>
                </c:pt>
                <c:pt idx="3875">
                  <c:v>2535</c:v>
                </c:pt>
                <c:pt idx="3876">
                  <c:v>2530</c:v>
                </c:pt>
                <c:pt idx="3877">
                  <c:v>2575</c:v>
                </c:pt>
                <c:pt idx="3878">
                  <c:v>2545</c:v>
                </c:pt>
                <c:pt idx="3879">
                  <c:v>2530</c:v>
                </c:pt>
                <c:pt idx="3880">
                  <c:v>2590</c:v>
                </c:pt>
                <c:pt idx="3881">
                  <c:v>2550</c:v>
                </c:pt>
                <c:pt idx="3882">
                  <c:v>2545</c:v>
                </c:pt>
                <c:pt idx="3883">
                  <c:v>2610</c:v>
                </c:pt>
                <c:pt idx="3884">
                  <c:v>2590</c:v>
                </c:pt>
                <c:pt idx="3885">
                  <c:v>2580</c:v>
                </c:pt>
                <c:pt idx="3886">
                  <c:v>2640</c:v>
                </c:pt>
                <c:pt idx="3887">
                  <c:v>2610</c:v>
                </c:pt>
                <c:pt idx="3888">
                  <c:v>2645</c:v>
                </c:pt>
                <c:pt idx="3889">
                  <c:v>2675</c:v>
                </c:pt>
                <c:pt idx="3890">
                  <c:v>2665</c:v>
                </c:pt>
                <c:pt idx="3891">
                  <c:v>2670</c:v>
                </c:pt>
                <c:pt idx="3892">
                  <c:v>2660</c:v>
                </c:pt>
                <c:pt idx="3893">
                  <c:v>2660</c:v>
                </c:pt>
                <c:pt idx="3894">
                  <c:v>2625</c:v>
                </c:pt>
                <c:pt idx="3895">
                  <c:v>2585</c:v>
                </c:pt>
                <c:pt idx="3896">
                  <c:v>2600</c:v>
                </c:pt>
                <c:pt idx="3897">
                  <c:v>2595</c:v>
                </c:pt>
                <c:pt idx="3898">
                  <c:v>2580</c:v>
                </c:pt>
                <c:pt idx="3899">
                  <c:v>2575</c:v>
                </c:pt>
                <c:pt idx="3900">
                  <c:v>2590</c:v>
                </c:pt>
                <c:pt idx="3901">
                  <c:v>2585</c:v>
                </c:pt>
                <c:pt idx="3902">
                  <c:v>2590</c:v>
                </c:pt>
                <c:pt idx="3903">
                  <c:v>2580</c:v>
                </c:pt>
                <c:pt idx="3904">
                  <c:v>2560</c:v>
                </c:pt>
                <c:pt idx="3905">
                  <c:v>2565</c:v>
                </c:pt>
                <c:pt idx="3906">
                  <c:v>2575</c:v>
                </c:pt>
                <c:pt idx="3907">
                  <c:v>2590</c:v>
                </c:pt>
                <c:pt idx="3908">
                  <c:v>2580</c:v>
                </c:pt>
                <c:pt idx="3909">
                  <c:v>2555</c:v>
                </c:pt>
                <c:pt idx="3910">
                  <c:v>2560</c:v>
                </c:pt>
                <c:pt idx="3911">
                  <c:v>2550</c:v>
                </c:pt>
                <c:pt idx="3912">
                  <c:v>2535</c:v>
                </c:pt>
                <c:pt idx="3913">
                  <c:v>2520</c:v>
                </c:pt>
                <c:pt idx="3914">
                  <c:v>2545</c:v>
                </c:pt>
                <c:pt idx="3915">
                  <c:v>2545</c:v>
                </c:pt>
                <c:pt idx="3916">
                  <c:v>2545</c:v>
                </c:pt>
                <c:pt idx="3917">
                  <c:v>2540</c:v>
                </c:pt>
                <c:pt idx="3918">
                  <c:v>2540</c:v>
                </c:pt>
                <c:pt idx="3919">
                  <c:v>2540</c:v>
                </c:pt>
                <c:pt idx="3920">
                  <c:v>2540</c:v>
                </c:pt>
                <c:pt idx="3921">
                  <c:v>2525</c:v>
                </c:pt>
                <c:pt idx="3922">
                  <c:v>2530</c:v>
                </c:pt>
                <c:pt idx="3923">
                  <c:v>2530</c:v>
                </c:pt>
                <c:pt idx="3924">
                  <c:v>2530</c:v>
                </c:pt>
                <c:pt idx="3925">
                  <c:v>2520</c:v>
                </c:pt>
                <c:pt idx="3926">
                  <c:v>2505</c:v>
                </c:pt>
                <c:pt idx="3927">
                  <c:v>2515</c:v>
                </c:pt>
                <c:pt idx="3928">
                  <c:v>2530</c:v>
                </c:pt>
                <c:pt idx="3929">
                  <c:v>2530</c:v>
                </c:pt>
                <c:pt idx="3930">
                  <c:v>2515</c:v>
                </c:pt>
                <c:pt idx="3931">
                  <c:v>2540</c:v>
                </c:pt>
                <c:pt idx="3932">
                  <c:v>2535</c:v>
                </c:pt>
                <c:pt idx="3933">
                  <c:v>2530</c:v>
                </c:pt>
                <c:pt idx="3934">
                  <c:v>2525</c:v>
                </c:pt>
                <c:pt idx="3935">
                  <c:v>2540</c:v>
                </c:pt>
                <c:pt idx="3936">
                  <c:v>2510</c:v>
                </c:pt>
                <c:pt idx="3937">
                  <c:v>2515</c:v>
                </c:pt>
                <c:pt idx="3938">
                  <c:v>2520</c:v>
                </c:pt>
                <c:pt idx="3939">
                  <c:v>2515</c:v>
                </c:pt>
                <c:pt idx="3940">
                  <c:v>2525</c:v>
                </c:pt>
                <c:pt idx="3941">
                  <c:v>2535</c:v>
                </c:pt>
                <c:pt idx="3942">
                  <c:v>2515</c:v>
                </c:pt>
                <c:pt idx="3943">
                  <c:v>2525</c:v>
                </c:pt>
                <c:pt idx="3944">
                  <c:v>2520</c:v>
                </c:pt>
                <c:pt idx="3945">
                  <c:v>2510</c:v>
                </c:pt>
                <c:pt idx="3946">
                  <c:v>2510</c:v>
                </c:pt>
                <c:pt idx="3947">
                  <c:v>2520</c:v>
                </c:pt>
                <c:pt idx="3948">
                  <c:v>2525</c:v>
                </c:pt>
                <c:pt idx="3949">
                  <c:v>2515</c:v>
                </c:pt>
                <c:pt idx="3950">
                  <c:v>2525</c:v>
                </c:pt>
                <c:pt idx="3951">
                  <c:v>2515</c:v>
                </c:pt>
                <c:pt idx="3952">
                  <c:v>2520</c:v>
                </c:pt>
                <c:pt idx="3953">
                  <c:v>2530</c:v>
                </c:pt>
                <c:pt idx="3954">
                  <c:v>2530</c:v>
                </c:pt>
                <c:pt idx="3955">
                  <c:v>2520</c:v>
                </c:pt>
                <c:pt idx="3956">
                  <c:v>2520</c:v>
                </c:pt>
                <c:pt idx="3957">
                  <c:v>2525</c:v>
                </c:pt>
                <c:pt idx="3958">
                  <c:v>2520</c:v>
                </c:pt>
                <c:pt idx="3959">
                  <c:v>2525</c:v>
                </c:pt>
                <c:pt idx="3960">
                  <c:v>2530</c:v>
                </c:pt>
                <c:pt idx="3961">
                  <c:v>2520</c:v>
                </c:pt>
                <c:pt idx="3962">
                  <c:v>2515</c:v>
                </c:pt>
                <c:pt idx="3963">
                  <c:v>2510</c:v>
                </c:pt>
                <c:pt idx="3964">
                  <c:v>2530</c:v>
                </c:pt>
                <c:pt idx="3965">
                  <c:v>2535</c:v>
                </c:pt>
                <c:pt idx="3966">
                  <c:v>2530</c:v>
                </c:pt>
                <c:pt idx="3967">
                  <c:v>2520</c:v>
                </c:pt>
                <c:pt idx="3968">
                  <c:v>2520</c:v>
                </c:pt>
                <c:pt idx="3969">
                  <c:v>2515</c:v>
                </c:pt>
                <c:pt idx="3970">
                  <c:v>2520</c:v>
                </c:pt>
                <c:pt idx="3971">
                  <c:v>2525</c:v>
                </c:pt>
                <c:pt idx="3972">
                  <c:v>2530</c:v>
                </c:pt>
                <c:pt idx="3973">
                  <c:v>2525</c:v>
                </c:pt>
                <c:pt idx="3974">
                  <c:v>2530</c:v>
                </c:pt>
                <c:pt idx="3975">
                  <c:v>2520</c:v>
                </c:pt>
                <c:pt idx="3976">
                  <c:v>2520</c:v>
                </c:pt>
                <c:pt idx="3977">
                  <c:v>2515</c:v>
                </c:pt>
                <c:pt idx="3978">
                  <c:v>2515</c:v>
                </c:pt>
                <c:pt idx="3979">
                  <c:v>2510</c:v>
                </c:pt>
                <c:pt idx="3980">
                  <c:v>2520</c:v>
                </c:pt>
                <c:pt idx="3981">
                  <c:v>2525</c:v>
                </c:pt>
                <c:pt idx="3982">
                  <c:v>2520</c:v>
                </c:pt>
                <c:pt idx="3983">
                  <c:v>2510</c:v>
                </c:pt>
                <c:pt idx="3984">
                  <c:v>2520</c:v>
                </c:pt>
                <c:pt idx="3985">
                  <c:v>2510</c:v>
                </c:pt>
                <c:pt idx="3986">
                  <c:v>2510</c:v>
                </c:pt>
                <c:pt idx="3987">
                  <c:v>2500</c:v>
                </c:pt>
                <c:pt idx="3988">
                  <c:v>2520</c:v>
                </c:pt>
                <c:pt idx="3989">
                  <c:v>2535</c:v>
                </c:pt>
                <c:pt idx="3990">
                  <c:v>2515</c:v>
                </c:pt>
                <c:pt idx="3991">
                  <c:v>2510</c:v>
                </c:pt>
                <c:pt idx="3992">
                  <c:v>2510</c:v>
                </c:pt>
                <c:pt idx="3993">
                  <c:v>2515</c:v>
                </c:pt>
                <c:pt idx="3994">
                  <c:v>2515</c:v>
                </c:pt>
                <c:pt idx="3995">
                  <c:v>2525</c:v>
                </c:pt>
                <c:pt idx="3996">
                  <c:v>2540</c:v>
                </c:pt>
                <c:pt idx="3997">
                  <c:v>2510</c:v>
                </c:pt>
                <c:pt idx="3998">
                  <c:v>2520</c:v>
                </c:pt>
                <c:pt idx="3999">
                  <c:v>2540</c:v>
                </c:pt>
                <c:pt idx="4000">
                  <c:v>2515</c:v>
                </c:pt>
                <c:pt idx="4001">
                  <c:v>2515</c:v>
                </c:pt>
                <c:pt idx="4002">
                  <c:v>2525</c:v>
                </c:pt>
                <c:pt idx="4003">
                  <c:v>2510</c:v>
                </c:pt>
                <c:pt idx="4004">
                  <c:v>2520</c:v>
                </c:pt>
                <c:pt idx="4005">
                  <c:v>2525</c:v>
                </c:pt>
                <c:pt idx="4006">
                  <c:v>2530</c:v>
                </c:pt>
                <c:pt idx="4007">
                  <c:v>2520</c:v>
                </c:pt>
                <c:pt idx="4008">
                  <c:v>2515</c:v>
                </c:pt>
                <c:pt idx="4009">
                  <c:v>2500</c:v>
                </c:pt>
                <c:pt idx="4010">
                  <c:v>2505</c:v>
                </c:pt>
                <c:pt idx="4011">
                  <c:v>2510</c:v>
                </c:pt>
                <c:pt idx="4012">
                  <c:v>2515</c:v>
                </c:pt>
                <c:pt idx="4013">
                  <c:v>2520</c:v>
                </c:pt>
                <c:pt idx="4014">
                  <c:v>2510</c:v>
                </c:pt>
                <c:pt idx="4015">
                  <c:v>2510</c:v>
                </c:pt>
                <c:pt idx="4016">
                  <c:v>2520</c:v>
                </c:pt>
                <c:pt idx="4017">
                  <c:v>2525</c:v>
                </c:pt>
                <c:pt idx="4018">
                  <c:v>2515</c:v>
                </c:pt>
                <c:pt idx="4019">
                  <c:v>2515</c:v>
                </c:pt>
                <c:pt idx="4020">
                  <c:v>2515</c:v>
                </c:pt>
                <c:pt idx="4021">
                  <c:v>2515</c:v>
                </c:pt>
                <c:pt idx="4022">
                  <c:v>2525</c:v>
                </c:pt>
                <c:pt idx="4023">
                  <c:v>2535</c:v>
                </c:pt>
                <c:pt idx="4024">
                  <c:v>2525</c:v>
                </c:pt>
                <c:pt idx="4025">
                  <c:v>2510</c:v>
                </c:pt>
                <c:pt idx="4026">
                  <c:v>2520</c:v>
                </c:pt>
                <c:pt idx="4027">
                  <c:v>2520</c:v>
                </c:pt>
                <c:pt idx="4028">
                  <c:v>2510</c:v>
                </c:pt>
                <c:pt idx="4029">
                  <c:v>2510</c:v>
                </c:pt>
                <c:pt idx="4030">
                  <c:v>2515</c:v>
                </c:pt>
                <c:pt idx="4031">
                  <c:v>2515</c:v>
                </c:pt>
                <c:pt idx="4032">
                  <c:v>2520</c:v>
                </c:pt>
                <c:pt idx="4033">
                  <c:v>2515</c:v>
                </c:pt>
                <c:pt idx="4034">
                  <c:v>2515</c:v>
                </c:pt>
                <c:pt idx="4035">
                  <c:v>2510</c:v>
                </c:pt>
                <c:pt idx="4036">
                  <c:v>2520</c:v>
                </c:pt>
                <c:pt idx="4037">
                  <c:v>2505</c:v>
                </c:pt>
                <c:pt idx="4038">
                  <c:v>2505</c:v>
                </c:pt>
                <c:pt idx="4039">
                  <c:v>2515</c:v>
                </c:pt>
                <c:pt idx="4040">
                  <c:v>2525</c:v>
                </c:pt>
                <c:pt idx="4041">
                  <c:v>2520</c:v>
                </c:pt>
                <c:pt idx="4042">
                  <c:v>2520</c:v>
                </c:pt>
                <c:pt idx="4043">
                  <c:v>2525</c:v>
                </c:pt>
                <c:pt idx="4044">
                  <c:v>2520</c:v>
                </c:pt>
                <c:pt idx="4045">
                  <c:v>2510</c:v>
                </c:pt>
                <c:pt idx="4046">
                  <c:v>2505</c:v>
                </c:pt>
                <c:pt idx="4047">
                  <c:v>2515</c:v>
                </c:pt>
                <c:pt idx="4048">
                  <c:v>2525</c:v>
                </c:pt>
                <c:pt idx="4049">
                  <c:v>2515</c:v>
                </c:pt>
                <c:pt idx="4050">
                  <c:v>2525</c:v>
                </c:pt>
                <c:pt idx="4051">
                  <c:v>2520</c:v>
                </c:pt>
                <c:pt idx="4052">
                  <c:v>2510</c:v>
                </c:pt>
                <c:pt idx="4053">
                  <c:v>2510</c:v>
                </c:pt>
                <c:pt idx="4054">
                  <c:v>2510</c:v>
                </c:pt>
                <c:pt idx="4055">
                  <c:v>2520</c:v>
                </c:pt>
                <c:pt idx="4056">
                  <c:v>2510</c:v>
                </c:pt>
                <c:pt idx="4057">
                  <c:v>2525</c:v>
                </c:pt>
                <c:pt idx="4058">
                  <c:v>2520</c:v>
                </c:pt>
                <c:pt idx="4059">
                  <c:v>2520</c:v>
                </c:pt>
                <c:pt idx="4060">
                  <c:v>2520</c:v>
                </c:pt>
                <c:pt idx="4061">
                  <c:v>2505</c:v>
                </c:pt>
                <c:pt idx="4062">
                  <c:v>2510</c:v>
                </c:pt>
                <c:pt idx="4063">
                  <c:v>2520</c:v>
                </c:pt>
                <c:pt idx="4064">
                  <c:v>2515</c:v>
                </c:pt>
                <c:pt idx="4065">
                  <c:v>2520</c:v>
                </c:pt>
                <c:pt idx="4066">
                  <c:v>2535</c:v>
                </c:pt>
                <c:pt idx="4067">
                  <c:v>2535</c:v>
                </c:pt>
                <c:pt idx="4068">
                  <c:v>2530</c:v>
                </c:pt>
                <c:pt idx="4069">
                  <c:v>2520</c:v>
                </c:pt>
                <c:pt idx="4070">
                  <c:v>2515</c:v>
                </c:pt>
                <c:pt idx="4071">
                  <c:v>2510</c:v>
                </c:pt>
                <c:pt idx="4072">
                  <c:v>2510</c:v>
                </c:pt>
                <c:pt idx="4073">
                  <c:v>2510</c:v>
                </c:pt>
                <c:pt idx="4074">
                  <c:v>2520</c:v>
                </c:pt>
                <c:pt idx="4075">
                  <c:v>2530</c:v>
                </c:pt>
                <c:pt idx="4076">
                  <c:v>2525</c:v>
                </c:pt>
                <c:pt idx="4077">
                  <c:v>2530</c:v>
                </c:pt>
                <c:pt idx="4078">
                  <c:v>2525</c:v>
                </c:pt>
                <c:pt idx="4079">
                  <c:v>2520</c:v>
                </c:pt>
                <c:pt idx="4080">
                  <c:v>2535</c:v>
                </c:pt>
                <c:pt idx="4081">
                  <c:v>2535</c:v>
                </c:pt>
                <c:pt idx="4082">
                  <c:v>2540</c:v>
                </c:pt>
                <c:pt idx="4083">
                  <c:v>2550</c:v>
                </c:pt>
                <c:pt idx="4084">
                  <c:v>2565</c:v>
                </c:pt>
                <c:pt idx="4085">
                  <c:v>2560</c:v>
                </c:pt>
                <c:pt idx="4086">
                  <c:v>2565</c:v>
                </c:pt>
                <c:pt idx="4087">
                  <c:v>2555</c:v>
                </c:pt>
                <c:pt idx="4088">
                  <c:v>2575</c:v>
                </c:pt>
                <c:pt idx="4089">
                  <c:v>2570</c:v>
                </c:pt>
                <c:pt idx="4090">
                  <c:v>2585</c:v>
                </c:pt>
                <c:pt idx="4091">
                  <c:v>2580</c:v>
                </c:pt>
                <c:pt idx="4092">
                  <c:v>2540</c:v>
                </c:pt>
                <c:pt idx="4093">
                  <c:v>2545</c:v>
                </c:pt>
                <c:pt idx="4094">
                  <c:v>2545</c:v>
                </c:pt>
                <c:pt idx="4095">
                  <c:v>2540</c:v>
                </c:pt>
                <c:pt idx="4096">
                  <c:v>2570</c:v>
                </c:pt>
                <c:pt idx="4097">
                  <c:v>2540</c:v>
                </c:pt>
                <c:pt idx="4098">
                  <c:v>2540</c:v>
                </c:pt>
                <c:pt idx="4099">
                  <c:v>2520</c:v>
                </c:pt>
                <c:pt idx="4100">
                  <c:v>2555</c:v>
                </c:pt>
                <c:pt idx="4101">
                  <c:v>2545</c:v>
                </c:pt>
                <c:pt idx="4102">
                  <c:v>2530</c:v>
                </c:pt>
                <c:pt idx="4103">
                  <c:v>2580</c:v>
                </c:pt>
                <c:pt idx="4104">
                  <c:v>2550</c:v>
                </c:pt>
                <c:pt idx="4105">
                  <c:v>2560</c:v>
                </c:pt>
                <c:pt idx="4106">
                  <c:v>2545</c:v>
                </c:pt>
                <c:pt idx="4107">
                  <c:v>2545</c:v>
                </c:pt>
                <c:pt idx="4108">
                  <c:v>2555</c:v>
                </c:pt>
                <c:pt idx="4109">
                  <c:v>2530</c:v>
                </c:pt>
                <c:pt idx="4110">
                  <c:v>2555</c:v>
                </c:pt>
                <c:pt idx="4111">
                  <c:v>2525</c:v>
                </c:pt>
                <c:pt idx="4112">
                  <c:v>2530</c:v>
                </c:pt>
                <c:pt idx="4113">
                  <c:v>2545</c:v>
                </c:pt>
                <c:pt idx="4114">
                  <c:v>2530</c:v>
                </c:pt>
                <c:pt idx="4115">
                  <c:v>2520</c:v>
                </c:pt>
                <c:pt idx="4116">
                  <c:v>2520</c:v>
                </c:pt>
                <c:pt idx="4117">
                  <c:v>2520</c:v>
                </c:pt>
                <c:pt idx="4118">
                  <c:v>2505</c:v>
                </c:pt>
                <c:pt idx="4119">
                  <c:v>2510</c:v>
                </c:pt>
                <c:pt idx="4120">
                  <c:v>2520</c:v>
                </c:pt>
                <c:pt idx="4121">
                  <c:v>2520</c:v>
                </c:pt>
                <c:pt idx="4122">
                  <c:v>2530</c:v>
                </c:pt>
                <c:pt idx="4123">
                  <c:v>2520</c:v>
                </c:pt>
                <c:pt idx="4124">
                  <c:v>2510</c:v>
                </c:pt>
                <c:pt idx="4125">
                  <c:v>2510</c:v>
                </c:pt>
                <c:pt idx="4126">
                  <c:v>2520</c:v>
                </c:pt>
                <c:pt idx="4127">
                  <c:v>2520</c:v>
                </c:pt>
                <c:pt idx="4128">
                  <c:v>2530</c:v>
                </c:pt>
                <c:pt idx="4129">
                  <c:v>2525</c:v>
                </c:pt>
                <c:pt idx="4130">
                  <c:v>2530</c:v>
                </c:pt>
                <c:pt idx="4131">
                  <c:v>2520</c:v>
                </c:pt>
                <c:pt idx="4132">
                  <c:v>2515</c:v>
                </c:pt>
                <c:pt idx="4133">
                  <c:v>2515</c:v>
                </c:pt>
                <c:pt idx="4134">
                  <c:v>2520</c:v>
                </c:pt>
                <c:pt idx="4135">
                  <c:v>2515</c:v>
                </c:pt>
                <c:pt idx="4136">
                  <c:v>2505</c:v>
                </c:pt>
                <c:pt idx="4137">
                  <c:v>2515</c:v>
                </c:pt>
                <c:pt idx="4138">
                  <c:v>2520</c:v>
                </c:pt>
                <c:pt idx="4139">
                  <c:v>2525</c:v>
                </c:pt>
                <c:pt idx="4140">
                  <c:v>2520</c:v>
                </c:pt>
                <c:pt idx="4141">
                  <c:v>2525</c:v>
                </c:pt>
                <c:pt idx="4142">
                  <c:v>2520</c:v>
                </c:pt>
                <c:pt idx="4143">
                  <c:v>2510</c:v>
                </c:pt>
                <c:pt idx="4144">
                  <c:v>2510</c:v>
                </c:pt>
                <c:pt idx="4145">
                  <c:v>2520</c:v>
                </c:pt>
                <c:pt idx="4146">
                  <c:v>2530</c:v>
                </c:pt>
                <c:pt idx="4147">
                  <c:v>2530</c:v>
                </c:pt>
                <c:pt idx="4148">
                  <c:v>2515</c:v>
                </c:pt>
                <c:pt idx="4149">
                  <c:v>2515</c:v>
                </c:pt>
                <c:pt idx="4150">
                  <c:v>2510</c:v>
                </c:pt>
                <c:pt idx="4151">
                  <c:v>2520</c:v>
                </c:pt>
                <c:pt idx="4152">
                  <c:v>2505</c:v>
                </c:pt>
                <c:pt idx="4153">
                  <c:v>2515</c:v>
                </c:pt>
                <c:pt idx="4154">
                  <c:v>2510</c:v>
                </c:pt>
                <c:pt idx="4155">
                  <c:v>2510</c:v>
                </c:pt>
                <c:pt idx="4156">
                  <c:v>2530</c:v>
                </c:pt>
                <c:pt idx="4157">
                  <c:v>2525</c:v>
                </c:pt>
                <c:pt idx="4158">
                  <c:v>2520</c:v>
                </c:pt>
                <c:pt idx="4159">
                  <c:v>2535</c:v>
                </c:pt>
                <c:pt idx="4160">
                  <c:v>2520</c:v>
                </c:pt>
                <c:pt idx="4161">
                  <c:v>2510</c:v>
                </c:pt>
                <c:pt idx="4162">
                  <c:v>2530</c:v>
                </c:pt>
                <c:pt idx="4163">
                  <c:v>2530</c:v>
                </c:pt>
                <c:pt idx="4164">
                  <c:v>2515</c:v>
                </c:pt>
                <c:pt idx="4165">
                  <c:v>2520</c:v>
                </c:pt>
                <c:pt idx="4166">
                  <c:v>2515</c:v>
                </c:pt>
                <c:pt idx="4167">
                  <c:v>2525</c:v>
                </c:pt>
                <c:pt idx="4168">
                  <c:v>2515</c:v>
                </c:pt>
                <c:pt idx="4169">
                  <c:v>2510</c:v>
                </c:pt>
                <c:pt idx="4170">
                  <c:v>2520</c:v>
                </c:pt>
                <c:pt idx="4171">
                  <c:v>2510</c:v>
                </c:pt>
                <c:pt idx="4172">
                  <c:v>2525</c:v>
                </c:pt>
                <c:pt idx="4173">
                  <c:v>2520</c:v>
                </c:pt>
                <c:pt idx="4174">
                  <c:v>2520</c:v>
                </c:pt>
                <c:pt idx="4175">
                  <c:v>2505</c:v>
                </c:pt>
                <c:pt idx="4176">
                  <c:v>2515</c:v>
                </c:pt>
                <c:pt idx="4177">
                  <c:v>2530</c:v>
                </c:pt>
                <c:pt idx="4178">
                  <c:v>2530</c:v>
                </c:pt>
                <c:pt idx="4179">
                  <c:v>2520</c:v>
                </c:pt>
                <c:pt idx="4180">
                  <c:v>2520</c:v>
                </c:pt>
                <c:pt idx="4181">
                  <c:v>2530</c:v>
                </c:pt>
                <c:pt idx="4182">
                  <c:v>2520</c:v>
                </c:pt>
                <c:pt idx="4183">
                  <c:v>2520</c:v>
                </c:pt>
                <c:pt idx="4184">
                  <c:v>2520</c:v>
                </c:pt>
                <c:pt idx="4185">
                  <c:v>2515</c:v>
                </c:pt>
                <c:pt idx="4186">
                  <c:v>2520</c:v>
                </c:pt>
                <c:pt idx="4187">
                  <c:v>2510</c:v>
                </c:pt>
                <c:pt idx="4188">
                  <c:v>2525</c:v>
                </c:pt>
                <c:pt idx="4189">
                  <c:v>2520</c:v>
                </c:pt>
                <c:pt idx="4190">
                  <c:v>2520</c:v>
                </c:pt>
                <c:pt idx="4191">
                  <c:v>2535</c:v>
                </c:pt>
                <c:pt idx="4192">
                  <c:v>2530</c:v>
                </c:pt>
                <c:pt idx="4193">
                  <c:v>2520</c:v>
                </c:pt>
                <c:pt idx="4194">
                  <c:v>2530</c:v>
                </c:pt>
                <c:pt idx="4195">
                  <c:v>2520</c:v>
                </c:pt>
                <c:pt idx="4196">
                  <c:v>2520</c:v>
                </c:pt>
                <c:pt idx="4197">
                  <c:v>2520</c:v>
                </c:pt>
                <c:pt idx="4198">
                  <c:v>2515</c:v>
                </c:pt>
                <c:pt idx="4199">
                  <c:v>2515</c:v>
                </c:pt>
                <c:pt idx="4200">
                  <c:v>2530</c:v>
                </c:pt>
                <c:pt idx="4201">
                  <c:v>2535</c:v>
                </c:pt>
                <c:pt idx="4202">
                  <c:v>2520</c:v>
                </c:pt>
                <c:pt idx="4203">
                  <c:v>2525</c:v>
                </c:pt>
                <c:pt idx="4204">
                  <c:v>2515</c:v>
                </c:pt>
                <c:pt idx="4205">
                  <c:v>2515</c:v>
                </c:pt>
                <c:pt idx="4206">
                  <c:v>2520</c:v>
                </c:pt>
                <c:pt idx="4207">
                  <c:v>2520</c:v>
                </c:pt>
                <c:pt idx="4208">
                  <c:v>2525</c:v>
                </c:pt>
                <c:pt idx="4209">
                  <c:v>2515</c:v>
                </c:pt>
                <c:pt idx="4210">
                  <c:v>2525</c:v>
                </c:pt>
                <c:pt idx="4211">
                  <c:v>2530</c:v>
                </c:pt>
                <c:pt idx="4212">
                  <c:v>2520</c:v>
                </c:pt>
                <c:pt idx="4213">
                  <c:v>2515</c:v>
                </c:pt>
                <c:pt idx="4214">
                  <c:v>2510</c:v>
                </c:pt>
                <c:pt idx="4215">
                  <c:v>2520</c:v>
                </c:pt>
                <c:pt idx="4216">
                  <c:v>2515</c:v>
                </c:pt>
                <c:pt idx="4217">
                  <c:v>2510</c:v>
                </c:pt>
                <c:pt idx="4218">
                  <c:v>2520</c:v>
                </c:pt>
                <c:pt idx="4219">
                  <c:v>2515</c:v>
                </c:pt>
                <c:pt idx="4220">
                  <c:v>2530</c:v>
                </c:pt>
                <c:pt idx="4221">
                  <c:v>2535</c:v>
                </c:pt>
                <c:pt idx="4222">
                  <c:v>2505</c:v>
                </c:pt>
                <c:pt idx="4223">
                  <c:v>2525</c:v>
                </c:pt>
                <c:pt idx="4224">
                  <c:v>2520</c:v>
                </c:pt>
                <c:pt idx="4225">
                  <c:v>2520</c:v>
                </c:pt>
                <c:pt idx="4226">
                  <c:v>2520</c:v>
                </c:pt>
                <c:pt idx="4227">
                  <c:v>2515</c:v>
                </c:pt>
                <c:pt idx="4228">
                  <c:v>2515</c:v>
                </c:pt>
                <c:pt idx="4229">
                  <c:v>2500</c:v>
                </c:pt>
                <c:pt idx="4230">
                  <c:v>2520</c:v>
                </c:pt>
                <c:pt idx="4231">
                  <c:v>2510</c:v>
                </c:pt>
                <c:pt idx="4232">
                  <c:v>2530</c:v>
                </c:pt>
                <c:pt idx="4233">
                  <c:v>2525</c:v>
                </c:pt>
                <c:pt idx="4234">
                  <c:v>2515</c:v>
                </c:pt>
                <c:pt idx="4235">
                  <c:v>2530</c:v>
                </c:pt>
                <c:pt idx="4236">
                  <c:v>2520</c:v>
                </c:pt>
                <c:pt idx="4237">
                  <c:v>2520</c:v>
                </c:pt>
                <c:pt idx="4238">
                  <c:v>2510</c:v>
                </c:pt>
                <c:pt idx="4239">
                  <c:v>2520</c:v>
                </c:pt>
                <c:pt idx="4240">
                  <c:v>2515</c:v>
                </c:pt>
                <c:pt idx="4241">
                  <c:v>2520</c:v>
                </c:pt>
                <c:pt idx="4242">
                  <c:v>2525</c:v>
                </c:pt>
                <c:pt idx="4243">
                  <c:v>2520</c:v>
                </c:pt>
                <c:pt idx="4244">
                  <c:v>2520</c:v>
                </c:pt>
                <c:pt idx="4245">
                  <c:v>2520</c:v>
                </c:pt>
                <c:pt idx="4246">
                  <c:v>2515</c:v>
                </c:pt>
                <c:pt idx="4247">
                  <c:v>2525</c:v>
                </c:pt>
                <c:pt idx="4248">
                  <c:v>2520</c:v>
                </c:pt>
                <c:pt idx="4249">
                  <c:v>2510</c:v>
                </c:pt>
                <c:pt idx="4250">
                  <c:v>2515</c:v>
                </c:pt>
                <c:pt idx="4251">
                  <c:v>2515</c:v>
                </c:pt>
                <c:pt idx="4252">
                  <c:v>2515</c:v>
                </c:pt>
                <c:pt idx="4253">
                  <c:v>2525</c:v>
                </c:pt>
                <c:pt idx="4254">
                  <c:v>2520</c:v>
                </c:pt>
                <c:pt idx="4255">
                  <c:v>2510</c:v>
                </c:pt>
                <c:pt idx="4256">
                  <c:v>2510</c:v>
                </c:pt>
                <c:pt idx="4257">
                  <c:v>2520</c:v>
                </c:pt>
                <c:pt idx="4258">
                  <c:v>2520</c:v>
                </c:pt>
                <c:pt idx="4259">
                  <c:v>2520</c:v>
                </c:pt>
                <c:pt idx="4260">
                  <c:v>2515</c:v>
                </c:pt>
                <c:pt idx="4261">
                  <c:v>2510</c:v>
                </c:pt>
                <c:pt idx="4262">
                  <c:v>2515</c:v>
                </c:pt>
                <c:pt idx="4263">
                  <c:v>2530</c:v>
                </c:pt>
                <c:pt idx="4264">
                  <c:v>2520</c:v>
                </c:pt>
                <c:pt idx="4265">
                  <c:v>2510</c:v>
                </c:pt>
                <c:pt idx="4266">
                  <c:v>2525</c:v>
                </c:pt>
                <c:pt idx="4267">
                  <c:v>2525</c:v>
                </c:pt>
                <c:pt idx="4268">
                  <c:v>2530</c:v>
                </c:pt>
                <c:pt idx="4269">
                  <c:v>2515</c:v>
                </c:pt>
                <c:pt idx="4270">
                  <c:v>2525</c:v>
                </c:pt>
                <c:pt idx="4271">
                  <c:v>2520</c:v>
                </c:pt>
                <c:pt idx="4272">
                  <c:v>2530</c:v>
                </c:pt>
                <c:pt idx="4273">
                  <c:v>2535</c:v>
                </c:pt>
                <c:pt idx="4274">
                  <c:v>2540</c:v>
                </c:pt>
                <c:pt idx="4275">
                  <c:v>2520</c:v>
                </c:pt>
                <c:pt idx="4276">
                  <c:v>2520</c:v>
                </c:pt>
                <c:pt idx="4277">
                  <c:v>2520</c:v>
                </c:pt>
                <c:pt idx="4278">
                  <c:v>2510</c:v>
                </c:pt>
                <c:pt idx="4279">
                  <c:v>2510</c:v>
                </c:pt>
                <c:pt idx="4280">
                  <c:v>2515</c:v>
                </c:pt>
                <c:pt idx="4281">
                  <c:v>2505</c:v>
                </c:pt>
                <c:pt idx="4282">
                  <c:v>2510</c:v>
                </c:pt>
                <c:pt idx="4283">
                  <c:v>2545</c:v>
                </c:pt>
                <c:pt idx="4284">
                  <c:v>2540</c:v>
                </c:pt>
                <c:pt idx="4285">
                  <c:v>2500</c:v>
                </c:pt>
                <c:pt idx="4286">
                  <c:v>2515</c:v>
                </c:pt>
                <c:pt idx="4287">
                  <c:v>2505</c:v>
                </c:pt>
                <c:pt idx="4288">
                  <c:v>2515</c:v>
                </c:pt>
                <c:pt idx="4289">
                  <c:v>2535</c:v>
                </c:pt>
                <c:pt idx="4290">
                  <c:v>2515</c:v>
                </c:pt>
                <c:pt idx="4291">
                  <c:v>2510</c:v>
                </c:pt>
                <c:pt idx="4292">
                  <c:v>2515</c:v>
                </c:pt>
                <c:pt idx="4293">
                  <c:v>2515</c:v>
                </c:pt>
                <c:pt idx="4294">
                  <c:v>2525</c:v>
                </c:pt>
                <c:pt idx="4295">
                  <c:v>2510</c:v>
                </c:pt>
                <c:pt idx="4296">
                  <c:v>2515</c:v>
                </c:pt>
                <c:pt idx="4297">
                  <c:v>2515</c:v>
                </c:pt>
                <c:pt idx="4298">
                  <c:v>2530</c:v>
                </c:pt>
                <c:pt idx="4299">
                  <c:v>2510</c:v>
                </c:pt>
                <c:pt idx="4300">
                  <c:v>2515</c:v>
                </c:pt>
                <c:pt idx="4301">
                  <c:v>2515</c:v>
                </c:pt>
                <c:pt idx="4302">
                  <c:v>2500</c:v>
                </c:pt>
                <c:pt idx="4303">
                  <c:v>2510</c:v>
                </c:pt>
                <c:pt idx="4304">
                  <c:v>2515</c:v>
                </c:pt>
                <c:pt idx="4305">
                  <c:v>2515</c:v>
                </c:pt>
                <c:pt idx="4306">
                  <c:v>2530</c:v>
                </c:pt>
                <c:pt idx="4307">
                  <c:v>2530</c:v>
                </c:pt>
                <c:pt idx="4308">
                  <c:v>2520</c:v>
                </c:pt>
                <c:pt idx="4309">
                  <c:v>2515</c:v>
                </c:pt>
                <c:pt idx="4310">
                  <c:v>2505</c:v>
                </c:pt>
                <c:pt idx="4311">
                  <c:v>2510</c:v>
                </c:pt>
                <c:pt idx="4312">
                  <c:v>2520</c:v>
                </c:pt>
                <c:pt idx="4313">
                  <c:v>2525</c:v>
                </c:pt>
                <c:pt idx="4314">
                  <c:v>2525</c:v>
                </c:pt>
                <c:pt idx="4315">
                  <c:v>2510</c:v>
                </c:pt>
                <c:pt idx="4316">
                  <c:v>2505</c:v>
                </c:pt>
                <c:pt idx="4317">
                  <c:v>2510</c:v>
                </c:pt>
                <c:pt idx="4318">
                  <c:v>2505</c:v>
                </c:pt>
                <c:pt idx="4319">
                  <c:v>2515</c:v>
                </c:pt>
                <c:pt idx="4320">
                  <c:v>2540</c:v>
                </c:pt>
                <c:pt idx="4321">
                  <c:v>2525</c:v>
                </c:pt>
                <c:pt idx="4322">
                  <c:v>2520</c:v>
                </c:pt>
                <c:pt idx="4323">
                  <c:v>2525</c:v>
                </c:pt>
                <c:pt idx="4324">
                  <c:v>2510</c:v>
                </c:pt>
                <c:pt idx="4325">
                  <c:v>2515</c:v>
                </c:pt>
                <c:pt idx="4326">
                  <c:v>2525</c:v>
                </c:pt>
                <c:pt idx="4327">
                  <c:v>2530</c:v>
                </c:pt>
                <c:pt idx="4328">
                  <c:v>2520</c:v>
                </c:pt>
                <c:pt idx="4329">
                  <c:v>2520</c:v>
                </c:pt>
                <c:pt idx="4330">
                  <c:v>2530</c:v>
                </c:pt>
                <c:pt idx="4331">
                  <c:v>2530</c:v>
                </c:pt>
                <c:pt idx="4332">
                  <c:v>2515</c:v>
                </c:pt>
                <c:pt idx="4333">
                  <c:v>2510</c:v>
                </c:pt>
                <c:pt idx="4334">
                  <c:v>2525</c:v>
                </c:pt>
                <c:pt idx="4335">
                  <c:v>2520</c:v>
                </c:pt>
                <c:pt idx="4336">
                  <c:v>2515</c:v>
                </c:pt>
                <c:pt idx="4337">
                  <c:v>2530</c:v>
                </c:pt>
                <c:pt idx="4338">
                  <c:v>2525</c:v>
                </c:pt>
                <c:pt idx="4339">
                  <c:v>2525</c:v>
                </c:pt>
                <c:pt idx="4340">
                  <c:v>2530</c:v>
                </c:pt>
                <c:pt idx="4341">
                  <c:v>2510</c:v>
                </c:pt>
                <c:pt idx="4342">
                  <c:v>2515</c:v>
                </c:pt>
                <c:pt idx="4343">
                  <c:v>2510</c:v>
                </c:pt>
                <c:pt idx="4344">
                  <c:v>2520</c:v>
                </c:pt>
                <c:pt idx="4345">
                  <c:v>2520</c:v>
                </c:pt>
                <c:pt idx="4346">
                  <c:v>2510</c:v>
                </c:pt>
                <c:pt idx="4347">
                  <c:v>2535</c:v>
                </c:pt>
                <c:pt idx="4348">
                  <c:v>2525</c:v>
                </c:pt>
                <c:pt idx="4349">
                  <c:v>2540</c:v>
                </c:pt>
                <c:pt idx="4350">
                  <c:v>2530</c:v>
                </c:pt>
                <c:pt idx="4351">
                  <c:v>2540</c:v>
                </c:pt>
                <c:pt idx="4352">
                  <c:v>2520</c:v>
                </c:pt>
                <c:pt idx="4353">
                  <c:v>2510</c:v>
                </c:pt>
                <c:pt idx="4354">
                  <c:v>2515</c:v>
                </c:pt>
                <c:pt idx="4355">
                  <c:v>2515</c:v>
                </c:pt>
                <c:pt idx="4356">
                  <c:v>2525</c:v>
                </c:pt>
                <c:pt idx="4357">
                  <c:v>2525</c:v>
                </c:pt>
                <c:pt idx="4358">
                  <c:v>2525</c:v>
                </c:pt>
                <c:pt idx="4359">
                  <c:v>2530</c:v>
                </c:pt>
                <c:pt idx="4360">
                  <c:v>2525</c:v>
                </c:pt>
                <c:pt idx="4361">
                  <c:v>2530</c:v>
                </c:pt>
                <c:pt idx="4362">
                  <c:v>2530</c:v>
                </c:pt>
                <c:pt idx="4363">
                  <c:v>2520</c:v>
                </c:pt>
                <c:pt idx="4364">
                  <c:v>2535</c:v>
                </c:pt>
                <c:pt idx="4365">
                  <c:v>2535</c:v>
                </c:pt>
                <c:pt idx="4366">
                  <c:v>2550</c:v>
                </c:pt>
                <c:pt idx="4367">
                  <c:v>2555</c:v>
                </c:pt>
                <c:pt idx="4368">
                  <c:v>2560</c:v>
                </c:pt>
                <c:pt idx="4369">
                  <c:v>2555</c:v>
                </c:pt>
                <c:pt idx="4370">
                  <c:v>2545</c:v>
                </c:pt>
                <c:pt idx="4371">
                  <c:v>2555</c:v>
                </c:pt>
                <c:pt idx="4372">
                  <c:v>2570</c:v>
                </c:pt>
                <c:pt idx="4373">
                  <c:v>2590</c:v>
                </c:pt>
                <c:pt idx="4374">
                  <c:v>2605</c:v>
                </c:pt>
                <c:pt idx="4375">
                  <c:v>2585</c:v>
                </c:pt>
                <c:pt idx="4376">
                  <c:v>2570</c:v>
                </c:pt>
                <c:pt idx="4377">
                  <c:v>2575</c:v>
                </c:pt>
                <c:pt idx="4378">
                  <c:v>2585</c:v>
                </c:pt>
                <c:pt idx="4379">
                  <c:v>2575</c:v>
                </c:pt>
                <c:pt idx="4380">
                  <c:v>2570</c:v>
                </c:pt>
                <c:pt idx="4381">
                  <c:v>2555</c:v>
                </c:pt>
                <c:pt idx="4382">
                  <c:v>2550</c:v>
                </c:pt>
                <c:pt idx="4383">
                  <c:v>2550</c:v>
                </c:pt>
                <c:pt idx="4384">
                  <c:v>2555</c:v>
                </c:pt>
                <c:pt idx="4385">
                  <c:v>2555</c:v>
                </c:pt>
                <c:pt idx="4386">
                  <c:v>2530</c:v>
                </c:pt>
                <c:pt idx="4387">
                  <c:v>2545</c:v>
                </c:pt>
                <c:pt idx="4388">
                  <c:v>2545</c:v>
                </c:pt>
                <c:pt idx="4389">
                  <c:v>2540</c:v>
                </c:pt>
                <c:pt idx="4390">
                  <c:v>2570</c:v>
                </c:pt>
                <c:pt idx="4391">
                  <c:v>2555</c:v>
                </c:pt>
                <c:pt idx="4392">
                  <c:v>2535</c:v>
                </c:pt>
                <c:pt idx="4393">
                  <c:v>2535</c:v>
                </c:pt>
                <c:pt idx="4394">
                  <c:v>2545</c:v>
                </c:pt>
                <c:pt idx="4395">
                  <c:v>2545</c:v>
                </c:pt>
                <c:pt idx="4396">
                  <c:v>2525</c:v>
                </c:pt>
                <c:pt idx="4397">
                  <c:v>2525</c:v>
                </c:pt>
                <c:pt idx="4398">
                  <c:v>2550</c:v>
                </c:pt>
                <c:pt idx="4399">
                  <c:v>2530</c:v>
                </c:pt>
                <c:pt idx="4400">
                  <c:v>2535</c:v>
                </c:pt>
                <c:pt idx="4401">
                  <c:v>2515</c:v>
                </c:pt>
                <c:pt idx="4402">
                  <c:v>2530</c:v>
                </c:pt>
                <c:pt idx="4403">
                  <c:v>2520</c:v>
                </c:pt>
                <c:pt idx="4404">
                  <c:v>2525</c:v>
                </c:pt>
                <c:pt idx="4405">
                  <c:v>2520</c:v>
                </c:pt>
                <c:pt idx="4406">
                  <c:v>2510</c:v>
                </c:pt>
                <c:pt idx="4407">
                  <c:v>2525</c:v>
                </c:pt>
                <c:pt idx="4408">
                  <c:v>2535</c:v>
                </c:pt>
                <c:pt idx="4409">
                  <c:v>2535</c:v>
                </c:pt>
                <c:pt idx="4410">
                  <c:v>2530</c:v>
                </c:pt>
                <c:pt idx="4411">
                  <c:v>2520</c:v>
                </c:pt>
                <c:pt idx="4412">
                  <c:v>2520</c:v>
                </c:pt>
                <c:pt idx="4413">
                  <c:v>2525</c:v>
                </c:pt>
                <c:pt idx="4414">
                  <c:v>2520</c:v>
                </c:pt>
                <c:pt idx="4415">
                  <c:v>2510</c:v>
                </c:pt>
                <c:pt idx="4416">
                  <c:v>2515</c:v>
                </c:pt>
                <c:pt idx="4417">
                  <c:v>2515</c:v>
                </c:pt>
                <c:pt idx="4418">
                  <c:v>2510</c:v>
                </c:pt>
                <c:pt idx="4419">
                  <c:v>2515</c:v>
                </c:pt>
                <c:pt idx="4420">
                  <c:v>2520</c:v>
                </c:pt>
                <c:pt idx="4421">
                  <c:v>2515</c:v>
                </c:pt>
                <c:pt idx="4422">
                  <c:v>2510</c:v>
                </c:pt>
                <c:pt idx="4423">
                  <c:v>2510</c:v>
                </c:pt>
                <c:pt idx="4424">
                  <c:v>2510</c:v>
                </c:pt>
                <c:pt idx="4425">
                  <c:v>2520</c:v>
                </c:pt>
                <c:pt idx="4426">
                  <c:v>2515</c:v>
                </c:pt>
                <c:pt idx="4427">
                  <c:v>2505</c:v>
                </c:pt>
                <c:pt idx="4428">
                  <c:v>2515</c:v>
                </c:pt>
                <c:pt idx="4429">
                  <c:v>2515</c:v>
                </c:pt>
                <c:pt idx="4430">
                  <c:v>2525</c:v>
                </c:pt>
                <c:pt idx="4431">
                  <c:v>2525</c:v>
                </c:pt>
                <c:pt idx="4432">
                  <c:v>2510</c:v>
                </c:pt>
                <c:pt idx="4433">
                  <c:v>2515</c:v>
                </c:pt>
                <c:pt idx="4434">
                  <c:v>2525</c:v>
                </c:pt>
                <c:pt idx="4435">
                  <c:v>2530</c:v>
                </c:pt>
                <c:pt idx="4436">
                  <c:v>2515</c:v>
                </c:pt>
                <c:pt idx="4437">
                  <c:v>2505</c:v>
                </c:pt>
                <c:pt idx="4438">
                  <c:v>2520</c:v>
                </c:pt>
                <c:pt idx="4439">
                  <c:v>2525</c:v>
                </c:pt>
                <c:pt idx="4440">
                  <c:v>2525</c:v>
                </c:pt>
                <c:pt idx="4441">
                  <c:v>2520</c:v>
                </c:pt>
                <c:pt idx="4442">
                  <c:v>2510</c:v>
                </c:pt>
                <c:pt idx="4443">
                  <c:v>2515</c:v>
                </c:pt>
                <c:pt idx="4444">
                  <c:v>2520</c:v>
                </c:pt>
                <c:pt idx="4445">
                  <c:v>2510</c:v>
                </c:pt>
                <c:pt idx="4446">
                  <c:v>2510</c:v>
                </c:pt>
                <c:pt idx="4447">
                  <c:v>2520</c:v>
                </c:pt>
                <c:pt idx="4448">
                  <c:v>2535</c:v>
                </c:pt>
                <c:pt idx="4449">
                  <c:v>2520</c:v>
                </c:pt>
                <c:pt idx="4450">
                  <c:v>2510</c:v>
                </c:pt>
                <c:pt idx="4451">
                  <c:v>2525</c:v>
                </c:pt>
                <c:pt idx="4452">
                  <c:v>2510</c:v>
                </c:pt>
                <c:pt idx="4453">
                  <c:v>2515</c:v>
                </c:pt>
                <c:pt idx="4454">
                  <c:v>2510</c:v>
                </c:pt>
                <c:pt idx="4455">
                  <c:v>2515</c:v>
                </c:pt>
                <c:pt idx="4456">
                  <c:v>2520</c:v>
                </c:pt>
                <c:pt idx="4457">
                  <c:v>2510</c:v>
                </c:pt>
                <c:pt idx="4458">
                  <c:v>2510</c:v>
                </c:pt>
                <c:pt idx="4459">
                  <c:v>2525</c:v>
                </c:pt>
                <c:pt idx="4460">
                  <c:v>2540</c:v>
                </c:pt>
                <c:pt idx="4461">
                  <c:v>2520</c:v>
                </c:pt>
                <c:pt idx="4462">
                  <c:v>2520</c:v>
                </c:pt>
                <c:pt idx="4463">
                  <c:v>2520</c:v>
                </c:pt>
                <c:pt idx="4464">
                  <c:v>2510</c:v>
                </c:pt>
                <c:pt idx="4465">
                  <c:v>2525</c:v>
                </c:pt>
                <c:pt idx="4466">
                  <c:v>2520</c:v>
                </c:pt>
                <c:pt idx="4467">
                  <c:v>2520</c:v>
                </c:pt>
                <c:pt idx="4468">
                  <c:v>2520</c:v>
                </c:pt>
                <c:pt idx="4469">
                  <c:v>2525</c:v>
                </c:pt>
                <c:pt idx="4470">
                  <c:v>2515</c:v>
                </c:pt>
                <c:pt idx="4471">
                  <c:v>2520</c:v>
                </c:pt>
                <c:pt idx="4472">
                  <c:v>2525</c:v>
                </c:pt>
                <c:pt idx="4473">
                  <c:v>2515</c:v>
                </c:pt>
                <c:pt idx="4474">
                  <c:v>2520</c:v>
                </c:pt>
                <c:pt idx="4475">
                  <c:v>2525</c:v>
                </c:pt>
                <c:pt idx="4476">
                  <c:v>2510</c:v>
                </c:pt>
                <c:pt idx="4477">
                  <c:v>2510</c:v>
                </c:pt>
                <c:pt idx="4478">
                  <c:v>2520</c:v>
                </c:pt>
                <c:pt idx="4479">
                  <c:v>2515</c:v>
                </c:pt>
                <c:pt idx="4480">
                  <c:v>2510</c:v>
                </c:pt>
                <c:pt idx="4481">
                  <c:v>2520</c:v>
                </c:pt>
                <c:pt idx="4482">
                  <c:v>2520</c:v>
                </c:pt>
                <c:pt idx="4483">
                  <c:v>2510</c:v>
                </c:pt>
                <c:pt idx="4484">
                  <c:v>2515</c:v>
                </c:pt>
                <c:pt idx="4485">
                  <c:v>2520</c:v>
                </c:pt>
                <c:pt idx="4486">
                  <c:v>2525</c:v>
                </c:pt>
                <c:pt idx="4487">
                  <c:v>2530</c:v>
                </c:pt>
                <c:pt idx="4488">
                  <c:v>2520</c:v>
                </c:pt>
                <c:pt idx="4489">
                  <c:v>2520</c:v>
                </c:pt>
                <c:pt idx="4490">
                  <c:v>2520</c:v>
                </c:pt>
                <c:pt idx="4491">
                  <c:v>2515</c:v>
                </c:pt>
                <c:pt idx="4492">
                  <c:v>2520</c:v>
                </c:pt>
                <c:pt idx="4493">
                  <c:v>2520</c:v>
                </c:pt>
                <c:pt idx="4494">
                  <c:v>2515</c:v>
                </c:pt>
                <c:pt idx="4495">
                  <c:v>2510</c:v>
                </c:pt>
                <c:pt idx="4496">
                  <c:v>2515</c:v>
                </c:pt>
                <c:pt idx="4497">
                  <c:v>2525</c:v>
                </c:pt>
                <c:pt idx="4498">
                  <c:v>2515</c:v>
                </c:pt>
                <c:pt idx="4499">
                  <c:v>2520</c:v>
                </c:pt>
                <c:pt idx="4500">
                  <c:v>2520</c:v>
                </c:pt>
                <c:pt idx="4501">
                  <c:v>2515</c:v>
                </c:pt>
                <c:pt idx="4502">
                  <c:v>2505</c:v>
                </c:pt>
                <c:pt idx="4503">
                  <c:v>2515</c:v>
                </c:pt>
                <c:pt idx="4504">
                  <c:v>2510</c:v>
                </c:pt>
                <c:pt idx="4505">
                  <c:v>2520</c:v>
                </c:pt>
                <c:pt idx="4506">
                  <c:v>2515</c:v>
                </c:pt>
                <c:pt idx="4507">
                  <c:v>2505</c:v>
                </c:pt>
                <c:pt idx="4508">
                  <c:v>2525</c:v>
                </c:pt>
                <c:pt idx="4509">
                  <c:v>2515</c:v>
                </c:pt>
                <c:pt idx="4510">
                  <c:v>2515</c:v>
                </c:pt>
                <c:pt idx="4511">
                  <c:v>2520</c:v>
                </c:pt>
                <c:pt idx="4512">
                  <c:v>2520</c:v>
                </c:pt>
                <c:pt idx="4513">
                  <c:v>2510</c:v>
                </c:pt>
                <c:pt idx="4514">
                  <c:v>2515</c:v>
                </c:pt>
                <c:pt idx="4515">
                  <c:v>2515</c:v>
                </c:pt>
                <c:pt idx="4516">
                  <c:v>2505</c:v>
                </c:pt>
                <c:pt idx="4517">
                  <c:v>2535</c:v>
                </c:pt>
                <c:pt idx="4518">
                  <c:v>2520</c:v>
                </c:pt>
                <c:pt idx="4519">
                  <c:v>2505</c:v>
                </c:pt>
                <c:pt idx="4520">
                  <c:v>2515</c:v>
                </c:pt>
                <c:pt idx="4521">
                  <c:v>2540</c:v>
                </c:pt>
                <c:pt idx="4522">
                  <c:v>2525</c:v>
                </c:pt>
                <c:pt idx="4523">
                  <c:v>2510</c:v>
                </c:pt>
                <c:pt idx="4524">
                  <c:v>2515</c:v>
                </c:pt>
                <c:pt idx="4525">
                  <c:v>2515</c:v>
                </c:pt>
                <c:pt idx="4526">
                  <c:v>2525</c:v>
                </c:pt>
                <c:pt idx="4527">
                  <c:v>2520</c:v>
                </c:pt>
                <c:pt idx="4528">
                  <c:v>2510</c:v>
                </c:pt>
                <c:pt idx="4529">
                  <c:v>2510</c:v>
                </c:pt>
                <c:pt idx="4530">
                  <c:v>2510</c:v>
                </c:pt>
                <c:pt idx="4531">
                  <c:v>2520</c:v>
                </c:pt>
                <c:pt idx="4532">
                  <c:v>2515</c:v>
                </c:pt>
                <c:pt idx="4533">
                  <c:v>2520</c:v>
                </c:pt>
                <c:pt idx="4534">
                  <c:v>2515</c:v>
                </c:pt>
                <c:pt idx="4535">
                  <c:v>2515</c:v>
                </c:pt>
                <c:pt idx="4536">
                  <c:v>2515</c:v>
                </c:pt>
                <c:pt idx="4537">
                  <c:v>2520</c:v>
                </c:pt>
                <c:pt idx="4538">
                  <c:v>2525</c:v>
                </c:pt>
                <c:pt idx="4539">
                  <c:v>2525</c:v>
                </c:pt>
                <c:pt idx="4540">
                  <c:v>2520</c:v>
                </c:pt>
                <c:pt idx="4541">
                  <c:v>2520</c:v>
                </c:pt>
                <c:pt idx="4542">
                  <c:v>2515</c:v>
                </c:pt>
                <c:pt idx="4543">
                  <c:v>2520</c:v>
                </c:pt>
                <c:pt idx="4544">
                  <c:v>2510</c:v>
                </c:pt>
                <c:pt idx="4545">
                  <c:v>2510</c:v>
                </c:pt>
                <c:pt idx="4546">
                  <c:v>2535</c:v>
                </c:pt>
                <c:pt idx="4547">
                  <c:v>2540</c:v>
                </c:pt>
                <c:pt idx="4548">
                  <c:v>2525</c:v>
                </c:pt>
                <c:pt idx="4549">
                  <c:v>2520</c:v>
                </c:pt>
                <c:pt idx="4550">
                  <c:v>2520</c:v>
                </c:pt>
                <c:pt idx="4551">
                  <c:v>2530</c:v>
                </c:pt>
                <c:pt idx="4552">
                  <c:v>2525</c:v>
                </c:pt>
                <c:pt idx="4553">
                  <c:v>2515</c:v>
                </c:pt>
                <c:pt idx="4554">
                  <c:v>2520</c:v>
                </c:pt>
                <c:pt idx="4555">
                  <c:v>2515</c:v>
                </c:pt>
                <c:pt idx="4556">
                  <c:v>2520</c:v>
                </c:pt>
                <c:pt idx="4557">
                  <c:v>2515</c:v>
                </c:pt>
                <c:pt idx="4558">
                  <c:v>2525</c:v>
                </c:pt>
                <c:pt idx="4559">
                  <c:v>2520</c:v>
                </c:pt>
                <c:pt idx="4560">
                  <c:v>2520</c:v>
                </c:pt>
                <c:pt idx="4561">
                  <c:v>2515</c:v>
                </c:pt>
                <c:pt idx="4562">
                  <c:v>2515</c:v>
                </c:pt>
                <c:pt idx="4563">
                  <c:v>2545</c:v>
                </c:pt>
                <c:pt idx="4564">
                  <c:v>2515</c:v>
                </c:pt>
                <c:pt idx="4565">
                  <c:v>2505</c:v>
                </c:pt>
                <c:pt idx="4566">
                  <c:v>2530</c:v>
                </c:pt>
                <c:pt idx="4567">
                  <c:v>2520</c:v>
                </c:pt>
                <c:pt idx="4568">
                  <c:v>2515</c:v>
                </c:pt>
                <c:pt idx="4569">
                  <c:v>2525</c:v>
                </c:pt>
                <c:pt idx="4570">
                  <c:v>2515</c:v>
                </c:pt>
                <c:pt idx="4571">
                  <c:v>2525</c:v>
                </c:pt>
                <c:pt idx="4572">
                  <c:v>2520</c:v>
                </c:pt>
                <c:pt idx="4573">
                  <c:v>2510</c:v>
                </c:pt>
                <c:pt idx="4574">
                  <c:v>2530</c:v>
                </c:pt>
                <c:pt idx="4575">
                  <c:v>2520</c:v>
                </c:pt>
                <c:pt idx="4576">
                  <c:v>2520</c:v>
                </c:pt>
                <c:pt idx="4577">
                  <c:v>2515</c:v>
                </c:pt>
                <c:pt idx="4578">
                  <c:v>2505</c:v>
                </c:pt>
                <c:pt idx="4579">
                  <c:v>2530</c:v>
                </c:pt>
                <c:pt idx="4580">
                  <c:v>2515</c:v>
                </c:pt>
                <c:pt idx="4581">
                  <c:v>2510</c:v>
                </c:pt>
                <c:pt idx="4582">
                  <c:v>2510</c:v>
                </c:pt>
                <c:pt idx="4583">
                  <c:v>2510</c:v>
                </c:pt>
                <c:pt idx="4584">
                  <c:v>2520</c:v>
                </c:pt>
                <c:pt idx="4585">
                  <c:v>2525</c:v>
                </c:pt>
                <c:pt idx="4586">
                  <c:v>2520</c:v>
                </c:pt>
                <c:pt idx="4587">
                  <c:v>2525</c:v>
                </c:pt>
                <c:pt idx="4588">
                  <c:v>2525</c:v>
                </c:pt>
                <c:pt idx="4589">
                  <c:v>2530</c:v>
                </c:pt>
                <c:pt idx="4590">
                  <c:v>2530</c:v>
                </c:pt>
                <c:pt idx="4591">
                  <c:v>2525</c:v>
                </c:pt>
                <c:pt idx="4592">
                  <c:v>2520</c:v>
                </c:pt>
                <c:pt idx="4593">
                  <c:v>2515</c:v>
                </c:pt>
                <c:pt idx="4594">
                  <c:v>2515</c:v>
                </c:pt>
                <c:pt idx="4595">
                  <c:v>2520</c:v>
                </c:pt>
                <c:pt idx="4596">
                  <c:v>2515</c:v>
                </c:pt>
                <c:pt idx="4597">
                  <c:v>2505</c:v>
                </c:pt>
                <c:pt idx="4598">
                  <c:v>2515</c:v>
                </c:pt>
                <c:pt idx="4599">
                  <c:v>2525</c:v>
                </c:pt>
                <c:pt idx="4600">
                  <c:v>2515</c:v>
                </c:pt>
                <c:pt idx="4601">
                  <c:v>2510</c:v>
                </c:pt>
                <c:pt idx="4602">
                  <c:v>2520</c:v>
                </c:pt>
                <c:pt idx="4603">
                  <c:v>2520</c:v>
                </c:pt>
                <c:pt idx="4604">
                  <c:v>2515</c:v>
                </c:pt>
                <c:pt idx="4605">
                  <c:v>2515</c:v>
                </c:pt>
                <c:pt idx="4606">
                  <c:v>2515</c:v>
                </c:pt>
                <c:pt idx="4607">
                  <c:v>2520</c:v>
                </c:pt>
                <c:pt idx="4608">
                  <c:v>2530</c:v>
                </c:pt>
                <c:pt idx="4609">
                  <c:v>2530</c:v>
                </c:pt>
                <c:pt idx="4610">
                  <c:v>2515</c:v>
                </c:pt>
                <c:pt idx="4611">
                  <c:v>2525</c:v>
                </c:pt>
                <c:pt idx="4612">
                  <c:v>2525</c:v>
                </c:pt>
                <c:pt idx="4613">
                  <c:v>2515</c:v>
                </c:pt>
                <c:pt idx="4614">
                  <c:v>2515</c:v>
                </c:pt>
                <c:pt idx="4615">
                  <c:v>2510</c:v>
                </c:pt>
                <c:pt idx="4616">
                  <c:v>2515</c:v>
                </c:pt>
                <c:pt idx="4617">
                  <c:v>2530</c:v>
                </c:pt>
                <c:pt idx="4618">
                  <c:v>2540</c:v>
                </c:pt>
                <c:pt idx="4619">
                  <c:v>2520</c:v>
                </c:pt>
                <c:pt idx="4620">
                  <c:v>2535</c:v>
                </c:pt>
                <c:pt idx="4621">
                  <c:v>2525</c:v>
                </c:pt>
                <c:pt idx="4622">
                  <c:v>2505</c:v>
                </c:pt>
                <c:pt idx="4623">
                  <c:v>2520</c:v>
                </c:pt>
                <c:pt idx="4624">
                  <c:v>2520</c:v>
                </c:pt>
                <c:pt idx="4625">
                  <c:v>2510</c:v>
                </c:pt>
                <c:pt idx="4626">
                  <c:v>2525</c:v>
                </c:pt>
                <c:pt idx="4627">
                  <c:v>2525</c:v>
                </c:pt>
                <c:pt idx="4628">
                  <c:v>2520</c:v>
                </c:pt>
                <c:pt idx="4629">
                  <c:v>2510</c:v>
                </c:pt>
                <c:pt idx="4630">
                  <c:v>2525</c:v>
                </c:pt>
                <c:pt idx="4631">
                  <c:v>2540</c:v>
                </c:pt>
                <c:pt idx="4632">
                  <c:v>2530</c:v>
                </c:pt>
                <c:pt idx="4633">
                  <c:v>2520</c:v>
                </c:pt>
                <c:pt idx="4634">
                  <c:v>2540</c:v>
                </c:pt>
                <c:pt idx="4635">
                  <c:v>2530</c:v>
                </c:pt>
                <c:pt idx="4636">
                  <c:v>2515</c:v>
                </c:pt>
                <c:pt idx="4637">
                  <c:v>2550</c:v>
                </c:pt>
                <c:pt idx="4638">
                  <c:v>2530</c:v>
                </c:pt>
                <c:pt idx="4639">
                  <c:v>2535</c:v>
                </c:pt>
                <c:pt idx="4640">
                  <c:v>2530</c:v>
                </c:pt>
                <c:pt idx="4641">
                  <c:v>2535</c:v>
                </c:pt>
                <c:pt idx="4642">
                  <c:v>2540</c:v>
                </c:pt>
                <c:pt idx="4643">
                  <c:v>2540</c:v>
                </c:pt>
                <c:pt idx="4644">
                  <c:v>2535</c:v>
                </c:pt>
                <c:pt idx="4645">
                  <c:v>2555</c:v>
                </c:pt>
                <c:pt idx="4646">
                  <c:v>2560</c:v>
                </c:pt>
                <c:pt idx="4647">
                  <c:v>2555</c:v>
                </c:pt>
                <c:pt idx="4648">
                  <c:v>2555</c:v>
                </c:pt>
                <c:pt idx="4649">
                  <c:v>2560</c:v>
                </c:pt>
                <c:pt idx="4650">
                  <c:v>2575</c:v>
                </c:pt>
                <c:pt idx="4651">
                  <c:v>2600</c:v>
                </c:pt>
                <c:pt idx="4652">
                  <c:v>2575</c:v>
                </c:pt>
                <c:pt idx="4653">
                  <c:v>2605</c:v>
                </c:pt>
                <c:pt idx="4654">
                  <c:v>2635</c:v>
                </c:pt>
                <c:pt idx="4655">
                  <c:v>2645</c:v>
                </c:pt>
                <c:pt idx="4656">
                  <c:v>2605</c:v>
                </c:pt>
                <c:pt idx="4657">
                  <c:v>2615</c:v>
                </c:pt>
                <c:pt idx="4658">
                  <c:v>2615</c:v>
                </c:pt>
                <c:pt idx="4659">
                  <c:v>2605</c:v>
                </c:pt>
                <c:pt idx="4660">
                  <c:v>2610</c:v>
                </c:pt>
                <c:pt idx="4661">
                  <c:v>2595</c:v>
                </c:pt>
                <c:pt idx="4662">
                  <c:v>2590</c:v>
                </c:pt>
                <c:pt idx="4663">
                  <c:v>2595</c:v>
                </c:pt>
                <c:pt idx="4664">
                  <c:v>2605</c:v>
                </c:pt>
                <c:pt idx="4665">
                  <c:v>2620</c:v>
                </c:pt>
                <c:pt idx="4666">
                  <c:v>2590</c:v>
                </c:pt>
                <c:pt idx="4667">
                  <c:v>2595</c:v>
                </c:pt>
                <c:pt idx="4668">
                  <c:v>2590</c:v>
                </c:pt>
                <c:pt idx="4669">
                  <c:v>2625</c:v>
                </c:pt>
                <c:pt idx="4670">
                  <c:v>2610</c:v>
                </c:pt>
                <c:pt idx="4671">
                  <c:v>2625</c:v>
                </c:pt>
                <c:pt idx="4672">
                  <c:v>2615</c:v>
                </c:pt>
                <c:pt idx="4673">
                  <c:v>2600</c:v>
                </c:pt>
                <c:pt idx="4674">
                  <c:v>2605</c:v>
                </c:pt>
                <c:pt idx="4675">
                  <c:v>2620</c:v>
                </c:pt>
                <c:pt idx="4676">
                  <c:v>2595</c:v>
                </c:pt>
                <c:pt idx="4677">
                  <c:v>2590</c:v>
                </c:pt>
                <c:pt idx="4678">
                  <c:v>2575</c:v>
                </c:pt>
                <c:pt idx="4679">
                  <c:v>2575</c:v>
                </c:pt>
                <c:pt idx="4680">
                  <c:v>2600</c:v>
                </c:pt>
                <c:pt idx="4681">
                  <c:v>2560</c:v>
                </c:pt>
                <c:pt idx="4682">
                  <c:v>2550</c:v>
                </c:pt>
                <c:pt idx="4683">
                  <c:v>2575</c:v>
                </c:pt>
                <c:pt idx="4684">
                  <c:v>2545</c:v>
                </c:pt>
                <c:pt idx="4685">
                  <c:v>2560</c:v>
                </c:pt>
                <c:pt idx="4686">
                  <c:v>2580</c:v>
                </c:pt>
                <c:pt idx="4687">
                  <c:v>2535</c:v>
                </c:pt>
                <c:pt idx="4688">
                  <c:v>2545</c:v>
                </c:pt>
                <c:pt idx="4689">
                  <c:v>2555</c:v>
                </c:pt>
                <c:pt idx="4690">
                  <c:v>2560</c:v>
                </c:pt>
                <c:pt idx="4691">
                  <c:v>2540</c:v>
                </c:pt>
                <c:pt idx="4692">
                  <c:v>2530</c:v>
                </c:pt>
                <c:pt idx="4693">
                  <c:v>2565</c:v>
                </c:pt>
                <c:pt idx="4694">
                  <c:v>2540</c:v>
                </c:pt>
                <c:pt idx="4695">
                  <c:v>2545</c:v>
                </c:pt>
                <c:pt idx="4696">
                  <c:v>2530</c:v>
                </c:pt>
                <c:pt idx="4697">
                  <c:v>2530</c:v>
                </c:pt>
                <c:pt idx="4698">
                  <c:v>2540</c:v>
                </c:pt>
                <c:pt idx="4699">
                  <c:v>2530</c:v>
                </c:pt>
                <c:pt idx="4700">
                  <c:v>2525</c:v>
                </c:pt>
                <c:pt idx="4701">
                  <c:v>2535</c:v>
                </c:pt>
                <c:pt idx="4702">
                  <c:v>2515</c:v>
                </c:pt>
                <c:pt idx="4703">
                  <c:v>2515</c:v>
                </c:pt>
                <c:pt idx="4704">
                  <c:v>2510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1B5-4494-83E8-30341E10406B}"/>
            </c:ext>
          </c:extLst>
        </c:ser>
        <c:ser>
          <c:idx val="2"/>
          <c:order val="2"/>
          <c:tx>
            <c:strRef>
              <c:f>'SSS784 上_6h_Sn-Ge(1'!$A$1</c:f>
              <c:strCache>
                <c:ptCount val="1"/>
                <c:pt idx="0">
                  <c:v>SSS784_上_Sn-Ge(1.0%)_冷凍後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'SSS784 上_6h_Sn-Ge(1'!$A$2:$A$4706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上_6h_Sn-Ge(1'!$C$2:$C$4706</c:f>
              <c:numCache>
                <c:formatCode>General</c:formatCode>
                <c:ptCount val="4705"/>
                <c:pt idx="0">
                  <c:v>2520</c:v>
                </c:pt>
                <c:pt idx="1">
                  <c:v>2410</c:v>
                </c:pt>
                <c:pt idx="2">
                  <c:v>2520</c:v>
                </c:pt>
                <c:pt idx="3">
                  <c:v>2525</c:v>
                </c:pt>
                <c:pt idx="4">
                  <c:v>2525</c:v>
                </c:pt>
                <c:pt idx="5">
                  <c:v>2510</c:v>
                </c:pt>
                <c:pt idx="6">
                  <c:v>2535</c:v>
                </c:pt>
                <c:pt idx="7">
                  <c:v>2560</c:v>
                </c:pt>
                <c:pt idx="8">
                  <c:v>2560</c:v>
                </c:pt>
                <c:pt idx="9">
                  <c:v>2580</c:v>
                </c:pt>
                <c:pt idx="10">
                  <c:v>2590</c:v>
                </c:pt>
                <c:pt idx="11">
                  <c:v>2540</c:v>
                </c:pt>
                <c:pt idx="12">
                  <c:v>2555</c:v>
                </c:pt>
                <c:pt idx="13">
                  <c:v>2515</c:v>
                </c:pt>
                <c:pt idx="14">
                  <c:v>2495</c:v>
                </c:pt>
                <c:pt idx="15">
                  <c:v>2525</c:v>
                </c:pt>
                <c:pt idx="16">
                  <c:v>2555</c:v>
                </c:pt>
                <c:pt idx="17">
                  <c:v>2520</c:v>
                </c:pt>
                <c:pt idx="18">
                  <c:v>2455</c:v>
                </c:pt>
                <c:pt idx="19">
                  <c:v>2545</c:v>
                </c:pt>
                <c:pt idx="20">
                  <c:v>2515</c:v>
                </c:pt>
                <c:pt idx="21">
                  <c:v>2455</c:v>
                </c:pt>
                <c:pt idx="22">
                  <c:v>2555</c:v>
                </c:pt>
                <c:pt idx="23">
                  <c:v>2550</c:v>
                </c:pt>
                <c:pt idx="24">
                  <c:v>2565</c:v>
                </c:pt>
                <c:pt idx="25">
                  <c:v>2580</c:v>
                </c:pt>
                <c:pt idx="26">
                  <c:v>2515</c:v>
                </c:pt>
                <c:pt idx="27">
                  <c:v>2615</c:v>
                </c:pt>
                <c:pt idx="28">
                  <c:v>2620</c:v>
                </c:pt>
                <c:pt idx="29">
                  <c:v>2550</c:v>
                </c:pt>
                <c:pt idx="30">
                  <c:v>2620</c:v>
                </c:pt>
                <c:pt idx="31">
                  <c:v>2585</c:v>
                </c:pt>
                <c:pt idx="32">
                  <c:v>2505</c:v>
                </c:pt>
                <c:pt idx="33">
                  <c:v>2520</c:v>
                </c:pt>
                <c:pt idx="34">
                  <c:v>2540</c:v>
                </c:pt>
                <c:pt idx="35">
                  <c:v>2535</c:v>
                </c:pt>
                <c:pt idx="36">
                  <c:v>2450</c:v>
                </c:pt>
                <c:pt idx="37">
                  <c:v>2480</c:v>
                </c:pt>
                <c:pt idx="38">
                  <c:v>2510</c:v>
                </c:pt>
                <c:pt idx="39">
                  <c:v>2550</c:v>
                </c:pt>
                <c:pt idx="40">
                  <c:v>2605</c:v>
                </c:pt>
                <c:pt idx="41">
                  <c:v>2555</c:v>
                </c:pt>
                <c:pt idx="42">
                  <c:v>2555</c:v>
                </c:pt>
                <c:pt idx="43">
                  <c:v>2490</c:v>
                </c:pt>
                <c:pt idx="44">
                  <c:v>2475</c:v>
                </c:pt>
                <c:pt idx="45">
                  <c:v>2550</c:v>
                </c:pt>
                <c:pt idx="46">
                  <c:v>2600</c:v>
                </c:pt>
                <c:pt idx="47">
                  <c:v>2590</c:v>
                </c:pt>
                <c:pt idx="48">
                  <c:v>2545</c:v>
                </c:pt>
                <c:pt idx="49">
                  <c:v>2530</c:v>
                </c:pt>
                <c:pt idx="50">
                  <c:v>2435</c:v>
                </c:pt>
                <c:pt idx="51">
                  <c:v>2495</c:v>
                </c:pt>
                <c:pt idx="52">
                  <c:v>2460</c:v>
                </c:pt>
                <c:pt idx="53">
                  <c:v>2500</c:v>
                </c:pt>
                <c:pt idx="54">
                  <c:v>2480</c:v>
                </c:pt>
                <c:pt idx="55">
                  <c:v>2525</c:v>
                </c:pt>
                <c:pt idx="56">
                  <c:v>2565</c:v>
                </c:pt>
                <c:pt idx="57">
                  <c:v>2545</c:v>
                </c:pt>
                <c:pt idx="58">
                  <c:v>2585</c:v>
                </c:pt>
                <c:pt idx="59">
                  <c:v>2595</c:v>
                </c:pt>
                <c:pt idx="60">
                  <c:v>2415</c:v>
                </c:pt>
                <c:pt idx="61">
                  <c:v>2615</c:v>
                </c:pt>
                <c:pt idx="62">
                  <c:v>2560</c:v>
                </c:pt>
                <c:pt idx="63">
                  <c:v>2515</c:v>
                </c:pt>
                <c:pt idx="64">
                  <c:v>2455</c:v>
                </c:pt>
                <c:pt idx="65">
                  <c:v>2495</c:v>
                </c:pt>
                <c:pt idx="66">
                  <c:v>2605</c:v>
                </c:pt>
                <c:pt idx="67">
                  <c:v>2535</c:v>
                </c:pt>
                <c:pt idx="68">
                  <c:v>2505</c:v>
                </c:pt>
                <c:pt idx="69">
                  <c:v>2555</c:v>
                </c:pt>
                <c:pt idx="70">
                  <c:v>2500</c:v>
                </c:pt>
                <c:pt idx="71">
                  <c:v>2490</c:v>
                </c:pt>
                <c:pt idx="72">
                  <c:v>2575</c:v>
                </c:pt>
                <c:pt idx="73">
                  <c:v>2535</c:v>
                </c:pt>
                <c:pt idx="74">
                  <c:v>2555</c:v>
                </c:pt>
                <c:pt idx="75">
                  <c:v>2500</c:v>
                </c:pt>
                <c:pt idx="76">
                  <c:v>2435</c:v>
                </c:pt>
                <c:pt idx="77">
                  <c:v>2425</c:v>
                </c:pt>
                <c:pt idx="78">
                  <c:v>2475</c:v>
                </c:pt>
                <c:pt idx="79">
                  <c:v>2525</c:v>
                </c:pt>
                <c:pt idx="80">
                  <c:v>2525</c:v>
                </c:pt>
                <c:pt idx="81">
                  <c:v>2525</c:v>
                </c:pt>
                <c:pt idx="82">
                  <c:v>2530</c:v>
                </c:pt>
                <c:pt idx="83">
                  <c:v>2480</c:v>
                </c:pt>
                <c:pt idx="84">
                  <c:v>2490</c:v>
                </c:pt>
                <c:pt idx="85">
                  <c:v>2480</c:v>
                </c:pt>
                <c:pt idx="86">
                  <c:v>2455</c:v>
                </c:pt>
                <c:pt idx="87">
                  <c:v>2450</c:v>
                </c:pt>
                <c:pt idx="88">
                  <c:v>2425</c:v>
                </c:pt>
                <c:pt idx="89">
                  <c:v>2440</c:v>
                </c:pt>
                <c:pt idx="90">
                  <c:v>2465</c:v>
                </c:pt>
                <c:pt idx="91">
                  <c:v>2505</c:v>
                </c:pt>
                <c:pt idx="92">
                  <c:v>2520</c:v>
                </c:pt>
                <c:pt idx="93">
                  <c:v>2475</c:v>
                </c:pt>
                <c:pt idx="94">
                  <c:v>2460</c:v>
                </c:pt>
                <c:pt idx="95">
                  <c:v>2485</c:v>
                </c:pt>
                <c:pt idx="96">
                  <c:v>2550</c:v>
                </c:pt>
                <c:pt idx="97">
                  <c:v>2525</c:v>
                </c:pt>
                <c:pt idx="98">
                  <c:v>2465</c:v>
                </c:pt>
                <c:pt idx="99">
                  <c:v>2480</c:v>
                </c:pt>
                <c:pt idx="100">
                  <c:v>2495</c:v>
                </c:pt>
                <c:pt idx="101">
                  <c:v>2465</c:v>
                </c:pt>
                <c:pt idx="102">
                  <c:v>2450</c:v>
                </c:pt>
                <c:pt idx="103">
                  <c:v>2535</c:v>
                </c:pt>
                <c:pt idx="104">
                  <c:v>2510</c:v>
                </c:pt>
                <c:pt idx="105">
                  <c:v>2475</c:v>
                </c:pt>
                <c:pt idx="106">
                  <c:v>2435</c:v>
                </c:pt>
                <c:pt idx="107">
                  <c:v>2530</c:v>
                </c:pt>
                <c:pt idx="108">
                  <c:v>2520</c:v>
                </c:pt>
                <c:pt idx="109">
                  <c:v>2410</c:v>
                </c:pt>
                <c:pt idx="110">
                  <c:v>2530</c:v>
                </c:pt>
                <c:pt idx="111">
                  <c:v>2570</c:v>
                </c:pt>
                <c:pt idx="112">
                  <c:v>2515</c:v>
                </c:pt>
                <c:pt idx="113">
                  <c:v>2560</c:v>
                </c:pt>
                <c:pt idx="114">
                  <c:v>2560</c:v>
                </c:pt>
                <c:pt idx="115">
                  <c:v>2445</c:v>
                </c:pt>
                <c:pt idx="116">
                  <c:v>2495</c:v>
                </c:pt>
                <c:pt idx="117">
                  <c:v>2595</c:v>
                </c:pt>
                <c:pt idx="118">
                  <c:v>2485</c:v>
                </c:pt>
                <c:pt idx="119">
                  <c:v>2635</c:v>
                </c:pt>
                <c:pt idx="120">
                  <c:v>2495</c:v>
                </c:pt>
                <c:pt idx="121">
                  <c:v>2415</c:v>
                </c:pt>
                <c:pt idx="122">
                  <c:v>2515</c:v>
                </c:pt>
                <c:pt idx="123">
                  <c:v>2505</c:v>
                </c:pt>
                <c:pt idx="124">
                  <c:v>2450</c:v>
                </c:pt>
                <c:pt idx="125">
                  <c:v>2485</c:v>
                </c:pt>
                <c:pt idx="126">
                  <c:v>2525</c:v>
                </c:pt>
                <c:pt idx="127">
                  <c:v>2550</c:v>
                </c:pt>
                <c:pt idx="128">
                  <c:v>2615</c:v>
                </c:pt>
                <c:pt idx="129">
                  <c:v>2485</c:v>
                </c:pt>
                <c:pt idx="130">
                  <c:v>2515</c:v>
                </c:pt>
                <c:pt idx="131">
                  <c:v>2500</c:v>
                </c:pt>
                <c:pt idx="132">
                  <c:v>2550</c:v>
                </c:pt>
                <c:pt idx="133">
                  <c:v>2580</c:v>
                </c:pt>
                <c:pt idx="134">
                  <c:v>2510</c:v>
                </c:pt>
                <c:pt idx="135">
                  <c:v>2525</c:v>
                </c:pt>
                <c:pt idx="136">
                  <c:v>2540</c:v>
                </c:pt>
                <c:pt idx="137">
                  <c:v>2510</c:v>
                </c:pt>
                <c:pt idx="138">
                  <c:v>2465</c:v>
                </c:pt>
                <c:pt idx="139">
                  <c:v>2515</c:v>
                </c:pt>
                <c:pt idx="140">
                  <c:v>2525</c:v>
                </c:pt>
                <c:pt idx="141">
                  <c:v>2515</c:v>
                </c:pt>
                <c:pt idx="142">
                  <c:v>2450</c:v>
                </c:pt>
                <c:pt idx="143">
                  <c:v>2410</c:v>
                </c:pt>
                <c:pt idx="144">
                  <c:v>2455</c:v>
                </c:pt>
                <c:pt idx="145">
                  <c:v>2495</c:v>
                </c:pt>
                <c:pt idx="146">
                  <c:v>2510</c:v>
                </c:pt>
                <c:pt idx="147">
                  <c:v>2510</c:v>
                </c:pt>
                <c:pt idx="148">
                  <c:v>2475</c:v>
                </c:pt>
                <c:pt idx="149">
                  <c:v>2485</c:v>
                </c:pt>
                <c:pt idx="150">
                  <c:v>2480</c:v>
                </c:pt>
                <c:pt idx="151">
                  <c:v>2445</c:v>
                </c:pt>
                <c:pt idx="152">
                  <c:v>2480</c:v>
                </c:pt>
                <c:pt idx="153">
                  <c:v>2470</c:v>
                </c:pt>
                <c:pt idx="154">
                  <c:v>2365</c:v>
                </c:pt>
                <c:pt idx="155">
                  <c:v>2450</c:v>
                </c:pt>
                <c:pt idx="156">
                  <c:v>2550</c:v>
                </c:pt>
                <c:pt idx="157">
                  <c:v>2530</c:v>
                </c:pt>
                <c:pt idx="158">
                  <c:v>2485</c:v>
                </c:pt>
                <c:pt idx="159">
                  <c:v>2450</c:v>
                </c:pt>
                <c:pt idx="160">
                  <c:v>2430</c:v>
                </c:pt>
                <c:pt idx="161">
                  <c:v>2455</c:v>
                </c:pt>
                <c:pt idx="162">
                  <c:v>2495</c:v>
                </c:pt>
                <c:pt idx="163">
                  <c:v>2475</c:v>
                </c:pt>
                <c:pt idx="164">
                  <c:v>2465</c:v>
                </c:pt>
                <c:pt idx="165">
                  <c:v>2425</c:v>
                </c:pt>
                <c:pt idx="166">
                  <c:v>2505</c:v>
                </c:pt>
                <c:pt idx="167">
                  <c:v>2465</c:v>
                </c:pt>
                <c:pt idx="168">
                  <c:v>2480</c:v>
                </c:pt>
                <c:pt idx="169">
                  <c:v>2350</c:v>
                </c:pt>
                <c:pt idx="170">
                  <c:v>2480</c:v>
                </c:pt>
                <c:pt idx="171">
                  <c:v>2435</c:v>
                </c:pt>
                <c:pt idx="172">
                  <c:v>2540</c:v>
                </c:pt>
                <c:pt idx="173">
                  <c:v>2465</c:v>
                </c:pt>
                <c:pt idx="174">
                  <c:v>2390</c:v>
                </c:pt>
                <c:pt idx="175">
                  <c:v>2455</c:v>
                </c:pt>
                <c:pt idx="176">
                  <c:v>2465</c:v>
                </c:pt>
                <c:pt idx="177">
                  <c:v>2450</c:v>
                </c:pt>
                <c:pt idx="178">
                  <c:v>2490</c:v>
                </c:pt>
                <c:pt idx="179">
                  <c:v>2460</c:v>
                </c:pt>
                <c:pt idx="180">
                  <c:v>2460</c:v>
                </c:pt>
                <c:pt idx="181">
                  <c:v>2500</c:v>
                </c:pt>
                <c:pt idx="182">
                  <c:v>2445</c:v>
                </c:pt>
                <c:pt idx="183">
                  <c:v>2415</c:v>
                </c:pt>
                <c:pt idx="184">
                  <c:v>2450</c:v>
                </c:pt>
                <c:pt idx="185">
                  <c:v>2445</c:v>
                </c:pt>
                <c:pt idx="186">
                  <c:v>2385</c:v>
                </c:pt>
                <c:pt idx="187">
                  <c:v>2495</c:v>
                </c:pt>
                <c:pt idx="188">
                  <c:v>2475</c:v>
                </c:pt>
                <c:pt idx="189">
                  <c:v>2460</c:v>
                </c:pt>
                <c:pt idx="190">
                  <c:v>2540</c:v>
                </c:pt>
                <c:pt idx="191">
                  <c:v>2495</c:v>
                </c:pt>
                <c:pt idx="192">
                  <c:v>2410</c:v>
                </c:pt>
                <c:pt idx="193">
                  <c:v>2455</c:v>
                </c:pt>
                <c:pt idx="194">
                  <c:v>2420</c:v>
                </c:pt>
                <c:pt idx="195">
                  <c:v>2395</c:v>
                </c:pt>
                <c:pt idx="196">
                  <c:v>2465</c:v>
                </c:pt>
                <c:pt idx="197">
                  <c:v>2500</c:v>
                </c:pt>
                <c:pt idx="198">
                  <c:v>2465</c:v>
                </c:pt>
                <c:pt idx="199">
                  <c:v>2430</c:v>
                </c:pt>
                <c:pt idx="200">
                  <c:v>2395</c:v>
                </c:pt>
                <c:pt idx="201">
                  <c:v>2420</c:v>
                </c:pt>
                <c:pt idx="202">
                  <c:v>2490</c:v>
                </c:pt>
                <c:pt idx="203">
                  <c:v>2495</c:v>
                </c:pt>
                <c:pt idx="204">
                  <c:v>2505</c:v>
                </c:pt>
                <c:pt idx="205">
                  <c:v>2480</c:v>
                </c:pt>
                <c:pt idx="206">
                  <c:v>2470</c:v>
                </c:pt>
                <c:pt idx="207">
                  <c:v>2430</c:v>
                </c:pt>
                <c:pt idx="208">
                  <c:v>2470</c:v>
                </c:pt>
                <c:pt idx="209">
                  <c:v>2475</c:v>
                </c:pt>
                <c:pt idx="210">
                  <c:v>2410</c:v>
                </c:pt>
                <c:pt idx="211">
                  <c:v>2380</c:v>
                </c:pt>
                <c:pt idx="212">
                  <c:v>2420</c:v>
                </c:pt>
                <c:pt idx="213">
                  <c:v>2435</c:v>
                </c:pt>
                <c:pt idx="214">
                  <c:v>2415</c:v>
                </c:pt>
                <c:pt idx="215">
                  <c:v>2415</c:v>
                </c:pt>
                <c:pt idx="216">
                  <c:v>2395</c:v>
                </c:pt>
                <c:pt idx="217">
                  <c:v>2440</c:v>
                </c:pt>
                <c:pt idx="218">
                  <c:v>2445</c:v>
                </c:pt>
                <c:pt idx="219">
                  <c:v>2440</c:v>
                </c:pt>
                <c:pt idx="220">
                  <c:v>2490</c:v>
                </c:pt>
                <c:pt idx="221">
                  <c:v>2480</c:v>
                </c:pt>
                <c:pt idx="222">
                  <c:v>2515</c:v>
                </c:pt>
                <c:pt idx="223">
                  <c:v>2510</c:v>
                </c:pt>
                <c:pt idx="224">
                  <c:v>2430</c:v>
                </c:pt>
                <c:pt idx="225">
                  <c:v>2425</c:v>
                </c:pt>
                <c:pt idx="226">
                  <c:v>2495</c:v>
                </c:pt>
                <c:pt idx="227">
                  <c:v>2410</c:v>
                </c:pt>
                <c:pt idx="228">
                  <c:v>2455</c:v>
                </c:pt>
                <c:pt idx="229">
                  <c:v>2375</c:v>
                </c:pt>
                <c:pt idx="230">
                  <c:v>2330</c:v>
                </c:pt>
                <c:pt idx="231">
                  <c:v>2390</c:v>
                </c:pt>
                <c:pt idx="232">
                  <c:v>2450</c:v>
                </c:pt>
                <c:pt idx="233">
                  <c:v>2335</c:v>
                </c:pt>
                <c:pt idx="234">
                  <c:v>2405</c:v>
                </c:pt>
                <c:pt idx="235">
                  <c:v>2370</c:v>
                </c:pt>
                <c:pt idx="236">
                  <c:v>2315</c:v>
                </c:pt>
                <c:pt idx="237">
                  <c:v>2425</c:v>
                </c:pt>
                <c:pt idx="238">
                  <c:v>2370</c:v>
                </c:pt>
                <c:pt idx="239">
                  <c:v>2485</c:v>
                </c:pt>
                <c:pt idx="240">
                  <c:v>2410</c:v>
                </c:pt>
                <c:pt idx="241">
                  <c:v>2385</c:v>
                </c:pt>
                <c:pt idx="242">
                  <c:v>2465</c:v>
                </c:pt>
                <c:pt idx="243">
                  <c:v>2420</c:v>
                </c:pt>
                <c:pt idx="244">
                  <c:v>2390</c:v>
                </c:pt>
                <c:pt idx="245">
                  <c:v>2405</c:v>
                </c:pt>
                <c:pt idx="246">
                  <c:v>2435</c:v>
                </c:pt>
                <c:pt idx="247">
                  <c:v>2430</c:v>
                </c:pt>
                <c:pt idx="248">
                  <c:v>2430</c:v>
                </c:pt>
                <c:pt idx="249">
                  <c:v>2420</c:v>
                </c:pt>
                <c:pt idx="250">
                  <c:v>2415</c:v>
                </c:pt>
                <c:pt idx="251">
                  <c:v>2480</c:v>
                </c:pt>
                <c:pt idx="252">
                  <c:v>2395</c:v>
                </c:pt>
                <c:pt idx="253">
                  <c:v>2310</c:v>
                </c:pt>
                <c:pt idx="254">
                  <c:v>2380</c:v>
                </c:pt>
                <c:pt idx="255">
                  <c:v>2375</c:v>
                </c:pt>
                <c:pt idx="256">
                  <c:v>2405</c:v>
                </c:pt>
                <c:pt idx="257">
                  <c:v>2445</c:v>
                </c:pt>
                <c:pt idx="258">
                  <c:v>2415</c:v>
                </c:pt>
                <c:pt idx="259">
                  <c:v>2370</c:v>
                </c:pt>
                <c:pt idx="260">
                  <c:v>2390</c:v>
                </c:pt>
                <c:pt idx="261">
                  <c:v>2420</c:v>
                </c:pt>
                <c:pt idx="262">
                  <c:v>2440</c:v>
                </c:pt>
                <c:pt idx="263">
                  <c:v>2430</c:v>
                </c:pt>
                <c:pt idx="264">
                  <c:v>2415</c:v>
                </c:pt>
                <c:pt idx="265">
                  <c:v>2420</c:v>
                </c:pt>
                <c:pt idx="266">
                  <c:v>2410</c:v>
                </c:pt>
                <c:pt idx="267">
                  <c:v>2360</c:v>
                </c:pt>
                <c:pt idx="268">
                  <c:v>2440</c:v>
                </c:pt>
                <c:pt idx="269">
                  <c:v>2465</c:v>
                </c:pt>
                <c:pt idx="270">
                  <c:v>2420</c:v>
                </c:pt>
                <c:pt idx="271">
                  <c:v>2360</c:v>
                </c:pt>
                <c:pt idx="272">
                  <c:v>2355</c:v>
                </c:pt>
                <c:pt idx="273">
                  <c:v>2445</c:v>
                </c:pt>
                <c:pt idx="274">
                  <c:v>2405</c:v>
                </c:pt>
                <c:pt idx="275">
                  <c:v>2425</c:v>
                </c:pt>
                <c:pt idx="276">
                  <c:v>2350</c:v>
                </c:pt>
                <c:pt idx="277">
                  <c:v>2385</c:v>
                </c:pt>
                <c:pt idx="278">
                  <c:v>2315</c:v>
                </c:pt>
                <c:pt idx="279">
                  <c:v>2330</c:v>
                </c:pt>
                <c:pt idx="280">
                  <c:v>2385</c:v>
                </c:pt>
                <c:pt idx="281">
                  <c:v>2320</c:v>
                </c:pt>
                <c:pt idx="282">
                  <c:v>2395</c:v>
                </c:pt>
                <c:pt idx="283">
                  <c:v>2370</c:v>
                </c:pt>
                <c:pt idx="284">
                  <c:v>2375</c:v>
                </c:pt>
                <c:pt idx="285">
                  <c:v>2405</c:v>
                </c:pt>
                <c:pt idx="286">
                  <c:v>2370</c:v>
                </c:pt>
                <c:pt idx="287">
                  <c:v>2385</c:v>
                </c:pt>
                <c:pt idx="288">
                  <c:v>2390</c:v>
                </c:pt>
                <c:pt idx="289">
                  <c:v>2370</c:v>
                </c:pt>
                <c:pt idx="290">
                  <c:v>2305</c:v>
                </c:pt>
                <c:pt idx="291">
                  <c:v>2350</c:v>
                </c:pt>
                <c:pt idx="292">
                  <c:v>2435</c:v>
                </c:pt>
                <c:pt idx="293">
                  <c:v>2390</c:v>
                </c:pt>
                <c:pt idx="294">
                  <c:v>2330</c:v>
                </c:pt>
                <c:pt idx="295">
                  <c:v>2365</c:v>
                </c:pt>
                <c:pt idx="296">
                  <c:v>2430</c:v>
                </c:pt>
                <c:pt idx="297">
                  <c:v>2380</c:v>
                </c:pt>
                <c:pt idx="298">
                  <c:v>2305</c:v>
                </c:pt>
                <c:pt idx="299">
                  <c:v>2360</c:v>
                </c:pt>
                <c:pt idx="300">
                  <c:v>2350</c:v>
                </c:pt>
                <c:pt idx="301">
                  <c:v>2350</c:v>
                </c:pt>
                <c:pt idx="302">
                  <c:v>2425</c:v>
                </c:pt>
                <c:pt idx="303">
                  <c:v>2385</c:v>
                </c:pt>
                <c:pt idx="304">
                  <c:v>2345</c:v>
                </c:pt>
                <c:pt idx="305">
                  <c:v>2380</c:v>
                </c:pt>
                <c:pt idx="306">
                  <c:v>2405</c:v>
                </c:pt>
                <c:pt idx="307">
                  <c:v>2395</c:v>
                </c:pt>
                <c:pt idx="308">
                  <c:v>2290</c:v>
                </c:pt>
                <c:pt idx="309">
                  <c:v>2345</c:v>
                </c:pt>
                <c:pt idx="310">
                  <c:v>2355</c:v>
                </c:pt>
                <c:pt idx="311">
                  <c:v>2355</c:v>
                </c:pt>
                <c:pt idx="312">
                  <c:v>2370</c:v>
                </c:pt>
                <c:pt idx="313">
                  <c:v>2345</c:v>
                </c:pt>
                <c:pt idx="314">
                  <c:v>2320</c:v>
                </c:pt>
                <c:pt idx="315">
                  <c:v>2310</c:v>
                </c:pt>
                <c:pt idx="316">
                  <c:v>2395</c:v>
                </c:pt>
                <c:pt idx="317">
                  <c:v>2380</c:v>
                </c:pt>
                <c:pt idx="318">
                  <c:v>2355</c:v>
                </c:pt>
                <c:pt idx="319">
                  <c:v>2355</c:v>
                </c:pt>
                <c:pt idx="320">
                  <c:v>2355</c:v>
                </c:pt>
                <c:pt idx="321">
                  <c:v>2335</c:v>
                </c:pt>
                <c:pt idx="322">
                  <c:v>2340</c:v>
                </c:pt>
                <c:pt idx="323">
                  <c:v>2365</c:v>
                </c:pt>
                <c:pt idx="324">
                  <c:v>2320</c:v>
                </c:pt>
                <c:pt idx="325">
                  <c:v>2280</c:v>
                </c:pt>
                <c:pt idx="326">
                  <c:v>2290</c:v>
                </c:pt>
                <c:pt idx="327">
                  <c:v>2395</c:v>
                </c:pt>
                <c:pt idx="328">
                  <c:v>2335</c:v>
                </c:pt>
                <c:pt idx="329">
                  <c:v>2325</c:v>
                </c:pt>
                <c:pt idx="330">
                  <c:v>2320</c:v>
                </c:pt>
                <c:pt idx="331">
                  <c:v>2305</c:v>
                </c:pt>
                <c:pt idx="332">
                  <c:v>2330</c:v>
                </c:pt>
                <c:pt idx="333">
                  <c:v>2305</c:v>
                </c:pt>
                <c:pt idx="334">
                  <c:v>2320</c:v>
                </c:pt>
                <c:pt idx="335">
                  <c:v>2335</c:v>
                </c:pt>
                <c:pt idx="336">
                  <c:v>2325</c:v>
                </c:pt>
                <c:pt idx="337">
                  <c:v>2265</c:v>
                </c:pt>
                <c:pt idx="338">
                  <c:v>2285</c:v>
                </c:pt>
                <c:pt idx="339">
                  <c:v>2335</c:v>
                </c:pt>
                <c:pt idx="340">
                  <c:v>2375</c:v>
                </c:pt>
                <c:pt idx="341">
                  <c:v>2320</c:v>
                </c:pt>
                <c:pt idx="342">
                  <c:v>2345</c:v>
                </c:pt>
                <c:pt idx="343">
                  <c:v>2365</c:v>
                </c:pt>
                <c:pt idx="344">
                  <c:v>2350</c:v>
                </c:pt>
                <c:pt idx="345">
                  <c:v>2270</c:v>
                </c:pt>
                <c:pt idx="346">
                  <c:v>2380</c:v>
                </c:pt>
                <c:pt idx="347">
                  <c:v>2340</c:v>
                </c:pt>
                <c:pt idx="348">
                  <c:v>2355</c:v>
                </c:pt>
                <c:pt idx="349">
                  <c:v>2310</c:v>
                </c:pt>
                <c:pt idx="350">
                  <c:v>2375</c:v>
                </c:pt>
                <c:pt idx="351">
                  <c:v>2345</c:v>
                </c:pt>
                <c:pt idx="352">
                  <c:v>2275</c:v>
                </c:pt>
                <c:pt idx="353">
                  <c:v>2320</c:v>
                </c:pt>
                <c:pt idx="354">
                  <c:v>2305</c:v>
                </c:pt>
                <c:pt idx="355">
                  <c:v>2325</c:v>
                </c:pt>
                <c:pt idx="356">
                  <c:v>2375</c:v>
                </c:pt>
                <c:pt idx="357">
                  <c:v>2320</c:v>
                </c:pt>
                <c:pt idx="358">
                  <c:v>2285</c:v>
                </c:pt>
                <c:pt idx="359">
                  <c:v>2300</c:v>
                </c:pt>
                <c:pt idx="360">
                  <c:v>2325</c:v>
                </c:pt>
                <c:pt idx="361">
                  <c:v>2365</c:v>
                </c:pt>
                <c:pt idx="362">
                  <c:v>2330</c:v>
                </c:pt>
                <c:pt idx="363">
                  <c:v>2360</c:v>
                </c:pt>
                <c:pt idx="364">
                  <c:v>2350</c:v>
                </c:pt>
                <c:pt idx="365">
                  <c:v>2305</c:v>
                </c:pt>
                <c:pt idx="366">
                  <c:v>2325</c:v>
                </c:pt>
                <c:pt idx="367">
                  <c:v>2310</c:v>
                </c:pt>
                <c:pt idx="368">
                  <c:v>2315</c:v>
                </c:pt>
                <c:pt idx="369">
                  <c:v>2295</c:v>
                </c:pt>
                <c:pt idx="370">
                  <c:v>2295</c:v>
                </c:pt>
                <c:pt idx="371">
                  <c:v>2295</c:v>
                </c:pt>
                <c:pt idx="372">
                  <c:v>2305</c:v>
                </c:pt>
                <c:pt idx="373">
                  <c:v>2335</c:v>
                </c:pt>
                <c:pt idx="374">
                  <c:v>2305</c:v>
                </c:pt>
                <c:pt idx="375">
                  <c:v>2245</c:v>
                </c:pt>
                <c:pt idx="376">
                  <c:v>2290</c:v>
                </c:pt>
                <c:pt idx="377">
                  <c:v>2360</c:v>
                </c:pt>
                <c:pt idx="378">
                  <c:v>2370</c:v>
                </c:pt>
                <c:pt idx="379">
                  <c:v>2335</c:v>
                </c:pt>
                <c:pt idx="380">
                  <c:v>2320</c:v>
                </c:pt>
                <c:pt idx="381">
                  <c:v>2325</c:v>
                </c:pt>
                <c:pt idx="382">
                  <c:v>2310</c:v>
                </c:pt>
                <c:pt idx="383">
                  <c:v>2340</c:v>
                </c:pt>
                <c:pt idx="384">
                  <c:v>2290</c:v>
                </c:pt>
                <c:pt idx="385">
                  <c:v>2330</c:v>
                </c:pt>
                <c:pt idx="386">
                  <c:v>2340</c:v>
                </c:pt>
                <c:pt idx="387">
                  <c:v>2250</c:v>
                </c:pt>
                <c:pt idx="388">
                  <c:v>2290</c:v>
                </c:pt>
                <c:pt idx="389">
                  <c:v>2315</c:v>
                </c:pt>
                <c:pt idx="390">
                  <c:v>2320</c:v>
                </c:pt>
                <c:pt idx="391">
                  <c:v>2315</c:v>
                </c:pt>
                <c:pt idx="392">
                  <c:v>2325</c:v>
                </c:pt>
                <c:pt idx="393">
                  <c:v>2335</c:v>
                </c:pt>
                <c:pt idx="394">
                  <c:v>2290</c:v>
                </c:pt>
                <c:pt idx="395">
                  <c:v>2320</c:v>
                </c:pt>
                <c:pt idx="396">
                  <c:v>2315</c:v>
                </c:pt>
                <c:pt idx="397">
                  <c:v>2305</c:v>
                </c:pt>
                <c:pt idx="398">
                  <c:v>2325</c:v>
                </c:pt>
                <c:pt idx="399">
                  <c:v>2335</c:v>
                </c:pt>
                <c:pt idx="400">
                  <c:v>2275</c:v>
                </c:pt>
                <c:pt idx="401">
                  <c:v>2365</c:v>
                </c:pt>
                <c:pt idx="402">
                  <c:v>2290</c:v>
                </c:pt>
                <c:pt idx="403">
                  <c:v>2310</c:v>
                </c:pt>
                <c:pt idx="404">
                  <c:v>2305</c:v>
                </c:pt>
                <c:pt idx="405">
                  <c:v>2380</c:v>
                </c:pt>
                <c:pt idx="406">
                  <c:v>2365</c:v>
                </c:pt>
                <c:pt idx="407">
                  <c:v>2190</c:v>
                </c:pt>
                <c:pt idx="408">
                  <c:v>2295</c:v>
                </c:pt>
                <c:pt idx="409">
                  <c:v>2310</c:v>
                </c:pt>
                <c:pt idx="410">
                  <c:v>2280</c:v>
                </c:pt>
                <c:pt idx="411">
                  <c:v>2305</c:v>
                </c:pt>
                <c:pt idx="412">
                  <c:v>2320</c:v>
                </c:pt>
                <c:pt idx="413">
                  <c:v>2315</c:v>
                </c:pt>
                <c:pt idx="414">
                  <c:v>2310</c:v>
                </c:pt>
                <c:pt idx="415">
                  <c:v>2355</c:v>
                </c:pt>
                <c:pt idx="416">
                  <c:v>2285</c:v>
                </c:pt>
                <c:pt idx="417">
                  <c:v>2260</c:v>
                </c:pt>
                <c:pt idx="418">
                  <c:v>2255</c:v>
                </c:pt>
                <c:pt idx="419">
                  <c:v>2215</c:v>
                </c:pt>
                <c:pt idx="420">
                  <c:v>2265</c:v>
                </c:pt>
                <c:pt idx="421">
                  <c:v>2315</c:v>
                </c:pt>
                <c:pt idx="422">
                  <c:v>2285</c:v>
                </c:pt>
                <c:pt idx="423">
                  <c:v>2280</c:v>
                </c:pt>
                <c:pt idx="424">
                  <c:v>2270</c:v>
                </c:pt>
                <c:pt idx="425">
                  <c:v>2305</c:v>
                </c:pt>
                <c:pt idx="426">
                  <c:v>2335</c:v>
                </c:pt>
                <c:pt idx="427">
                  <c:v>2295</c:v>
                </c:pt>
                <c:pt idx="428">
                  <c:v>2250</c:v>
                </c:pt>
                <c:pt idx="429">
                  <c:v>2245</c:v>
                </c:pt>
                <c:pt idx="430">
                  <c:v>2275</c:v>
                </c:pt>
                <c:pt idx="431">
                  <c:v>2295</c:v>
                </c:pt>
                <c:pt idx="432">
                  <c:v>2305</c:v>
                </c:pt>
                <c:pt idx="433">
                  <c:v>2280</c:v>
                </c:pt>
                <c:pt idx="434">
                  <c:v>2260</c:v>
                </c:pt>
                <c:pt idx="435">
                  <c:v>2270</c:v>
                </c:pt>
                <c:pt idx="436">
                  <c:v>2325</c:v>
                </c:pt>
                <c:pt idx="437">
                  <c:v>2360</c:v>
                </c:pt>
                <c:pt idx="438">
                  <c:v>2310</c:v>
                </c:pt>
                <c:pt idx="439">
                  <c:v>2260</c:v>
                </c:pt>
                <c:pt idx="440">
                  <c:v>2250</c:v>
                </c:pt>
                <c:pt idx="441">
                  <c:v>2295</c:v>
                </c:pt>
                <c:pt idx="442">
                  <c:v>2300</c:v>
                </c:pt>
                <c:pt idx="443">
                  <c:v>2305</c:v>
                </c:pt>
                <c:pt idx="444">
                  <c:v>2300</c:v>
                </c:pt>
                <c:pt idx="445">
                  <c:v>2275</c:v>
                </c:pt>
                <c:pt idx="446">
                  <c:v>2380</c:v>
                </c:pt>
                <c:pt idx="447">
                  <c:v>2305</c:v>
                </c:pt>
                <c:pt idx="448">
                  <c:v>2255</c:v>
                </c:pt>
                <c:pt idx="449">
                  <c:v>2230</c:v>
                </c:pt>
                <c:pt idx="450">
                  <c:v>2225</c:v>
                </c:pt>
                <c:pt idx="451">
                  <c:v>2260</c:v>
                </c:pt>
                <c:pt idx="452">
                  <c:v>2245</c:v>
                </c:pt>
                <c:pt idx="453">
                  <c:v>2250</c:v>
                </c:pt>
                <c:pt idx="454">
                  <c:v>2260</c:v>
                </c:pt>
                <c:pt idx="455">
                  <c:v>2285</c:v>
                </c:pt>
                <c:pt idx="456">
                  <c:v>2345</c:v>
                </c:pt>
                <c:pt idx="457">
                  <c:v>2270</c:v>
                </c:pt>
                <c:pt idx="458">
                  <c:v>2310</c:v>
                </c:pt>
                <c:pt idx="459">
                  <c:v>2375</c:v>
                </c:pt>
                <c:pt idx="460">
                  <c:v>2265</c:v>
                </c:pt>
                <c:pt idx="461">
                  <c:v>2330</c:v>
                </c:pt>
                <c:pt idx="462">
                  <c:v>2200</c:v>
                </c:pt>
                <c:pt idx="463">
                  <c:v>2280</c:v>
                </c:pt>
                <c:pt idx="464">
                  <c:v>2260</c:v>
                </c:pt>
                <c:pt idx="465">
                  <c:v>2325</c:v>
                </c:pt>
                <c:pt idx="466">
                  <c:v>2265</c:v>
                </c:pt>
                <c:pt idx="467">
                  <c:v>2255</c:v>
                </c:pt>
                <c:pt idx="468">
                  <c:v>2285</c:v>
                </c:pt>
                <c:pt idx="469">
                  <c:v>2320</c:v>
                </c:pt>
                <c:pt idx="470">
                  <c:v>2305</c:v>
                </c:pt>
                <c:pt idx="471">
                  <c:v>2300</c:v>
                </c:pt>
                <c:pt idx="472">
                  <c:v>2320</c:v>
                </c:pt>
                <c:pt idx="473">
                  <c:v>2240</c:v>
                </c:pt>
                <c:pt idx="474">
                  <c:v>2250</c:v>
                </c:pt>
                <c:pt idx="475">
                  <c:v>2305</c:v>
                </c:pt>
                <c:pt idx="476">
                  <c:v>2290</c:v>
                </c:pt>
                <c:pt idx="477">
                  <c:v>2260</c:v>
                </c:pt>
                <c:pt idx="478">
                  <c:v>2240</c:v>
                </c:pt>
                <c:pt idx="479">
                  <c:v>2235</c:v>
                </c:pt>
                <c:pt idx="480">
                  <c:v>2280</c:v>
                </c:pt>
                <c:pt idx="481">
                  <c:v>2275</c:v>
                </c:pt>
                <c:pt idx="482">
                  <c:v>2260</c:v>
                </c:pt>
                <c:pt idx="483">
                  <c:v>2295</c:v>
                </c:pt>
                <c:pt idx="484">
                  <c:v>2300</c:v>
                </c:pt>
                <c:pt idx="485">
                  <c:v>2240</c:v>
                </c:pt>
                <c:pt idx="486">
                  <c:v>2230</c:v>
                </c:pt>
                <c:pt idx="487">
                  <c:v>2285</c:v>
                </c:pt>
                <c:pt idx="488">
                  <c:v>2260</c:v>
                </c:pt>
                <c:pt idx="489">
                  <c:v>2230</c:v>
                </c:pt>
                <c:pt idx="490">
                  <c:v>2255</c:v>
                </c:pt>
                <c:pt idx="491">
                  <c:v>2260</c:v>
                </c:pt>
                <c:pt idx="492">
                  <c:v>2250</c:v>
                </c:pt>
                <c:pt idx="493">
                  <c:v>2240</c:v>
                </c:pt>
                <c:pt idx="494">
                  <c:v>2225</c:v>
                </c:pt>
                <c:pt idx="495">
                  <c:v>2225</c:v>
                </c:pt>
                <c:pt idx="496">
                  <c:v>2200</c:v>
                </c:pt>
                <c:pt idx="497">
                  <c:v>2225</c:v>
                </c:pt>
                <c:pt idx="498">
                  <c:v>2235</c:v>
                </c:pt>
                <c:pt idx="499">
                  <c:v>2250</c:v>
                </c:pt>
                <c:pt idx="500">
                  <c:v>2280</c:v>
                </c:pt>
                <c:pt idx="501">
                  <c:v>2240</c:v>
                </c:pt>
                <c:pt idx="502">
                  <c:v>2215</c:v>
                </c:pt>
                <c:pt idx="503">
                  <c:v>2260</c:v>
                </c:pt>
                <c:pt idx="504">
                  <c:v>2260</c:v>
                </c:pt>
                <c:pt idx="505">
                  <c:v>2235</c:v>
                </c:pt>
                <c:pt idx="506">
                  <c:v>2270</c:v>
                </c:pt>
                <c:pt idx="507">
                  <c:v>2245</c:v>
                </c:pt>
                <c:pt idx="508">
                  <c:v>2240</c:v>
                </c:pt>
                <c:pt idx="509">
                  <c:v>2255</c:v>
                </c:pt>
                <c:pt idx="510">
                  <c:v>2265</c:v>
                </c:pt>
                <c:pt idx="511">
                  <c:v>2350</c:v>
                </c:pt>
                <c:pt idx="512">
                  <c:v>2220</c:v>
                </c:pt>
                <c:pt idx="513">
                  <c:v>2275</c:v>
                </c:pt>
                <c:pt idx="514">
                  <c:v>2210</c:v>
                </c:pt>
                <c:pt idx="515">
                  <c:v>2235</c:v>
                </c:pt>
                <c:pt idx="516">
                  <c:v>2215</c:v>
                </c:pt>
                <c:pt idx="517">
                  <c:v>2180</c:v>
                </c:pt>
                <c:pt idx="518">
                  <c:v>2235</c:v>
                </c:pt>
                <c:pt idx="519">
                  <c:v>2230</c:v>
                </c:pt>
                <c:pt idx="520">
                  <c:v>2195</c:v>
                </c:pt>
                <c:pt idx="521">
                  <c:v>2255</c:v>
                </c:pt>
                <c:pt idx="522">
                  <c:v>2300</c:v>
                </c:pt>
                <c:pt idx="523">
                  <c:v>2285</c:v>
                </c:pt>
                <c:pt idx="524">
                  <c:v>2245</c:v>
                </c:pt>
                <c:pt idx="525">
                  <c:v>2235</c:v>
                </c:pt>
                <c:pt idx="526">
                  <c:v>2245</c:v>
                </c:pt>
                <c:pt idx="527">
                  <c:v>2265</c:v>
                </c:pt>
                <c:pt idx="528">
                  <c:v>2300</c:v>
                </c:pt>
                <c:pt idx="529">
                  <c:v>2265</c:v>
                </c:pt>
                <c:pt idx="530">
                  <c:v>2235</c:v>
                </c:pt>
                <c:pt idx="531">
                  <c:v>2200</c:v>
                </c:pt>
                <c:pt idx="532">
                  <c:v>2240</c:v>
                </c:pt>
                <c:pt idx="533">
                  <c:v>2260</c:v>
                </c:pt>
                <c:pt idx="534">
                  <c:v>2220</c:v>
                </c:pt>
                <c:pt idx="535">
                  <c:v>2230</c:v>
                </c:pt>
                <c:pt idx="536">
                  <c:v>2245</c:v>
                </c:pt>
                <c:pt idx="537">
                  <c:v>2240</c:v>
                </c:pt>
                <c:pt idx="538">
                  <c:v>2240</c:v>
                </c:pt>
                <c:pt idx="539">
                  <c:v>2250</c:v>
                </c:pt>
                <c:pt idx="540">
                  <c:v>2250</c:v>
                </c:pt>
                <c:pt idx="541">
                  <c:v>2260</c:v>
                </c:pt>
                <c:pt idx="542">
                  <c:v>2265</c:v>
                </c:pt>
                <c:pt idx="543">
                  <c:v>2255</c:v>
                </c:pt>
                <c:pt idx="544">
                  <c:v>2230</c:v>
                </c:pt>
                <c:pt idx="545">
                  <c:v>2230</c:v>
                </c:pt>
                <c:pt idx="546">
                  <c:v>2225</c:v>
                </c:pt>
                <c:pt idx="547">
                  <c:v>2210</c:v>
                </c:pt>
                <c:pt idx="548">
                  <c:v>2225</c:v>
                </c:pt>
                <c:pt idx="549">
                  <c:v>2225</c:v>
                </c:pt>
                <c:pt idx="550">
                  <c:v>2240</c:v>
                </c:pt>
                <c:pt idx="551">
                  <c:v>2245</c:v>
                </c:pt>
                <c:pt idx="552">
                  <c:v>2225</c:v>
                </c:pt>
                <c:pt idx="553">
                  <c:v>2225</c:v>
                </c:pt>
                <c:pt idx="554">
                  <c:v>2205</c:v>
                </c:pt>
                <c:pt idx="555">
                  <c:v>2215</c:v>
                </c:pt>
                <c:pt idx="556">
                  <c:v>2210</c:v>
                </c:pt>
                <c:pt idx="557">
                  <c:v>2210</c:v>
                </c:pt>
                <c:pt idx="558">
                  <c:v>2240</c:v>
                </c:pt>
                <c:pt idx="559">
                  <c:v>2215</c:v>
                </c:pt>
                <c:pt idx="560">
                  <c:v>2215</c:v>
                </c:pt>
                <c:pt idx="561">
                  <c:v>2195</c:v>
                </c:pt>
                <c:pt idx="562">
                  <c:v>2230</c:v>
                </c:pt>
                <c:pt idx="563">
                  <c:v>2200</c:v>
                </c:pt>
                <c:pt idx="564">
                  <c:v>2240</c:v>
                </c:pt>
                <c:pt idx="565">
                  <c:v>2250</c:v>
                </c:pt>
                <c:pt idx="566">
                  <c:v>2225</c:v>
                </c:pt>
                <c:pt idx="567">
                  <c:v>2200</c:v>
                </c:pt>
                <c:pt idx="568">
                  <c:v>2215</c:v>
                </c:pt>
                <c:pt idx="569">
                  <c:v>2215</c:v>
                </c:pt>
                <c:pt idx="570">
                  <c:v>2305</c:v>
                </c:pt>
                <c:pt idx="571">
                  <c:v>2300</c:v>
                </c:pt>
                <c:pt idx="572">
                  <c:v>2195</c:v>
                </c:pt>
                <c:pt idx="573">
                  <c:v>2195</c:v>
                </c:pt>
                <c:pt idx="574">
                  <c:v>2195</c:v>
                </c:pt>
                <c:pt idx="575">
                  <c:v>2245</c:v>
                </c:pt>
                <c:pt idx="576">
                  <c:v>2230</c:v>
                </c:pt>
                <c:pt idx="577">
                  <c:v>2255</c:v>
                </c:pt>
                <c:pt idx="578">
                  <c:v>2270</c:v>
                </c:pt>
                <c:pt idx="579">
                  <c:v>2215</c:v>
                </c:pt>
                <c:pt idx="580">
                  <c:v>2220</c:v>
                </c:pt>
                <c:pt idx="581">
                  <c:v>2210</c:v>
                </c:pt>
                <c:pt idx="582">
                  <c:v>2235</c:v>
                </c:pt>
                <c:pt idx="583">
                  <c:v>2195</c:v>
                </c:pt>
                <c:pt idx="584">
                  <c:v>2225</c:v>
                </c:pt>
                <c:pt idx="585">
                  <c:v>2225</c:v>
                </c:pt>
                <c:pt idx="586">
                  <c:v>2225</c:v>
                </c:pt>
                <c:pt idx="587">
                  <c:v>2185</c:v>
                </c:pt>
                <c:pt idx="588">
                  <c:v>2180</c:v>
                </c:pt>
                <c:pt idx="589">
                  <c:v>2210</c:v>
                </c:pt>
                <c:pt idx="590">
                  <c:v>2205</c:v>
                </c:pt>
                <c:pt idx="591">
                  <c:v>2230</c:v>
                </c:pt>
                <c:pt idx="592">
                  <c:v>2220</c:v>
                </c:pt>
                <c:pt idx="593">
                  <c:v>2275</c:v>
                </c:pt>
                <c:pt idx="594">
                  <c:v>2250</c:v>
                </c:pt>
                <c:pt idx="595">
                  <c:v>2210</c:v>
                </c:pt>
                <c:pt idx="596">
                  <c:v>2195</c:v>
                </c:pt>
                <c:pt idx="597">
                  <c:v>2195</c:v>
                </c:pt>
                <c:pt idx="598">
                  <c:v>2210</c:v>
                </c:pt>
                <c:pt idx="599">
                  <c:v>2215</c:v>
                </c:pt>
                <c:pt idx="600">
                  <c:v>2210</c:v>
                </c:pt>
                <c:pt idx="601">
                  <c:v>2250</c:v>
                </c:pt>
                <c:pt idx="602">
                  <c:v>2250</c:v>
                </c:pt>
                <c:pt idx="603">
                  <c:v>2190</c:v>
                </c:pt>
                <c:pt idx="604">
                  <c:v>2180</c:v>
                </c:pt>
                <c:pt idx="605">
                  <c:v>2195</c:v>
                </c:pt>
                <c:pt idx="606">
                  <c:v>2190</c:v>
                </c:pt>
                <c:pt idx="607">
                  <c:v>2220</c:v>
                </c:pt>
                <c:pt idx="608">
                  <c:v>2245</c:v>
                </c:pt>
                <c:pt idx="609">
                  <c:v>2255</c:v>
                </c:pt>
                <c:pt idx="610">
                  <c:v>2200</c:v>
                </c:pt>
                <c:pt idx="611">
                  <c:v>2160</c:v>
                </c:pt>
                <c:pt idx="612">
                  <c:v>2185</c:v>
                </c:pt>
                <c:pt idx="613">
                  <c:v>2255</c:v>
                </c:pt>
                <c:pt idx="614">
                  <c:v>2220</c:v>
                </c:pt>
                <c:pt idx="615">
                  <c:v>2190</c:v>
                </c:pt>
                <c:pt idx="616">
                  <c:v>2220</c:v>
                </c:pt>
                <c:pt idx="617">
                  <c:v>2245</c:v>
                </c:pt>
                <c:pt idx="618">
                  <c:v>2250</c:v>
                </c:pt>
                <c:pt idx="619">
                  <c:v>2225</c:v>
                </c:pt>
                <c:pt idx="620">
                  <c:v>2160</c:v>
                </c:pt>
                <c:pt idx="621">
                  <c:v>2200</c:v>
                </c:pt>
                <c:pt idx="622">
                  <c:v>2230</c:v>
                </c:pt>
                <c:pt idx="623">
                  <c:v>2225</c:v>
                </c:pt>
                <c:pt idx="624">
                  <c:v>2195</c:v>
                </c:pt>
                <c:pt idx="625">
                  <c:v>2230</c:v>
                </c:pt>
                <c:pt idx="626">
                  <c:v>2220</c:v>
                </c:pt>
                <c:pt idx="627">
                  <c:v>2230</c:v>
                </c:pt>
                <c:pt idx="628">
                  <c:v>2220</c:v>
                </c:pt>
                <c:pt idx="629">
                  <c:v>2255</c:v>
                </c:pt>
                <c:pt idx="630">
                  <c:v>2190</c:v>
                </c:pt>
                <c:pt idx="631">
                  <c:v>2225</c:v>
                </c:pt>
                <c:pt idx="632">
                  <c:v>2220</c:v>
                </c:pt>
                <c:pt idx="633">
                  <c:v>2160</c:v>
                </c:pt>
                <c:pt idx="634">
                  <c:v>2220</c:v>
                </c:pt>
                <c:pt idx="635">
                  <c:v>2160</c:v>
                </c:pt>
                <c:pt idx="636">
                  <c:v>2170</c:v>
                </c:pt>
                <c:pt idx="637">
                  <c:v>2210</c:v>
                </c:pt>
                <c:pt idx="638">
                  <c:v>2140</c:v>
                </c:pt>
                <c:pt idx="639">
                  <c:v>2180</c:v>
                </c:pt>
                <c:pt idx="640">
                  <c:v>2215</c:v>
                </c:pt>
                <c:pt idx="641">
                  <c:v>2165</c:v>
                </c:pt>
                <c:pt idx="642">
                  <c:v>2180</c:v>
                </c:pt>
                <c:pt idx="643">
                  <c:v>2225</c:v>
                </c:pt>
                <c:pt idx="644">
                  <c:v>2160</c:v>
                </c:pt>
                <c:pt idx="645">
                  <c:v>2235</c:v>
                </c:pt>
                <c:pt idx="646">
                  <c:v>2215</c:v>
                </c:pt>
                <c:pt idx="647">
                  <c:v>2230</c:v>
                </c:pt>
                <c:pt idx="648">
                  <c:v>2240</c:v>
                </c:pt>
                <c:pt idx="649">
                  <c:v>2180</c:v>
                </c:pt>
                <c:pt idx="650">
                  <c:v>2185</c:v>
                </c:pt>
                <c:pt idx="651">
                  <c:v>2245</c:v>
                </c:pt>
                <c:pt idx="652">
                  <c:v>2235</c:v>
                </c:pt>
                <c:pt idx="653">
                  <c:v>2185</c:v>
                </c:pt>
                <c:pt idx="654">
                  <c:v>2215</c:v>
                </c:pt>
                <c:pt idx="655">
                  <c:v>2200</c:v>
                </c:pt>
                <c:pt idx="656">
                  <c:v>2170</c:v>
                </c:pt>
                <c:pt idx="657">
                  <c:v>2205</c:v>
                </c:pt>
                <c:pt idx="658">
                  <c:v>2220</c:v>
                </c:pt>
                <c:pt idx="659">
                  <c:v>2145</c:v>
                </c:pt>
                <c:pt idx="660">
                  <c:v>2145</c:v>
                </c:pt>
                <c:pt idx="661">
                  <c:v>2175</c:v>
                </c:pt>
                <c:pt idx="662">
                  <c:v>2175</c:v>
                </c:pt>
                <c:pt idx="663">
                  <c:v>2210</c:v>
                </c:pt>
                <c:pt idx="664">
                  <c:v>2200</c:v>
                </c:pt>
                <c:pt idx="665">
                  <c:v>2175</c:v>
                </c:pt>
                <c:pt idx="666">
                  <c:v>2195</c:v>
                </c:pt>
                <c:pt idx="667">
                  <c:v>2205</c:v>
                </c:pt>
                <c:pt idx="668">
                  <c:v>2205</c:v>
                </c:pt>
                <c:pt idx="669">
                  <c:v>2190</c:v>
                </c:pt>
                <c:pt idx="670">
                  <c:v>2160</c:v>
                </c:pt>
                <c:pt idx="671">
                  <c:v>2180</c:v>
                </c:pt>
                <c:pt idx="672">
                  <c:v>2205</c:v>
                </c:pt>
                <c:pt idx="673">
                  <c:v>2215</c:v>
                </c:pt>
                <c:pt idx="674">
                  <c:v>2185</c:v>
                </c:pt>
                <c:pt idx="675">
                  <c:v>2175</c:v>
                </c:pt>
                <c:pt idx="676">
                  <c:v>2215</c:v>
                </c:pt>
                <c:pt idx="677">
                  <c:v>2180</c:v>
                </c:pt>
                <c:pt idx="678">
                  <c:v>2175</c:v>
                </c:pt>
                <c:pt idx="679">
                  <c:v>2220</c:v>
                </c:pt>
                <c:pt idx="680">
                  <c:v>2170</c:v>
                </c:pt>
                <c:pt idx="681">
                  <c:v>2170</c:v>
                </c:pt>
                <c:pt idx="682">
                  <c:v>2195</c:v>
                </c:pt>
                <c:pt idx="683">
                  <c:v>2195</c:v>
                </c:pt>
                <c:pt idx="684">
                  <c:v>2180</c:v>
                </c:pt>
                <c:pt idx="685">
                  <c:v>2180</c:v>
                </c:pt>
                <c:pt idx="686">
                  <c:v>2175</c:v>
                </c:pt>
                <c:pt idx="687">
                  <c:v>2195</c:v>
                </c:pt>
                <c:pt idx="688">
                  <c:v>2245</c:v>
                </c:pt>
                <c:pt idx="689">
                  <c:v>2175</c:v>
                </c:pt>
                <c:pt idx="690">
                  <c:v>2225</c:v>
                </c:pt>
                <c:pt idx="691">
                  <c:v>2180</c:v>
                </c:pt>
                <c:pt idx="692">
                  <c:v>2180</c:v>
                </c:pt>
                <c:pt idx="693">
                  <c:v>2255</c:v>
                </c:pt>
                <c:pt idx="694">
                  <c:v>2220</c:v>
                </c:pt>
                <c:pt idx="695">
                  <c:v>2250</c:v>
                </c:pt>
                <c:pt idx="696">
                  <c:v>2195</c:v>
                </c:pt>
                <c:pt idx="697">
                  <c:v>2165</c:v>
                </c:pt>
                <c:pt idx="698">
                  <c:v>2180</c:v>
                </c:pt>
                <c:pt idx="699">
                  <c:v>2210</c:v>
                </c:pt>
                <c:pt idx="700">
                  <c:v>2215</c:v>
                </c:pt>
                <c:pt idx="701">
                  <c:v>2215</c:v>
                </c:pt>
                <c:pt idx="702">
                  <c:v>2185</c:v>
                </c:pt>
                <c:pt idx="703">
                  <c:v>2170</c:v>
                </c:pt>
                <c:pt idx="704">
                  <c:v>2185</c:v>
                </c:pt>
                <c:pt idx="705">
                  <c:v>2180</c:v>
                </c:pt>
                <c:pt idx="706">
                  <c:v>2180</c:v>
                </c:pt>
                <c:pt idx="707">
                  <c:v>2215</c:v>
                </c:pt>
                <c:pt idx="708">
                  <c:v>2180</c:v>
                </c:pt>
                <c:pt idx="709">
                  <c:v>2155</c:v>
                </c:pt>
                <c:pt idx="710">
                  <c:v>2170</c:v>
                </c:pt>
                <c:pt idx="711">
                  <c:v>2165</c:v>
                </c:pt>
                <c:pt idx="712">
                  <c:v>2210</c:v>
                </c:pt>
                <c:pt idx="713">
                  <c:v>2180</c:v>
                </c:pt>
                <c:pt idx="714">
                  <c:v>2165</c:v>
                </c:pt>
                <c:pt idx="715">
                  <c:v>2195</c:v>
                </c:pt>
                <c:pt idx="716">
                  <c:v>2170</c:v>
                </c:pt>
                <c:pt idx="717">
                  <c:v>2150</c:v>
                </c:pt>
                <c:pt idx="718">
                  <c:v>2155</c:v>
                </c:pt>
                <c:pt idx="719">
                  <c:v>2150</c:v>
                </c:pt>
                <c:pt idx="720">
                  <c:v>2155</c:v>
                </c:pt>
                <c:pt idx="721">
                  <c:v>2165</c:v>
                </c:pt>
                <c:pt idx="722">
                  <c:v>2170</c:v>
                </c:pt>
                <c:pt idx="723">
                  <c:v>2180</c:v>
                </c:pt>
                <c:pt idx="724">
                  <c:v>2165</c:v>
                </c:pt>
                <c:pt idx="725">
                  <c:v>2135</c:v>
                </c:pt>
                <c:pt idx="726">
                  <c:v>2190</c:v>
                </c:pt>
                <c:pt idx="727">
                  <c:v>2185</c:v>
                </c:pt>
                <c:pt idx="728">
                  <c:v>2165</c:v>
                </c:pt>
                <c:pt idx="729">
                  <c:v>2155</c:v>
                </c:pt>
                <c:pt idx="730">
                  <c:v>2175</c:v>
                </c:pt>
                <c:pt idx="731">
                  <c:v>2205</c:v>
                </c:pt>
                <c:pt idx="732">
                  <c:v>2155</c:v>
                </c:pt>
                <c:pt idx="733">
                  <c:v>2160</c:v>
                </c:pt>
                <c:pt idx="734">
                  <c:v>2200</c:v>
                </c:pt>
                <c:pt idx="735">
                  <c:v>2170</c:v>
                </c:pt>
                <c:pt idx="736">
                  <c:v>2150</c:v>
                </c:pt>
                <c:pt idx="737">
                  <c:v>2165</c:v>
                </c:pt>
                <c:pt idx="738">
                  <c:v>2200</c:v>
                </c:pt>
                <c:pt idx="739">
                  <c:v>2170</c:v>
                </c:pt>
                <c:pt idx="740">
                  <c:v>2165</c:v>
                </c:pt>
                <c:pt idx="741">
                  <c:v>2150</c:v>
                </c:pt>
                <c:pt idx="742">
                  <c:v>2155</c:v>
                </c:pt>
                <c:pt idx="743">
                  <c:v>2140</c:v>
                </c:pt>
                <c:pt idx="744">
                  <c:v>2155</c:v>
                </c:pt>
                <c:pt idx="745">
                  <c:v>2145</c:v>
                </c:pt>
                <c:pt idx="746">
                  <c:v>2150</c:v>
                </c:pt>
                <c:pt idx="747">
                  <c:v>2210</c:v>
                </c:pt>
                <c:pt idx="748">
                  <c:v>2185</c:v>
                </c:pt>
                <c:pt idx="749">
                  <c:v>2160</c:v>
                </c:pt>
                <c:pt idx="750">
                  <c:v>2145</c:v>
                </c:pt>
                <c:pt idx="751">
                  <c:v>2180</c:v>
                </c:pt>
                <c:pt idx="752">
                  <c:v>2160</c:v>
                </c:pt>
                <c:pt idx="753">
                  <c:v>2170</c:v>
                </c:pt>
                <c:pt idx="754">
                  <c:v>2140</c:v>
                </c:pt>
                <c:pt idx="755">
                  <c:v>2175</c:v>
                </c:pt>
                <c:pt idx="756">
                  <c:v>2175</c:v>
                </c:pt>
                <c:pt idx="757">
                  <c:v>2170</c:v>
                </c:pt>
                <c:pt idx="758">
                  <c:v>2205</c:v>
                </c:pt>
                <c:pt idx="759">
                  <c:v>2155</c:v>
                </c:pt>
                <c:pt idx="760">
                  <c:v>2155</c:v>
                </c:pt>
                <c:pt idx="761">
                  <c:v>2170</c:v>
                </c:pt>
                <c:pt idx="762">
                  <c:v>2125</c:v>
                </c:pt>
                <c:pt idx="763">
                  <c:v>2185</c:v>
                </c:pt>
                <c:pt idx="764">
                  <c:v>2150</c:v>
                </c:pt>
                <c:pt idx="765">
                  <c:v>2135</c:v>
                </c:pt>
                <c:pt idx="766">
                  <c:v>2200</c:v>
                </c:pt>
                <c:pt idx="767">
                  <c:v>2180</c:v>
                </c:pt>
                <c:pt idx="768">
                  <c:v>2185</c:v>
                </c:pt>
                <c:pt idx="769">
                  <c:v>2175</c:v>
                </c:pt>
                <c:pt idx="770">
                  <c:v>2165</c:v>
                </c:pt>
                <c:pt idx="771">
                  <c:v>2190</c:v>
                </c:pt>
                <c:pt idx="772">
                  <c:v>2185</c:v>
                </c:pt>
                <c:pt idx="773">
                  <c:v>2165</c:v>
                </c:pt>
                <c:pt idx="774">
                  <c:v>2165</c:v>
                </c:pt>
                <c:pt idx="775">
                  <c:v>2185</c:v>
                </c:pt>
                <c:pt idx="776">
                  <c:v>2190</c:v>
                </c:pt>
                <c:pt idx="777">
                  <c:v>2185</c:v>
                </c:pt>
                <c:pt idx="778">
                  <c:v>2140</c:v>
                </c:pt>
                <c:pt idx="779">
                  <c:v>2165</c:v>
                </c:pt>
                <c:pt idx="780">
                  <c:v>2190</c:v>
                </c:pt>
                <c:pt idx="781">
                  <c:v>2145</c:v>
                </c:pt>
                <c:pt idx="782">
                  <c:v>2145</c:v>
                </c:pt>
                <c:pt idx="783">
                  <c:v>2185</c:v>
                </c:pt>
                <c:pt idx="784">
                  <c:v>2175</c:v>
                </c:pt>
                <c:pt idx="785">
                  <c:v>2155</c:v>
                </c:pt>
                <c:pt idx="786">
                  <c:v>2130</c:v>
                </c:pt>
                <c:pt idx="787">
                  <c:v>2175</c:v>
                </c:pt>
                <c:pt idx="788">
                  <c:v>2175</c:v>
                </c:pt>
                <c:pt idx="789">
                  <c:v>2165</c:v>
                </c:pt>
                <c:pt idx="790">
                  <c:v>2160</c:v>
                </c:pt>
                <c:pt idx="791">
                  <c:v>2190</c:v>
                </c:pt>
                <c:pt idx="792">
                  <c:v>2165</c:v>
                </c:pt>
                <c:pt idx="793">
                  <c:v>2165</c:v>
                </c:pt>
                <c:pt idx="794">
                  <c:v>2175</c:v>
                </c:pt>
                <c:pt idx="795">
                  <c:v>2185</c:v>
                </c:pt>
                <c:pt idx="796">
                  <c:v>2185</c:v>
                </c:pt>
                <c:pt idx="797">
                  <c:v>2175</c:v>
                </c:pt>
                <c:pt idx="798">
                  <c:v>2125</c:v>
                </c:pt>
                <c:pt idx="799">
                  <c:v>2155</c:v>
                </c:pt>
                <c:pt idx="800">
                  <c:v>2195</c:v>
                </c:pt>
                <c:pt idx="801">
                  <c:v>2185</c:v>
                </c:pt>
                <c:pt idx="802">
                  <c:v>2170</c:v>
                </c:pt>
                <c:pt idx="803">
                  <c:v>2205</c:v>
                </c:pt>
                <c:pt idx="804">
                  <c:v>2255</c:v>
                </c:pt>
                <c:pt idx="805">
                  <c:v>2190</c:v>
                </c:pt>
                <c:pt idx="806">
                  <c:v>2240</c:v>
                </c:pt>
                <c:pt idx="807">
                  <c:v>2250</c:v>
                </c:pt>
                <c:pt idx="808">
                  <c:v>2250</c:v>
                </c:pt>
                <c:pt idx="809">
                  <c:v>2260</c:v>
                </c:pt>
                <c:pt idx="810">
                  <c:v>2365</c:v>
                </c:pt>
                <c:pt idx="811">
                  <c:v>2370</c:v>
                </c:pt>
                <c:pt idx="812">
                  <c:v>2340</c:v>
                </c:pt>
                <c:pt idx="813">
                  <c:v>2430</c:v>
                </c:pt>
                <c:pt idx="814">
                  <c:v>2505</c:v>
                </c:pt>
                <c:pt idx="815">
                  <c:v>2695</c:v>
                </c:pt>
                <c:pt idx="816">
                  <c:v>2900</c:v>
                </c:pt>
                <c:pt idx="817">
                  <c:v>2935</c:v>
                </c:pt>
                <c:pt idx="818">
                  <c:v>3050</c:v>
                </c:pt>
                <c:pt idx="819">
                  <c:v>3020</c:v>
                </c:pt>
                <c:pt idx="820">
                  <c:v>3095</c:v>
                </c:pt>
                <c:pt idx="821">
                  <c:v>3070</c:v>
                </c:pt>
                <c:pt idx="822">
                  <c:v>2895</c:v>
                </c:pt>
                <c:pt idx="823">
                  <c:v>2755</c:v>
                </c:pt>
                <c:pt idx="824">
                  <c:v>2645</c:v>
                </c:pt>
                <c:pt idx="825">
                  <c:v>2455</c:v>
                </c:pt>
                <c:pt idx="826">
                  <c:v>2360</c:v>
                </c:pt>
                <c:pt idx="827">
                  <c:v>2300</c:v>
                </c:pt>
                <c:pt idx="828">
                  <c:v>2310</c:v>
                </c:pt>
                <c:pt idx="829">
                  <c:v>2265</c:v>
                </c:pt>
                <c:pt idx="830">
                  <c:v>2235</c:v>
                </c:pt>
                <c:pt idx="831">
                  <c:v>2185</c:v>
                </c:pt>
                <c:pt idx="832">
                  <c:v>2200</c:v>
                </c:pt>
                <c:pt idx="833">
                  <c:v>2175</c:v>
                </c:pt>
                <c:pt idx="834">
                  <c:v>2185</c:v>
                </c:pt>
                <c:pt idx="835">
                  <c:v>2200</c:v>
                </c:pt>
                <c:pt idx="836">
                  <c:v>2200</c:v>
                </c:pt>
                <c:pt idx="837">
                  <c:v>2175</c:v>
                </c:pt>
                <c:pt idx="838">
                  <c:v>2140</c:v>
                </c:pt>
                <c:pt idx="839">
                  <c:v>2130</c:v>
                </c:pt>
                <c:pt idx="840">
                  <c:v>2150</c:v>
                </c:pt>
                <c:pt idx="841">
                  <c:v>2175</c:v>
                </c:pt>
                <c:pt idx="842">
                  <c:v>2175</c:v>
                </c:pt>
                <c:pt idx="843">
                  <c:v>2155</c:v>
                </c:pt>
                <c:pt idx="844">
                  <c:v>2145</c:v>
                </c:pt>
                <c:pt idx="845">
                  <c:v>2120</c:v>
                </c:pt>
                <c:pt idx="846">
                  <c:v>2120</c:v>
                </c:pt>
                <c:pt idx="847">
                  <c:v>2160</c:v>
                </c:pt>
                <c:pt idx="848">
                  <c:v>2140</c:v>
                </c:pt>
                <c:pt idx="849">
                  <c:v>2140</c:v>
                </c:pt>
                <c:pt idx="850">
                  <c:v>2155</c:v>
                </c:pt>
                <c:pt idx="851">
                  <c:v>2155</c:v>
                </c:pt>
                <c:pt idx="852">
                  <c:v>2150</c:v>
                </c:pt>
                <c:pt idx="853">
                  <c:v>2155</c:v>
                </c:pt>
                <c:pt idx="854">
                  <c:v>2155</c:v>
                </c:pt>
                <c:pt idx="855">
                  <c:v>2150</c:v>
                </c:pt>
                <c:pt idx="856">
                  <c:v>2120</c:v>
                </c:pt>
                <c:pt idx="857">
                  <c:v>2155</c:v>
                </c:pt>
                <c:pt idx="858">
                  <c:v>2190</c:v>
                </c:pt>
                <c:pt idx="859">
                  <c:v>2170</c:v>
                </c:pt>
                <c:pt idx="860">
                  <c:v>2120</c:v>
                </c:pt>
                <c:pt idx="861">
                  <c:v>2160</c:v>
                </c:pt>
                <c:pt idx="862">
                  <c:v>2145</c:v>
                </c:pt>
                <c:pt idx="863">
                  <c:v>2205</c:v>
                </c:pt>
                <c:pt idx="864">
                  <c:v>2165</c:v>
                </c:pt>
                <c:pt idx="865">
                  <c:v>2160</c:v>
                </c:pt>
                <c:pt idx="866">
                  <c:v>2105</c:v>
                </c:pt>
                <c:pt idx="867">
                  <c:v>2100</c:v>
                </c:pt>
                <c:pt idx="868">
                  <c:v>2145</c:v>
                </c:pt>
                <c:pt idx="869">
                  <c:v>2110</c:v>
                </c:pt>
                <c:pt idx="870">
                  <c:v>2125</c:v>
                </c:pt>
                <c:pt idx="871">
                  <c:v>2160</c:v>
                </c:pt>
                <c:pt idx="872">
                  <c:v>2160</c:v>
                </c:pt>
                <c:pt idx="873">
                  <c:v>2140</c:v>
                </c:pt>
                <c:pt idx="874">
                  <c:v>2145</c:v>
                </c:pt>
                <c:pt idx="875">
                  <c:v>2100</c:v>
                </c:pt>
                <c:pt idx="876">
                  <c:v>2155</c:v>
                </c:pt>
                <c:pt idx="877">
                  <c:v>2115</c:v>
                </c:pt>
                <c:pt idx="878">
                  <c:v>2125</c:v>
                </c:pt>
                <c:pt idx="879">
                  <c:v>2130</c:v>
                </c:pt>
                <c:pt idx="880">
                  <c:v>2155</c:v>
                </c:pt>
                <c:pt idx="881">
                  <c:v>2160</c:v>
                </c:pt>
                <c:pt idx="882">
                  <c:v>2135</c:v>
                </c:pt>
                <c:pt idx="883">
                  <c:v>2115</c:v>
                </c:pt>
                <c:pt idx="884">
                  <c:v>2125</c:v>
                </c:pt>
                <c:pt idx="885">
                  <c:v>2135</c:v>
                </c:pt>
                <c:pt idx="886">
                  <c:v>2135</c:v>
                </c:pt>
                <c:pt idx="887">
                  <c:v>2165</c:v>
                </c:pt>
                <c:pt idx="888">
                  <c:v>2135</c:v>
                </c:pt>
                <c:pt idx="889">
                  <c:v>2130</c:v>
                </c:pt>
                <c:pt idx="890">
                  <c:v>2145</c:v>
                </c:pt>
                <c:pt idx="891">
                  <c:v>2145</c:v>
                </c:pt>
                <c:pt idx="892">
                  <c:v>2130</c:v>
                </c:pt>
                <c:pt idx="893">
                  <c:v>2145</c:v>
                </c:pt>
                <c:pt idx="894">
                  <c:v>2155</c:v>
                </c:pt>
                <c:pt idx="895">
                  <c:v>2180</c:v>
                </c:pt>
                <c:pt idx="896">
                  <c:v>2185</c:v>
                </c:pt>
                <c:pt idx="897">
                  <c:v>2150</c:v>
                </c:pt>
                <c:pt idx="898">
                  <c:v>2105</c:v>
                </c:pt>
                <c:pt idx="899">
                  <c:v>2135</c:v>
                </c:pt>
                <c:pt idx="900">
                  <c:v>2165</c:v>
                </c:pt>
                <c:pt idx="901">
                  <c:v>2165</c:v>
                </c:pt>
                <c:pt idx="902">
                  <c:v>2145</c:v>
                </c:pt>
                <c:pt idx="903">
                  <c:v>2115</c:v>
                </c:pt>
                <c:pt idx="904">
                  <c:v>2145</c:v>
                </c:pt>
                <c:pt idx="905">
                  <c:v>2135</c:v>
                </c:pt>
                <c:pt idx="906">
                  <c:v>2085</c:v>
                </c:pt>
                <c:pt idx="907">
                  <c:v>2125</c:v>
                </c:pt>
                <c:pt idx="908">
                  <c:v>2165</c:v>
                </c:pt>
                <c:pt idx="909">
                  <c:v>2125</c:v>
                </c:pt>
                <c:pt idx="910">
                  <c:v>2115</c:v>
                </c:pt>
                <c:pt idx="911">
                  <c:v>2140</c:v>
                </c:pt>
                <c:pt idx="912">
                  <c:v>2100</c:v>
                </c:pt>
                <c:pt idx="913">
                  <c:v>2130</c:v>
                </c:pt>
                <c:pt idx="914">
                  <c:v>2140</c:v>
                </c:pt>
                <c:pt idx="915">
                  <c:v>2160</c:v>
                </c:pt>
                <c:pt idx="916">
                  <c:v>2145</c:v>
                </c:pt>
                <c:pt idx="917">
                  <c:v>2180</c:v>
                </c:pt>
                <c:pt idx="918">
                  <c:v>2125</c:v>
                </c:pt>
                <c:pt idx="919">
                  <c:v>2150</c:v>
                </c:pt>
                <c:pt idx="920">
                  <c:v>2120</c:v>
                </c:pt>
                <c:pt idx="921">
                  <c:v>2155</c:v>
                </c:pt>
                <c:pt idx="922">
                  <c:v>2175</c:v>
                </c:pt>
                <c:pt idx="923">
                  <c:v>2100</c:v>
                </c:pt>
                <c:pt idx="924">
                  <c:v>2095</c:v>
                </c:pt>
                <c:pt idx="925">
                  <c:v>2100</c:v>
                </c:pt>
                <c:pt idx="926">
                  <c:v>2165</c:v>
                </c:pt>
                <c:pt idx="927">
                  <c:v>2165</c:v>
                </c:pt>
                <c:pt idx="928">
                  <c:v>2110</c:v>
                </c:pt>
                <c:pt idx="929">
                  <c:v>2125</c:v>
                </c:pt>
                <c:pt idx="930">
                  <c:v>2105</c:v>
                </c:pt>
                <c:pt idx="931">
                  <c:v>2140</c:v>
                </c:pt>
                <c:pt idx="932">
                  <c:v>2150</c:v>
                </c:pt>
                <c:pt idx="933">
                  <c:v>2145</c:v>
                </c:pt>
                <c:pt idx="934">
                  <c:v>2115</c:v>
                </c:pt>
                <c:pt idx="935">
                  <c:v>2135</c:v>
                </c:pt>
                <c:pt idx="936">
                  <c:v>2115</c:v>
                </c:pt>
                <c:pt idx="937">
                  <c:v>2120</c:v>
                </c:pt>
                <c:pt idx="938">
                  <c:v>2170</c:v>
                </c:pt>
                <c:pt idx="939">
                  <c:v>2115</c:v>
                </c:pt>
                <c:pt idx="940">
                  <c:v>2110</c:v>
                </c:pt>
                <c:pt idx="941">
                  <c:v>2120</c:v>
                </c:pt>
                <c:pt idx="942">
                  <c:v>2115</c:v>
                </c:pt>
                <c:pt idx="943">
                  <c:v>2140</c:v>
                </c:pt>
                <c:pt idx="944">
                  <c:v>2125</c:v>
                </c:pt>
                <c:pt idx="945">
                  <c:v>2160</c:v>
                </c:pt>
                <c:pt idx="946">
                  <c:v>2130</c:v>
                </c:pt>
                <c:pt idx="947">
                  <c:v>2090</c:v>
                </c:pt>
                <c:pt idx="948">
                  <c:v>2125</c:v>
                </c:pt>
                <c:pt idx="949">
                  <c:v>2140</c:v>
                </c:pt>
                <c:pt idx="950">
                  <c:v>2120</c:v>
                </c:pt>
                <c:pt idx="951">
                  <c:v>2145</c:v>
                </c:pt>
                <c:pt idx="952">
                  <c:v>2140</c:v>
                </c:pt>
                <c:pt idx="953">
                  <c:v>2115</c:v>
                </c:pt>
                <c:pt idx="954">
                  <c:v>2110</c:v>
                </c:pt>
                <c:pt idx="955">
                  <c:v>2085</c:v>
                </c:pt>
                <c:pt idx="956">
                  <c:v>2120</c:v>
                </c:pt>
                <c:pt idx="957">
                  <c:v>2140</c:v>
                </c:pt>
                <c:pt idx="958">
                  <c:v>2150</c:v>
                </c:pt>
                <c:pt idx="959">
                  <c:v>2165</c:v>
                </c:pt>
                <c:pt idx="960">
                  <c:v>2140</c:v>
                </c:pt>
                <c:pt idx="961">
                  <c:v>2130</c:v>
                </c:pt>
                <c:pt idx="962">
                  <c:v>2170</c:v>
                </c:pt>
                <c:pt idx="963">
                  <c:v>2140</c:v>
                </c:pt>
                <c:pt idx="964">
                  <c:v>2155</c:v>
                </c:pt>
                <c:pt idx="965">
                  <c:v>2110</c:v>
                </c:pt>
                <c:pt idx="966">
                  <c:v>2130</c:v>
                </c:pt>
                <c:pt idx="967">
                  <c:v>2165</c:v>
                </c:pt>
                <c:pt idx="968">
                  <c:v>2100</c:v>
                </c:pt>
                <c:pt idx="969">
                  <c:v>2120</c:v>
                </c:pt>
                <c:pt idx="970">
                  <c:v>2125</c:v>
                </c:pt>
                <c:pt idx="971">
                  <c:v>2145</c:v>
                </c:pt>
                <c:pt idx="972">
                  <c:v>2135</c:v>
                </c:pt>
                <c:pt idx="973">
                  <c:v>2100</c:v>
                </c:pt>
                <c:pt idx="974">
                  <c:v>2120</c:v>
                </c:pt>
                <c:pt idx="975">
                  <c:v>2110</c:v>
                </c:pt>
                <c:pt idx="976">
                  <c:v>2140</c:v>
                </c:pt>
                <c:pt idx="977">
                  <c:v>2130</c:v>
                </c:pt>
                <c:pt idx="978">
                  <c:v>2100</c:v>
                </c:pt>
                <c:pt idx="979">
                  <c:v>2115</c:v>
                </c:pt>
                <c:pt idx="980">
                  <c:v>2140</c:v>
                </c:pt>
                <c:pt idx="981">
                  <c:v>2110</c:v>
                </c:pt>
                <c:pt idx="982">
                  <c:v>2115</c:v>
                </c:pt>
                <c:pt idx="983">
                  <c:v>2120</c:v>
                </c:pt>
                <c:pt idx="984">
                  <c:v>2095</c:v>
                </c:pt>
                <c:pt idx="985">
                  <c:v>2130</c:v>
                </c:pt>
                <c:pt idx="986">
                  <c:v>2130</c:v>
                </c:pt>
                <c:pt idx="987">
                  <c:v>2105</c:v>
                </c:pt>
                <c:pt idx="988">
                  <c:v>2100</c:v>
                </c:pt>
                <c:pt idx="989">
                  <c:v>2135</c:v>
                </c:pt>
                <c:pt idx="990">
                  <c:v>2100</c:v>
                </c:pt>
                <c:pt idx="991">
                  <c:v>2090</c:v>
                </c:pt>
                <c:pt idx="992">
                  <c:v>2125</c:v>
                </c:pt>
                <c:pt idx="993">
                  <c:v>2145</c:v>
                </c:pt>
                <c:pt idx="994">
                  <c:v>2125</c:v>
                </c:pt>
                <c:pt idx="995">
                  <c:v>2125</c:v>
                </c:pt>
                <c:pt idx="996">
                  <c:v>2175</c:v>
                </c:pt>
                <c:pt idx="997">
                  <c:v>2110</c:v>
                </c:pt>
                <c:pt idx="998">
                  <c:v>2120</c:v>
                </c:pt>
                <c:pt idx="999">
                  <c:v>2150</c:v>
                </c:pt>
                <c:pt idx="1000">
                  <c:v>2120</c:v>
                </c:pt>
                <c:pt idx="1001">
                  <c:v>2095</c:v>
                </c:pt>
                <c:pt idx="1002">
                  <c:v>2100</c:v>
                </c:pt>
                <c:pt idx="1003">
                  <c:v>2105</c:v>
                </c:pt>
                <c:pt idx="1004">
                  <c:v>2090</c:v>
                </c:pt>
                <c:pt idx="1005">
                  <c:v>2095</c:v>
                </c:pt>
                <c:pt idx="1006">
                  <c:v>2125</c:v>
                </c:pt>
                <c:pt idx="1007">
                  <c:v>2125</c:v>
                </c:pt>
                <c:pt idx="1008">
                  <c:v>2085</c:v>
                </c:pt>
                <c:pt idx="1009">
                  <c:v>2120</c:v>
                </c:pt>
                <c:pt idx="1010">
                  <c:v>2150</c:v>
                </c:pt>
                <c:pt idx="1011">
                  <c:v>2175</c:v>
                </c:pt>
                <c:pt idx="1012">
                  <c:v>2135</c:v>
                </c:pt>
                <c:pt idx="1013">
                  <c:v>2115</c:v>
                </c:pt>
                <c:pt idx="1014">
                  <c:v>2110</c:v>
                </c:pt>
                <c:pt idx="1015">
                  <c:v>2115</c:v>
                </c:pt>
                <c:pt idx="1016">
                  <c:v>2120</c:v>
                </c:pt>
                <c:pt idx="1017">
                  <c:v>2115</c:v>
                </c:pt>
                <c:pt idx="1018">
                  <c:v>2090</c:v>
                </c:pt>
                <c:pt idx="1019">
                  <c:v>2090</c:v>
                </c:pt>
                <c:pt idx="1020">
                  <c:v>2085</c:v>
                </c:pt>
                <c:pt idx="1021">
                  <c:v>2080</c:v>
                </c:pt>
                <c:pt idx="1022">
                  <c:v>2125</c:v>
                </c:pt>
                <c:pt idx="1023">
                  <c:v>2120</c:v>
                </c:pt>
                <c:pt idx="1024">
                  <c:v>2095</c:v>
                </c:pt>
                <c:pt idx="1025">
                  <c:v>2095</c:v>
                </c:pt>
                <c:pt idx="1026">
                  <c:v>2130</c:v>
                </c:pt>
                <c:pt idx="1027">
                  <c:v>2110</c:v>
                </c:pt>
                <c:pt idx="1028">
                  <c:v>2110</c:v>
                </c:pt>
                <c:pt idx="1029">
                  <c:v>2120</c:v>
                </c:pt>
                <c:pt idx="1030">
                  <c:v>2145</c:v>
                </c:pt>
                <c:pt idx="1031">
                  <c:v>2085</c:v>
                </c:pt>
                <c:pt idx="1032">
                  <c:v>2090</c:v>
                </c:pt>
                <c:pt idx="1033">
                  <c:v>2095</c:v>
                </c:pt>
                <c:pt idx="1034">
                  <c:v>2080</c:v>
                </c:pt>
                <c:pt idx="1035">
                  <c:v>2135</c:v>
                </c:pt>
                <c:pt idx="1036">
                  <c:v>2110</c:v>
                </c:pt>
                <c:pt idx="1037">
                  <c:v>2095</c:v>
                </c:pt>
                <c:pt idx="1038">
                  <c:v>2090</c:v>
                </c:pt>
                <c:pt idx="1039">
                  <c:v>2095</c:v>
                </c:pt>
                <c:pt idx="1040">
                  <c:v>2075</c:v>
                </c:pt>
                <c:pt idx="1041">
                  <c:v>2090</c:v>
                </c:pt>
                <c:pt idx="1042">
                  <c:v>2090</c:v>
                </c:pt>
                <c:pt idx="1043">
                  <c:v>2075</c:v>
                </c:pt>
                <c:pt idx="1044">
                  <c:v>2110</c:v>
                </c:pt>
                <c:pt idx="1045">
                  <c:v>2120</c:v>
                </c:pt>
                <c:pt idx="1046">
                  <c:v>2090</c:v>
                </c:pt>
                <c:pt idx="1047">
                  <c:v>2150</c:v>
                </c:pt>
                <c:pt idx="1048">
                  <c:v>2080</c:v>
                </c:pt>
                <c:pt idx="1049">
                  <c:v>2115</c:v>
                </c:pt>
                <c:pt idx="1050">
                  <c:v>2130</c:v>
                </c:pt>
                <c:pt idx="1051">
                  <c:v>2120</c:v>
                </c:pt>
                <c:pt idx="1052">
                  <c:v>2145</c:v>
                </c:pt>
                <c:pt idx="1053">
                  <c:v>2140</c:v>
                </c:pt>
                <c:pt idx="1054">
                  <c:v>2070</c:v>
                </c:pt>
                <c:pt idx="1055">
                  <c:v>2065</c:v>
                </c:pt>
                <c:pt idx="1056">
                  <c:v>2100</c:v>
                </c:pt>
                <c:pt idx="1057">
                  <c:v>2105</c:v>
                </c:pt>
                <c:pt idx="1058">
                  <c:v>2100</c:v>
                </c:pt>
                <c:pt idx="1059">
                  <c:v>2095</c:v>
                </c:pt>
                <c:pt idx="1060">
                  <c:v>2100</c:v>
                </c:pt>
                <c:pt idx="1061">
                  <c:v>2095</c:v>
                </c:pt>
                <c:pt idx="1062">
                  <c:v>2095</c:v>
                </c:pt>
                <c:pt idx="1063">
                  <c:v>2105</c:v>
                </c:pt>
                <c:pt idx="1064">
                  <c:v>2120</c:v>
                </c:pt>
                <c:pt idx="1065">
                  <c:v>2115</c:v>
                </c:pt>
                <c:pt idx="1066">
                  <c:v>2095</c:v>
                </c:pt>
                <c:pt idx="1067">
                  <c:v>2100</c:v>
                </c:pt>
                <c:pt idx="1068">
                  <c:v>2135</c:v>
                </c:pt>
                <c:pt idx="1069">
                  <c:v>2135</c:v>
                </c:pt>
                <c:pt idx="1070">
                  <c:v>2115</c:v>
                </c:pt>
                <c:pt idx="1071">
                  <c:v>2110</c:v>
                </c:pt>
                <c:pt idx="1072">
                  <c:v>2110</c:v>
                </c:pt>
                <c:pt idx="1073">
                  <c:v>2110</c:v>
                </c:pt>
                <c:pt idx="1074">
                  <c:v>2080</c:v>
                </c:pt>
                <c:pt idx="1075">
                  <c:v>2090</c:v>
                </c:pt>
                <c:pt idx="1076">
                  <c:v>2105</c:v>
                </c:pt>
                <c:pt idx="1077">
                  <c:v>2095</c:v>
                </c:pt>
                <c:pt idx="1078">
                  <c:v>2085</c:v>
                </c:pt>
                <c:pt idx="1079">
                  <c:v>2090</c:v>
                </c:pt>
                <c:pt idx="1080">
                  <c:v>2095</c:v>
                </c:pt>
                <c:pt idx="1081">
                  <c:v>2090</c:v>
                </c:pt>
                <c:pt idx="1082">
                  <c:v>2115</c:v>
                </c:pt>
                <c:pt idx="1083">
                  <c:v>2110</c:v>
                </c:pt>
                <c:pt idx="1084">
                  <c:v>2110</c:v>
                </c:pt>
                <c:pt idx="1085">
                  <c:v>2095</c:v>
                </c:pt>
                <c:pt idx="1086">
                  <c:v>2105</c:v>
                </c:pt>
                <c:pt idx="1087">
                  <c:v>2100</c:v>
                </c:pt>
                <c:pt idx="1088">
                  <c:v>2100</c:v>
                </c:pt>
                <c:pt idx="1089">
                  <c:v>2090</c:v>
                </c:pt>
                <c:pt idx="1090">
                  <c:v>2085</c:v>
                </c:pt>
                <c:pt idx="1091">
                  <c:v>2080</c:v>
                </c:pt>
                <c:pt idx="1092">
                  <c:v>2085</c:v>
                </c:pt>
                <c:pt idx="1093">
                  <c:v>2115</c:v>
                </c:pt>
                <c:pt idx="1094">
                  <c:v>2130</c:v>
                </c:pt>
                <c:pt idx="1095">
                  <c:v>2140</c:v>
                </c:pt>
                <c:pt idx="1096">
                  <c:v>2105</c:v>
                </c:pt>
                <c:pt idx="1097">
                  <c:v>2085</c:v>
                </c:pt>
                <c:pt idx="1098">
                  <c:v>2090</c:v>
                </c:pt>
                <c:pt idx="1099">
                  <c:v>2110</c:v>
                </c:pt>
                <c:pt idx="1100">
                  <c:v>2095</c:v>
                </c:pt>
                <c:pt idx="1101">
                  <c:v>2080</c:v>
                </c:pt>
                <c:pt idx="1102">
                  <c:v>2105</c:v>
                </c:pt>
                <c:pt idx="1103">
                  <c:v>2100</c:v>
                </c:pt>
                <c:pt idx="1104">
                  <c:v>2105</c:v>
                </c:pt>
                <c:pt idx="1105">
                  <c:v>2085</c:v>
                </c:pt>
                <c:pt idx="1106">
                  <c:v>2125</c:v>
                </c:pt>
                <c:pt idx="1107">
                  <c:v>2110</c:v>
                </c:pt>
                <c:pt idx="1108">
                  <c:v>2120</c:v>
                </c:pt>
                <c:pt idx="1109">
                  <c:v>2080</c:v>
                </c:pt>
                <c:pt idx="1110">
                  <c:v>2095</c:v>
                </c:pt>
                <c:pt idx="1111">
                  <c:v>2095</c:v>
                </c:pt>
                <c:pt idx="1112">
                  <c:v>2090</c:v>
                </c:pt>
                <c:pt idx="1113">
                  <c:v>2105</c:v>
                </c:pt>
                <c:pt idx="1114">
                  <c:v>2140</c:v>
                </c:pt>
                <c:pt idx="1115">
                  <c:v>2090</c:v>
                </c:pt>
                <c:pt idx="1116">
                  <c:v>2110</c:v>
                </c:pt>
                <c:pt idx="1117">
                  <c:v>2120</c:v>
                </c:pt>
                <c:pt idx="1118">
                  <c:v>2120</c:v>
                </c:pt>
                <c:pt idx="1119">
                  <c:v>2105</c:v>
                </c:pt>
                <c:pt idx="1120">
                  <c:v>2090</c:v>
                </c:pt>
                <c:pt idx="1121">
                  <c:v>2090</c:v>
                </c:pt>
                <c:pt idx="1122">
                  <c:v>2100</c:v>
                </c:pt>
                <c:pt idx="1123">
                  <c:v>2115</c:v>
                </c:pt>
                <c:pt idx="1124">
                  <c:v>2105</c:v>
                </c:pt>
                <c:pt idx="1125">
                  <c:v>2070</c:v>
                </c:pt>
                <c:pt idx="1126">
                  <c:v>2080</c:v>
                </c:pt>
                <c:pt idx="1127">
                  <c:v>2095</c:v>
                </c:pt>
                <c:pt idx="1128">
                  <c:v>2080</c:v>
                </c:pt>
                <c:pt idx="1129">
                  <c:v>2085</c:v>
                </c:pt>
                <c:pt idx="1130">
                  <c:v>2080</c:v>
                </c:pt>
                <c:pt idx="1131">
                  <c:v>2120</c:v>
                </c:pt>
                <c:pt idx="1132">
                  <c:v>2120</c:v>
                </c:pt>
                <c:pt idx="1133">
                  <c:v>2090</c:v>
                </c:pt>
                <c:pt idx="1134">
                  <c:v>2095</c:v>
                </c:pt>
                <c:pt idx="1135">
                  <c:v>2095</c:v>
                </c:pt>
                <c:pt idx="1136">
                  <c:v>2085</c:v>
                </c:pt>
                <c:pt idx="1137">
                  <c:v>2085</c:v>
                </c:pt>
                <c:pt idx="1138">
                  <c:v>2080</c:v>
                </c:pt>
                <c:pt idx="1139">
                  <c:v>2085</c:v>
                </c:pt>
                <c:pt idx="1140">
                  <c:v>2085</c:v>
                </c:pt>
                <c:pt idx="1141">
                  <c:v>2130</c:v>
                </c:pt>
                <c:pt idx="1142">
                  <c:v>2115</c:v>
                </c:pt>
                <c:pt idx="1143">
                  <c:v>2095</c:v>
                </c:pt>
                <c:pt idx="1144">
                  <c:v>2065</c:v>
                </c:pt>
                <c:pt idx="1145">
                  <c:v>2100</c:v>
                </c:pt>
                <c:pt idx="1146">
                  <c:v>2120</c:v>
                </c:pt>
                <c:pt idx="1147">
                  <c:v>2125</c:v>
                </c:pt>
                <c:pt idx="1148">
                  <c:v>2115</c:v>
                </c:pt>
                <c:pt idx="1149">
                  <c:v>2100</c:v>
                </c:pt>
                <c:pt idx="1150">
                  <c:v>2095</c:v>
                </c:pt>
                <c:pt idx="1151">
                  <c:v>2100</c:v>
                </c:pt>
                <c:pt idx="1152">
                  <c:v>2090</c:v>
                </c:pt>
                <c:pt idx="1153">
                  <c:v>2070</c:v>
                </c:pt>
                <c:pt idx="1154">
                  <c:v>2075</c:v>
                </c:pt>
                <c:pt idx="1155">
                  <c:v>2085</c:v>
                </c:pt>
                <c:pt idx="1156">
                  <c:v>2060</c:v>
                </c:pt>
                <c:pt idx="1157">
                  <c:v>2115</c:v>
                </c:pt>
                <c:pt idx="1158">
                  <c:v>2095</c:v>
                </c:pt>
                <c:pt idx="1159">
                  <c:v>2100</c:v>
                </c:pt>
                <c:pt idx="1160">
                  <c:v>2105</c:v>
                </c:pt>
                <c:pt idx="1161">
                  <c:v>2100</c:v>
                </c:pt>
                <c:pt idx="1162">
                  <c:v>2080</c:v>
                </c:pt>
                <c:pt idx="1163">
                  <c:v>2085</c:v>
                </c:pt>
                <c:pt idx="1164">
                  <c:v>2105</c:v>
                </c:pt>
                <c:pt idx="1165">
                  <c:v>2055</c:v>
                </c:pt>
                <c:pt idx="1166">
                  <c:v>2115</c:v>
                </c:pt>
                <c:pt idx="1167">
                  <c:v>2100</c:v>
                </c:pt>
                <c:pt idx="1168">
                  <c:v>2080</c:v>
                </c:pt>
                <c:pt idx="1169">
                  <c:v>2100</c:v>
                </c:pt>
                <c:pt idx="1170">
                  <c:v>2070</c:v>
                </c:pt>
                <c:pt idx="1171">
                  <c:v>2080</c:v>
                </c:pt>
                <c:pt idx="1172">
                  <c:v>2115</c:v>
                </c:pt>
                <c:pt idx="1173">
                  <c:v>2105</c:v>
                </c:pt>
                <c:pt idx="1174">
                  <c:v>2080</c:v>
                </c:pt>
                <c:pt idx="1175">
                  <c:v>2065</c:v>
                </c:pt>
                <c:pt idx="1176">
                  <c:v>2090</c:v>
                </c:pt>
                <c:pt idx="1177">
                  <c:v>2095</c:v>
                </c:pt>
                <c:pt idx="1178">
                  <c:v>2080</c:v>
                </c:pt>
                <c:pt idx="1179">
                  <c:v>2105</c:v>
                </c:pt>
                <c:pt idx="1180">
                  <c:v>2095</c:v>
                </c:pt>
                <c:pt idx="1181">
                  <c:v>2105</c:v>
                </c:pt>
                <c:pt idx="1182">
                  <c:v>2120</c:v>
                </c:pt>
                <c:pt idx="1183">
                  <c:v>2095</c:v>
                </c:pt>
                <c:pt idx="1184">
                  <c:v>2095</c:v>
                </c:pt>
                <c:pt idx="1185">
                  <c:v>2075</c:v>
                </c:pt>
                <c:pt idx="1186">
                  <c:v>2075</c:v>
                </c:pt>
                <c:pt idx="1187">
                  <c:v>2085</c:v>
                </c:pt>
                <c:pt idx="1188">
                  <c:v>2095</c:v>
                </c:pt>
                <c:pt idx="1189">
                  <c:v>2110</c:v>
                </c:pt>
                <c:pt idx="1190">
                  <c:v>2095</c:v>
                </c:pt>
                <c:pt idx="1191">
                  <c:v>2090</c:v>
                </c:pt>
                <c:pt idx="1192">
                  <c:v>2130</c:v>
                </c:pt>
                <c:pt idx="1193">
                  <c:v>2120</c:v>
                </c:pt>
                <c:pt idx="1194">
                  <c:v>2085</c:v>
                </c:pt>
                <c:pt idx="1195">
                  <c:v>2105</c:v>
                </c:pt>
                <c:pt idx="1196">
                  <c:v>2080</c:v>
                </c:pt>
                <c:pt idx="1197">
                  <c:v>2085</c:v>
                </c:pt>
                <c:pt idx="1198">
                  <c:v>2080</c:v>
                </c:pt>
                <c:pt idx="1199">
                  <c:v>2085</c:v>
                </c:pt>
                <c:pt idx="1200">
                  <c:v>2080</c:v>
                </c:pt>
                <c:pt idx="1201">
                  <c:v>2090</c:v>
                </c:pt>
                <c:pt idx="1202">
                  <c:v>2085</c:v>
                </c:pt>
                <c:pt idx="1203">
                  <c:v>2085</c:v>
                </c:pt>
                <c:pt idx="1204">
                  <c:v>2085</c:v>
                </c:pt>
                <c:pt idx="1205">
                  <c:v>2055</c:v>
                </c:pt>
                <c:pt idx="1206">
                  <c:v>2075</c:v>
                </c:pt>
                <c:pt idx="1207">
                  <c:v>2080</c:v>
                </c:pt>
                <c:pt idx="1208">
                  <c:v>2075</c:v>
                </c:pt>
                <c:pt idx="1209">
                  <c:v>2095</c:v>
                </c:pt>
                <c:pt idx="1210">
                  <c:v>2095</c:v>
                </c:pt>
                <c:pt idx="1211">
                  <c:v>2090</c:v>
                </c:pt>
                <c:pt idx="1212">
                  <c:v>2060</c:v>
                </c:pt>
                <c:pt idx="1213">
                  <c:v>2095</c:v>
                </c:pt>
                <c:pt idx="1214">
                  <c:v>2120</c:v>
                </c:pt>
                <c:pt idx="1215">
                  <c:v>2115</c:v>
                </c:pt>
                <c:pt idx="1216">
                  <c:v>2100</c:v>
                </c:pt>
                <c:pt idx="1217">
                  <c:v>2095</c:v>
                </c:pt>
                <c:pt idx="1218">
                  <c:v>2160</c:v>
                </c:pt>
                <c:pt idx="1219">
                  <c:v>2120</c:v>
                </c:pt>
                <c:pt idx="1220">
                  <c:v>2140</c:v>
                </c:pt>
                <c:pt idx="1221">
                  <c:v>2170</c:v>
                </c:pt>
                <c:pt idx="1222">
                  <c:v>2200</c:v>
                </c:pt>
                <c:pt idx="1223">
                  <c:v>2225</c:v>
                </c:pt>
                <c:pt idx="1224">
                  <c:v>2240</c:v>
                </c:pt>
                <c:pt idx="1225">
                  <c:v>2245</c:v>
                </c:pt>
                <c:pt idx="1226">
                  <c:v>2275</c:v>
                </c:pt>
                <c:pt idx="1227">
                  <c:v>2235</c:v>
                </c:pt>
                <c:pt idx="1228">
                  <c:v>2220</c:v>
                </c:pt>
                <c:pt idx="1229">
                  <c:v>2210</c:v>
                </c:pt>
                <c:pt idx="1230">
                  <c:v>2200</c:v>
                </c:pt>
                <c:pt idx="1231">
                  <c:v>2165</c:v>
                </c:pt>
                <c:pt idx="1232">
                  <c:v>2160</c:v>
                </c:pt>
                <c:pt idx="1233">
                  <c:v>2150</c:v>
                </c:pt>
                <c:pt idx="1234">
                  <c:v>2145</c:v>
                </c:pt>
                <c:pt idx="1235">
                  <c:v>2095</c:v>
                </c:pt>
                <c:pt idx="1236">
                  <c:v>2105</c:v>
                </c:pt>
                <c:pt idx="1237">
                  <c:v>2095</c:v>
                </c:pt>
                <c:pt idx="1238">
                  <c:v>2110</c:v>
                </c:pt>
                <c:pt idx="1239">
                  <c:v>2100</c:v>
                </c:pt>
                <c:pt idx="1240">
                  <c:v>2075</c:v>
                </c:pt>
                <c:pt idx="1241">
                  <c:v>2090</c:v>
                </c:pt>
                <c:pt idx="1242">
                  <c:v>2095</c:v>
                </c:pt>
                <c:pt idx="1243">
                  <c:v>2075</c:v>
                </c:pt>
                <c:pt idx="1244">
                  <c:v>2085</c:v>
                </c:pt>
                <c:pt idx="1245">
                  <c:v>2095</c:v>
                </c:pt>
                <c:pt idx="1246">
                  <c:v>2100</c:v>
                </c:pt>
                <c:pt idx="1247">
                  <c:v>2085</c:v>
                </c:pt>
                <c:pt idx="1248">
                  <c:v>2075</c:v>
                </c:pt>
                <c:pt idx="1249">
                  <c:v>2060</c:v>
                </c:pt>
                <c:pt idx="1250">
                  <c:v>2065</c:v>
                </c:pt>
                <c:pt idx="1251">
                  <c:v>2075</c:v>
                </c:pt>
                <c:pt idx="1252">
                  <c:v>2090</c:v>
                </c:pt>
                <c:pt idx="1253">
                  <c:v>2085</c:v>
                </c:pt>
                <c:pt idx="1254">
                  <c:v>2060</c:v>
                </c:pt>
                <c:pt idx="1255">
                  <c:v>2080</c:v>
                </c:pt>
                <c:pt idx="1256">
                  <c:v>2065</c:v>
                </c:pt>
                <c:pt idx="1257">
                  <c:v>2070</c:v>
                </c:pt>
                <c:pt idx="1258">
                  <c:v>2100</c:v>
                </c:pt>
                <c:pt idx="1259">
                  <c:v>2070</c:v>
                </c:pt>
                <c:pt idx="1260">
                  <c:v>2045</c:v>
                </c:pt>
                <c:pt idx="1261">
                  <c:v>2070</c:v>
                </c:pt>
                <c:pt idx="1262">
                  <c:v>2100</c:v>
                </c:pt>
                <c:pt idx="1263">
                  <c:v>2070</c:v>
                </c:pt>
                <c:pt idx="1264">
                  <c:v>2090</c:v>
                </c:pt>
                <c:pt idx="1265">
                  <c:v>2080</c:v>
                </c:pt>
                <c:pt idx="1266">
                  <c:v>2075</c:v>
                </c:pt>
                <c:pt idx="1267">
                  <c:v>2080</c:v>
                </c:pt>
                <c:pt idx="1268">
                  <c:v>2075</c:v>
                </c:pt>
                <c:pt idx="1269">
                  <c:v>2075</c:v>
                </c:pt>
                <c:pt idx="1270">
                  <c:v>2100</c:v>
                </c:pt>
                <c:pt idx="1271">
                  <c:v>2080</c:v>
                </c:pt>
                <c:pt idx="1272">
                  <c:v>2105</c:v>
                </c:pt>
                <c:pt idx="1273">
                  <c:v>2080</c:v>
                </c:pt>
                <c:pt idx="1274">
                  <c:v>2080</c:v>
                </c:pt>
                <c:pt idx="1275">
                  <c:v>2110</c:v>
                </c:pt>
                <c:pt idx="1276">
                  <c:v>2060</c:v>
                </c:pt>
                <c:pt idx="1277">
                  <c:v>2065</c:v>
                </c:pt>
                <c:pt idx="1278">
                  <c:v>2100</c:v>
                </c:pt>
                <c:pt idx="1279">
                  <c:v>2070</c:v>
                </c:pt>
                <c:pt idx="1280">
                  <c:v>2080</c:v>
                </c:pt>
                <c:pt idx="1281">
                  <c:v>2105</c:v>
                </c:pt>
                <c:pt idx="1282">
                  <c:v>2070</c:v>
                </c:pt>
                <c:pt idx="1283">
                  <c:v>2075</c:v>
                </c:pt>
                <c:pt idx="1284">
                  <c:v>2085</c:v>
                </c:pt>
                <c:pt idx="1285">
                  <c:v>2095</c:v>
                </c:pt>
                <c:pt idx="1286">
                  <c:v>2075</c:v>
                </c:pt>
                <c:pt idx="1287">
                  <c:v>2085</c:v>
                </c:pt>
                <c:pt idx="1288">
                  <c:v>2100</c:v>
                </c:pt>
                <c:pt idx="1289">
                  <c:v>2110</c:v>
                </c:pt>
                <c:pt idx="1290">
                  <c:v>2100</c:v>
                </c:pt>
                <c:pt idx="1291">
                  <c:v>2105</c:v>
                </c:pt>
                <c:pt idx="1292">
                  <c:v>2130</c:v>
                </c:pt>
                <c:pt idx="1293">
                  <c:v>2115</c:v>
                </c:pt>
                <c:pt idx="1294">
                  <c:v>2095</c:v>
                </c:pt>
                <c:pt idx="1295">
                  <c:v>2120</c:v>
                </c:pt>
                <c:pt idx="1296">
                  <c:v>2150</c:v>
                </c:pt>
                <c:pt idx="1297">
                  <c:v>2140</c:v>
                </c:pt>
                <c:pt idx="1298">
                  <c:v>2125</c:v>
                </c:pt>
                <c:pt idx="1299">
                  <c:v>2140</c:v>
                </c:pt>
                <c:pt idx="1300">
                  <c:v>2160</c:v>
                </c:pt>
                <c:pt idx="1301">
                  <c:v>2245</c:v>
                </c:pt>
                <c:pt idx="1302">
                  <c:v>2305</c:v>
                </c:pt>
                <c:pt idx="1303">
                  <c:v>2275</c:v>
                </c:pt>
                <c:pt idx="1304">
                  <c:v>2370</c:v>
                </c:pt>
                <c:pt idx="1305">
                  <c:v>2480</c:v>
                </c:pt>
                <c:pt idx="1306">
                  <c:v>2540</c:v>
                </c:pt>
                <c:pt idx="1307">
                  <c:v>2555</c:v>
                </c:pt>
                <c:pt idx="1308">
                  <c:v>2610</c:v>
                </c:pt>
                <c:pt idx="1309">
                  <c:v>2560</c:v>
                </c:pt>
                <c:pt idx="1310">
                  <c:v>2455</c:v>
                </c:pt>
                <c:pt idx="1311">
                  <c:v>2450</c:v>
                </c:pt>
                <c:pt idx="1312">
                  <c:v>2375</c:v>
                </c:pt>
                <c:pt idx="1313">
                  <c:v>2350</c:v>
                </c:pt>
                <c:pt idx="1314">
                  <c:v>2315</c:v>
                </c:pt>
                <c:pt idx="1315">
                  <c:v>2205</c:v>
                </c:pt>
                <c:pt idx="1316">
                  <c:v>2190</c:v>
                </c:pt>
                <c:pt idx="1317">
                  <c:v>2135</c:v>
                </c:pt>
                <c:pt idx="1318">
                  <c:v>2125</c:v>
                </c:pt>
                <c:pt idx="1319">
                  <c:v>2100</c:v>
                </c:pt>
                <c:pt idx="1320">
                  <c:v>2080</c:v>
                </c:pt>
                <c:pt idx="1321">
                  <c:v>2085</c:v>
                </c:pt>
                <c:pt idx="1322">
                  <c:v>2080</c:v>
                </c:pt>
                <c:pt idx="1323">
                  <c:v>2100</c:v>
                </c:pt>
                <c:pt idx="1324">
                  <c:v>2090</c:v>
                </c:pt>
                <c:pt idx="1325">
                  <c:v>2060</c:v>
                </c:pt>
                <c:pt idx="1326">
                  <c:v>2050</c:v>
                </c:pt>
                <c:pt idx="1327">
                  <c:v>2085</c:v>
                </c:pt>
                <c:pt idx="1328">
                  <c:v>2090</c:v>
                </c:pt>
                <c:pt idx="1329">
                  <c:v>2070</c:v>
                </c:pt>
                <c:pt idx="1330">
                  <c:v>2045</c:v>
                </c:pt>
                <c:pt idx="1331">
                  <c:v>2055</c:v>
                </c:pt>
                <c:pt idx="1332">
                  <c:v>2060</c:v>
                </c:pt>
                <c:pt idx="1333">
                  <c:v>2095</c:v>
                </c:pt>
                <c:pt idx="1334">
                  <c:v>2055</c:v>
                </c:pt>
                <c:pt idx="1335">
                  <c:v>2075</c:v>
                </c:pt>
                <c:pt idx="1336">
                  <c:v>2070</c:v>
                </c:pt>
                <c:pt idx="1337">
                  <c:v>2070</c:v>
                </c:pt>
                <c:pt idx="1338">
                  <c:v>2060</c:v>
                </c:pt>
                <c:pt idx="1339">
                  <c:v>2075</c:v>
                </c:pt>
                <c:pt idx="1340">
                  <c:v>2040</c:v>
                </c:pt>
                <c:pt idx="1341">
                  <c:v>2085</c:v>
                </c:pt>
                <c:pt idx="1342">
                  <c:v>2115</c:v>
                </c:pt>
                <c:pt idx="1343">
                  <c:v>2100</c:v>
                </c:pt>
                <c:pt idx="1344">
                  <c:v>2080</c:v>
                </c:pt>
                <c:pt idx="1345">
                  <c:v>2105</c:v>
                </c:pt>
                <c:pt idx="1346">
                  <c:v>2080</c:v>
                </c:pt>
                <c:pt idx="1347">
                  <c:v>2080</c:v>
                </c:pt>
                <c:pt idx="1348">
                  <c:v>2080</c:v>
                </c:pt>
                <c:pt idx="1349">
                  <c:v>2090</c:v>
                </c:pt>
                <c:pt idx="1350">
                  <c:v>2070</c:v>
                </c:pt>
                <c:pt idx="1351">
                  <c:v>2050</c:v>
                </c:pt>
                <c:pt idx="1352">
                  <c:v>2060</c:v>
                </c:pt>
                <c:pt idx="1353">
                  <c:v>2055</c:v>
                </c:pt>
                <c:pt idx="1354">
                  <c:v>2050</c:v>
                </c:pt>
                <c:pt idx="1355">
                  <c:v>2065</c:v>
                </c:pt>
                <c:pt idx="1356">
                  <c:v>2065</c:v>
                </c:pt>
                <c:pt idx="1357">
                  <c:v>2075</c:v>
                </c:pt>
                <c:pt idx="1358">
                  <c:v>2080</c:v>
                </c:pt>
                <c:pt idx="1359">
                  <c:v>2050</c:v>
                </c:pt>
                <c:pt idx="1360">
                  <c:v>2070</c:v>
                </c:pt>
                <c:pt idx="1361">
                  <c:v>2075</c:v>
                </c:pt>
                <c:pt idx="1362">
                  <c:v>2060</c:v>
                </c:pt>
                <c:pt idx="1363">
                  <c:v>2070</c:v>
                </c:pt>
                <c:pt idx="1364">
                  <c:v>2060</c:v>
                </c:pt>
                <c:pt idx="1365">
                  <c:v>2055</c:v>
                </c:pt>
                <c:pt idx="1366">
                  <c:v>2050</c:v>
                </c:pt>
                <c:pt idx="1367">
                  <c:v>2070</c:v>
                </c:pt>
                <c:pt idx="1368">
                  <c:v>2070</c:v>
                </c:pt>
                <c:pt idx="1369">
                  <c:v>2060</c:v>
                </c:pt>
                <c:pt idx="1370">
                  <c:v>2075</c:v>
                </c:pt>
                <c:pt idx="1371">
                  <c:v>2055</c:v>
                </c:pt>
                <c:pt idx="1372">
                  <c:v>2055</c:v>
                </c:pt>
                <c:pt idx="1373">
                  <c:v>2065</c:v>
                </c:pt>
                <c:pt idx="1374">
                  <c:v>2070</c:v>
                </c:pt>
                <c:pt idx="1375">
                  <c:v>2080</c:v>
                </c:pt>
                <c:pt idx="1376">
                  <c:v>2100</c:v>
                </c:pt>
                <c:pt idx="1377">
                  <c:v>2070</c:v>
                </c:pt>
                <c:pt idx="1378">
                  <c:v>2070</c:v>
                </c:pt>
                <c:pt idx="1379">
                  <c:v>2050</c:v>
                </c:pt>
                <c:pt idx="1380">
                  <c:v>2070</c:v>
                </c:pt>
                <c:pt idx="1381">
                  <c:v>2095</c:v>
                </c:pt>
                <c:pt idx="1382">
                  <c:v>2065</c:v>
                </c:pt>
                <c:pt idx="1383">
                  <c:v>2075</c:v>
                </c:pt>
                <c:pt idx="1384">
                  <c:v>2050</c:v>
                </c:pt>
                <c:pt idx="1385">
                  <c:v>2080</c:v>
                </c:pt>
                <c:pt idx="1386">
                  <c:v>2050</c:v>
                </c:pt>
                <c:pt idx="1387">
                  <c:v>2080</c:v>
                </c:pt>
                <c:pt idx="1388">
                  <c:v>2070</c:v>
                </c:pt>
                <c:pt idx="1389">
                  <c:v>2075</c:v>
                </c:pt>
                <c:pt idx="1390">
                  <c:v>2075</c:v>
                </c:pt>
                <c:pt idx="1391">
                  <c:v>2100</c:v>
                </c:pt>
                <c:pt idx="1392">
                  <c:v>2080</c:v>
                </c:pt>
                <c:pt idx="1393">
                  <c:v>2060</c:v>
                </c:pt>
                <c:pt idx="1394">
                  <c:v>2050</c:v>
                </c:pt>
                <c:pt idx="1395">
                  <c:v>2040</c:v>
                </c:pt>
                <c:pt idx="1396">
                  <c:v>2055</c:v>
                </c:pt>
                <c:pt idx="1397">
                  <c:v>2085</c:v>
                </c:pt>
                <c:pt idx="1398">
                  <c:v>2075</c:v>
                </c:pt>
                <c:pt idx="1399">
                  <c:v>2080</c:v>
                </c:pt>
                <c:pt idx="1400">
                  <c:v>2055</c:v>
                </c:pt>
                <c:pt idx="1401">
                  <c:v>2085</c:v>
                </c:pt>
                <c:pt idx="1402">
                  <c:v>2055</c:v>
                </c:pt>
                <c:pt idx="1403">
                  <c:v>2055</c:v>
                </c:pt>
                <c:pt idx="1404">
                  <c:v>2065</c:v>
                </c:pt>
                <c:pt idx="1405">
                  <c:v>2065</c:v>
                </c:pt>
                <c:pt idx="1406">
                  <c:v>2085</c:v>
                </c:pt>
                <c:pt idx="1407">
                  <c:v>2070</c:v>
                </c:pt>
                <c:pt idx="1408">
                  <c:v>2080</c:v>
                </c:pt>
                <c:pt idx="1409">
                  <c:v>2045</c:v>
                </c:pt>
                <c:pt idx="1410">
                  <c:v>2055</c:v>
                </c:pt>
                <c:pt idx="1411">
                  <c:v>2075</c:v>
                </c:pt>
                <c:pt idx="1412">
                  <c:v>2075</c:v>
                </c:pt>
                <c:pt idx="1413">
                  <c:v>2085</c:v>
                </c:pt>
                <c:pt idx="1414">
                  <c:v>2095</c:v>
                </c:pt>
                <c:pt idx="1415">
                  <c:v>2065</c:v>
                </c:pt>
                <c:pt idx="1416">
                  <c:v>2045</c:v>
                </c:pt>
                <c:pt idx="1417">
                  <c:v>2055</c:v>
                </c:pt>
                <c:pt idx="1418">
                  <c:v>2040</c:v>
                </c:pt>
                <c:pt idx="1419">
                  <c:v>2040</c:v>
                </c:pt>
                <c:pt idx="1420">
                  <c:v>2040</c:v>
                </c:pt>
                <c:pt idx="1421">
                  <c:v>2070</c:v>
                </c:pt>
                <c:pt idx="1422">
                  <c:v>2085</c:v>
                </c:pt>
                <c:pt idx="1423">
                  <c:v>2060</c:v>
                </c:pt>
                <c:pt idx="1424">
                  <c:v>2040</c:v>
                </c:pt>
                <c:pt idx="1425">
                  <c:v>2050</c:v>
                </c:pt>
                <c:pt idx="1426">
                  <c:v>2055</c:v>
                </c:pt>
                <c:pt idx="1427">
                  <c:v>2070</c:v>
                </c:pt>
                <c:pt idx="1428">
                  <c:v>2060</c:v>
                </c:pt>
                <c:pt idx="1429">
                  <c:v>2060</c:v>
                </c:pt>
                <c:pt idx="1430">
                  <c:v>2050</c:v>
                </c:pt>
                <c:pt idx="1431">
                  <c:v>2050</c:v>
                </c:pt>
                <c:pt idx="1432">
                  <c:v>2045</c:v>
                </c:pt>
                <c:pt idx="1433">
                  <c:v>2055</c:v>
                </c:pt>
                <c:pt idx="1434">
                  <c:v>2060</c:v>
                </c:pt>
                <c:pt idx="1435">
                  <c:v>2060</c:v>
                </c:pt>
                <c:pt idx="1436">
                  <c:v>2075</c:v>
                </c:pt>
                <c:pt idx="1437">
                  <c:v>2080</c:v>
                </c:pt>
                <c:pt idx="1438">
                  <c:v>2070</c:v>
                </c:pt>
                <c:pt idx="1439">
                  <c:v>2095</c:v>
                </c:pt>
                <c:pt idx="1440">
                  <c:v>2080</c:v>
                </c:pt>
                <c:pt idx="1441">
                  <c:v>2055</c:v>
                </c:pt>
                <c:pt idx="1442">
                  <c:v>2060</c:v>
                </c:pt>
                <c:pt idx="1443">
                  <c:v>2090</c:v>
                </c:pt>
                <c:pt idx="1444">
                  <c:v>2050</c:v>
                </c:pt>
                <c:pt idx="1445">
                  <c:v>2055</c:v>
                </c:pt>
                <c:pt idx="1446">
                  <c:v>2060</c:v>
                </c:pt>
                <c:pt idx="1447">
                  <c:v>2070</c:v>
                </c:pt>
                <c:pt idx="1448">
                  <c:v>2085</c:v>
                </c:pt>
                <c:pt idx="1449">
                  <c:v>2070</c:v>
                </c:pt>
                <c:pt idx="1450">
                  <c:v>2045</c:v>
                </c:pt>
                <c:pt idx="1451">
                  <c:v>2055</c:v>
                </c:pt>
                <c:pt idx="1452">
                  <c:v>2055</c:v>
                </c:pt>
                <c:pt idx="1453">
                  <c:v>2045</c:v>
                </c:pt>
                <c:pt idx="1454">
                  <c:v>2030</c:v>
                </c:pt>
                <c:pt idx="1455">
                  <c:v>2070</c:v>
                </c:pt>
                <c:pt idx="1456">
                  <c:v>2065</c:v>
                </c:pt>
                <c:pt idx="1457">
                  <c:v>2095</c:v>
                </c:pt>
                <c:pt idx="1458">
                  <c:v>2080</c:v>
                </c:pt>
                <c:pt idx="1459">
                  <c:v>2070</c:v>
                </c:pt>
                <c:pt idx="1460">
                  <c:v>2075</c:v>
                </c:pt>
                <c:pt idx="1461">
                  <c:v>2070</c:v>
                </c:pt>
                <c:pt idx="1462">
                  <c:v>2055</c:v>
                </c:pt>
                <c:pt idx="1463">
                  <c:v>2055</c:v>
                </c:pt>
                <c:pt idx="1464">
                  <c:v>2065</c:v>
                </c:pt>
                <c:pt idx="1465">
                  <c:v>2080</c:v>
                </c:pt>
                <c:pt idx="1466">
                  <c:v>2070</c:v>
                </c:pt>
                <c:pt idx="1467">
                  <c:v>2065</c:v>
                </c:pt>
                <c:pt idx="1468">
                  <c:v>2085</c:v>
                </c:pt>
                <c:pt idx="1469">
                  <c:v>2075</c:v>
                </c:pt>
                <c:pt idx="1470">
                  <c:v>2070</c:v>
                </c:pt>
                <c:pt idx="1471">
                  <c:v>2075</c:v>
                </c:pt>
                <c:pt idx="1472">
                  <c:v>2050</c:v>
                </c:pt>
                <c:pt idx="1473">
                  <c:v>2055</c:v>
                </c:pt>
                <c:pt idx="1474">
                  <c:v>2055</c:v>
                </c:pt>
                <c:pt idx="1475">
                  <c:v>2060</c:v>
                </c:pt>
                <c:pt idx="1476">
                  <c:v>2050</c:v>
                </c:pt>
                <c:pt idx="1477">
                  <c:v>2070</c:v>
                </c:pt>
                <c:pt idx="1478">
                  <c:v>2070</c:v>
                </c:pt>
                <c:pt idx="1479">
                  <c:v>2065</c:v>
                </c:pt>
                <c:pt idx="1480">
                  <c:v>2060</c:v>
                </c:pt>
                <c:pt idx="1481">
                  <c:v>2050</c:v>
                </c:pt>
                <c:pt idx="1482">
                  <c:v>2045</c:v>
                </c:pt>
                <c:pt idx="1483">
                  <c:v>2040</c:v>
                </c:pt>
                <c:pt idx="1484">
                  <c:v>2035</c:v>
                </c:pt>
                <c:pt idx="1485">
                  <c:v>2050</c:v>
                </c:pt>
                <c:pt idx="1486">
                  <c:v>2070</c:v>
                </c:pt>
                <c:pt idx="1487">
                  <c:v>2080</c:v>
                </c:pt>
                <c:pt idx="1488">
                  <c:v>2090</c:v>
                </c:pt>
                <c:pt idx="1489">
                  <c:v>2070</c:v>
                </c:pt>
                <c:pt idx="1490">
                  <c:v>2070</c:v>
                </c:pt>
                <c:pt idx="1491">
                  <c:v>2080</c:v>
                </c:pt>
                <c:pt idx="1492">
                  <c:v>2075</c:v>
                </c:pt>
                <c:pt idx="1493">
                  <c:v>2040</c:v>
                </c:pt>
                <c:pt idx="1494">
                  <c:v>2040</c:v>
                </c:pt>
                <c:pt idx="1495">
                  <c:v>2055</c:v>
                </c:pt>
                <c:pt idx="1496">
                  <c:v>2055</c:v>
                </c:pt>
                <c:pt idx="1497">
                  <c:v>2060</c:v>
                </c:pt>
                <c:pt idx="1498">
                  <c:v>2045</c:v>
                </c:pt>
                <c:pt idx="1499">
                  <c:v>2065</c:v>
                </c:pt>
                <c:pt idx="1500">
                  <c:v>2075</c:v>
                </c:pt>
                <c:pt idx="1501">
                  <c:v>2085</c:v>
                </c:pt>
                <c:pt idx="1502">
                  <c:v>2100</c:v>
                </c:pt>
                <c:pt idx="1503">
                  <c:v>2070</c:v>
                </c:pt>
                <c:pt idx="1504">
                  <c:v>2055</c:v>
                </c:pt>
                <c:pt idx="1505">
                  <c:v>2055</c:v>
                </c:pt>
                <c:pt idx="1506">
                  <c:v>2085</c:v>
                </c:pt>
                <c:pt idx="1507">
                  <c:v>2040</c:v>
                </c:pt>
                <c:pt idx="1508">
                  <c:v>2025</c:v>
                </c:pt>
                <c:pt idx="1509">
                  <c:v>2080</c:v>
                </c:pt>
                <c:pt idx="1510">
                  <c:v>2060</c:v>
                </c:pt>
                <c:pt idx="1511">
                  <c:v>2060</c:v>
                </c:pt>
                <c:pt idx="1512">
                  <c:v>2050</c:v>
                </c:pt>
                <c:pt idx="1513">
                  <c:v>2075</c:v>
                </c:pt>
                <c:pt idx="1514">
                  <c:v>2070</c:v>
                </c:pt>
                <c:pt idx="1515">
                  <c:v>2055</c:v>
                </c:pt>
                <c:pt idx="1516">
                  <c:v>2045</c:v>
                </c:pt>
                <c:pt idx="1517">
                  <c:v>2045</c:v>
                </c:pt>
                <c:pt idx="1518">
                  <c:v>2030</c:v>
                </c:pt>
                <c:pt idx="1519">
                  <c:v>2060</c:v>
                </c:pt>
                <c:pt idx="1520">
                  <c:v>2055</c:v>
                </c:pt>
                <c:pt idx="1521">
                  <c:v>2070</c:v>
                </c:pt>
                <c:pt idx="1522">
                  <c:v>2070</c:v>
                </c:pt>
                <c:pt idx="1523">
                  <c:v>2055</c:v>
                </c:pt>
                <c:pt idx="1524">
                  <c:v>2055</c:v>
                </c:pt>
                <c:pt idx="1525">
                  <c:v>2045</c:v>
                </c:pt>
                <c:pt idx="1526">
                  <c:v>2065</c:v>
                </c:pt>
                <c:pt idx="1527">
                  <c:v>2040</c:v>
                </c:pt>
                <c:pt idx="1528">
                  <c:v>2040</c:v>
                </c:pt>
                <c:pt idx="1529">
                  <c:v>2045</c:v>
                </c:pt>
                <c:pt idx="1530">
                  <c:v>2060</c:v>
                </c:pt>
                <c:pt idx="1531">
                  <c:v>2085</c:v>
                </c:pt>
                <c:pt idx="1532">
                  <c:v>2065</c:v>
                </c:pt>
                <c:pt idx="1533">
                  <c:v>2050</c:v>
                </c:pt>
                <c:pt idx="1534">
                  <c:v>2060</c:v>
                </c:pt>
                <c:pt idx="1535">
                  <c:v>2085</c:v>
                </c:pt>
                <c:pt idx="1536">
                  <c:v>2075</c:v>
                </c:pt>
                <c:pt idx="1537">
                  <c:v>2060</c:v>
                </c:pt>
                <c:pt idx="1538">
                  <c:v>2055</c:v>
                </c:pt>
                <c:pt idx="1539">
                  <c:v>2045</c:v>
                </c:pt>
                <c:pt idx="1540">
                  <c:v>2050</c:v>
                </c:pt>
                <c:pt idx="1541">
                  <c:v>2050</c:v>
                </c:pt>
                <c:pt idx="1542">
                  <c:v>2045</c:v>
                </c:pt>
                <c:pt idx="1543">
                  <c:v>2045</c:v>
                </c:pt>
                <c:pt idx="1544">
                  <c:v>2060</c:v>
                </c:pt>
                <c:pt idx="1545">
                  <c:v>2060</c:v>
                </c:pt>
                <c:pt idx="1546">
                  <c:v>2045</c:v>
                </c:pt>
                <c:pt idx="1547">
                  <c:v>2055</c:v>
                </c:pt>
                <c:pt idx="1548">
                  <c:v>2065</c:v>
                </c:pt>
                <c:pt idx="1549">
                  <c:v>2075</c:v>
                </c:pt>
                <c:pt idx="1550">
                  <c:v>2045</c:v>
                </c:pt>
                <c:pt idx="1551">
                  <c:v>2045</c:v>
                </c:pt>
                <c:pt idx="1552">
                  <c:v>2050</c:v>
                </c:pt>
                <c:pt idx="1553">
                  <c:v>2075</c:v>
                </c:pt>
                <c:pt idx="1554">
                  <c:v>2095</c:v>
                </c:pt>
                <c:pt idx="1555">
                  <c:v>2040</c:v>
                </c:pt>
                <c:pt idx="1556">
                  <c:v>2070</c:v>
                </c:pt>
                <c:pt idx="1557">
                  <c:v>2035</c:v>
                </c:pt>
                <c:pt idx="1558">
                  <c:v>2050</c:v>
                </c:pt>
                <c:pt idx="1559">
                  <c:v>2050</c:v>
                </c:pt>
                <c:pt idx="1560">
                  <c:v>2040</c:v>
                </c:pt>
                <c:pt idx="1561">
                  <c:v>2075</c:v>
                </c:pt>
                <c:pt idx="1562">
                  <c:v>2055</c:v>
                </c:pt>
                <c:pt idx="1563">
                  <c:v>2035</c:v>
                </c:pt>
                <c:pt idx="1564">
                  <c:v>2045</c:v>
                </c:pt>
                <c:pt idx="1565">
                  <c:v>2040</c:v>
                </c:pt>
                <c:pt idx="1566">
                  <c:v>2015</c:v>
                </c:pt>
                <c:pt idx="1567">
                  <c:v>2040</c:v>
                </c:pt>
                <c:pt idx="1568">
                  <c:v>2050</c:v>
                </c:pt>
                <c:pt idx="1569">
                  <c:v>2075</c:v>
                </c:pt>
                <c:pt idx="1570">
                  <c:v>2070</c:v>
                </c:pt>
                <c:pt idx="1571">
                  <c:v>2075</c:v>
                </c:pt>
                <c:pt idx="1572">
                  <c:v>2035</c:v>
                </c:pt>
                <c:pt idx="1573">
                  <c:v>2035</c:v>
                </c:pt>
                <c:pt idx="1574">
                  <c:v>2045</c:v>
                </c:pt>
                <c:pt idx="1575">
                  <c:v>2070</c:v>
                </c:pt>
                <c:pt idx="1576">
                  <c:v>2045</c:v>
                </c:pt>
                <c:pt idx="1577">
                  <c:v>2065</c:v>
                </c:pt>
                <c:pt idx="1578">
                  <c:v>2050</c:v>
                </c:pt>
                <c:pt idx="1579">
                  <c:v>2065</c:v>
                </c:pt>
                <c:pt idx="1580">
                  <c:v>2050</c:v>
                </c:pt>
                <c:pt idx="1581">
                  <c:v>2065</c:v>
                </c:pt>
                <c:pt idx="1582">
                  <c:v>2055</c:v>
                </c:pt>
                <c:pt idx="1583">
                  <c:v>2040</c:v>
                </c:pt>
                <c:pt idx="1584">
                  <c:v>2055</c:v>
                </c:pt>
                <c:pt idx="1585">
                  <c:v>2080</c:v>
                </c:pt>
                <c:pt idx="1586">
                  <c:v>2045</c:v>
                </c:pt>
                <c:pt idx="1587">
                  <c:v>2035</c:v>
                </c:pt>
                <c:pt idx="1588">
                  <c:v>2040</c:v>
                </c:pt>
                <c:pt idx="1589">
                  <c:v>2055</c:v>
                </c:pt>
                <c:pt idx="1590">
                  <c:v>2045</c:v>
                </c:pt>
                <c:pt idx="1591">
                  <c:v>2045</c:v>
                </c:pt>
                <c:pt idx="1592">
                  <c:v>2040</c:v>
                </c:pt>
                <c:pt idx="1593">
                  <c:v>2040</c:v>
                </c:pt>
                <c:pt idx="1594">
                  <c:v>2035</c:v>
                </c:pt>
                <c:pt idx="1595">
                  <c:v>2055</c:v>
                </c:pt>
                <c:pt idx="1596">
                  <c:v>2060</c:v>
                </c:pt>
                <c:pt idx="1597">
                  <c:v>2050</c:v>
                </c:pt>
                <c:pt idx="1598">
                  <c:v>2040</c:v>
                </c:pt>
                <c:pt idx="1599">
                  <c:v>2025</c:v>
                </c:pt>
                <c:pt idx="1600">
                  <c:v>2035</c:v>
                </c:pt>
                <c:pt idx="1601">
                  <c:v>2055</c:v>
                </c:pt>
                <c:pt idx="1602">
                  <c:v>2075</c:v>
                </c:pt>
                <c:pt idx="1603">
                  <c:v>2060</c:v>
                </c:pt>
                <c:pt idx="1604">
                  <c:v>2045</c:v>
                </c:pt>
                <c:pt idx="1605">
                  <c:v>2050</c:v>
                </c:pt>
                <c:pt idx="1606">
                  <c:v>2050</c:v>
                </c:pt>
                <c:pt idx="1607">
                  <c:v>2075</c:v>
                </c:pt>
                <c:pt idx="1608">
                  <c:v>2060</c:v>
                </c:pt>
                <c:pt idx="1609">
                  <c:v>2035</c:v>
                </c:pt>
                <c:pt idx="1610">
                  <c:v>2010</c:v>
                </c:pt>
                <c:pt idx="1611">
                  <c:v>2050</c:v>
                </c:pt>
                <c:pt idx="1612">
                  <c:v>2045</c:v>
                </c:pt>
                <c:pt idx="1613">
                  <c:v>2045</c:v>
                </c:pt>
                <c:pt idx="1614">
                  <c:v>2040</c:v>
                </c:pt>
                <c:pt idx="1615">
                  <c:v>2055</c:v>
                </c:pt>
                <c:pt idx="1616">
                  <c:v>2050</c:v>
                </c:pt>
                <c:pt idx="1617">
                  <c:v>2025</c:v>
                </c:pt>
                <c:pt idx="1618">
                  <c:v>2025</c:v>
                </c:pt>
                <c:pt idx="1619">
                  <c:v>2040</c:v>
                </c:pt>
                <c:pt idx="1620">
                  <c:v>2060</c:v>
                </c:pt>
                <c:pt idx="1621">
                  <c:v>2050</c:v>
                </c:pt>
                <c:pt idx="1622">
                  <c:v>2050</c:v>
                </c:pt>
                <c:pt idx="1623">
                  <c:v>2070</c:v>
                </c:pt>
                <c:pt idx="1624">
                  <c:v>2060</c:v>
                </c:pt>
                <c:pt idx="1625">
                  <c:v>2050</c:v>
                </c:pt>
                <c:pt idx="1626">
                  <c:v>2050</c:v>
                </c:pt>
                <c:pt idx="1627">
                  <c:v>2040</c:v>
                </c:pt>
                <c:pt idx="1628">
                  <c:v>2050</c:v>
                </c:pt>
                <c:pt idx="1629">
                  <c:v>2030</c:v>
                </c:pt>
                <c:pt idx="1630">
                  <c:v>2040</c:v>
                </c:pt>
                <c:pt idx="1631">
                  <c:v>2045</c:v>
                </c:pt>
                <c:pt idx="1632">
                  <c:v>2075</c:v>
                </c:pt>
                <c:pt idx="1633">
                  <c:v>2050</c:v>
                </c:pt>
                <c:pt idx="1634">
                  <c:v>2030</c:v>
                </c:pt>
                <c:pt idx="1635">
                  <c:v>2045</c:v>
                </c:pt>
                <c:pt idx="1636">
                  <c:v>2060</c:v>
                </c:pt>
                <c:pt idx="1637">
                  <c:v>2050</c:v>
                </c:pt>
                <c:pt idx="1638">
                  <c:v>2035</c:v>
                </c:pt>
                <c:pt idx="1639">
                  <c:v>2060</c:v>
                </c:pt>
                <c:pt idx="1640">
                  <c:v>2075</c:v>
                </c:pt>
                <c:pt idx="1641">
                  <c:v>2045</c:v>
                </c:pt>
                <c:pt idx="1642">
                  <c:v>2040</c:v>
                </c:pt>
                <c:pt idx="1643">
                  <c:v>2045</c:v>
                </c:pt>
                <c:pt idx="1644">
                  <c:v>2045</c:v>
                </c:pt>
                <c:pt idx="1645">
                  <c:v>2055</c:v>
                </c:pt>
                <c:pt idx="1646">
                  <c:v>2055</c:v>
                </c:pt>
                <c:pt idx="1647">
                  <c:v>2040</c:v>
                </c:pt>
                <c:pt idx="1648">
                  <c:v>2045</c:v>
                </c:pt>
                <c:pt idx="1649">
                  <c:v>2060</c:v>
                </c:pt>
                <c:pt idx="1650">
                  <c:v>2045</c:v>
                </c:pt>
                <c:pt idx="1651">
                  <c:v>2035</c:v>
                </c:pt>
                <c:pt idx="1652">
                  <c:v>2045</c:v>
                </c:pt>
                <c:pt idx="1653">
                  <c:v>2045</c:v>
                </c:pt>
                <c:pt idx="1654">
                  <c:v>2040</c:v>
                </c:pt>
                <c:pt idx="1655">
                  <c:v>2045</c:v>
                </c:pt>
                <c:pt idx="1656">
                  <c:v>2050</c:v>
                </c:pt>
                <c:pt idx="1657">
                  <c:v>2055</c:v>
                </c:pt>
                <c:pt idx="1658">
                  <c:v>2050</c:v>
                </c:pt>
                <c:pt idx="1659">
                  <c:v>2045</c:v>
                </c:pt>
                <c:pt idx="1660">
                  <c:v>2040</c:v>
                </c:pt>
                <c:pt idx="1661">
                  <c:v>2060</c:v>
                </c:pt>
                <c:pt idx="1662">
                  <c:v>2050</c:v>
                </c:pt>
                <c:pt idx="1663">
                  <c:v>2045</c:v>
                </c:pt>
                <c:pt idx="1664">
                  <c:v>2045</c:v>
                </c:pt>
                <c:pt idx="1665">
                  <c:v>2090</c:v>
                </c:pt>
                <c:pt idx="1666">
                  <c:v>2060</c:v>
                </c:pt>
                <c:pt idx="1667">
                  <c:v>2055</c:v>
                </c:pt>
                <c:pt idx="1668">
                  <c:v>2035</c:v>
                </c:pt>
                <c:pt idx="1669">
                  <c:v>2020</c:v>
                </c:pt>
                <c:pt idx="1670">
                  <c:v>2050</c:v>
                </c:pt>
                <c:pt idx="1671">
                  <c:v>2040</c:v>
                </c:pt>
                <c:pt idx="1672">
                  <c:v>2070</c:v>
                </c:pt>
                <c:pt idx="1673">
                  <c:v>2080</c:v>
                </c:pt>
                <c:pt idx="1674">
                  <c:v>2055</c:v>
                </c:pt>
                <c:pt idx="1675">
                  <c:v>2035</c:v>
                </c:pt>
                <c:pt idx="1676">
                  <c:v>2035</c:v>
                </c:pt>
                <c:pt idx="1677">
                  <c:v>2040</c:v>
                </c:pt>
                <c:pt idx="1678">
                  <c:v>2060</c:v>
                </c:pt>
                <c:pt idx="1679">
                  <c:v>2080</c:v>
                </c:pt>
                <c:pt idx="1680">
                  <c:v>2020</c:v>
                </c:pt>
                <c:pt idx="1681">
                  <c:v>2045</c:v>
                </c:pt>
                <c:pt idx="1682">
                  <c:v>2055</c:v>
                </c:pt>
                <c:pt idx="1683">
                  <c:v>2030</c:v>
                </c:pt>
                <c:pt idx="1684">
                  <c:v>2060</c:v>
                </c:pt>
                <c:pt idx="1685">
                  <c:v>2075</c:v>
                </c:pt>
                <c:pt idx="1686">
                  <c:v>2035</c:v>
                </c:pt>
                <c:pt idx="1687">
                  <c:v>2045</c:v>
                </c:pt>
                <c:pt idx="1688">
                  <c:v>2050</c:v>
                </c:pt>
                <c:pt idx="1689">
                  <c:v>2060</c:v>
                </c:pt>
                <c:pt idx="1690">
                  <c:v>2055</c:v>
                </c:pt>
                <c:pt idx="1691">
                  <c:v>2035</c:v>
                </c:pt>
                <c:pt idx="1692">
                  <c:v>2040</c:v>
                </c:pt>
                <c:pt idx="1693">
                  <c:v>2040</c:v>
                </c:pt>
                <c:pt idx="1694">
                  <c:v>2025</c:v>
                </c:pt>
                <c:pt idx="1695">
                  <c:v>2040</c:v>
                </c:pt>
                <c:pt idx="1696">
                  <c:v>2030</c:v>
                </c:pt>
                <c:pt idx="1697">
                  <c:v>2040</c:v>
                </c:pt>
                <c:pt idx="1698">
                  <c:v>2055</c:v>
                </c:pt>
                <c:pt idx="1699">
                  <c:v>2055</c:v>
                </c:pt>
                <c:pt idx="1700">
                  <c:v>2060</c:v>
                </c:pt>
                <c:pt idx="1701">
                  <c:v>2070</c:v>
                </c:pt>
                <c:pt idx="1702">
                  <c:v>2050</c:v>
                </c:pt>
                <c:pt idx="1703">
                  <c:v>2035</c:v>
                </c:pt>
                <c:pt idx="1704">
                  <c:v>2050</c:v>
                </c:pt>
                <c:pt idx="1705">
                  <c:v>2060</c:v>
                </c:pt>
                <c:pt idx="1706">
                  <c:v>2085</c:v>
                </c:pt>
                <c:pt idx="1707">
                  <c:v>2065</c:v>
                </c:pt>
                <c:pt idx="1708">
                  <c:v>2040</c:v>
                </c:pt>
                <c:pt idx="1709">
                  <c:v>2045</c:v>
                </c:pt>
                <c:pt idx="1710">
                  <c:v>2050</c:v>
                </c:pt>
                <c:pt idx="1711">
                  <c:v>2045</c:v>
                </c:pt>
                <c:pt idx="1712">
                  <c:v>2040</c:v>
                </c:pt>
                <c:pt idx="1713">
                  <c:v>2060</c:v>
                </c:pt>
                <c:pt idx="1714">
                  <c:v>2070</c:v>
                </c:pt>
                <c:pt idx="1715">
                  <c:v>2080</c:v>
                </c:pt>
                <c:pt idx="1716">
                  <c:v>2060</c:v>
                </c:pt>
                <c:pt idx="1717">
                  <c:v>2065</c:v>
                </c:pt>
                <c:pt idx="1718">
                  <c:v>2090</c:v>
                </c:pt>
                <c:pt idx="1719">
                  <c:v>2140</c:v>
                </c:pt>
                <c:pt idx="1720">
                  <c:v>2145</c:v>
                </c:pt>
                <c:pt idx="1721">
                  <c:v>2160</c:v>
                </c:pt>
                <c:pt idx="1722">
                  <c:v>2240</c:v>
                </c:pt>
                <c:pt idx="1723">
                  <c:v>2285</c:v>
                </c:pt>
                <c:pt idx="1724">
                  <c:v>2285</c:v>
                </c:pt>
                <c:pt idx="1725">
                  <c:v>2380</c:v>
                </c:pt>
                <c:pt idx="1726">
                  <c:v>2395</c:v>
                </c:pt>
                <c:pt idx="1727">
                  <c:v>2490</c:v>
                </c:pt>
                <c:pt idx="1728">
                  <c:v>2515</c:v>
                </c:pt>
                <c:pt idx="1729">
                  <c:v>2640</c:v>
                </c:pt>
                <c:pt idx="1730">
                  <c:v>2600</c:v>
                </c:pt>
                <c:pt idx="1731">
                  <c:v>2750</c:v>
                </c:pt>
                <c:pt idx="1732">
                  <c:v>2755</c:v>
                </c:pt>
                <c:pt idx="1733">
                  <c:v>2635</c:v>
                </c:pt>
                <c:pt idx="1734">
                  <c:v>2545</c:v>
                </c:pt>
                <c:pt idx="1735">
                  <c:v>2570</c:v>
                </c:pt>
                <c:pt idx="1736">
                  <c:v>2550</c:v>
                </c:pt>
                <c:pt idx="1737">
                  <c:v>2400</c:v>
                </c:pt>
                <c:pt idx="1738">
                  <c:v>2365</c:v>
                </c:pt>
                <c:pt idx="1739">
                  <c:v>2250</c:v>
                </c:pt>
                <c:pt idx="1740">
                  <c:v>2235</c:v>
                </c:pt>
                <c:pt idx="1741">
                  <c:v>2200</c:v>
                </c:pt>
                <c:pt idx="1742">
                  <c:v>2180</c:v>
                </c:pt>
                <c:pt idx="1743">
                  <c:v>2125</c:v>
                </c:pt>
                <c:pt idx="1744">
                  <c:v>2150</c:v>
                </c:pt>
                <c:pt idx="1745">
                  <c:v>2130</c:v>
                </c:pt>
                <c:pt idx="1746">
                  <c:v>2070</c:v>
                </c:pt>
                <c:pt idx="1747">
                  <c:v>2060</c:v>
                </c:pt>
                <c:pt idx="1748">
                  <c:v>2090</c:v>
                </c:pt>
                <c:pt idx="1749">
                  <c:v>2075</c:v>
                </c:pt>
                <c:pt idx="1750">
                  <c:v>2085</c:v>
                </c:pt>
                <c:pt idx="1751">
                  <c:v>2080</c:v>
                </c:pt>
                <c:pt idx="1752">
                  <c:v>2060</c:v>
                </c:pt>
                <c:pt idx="1753">
                  <c:v>2065</c:v>
                </c:pt>
                <c:pt idx="1754">
                  <c:v>2055</c:v>
                </c:pt>
                <c:pt idx="1755">
                  <c:v>2080</c:v>
                </c:pt>
                <c:pt idx="1756">
                  <c:v>2060</c:v>
                </c:pt>
                <c:pt idx="1757">
                  <c:v>2035</c:v>
                </c:pt>
                <c:pt idx="1758">
                  <c:v>2035</c:v>
                </c:pt>
                <c:pt idx="1759">
                  <c:v>2030</c:v>
                </c:pt>
                <c:pt idx="1760">
                  <c:v>2050</c:v>
                </c:pt>
                <c:pt idx="1761">
                  <c:v>2060</c:v>
                </c:pt>
                <c:pt idx="1762">
                  <c:v>2065</c:v>
                </c:pt>
                <c:pt idx="1763">
                  <c:v>2040</c:v>
                </c:pt>
                <c:pt idx="1764">
                  <c:v>2050</c:v>
                </c:pt>
                <c:pt idx="1765">
                  <c:v>2045</c:v>
                </c:pt>
                <c:pt idx="1766">
                  <c:v>2045</c:v>
                </c:pt>
                <c:pt idx="1767">
                  <c:v>2045</c:v>
                </c:pt>
                <c:pt idx="1768">
                  <c:v>2030</c:v>
                </c:pt>
                <c:pt idx="1769">
                  <c:v>2035</c:v>
                </c:pt>
                <c:pt idx="1770">
                  <c:v>2040</c:v>
                </c:pt>
                <c:pt idx="1771">
                  <c:v>2050</c:v>
                </c:pt>
                <c:pt idx="1772">
                  <c:v>2045</c:v>
                </c:pt>
                <c:pt idx="1773">
                  <c:v>2065</c:v>
                </c:pt>
                <c:pt idx="1774">
                  <c:v>2055</c:v>
                </c:pt>
                <c:pt idx="1775">
                  <c:v>2035</c:v>
                </c:pt>
                <c:pt idx="1776">
                  <c:v>2035</c:v>
                </c:pt>
                <c:pt idx="1777">
                  <c:v>2045</c:v>
                </c:pt>
                <c:pt idx="1778">
                  <c:v>2050</c:v>
                </c:pt>
                <c:pt idx="1779">
                  <c:v>2055</c:v>
                </c:pt>
                <c:pt idx="1780">
                  <c:v>2035</c:v>
                </c:pt>
                <c:pt idx="1781">
                  <c:v>2045</c:v>
                </c:pt>
                <c:pt idx="1782">
                  <c:v>2050</c:v>
                </c:pt>
                <c:pt idx="1783">
                  <c:v>2020</c:v>
                </c:pt>
                <c:pt idx="1784">
                  <c:v>2025</c:v>
                </c:pt>
                <c:pt idx="1785">
                  <c:v>2035</c:v>
                </c:pt>
                <c:pt idx="1786">
                  <c:v>2045</c:v>
                </c:pt>
                <c:pt idx="1787">
                  <c:v>2035</c:v>
                </c:pt>
                <c:pt idx="1788">
                  <c:v>2030</c:v>
                </c:pt>
                <c:pt idx="1789">
                  <c:v>2070</c:v>
                </c:pt>
                <c:pt idx="1790">
                  <c:v>2070</c:v>
                </c:pt>
                <c:pt idx="1791">
                  <c:v>2035</c:v>
                </c:pt>
                <c:pt idx="1792">
                  <c:v>2045</c:v>
                </c:pt>
                <c:pt idx="1793">
                  <c:v>2045</c:v>
                </c:pt>
                <c:pt idx="1794">
                  <c:v>2040</c:v>
                </c:pt>
                <c:pt idx="1795">
                  <c:v>2025</c:v>
                </c:pt>
                <c:pt idx="1796">
                  <c:v>2045</c:v>
                </c:pt>
                <c:pt idx="1797">
                  <c:v>2020</c:v>
                </c:pt>
                <c:pt idx="1798">
                  <c:v>2040</c:v>
                </c:pt>
                <c:pt idx="1799">
                  <c:v>2055</c:v>
                </c:pt>
                <c:pt idx="1800">
                  <c:v>2040</c:v>
                </c:pt>
                <c:pt idx="1801">
                  <c:v>2035</c:v>
                </c:pt>
                <c:pt idx="1802">
                  <c:v>2055</c:v>
                </c:pt>
                <c:pt idx="1803">
                  <c:v>2035</c:v>
                </c:pt>
                <c:pt idx="1804">
                  <c:v>2070</c:v>
                </c:pt>
                <c:pt idx="1805">
                  <c:v>2045</c:v>
                </c:pt>
                <c:pt idx="1806">
                  <c:v>2035</c:v>
                </c:pt>
                <c:pt idx="1807">
                  <c:v>2040</c:v>
                </c:pt>
                <c:pt idx="1808">
                  <c:v>2020</c:v>
                </c:pt>
                <c:pt idx="1809">
                  <c:v>2040</c:v>
                </c:pt>
                <c:pt idx="1810">
                  <c:v>2055</c:v>
                </c:pt>
                <c:pt idx="1811">
                  <c:v>2045</c:v>
                </c:pt>
                <c:pt idx="1812">
                  <c:v>2045</c:v>
                </c:pt>
                <c:pt idx="1813">
                  <c:v>2040</c:v>
                </c:pt>
                <c:pt idx="1814">
                  <c:v>2040</c:v>
                </c:pt>
                <c:pt idx="1815">
                  <c:v>2030</c:v>
                </c:pt>
                <c:pt idx="1816">
                  <c:v>2035</c:v>
                </c:pt>
                <c:pt idx="1817">
                  <c:v>2035</c:v>
                </c:pt>
                <c:pt idx="1818">
                  <c:v>2025</c:v>
                </c:pt>
                <c:pt idx="1819">
                  <c:v>2025</c:v>
                </c:pt>
                <c:pt idx="1820">
                  <c:v>2035</c:v>
                </c:pt>
                <c:pt idx="1821">
                  <c:v>2045</c:v>
                </c:pt>
                <c:pt idx="1822">
                  <c:v>2045</c:v>
                </c:pt>
                <c:pt idx="1823">
                  <c:v>2045</c:v>
                </c:pt>
                <c:pt idx="1824">
                  <c:v>2025</c:v>
                </c:pt>
                <c:pt idx="1825">
                  <c:v>2050</c:v>
                </c:pt>
                <c:pt idx="1826">
                  <c:v>2060</c:v>
                </c:pt>
                <c:pt idx="1827">
                  <c:v>2040</c:v>
                </c:pt>
                <c:pt idx="1828">
                  <c:v>2035</c:v>
                </c:pt>
                <c:pt idx="1829">
                  <c:v>2025</c:v>
                </c:pt>
                <c:pt idx="1830">
                  <c:v>2035</c:v>
                </c:pt>
                <c:pt idx="1831">
                  <c:v>2050</c:v>
                </c:pt>
                <c:pt idx="1832">
                  <c:v>2035</c:v>
                </c:pt>
                <c:pt idx="1833">
                  <c:v>2030</c:v>
                </c:pt>
                <c:pt idx="1834">
                  <c:v>2045</c:v>
                </c:pt>
                <c:pt idx="1835">
                  <c:v>2035</c:v>
                </c:pt>
                <c:pt idx="1836">
                  <c:v>2040</c:v>
                </c:pt>
                <c:pt idx="1837">
                  <c:v>2045</c:v>
                </c:pt>
                <c:pt idx="1838">
                  <c:v>2030</c:v>
                </c:pt>
                <c:pt idx="1839">
                  <c:v>2045</c:v>
                </c:pt>
                <c:pt idx="1840">
                  <c:v>2035</c:v>
                </c:pt>
                <c:pt idx="1841">
                  <c:v>2070</c:v>
                </c:pt>
                <c:pt idx="1842">
                  <c:v>2050</c:v>
                </c:pt>
                <c:pt idx="1843">
                  <c:v>2040</c:v>
                </c:pt>
                <c:pt idx="1844">
                  <c:v>2035</c:v>
                </c:pt>
                <c:pt idx="1845">
                  <c:v>2070</c:v>
                </c:pt>
                <c:pt idx="1846">
                  <c:v>2030</c:v>
                </c:pt>
                <c:pt idx="1847">
                  <c:v>2040</c:v>
                </c:pt>
                <c:pt idx="1848">
                  <c:v>2040</c:v>
                </c:pt>
                <c:pt idx="1849">
                  <c:v>2045</c:v>
                </c:pt>
                <c:pt idx="1850">
                  <c:v>2035</c:v>
                </c:pt>
                <c:pt idx="1851">
                  <c:v>2025</c:v>
                </c:pt>
                <c:pt idx="1852">
                  <c:v>2050</c:v>
                </c:pt>
                <c:pt idx="1853">
                  <c:v>2050</c:v>
                </c:pt>
                <c:pt idx="1854">
                  <c:v>2025</c:v>
                </c:pt>
                <c:pt idx="1855">
                  <c:v>2025</c:v>
                </c:pt>
                <c:pt idx="1856">
                  <c:v>2065</c:v>
                </c:pt>
                <c:pt idx="1857">
                  <c:v>2020</c:v>
                </c:pt>
                <c:pt idx="1858">
                  <c:v>2030</c:v>
                </c:pt>
                <c:pt idx="1859">
                  <c:v>2040</c:v>
                </c:pt>
                <c:pt idx="1860">
                  <c:v>2050</c:v>
                </c:pt>
                <c:pt idx="1861">
                  <c:v>2045</c:v>
                </c:pt>
                <c:pt idx="1862">
                  <c:v>2040</c:v>
                </c:pt>
                <c:pt idx="1863">
                  <c:v>2050</c:v>
                </c:pt>
                <c:pt idx="1864">
                  <c:v>2035</c:v>
                </c:pt>
                <c:pt idx="1865">
                  <c:v>2035</c:v>
                </c:pt>
                <c:pt idx="1866">
                  <c:v>2025</c:v>
                </c:pt>
                <c:pt idx="1867">
                  <c:v>2040</c:v>
                </c:pt>
                <c:pt idx="1868">
                  <c:v>2045</c:v>
                </c:pt>
                <c:pt idx="1869">
                  <c:v>2040</c:v>
                </c:pt>
                <c:pt idx="1870">
                  <c:v>2045</c:v>
                </c:pt>
                <c:pt idx="1871">
                  <c:v>2035</c:v>
                </c:pt>
                <c:pt idx="1872">
                  <c:v>2030</c:v>
                </c:pt>
                <c:pt idx="1873">
                  <c:v>2035</c:v>
                </c:pt>
                <c:pt idx="1874">
                  <c:v>2040</c:v>
                </c:pt>
                <c:pt idx="1875">
                  <c:v>2040</c:v>
                </c:pt>
                <c:pt idx="1876">
                  <c:v>2030</c:v>
                </c:pt>
                <c:pt idx="1877">
                  <c:v>2030</c:v>
                </c:pt>
                <c:pt idx="1878">
                  <c:v>2030</c:v>
                </c:pt>
                <c:pt idx="1879">
                  <c:v>2055</c:v>
                </c:pt>
                <c:pt idx="1880">
                  <c:v>2055</c:v>
                </c:pt>
                <c:pt idx="1881">
                  <c:v>2040</c:v>
                </c:pt>
                <c:pt idx="1882">
                  <c:v>2055</c:v>
                </c:pt>
                <c:pt idx="1883">
                  <c:v>2055</c:v>
                </c:pt>
                <c:pt idx="1884">
                  <c:v>2050</c:v>
                </c:pt>
                <c:pt idx="1885">
                  <c:v>2030</c:v>
                </c:pt>
                <c:pt idx="1886">
                  <c:v>2025</c:v>
                </c:pt>
                <c:pt idx="1887">
                  <c:v>2035</c:v>
                </c:pt>
                <c:pt idx="1888">
                  <c:v>2045</c:v>
                </c:pt>
                <c:pt idx="1889">
                  <c:v>2030</c:v>
                </c:pt>
                <c:pt idx="1890">
                  <c:v>2030</c:v>
                </c:pt>
                <c:pt idx="1891">
                  <c:v>2045</c:v>
                </c:pt>
                <c:pt idx="1892">
                  <c:v>2045</c:v>
                </c:pt>
                <c:pt idx="1893">
                  <c:v>2030</c:v>
                </c:pt>
                <c:pt idx="1894">
                  <c:v>2035</c:v>
                </c:pt>
                <c:pt idx="1895">
                  <c:v>2075</c:v>
                </c:pt>
                <c:pt idx="1896">
                  <c:v>2050</c:v>
                </c:pt>
                <c:pt idx="1897">
                  <c:v>2035</c:v>
                </c:pt>
                <c:pt idx="1898">
                  <c:v>2020</c:v>
                </c:pt>
                <c:pt idx="1899">
                  <c:v>2025</c:v>
                </c:pt>
                <c:pt idx="1900">
                  <c:v>2030</c:v>
                </c:pt>
                <c:pt idx="1901">
                  <c:v>2045</c:v>
                </c:pt>
                <c:pt idx="1902">
                  <c:v>2025</c:v>
                </c:pt>
                <c:pt idx="1903">
                  <c:v>2025</c:v>
                </c:pt>
                <c:pt idx="1904">
                  <c:v>2010</c:v>
                </c:pt>
                <c:pt idx="1905">
                  <c:v>2025</c:v>
                </c:pt>
                <c:pt idx="1906">
                  <c:v>2005</c:v>
                </c:pt>
                <c:pt idx="1907">
                  <c:v>2015</c:v>
                </c:pt>
                <c:pt idx="1908">
                  <c:v>2045</c:v>
                </c:pt>
                <c:pt idx="1909">
                  <c:v>2025</c:v>
                </c:pt>
                <c:pt idx="1910">
                  <c:v>2010</c:v>
                </c:pt>
                <c:pt idx="1911">
                  <c:v>2035</c:v>
                </c:pt>
                <c:pt idx="1912">
                  <c:v>2075</c:v>
                </c:pt>
                <c:pt idx="1913">
                  <c:v>2055</c:v>
                </c:pt>
                <c:pt idx="1914">
                  <c:v>2075</c:v>
                </c:pt>
                <c:pt idx="1915">
                  <c:v>2045</c:v>
                </c:pt>
                <c:pt idx="1916">
                  <c:v>2065</c:v>
                </c:pt>
                <c:pt idx="1917">
                  <c:v>2045</c:v>
                </c:pt>
                <c:pt idx="1918">
                  <c:v>2035</c:v>
                </c:pt>
                <c:pt idx="1919">
                  <c:v>2025</c:v>
                </c:pt>
                <c:pt idx="1920">
                  <c:v>2040</c:v>
                </c:pt>
                <c:pt idx="1921">
                  <c:v>2035</c:v>
                </c:pt>
                <c:pt idx="1922">
                  <c:v>2040</c:v>
                </c:pt>
                <c:pt idx="1923">
                  <c:v>2030</c:v>
                </c:pt>
                <c:pt idx="1924">
                  <c:v>2040</c:v>
                </c:pt>
                <c:pt idx="1925">
                  <c:v>2040</c:v>
                </c:pt>
                <c:pt idx="1926">
                  <c:v>2020</c:v>
                </c:pt>
                <c:pt idx="1927">
                  <c:v>2020</c:v>
                </c:pt>
                <c:pt idx="1928">
                  <c:v>2030</c:v>
                </c:pt>
                <c:pt idx="1929">
                  <c:v>2030</c:v>
                </c:pt>
                <c:pt idx="1930">
                  <c:v>2035</c:v>
                </c:pt>
                <c:pt idx="1931">
                  <c:v>2025</c:v>
                </c:pt>
                <c:pt idx="1932">
                  <c:v>2030</c:v>
                </c:pt>
                <c:pt idx="1933">
                  <c:v>2020</c:v>
                </c:pt>
                <c:pt idx="1934">
                  <c:v>2020</c:v>
                </c:pt>
                <c:pt idx="1935">
                  <c:v>2030</c:v>
                </c:pt>
                <c:pt idx="1936">
                  <c:v>2040</c:v>
                </c:pt>
                <c:pt idx="1937">
                  <c:v>2040</c:v>
                </c:pt>
                <c:pt idx="1938">
                  <c:v>2035</c:v>
                </c:pt>
                <c:pt idx="1939">
                  <c:v>2020</c:v>
                </c:pt>
                <c:pt idx="1940">
                  <c:v>2025</c:v>
                </c:pt>
                <c:pt idx="1941">
                  <c:v>2035</c:v>
                </c:pt>
                <c:pt idx="1942">
                  <c:v>2035</c:v>
                </c:pt>
                <c:pt idx="1943">
                  <c:v>2035</c:v>
                </c:pt>
                <c:pt idx="1944">
                  <c:v>2035</c:v>
                </c:pt>
                <c:pt idx="1945">
                  <c:v>2040</c:v>
                </c:pt>
                <c:pt idx="1946">
                  <c:v>2035</c:v>
                </c:pt>
                <c:pt idx="1947">
                  <c:v>2050</c:v>
                </c:pt>
                <c:pt idx="1948">
                  <c:v>2035</c:v>
                </c:pt>
                <c:pt idx="1949">
                  <c:v>2040</c:v>
                </c:pt>
                <c:pt idx="1950">
                  <c:v>2030</c:v>
                </c:pt>
                <c:pt idx="1951">
                  <c:v>2045</c:v>
                </c:pt>
                <c:pt idx="1952">
                  <c:v>2040</c:v>
                </c:pt>
                <c:pt idx="1953">
                  <c:v>2045</c:v>
                </c:pt>
                <c:pt idx="1954">
                  <c:v>2030</c:v>
                </c:pt>
                <c:pt idx="1955">
                  <c:v>2040</c:v>
                </c:pt>
                <c:pt idx="1956">
                  <c:v>2050</c:v>
                </c:pt>
                <c:pt idx="1957">
                  <c:v>2040</c:v>
                </c:pt>
                <c:pt idx="1958">
                  <c:v>2030</c:v>
                </c:pt>
                <c:pt idx="1959">
                  <c:v>2030</c:v>
                </c:pt>
                <c:pt idx="1960">
                  <c:v>2035</c:v>
                </c:pt>
                <c:pt idx="1961">
                  <c:v>2035</c:v>
                </c:pt>
                <c:pt idx="1962">
                  <c:v>2020</c:v>
                </c:pt>
                <c:pt idx="1963">
                  <c:v>2025</c:v>
                </c:pt>
                <c:pt idx="1964">
                  <c:v>2045</c:v>
                </c:pt>
                <c:pt idx="1965">
                  <c:v>2015</c:v>
                </c:pt>
                <c:pt idx="1966">
                  <c:v>2035</c:v>
                </c:pt>
                <c:pt idx="1967">
                  <c:v>2040</c:v>
                </c:pt>
                <c:pt idx="1968">
                  <c:v>2025</c:v>
                </c:pt>
                <c:pt idx="1969">
                  <c:v>2010</c:v>
                </c:pt>
                <c:pt idx="1970">
                  <c:v>2045</c:v>
                </c:pt>
                <c:pt idx="1971">
                  <c:v>2030</c:v>
                </c:pt>
                <c:pt idx="1972">
                  <c:v>2035</c:v>
                </c:pt>
                <c:pt idx="1973">
                  <c:v>2030</c:v>
                </c:pt>
                <c:pt idx="1974">
                  <c:v>2025</c:v>
                </c:pt>
                <c:pt idx="1975">
                  <c:v>2055</c:v>
                </c:pt>
                <c:pt idx="1976">
                  <c:v>2020</c:v>
                </c:pt>
                <c:pt idx="1977">
                  <c:v>2010</c:v>
                </c:pt>
                <c:pt idx="1978">
                  <c:v>2035</c:v>
                </c:pt>
                <c:pt idx="1979">
                  <c:v>2030</c:v>
                </c:pt>
                <c:pt idx="1980">
                  <c:v>2030</c:v>
                </c:pt>
                <c:pt idx="1981">
                  <c:v>2030</c:v>
                </c:pt>
                <c:pt idx="1982">
                  <c:v>2035</c:v>
                </c:pt>
                <c:pt idx="1983">
                  <c:v>2040</c:v>
                </c:pt>
                <c:pt idx="1984">
                  <c:v>2035</c:v>
                </c:pt>
                <c:pt idx="1985">
                  <c:v>2030</c:v>
                </c:pt>
                <c:pt idx="1986">
                  <c:v>2035</c:v>
                </c:pt>
                <c:pt idx="1987">
                  <c:v>2055</c:v>
                </c:pt>
                <c:pt idx="1988">
                  <c:v>2045</c:v>
                </c:pt>
                <c:pt idx="1989">
                  <c:v>2040</c:v>
                </c:pt>
                <c:pt idx="1990">
                  <c:v>2045</c:v>
                </c:pt>
                <c:pt idx="1991">
                  <c:v>2045</c:v>
                </c:pt>
                <c:pt idx="1992">
                  <c:v>2040</c:v>
                </c:pt>
                <c:pt idx="1993">
                  <c:v>2030</c:v>
                </c:pt>
                <c:pt idx="1994">
                  <c:v>2045</c:v>
                </c:pt>
                <c:pt idx="1995">
                  <c:v>2055</c:v>
                </c:pt>
                <c:pt idx="1996">
                  <c:v>2040</c:v>
                </c:pt>
                <c:pt idx="1997">
                  <c:v>2025</c:v>
                </c:pt>
                <c:pt idx="1998">
                  <c:v>2055</c:v>
                </c:pt>
                <c:pt idx="1999">
                  <c:v>2065</c:v>
                </c:pt>
                <c:pt idx="2000">
                  <c:v>2065</c:v>
                </c:pt>
                <c:pt idx="2001">
                  <c:v>2090</c:v>
                </c:pt>
                <c:pt idx="2002">
                  <c:v>2095</c:v>
                </c:pt>
                <c:pt idx="2003">
                  <c:v>2110</c:v>
                </c:pt>
                <c:pt idx="2004">
                  <c:v>2110</c:v>
                </c:pt>
                <c:pt idx="2005">
                  <c:v>2075</c:v>
                </c:pt>
                <c:pt idx="2006">
                  <c:v>2070</c:v>
                </c:pt>
                <c:pt idx="2007">
                  <c:v>2080</c:v>
                </c:pt>
                <c:pt idx="2008">
                  <c:v>2090</c:v>
                </c:pt>
                <c:pt idx="2009">
                  <c:v>2085</c:v>
                </c:pt>
                <c:pt idx="2010">
                  <c:v>2065</c:v>
                </c:pt>
                <c:pt idx="2011">
                  <c:v>2075</c:v>
                </c:pt>
                <c:pt idx="2012">
                  <c:v>2065</c:v>
                </c:pt>
                <c:pt idx="2013">
                  <c:v>2090</c:v>
                </c:pt>
                <c:pt idx="2014">
                  <c:v>2075</c:v>
                </c:pt>
                <c:pt idx="2015">
                  <c:v>2090</c:v>
                </c:pt>
                <c:pt idx="2016">
                  <c:v>2060</c:v>
                </c:pt>
                <c:pt idx="2017">
                  <c:v>2040</c:v>
                </c:pt>
                <c:pt idx="2018">
                  <c:v>2035</c:v>
                </c:pt>
                <c:pt idx="2019">
                  <c:v>2025</c:v>
                </c:pt>
                <c:pt idx="2020">
                  <c:v>2065</c:v>
                </c:pt>
                <c:pt idx="2021">
                  <c:v>2025</c:v>
                </c:pt>
                <c:pt idx="2022">
                  <c:v>2035</c:v>
                </c:pt>
                <c:pt idx="2023">
                  <c:v>2040</c:v>
                </c:pt>
                <c:pt idx="2024">
                  <c:v>2030</c:v>
                </c:pt>
                <c:pt idx="2025">
                  <c:v>2055</c:v>
                </c:pt>
                <c:pt idx="2026">
                  <c:v>2035</c:v>
                </c:pt>
                <c:pt idx="2027">
                  <c:v>2025</c:v>
                </c:pt>
                <c:pt idx="2028">
                  <c:v>2035</c:v>
                </c:pt>
                <c:pt idx="2029">
                  <c:v>2035</c:v>
                </c:pt>
                <c:pt idx="2030">
                  <c:v>2045</c:v>
                </c:pt>
                <c:pt idx="2031">
                  <c:v>2070</c:v>
                </c:pt>
                <c:pt idx="2032">
                  <c:v>2045</c:v>
                </c:pt>
                <c:pt idx="2033">
                  <c:v>2040</c:v>
                </c:pt>
                <c:pt idx="2034">
                  <c:v>2045</c:v>
                </c:pt>
                <c:pt idx="2035">
                  <c:v>2025</c:v>
                </c:pt>
                <c:pt idx="2036">
                  <c:v>2045</c:v>
                </c:pt>
                <c:pt idx="2037">
                  <c:v>2035</c:v>
                </c:pt>
                <c:pt idx="2038">
                  <c:v>2050</c:v>
                </c:pt>
                <c:pt idx="2039">
                  <c:v>2040</c:v>
                </c:pt>
                <c:pt idx="2040">
                  <c:v>2030</c:v>
                </c:pt>
                <c:pt idx="2041">
                  <c:v>2020</c:v>
                </c:pt>
                <c:pt idx="2042">
                  <c:v>2045</c:v>
                </c:pt>
                <c:pt idx="2043">
                  <c:v>2055</c:v>
                </c:pt>
                <c:pt idx="2044">
                  <c:v>2060</c:v>
                </c:pt>
                <c:pt idx="2045">
                  <c:v>2035</c:v>
                </c:pt>
                <c:pt idx="2046">
                  <c:v>2035</c:v>
                </c:pt>
                <c:pt idx="2047">
                  <c:v>2035</c:v>
                </c:pt>
                <c:pt idx="2048">
                  <c:v>2045</c:v>
                </c:pt>
                <c:pt idx="2049">
                  <c:v>2045</c:v>
                </c:pt>
                <c:pt idx="2050">
                  <c:v>2040</c:v>
                </c:pt>
                <c:pt idx="2051">
                  <c:v>2045</c:v>
                </c:pt>
                <c:pt idx="2052">
                  <c:v>2055</c:v>
                </c:pt>
                <c:pt idx="2053">
                  <c:v>2050</c:v>
                </c:pt>
                <c:pt idx="2054">
                  <c:v>2065</c:v>
                </c:pt>
                <c:pt idx="2055">
                  <c:v>2085</c:v>
                </c:pt>
                <c:pt idx="2056">
                  <c:v>2085</c:v>
                </c:pt>
                <c:pt idx="2057">
                  <c:v>2105</c:v>
                </c:pt>
                <c:pt idx="2058">
                  <c:v>2140</c:v>
                </c:pt>
                <c:pt idx="2059">
                  <c:v>2175</c:v>
                </c:pt>
                <c:pt idx="2060">
                  <c:v>2170</c:v>
                </c:pt>
                <c:pt idx="2061">
                  <c:v>2155</c:v>
                </c:pt>
                <c:pt idx="2062">
                  <c:v>2210</c:v>
                </c:pt>
                <c:pt idx="2063">
                  <c:v>2300</c:v>
                </c:pt>
                <c:pt idx="2064">
                  <c:v>2330</c:v>
                </c:pt>
                <c:pt idx="2065">
                  <c:v>2325</c:v>
                </c:pt>
                <c:pt idx="2066">
                  <c:v>2355</c:v>
                </c:pt>
                <c:pt idx="2067">
                  <c:v>2285</c:v>
                </c:pt>
                <c:pt idx="2068">
                  <c:v>2255</c:v>
                </c:pt>
                <c:pt idx="2069">
                  <c:v>2200</c:v>
                </c:pt>
                <c:pt idx="2070">
                  <c:v>2220</c:v>
                </c:pt>
                <c:pt idx="2071">
                  <c:v>2185</c:v>
                </c:pt>
                <c:pt idx="2072">
                  <c:v>2205</c:v>
                </c:pt>
                <c:pt idx="2073">
                  <c:v>2170</c:v>
                </c:pt>
                <c:pt idx="2074">
                  <c:v>2175</c:v>
                </c:pt>
                <c:pt idx="2075">
                  <c:v>2135</c:v>
                </c:pt>
                <c:pt idx="2076">
                  <c:v>2090</c:v>
                </c:pt>
                <c:pt idx="2077">
                  <c:v>2050</c:v>
                </c:pt>
                <c:pt idx="2078">
                  <c:v>2075</c:v>
                </c:pt>
                <c:pt idx="2079">
                  <c:v>2030</c:v>
                </c:pt>
                <c:pt idx="2080">
                  <c:v>2035</c:v>
                </c:pt>
                <c:pt idx="2081">
                  <c:v>2080</c:v>
                </c:pt>
                <c:pt idx="2082">
                  <c:v>2025</c:v>
                </c:pt>
                <c:pt idx="2083">
                  <c:v>2030</c:v>
                </c:pt>
                <c:pt idx="2084">
                  <c:v>2050</c:v>
                </c:pt>
                <c:pt idx="2085">
                  <c:v>2055</c:v>
                </c:pt>
                <c:pt idx="2086">
                  <c:v>2025</c:v>
                </c:pt>
                <c:pt idx="2087">
                  <c:v>2045</c:v>
                </c:pt>
                <c:pt idx="2088">
                  <c:v>2040</c:v>
                </c:pt>
                <c:pt idx="2089">
                  <c:v>2040</c:v>
                </c:pt>
                <c:pt idx="2090">
                  <c:v>2040</c:v>
                </c:pt>
                <c:pt idx="2091">
                  <c:v>2040</c:v>
                </c:pt>
                <c:pt idx="2092">
                  <c:v>2045</c:v>
                </c:pt>
                <c:pt idx="2093">
                  <c:v>2045</c:v>
                </c:pt>
                <c:pt idx="2094">
                  <c:v>2035</c:v>
                </c:pt>
                <c:pt idx="2095">
                  <c:v>2030</c:v>
                </c:pt>
                <c:pt idx="2096">
                  <c:v>2030</c:v>
                </c:pt>
                <c:pt idx="2097">
                  <c:v>2030</c:v>
                </c:pt>
                <c:pt idx="2098">
                  <c:v>2025</c:v>
                </c:pt>
                <c:pt idx="2099">
                  <c:v>2030</c:v>
                </c:pt>
                <c:pt idx="2100">
                  <c:v>2030</c:v>
                </c:pt>
                <c:pt idx="2101">
                  <c:v>2045</c:v>
                </c:pt>
                <c:pt idx="2102">
                  <c:v>2030</c:v>
                </c:pt>
                <c:pt idx="2103">
                  <c:v>2045</c:v>
                </c:pt>
                <c:pt idx="2104">
                  <c:v>2030</c:v>
                </c:pt>
                <c:pt idx="2105">
                  <c:v>2035</c:v>
                </c:pt>
                <c:pt idx="2106">
                  <c:v>2030</c:v>
                </c:pt>
                <c:pt idx="2107">
                  <c:v>2030</c:v>
                </c:pt>
                <c:pt idx="2108">
                  <c:v>2030</c:v>
                </c:pt>
                <c:pt idx="2109">
                  <c:v>2025</c:v>
                </c:pt>
                <c:pt idx="2110">
                  <c:v>2035</c:v>
                </c:pt>
                <c:pt idx="2111">
                  <c:v>2040</c:v>
                </c:pt>
                <c:pt idx="2112">
                  <c:v>2035</c:v>
                </c:pt>
                <c:pt idx="2113">
                  <c:v>2035</c:v>
                </c:pt>
                <c:pt idx="2114">
                  <c:v>2030</c:v>
                </c:pt>
                <c:pt idx="2115">
                  <c:v>2035</c:v>
                </c:pt>
                <c:pt idx="2116">
                  <c:v>2035</c:v>
                </c:pt>
                <c:pt idx="2117">
                  <c:v>2045</c:v>
                </c:pt>
                <c:pt idx="2118">
                  <c:v>2045</c:v>
                </c:pt>
                <c:pt idx="2119">
                  <c:v>2040</c:v>
                </c:pt>
                <c:pt idx="2120">
                  <c:v>2045</c:v>
                </c:pt>
                <c:pt idx="2121">
                  <c:v>2040</c:v>
                </c:pt>
                <c:pt idx="2122">
                  <c:v>2035</c:v>
                </c:pt>
                <c:pt idx="2123">
                  <c:v>2060</c:v>
                </c:pt>
                <c:pt idx="2124">
                  <c:v>2035</c:v>
                </c:pt>
                <c:pt idx="2125">
                  <c:v>2030</c:v>
                </c:pt>
                <c:pt idx="2126">
                  <c:v>2030</c:v>
                </c:pt>
                <c:pt idx="2127">
                  <c:v>2045</c:v>
                </c:pt>
                <c:pt idx="2128">
                  <c:v>2030</c:v>
                </c:pt>
                <c:pt idx="2129">
                  <c:v>2050</c:v>
                </c:pt>
                <c:pt idx="2130">
                  <c:v>2055</c:v>
                </c:pt>
                <c:pt idx="2131">
                  <c:v>2060</c:v>
                </c:pt>
                <c:pt idx="2132">
                  <c:v>2050</c:v>
                </c:pt>
                <c:pt idx="2133">
                  <c:v>2050</c:v>
                </c:pt>
                <c:pt idx="2134">
                  <c:v>2055</c:v>
                </c:pt>
                <c:pt idx="2135">
                  <c:v>2050</c:v>
                </c:pt>
                <c:pt idx="2136">
                  <c:v>2095</c:v>
                </c:pt>
                <c:pt idx="2137">
                  <c:v>2100</c:v>
                </c:pt>
                <c:pt idx="2138">
                  <c:v>2100</c:v>
                </c:pt>
                <c:pt idx="2139">
                  <c:v>2110</c:v>
                </c:pt>
                <c:pt idx="2140">
                  <c:v>2165</c:v>
                </c:pt>
                <c:pt idx="2141">
                  <c:v>2160</c:v>
                </c:pt>
                <c:pt idx="2142">
                  <c:v>2285</c:v>
                </c:pt>
                <c:pt idx="2143">
                  <c:v>2310</c:v>
                </c:pt>
                <c:pt idx="2144">
                  <c:v>2355</c:v>
                </c:pt>
                <c:pt idx="2145">
                  <c:v>2635</c:v>
                </c:pt>
                <c:pt idx="2146">
                  <c:v>2470</c:v>
                </c:pt>
                <c:pt idx="2147">
                  <c:v>2595</c:v>
                </c:pt>
                <c:pt idx="2148">
                  <c:v>2710</c:v>
                </c:pt>
                <c:pt idx="2149">
                  <c:v>2635</c:v>
                </c:pt>
                <c:pt idx="2150">
                  <c:v>2620</c:v>
                </c:pt>
                <c:pt idx="2151">
                  <c:v>2665</c:v>
                </c:pt>
                <c:pt idx="2152">
                  <c:v>2640</c:v>
                </c:pt>
                <c:pt idx="2153">
                  <c:v>2540</c:v>
                </c:pt>
                <c:pt idx="2154">
                  <c:v>2520</c:v>
                </c:pt>
                <c:pt idx="2155">
                  <c:v>2460</c:v>
                </c:pt>
                <c:pt idx="2156">
                  <c:v>2465</c:v>
                </c:pt>
                <c:pt idx="2157">
                  <c:v>2420</c:v>
                </c:pt>
                <c:pt idx="2158">
                  <c:v>2370</c:v>
                </c:pt>
                <c:pt idx="2159">
                  <c:v>2285</c:v>
                </c:pt>
                <c:pt idx="2160">
                  <c:v>2260</c:v>
                </c:pt>
                <c:pt idx="2161">
                  <c:v>2185</c:v>
                </c:pt>
                <c:pt idx="2162">
                  <c:v>2115</c:v>
                </c:pt>
                <c:pt idx="2163">
                  <c:v>2110</c:v>
                </c:pt>
                <c:pt idx="2164">
                  <c:v>2115</c:v>
                </c:pt>
                <c:pt idx="2165">
                  <c:v>2105</c:v>
                </c:pt>
                <c:pt idx="2166">
                  <c:v>2080</c:v>
                </c:pt>
                <c:pt idx="2167">
                  <c:v>2080</c:v>
                </c:pt>
                <c:pt idx="2168">
                  <c:v>2080</c:v>
                </c:pt>
                <c:pt idx="2169">
                  <c:v>2050</c:v>
                </c:pt>
                <c:pt idx="2170">
                  <c:v>2040</c:v>
                </c:pt>
                <c:pt idx="2171">
                  <c:v>2060</c:v>
                </c:pt>
                <c:pt idx="2172">
                  <c:v>2055</c:v>
                </c:pt>
                <c:pt idx="2173">
                  <c:v>2040</c:v>
                </c:pt>
                <c:pt idx="2174">
                  <c:v>2045</c:v>
                </c:pt>
                <c:pt idx="2175">
                  <c:v>2040</c:v>
                </c:pt>
                <c:pt idx="2176">
                  <c:v>2045</c:v>
                </c:pt>
                <c:pt idx="2177">
                  <c:v>2055</c:v>
                </c:pt>
                <c:pt idx="2178">
                  <c:v>2040</c:v>
                </c:pt>
                <c:pt idx="2179">
                  <c:v>2040</c:v>
                </c:pt>
                <c:pt idx="2180">
                  <c:v>2050</c:v>
                </c:pt>
                <c:pt idx="2181">
                  <c:v>2040</c:v>
                </c:pt>
                <c:pt idx="2182">
                  <c:v>2035</c:v>
                </c:pt>
                <c:pt idx="2183">
                  <c:v>2020</c:v>
                </c:pt>
                <c:pt idx="2184">
                  <c:v>2025</c:v>
                </c:pt>
                <c:pt idx="2185">
                  <c:v>2030</c:v>
                </c:pt>
                <c:pt idx="2186">
                  <c:v>2045</c:v>
                </c:pt>
                <c:pt idx="2187">
                  <c:v>2020</c:v>
                </c:pt>
                <c:pt idx="2188">
                  <c:v>2025</c:v>
                </c:pt>
                <c:pt idx="2189">
                  <c:v>2030</c:v>
                </c:pt>
                <c:pt idx="2190">
                  <c:v>2030</c:v>
                </c:pt>
                <c:pt idx="2191">
                  <c:v>2015</c:v>
                </c:pt>
                <c:pt idx="2192">
                  <c:v>2045</c:v>
                </c:pt>
                <c:pt idx="2193">
                  <c:v>2035</c:v>
                </c:pt>
                <c:pt idx="2194">
                  <c:v>2040</c:v>
                </c:pt>
                <c:pt idx="2195">
                  <c:v>2025</c:v>
                </c:pt>
                <c:pt idx="2196">
                  <c:v>2040</c:v>
                </c:pt>
                <c:pt idx="2197">
                  <c:v>2030</c:v>
                </c:pt>
                <c:pt idx="2198">
                  <c:v>2025</c:v>
                </c:pt>
                <c:pt idx="2199">
                  <c:v>2010</c:v>
                </c:pt>
                <c:pt idx="2200">
                  <c:v>2025</c:v>
                </c:pt>
                <c:pt idx="2201">
                  <c:v>2025</c:v>
                </c:pt>
                <c:pt idx="2202">
                  <c:v>2025</c:v>
                </c:pt>
                <c:pt idx="2203">
                  <c:v>2045</c:v>
                </c:pt>
                <c:pt idx="2204">
                  <c:v>2035</c:v>
                </c:pt>
                <c:pt idx="2205">
                  <c:v>2035</c:v>
                </c:pt>
                <c:pt idx="2206">
                  <c:v>2055</c:v>
                </c:pt>
                <c:pt idx="2207">
                  <c:v>2045</c:v>
                </c:pt>
                <c:pt idx="2208">
                  <c:v>2015</c:v>
                </c:pt>
                <c:pt idx="2209">
                  <c:v>2030</c:v>
                </c:pt>
                <c:pt idx="2210">
                  <c:v>2035</c:v>
                </c:pt>
                <c:pt idx="2211">
                  <c:v>2025</c:v>
                </c:pt>
                <c:pt idx="2212">
                  <c:v>2020</c:v>
                </c:pt>
                <c:pt idx="2213">
                  <c:v>2035</c:v>
                </c:pt>
                <c:pt idx="2214">
                  <c:v>2010</c:v>
                </c:pt>
                <c:pt idx="2215">
                  <c:v>2030</c:v>
                </c:pt>
                <c:pt idx="2216">
                  <c:v>2040</c:v>
                </c:pt>
                <c:pt idx="2217">
                  <c:v>2030</c:v>
                </c:pt>
                <c:pt idx="2218">
                  <c:v>2030</c:v>
                </c:pt>
                <c:pt idx="2219">
                  <c:v>2030</c:v>
                </c:pt>
                <c:pt idx="2220">
                  <c:v>2030</c:v>
                </c:pt>
                <c:pt idx="2221">
                  <c:v>2035</c:v>
                </c:pt>
                <c:pt idx="2222">
                  <c:v>2035</c:v>
                </c:pt>
                <c:pt idx="2223">
                  <c:v>2030</c:v>
                </c:pt>
                <c:pt idx="2224">
                  <c:v>2025</c:v>
                </c:pt>
                <c:pt idx="2225">
                  <c:v>2020</c:v>
                </c:pt>
                <c:pt idx="2226">
                  <c:v>2025</c:v>
                </c:pt>
                <c:pt idx="2227">
                  <c:v>2030</c:v>
                </c:pt>
                <c:pt idx="2228">
                  <c:v>2025</c:v>
                </c:pt>
                <c:pt idx="2229">
                  <c:v>2025</c:v>
                </c:pt>
                <c:pt idx="2230">
                  <c:v>2035</c:v>
                </c:pt>
                <c:pt idx="2231">
                  <c:v>2030</c:v>
                </c:pt>
                <c:pt idx="2232">
                  <c:v>2010</c:v>
                </c:pt>
                <c:pt idx="2233">
                  <c:v>2025</c:v>
                </c:pt>
                <c:pt idx="2234">
                  <c:v>2025</c:v>
                </c:pt>
                <c:pt idx="2235">
                  <c:v>2025</c:v>
                </c:pt>
                <c:pt idx="2236">
                  <c:v>2020</c:v>
                </c:pt>
                <c:pt idx="2237">
                  <c:v>2020</c:v>
                </c:pt>
                <c:pt idx="2238">
                  <c:v>2030</c:v>
                </c:pt>
                <c:pt idx="2239">
                  <c:v>2020</c:v>
                </c:pt>
                <c:pt idx="2240">
                  <c:v>2035</c:v>
                </c:pt>
                <c:pt idx="2241">
                  <c:v>2020</c:v>
                </c:pt>
                <c:pt idx="2242">
                  <c:v>2030</c:v>
                </c:pt>
                <c:pt idx="2243">
                  <c:v>2030</c:v>
                </c:pt>
                <c:pt idx="2244">
                  <c:v>2030</c:v>
                </c:pt>
                <c:pt idx="2245">
                  <c:v>2030</c:v>
                </c:pt>
                <c:pt idx="2246">
                  <c:v>2015</c:v>
                </c:pt>
                <c:pt idx="2247">
                  <c:v>2030</c:v>
                </c:pt>
                <c:pt idx="2248">
                  <c:v>2045</c:v>
                </c:pt>
                <c:pt idx="2249">
                  <c:v>2030</c:v>
                </c:pt>
                <c:pt idx="2250">
                  <c:v>2040</c:v>
                </c:pt>
                <c:pt idx="2251">
                  <c:v>2025</c:v>
                </c:pt>
                <c:pt idx="2252">
                  <c:v>2030</c:v>
                </c:pt>
                <c:pt idx="2253">
                  <c:v>2015</c:v>
                </c:pt>
                <c:pt idx="2254">
                  <c:v>2055</c:v>
                </c:pt>
                <c:pt idx="2255">
                  <c:v>2045</c:v>
                </c:pt>
                <c:pt idx="2256">
                  <c:v>2020</c:v>
                </c:pt>
                <c:pt idx="2257">
                  <c:v>2030</c:v>
                </c:pt>
                <c:pt idx="2258">
                  <c:v>2040</c:v>
                </c:pt>
                <c:pt idx="2259">
                  <c:v>2020</c:v>
                </c:pt>
                <c:pt idx="2260">
                  <c:v>2030</c:v>
                </c:pt>
                <c:pt idx="2261">
                  <c:v>2015</c:v>
                </c:pt>
                <c:pt idx="2262">
                  <c:v>2030</c:v>
                </c:pt>
                <c:pt idx="2263">
                  <c:v>2025</c:v>
                </c:pt>
                <c:pt idx="2264">
                  <c:v>2000</c:v>
                </c:pt>
                <c:pt idx="2265">
                  <c:v>2010</c:v>
                </c:pt>
                <c:pt idx="2266">
                  <c:v>2015</c:v>
                </c:pt>
                <c:pt idx="2267">
                  <c:v>2025</c:v>
                </c:pt>
                <c:pt idx="2268">
                  <c:v>2010</c:v>
                </c:pt>
                <c:pt idx="2269">
                  <c:v>2015</c:v>
                </c:pt>
                <c:pt idx="2270">
                  <c:v>2030</c:v>
                </c:pt>
                <c:pt idx="2271">
                  <c:v>2010</c:v>
                </c:pt>
                <c:pt idx="2272">
                  <c:v>2035</c:v>
                </c:pt>
                <c:pt idx="2273">
                  <c:v>2035</c:v>
                </c:pt>
                <c:pt idx="2274">
                  <c:v>2020</c:v>
                </c:pt>
                <c:pt idx="2275">
                  <c:v>2025</c:v>
                </c:pt>
                <c:pt idx="2276">
                  <c:v>2025</c:v>
                </c:pt>
                <c:pt idx="2277">
                  <c:v>2020</c:v>
                </c:pt>
                <c:pt idx="2278">
                  <c:v>2030</c:v>
                </c:pt>
                <c:pt idx="2279">
                  <c:v>2020</c:v>
                </c:pt>
                <c:pt idx="2280">
                  <c:v>2025</c:v>
                </c:pt>
                <c:pt idx="2281">
                  <c:v>2020</c:v>
                </c:pt>
                <c:pt idx="2282">
                  <c:v>2020</c:v>
                </c:pt>
                <c:pt idx="2283">
                  <c:v>2030</c:v>
                </c:pt>
                <c:pt idx="2284">
                  <c:v>2030</c:v>
                </c:pt>
                <c:pt idx="2285">
                  <c:v>2015</c:v>
                </c:pt>
                <c:pt idx="2286">
                  <c:v>2005</c:v>
                </c:pt>
                <c:pt idx="2287">
                  <c:v>2025</c:v>
                </c:pt>
                <c:pt idx="2288">
                  <c:v>2030</c:v>
                </c:pt>
                <c:pt idx="2289">
                  <c:v>2035</c:v>
                </c:pt>
                <c:pt idx="2290">
                  <c:v>2035</c:v>
                </c:pt>
                <c:pt idx="2291">
                  <c:v>2040</c:v>
                </c:pt>
                <c:pt idx="2292">
                  <c:v>2035</c:v>
                </c:pt>
                <c:pt idx="2293">
                  <c:v>2040</c:v>
                </c:pt>
                <c:pt idx="2294">
                  <c:v>2030</c:v>
                </c:pt>
                <c:pt idx="2295">
                  <c:v>2020</c:v>
                </c:pt>
                <c:pt idx="2296">
                  <c:v>2015</c:v>
                </c:pt>
                <c:pt idx="2297">
                  <c:v>2005</c:v>
                </c:pt>
                <c:pt idx="2298">
                  <c:v>2025</c:v>
                </c:pt>
                <c:pt idx="2299">
                  <c:v>2030</c:v>
                </c:pt>
                <c:pt idx="2300">
                  <c:v>2020</c:v>
                </c:pt>
                <c:pt idx="2301">
                  <c:v>2025</c:v>
                </c:pt>
                <c:pt idx="2302">
                  <c:v>2030</c:v>
                </c:pt>
                <c:pt idx="2303">
                  <c:v>2030</c:v>
                </c:pt>
                <c:pt idx="2304">
                  <c:v>2040</c:v>
                </c:pt>
                <c:pt idx="2305">
                  <c:v>2055</c:v>
                </c:pt>
                <c:pt idx="2306">
                  <c:v>2050</c:v>
                </c:pt>
                <c:pt idx="2307">
                  <c:v>2035</c:v>
                </c:pt>
                <c:pt idx="2308">
                  <c:v>2015</c:v>
                </c:pt>
                <c:pt idx="2309">
                  <c:v>2025</c:v>
                </c:pt>
                <c:pt idx="2310">
                  <c:v>2010</c:v>
                </c:pt>
                <c:pt idx="2311">
                  <c:v>2035</c:v>
                </c:pt>
                <c:pt idx="2312">
                  <c:v>2030</c:v>
                </c:pt>
                <c:pt idx="2313">
                  <c:v>2020</c:v>
                </c:pt>
                <c:pt idx="2314">
                  <c:v>2010</c:v>
                </c:pt>
                <c:pt idx="2315">
                  <c:v>2025</c:v>
                </c:pt>
                <c:pt idx="2316">
                  <c:v>2020</c:v>
                </c:pt>
                <c:pt idx="2317">
                  <c:v>2020</c:v>
                </c:pt>
                <c:pt idx="2318">
                  <c:v>2035</c:v>
                </c:pt>
                <c:pt idx="2319">
                  <c:v>2015</c:v>
                </c:pt>
                <c:pt idx="2320">
                  <c:v>2025</c:v>
                </c:pt>
                <c:pt idx="2321">
                  <c:v>2030</c:v>
                </c:pt>
                <c:pt idx="2322">
                  <c:v>2025</c:v>
                </c:pt>
                <c:pt idx="2323">
                  <c:v>2015</c:v>
                </c:pt>
                <c:pt idx="2324">
                  <c:v>2030</c:v>
                </c:pt>
                <c:pt idx="2325">
                  <c:v>2020</c:v>
                </c:pt>
                <c:pt idx="2326">
                  <c:v>2025</c:v>
                </c:pt>
                <c:pt idx="2327">
                  <c:v>2035</c:v>
                </c:pt>
                <c:pt idx="2328">
                  <c:v>2010</c:v>
                </c:pt>
                <c:pt idx="2329">
                  <c:v>2020</c:v>
                </c:pt>
                <c:pt idx="2330">
                  <c:v>2025</c:v>
                </c:pt>
                <c:pt idx="2331">
                  <c:v>2025</c:v>
                </c:pt>
                <c:pt idx="2332">
                  <c:v>2040</c:v>
                </c:pt>
                <c:pt idx="2333">
                  <c:v>2035</c:v>
                </c:pt>
                <c:pt idx="2334">
                  <c:v>2025</c:v>
                </c:pt>
                <c:pt idx="2335">
                  <c:v>2030</c:v>
                </c:pt>
                <c:pt idx="2336">
                  <c:v>2025</c:v>
                </c:pt>
                <c:pt idx="2337">
                  <c:v>2030</c:v>
                </c:pt>
                <c:pt idx="2338">
                  <c:v>2035</c:v>
                </c:pt>
                <c:pt idx="2339">
                  <c:v>2030</c:v>
                </c:pt>
                <c:pt idx="2340">
                  <c:v>2030</c:v>
                </c:pt>
                <c:pt idx="2341">
                  <c:v>2025</c:v>
                </c:pt>
                <c:pt idx="2342">
                  <c:v>2015</c:v>
                </c:pt>
                <c:pt idx="2343">
                  <c:v>2025</c:v>
                </c:pt>
                <c:pt idx="2344">
                  <c:v>2020</c:v>
                </c:pt>
                <c:pt idx="2345">
                  <c:v>2030</c:v>
                </c:pt>
                <c:pt idx="2346">
                  <c:v>2035</c:v>
                </c:pt>
                <c:pt idx="2347">
                  <c:v>2025</c:v>
                </c:pt>
                <c:pt idx="2348">
                  <c:v>2010</c:v>
                </c:pt>
                <c:pt idx="2349">
                  <c:v>2010</c:v>
                </c:pt>
                <c:pt idx="2350">
                  <c:v>2015</c:v>
                </c:pt>
                <c:pt idx="2351">
                  <c:v>2015</c:v>
                </c:pt>
                <c:pt idx="2352">
                  <c:v>2030</c:v>
                </c:pt>
                <c:pt idx="2353">
                  <c:v>2030</c:v>
                </c:pt>
                <c:pt idx="2354">
                  <c:v>2020</c:v>
                </c:pt>
                <c:pt idx="2355">
                  <c:v>2025</c:v>
                </c:pt>
                <c:pt idx="2356">
                  <c:v>2030</c:v>
                </c:pt>
                <c:pt idx="2357">
                  <c:v>2025</c:v>
                </c:pt>
                <c:pt idx="2358">
                  <c:v>2025</c:v>
                </c:pt>
                <c:pt idx="2359">
                  <c:v>2025</c:v>
                </c:pt>
                <c:pt idx="2360">
                  <c:v>2030</c:v>
                </c:pt>
                <c:pt idx="2361">
                  <c:v>2035</c:v>
                </c:pt>
                <c:pt idx="2362">
                  <c:v>2025</c:v>
                </c:pt>
                <c:pt idx="2363">
                  <c:v>2025</c:v>
                </c:pt>
                <c:pt idx="2364">
                  <c:v>2020</c:v>
                </c:pt>
                <c:pt idx="2365">
                  <c:v>2005</c:v>
                </c:pt>
                <c:pt idx="2366">
                  <c:v>2025</c:v>
                </c:pt>
                <c:pt idx="2367">
                  <c:v>2030</c:v>
                </c:pt>
                <c:pt idx="2368">
                  <c:v>2035</c:v>
                </c:pt>
                <c:pt idx="2369">
                  <c:v>2025</c:v>
                </c:pt>
                <c:pt idx="2370">
                  <c:v>2020</c:v>
                </c:pt>
                <c:pt idx="2371">
                  <c:v>2025</c:v>
                </c:pt>
                <c:pt idx="2372">
                  <c:v>2020</c:v>
                </c:pt>
                <c:pt idx="2373">
                  <c:v>2010</c:v>
                </c:pt>
                <c:pt idx="2374">
                  <c:v>2050</c:v>
                </c:pt>
                <c:pt idx="2375">
                  <c:v>2030</c:v>
                </c:pt>
                <c:pt idx="2376">
                  <c:v>2030</c:v>
                </c:pt>
                <c:pt idx="2377">
                  <c:v>2025</c:v>
                </c:pt>
                <c:pt idx="2378">
                  <c:v>2010</c:v>
                </c:pt>
                <c:pt idx="2379">
                  <c:v>2025</c:v>
                </c:pt>
                <c:pt idx="2380">
                  <c:v>2035</c:v>
                </c:pt>
                <c:pt idx="2381">
                  <c:v>2025</c:v>
                </c:pt>
                <c:pt idx="2382">
                  <c:v>2025</c:v>
                </c:pt>
                <c:pt idx="2383">
                  <c:v>2015</c:v>
                </c:pt>
                <c:pt idx="2384">
                  <c:v>2025</c:v>
                </c:pt>
                <c:pt idx="2385">
                  <c:v>2015</c:v>
                </c:pt>
                <c:pt idx="2386">
                  <c:v>2025</c:v>
                </c:pt>
                <c:pt idx="2387">
                  <c:v>2035</c:v>
                </c:pt>
                <c:pt idx="2388">
                  <c:v>2030</c:v>
                </c:pt>
                <c:pt idx="2389">
                  <c:v>2030</c:v>
                </c:pt>
                <c:pt idx="2390">
                  <c:v>2025</c:v>
                </c:pt>
                <c:pt idx="2391">
                  <c:v>2020</c:v>
                </c:pt>
                <c:pt idx="2392">
                  <c:v>2020</c:v>
                </c:pt>
                <c:pt idx="2393">
                  <c:v>2015</c:v>
                </c:pt>
                <c:pt idx="2394">
                  <c:v>2025</c:v>
                </c:pt>
                <c:pt idx="2395">
                  <c:v>2015</c:v>
                </c:pt>
                <c:pt idx="2396">
                  <c:v>2020</c:v>
                </c:pt>
                <c:pt idx="2397">
                  <c:v>2030</c:v>
                </c:pt>
                <c:pt idx="2398">
                  <c:v>2025</c:v>
                </c:pt>
                <c:pt idx="2399">
                  <c:v>2020</c:v>
                </c:pt>
                <c:pt idx="2400">
                  <c:v>2020</c:v>
                </c:pt>
                <c:pt idx="2401">
                  <c:v>2030</c:v>
                </c:pt>
                <c:pt idx="2402">
                  <c:v>2030</c:v>
                </c:pt>
                <c:pt idx="2403">
                  <c:v>2015</c:v>
                </c:pt>
                <c:pt idx="2404">
                  <c:v>2005</c:v>
                </c:pt>
                <c:pt idx="2405">
                  <c:v>2010</c:v>
                </c:pt>
                <c:pt idx="2406">
                  <c:v>2020</c:v>
                </c:pt>
                <c:pt idx="2407">
                  <c:v>2015</c:v>
                </c:pt>
                <c:pt idx="2408">
                  <c:v>2025</c:v>
                </c:pt>
                <c:pt idx="2409">
                  <c:v>2020</c:v>
                </c:pt>
                <c:pt idx="2410">
                  <c:v>2005</c:v>
                </c:pt>
                <c:pt idx="2411">
                  <c:v>2015</c:v>
                </c:pt>
                <c:pt idx="2412">
                  <c:v>2015</c:v>
                </c:pt>
                <c:pt idx="2413">
                  <c:v>2005</c:v>
                </c:pt>
                <c:pt idx="2414">
                  <c:v>2025</c:v>
                </c:pt>
                <c:pt idx="2415">
                  <c:v>2015</c:v>
                </c:pt>
                <c:pt idx="2416">
                  <c:v>2015</c:v>
                </c:pt>
                <c:pt idx="2417">
                  <c:v>2010</c:v>
                </c:pt>
                <c:pt idx="2418">
                  <c:v>2025</c:v>
                </c:pt>
                <c:pt idx="2419">
                  <c:v>2020</c:v>
                </c:pt>
                <c:pt idx="2420">
                  <c:v>2015</c:v>
                </c:pt>
                <c:pt idx="2421">
                  <c:v>2025</c:v>
                </c:pt>
                <c:pt idx="2422">
                  <c:v>2020</c:v>
                </c:pt>
                <c:pt idx="2423">
                  <c:v>2030</c:v>
                </c:pt>
                <c:pt idx="2424">
                  <c:v>2025</c:v>
                </c:pt>
                <c:pt idx="2425">
                  <c:v>2020</c:v>
                </c:pt>
                <c:pt idx="2426">
                  <c:v>2030</c:v>
                </c:pt>
                <c:pt idx="2427">
                  <c:v>2030</c:v>
                </c:pt>
                <c:pt idx="2428">
                  <c:v>2020</c:v>
                </c:pt>
                <c:pt idx="2429">
                  <c:v>2015</c:v>
                </c:pt>
                <c:pt idx="2430">
                  <c:v>2030</c:v>
                </c:pt>
                <c:pt idx="2431">
                  <c:v>2015</c:v>
                </c:pt>
                <c:pt idx="2432">
                  <c:v>2015</c:v>
                </c:pt>
                <c:pt idx="2433">
                  <c:v>2020</c:v>
                </c:pt>
                <c:pt idx="2434">
                  <c:v>2035</c:v>
                </c:pt>
                <c:pt idx="2435">
                  <c:v>2020</c:v>
                </c:pt>
                <c:pt idx="2436">
                  <c:v>2020</c:v>
                </c:pt>
                <c:pt idx="2437">
                  <c:v>2040</c:v>
                </c:pt>
                <c:pt idx="2438">
                  <c:v>2025</c:v>
                </c:pt>
                <c:pt idx="2439">
                  <c:v>2010</c:v>
                </c:pt>
                <c:pt idx="2440">
                  <c:v>2040</c:v>
                </c:pt>
                <c:pt idx="2441">
                  <c:v>2020</c:v>
                </c:pt>
                <c:pt idx="2442">
                  <c:v>2015</c:v>
                </c:pt>
                <c:pt idx="2443">
                  <c:v>2020</c:v>
                </c:pt>
                <c:pt idx="2444">
                  <c:v>2010</c:v>
                </c:pt>
                <c:pt idx="2445">
                  <c:v>2015</c:v>
                </c:pt>
                <c:pt idx="2446">
                  <c:v>2025</c:v>
                </c:pt>
                <c:pt idx="2447">
                  <c:v>2020</c:v>
                </c:pt>
                <c:pt idx="2448">
                  <c:v>2020</c:v>
                </c:pt>
                <c:pt idx="2449">
                  <c:v>2030</c:v>
                </c:pt>
                <c:pt idx="2450">
                  <c:v>2040</c:v>
                </c:pt>
                <c:pt idx="2451">
                  <c:v>2035</c:v>
                </c:pt>
                <c:pt idx="2452">
                  <c:v>2030</c:v>
                </c:pt>
                <c:pt idx="2453">
                  <c:v>2025</c:v>
                </c:pt>
                <c:pt idx="2454">
                  <c:v>2030</c:v>
                </c:pt>
                <c:pt idx="2455">
                  <c:v>2020</c:v>
                </c:pt>
                <c:pt idx="2456">
                  <c:v>2015</c:v>
                </c:pt>
                <c:pt idx="2457">
                  <c:v>2015</c:v>
                </c:pt>
                <c:pt idx="2458">
                  <c:v>2025</c:v>
                </c:pt>
                <c:pt idx="2459">
                  <c:v>2015</c:v>
                </c:pt>
                <c:pt idx="2460">
                  <c:v>2020</c:v>
                </c:pt>
                <c:pt idx="2461">
                  <c:v>2035</c:v>
                </c:pt>
                <c:pt idx="2462">
                  <c:v>2025</c:v>
                </c:pt>
                <c:pt idx="2463">
                  <c:v>2020</c:v>
                </c:pt>
                <c:pt idx="2464">
                  <c:v>2030</c:v>
                </c:pt>
                <c:pt idx="2465">
                  <c:v>2015</c:v>
                </c:pt>
                <c:pt idx="2466">
                  <c:v>2010</c:v>
                </c:pt>
                <c:pt idx="2467">
                  <c:v>2020</c:v>
                </c:pt>
                <c:pt idx="2468">
                  <c:v>2030</c:v>
                </c:pt>
                <c:pt idx="2469">
                  <c:v>2025</c:v>
                </c:pt>
                <c:pt idx="2470">
                  <c:v>2040</c:v>
                </c:pt>
                <c:pt idx="2471">
                  <c:v>2025</c:v>
                </c:pt>
                <c:pt idx="2472">
                  <c:v>2020</c:v>
                </c:pt>
                <c:pt idx="2473">
                  <c:v>2020</c:v>
                </c:pt>
                <c:pt idx="2474">
                  <c:v>2025</c:v>
                </c:pt>
                <c:pt idx="2475">
                  <c:v>2030</c:v>
                </c:pt>
                <c:pt idx="2476">
                  <c:v>2020</c:v>
                </c:pt>
                <c:pt idx="2477">
                  <c:v>2010</c:v>
                </c:pt>
                <c:pt idx="2478">
                  <c:v>2020</c:v>
                </c:pt>
                <c:pt idx="2479">
                  <c:v>2020</c:v>
                </c:pt>
                <c:pt idx="2480">
                  <c:v>2015</c:v>
                </c:pt>
                <c:pt idx="2481">
                  <c:v>2015</c:v>
                </c:pt>
                <c:pt idx="2482">
                  <c:v>2010</c:v>
                </c:pt>
                <c:pt idx="2483">
                  <c:v>2015</c:v>
                </c:pt>
                <c:pt idx="2484">
                  <c:v>2020</c:v>
                </c:pt>
                <c:pt idx="2485">
                  <c:v>2020</c:v>
                </c:pt>
                <c:pt idx="2486">
                  <c:v>2030</c:v>
                </c:pt>
                <c:pt idx="2487">
                  <c:v>2025</c:v>
                </c:pt>
                <c:pt idx="2488">
                  <c:v>2035</c:v>
                </c:pt>
                <c:pt idx="2489">
                  <c:v>2020</c:v>
                </c:pt>
                <c:pt idx="2490">
                  <c:v>2030</c:v>
                </c:pt>
                <c:pt idx="2491">
                  <c:v>2010</c:v>
                </c:pt>
                <c:pt idx="2492">
                  <c:v>2045</c:v>
                </c:pt>
                <c:pt idx="2493">
                  <c:v>2035</c:v>
                </c:pt>
                <c:pt idx="2494">
                  <c:v>2015</c:v>
                </c:pt>
                <c:pt idx="2495">
                  <c:v>2005</c:v>
                </c:pt>
                <c:pt idx="2496">
                  <c:v>2020</c:v>
                </c:pt>
                <c:pt idx="2497">
                  <c:v>2025</c:v>
                </c:pt>
                <c:pt idx="2498">
                  <c:v>2010</c:v>
                </c:pt>
                <c:pt idx="2499">
                  <c:v>2025</c:v>
                </c:pt>
                <c:pt idx="2500">
                  <c:v>2020</c:v>
                </c:pt>
                <c:pt idx="2501">
                  <c:v>2010</c:v>
                </c:pt>
                <c:pt idx="2502">
                  <c:v>2035</c:v>
                </c:pt>
                <c:pt idx="2503">
                  <c:v>2020</c:v>
                </c:pt>
                <c:pt idx="2504">
                  <c:v>2025</c:v>
                </c:pt>
                <c:pt idx="2505">
                  <c:v>2005</c:v>
                </c:pt>
                <c:pt idx="2506">
                  <c:v>2005</c:v>
                </c:pt>
                <c:pt idx="2507">
                  <c:v>2015</c:v>
                </c:pt>
                <c:pt idx="2508">
                  <c:v>2010</c:v>
                </c:pt>
                <c:pt idx="2509">
                  <c:v>2015</c:v>
                </c:pt>
                <c:pt idx="2510">
                  <c:v>2015</c:v>
                </c:pt>
                <c:pt idx="2511">
                  <c:v>2005</c:v>
                </c:pt>
                <c:pt idx="2512">
                  <c:v>2010</c:v>
                </c:pt>
                <c:pt idx="2513">
                  <c:v>2015</c:v>
                </c:pt>
                <c:pt idx="2514">
                  <c:v>2020</c:v>
                </c:pt>
                <c:pt idx="2515">
                  <c:v>2020</c:v>
                </c:pt>
                <c:pt idx="2516">
                  <c:v>2025</c:v>
                </c:pt>
                <c:pt idx="2517">
                  <c:v>2020</c:v>
                </c:pt>
                <c:pt idx="2518">
                  <c:v>2020</c:v>
                </c:pt>
                <c:pt idx="2519">
                  <c:v>2010</c:v>
                </c:pt>
                <c:pt idx="2520">
                  <c:v>2020</c:v>
                </c:pt>
                <c:pt idx="2521">
                  <c:v>2035</c:v>
                </c:pt>
                <c:pt idx="2522">
                  <c:v>2030</c:v>
                </c:pt>
                <c:pt idx="2523">
                  <c:v>2025</c:v>
                </c:pt>
                <c:pt idx="2524">
                  <c:v>2045</c:v>
                </c:pt>
                <c:pt idx="2525">
                  <c:v>2045</c:v>
                </c:pt>
                <c:pt idx="2526">
                  <c:v>2020</c:v>
                </c:pt>
                <c:pt idx="2527">
                  <c:v>2020</c:v>
                </c:pt>
                <c:pt idx="2528">
                  <c:v>2010</c:v>
                </c:pt>
                <c:pt idx="2529">
                  <c:v>2015</c:v>
                </c:pt>
                <c:pt idx="2530">
                  <c:v>2025</c:v>
                </c:pt>
                <c:pt idx="2531">
                  <c:v>2015</c:v>
                </c:pt>
                <c:pt idx="2532">
                  <c:v>2010</c:v>
                </c:pt>
                <c:pt idx="2533">
                  <c:v>2010</c:v>
                </c:pt>
                <c:pt idx="2534">
                  <c:v>2020</c:v>
                </c:pt>
                <c:pt idx="2535">
                  <c:v>2015</c:v>
                </c:pt>
                <c:pt idx="2536">
                  <c:v>2030</c:v>
                </c:pt>
                <c:pt idx="2537">
                  <c:v>2020</c:v>
                </c:pt>
                <c:pt idx="2538">
                  <c:v>2010</c:v>
                </c:pt>
                <c:pt idx="2539">
                  <c:v>2015</c:v>
                </c:pt>
                <c:pt idx="2540">
                  <c:v>2015</c:v>
                </c:pt>
                <c:pt idx="2541">
                  <c:v>2025</c:v>
                </c:pt>
                <c:pt idx="2542">
                  <c:v>2015</c:v>
                </c:pt>
                <c:pt idx="2543">
                  <c:v>2020</c:v>
                </c:pt>
                <c:pt idx="2544">
                  <c:v>2030</c:v>
                </c:pt>
                <c:pt idx="2545">
                  <c:v>2005</c:v>
                </c:pt>
                <c:pt idx="2546">
                  <c:v>2010</c:v>
                </c:pt>
                <c:pt idx="2547">
                  <c:v>2035</c:v>
                </c:pt>
                <c:pt idx="2548">
                  <c:v>2025</c:v>
                </c:pt>
                <c:pt idx="2549">
                  <c:v>2055</c:v>
                </c:pt>
                <c:pt idx="2550">
                  <c:v>2030</c:v>
                </c:pt>
                <c:pt idx="2551">
                  <c:v>2040</c:v>
                </c:pt>
                <c:pt idx="2552">
                  <c:v>2050</c:v>
                </c:pt>
                <c:pt idx="2553">
                  <c:v>2035</c:v>
                </c:pt>
                <c:pt idx="2554">
                  <c:v>2050</c:v>
                </c:pt>
                <c:pt idx="2555">
                  <c:v>2045</c:v>
                </c:pt>
                <c:pt idx="2556">
                  <c:v>2085</c:v>
                </c:pt>
                <c:pt idx="2557">
                  <c:v>2065</c:v>
                </c:pt>
                <c:pt idx="2558">
                  <c:v>2050</c:v>
                </c:pt>
                <c:pt idx="2559">
                  <c:v>2065</c:v>
                </c:pt>
                <c:pt idx="2560">
                  <c:v>2075</c:v>
                </c:pt>
                <c:pt idx="2561">
                  <c:v>2065</c:v>
                </c:pt>
                <c:pt idx="2562">
                  <c:v>2065</c:v>
                </c:pt>
                <c:pt idx="2563">
                  <c:v>2085</c:v>
                </c:pt>
                <c:pt idx="2564">
                  <c:v>2075</c:v>
                </c:pt>
                <c:pt idx="2565">
                  <c:v>2050</c:v>
                </c:pt>
                <c:pt idx="2566">
                  <c:v>2055</c:v>
                </c:pt>
                <c:pt idx="2567">
                  <c:v>2070</c:v>
                </c:pt>
                <c:pt idx="2568">
                  <c:v>2040</c:v>
                </c:pt>
                <c:pt idx="2569">
                  <c:v>2045</c:v>
                </c:pt>
                <c:pt idx="2570">
                  <c:v>2045</c:v>
                </c:pt>
                <c:pt idx="2571">
                  <c:v>2050</c:v>
                </c:pt>
                <c:pt idx="2572">
                  <c:v>2045</c:v>
                </c:pt>
                <c:pt idx="2573">
                  <c:v>2050</c:v>
                </c:pt>
                <c:pt idx="2574">
                  <c:v>2045</c:v>
                </c:pt>
                <c:pt idx="2575">
                  <c:v>2030</c:v>
                </c:pt>
                <c:pt idx="2576">
                  <c:v>2030</c:v>
                </c:pt>
                <c:pt idx="2577">
                  <c:v>2025</c:v>
                </c:pt>
                <c:pt idx="2578">
                  <c:v>2030</c:v>
                </c:pt>
                <c:pt idx="2579">
                  <c:v>2030</c:v>
                </c:pt>
                <c:pt idx="2580">
                  <c:v>2015</c:v>
                </c:pt>
                <c:pt idx="2581">
                  <c:v>2030</c:v>
                </c:pt>
                <c:pt idx="2582">
                  <c:v>2035</c:v>
                </c:pt>
                <c:pt idx="2583">
                  <c:v>2025</c:v>
                </c:pt>
                <c:pt idx="2584">
                  <c:v>2025</c:v>
                </c:pt>
                <c:pt idx="2585">
                  <c:v>2020</c:v>
                </c:pt>
                <c:pt idx="2586">
                  <c:v>2020</c:v>
                </c:pt>
                <c:pt idx="2587">
                  <c:v>2020</c:v>
                </c:pt>
                <c:pt idx="2588">
                  <c:v>2030</c:v>
                </c:pt>
                <c:pt idx="2589">
                  <c:v>2025</c:v>
                </c:pt>
                <c:pt idx="2590">
                  <c:v>2025</c:v>
                </c:pt>
                <c:pt idx="2591">
                  <c:v>2025</c:v>
                </c:pt>
                <c:pt idx="2592">
                  <c:v>2040</c:v>
                </c:pt>
                <c:pt idx="2593">
                  <c:v>2020</c:v>
                </c:pt>
                <c:pt idx="2594">
                  <c:v>2015</c:v>
                </c:pt>
                <c:pt idx="2595">
                  <c:v>2035</c:v>
                </c:pt>
                <c:pt idx="2596">
                  <c:v>2015</c:v>
                </c:pt>
                <c:pt idx="2597">
                  <c:v>2015</c:v>
                </c:pt>
                <c:pt idx="2598">
                  <c:v>2025</c:v>
                </c:pt>
                <c:pt idx="2599">
                  <c:v>2010</c:v>
                </c:pt>
                <c:pt idx="2600">
                  <c:v>2020</c:v>
                </c:pt>
                <c:pt idx="2601">
                  <c:v>2040</c:v>
                </c:pt>
                <c:pt idx="2602">
                  <c:v>2025</c:v>
                </c:pt>
                <c:pt idx="2603">
                  <c:v>2020</c:v>
                </c:pt>
                <c:pt idx="2604">
                  <c:v>2020</c:v>
                </c:pt>
                <c:pt idx="2605">
                  <c:v>2015</c:v>
                </c:pt>
                <c:pt idx="2606">
                  <c:v>2010</c:v>
                </c:pt>
                <c:pt idx="2607">
                  <c:v>2025</c:v>
                </c:pt>
                <c:pt idx="2608">
                  <c:v>2010</c:v>
                </c:pt>
                <c:pt idx="2609">
                  <c:v>2015</c:v>
                </c:pt>
                <c:pt idx="2610">
                  <c:v>2030</c:v>
                </c:pt>
                <c:pt idx="2611">
                  <c:v>2020</c:v>
                </c:pt>
                <c:pt idx="2612">
                  <c:v>2010</c:v>
                </c:pt>
                <c:pt idx="2613">
                  <c:v>2035</c:v>
                </c:pt>
                <c:pt idx="2614">
                  <c:v>2015</c:v>
                </c:pt>
                <c:pt idx="2615">
                  <c:v>2015</c:v>
                </c:pt>
                <c:pt idx="2616">
                  <c:v>2015</c:v>
                </c:pt>
                <c:pt idx="2617">
                  <c:v>2025</c:v>
                </c:pt>
                <c:pt idx="2618">
                  <c:v>2020</c:v>
                </c:pt>
                <c:pt idx="2619">
                  <c:v>2010</c:v>
                </c:pt>
                <c:pt idx="2620">
                  <c:v>2010</c:v>
                </c:pt>
                <c:pt idx="2621">
                  <c:v>2010</c:v>
                </c:pt>
                <c:pt idx="2622">
                  <c:v>2025</c:v>
                </c:pt>
                <c:pt idx="2623">
                  <c:v>2020</c:v>
                </c:pt>
                <c:pt idx="2624">
                  <c:v>2020</c:v>
                </c:pt>
                <c:pt idx="2625">
                  <c:v>2015</c:v>
                </c:pt>
                <c:pt idx="2626">
                  <c:v>2025</c:v>
                </c:pt>
                <c:pt idx="2627">
                  <c:v>2025</c:v>
                </c:pt>
                <c:pt idx="2628">
                  <c:v>2015</c:v>
                </c:pt>
                <c:pt idx="2629">
                  <c:v>2025</c:v>
                </c:pt>
                <c:pt idx="2630">
                  <c:v>2040</c:v>
                </c:pt>
                <c:pt idx="2631">
                  <c:v>2040</c:v>
                </c:pt>
                <c:pt idx="2632">
                  <c:v>2025</c:v>
                </c:pt>
                <c:pt idx="2633">
                  <c:v>2010</c:v>
                </c:pt>
                <c:pt idx="2634">
                  <c:v>2010</c:v>
                </c:pt>
                <c:pt idx="2635">
                  <c:v>2015</c:v>
                </c:pt>
                <c:pt idx="2636">
                  <c:v>2030</c:v>
                </c:pt>
                <c:pt idx="2637">
                  <c:v>2035</c:v>
                </c:pt>
                <c:pt idx="2638">
                  <c:v>2020</c:v>
                </c:pt>
                <c:pt idx="2639">
                  <c:v>2015</c:v>
                </c:pt>
                <c:pt idx="2640">
                  <c:v>2020</c:v>
                </c:pt>
                <c:pt idx="2641">
                  <c:v>2020</c:v>
                </c:pt>
                <c:pt idx="2642">
                  <c:v>2020</c:v>
                </c:pt>
                <c:pt idx="2643">
                  <c:v>2025</c:v>
                </c:pt>
                <c:pt idx="2644">
                  <c:v>2025</c:v>
                </c:pt>
                <c:pt idx="2645">
                  <c:v>2030</c:v>
                </c:pt>
                <c:pt idx="2646">
                  <c:v>2010</c:v>
                </c:pt>
                <c:pt idx="2647">
                  <c:v>2030</c:v>
                </c:pt>
                <c:pt idx="2648">
                  <c:v>2015</c:v>
                </c:pt>
                <c:pt idx="2649">
                  <c:v>2020</c:v>
                </c:pt>
                <c:pt idx="2650">
                  <c:v>2020</c:v>
                </c:pt>
                <c:pt idx="2651">
                  <c:v>2025</c:v>
                </c:pt>
                <c:pt idx="2652">
                  <c:v>2015</c:v>
                </c:pt>
                <c:pt idx="2653">
                  <c:v>2005</c:v>
                </c:pt>
                <c:pt idx="2654">
                  <c:v>2020</c:v>
                </c:pt>
                <c:pt idx="2655">
                  <c:v>2030</c:v>
                </c:pt>
                <c:pt idx="2656">
                  <c:v>2010</c:v>
                </c:pt>
                <c:pt idx="2657">
                  <c:v>2030</c:v>
                </c:pt>
                <c:pt idx="2658">
                  <c:v>2030</c:v>
                </c:pt>
                <c:pt idx="2659">
                  <c:v>2025</c:v>
                </c:pt>
                <c:pt idx="2660">
                  <c:v>2025</c:v>
                </c:pt>
                <c:pt idx="2661">
                  <c:v>2010</c:v>
                </c:pt>
                <c:pt idx="2662">
                  <c:v>2015</c:v>
                </c:pt>
                <c:pt idx="2663">
                  <c:v>2015</c:v>
                </c:pt>
                <c:pt idx="2664">
                  <c:v>2030</c:v>
                </c:pt>
                <c:pt idx="2665">
                  <c:v>2015</c:v>
                </c:pt>
                <c:pt idx="2666">
                  <c:v>2010</c:v>
                </c:pt>
                <c:pt idx="2667">
                  <c:v>2010</c:v>
                </c:pt>
                <c:pt idx="2668">
                  <c:v>2035</c:v>
                </c:pt>
                <c:pt idx="2669">
                  <c:v>2020</c:v>
                </c:pt>
                <c:pt idx="2670">
                  <c:v>2035</c:v>
                </c:pt>
                <c:pt idx="2671">
                  <c:v>2045</c:v>
                </c:pt>
                <c:pt idx="2672">
                  <c:v>2035</c:v>
                </c:pt>
                <c:pt idx="2673">
                  <c:v>2075</c:v>
                </c:pt>
                <c:pt idx="2674">
                  <c:v>2055</c:v>
                </c:pt>
                <c:pt idx="2675">
                  <c:v>2065</c:v>
                </c:pt>
                <c:pt idx="2676">
                  <c:v>2055</c:v>
                </c:pt>
                <c:pt idx="2677">
                  <c:v>2070</c:v>
                </c:pt>
                <c:pt idx="2678">
                  <c:v>2055</c:v>
                </c:pt>
                <c:pt idx="2679">
                  <c:v>2070</c:v>
                </c:pt>
                <c:pt idx="2680">
                  <c:v>2065</c:v>
                </c:pt>
                <c:pt idx="2681">
                  <c:v>2065</c:v>
                </c:pt>
                <c:pt idx="2682">
                  <c:v>2060</c:v>
                </c:pt>
                <c:pt idx="2683">
                  <c:v>2040</c:v>
                </c:pt>
                <c:pt idx="2684">
                  <c:v>2045</c:v>
                </c:pt>
                <c:pt idx="2685">
                  <c:v>2050</c:v>
                </c:pt>
                <c:pt idx="2686">
                  <c:v>2060</c:v>
                </c:pt>
                <c:pt idx="2687">
                  <c:v>2080</c:v>
                </c:pt>
                <c:pt idx="2688">
                  <c:v>2055</c:v>
                </c:pt>
                <c:pt idx="2689">
                  <c:v>2035</c:v>
                </c:pt>
                <c:pt idx="2690">
                  <c:v>2030</c:v>
                </c:pt>
                <c:pt idx="2691">
                  <c:v>2030</c:v>
                </c:pt>
                <c:pt idx="2692">
                  <c:v>2030</c:v>
                </c:pt>
                <c:pt idx="2693">
                  <c:v>2025</c:v>
                </c:pt>
                <c:pt idx="2694">
                  <c:v>2035</c:v>
                </c:pt>
                <c:pt idx="2695">
                  <c:v>2040</c:v>
                </c:pt>
                <c:pt idx="2696">
                  <c:v>2035</c:v>
                </c:pt>
                <c:pt idx="2697">
                  <c:v>2030</c:v>
                </c:pt>
                <c:pt idx="2698">
                  <c:v>2020</c:v>
                </c:pt>
                <c:pt idx="2699">
                  <c:v>2020</c:v>
                </c:pt>
                <c:pt idx="2700">
                  <c:v>2015</c:v>
                </c:pt>
                <c:pt idx="2701">
                  <c:v>2015</c:v>
                </c:pt>
                <c:pt idx="2702">
                  <c:v>2020</c:v>
                </c:pt>
                <c:pt idx="2703">
                  <c:v>2040</c:v>
                </c:pt>
                <c:pt idx="2704">
                  <c:v>2050</c:v>
                </c:pt>
                <c:pt idx="2705">
                  <c:v>2025</c:v>
                </c:pt>
                <c:pt idx="2706">
                  <c:v>2010</c:v>
                </c:pt>
                <c:pt idx="2707">
                  <c:v>2015</c:v>
                </c:pt>
                <c:pt idx="2708">
                  <c:v>2010</c:v>
                </c:pt>
                <c:pt idx="2709">
                  <c:v>2015</c:v>
                </c:pt>
                <c:pt idx="2710">
                  <c:v>2020</c:v>
                </c:pt>
                <c:pt idx="2711">
                  <c:v>2035</c:v>
                </c:pt>
                <c:pt idx="2712">
                  <c:v>2010</c:v>
                </c:pt>
                <c:pt idx="2713">
                  <c:v>2020</c:v>
                </c:pt>
                <c:pt idx="2714">
                  <c:v>2035</c:v>
                </c:pt>
                <c:pt idx="2715">
                  <c:v>2010</c:v>
                </c:pt>
                <c:pt idx="2716">
                  <c:v>2040</c:v>
                </c:pt>
                <c:pt idx="2717">
                  <c:v>2010</c:v>
                </c:pt>
                <c:pt idx="2718">
                  <c:v>2005</c:v>
                </c:pt>
                <c:pt idx="2719">
                  <c:v>2040</c:v>
                </c:pt>
                <c:pt idx="2720">
                  <c:v>2015</c:v>
                </c:pt>
                <c:pt idx="2721">
                  <c:v>2015</c:v>
                </c:pt>
                <c:pt idx="2722">
                  <c:v>2020</c:v>
                </c:pt>
                <c:pt idx="2723">
                  <c:v>2015</c:v>
                </c:pt>
                <c:pt idx="2724">
                  <c:v>2025</c:v>
                </c:pt>
                <c:pt idx="2725">
                  <c:v>2035</c:v>
                </c:pt>
                <c:pt idx="2726">
                  <c:v>2035</c:v>
                </c:pt>
                <c:pt idx="2727">
                  <c:v>2020</c:v>
                </c:pt>
                <c:pt idx="2728">
                  <c:v>2015</c:v>
                </c:pt>
                <c:pt idx="2729">
                  <c:v>2045</c:v>
                </c:pt>
                <c:pt idx="2730">
                  <c:v>2020</c:v>
                </c:pt>
                <c:pt idx="2731">
                  <c:v>2010</c:v>
                </c:pt>
                <c:pt idx="2732">
                  <c:v>2010</c:v>
                </c:pt>
                <c:pt idx="2733">
                  <c:v>2035</c:v>
                </c:pt>
                <c:pt idx="2734">
                  <c:v>2025</c:v>
                </c:pt>
                <c:pt idx="2735">
                  <c:v>2035</c:v>
                </c:pt>
                <c:pt idx="2736">
                  <c:v>2030</c:v>
                </c:pt>
                <c:pt idx="2737">
                  <c:v>2030</c:v>
                </c:pt>
                <c:pt idx="2738">
                  <c:v>2020</c:v>
                </c:pt>
                <c:pt idx="2739">
                  <c:v>2040</c:v>
                </c:pt>
                <c:pt idx="2740">
                  <c:v>2045</c:v>
                </c:pt>
                <c:pt idx="2741">
                  <c:v>2040</c:v>
                </c:pt>
                <c:pt idx="2742">
                  <c:v>2040</c:v>
                </c:pt>
                <c:pt idx="2743">
                  <c:v>2035</c:v>
                </c:pt>
                <c:pt idx="2744">
                  <c:v>2055</c:v>
                </c:pt>
                <c:pt idx="2745">
                  <c:v>2070</c:v>
                </c:pt>
                <c:pt idx="2746">
                  <c:v>2065</c:v>
                </c:pt>
                <c:pt idx="2747">
                  <c:v>2045</c:v>
                </c:pt>
                <c:pt idx="2748">
                  <c:v>2050</c:v>
                </c:pt>
                <c:pt idx="2749">
                  <c:v>2070</c:v>
                </c:pt>
                <c:pt idx="2750">
                  <c:v>2115</c:v>
                </c:pt>
                <c:pt idx="2751">
                  <c:v>2130</c:v>
                </c:pt>
                <c:pt idx="2752">
                  <c:v>2100</c:v>
                </c:pt>
                <c:pt idx="2753">
                  <c:v>2105</c:v>
                </c:pt>
                <c:pt idx="2754">
                  <c:v>2110</c:v>
                </c:pt>
                <c:pt idx="2755">
                  <c:v>2135</c:v>
                </c:pt>
                <c:pt idx="2756">
                  <c:v>2145</c:v>
                </c:pt>
                <c:pt idx="2757">
                  <c:v>2130</c:v>
                </c:pt>
                <c:pt idx="2758">
                  <c:v>2150</c:v>
                </c:pt>
                <c:pt idx="2759">
                  <c:v>2160</c:v>
                </c:pt>
                <c:pt idx="2760">
                  <c:v>2150</c:v>
                </c:pt>
                <c:pt idx="2761">
                  <c:v>2145</c:v>
                </c:pt>
                <c:pt idx="2762">
                  <c:v>2130</c:v>
                </c:pt>
                <c:pt idx="2763">
                  <c:v>2110</c:v>
                </c:pt>
                <c:pt idx="2764">
                  <c:v>2090</c:v>
                </c:pt>
                <c:pt idx="2765">
                  <c:v>2095</c:v>
                </c:pt>
                <c:pt idx="2766">
                  <c:v>2130</c:v>
                </c:pt>
                <c:pt idx="2767">
                  <c:v>2070</c:v>
                </c:pt>
                <c:pt idx="2768">
                  <c:v>2085</c:v>
                </c:pt>
                <c:pt idx="2769">
                  <c:v>2095</c:v>
                </c:pt>
                <c:pt idx="2770">
                  <c:v>2055</c:v>
                </c:pt>
                <c:pt idx="2771">
                  <c:v>2070</c:v>
                </c:pt>
                <c:pt idx="2772">
                  <c:v>2055</c:v>
                </c:pt>
                <c:pt idx="2773">
                  <c:v>2055</c:v>
                </c:pt>
                <c:pt idx="2774">
                  <c:v>2035</c:v>
                </c:pt>
                <c:pt idx="2775">
                  <c:v>2035</c:v>
                </c:pt>
                <c:pt idx="2776">
                  <c:v>2040</c:v>
                </c:pt>
                <c:pt idx="2777">
                  <c:v>2040</c:v>
                </c:pt>
                <c:pt idx="2778">
                  <c:v>2025</c:v>
                </c:pt>
                <c:pt idx="2779">
                  <c:v>2035</c:v>
                </c:pt>
                <c:pt idx="2780">
                  <c:v>2020</c:v>
                </c:pt>
                <c:pt idx="2781">
                  <c:v>2010</c:v>
                </c:pt>
                <c:pt idx="2782">
                  <c:v>2025</c:v>
                </c:pt>
                <c:pt idx="2783">
                  <c:v>2025</c:v>
                </c:pt>
                <c:pt idx="2784">
                  <c:v>2025</c:v>
                </c:pt>
                <c:pt idx="2785">
                  <c:v>2005</c:v>
                </c:pt>
                <c:pt idx="2786">
                  <c:v>2025</c:v>
                </c:pt>
                <c:pt idx="2787">
                  <c:v>2015</c:v>
                </c:pt>
                <c:pt idx="2788">
                  <c:v>2025</c:v>
                </c:pt>
                <c:pt idx="2789">
                  <c:v>2025</c:v>
                </c:pt>
                <c:pt idx="2790">
                  <c:v>2035</c:v>
                </c:pt>
                <c:pt idx="2791">
                  <c:v>2020</c:v>
                </c:pt>
                <c:pt idx="2792">
                  <c:v>2020</c:v>
                </c:pt>
                <c:pt idx="2793">
                  <c:v>2030</c:v>
                </c:pt>
                <c:pt idx="2794">
                  <c:v>2030</c:v>
                </c:pt>
                <c:pt idx="2795">
                  <c:v>2025</c:v>
                </c:pt>
                <c:pt idx="2796">
                  <c:v>2020</c:v>
                </c:pt>
                <c:pt idx="2797">
                  <c:v>2015</c:v>
                </c:pt>
                <c:pt idx="2798">
                  <c:v>2010</c:v>
                </c:pt>
                <c:pt idx="2799">
                  <c:v>2020</c:v>
                </c:pt>
                <c:pt idx="2800">
                  <c:v>2025</c:v>
                </c:pt>
                <c:pt idx="2801">
                  <c:v>2025</c:v>
                </c:pt>
                <c:pt idx="2802">
                  <c:v>2035</c:v>
                </c:pt>
                <c:pt idx="2803">
                  <c:v>2025</c:v>
                </c:pt>
                <c:pt idx="2804">
                  <c:v>2025</c:v>
                </c:pt>
                <c:pt idx="2805">
                  <c:v>2020</c:v>
                </c:pt>
                <c:pt idx="2806">
                  <c:v>2015</c:v>
                </c:pt>
                <c:pt idx="2807">
                  <c:v>2035</c:v>
                </c:pt>
                <c:pt idx="2808">
                  <c:v>2035</c:v>
                </c:pt>
                <c:pt idx="2809">
                  <c:v>2020</c:v>
                </c:pt>
                <c:pt idx="2810">
                  <c:v>2015</c:v>
                </c:pt>
                <c:pt idx="2811">
                  <c:v>2010</c:v>
                </c:pt>
                <c:pt idx="2812">
                  <c:v>2015</c:v>
                </c:pt>
                <c:pt idx="2813">
                  <c:v>2020</c:v>
                </c:pt>
                <c:pt idx="2814">
                  <c:v>2015</c:v>
                </c:pt>
                <c:pt idx="2815">
                  <c:v>2015</c:v>
                </c:pt>
                <c:pt idx="2816">
                  <c:v>2020</c:v>
                </c:pt>
                <c:pt idx="2817">
                  <c:v>2030</c:v>
                </c:pt>
                <c:pt idx="2818">
                  <c:v>2030</c:v>
                </c:pt>
                <c:pt idx="2819">
                  <c:v>2015</c:v>
                </c:pt>
                <c:pt idx="2820">
                  <c:v>2015</c:v>
                </c:pt>
                <c:pt idx="2821">
                  <c:v>2015</c:v>
                </c:pt>
                <c:pt idx="2822">
                  <c:v>2025</c:v>
                </c:pt>
                <c:pt idx="2823">
                  <c:v>2020</c:v>
                </c:pt>
                <c:pt idx="2824">
                  <c:v>2025</c:v>
                </c:pt>
                <c:pt idx="2825">
                  <c:v>2010</c:v>
                </c:pt>
                <c:pt idx="2826">
                  <c:v>2030</c:v>
                </c:pt>
                <c:pt idx="2827">
                  <c:v>2030</c:v>
                </c:pt>
                <c:pt idx="2828">
                  <c:v>2020</c:v>
                </c:pt>
                <c:pt idx="2829">
                  <c:v>2015</c:v>
                </c:pt>
                <c:pt idx="2830">
                  <c:v>2015</c:v>
                </c:pt>
                <c:pt idx="2831">
                  <c:v>2000</c:v>
                </c:pt>
                <c:pt idx="2832">
                  <c:v>2010</c:v>
                </c:pt>
                <c:pt idx="2833">
                  <c:v>2010</c:v>
                </c:pt>
                <c:pt idx="2834">
                  <c:v>2025</c:v>
                </c:pt>
                <c:pt idx="2835">
                  <c:v>2010</c:v>
                </c:pt>
                <c:pt idx="2836">
                  <c:v>2035</c:v>
                </c:pt>
                <c:pt idx="2837">
                  <c:v>2010</c:v>
                </c:pt>
                <c:pt idx="2838">
                  <c:v>2010</c:v>
                </c:pt>
                <c:pt idx="2839">
                  <c:v>2015</c:v>
                </c:pt>
                <c:pt idx="2840">
                  <c:v>2020</c:v>
                </c:pt>
                <c:pt idx="2841">
                  <c:v>2010</c:v>
                </c:pt>
                <c:pt idx="2842">
                  <c:v>2020</c:v>
                </c:pt>
                <c:pt idx="2843">
                  <c:v>2020</c:v>
                </c:pt>
                <c:pt idx="2844">
                  <c:v>2000</c:v>
                </c:pt>
                <c:pt idx="2845">
                  <c:v>2010</c:v>
                </c:pt>
                <c:pt idx="2846">
                  <c:v>2020</c:v>
                </c:pt>
                <c:pt idx="2847">
                  <c:v>2030</c:v>
                </c:pt>
                <c:pt idx="2848">
                  <c:v>2025</c:v>
                </c:pt>
                <c:pt idx="2849">
                  <c:v>2020</c:v>
                </c:pt>
                <c:pt idx="2850">
                  <c:v>2020</c:v>
                </c:pt>
                <c:pt idx="2851">
                  <c:v>2025</c:v>
                </c:pt>
                <c:pt idx="2852">
                  <c:v>2025</c:v>
                </c:pt>
                <c:pt idx="2853">
                  <c:v>2010</c:v>
                </c:pt>
                <c:pt idx="2854">
                  <c:v>2025</c:v>
                </c:pt>
                <c:pt idx="2855">
                  <c:v>2010</c:v>
                </c:pt>
                <c:pt idx="2856">
                  <c:v>2010</c:v>
                </c:pt>
                <c:pt idx="2857">
                  <c:v>2005</c:v>
                </c:pt>
                <c:pt idx="2858">
                  <c:v>2010</c:v>
                </c:pt>
                <c:pt idx="2859">
                  <c:v>2015</c:v>
                </c:pt>
                <c:pt idx="2860">
                  <c:v>2015</c:v>
                </c:pt>
                <c:pt idx="2861">
                  <c:v>2010</c:v>
                </c:pt>
                <c:pt idx="2862">
                  <c:v>2015</c:v>
                </c:pt>
                <c:pt idx="2863">
                  <c:v>2020</c:v>
                </c:pt>
                <c:pt idx="2864">
                  <c:v>2035</c:v>
                </c:pt>
                <c:pt idx="2865">
                  <c:v>2035</c:v>
                </c:pt>
                <c:pt idx="2866">
                  <c:v>2025</c:v>
                </c:pt>
                <c:pt idx="2867">
                  <c:v>2025</c:v>
                </c:pt>
                <c:pt idx="2868">
                  <c:v>2010</c:v>
                </c:pt>
                <c:pt idx="2869">
                  <c:v>2010</c:v>
                </c:pt>
                <c:pt idx="2870">
                  <c:v>2025</c:v>
                </c:pt>
                <c:pt idx="2871">
                  <c:v>2015</c:v>
                </c:pt>
                <c:pt idx="2872">
                  <c:v>2005</c:v>
                </c:pt>
                <c:pt idx="2873">
                  <c:v>2015</c:v>
                </c:pt>
                <c:pt idx="2874">
                  <c:v>2015</c:v>
                </c:pt>
                <c:pt idx="2875">
                  <c:v>2030</c:v>
                </c:pt>
                <c:pt idx="2876">
                  <c:v>2020</c:v>
                </c:pt>
                <c:pt idx="2877">
                  <c:v>2010</c:v>
                </c:pt>
                <c:pt idx="2878">
                  <c:v>2005</c:v>
                </c:pt>
                <c:pt idx="2879">
                  <c:v>2010</c:v>
                </c:pt>
                <c:pt idx="2880">
                  <c:v>2020</c:v>
                </c:pt>
                <c:pt idx="2881">
                  <c:v>2045</c:v>
                </c:pt>
                <c:pt idx="2882">
                  <c:v>2020</c:v>
                </c:pt>
                <c:pt idx="2883">
                  <c:v>2005</c:v>
                </c:pt>
                <c:pt idx="2884">
                  <c:v>2020</c:v>
                </c:pt>
                <c:pt idx="2885">
                  <c:v>2010</c:v>
                </c:pt>
                <c:pt idx="2886">
                  <c:v>2030</c:v>
                </c:pt>
                <c:pt idx="2887">
                  <c:v>2030</c:v>
                </c:pt>
                <c:pt idx="2888">
                  <c:v>2010</c:v>
                </c:pt>
                <c:pt idx="2889">
                  <c:v>2020</c:v>
                </c:pt>
                <c:pt idx="2890">
                  <c:v>2010</c:v>
                </c:pt>
                <c:pt idx="2891">
                  <c:v>2025</c:v>
                </c:pt>
                <c:pt idx="2892">
                  <c:v>2035</c:v>
                </c:pt>
                <c:pt idx="2893">
                  <c:v>2020</c:v>
                </c:pt>
                <c:pt idx="2894">
                  <c:v>2010</c:v>
                </c:pt>
                <c:pt idx="2895">
                  <c:v>2020</c:v>
                </c:pt>
                <c:pt idx="2896">
                  <c:v>2015</c:v>
                </c:pt>
                <c:pt idx="2897">
                  <c:v>2005</c:v>
                </c:pt>
                <c:pt idx="2898">
                  <c:v>2010</c:v>
                </c:pt>
                <c:pt idx="2899">
                  <c:v>2020</c:v>
                </c:pt>
                <c:pt idx="2900">
                  <c:v>2020</c:v>
                </c:pt>
                <c:pt idx="2901">
                  <c:v>2020</c:v>
                </c:pt>
                <c:pt idx="2902">
                  <c:v>2010</c:v>
                </c:pt>
                <c:pt idx="2903">
                  <c:v>2015</c:v>
                </c:pt>
                <c:pt idx="2904">
                  <c:v>2005</c:v>
                </c:pt>
                <c:pt idx="2905">
                  <c:v>2030</c:v>
                </c:pt>
                <c:pt idx="2906">
                  <c:v>2010</c:v>
                </c:pt>
                <c:pt idx="2907">
                  <c:v>2010</c:v>
                </c:pt>
                <c:pt idx="2908">
                  <c:v>2005</c:v>
                </c:pt>
                <c:pt idx="2909">
                  <c:v>2005</c:v>
                </c:pt>
                <c:pt idx="2910">
                  <c:v>2010</c:v>
                </c:pt>
                <c:pt idx="2911">
                  <c:v>2025</c:v>
                </c:pt>
                <c:pt idx="2912">
                  <c:v>2020</c:v>
                </c:pt>
                <c:pt idx="2913">
                  <c:v>2020</c:v>
                </c:pt>
                <c:pt idx="2914">
                  <c:v>2015</c:v>
                </c:pt>
                <c:pt idx="2915">
                  <c:v>2010</c:v>
                </c:pt>
                <c:pt idx="2916">
                  <c:v>2015</c:v>
                </c:pt>
                <c:pt idx="2917">
                  <c:v>2020</c:v>
                </c:pt>
                <c:pt idx="2918">
                  <c:v>2025</c:v>
                </c:pt>
                <c:pt idx="2919">
                  <c:v>2020</c:v>
                </c:pt>
                <c:pt idx="2920">
                  <c:v>2020</c:v>
                </c:pt>
                <c:pt idx="2921">
                  <c:v>2015</c:v>
                </c:pt>
                <c:pt idx="2922">
                  <c:v>2015</c:v>
                </c:pt>
                <c:pt idx="2923">
                  <c:v>2020</c:v>
                </c:pt>
                <c:pt idx="2924">
                  <c:v>2025</c:v>
                </c:pt>
                <c:pt idx="2925">
                  <c:v>2030</c:v>
                </c:pt>
                <c:pt idx="2926">
                  <c:v>2025</c:v>
                </c:pt>
                <c:pt idx="2927">
                  <c:v>2010</c:v>
                </c:pt>
                <c:pt idx="2928">
                  <c:v>2015</c:v>
                </c:pt>
                <c:pt idx="2929">
                  <c:v>2025</c:v>
                </c:pt>
                <c:pt idx="2930">
                  <c:v>2020</c:v>
                </c:pt>
                <c:pt idx="2931">
                  <c:v>2025</c:v>
                </c:pt>
                <c:pt idx="2932">
                  <c:v>2010</c:v>
                </c:pt>
                <c:pt idx="2933">
                  <c:v>2005</c:v>
                </c:pt>
                <c:pt idx="2934">
                  <c:v>2015</c:v>
                </c:pt>
                <c:pt idx="2935">
                  <c:v>2015</c:v>
                </c:pt>
                <c:pt idx="2936">
                  <c:v>2020</c:v>
                </c:pt>
                <c:pt idx="2937">
                  <c:v>2015</c:v>
                </c:pt>
                <c:pt idx="2938">
                  <c:v>2020</c:v>
                </c:pt>
                <c:pt idx="2939">
                  <c:v>2015</c:v>
                </c:pt>
                <c:pt idx="2940">
                  <c:v>2005</c:v>
                </c:pt>
                <c:pt idx="2941">
                  <c:v>2015</c:v>
                </c:pt>
                <c:pt idx="2942">
                  <c:v>2010</c:v>
                </c:pt>
                <c:pt idx="2943">
                  <c:v>2005</c:v>
                </c:pt>
                <c:pt idx="2944">
                  <c:v>2025</c:v>
                </c:pt>
                <c:pt idx="2945">
                  <c:v>2030</c:v>
                </c:pt>
                <c:pt idx="2946">
                  <c:v>2030</c:v>
                </c:pt>
                <c:pt idx="2947">
                  <c:v>2030</c:v>
                </c:pt>
                <c:pt idx="2948">
                  <c:v>2005</c:v>
                </c:pt>
                <c:pt idx="2949">
                  <c:v>2025</c:v>
                </c:pt>
                <c:pt idx="2950">
                  <c:v>2025</c:v>
                </c:pt>
                <c:pt idx="2951">
                  <c:v>2000</c:v>
                </c:pt>
                <c:pt idx="2952">
                  <c:v>2015</c:v>
                </c:pt>
                <c:pt idx="2953">
                  <c:v>2010</c:v>
                </c:pt>
                <c:pt idx="2954">
                  <c:v>2010</c:v>
                </c:pt>
                <c:pt idx="2955">
                  <c:v>2020</c:v>
                </c:pt>
                <c:pt idx="2956">
                  <c:v>2015</c:v>
                </c:pt>
                <c:pt idx="2957">
                  <c:v>2015</c:v>
                </c:pt>
                <c:pt idx="2958">
                  <c:v>2015</c:v>
                </c:pt>
                <c:pt idx="2959">
                  <c:v>2005</c:v>
                </c:pt>
                <c:pt idx="2960">
                  <c:v>2040</c:v>
                </c:pt>
                <c:pt idx="2961">
                  <c:v>2025</c:v>
                </c:pt>
                <c:pt idx="2962">
                  <c:v>2035</c:v>
                </c:pt>
                <c:pt idx="2963">
                  <c:v>2030</c:v>
                </c:pt>
                <c:pt idx="2964">
                  <c:v>2025</c:v>
                </c:pt>
                <c:pt idx="2965">
                  <c:v>2010</c:v>
                </c:pt>
                <c:pt idx="2966">
                  <c:v>2000</c:v>
                </c:pt>
                <c:pt idx="2967">
                  <c:v>2010</c:v>
                </c:pt>
                <c:pt idx="2968">
                  <c:v>2015</c:v>
                </c:pt>
                <c:pt idx="2969">
                  <c:v>2025</c:v>
                </c:pt>
                <c:pt idx="2970">
                  <c:v>2040</c:v>
                </c:pt>
                <c:pt idx="2971">
                  <c:v>2040</c:v>
                </c:pt>
                <c:pt idx="2972">
                  <c:v>2045</c:v>
                </c:pt>
                <c:pt idx="2973">
                  <c:v>2030</c:v>
                </c:pt>
                <c:pt idx="2974">
                  <c:v>2010</c:v>
                </c:pt>
                <c:pt idx="2975">
                  <c:v>2015</c:v>
                </c:pt>
                <c:pt idx="2976">
                  <c:v>2015</c:v>
                </c:pt>
                <c:pt idx="2977">
                  <c:v>2015</c:v>
                </c:pt>
                <c:pt idx="2978">
                  <c:v>2015</c:v>
                </c:pt>
                <c:pt idx="2979">
                  <c:v>2020</c:v>
                </c:pt>
                <c:pt idx="2980">
                  <c:v>2015</c:v>
                </c:pt>
                <c:pt idx="2981">
                  <c:v>2010</c:v>
                </c:pt>
                <c:pt idx="2982">
                  <c:v>2010</c:v>
                </c:pt>
                <c:pt idx="2983">
                  <c:v>2020</c:v>
                </c:pt>
                <c:pt idx="2984">
                  <c:v>2020</c:v>
                </c:pt>
                <c:pt idx="2985">
                  <c:v>2025</c:v>
                </c:pt>
                <c:pt idx="2986">
                  <c:v>2020</c:v>
                </c:pt>
                <c:pt idx="2987">
                  <c:v>2015</c:v>
                </c:pt>
                <c:pt idx="2988">
                  <c:v>2015</c:v>
                </c:pt>
                <c:pt idx="2989">
                  <c:v>2010</c:v>
                </c:pt>
                <c:pt idx="2990">
                  <c:v>2015</c:v>
                </c:pt>
                <c:pt idx="2991">
                  <c:v>2020</c:v>
                </c:pt>
                <c:pt idx="2992">
                  <c:v>2015</c:v>
                </c:pt>
                <c:pt idx="2993">
                  <c:v>2015</c:v>
                </c:pt>
                <c:pt idx="2994">
                  <c:v>2015</c:v>
                </c:pt>
                <c:pt idx="2995">
                  <c:v>2020</c:v>
                </c:pt>
                <c:pt idx="2996">
                  <c:v>2035</c:v>
                </c:pt>
                <c:pt idx="2997">
                  <c:v>2020</c:v>
                </c:pt>
                <c:pt idx="2998">
                  <c:v>2010</c:v>
                </c:pt>
                <c:pt idx="2999">
                  <c:v>2020</c:v>
                </c:pt>
                <c:pt idx="3000">
                  <c:v>2030</c:v>
                </c:pt>
                <c:pt idx="3001">
                  <c:v>2040</c:v>
                </c:pt>
                <c:pt idx="3002">
                  <c:v>2040</c:v>
                </c:pt>
                <c:pt idx="3003">
                  <c:v>2015</c:v>
                </c:pt>
                <c:pt idx="3004">
                  <c:v>2015</c:v>
                </c:pt>
                <c:pt idx="3005">
                  <c:v>2005</c:v>
                </c:pt>
                <c:pt idx="3006">
                  <c:v>2015</c:v>
                </c:pt>
                <c:pt idx="3007">
                  <c:v>2025</c:v>
                </c:pt>
                <c:pt idx="3008">
                  <c:v>2020</c:v>
                </c:pt>
                <c:pt idx="3009">
                  <c:v>2005</c:v>
                </c:pt>
                <c:pt idx="3010">
                  <c:v>2050</c:v>
                </c:pt>
                <c:pt idx="3011">
                  <c:v>2005</c:v>
                </c:pt>
                <c:pt idx="3012">
                  <c:v>2005</c:v>
                </c:pt>
                <c:pt idx="3013">
                  <c:v>2005</c:v>
                </c:pt>
                <c:pt idx="3014">
                  <c:v>2040</c:v>
                </c:pt>
                <c:pt idx="3015">
                  <c:v>2010</c:v>
                </c:pt>
                <c:pt idx="3016">
                  <c:v>2005</c:v>
                </c:pt>
                <c:pt idx="3017">
                  <c:v>2010</c:v>
                </c:pt>
                <c:pt idx="3018">
                  <c:v>2015</c:v>
                </c:pt>
                <c:pt idx="3019">
                  <c:v>2030</c:v>
                </c:pt>
                <c:pt idx="3020">
                  <c:v>2015</c:v>
                </c:pt>
                <c:pt idx="3021">
                  <c:v>2010</c:v>
                </c:pt>
                <c:pt idx="3022">
                  <c:v>2035</c:v>
                </c:pt>
                <c:pt idx="3023">
                  <c:v>2020</c:v>
                </c:pt>
                <c:pt idx="3024">
                  <c:v>2015</c:v>
                </c:pt>
                <c:pt idx="3025">
                  <c:v>2040</c:v>
                </c:pt>
                <c:pt idx="3026">
                  <c:v>2030</c:v>
                </c:pt>
                <c:pt idx="3027">
                  <c:v>2020</c:v>
                </c:pt>
                <c:pt idx="3028">
                  <c:v>2025</c:v>
                </c:pt>
                <c:pt idx="3029">
                  <c:v>2025</c:v>
                </c:pt>
                <c:pt idx="3030">
                  <c:v>2035</c:v>
                </c:pt>
                <c:pt idx="3031">
                  <c:v>2040</c:v>
                </c:pt>
                <c:pt idx="3032">
                  <c:v>2030</c:v>
                </c:pt>
                <c:pt idx="3033">
                  <c:v>2020</c:v>
                </c:pt>
                <c:pt idx="3034">
                  <c:v>2035</c:v>
                </c:pt>
                <c:pt idx="3035">
                  <c:v>2035</c:v>
                </c:pt>
                <c:pt idx="3036">
                  <c:v>2025</c:v>
                </c:pt>
                <c:pt idx="3037">
                  <c:v>2025</c:v>
                </c:pt>
                <c:pt idx="3038">
                  <c:v>2030</c:v>
                </c:pt>
                <c:pt idx="3039">
                  <c:v>2035</c:v>
                </c:pt>
                <c:pt idx="3040">
                  <c:v>2025</c:v>
                </c:pt>
                <c:pt idx="3041">
                  <c:v>2025</c:v>
                </c:pt>
                <c:pt idx="3042">
                  <c:v>2035</c:v>
                </c:pt>
                <c:pt idx="3043">
                  <c:v>2030</c:v>
                </c:pt>
                <c:pt idx="3044">
                  <c:v>2030</c:v>
                </c:pt>
                <c:pt idx="3045">
                  <c:v>2020</c:v>
                </c:pt>
                <c:pt idx="3046">
                  <c:v>2005</c:v>
                </c:pt>
                <c:pt idx="3047">
                  <c:v>2020</c:v>
                </c:pt>
                <c:pt idx="3048">
                  <c:v>2030</c:v>
                </c:pt>
                <c:pt idx="3049">
                  <c:v>2025</c:v>
                </c:pt>
                <c:pt idx="3050">
                  <c:v>2025</c:v>
                </c:pt>
                <c:pt idx="3051">
                  <c:v>2030</c:v>
                </c:pt>
                <c:pt idx="3052">
                  <c:v>2020</c:v>
                </c:pt>
                <c:pt idx="3053">
                  <c:v>2020</c:v>
                </c:pt>
                <c:pt idx="3054">
                  <c:v>2015</c:v>
                </c:pt>
                <c:pt idx="3055">
                  <c:v>2020</c:v>
                </c:pt>
                <c:pt idx="3056">
                  <c:v>2015</c:v>
                </c:pt>
                <c:pt idx="3057">
                  <c:v>2025</c:v>
                </c:pt>
                <c:pt idx="3058">
                  <c:v>2040</c:v>
                </c:pt>
                <c:pt idx="3059">
                  <c:v>2020</c:v>
                </c:pt>
                <c:pt idx="3060">
                  <c:v>2020</c:v>
                </c:pt>
                <c:pt idx="3061">
                  <c:v>2030</c:v>
                </c:pt>
                <c:pt idx="3062">
                  <c:v>2030</c:v>
                </c:pt>
                <c:pt idx="3063">
                  <c:v>2025</c:v>
                </c:pt>
                <c:pt idx="3064">
                  <c:v>2015</c:v>
                </c:pt>
                <c:pt idx="3065">
                  <c:v>2040</c:v>
                </c:pt>
                <c:pt idx="3066">
                  <c:v>2040</c:v>
                </c:pt>
                <c:pt idx="3067">
                  <c:v>2040</c:v>
                </c:pt>
                <c:pt idx="3068">
                  <c:v>2030</c:v>
                </c:pt>
                <c:pt idx="3069">
                  <c:v>2050</c:v>
                </c:pt>
                <c:pt idx="3070">
                  <c:v>2025</c:v>
                </c:pt>
                <c:pt idx="3071">
                  <c:v>2025</c:v>
                </c:pt>
                <c:pt idx="3072">
                  <c:v>2045</c:v>
                </c:pt>
                <c:pt idx="3073">
                  <c:v>2045</c:v>
                </c:pt>
                <c:pt idx="3074">
                  <c:v>2045</c:v>
                </c:pt>
                <c:pt idx="3075">
                  <c:v>2070</c:v>
                </c:pt>
                <c:pt idx="3076">
                  <c:v>2080</c:v>
                </c:pt>
                <c:pt idx="3077">
                  <c:v>2100</c:v>
                </c:pt>
                <c:pt idx="3078">
                  <c:v>2110</c:v>
                </c:pt>
                <c:pt idx="3079">
                  <c:v>2090</c:v>
                </c:pt>
                <c:pt idx="3080">
                  <c:v>2130</c:v>
                </c:pt>
                <c:pt idx="3081">
                  <c:v>2165</c:v>
                </c:pt>
                <c:pt idx="3082">
                  <c:v>2165</c:v>
                </c:pt>
                <c:pt idx="3083">
                  <c:v>2200</c:v>
                </c:pt>
                <c:pt idx="3084">
                  <c:v>2235</c:v>
                </c:pt>
                <c:pt idx="3085">
                  <c:v>2300</c:v>
                </c:pt>
                <c:pt idx="3086">
                  <c:v>2340</c:v>
                </c:pt>
                <c:pt idx="3087">
                  <c:v>2320</c:v>
                </c:pt>
                <c:pt idx="3088">
                  <c:v>2295</c:v>
                </c:pt>
                <c:pt idx="3089">
                  <c:v>2315</c:v>
                </c:pt>
                <c:pt idx="3090">
                  <c:v>2315</c:v>
                </c:pt>
                <c:pt idx="3091">
                  <c:v>2275</c:v>
                </c:pt>
                <c:pt idx="3092">
                  <c:v>2240</c:v>
                </c:pt>
                <c:pt idx="3093">
                  <c:v>2245</c:v>
                </c:pt>
                <c:pt idx="3094">
                  <c:v>2255</c:v>
                </c:pt>
                <c:pt idx="3095">
                  <c:v>2275</c:v>
                </c:pt>
                <c:pt idx="3096">
                  <c:v>2335</c:v>
                </c:pt>
                <c:pt idx="3097">
                  <c:v>2325</c:v>
                </c:pt>
                <c:pt idx="3098">
                  <c:v>2315</c:v>
                </c:pt>
                <c:pt idx="3099">
                  <c:v>2305</c:v>
                </c:pt>
                <c:pt idx="3100">
                  <c:v>2295</c:v>
                </c:pt>
                <c:pt idx="3101">
                  <c:v>2315</c:v>
                </c:pt>
                <c:pt idx="3102">
                  <c:v>2285</c:v>
                </c:pt>
                <c:pt idx="3103">
                  <c:v>2245</c:v>
                </c:pt>
                <c:pt idx="3104">
                  <c:v>2180</c:v>
                </c:pt>
                <c:pt idx="3105">
                  <c:v>2150</c:v>
                </c:pt>
                <c:pt idx="3106">
                  <c:v>2115</c:v>
                </c:pt>
                <c:pt idx="3107">
                  <c:v>2090</c:v>
                </c:pt>
                <c:pt idx="3108">
                  <c:v>2075</c:v>
                </c:pt>
                <c:pt idx="3109">
                  <c:v>2100</c:v>
                </c:pt>
                <c:pt idx="3110">
                  <c:v>2115</c:v>
                </c:pt>
                <c:pt idx="3111">
                  <c:v>2105</c:v>
                </c:pt>
                <c:pt idx="3112">
                  <c:v>2165</c:v>
                </c:pt>
                <c:pt idx="3113">
                  <c:v>2135</c:v>
                </c:pt>
                <c:pt idx="3114">
                  <c:v>2130</c:v>
                </c:pt>
                <c:pt idx="3115">
                  <c:v>2055</c:v>
                </c:pt>
                <c:pt idx="3116">
                  <c:v>2025</c:v>
                </c:pt>
                <c:pt idx="3117">
                  <c:v>2040</c:v>
                </c:pt>
                <c:pt idx="3118">
                  <c:v>2035</c:v>
                </c:pt>
                <c:pt idx="3119">
                  <c:v>2050</c:v>
                </c:pt>
                <c:pt idx="3120">
                  <c:v>2025</c:v>
                </c:pt>
                <c:pt idx="3121">
                  <c:v>2025</c:v>
                </c:pt>
                <c:pt idx="3122">
                  <c:v>2035</c:v>
                </c:pt>
                <c:pt idx="3123">
                  <c:v>2040</c:v>
                </c:pt>
                <c:pt idx="3124">
                  <c:v>2020</c:v>
                </c:pt>
                <c:pt idx="3125">
                  <c:v>2015</c:v>
                </c:pt>
                <c:pt idx="3126">
                  <c:v>2035</c:v>
                </c:pt>
                <c:pt idx="3127">
                  <c:v>2030</c:v>
                </c:pt>
                <c:pt idx="3128">
                  <c:v>2030</c:v>
                </c:pt>
                <c:pt idx="3129">
                  <c:v>2020</c:v>
                </c:pt>
                <c:pt idx="3130">
                  <c:v>2020</c:v>
                </c:pt>
                <c:pt idx="3131">
                  <c:v>2025</c:v>
                </c:pt>
                <c:pt idx="3132">
                  <c:v>2020</c:v>
                </c:pt>
                <c:pt idx="3133">
                  <c:v>2005</c:v>
                </c:pt>
                <c:pt idx="3134">
                  <c:v>2045</c:v>
                </c:pt>
                <c:pt idx="3135">
                  <c:v>2030</c:v>
                </c:pt>
                <c:pt idx="3136">
                  <c:v>2030</c:v>
                </c:pt>
                <c:pt idx="3137">
                  <c:v>2020</c:v>
                </c:pt>
                <c:pt idx="3138">
                  <c:v>2015</c:v>
                </c:pt>
                <c:pt idx="3139">
                  <c:v>2015</c:v>
                </c:pt>
                <c:pt idx="3140">
                  <c:v>2025</c:v>
                </c:pt>
                <c:pt idx="3141">
                  <c:v>2025</c:v>
                </c:pt>
                <c:pt idx="3142">
                  <c:v>2020</c:v>
                </c:pt>
                <c:pt idx="3143">
                  <c:v>2015</c:v>
                </c:pt>
                <c:pt idx="3144">
                  <c:v>2020</c:v>
                </c:pt>
                <c:pt idx="3145">
                  <c:v>2020</c:v>
                </c:pt>
                <c:pt idx="3146">
                  <c:v>2025</c:v>
                </c:pt>
                <c:pt idx="3147">
                  <c:v>2025</c:v>
                </c:pt>
                <c:pt idx="3148">
                  <c:v>2015</c:v>
                </c:pt>
                <c:pt idx="3149">
                  <c:v>2015</c:v>
                </c:pt>
                <c:pt idx="3150">
                  <c:v>2020</c:v>
                </c:pt>
                <c:pt idx="3151">
                  <c:v>2025</c:v>
                </c:pt>
                <c:pt idx="3152">
                  <c:v>2025</c:v>
                </c:pt>
                <c:pt idx="3153">
                  <c:v>2015</c:v>
                </c:pt>
                <c:pt idx="3154">
                  <c:v>2020</c:v>
                </c:pt>
                <c:pt idx="3155">
                  <c:v>2025</c:v>
                </c:pt>
                <c:pt idx="3156">
                  <c:v>2025</c:v>
                </c:pt>
                <c:pt idx="3157">
                  <c:v>2025</c:v>
                </c:pt>
                <c:pt idx="3158">
                  <c:v>2020</c:v>
                </c:pt>
                <c:pt idx="3159">
                  <c:v>2020</c:v>
                </c:pt>
                <c:pt idx="3160">
                  <c:v>2015</c:v>
                </c:pt>
                <c:pt idx="3161">
                  <c:v>2015</c:v>
                </c:pt>
                <c:pt idx="3162">
                  <c:v>2025</c:v>
                </c:pt>
                <c:pt idx="3163">
                  <c:v>2045</c:v>
                </c:pt>
                <c:pt idx="3164">
                  <c:v>2030</c:v>
                </c:pt>
                <c:pt idx="3165">
                  <c:v>2025</c:v>
                </c:pt>
                <c:pt idx="3166">
                  <c:v>2025</c:v>
                </c:pt>
                <c:pt idx="3167">
                  <c:v>2010</c:v>
                </c:pt>
                <c:pt idx="3168">
                  <c:v>2015</c:v>
                </c:pt>
                <c:pt idx="3169">
                  <c:v>2015</c:v>
                </c:pt>
                <c:pt idx="3170">
                  <c:v>2035</c:v>
                </c:pt>
                <c:pt idx="3171">
                  <c:v>2045</c:v>
                </c:pt>
                <c:pt idx="3172">
                  <c:v>2045</c:v>
                </c:pt>
                <c:pt idx="3173">
                  <c:v>2035</c:v>
                </c:pt>
                <c:pt idx="3174">
                  <c:v>2025</c:v>
                </c:pt>
                <c:pt idx="3175">
                  <c:v>2040</c:v>
                </c:pt>
                <c:pt idx="3176">
                  <c:v>2035</c:v>
                </c:pt>
                <c:pt idx="3177">
                  <c:v>2030</c:v>
                </c:pt>
                <c:pt idx="3178">
                  <c:v>2040</c:v>
                </c:pt>
                <c:pt idx="3179">
                  <c:v>2030</c:v>
                </c:pt>
                <c:pt idx="3180">
                  <c:v>2025</c:v>
                </c:pt>
                <c:pt idx="3181">
                  <c:v>2025</c:v>
                </c:pt>
                <c:pt idx="3182">
                  <c:v>2020</c:v>
                </c:pt>
                <c:pt idx="3183">
                  <c:v>2070</c:v>
                </c:pt>
                <c:pt idx="3184">
                  <c:v>2040</c:v>
                </c:pt>
                <c:pt idx="3185">
                  <c:v>2040</c:v>
                </c:pt>
                <c:pt idx="3186">
                  <c:v>2040</c:v>
                </c:pt>
                <c:pt idx="3187">
                  <c:v>2035</c:v>
                </c:pt>
                <c:pt idx="3188">
                  <c:v>2040</c:v>
                </c:pt>
                <c:pt idx="3189">
                  <c:v>2045</c:v>
                </c:pt>
                <c:pt idx="3190">
                  <c:v>2075</c:v>
                </c:pt>
                <c:pt idx="3191">
                  <c:v>2025</c:v>
                </c:pt>
                <c:pt idx="3192">
                  <c:v>2020</c:v>
                </c:pt>
                <c:pt idx="3193">
                  <c:v>2015</c:v>
                </c:pt>
                <c:pt idx="3194">
                  <c:v>2020</c:v>
                </c:pt>
                <c:pt idx="3195">
                  <c:v>2030</c:v>
                </c:pt>
                <c:pt idx="3196">
                  <c:v>2025</c:v>
                </c:pt>
                <c:pt idx="3197">
                  <c:v>2025</c:v>
                </c:pt>
                <c:pt idx="3198">
                  <c:v>2025</c:v>
                </c:pt>
                <c:pt idx="3199">
                  <c:v>2030</c:v>
                </c:pt>
                <c:pt idx="3200">
                  <c:v>2025</c:v>
                </c:pt>
                <c:pt idx="3201">
                  <c:v>2035</c:v>
                </c:pt>
                <c:pt idx="3202">
                  <c:v>2035</c:v>
                </c:pt>
                <c:pt idx="3203">
                  <c:v>2015</c:v>
                </c:pt>
                <c:pt idx="3204">
                  <c:v>2015</c:v>
                </c:pt>
                <c:pt idx="3205">
                  <c:v>2020</c:v>
                </c:pt>
                <c:pt idx="3206">
                  <c:v>2020</c:v>
                </c:pt>
                <c:pt idx="3207">
                  <c:v>2020</c:v>
                </c:pt>
                <c:pt idx="3208">
                  <c:v>2015</c:v>
                </c:pt>
                <c:pt idx="3209">
                  <c:v>2030</c:v>
                </c:pt>
                <c:pt idx="3210">
                  <c:v>2030</c:v>
                </c:pt>
                <c:pt idx="3211">
                  <c:v>2020</c:v>
                </c:pt>
                <c:pt idx="3212">
                  <c:v>2030</c:v>
                </c:pt>
                <c:pt idx="3213">
                  <c:v>2035</c:v>
                </c:pt>
                <c:pt idx="3214">
                  <c:v>2045</c:v>
                </c:pt>
                <c:pt idx="3215">
                  <c:v>2050</c:v>
                </c:pt>
                <c:pt idx="3216">
                  <c:v>2065</c:v>
                </c:pt>
                <c:pt idx="3217">
                  <c:v>2065</c:v>
                </c:pt>
                <c:pt idx="3218">
                  <c:v>2050</c:v>
                </c:pt>
                <c:pt idx="3219">
                  <c:v>2055</c:v>
                </c:pt>
                <c:pt idx="3220">
                  <c:v>2075</c:v>
                </c:pt>
                <c:pt idx="3221">
                  <c:v>2110</c:v>
                </c:pt>
                <c:pt idx="3222">
                  <c:v>2095</c:v>
                </c:pt>
                <c:pt idx="3223">
                  <c:v>2040</c:v>
                </c:pt>
                <c:pt idx="3224">
                  <c:v>2060</c:v>
                </c:pt>
                <c:pt idx="3225">
                  <c:v>2065</c:v>
                </c:pt>
                <c:pt idx="3226">
                  <c:v>2050</c:v>
                </c:pt>
                <c:pt idx="3227">
                  <c:v>2075</c:v>
                </c:pt>
                <c:pt idx="3228">
                  <c:v>2065</c:v>
                </c:pt>
                <c:pt idx="3229">
                  <c:v>2045</c:v>
                </c:pt>
                <c:pt idx="3230">
                  <c:v>2050</c:v>
                </c:pt>
                <c:pt idx="3231">
                  <c:v>2040</c:v>
                </c:pt>
                <c:pt idx="3232">
                  <c:v>2040</c:v>
                </c:pt>
                <c:pt idx="3233">
                  <c:v>2025</c:v>
                </c:pt>
                <c:pt idx="3234">
                  <c:v>2045</c:v>
                </c:pt>
                <c:pt idx="3235">
                  <c:v>2035</c:v>
                </c:pt>
                <c:pt idx="3236">
                  <c:v>2040</c:v>
                </c:pt>
                <c:pt idx="3237">
                  <c:v>2040</c:v>
                </c:pt>
                <c:pt idx="3238">
                  <c:v>2035</c:v>
                </c:pt>
                <c:pt idx="3239">
                  <c:v>2025</c:v>
                </c:pt>
                <c:pt idx="3240">
                  <c:v>2030</c:v>
                </c:pt>
                <c:pt idx="3241">
                  <c:v>2030</c:v>
                </c:pt>
                <c:pt idx="3242">
                  <c:v>2015</c:v>
                </c:pt>
                <c:pt idx="3243">
                  <c:v>2020</c:v>
                </c:pt>
                <c:pt idx="3244">
                  <c:v>2020</c:v>
                </c:pt>
                <c:pt idx="3245">
                  <c:v>2010</c:v>
                </c:pt>
                <c:pt idx="3246">
                  <c:v>2000</c:v>
                </c:pt>
                <c:pt idx="3247">
                  <c:v>2025</c:v>
                </c:pt>
                <c:pt idx="3248">
                  <c:v>2015</c:v>
                </c:pt>
                <c:pt idx="3249">
                  <c:v>2030</c:v>
                </c:pt>
                <c:pt idx="3250">
                  <c:v>2020</c:v>
                </c:pt>
                <c:pt idx="3251">
                  <c:v>2040</c:v>
                </c:pt>
                <c:pt idx="3252">
                  <c:v>2020</c:v>
                </c:pt>
                <c:pt idx="3253">
                  <c:v>2025</c:v>
                </c:pt>
                <c:pt idx="3254">
                  <c:v>2010</c:v>
                </c:pt>
                <c:pt idx="3255">
                  <c:v>2005</c:v>
                </c:pt>
                <c:pt idx="3256">
                  <c:v>2020</c:v>
                </c:pt>
                <c:pt idx="3257">
                  <c:v>2015</c:v>
                </c:pt>
                <c:pt idx="3258">
                  <c:v>2015</c:v>
                </c:pt>
                <c:pt idx="3259">
                  <c:v>2015</c:v>
                </c:pt>
                <c:pt idx="3260">
                  <c:v>2010</c:v>
                </c:pt>
                <c:pt idx="3261">
                  <c:v>2020</c:v>
                </c:pt>
                <c:pt idx="3262">
                  <c:v>2030</c:v>
                </c:pt>
                <c:pt idx="3263">
                  <c:v>2015</c:v>
                </c:pt>
                <c:pt idx="3264">
                  <c:v>2010</c:v>
                </c:pt>
                <c:pt idx="3265">
                  <c:v>2020</c:v>
                </c:pt>
                <c:pt idx="3266">
                  <c:v>2030</c:v>
                </c:pt>
                <c:pt idx="3267">
                  <c:v>2015</c:v>
                </c:pt>
                <c:pt idx="3268">
                  <c:v>2020</c:v>
                </c:pt>
                <c:pt idx="3269">
                  <c:v>2025</c:v>
                </c:pt>
                <c:pt idx="3270">
                  <c:v>2020</c:v>
                </c:pt>
                <c:pt idx="3271">
                  <c:v>2020</c:v>
                </c:pt>
                <c:pt idx="3272">
                  <c:v>2020</c:v>
                </c:pt>
                <c:pt idx="3273">
                  <c:v>2030</c:v>
                </c:pt>
                <c:pt idx="3274">
                  <c:v>2040</c:v>
                </c:pt>
                <c:pt idx="3275">
                  <c:v>2030</c:v>
                </c:pt>
                <c:pt idx="3276">
                  <c:v>2020</c:v>
                </c:pt>
                <c:pt idx="3277">
                  <c:v>2010</c:v>
                </c:pt>
                <c:pt idx="3278">
                  <c:v>2025</c:v>
                </c:pt>
                <c:pt idx="3279">
                  <c:v>2030</c:v>
                </c:pt>
                <c:pt idx="3280">
                  <c:v>2020</c:v>
                </c:pt>
                <c:pt idx="3281">
                  <c:v>2015</c:v>
                </c:pt>
                <c:pt idx="3282">
                  <c:v>2010</c:v>
                </c:pt>
                <c:pt idx="3283">
                  <c:v>2020</c:v>
                </c:pt>
                <c:pt idx="3284">
                  <c:v>2020</c:v>
                </c:pt>
                <c:pt idx="3285">
                  <c:v>2025</c:v>
                </c:pt>
                <c:pt idx="3286">
                  <c:v>2015</c:v>
                </c:pt>
                <c:pt idx="3287">
                  <c:v>2005</c:v>
                </c:pt>
                <c:pt idx="3288">
                  <c:v>2020</c:v>
                </c:pt>
                <c:pt idx="3289">
                  <c:v>2035</c:v>
                </c:pt>
                <c:pt idx="3290">
                  <c:v>2010</c:v>
                </c:pt>
                <c:pt idx="3291">
                  <c:v>2020</c:v>
                </c:pt>
                <c:pt idx="3292">
                  <c:v>2010</c:v>
                </c:pt>
                <c:pt idx="3293">
                  <c:v>2030</c:v>
                </c:pt>
                <c:pt idx="3294">
                  <c:v>2030</c:v>
                </c:pt>
                <c:pt idx="3295">
                  <c:v>2050</c:v>
                </c:pt>
                <c:pt idx="3296">
                  <c:v>2010</c:v>
                </c:pt>
                <c:pt idx="3297">
                  <c:v>2010</c:v>
                </c:pt>
                <c:pt idx="3298">
                  <c:v>2025</c:v>
                </c:pt>
                <c:pt idx="3299">
                  <c:v>2040</c:v>
                </c:pt>
                <c:pt idx="3300">
                  <c:v>2035</c:v>
                </c:pt>
                <c:pt idx="3301">
                  <c:v>2035</c:v>
                </c:pt>
                <c:pt idx="3302">
                  <c:v>2030</c:v>
                </c:pt>
                <c:pt idx="3303">
                  <c:v>2020</c:v>
                </c:pt>
                <c:pt idx="3304">
                  <c:v>2015</c:v>
                </c:pt>
                <c:pt idx="3305">
                  <c:v>2035</c:v>
                </c:pt>
                <c:pt idx="3306">
                  <c:v>2050</c:v>
                </c:pt>
                <c:pt idx="3307">
                  <c:v>2025</c:v>
                </c:pt>
                <c:pt idx="3308">
                  <c:v>2035</c:v>
                </c:pt>
                <c:pt idx="3309">
                  <c:v>2015</c:v>
                </c:pt>
                <c:pt idx="3310">
                  <c:v>2020</c:v>
                </c:pt>
                <c:pt idx="3311">
                  <c:v>2005</c:v>
                </c:pt>
                <c:pt idx="3312">
                  <c:v>2015</c:v>
                </c:pt>
                <c:pt idx="3313">
                  <c:v>2025</c:v>
                </c:pt>
                <c:pt idx="3314">
                  <c:v>2030</c:v>
                </c:pt>
                <c:pt idx="3315">
                  <c:v>2010</c:v>
                </c:pt>
                <c:pt idx="3316">
                  <c:v>2020</c:v>
                </c:pt>
                <c:pt idx="3317">
                  <c:v>2020</c:v>
                </c:pt>
                <c:pt idx="3318">
                  <c:v>2020</c:v>
                </c:pt>
                <c:pt idx="3319">
                  <c:v>2020</c:v>
                </c:pt>
                <c:pt idx="3320">
                  <c:v>2015</c:v>
                </c:pt>
                <c:pt idx="3321">
                  <c:v>2025</c:v>
                </c:pt>
                <c:pt idx="3322">
                  <c:v>2030</c:v>
                </c:pt>
                <c:pt idx="3323">
                  <c:v>2020</c:v>
                </c:pt>
                <c:pt idx="3324">
                  <c:v>2010</c:v>
                </c:pt>
                <c:pt idx="3325">
                  <c:v>2020</c:v>
                </c:pt>
                <c:pt idx="3326">
                  <c:v>2015</c:v>
                </c:pt>
                <c:pt idx="3327">
                  <c:v>2010</c:v>
                </c:pt>
                <c:pt idx="3328">
                  <c:v>2010</c:v>
                </c:pt>
                <c:pt idx="3329">
                  <c:v>2010</c:v>
                </c:pt>
                <c:pt idx="3330">
                  <c:v>2015</c:v>
                </c:pt>
                <c:pt idx="3331">
                  <c:v>2025</c:v>
                </c:pt>
                <c:pt idx="3332">
                  <c:v>2020</c:v>
                </c:pt>
                <c:pt idx="3333">
                  <c:v>2015</c:v>
                </c:pt>
                <c:pt idx="3334">
                  <c:v>2010</c:v>
                </c:pt>
                <c:pt idx="3335">
                  <c:v>2010</c:v>
                </c:pt>
                <c:pt idx="3336">
                  <c:v>2015</c:v>
                </c:pt>
                <c:pt idx="3337">
                  <c:v>2045</c:v>
                </c:pt>
                <c:pt idx="3338">
                  <c:v>2030</c:v>
                </c:pt>
                <c:pt idx="3339">
                  <c:v>2020</c:v>
                </c:pt>
                <c:pt idx="3340">
                  <c:v>2025</c:v>
                </c:pt>
                <c:pt idx="3341">
                  <c:v>2025</c:v>
                </c:pt>
                <c:pt idx="3342">
                  <c:v>2030</c:v>
                </c:pt>
                <c:pt idx="3343">
                  <c:v>2010</c:v>
                </c:pt>
                <c:pt idx="3344">
                  <c:v>2010</c:v>
                </c:pt>
                <c:pt idx="3345">
                  <c:v>2025</c:v>
                </c:pt>
                <c:pt idx="3346">
                  <c:v>2020</c:v>
                </c:pt>
                <c:pt idx="3347">
                  <c:v>2020</c:v>
                </c:pt>
                <c:pt idx="3348">
                  <c:v>2005</c:v>
                </c:pt>
                <c:pt idx="3349">
                  <c:v>2005</c:v>
                </c:pt>
                <c:pt idx="3350">
                  <c:v>2020</c:v>
                </c:pt>
                <c:pt idx="3351">
                  <c:v>2015</c:v>
                </c:pt>
                <c:pt idx="3352">
                  <c:v>2020</c:v>
                </c:pt>
                <c:pt idx="3353">
                  <c:v>2025</c:v>
                </c:pt>
                <c:pt idx="3354">
                  <c:v>2025</c:v>
                </c:pt>
                <c:pt idx="3355">
                  <c:v>2030</c:v>
                </c:pt>
                <c:pt idx="3356">
                  <c:v>2015</c:v>
                </c:pt>
                <c:pt idx="3357">
                  <c:v>2005</c:v>
                </c:pt>
                <c:pt idx="3358">
                  <c:v>2020</c:v>
                </c:pt>
                <c:pt idx="3359">
                  <c:v>2025</c:v>
                </c:pt>
                <c:pt idx="3360">
                  <c:v>2035</c:v>
                </c:pt>
                <c:pt idx="3361">
                  <c:v>2005</c:v>
                </c:pt>
                <c:pt idx="3362">
                  <c:v>2020</c:v>
                </c:pt>
                <c:pt idx="3363">
                  <c:v>2025</c:v>
                </c:pt>
                <c:pt idx="3364">
                  <c:v>2015</c:v>
                </c:pt>
                <c:pt idx="3365">
                  <c:v>2030</c:v>
                </c:pt>
                <c:pt idx="3366">
                  <c:v>2005</c:v>
                </c:pt>
                <c:pt idx="3367">
                  <c:v>2015</c:v>
                </c:pt>
                <c:pt idx="3368">
                  <c:v>2025</c:v>
                </c:pt>
                <c:pt idx="3369">
                  <c:v>2025</c:v>
                </c:pt>
                <c:pt idx="3370">
                  <c:v>2020</c:v>
                </c:pt>
                <c:pt idx="3371">
                  <c:v>2030</c:v>
                </c:pt>
                <c:pt idx="3372">
                  <c:v>2030</c:v>
                </c:pt>
                <c:pt idx="3373">
                  <c:v>2025</c:v>
                </c:pt>
                <c:pt idx="3374">
                  <c:v>2015</c:v>
                </c:pt>
                <c:pt idx="3375">
                  <c:v>2025</c:v>
                </c:pt>
                <c:pt idx="3376">
                  <c:v>2040</c:v>
                </c:pt>
                <c:pt idx="3377">
                  <c:v>2015</c:v>
                </c:pt>
                <c:pt idx="3378">
                  <c:v>2020</c:v>
                </c:pt>
                <c:pt idx="3379">
                  <c:v>2020</c:v>
                </c:pt>
                <c:pt idx="3380">
                  <c:v>2025</c:v>
                </c:pt>
                <c:pt idx="3381">
                  <c:v>2030</c:v>
                </c:pt>
                <c:pt idx="3382">
                  <c:v>2025</c:v>
                </c:pt>
                <c:pt idx="3383">
                  <c:v>2030</c:v>
                </c:pt>
                <c:pt idx="3384">
                  <c:v>2025</c:v>
                </c:pt>
                <c:pt idx="3385">
                  <c:v>2020</c:v>
                </c:pt>
                <c:pt idx="3386">
                  <c:v>2025</c:v>
                </c:pt>
                <c:pt idx="3387">
                  <c:v>2020</c:v>
                </c:pt>
                <c:pt idx="3388">
                  <c:v>2015</c:v>
                </c:pt>
                <c:pt idx="3389">
                  <c:v>2020</c:v>
                </c:pt>
                <c:pt idx="3390">
                  <c:v>2020</c:v>
                </c:pt>
                <c:pt idx="3391">
                  <c:v>2030</c:v>
                </c:pt>
                <c:pt idx="3392">
                  <c:v>2035</c:v>
                </c:pt>
                <c:pt idx="3393">
                  <c:v>2045</c:v>
                </c:pt>
                <c:pt idx="3394">
                  <c:v>2035</c:v>
                </c:pt>
                <c:pt idx="3395">
                  <c:v>2025</c:v>
                </c:pt>
                <c:pt idx="3396">
                  <c:v>2035</c:v>
                </c:pt>
                <c:pt idx="3397">
                  <c:v>2030</c:v>
                </c:pt>
                <c:pt idx="3398">
                  <c:v>2020</c:v>
                </c:pt>
                <c:pt idx="3399">
                  <c:v>2025</c:v>
                </c:pt>
                <c:pt idx="3400">
                  <c:v>2030</c:v>
                </c:pt>
                <c:pt idx="3401">
                  <c:v>2020</c:v>
                </c:pt>
                <c:pt idx="3402">
                  <c:v>2035</c:v>
                </c:pt>
                <c:pt idx="3403">
                  <c:v>2020</c:v>
                </c:pt>
                <c:pt idx="3404">
                  <c:v>2010</c:v>
                </c:pt>
                <c:pt idx="3405">
                  <c:v>2025</c:v>
                </c:pt>
                <c:pt idx="3406">
                  <c:v>2030</c:v>
                </c:pt>
                <c:pt idx="3407">
                  <c:v>2015</c:v>
                </c:pt>
                <c:pt idx="3408">
                  <c:v>2020</c:v>
                </c:pt>
                <c:pt idx="3409">
                  <c:v>2020</c:v>
                </c:pt>
                <c:pt idx="3410">
                  <c:v>2015</c:v>
                </c:pt>
                <c:pt idx="3411">
                  <c:v>2020</c:v>
                </c:pt>
                <c:pt idx="3412">
                  <c:v>2020</c:v>
                </c:pt>
                <c:pt idx="3413">
                  <c:v>2015</c:v>
                </c:pt>
                <c:pt idx="3414">
                  <c:v>2010</c:v>
                </c:pt>
                <c:pt idx="3415">
                  <c:v>2020</c:v>
                </c:pt>
                <c:pt idx="3416">
                  <c:v>2005</c:v>
                </c:pt>
                <c:pt idx="3417">
                  <c:v>2045</c:v>
                </c:pt>
                <c:pt idx="3418">
                  <c:v>2010</c:v>
                </c:pt>
                <c:pt idx="3419">
                  <c:v>2020</c:v>
                </c:pt>
                <c:pt idx="3420">
                  <c:v>2010</c:v>
                </c:pt>
                <c:pt idx="3421">
                  <c:v>2035</c:v>
                </c:pt>
                <c:pt idx="3422">
                  <c:v>2025</c:v>
                </c:pt>
                <c:pt idx="3423">
                  <c:v>2015</c:v>
                </c:pt>
                <c:pt idx="3424">
                  <c:v>2010</c:v>
                </c:pt>
                <c:pt idx="3425">
                  <c:v>2015</c:v>
                </c:pt>
                <c:pt idx="3426">
                  <c:v>2010</c:v>
                </c:pt>
                <c:pt idx="3427">
                  <c:v>2015</c:v>
                </c:pt>
                <c:pt idx="3428">
                  <c:v>2015</c:v>
                </c:pt>
                <c:pt idx="3429">
                  <c:v>2030</c:v>
                </c:pt>
                <c:pt idx="3430">
                  <c:v>2025</c:v>
                </c:pt>
                <c:pt idx="3431">
                  <c:v>2020</c:v>
                </c:pt>
                <c:pt idx="3432">
                  <c:v>2020</c:v>
                </c:pt>
                <c:pt idx="3433">
                  <c:v>2010</c:v>
                </c:pt>
                <c:pt idx="3434">
                  <c:v>2025</c:v>
                </c:pt>
                <c:pt idx="3435">
                  <c:v>2020</c:v>
                </c:pt>
                <c:pt idx="3436">
                  <c:v>2025</c:v>
                </c:pt>
                <c:pt idx="3437">
                  <c:v>2025</c:v>
                </c:pt>
                <c:pt idx="3438">
                  <c:v>2015</c:v>
                </c:pt>
                <c:pt idx="3439">
                  <c:v>2010</c:v>
                </c:pt>
                <c:pt idx="3440">
                  <c:v>2010</c:v>
                </c:pt>
                <c:pt idx="3441">
                  <c:v>2010</c:v>
                </c:pt>
                <c:pt idx="3442">
                  <c:v>2025</c:v>
                </c:pt>
                <c:pt idx="3443">
                  <c:v>2035</c:v>
                </c:pt>
                <c:pt idx="3444">
                  <c:v>2020</c:v>
                </c:pt>
                <c:pt idx="3445">
                  <c:v>2010</c:v>
                </c:pt>
                <c:pt idx="3446">
                  <c:v>2005</c:v>
                </c:pt>
                <c:pt idx="3447">
                  <c:v>2015</c:v>
                </c:pt>
                <c:pt idx="3448">
                  <c:v>2020</c:v>
                </c:pt>
                <c:pt idx="3449">
                  <c:v>2025</c:v>
                </c:pt>
                <c:pt idx="3450">
                  <c:v>2020</c:v>
                </c:pt>
                <c:pt idx="3451">
                  <c:v>2015</c:v>
                </c:pt>
                <c:pt idx="3452">
                  <c:v>2010</c:v>
                </c:pt>
                <c:pt idx="3453">
                  <c:v>2015</c:v>
                </c:pt>
                <c:pt idx="3454">
                  <c:v>2025</c:v>
                </c:pt>
                <c:pt idx="3455">
                  <c:v>2020</c:v>
                </c:pt>
                <c:pt idx="3456">
                  <c:v>2015</c:v>
                </c:pt>
                <c:pt idx="3457">
                  <c:v>2010</c:v>
                </c:pt>
                <c:pt idx="3458">
                  <c:v>2015</c:v>
                </c:pt>
                <c:pt idx="3459">
                  <c:v>2010</c:v>
                </c:pt>
                <c:pt idx="3460">
                  <c:v>2015</c:v>
                </c:pt>
                <c:pt idx="3461">
                  <c:v>2020</c:v>
                </c:pt>
                <c:pt idx="3462">
                  <c:v>2010</c:v>
                </c:pt>
                <c:pt idx="3463">
                  <c:v>2020</c:v>
                </c:pt>
                <c:pt idx="3464">
                  <c:v>2020</c:v>
                </c:pt>
                <c:pt idx="3465">
                  <c:v>2030</c:v>
                </c:pt>
                <c:pt idx="3466">
                  <c:v>2015</c:v>
                </c:pt>
                <c:pt idx="3467">
                  <c:v>2020</c:v>
                </c:pt>
                <c:pt idx="3468">
                  <c:v>2015</c:v>
                </c:pt>
                <c:pt idx="3469">
                  <c:v>2030</c:v>
                </c:pt>
                <c:pt idx="3470">
                  <c:v>2010</c:v>
                </c:pt>
                <c:pt idx="3471">
                  <c:v>2015</c:v>
                </c:pt>
                <c:pt idx="3472">
                  <c:v>2020</c:v>
                </c:pt>
                <c:pt idx="3473">
                  <c:v>2030</c:v>
                </c:pt>
                <c:pt idx="3474">
                  <c:v>2005</c:v>
                </c:pt>
                <c:pt idx="3475">
                  <c:v>2025</c:v>
                </c:pt>
                <c:pt idx="3476">
                  <c:v>2010</c:v>
                </c:pt>
                <c:pt idx="3477">
                  <c:v>2010</c:v>
                </c:pt>
                <c:pt idx="3478">
                  <c:v>2010</c:v>
                </c:pt>
                <c:pt idx="3479">
                  <c:v>2015</c:v>
                </c:pt>
                <c:pt idx="3480">
                  <c:v>2030</c:v>
                </c:pt>
                <c:pt idx="3481">
                  <c:v>2015</c:v>
                </c:pt>
                <c:pt idx="3482">
                  <c:v>2020</c:v>
                </c:pt>
                <c:pt idx="3483">
                  <c:v>2035</c:v>
                </c:pt>
                <c:pt idx="3484">
                  <c:v>2010</c:v>
                </c:pt>
                <c:pt idx="3485">
                  <c:v>2015</c:v>
                </c:pt>
                <c:pt idx="3486">
                  <c:v>2010</c:v>
                </c:pt>
                <c:pt idx="3487">
                  <c:v>2010</c:v>
                </c:pt>
                <c:pt idx="3488">
                  <c:v>2015</c:v>
                </c:pt>
                <c:pt idx="3489">
                  <c:v>2020</c:v>
                </c:pt>
                <c:pt idx="3490">
                  <c:v>2030</c:v>
                </c:pt>
                <c:pt idx="3491">
                  <c:v>2035</c:v>
                </c:pt>
                <c:pt idx="3492">
                  <c:v>2025</c:v>
                </c:pt>
                <c:pt idx="3493">
                  <c:v>2010</c:v>
                </c:pt>
                <c:pt idx="3494">
                  <c:v>2030</c:v>
                </c:pt>
                <c:pt idx="3495">
                  <c:v>2045</c:v>
                </c:pt>
                <c:pt idx="3496">
                  <c:v>2020</c:v>
                </c:pt>
                <c:pt idx="3497">
                  <c:v>2015</c:v>
                </c:pt>
                <c:pt idx="3498">
                  <c:v>2015</c:v>
                </c:pt>
                <c:pt idx="3499">
                  <c:v>2025</c:v>
                </c:pt>
                <c:pt idx="3500">
                  <c:v>2025</c:v>
                </c:pt>
                <c:pt idx="3501">
                  <c:v>2025</c:v>
                </c:pt>
                <c:pt idx="3502">
                  <c:v>2015</c:v>
                </c:pt>
                <c:pt idx="3503">
                  <c:v>2010</c:v>
                </c:pt>
                <c:pt idx="3504">
                  <c:v>2015</c:v>
                </c:pt>
                <c:pt idx="3505">
                  <c:v>2015</c:v>
                </c:pt>
                <c:pt idx="3506">
                  <c:v>2020</c:v>
                </c:pt>
                <c:pt idx="3507">
                  <c:v>2030</c:v>
                </c:pt>
                <c:pt idx="3508">
                  <c:v>2025</c:v>
                </c:pt>
                <c:pt idx="3509">
                  <c:v>2020</c:v>
                </c:pt>
                <c:pt idx="3510">
                  <c:v>2015</c:v>
                </c:pt>
                <c:pt idx="3511">
                  <c:v>2020</c:v>
                </c:pt>
                <c:pt idx="3512">
                  <c:v>2020</c:v>
                </c:pt>
                <c:pt idx="3513">
                  <c:v>2010</c:v>
                </c:pt>
                <c:pt idx="3514">
                  <c:v>2020</c:v>
                </c:pt>
                <c:pt idx="3515">
                  <c:v>2005</c:v>
                </c:pt>
                <c:pt idx="3516">
                  <c:v>2005</c:v>
                </c:pt>
                <c:pt idx="3517">
                  <c:v>2025</c:v>
                </c:pt>
                <c:pt idx="3518">
                  <c:v>2020</c:v>
                </c:pt>
                <c:pt idx="3519">
                  <c:v>2025</c:v>
                </c:pt>
                <c:pt idx="3520">
                  <c:v>2030</c:v>
                </c:pt>
                <c:pt idx="3521">
                  <c:v>2015</c:v>
                </c:pt>
                <c:pt idx="3522">
                  <c:v>2020</c:v>
                </c:pt>
                <c:pt idx="3523">
                  <c:v>2015</c:v>
                </c:pt>
                <c:pt idx="3524">
                  <c:v>2020</c:v>
                </c:pt>
                <c:pt idx="3525">
                  <c:v>2030</c:v>
                </c:pt>
                <c:pt idx="3526">
                  <c:v>2025</c:v>
                </c:pt>
                <c:pt idx="3527">
                  <c:v>2030</c:v>
                </c:pt>
                <c:pt idx="3528">
                  <c:v>2025</c:v>
                </c:pt>
                <c:pt idx="3529">
                  <c:v>2025</c:v>
                </c:pt>
                <c:pt idx="3530">
                  <c:v>2010</c:v>
                </c:pt>
                <c:pt idx="3531">
                  <c:v>2015</c:v>
                </c:pt>
                <c:pt idx="3532">
                  <c:v>2025</c:v>
                </c:pt>
                <c:pt idx="3533">
                  <c:v>2025</c:v>
                </c:pt>
                <c:pt idx="3534">
                  <c:v>2030</c:v>
                </c:pt>
                <c:pt idx="3535">
                  <c:v>2025</c:v>
                </c:pt>
                <c:pt idx="3536">
                  <c:v>2045</c:v>
                </c:pt>
                <c:pt idx="3537">
                  <c:v>2025</c:v>
                </c:pt>
                <c:pt idx="3538">
                  <c:v>2015</c:v>
                </c:pt>
                <c:pt idx="3539">
                  <c:v>2025</c:v>
                </c:pt>
                <c:pt idx="3540">
                  <c:v>2010</c:v>
                </c:pt>
                <c:pt idx="3541">
                  <c:v>2015</c:v>
                </c:pt>
                <c:pt idx="3542">
                  <c:v>2005</c:v>
                </c:pt>
                <c:pt idx="3543">
                  <c:v>2015</c:v>
                </c:pt>
                <c:pt idx="3544">
                  <c:v>2030</c:v>
                </c:pt>
                <c:pt idx="3545">
                  <c:v>2035</c:v>
                </c:pt>
                <c:pt idx="3546">
                  <c:v>2025</c:v>
                </c:pt>
                <c:pt idx="3547">
                  <c:v>2020</c:v>
                </c:pt>
                <c:pt idx="3548">
                  <c:v>2025</c:v>
                </c:pt>
                <c:pt idx="3549">
                  <c:v>2025</c:v>
                </c:pt>
                <c:pt idx="3550">
                  <c:v>2025</c:v>
                </c:pt>
                <c:pt idx="3551">
                  <c:v>2030</c:v>
                </c:pt>
                <c:pt idx="3552">
                  <c:v>2025</c:v>
                </c:pt>
                <c:pt idx="3553">
                  <c:v>2030</c:v>
                </c:pt>
                <c:pt idx="3554">
                  <c:v>2035</c:v>
                </c:pt>
                <c:pt idx="3555">
                  <c:v>2025</c:v>
                </c:pt>
                <c:pt idx="3556">
                  <c:v>2020</c:v>
                </c:pt>
                <c:pt idx="3557">
                  <c:v>2015</c:v>
                </c:pt>
                <c:pt idx="3558">
                  <c:v>2020</c:v>
                </c:pt>
                <c:pt idx="3559">
                  <c:v>2025</c:v>
                </c:pt>
                <c:pt idx="3560">
                  <c:v>2020</c:v>
                </c:pt>
                <c:pt idx="3561">
                  <c:v>2015</c:v>
                </c:pt>
                <c:pt idx="3562">
                  <c:v>2010</c:v>
                </c:pt>
                <c:pt idx="3563">
                  <c:v>2015</c:v>
                </c:pt>
                <c:pt idx="3564">
                  <c:v>2015</c:v>
                </c:pt>
                <c:pt idx="3565">
                  <c:v>2015</c:v>
                </c:pt>
                <c:pt idx="3566">
                  <c:v>2020</c:v>
                </c:pt>
                <c:pt idx="3567">
                  <c:v>2025</c:v>
                </c:pt>
                <c:pt idx="3568">
                  <c:v>2025</c:v>
                </c:pt>
                <c:pt idx="3569">
                  <c:v>2025</c:v>
                </c:pt>
                <c:pt idx="3570">
                  <c:v>2030</c:v>
                </c:pt>
                <c:pt idx="3571">
                  <c:v>2035</c:v>
                </c:pt>
                <c:pt idx="3572">
                  <c:v>2030</c:v>
                </c:pt>
                <c:pt idx="3573">
                  <c:v>2025</c:v>
                </c:pt>
                <c:pt idx="3574">
                  <c:v>2030</c:v>
                </c:pt>
                <c:pt idx="3575">
                  <c:v>2025</c:v>
                </c:pt>
                <c:pt idx="3576">
                  <c:v>2015</c:v>
                </c:pt>
                <c:pt idx="3577">
                  <c:v>2025</c:v>
                </c:pt>
                <c:pt idx="3578">
                  <c:v>2025</c:v>
                </c:pt>
                <c:pt idx="3579">
                  <c:v>2020</c:v>
                </c:pt>
                <c:pt idx="3580">
                  <c:v>2035</c:v>
                </c:pt>
                <c:pt idx="3581">
                  <c:v>2030</c:v>
                </c:pt>
                <c:pt idx="3582">
                  <c:v>2030</c:v>
                </c:pt>
                <c:pt idx="3583">
                  <c:v>2070</c:v>
                </c:pt>
                <c:pt idx="3584">
                  <c:v>2085</c:v>
                </c:pt>
                <c:pt idx="3585">
                  <c:v>2075</c:v>
                </c:pt>
                <c:pt idx="3586">
                  <c:v>2025</c:v>
                </c:pt>
                <c:pt idx="3587">
                  <c:v>2090</c:v>
                </c:pt>
                <c:pt idx="3588">
                  <c:v>2075</c:v>
                </c:pt>
                <c:pt idx="3589">
                  <c:v>2075</c:v>
                </c:pt>
                <c:pt idx="3590">
                  <c:v>2055</c:v>
                </c:pt>
                <c:pt idx="3591">
                  <c:v>2070</c:v>
                </c:pt>
                <c:pt idx="3592">
                  <c:v>2115</c:v>
                </c:pt>
                <c:pt idx="3593">
                  <c:v>2095</c:v>
                </c:pt>
                <c:pt idx="3594">
                  <c:v>2110</c:v>
                </c:pt>
                <c:pt idx="3595">
                  <c:v>2115</c:v>
                </c:pt>
                <c:pt idx="3596">
                  <c:v>2175</c:v>
                </c:pt>
                <c:pt idx="3597">
                  <c:v>2160</c:v>
                </c:pt>
                <c:pt idx="3598">
                  <c:v>2180</c:v>
                </c:pt>
                <c:pt idx="3599">
                  <c:v>2280</c:v>
                </c:pt>
                <c:pt idx="3600">
                  <c:v>2340</c:v>
                </c:pt>
                <c:pt idx="3601">
                  <c:v>2360</c:v>
                </c:pt>
                <c:pt idx="3602">
                  <c:v>2340</c:v>
                </c:pt>
                <c:pt idx="3603">
                  <c:v>2330</c:v>
                </c:pt>
                <c:pt idx="3604">
                  <c:v>2370</c:v>
                </c:pt>
                <c:pt idx="3605">
                  <c:v>2295</c:v>
                </c:pt>
                <c:pt idx="3606">
                  <c:v>2255</c:v>
                </c:pt>
                <c:pt idx="3607">
                  <c:v>2280</c:v>
                </c:pt>
                <c:pt idx="3608">
                  <c:v>2285</c:v>
                </c:pt>
                <c:pt idx="3609">
                  <c:v>2250</c:v>
                </c:pt>
                <c:pt idx="3610">
                  <c:v>2220</c:v>
                </c:pt>
                <c:pt idx="3611">
                  <c:v>2195</c:v>
                </c:pt>
                <c:pt idx="3612">
                  <c:v>2260</c:v>
                </c:pt>
                <c:pt idx="3613">
                  <c:v>2250</c:v>
                </c:pt>
                <c:pt idx="3614">
                  <c:v>2185</c:v>
                </c:pt>
                <c:pt idx="3615">
                  <c:v>2225</c:v>
                </c:pt>
                <c:pt idx="3616">
                  <c:v>2215</c:v>
                </c:pt>
                <c:pt idx="3617">
                  <c:v>2195</c:v>
                </c:pt>
                <c:pt idx="3618">
                  <c:v>2165</c:v>
                </c:pt>
                <c:pt idx="3619">
                  <c:v>2155</c:v>
                </c:pt>
                <c:pt idx="3620">
                  <c:v>2120</c:v>
                </c:pt>
                <c:pt idx="3621">
                  <c:v>2090</c:v>
                </c:pt>
                <c:pt idx="3622">
                  <c:v>2100</c:v>
                </c:pt>
                <c:pt idx="3623">
                  <c:v>2115</c:v>
                </c:pt>
                <c:pt idx="3624">
                  <c:v>2095</c:v>
                </c:pt>
                <c:pt idx="3625">
                  <c:v>2075</c:v>
                </c:pt>
                <c:pt idx="3626">
                  <c:v>2065</c:v>
                </c:pt>
                <c:pt idx="3627">
                  <c:v>2070</c:v>
                </c:pt>
                <c:pt idx="3628">
                  <c:v>2075</c:v>
                </c:pt>
                <c:pt idx="3629">
                  <c:v>2060</c:v>
                </c:pt>
                <c:pt idx="3630">
                  <c:v>2030</c:v>
                </c:pt>
                <c:pt idx="3631">
                  <c:v>2030</c:v>
                </c:pt>
                <c:pt idx="3632">
                  <c:v>2045</c:v>
                </c:pt>
                <c:pt idx="3633">
                  <c:v>2025</c:v>
                </c:pt>
                <c:pt idx="3634">
                  <c:v>2025</c:v>
                </c:pt>
                <c:pt idx="3635">
                  <c:v>2050</c:v>
                </c:pt>
                <c:pt idx="3636">
                  <c:v>2030</c:v>
                </c:pt>
                <c:pt idx="3637">
                  <c:v>2025</c:v>
                </c:pt>
                <c:pt idx="3638">
                  <c:v>2015</c:v>
                </c:pt>
                <c:pt idx="3639">
                  <c:v>2030</c:v>
                </c:pt>
                <c:pt idx="3640">
                  <c:v>2010</c:v>
                </c:pt>
                <c:pt idx="3641">
                  <c:v>2030</c:v>
                </c:pt>
                <c:pt idx="3642">
                  <c:v>2035</c:v>
                </c:pt>
                <c:pt idx="3643">
                  <c:v>2010</c:v>
                </c:pt>
                <c:pt idx="3644">
                  <c:v>2070</c:v>
                </c:pt>
                <c:pt idx="3645">
                  <c:v>2035</c:v>
                </c:pt>
                <c:pt idx="3646">
                  <c:v>2000</c:v>
                </c:pt>
                <c:pt idx="3647">
                  <c:v>2030</c:v>
                </c:pt>
                <c:pt idx="3648">
                  <c:v>2020</c:v>
                </c:pt>
                <c:pt idx="3649">
                  <c:v>2015</c:v>
                </c:pt>
                <c:pt idx="3650">
                  <c:v>2020</c:v>
                </c:pt>
                <c:pt idx="3651">
                  <c:v>2015</c:v>
                </c:pt>
                <c:pt idx="3652">
                  <c:v>2015</c:v>
                </c:pt>
                <c:pt idx="3653">
                  <c:v>2030</c:v>
                </c:pt>
                <c:pt idx="3654">
                  <c:v>2025</c:v>
                </c:pt>
                <c:pt idx="3655">
                  <c:v>2020</c:v>
                </c:pt>
                <c:pt idx="3656">
                  <c:v>2025</c:v>
                </c:pt>
                <c:pt idx="3657">
                  <c:v>2025</c:v>
                </c:pt>
                <c:pt idx="3658">
                  <c:v>2015</c:v>
                </c:pt>
                <c:pt idx="3659">
                  <c:v>2025</c:v>
                </c:pt>
                <c:pt idx="3660">
                  <c:v>2030</c:v>
                </c:pt>
                <c:pt idx="3661">
                  <c:v>2020</c:v>
                </c:pt>
                <c:pt idx="3662">
                  <c:v>2025</c:v>
                </c:pt>
                <c:pt idx="3663">
                  <c:v>2020</c:v>
                </c:pt>
                <c:pt idx="3664">
                  <c:v>2030</c:v>
                </c:pt>
                <c:pt idx="3665">
                  <c:v>2030</c:v>
                </c:pt>
                <c:pt idx="3666">
                  <c:v>2020</c:v>
                </c:pt>
                <c:pt idx="3667">
                  <c:v>2015</c:v>
                </c:pt>
                <c:pt idx="3668">
                  <c:v>2020</c:v>
                </c:pt>
                <c:pt idx="3669">
                  <c:v>2025</c:v>
                </c:pt>
                <c:pt idx="3670">
                  <c:v>2020</c:v>
                </c:pt>
                <c:pt idx="3671">
                  <c:v>2015</c:v>
                </c:pt>
                <c:pt idx="3672">
                  <c:v>2025</c:v>
                </c:pt>
                <c:pt idx="3673">
                  <c:v>2030</c:v>
                </c:pt>
                <c:pt idx="3674">
                  <c:v>2025</c:v>
                </c:pt>
                <c:pt idx="3675">
                  <c:v>2030</c:v>
                </c:pt>
                <c:pt idx="3676">
                  <c:v>2040</c:v>
                </c:pt>
                <c:pt idx="3677">
                  <c:v>2050</c:v>
                </c:pt>
                <c:pt idx="3678">
                  <c:v>2045</c:v>
                </c:pt>
                <c:pt idx="3679">
                  <c:v>2030</c:v>
                </c:pt>
                <c:pt idx="3680">
                  <c:v>2030</c:v>
                </c:pt>
                <c:pt idx="3681">
                  <c:v>2030</c:v>
                </c:pt>
                <c:pt idx="3682">
                  <c:v>2040</c:v>
                </c:pt>
                <c:pt idx="3683">
                  <c:v>2035</c:v>
                </c:pt>
                <c:pt idx="3684">
                  <c:v>2040</c:v>
                </c:pt>
                <c:pt idx="3685">
                  <c:v>2040</c:v>
                </c:pt>
                <c:pt idx="3686">
                  <c:v>2035</c:v>
                </c:pt>
                <c:pt idx="3687">
                  <c:v>2050</c:v>
                </c:pt>
                <c:pt idx="3688">
                  <c:v>2035</c:v>
                </c:pt>
                <c:pt idx="3689">
                  <c:v>2045</c:v>
                </c:pt>
                <c:pt idx="3690">
                  <c:v>2035</c:v>
                </c:pt>
                <c:pt idx="3691">
                  <c:v>2035</c:v>
                </c:pt>
                <c:pt idx="3692">
                  <c:v>2035</c:v>
                </c:pt>
                <c:pt idx="3693">
                  <c:v>2030</c:v>
                </c:pt>
                <c:pt idx="3694">
                  <c:v>2015</c:v>
                </c:pt>
                <c:pt idx="3695">
                  <c:v>2045</c:v>
                </c:pt>
                <c:pt idx="3696">
                  <c:v>2035</c:v>
                </c:pt>
                <c:pt idx="3697">
                  <c:v>2015</c:v>
                </c:pt>
                <c:pt idx="3698">
                  <c:v>2040</c:v>
                </c:pt>
                <c:pt idx="3699">
                  <c:v>2050</c:v>
                </c:pt>
                <c:pt idx="3700">
                  <c:v>2055</c:v>
                </c:pt>
                <c:pt idx="3701">
                  <c:v>2035</c:v>
                </c:pt>
                <c:pt idx="3702">
                  <c:v>2030</c:v>
                </c:pt>
                <c:pt idx="3703">
                  <c:v>2020</c:v>
                </c:pt>
                <c:pt idx="3704">
                  <c:v>2020</c:v>
                </c:pt>
                <c:pt idx="3705">
                  <c:v>2020</c:v>
                </c:pt>
                <c:pt idx="3706">
                  <c:v>2015</c:v>
                </c:pt>
                <c:pt idx="3707">
                  <c:v>2030</c:v>
                </c:pt>
                <c:pt idx="3708">
                  <c:v>2030</c:v>
                </c:pt>
                <c:pt idx="3709">
                  <c:v>2010</c:v>
                </c:pt>
                <c:pt idx="3710">
                  <c:v>2020</c:v>
                </c:pt>
                <c:pt idx="3711">
                  <c:v>2020</c:v>
                </c:pt>
                <c:pt idx="3712">
                  <c:v>2025</c:v>
                </c:pt>
                <c:pt idx="3713">
                  <c:v>2025</c:v>
                </c:pt>
                <c:pt idx="3714">
                  <c:v>2030</c:v>
                </c:pt>
                <c:pt idx="3715">
                  <c:v>2010</c:v>
                </c:pt>
                <c:pt idx="3716">
                  <c:v>2025</c:v>
                </c:pt>
                <c:pt idx="3717">
                  <c:v>2020</c:v>
                </c:pt>
                <c:pt idx="3718">
                  <c:v>2035</c:v>
                </c:pt>
                <c:pt idx="3719">
                  <c:v>2040</c:v>
                </c:pt>
                <c:pt idx="3720">
                  <c:v>2025</c:v>
                </c:pt>
                <c:pt idx="3721">
                  <c:v>2040</c:v>
                </c:pt>
                <c:pt idx="3722">
                  <c:v>2045</c:v>
                </c:pt>
                <c:pt idx="3723">
                  <c:v>2055</c:v>
                </c:pt>
                <c:pt idx="3724">
                  <c:v>2075</c:v>
                </c:pt>
                <c:pt idx="3725">
                  <c:v>2075</c:v>
                </c:pt>
                <c:pt idx="3726">
                  <c:v>2050</c:v>
                </c:pt>
                <c:pt idx="3727">
                  <c:v>2040</c:v>
                </c:pt>
                <c:pt idx="3728">
                  <c:v>2045</c:v>
                </c:pt>
                <c:pt idx="3729">
                  <c:v>2040</c:v>
                </c:pt>
                <c:pt idx="3730">
                  <c:v>2045</c:v>
                </c:pt>
                <c:pt idx="3731">
                  <c:v>2050</c:v>
                </c:pt>
                <c:pt idx="3732">
                  <c:v>2040</c:v>
                </c:pt>
                <c:pt idx="3733">
                  <c:v>2035</c:v>
                </c:pt>
                <c:pt idx="3734">
                  <c:v>2040</c:v>
                </c:pt>
                <c:pt idx="3735">
                  <c:v>2040</c:v>
                </c:pt>
                <c:pt idx="3736">
                  <c:v>2050</c:v>
                </c:pt>
                <c:pt idx="3737">
                  <c:v>2055</c:v>
                </c:pt>
                <c:pt idx="3738">
                  <c:v>2045</c:v>
                </c:pt>
                <c:pt idx="3739">
                  <c:v>2030</c:v>
                </c:pt>
                <c:pt idx="3740">
                  <c:v>2030</c:v>
                </c:pt>
                <c:pt idx="3741">
                  <c:v>2035</c:v>
                </c:pt>
                <c:pt idx="3742">
                  <c:v>2020</c:v>
                </c:pt>
                <c:pt idx="3743">
                  <c:v>2020</c:v>
                </c:pt>
                <c:pt idx="3744">
                  <c:v>2020</c:v>
                </c:pt>
                <c:pt idx="3745">
                  <c:v>2025</c:v>
                </c:pt>
                <c:pt idx="3746">
                  <c:v>2025</c:v>
                </c:pt>
                <c:pt idx="3747">
                  <c:v>2030</c:v>
                </c:pt>
                <c:pt idx="3748">
                  <c:v>2020</c:v>
                </c:pt>
                <c:pt idx="3749">
                  <c:v>2010</c:v>
                </c:pt>
                <c:pt idx="3750">
                  <c:v>2020</c:v>
                </c:pt>
                <c:pt idx="3751">
                  <c:v>2015</c:v>
                </c:pt>
                <c:pt idx="3752">
                  <c:v>2020</c:v>
                </c:pt>
                <c:pt idx="3753">
                  <c:v>2015</c:v>
                </c:pt>
                <c:pt idx="3754">
                  <c:v>2025</c:v>
                </c:pt>
                <c:pt idx="3755">
                  <c:v>2020</c:v>
                </c:pt>
                <c:pt idx="3756">
                  <c:v>2025</c:v>
                </c:pt>
                <c:pt idx="3757">
                  <c:v>2020</c:v>
                </c:pt>
                <c:pt idx="3758">
                  <c:v>2070</c:v>
                </c:pt>
                <c:pt idx="3759">
                  <c:v>2010</c:v>
                </c:pt>
                <c:pt idx="3760">
                  <c:v>2030</c:v>
                </c:pt>
                <c:pt idx="3761">
                  <c:v>2030</c:v>
                </c:pt>
                <c:pt idx="3762">
                  <c:v>2015</c:v>
                </c:pt>
                <c:pt idx="3763">
                  <c:v>2020</c:v>
                </c:pt>
                <c:pt idx="3764">
                  <c:v>2025</c:v>
                </c:pt>
                <c:pt idx="3765">
                  <c:v>2015</c:v>
                </c:pt>
                <c:pt idx="3766">
                  <c:v>2010</c:v>
                </c:pt>
                <c:pt idx="3767">
                  <c:v>2020</c:v>
                </c:pt>
                <c:pt idx="3768">
                  <c:v>2025</c:v>
                </c:pt>
                <c:pt idx="3769">
                  <c:v>2020</c:v>
                </c:pt>
                <c:pt idx="3770">
                  <c:v>2015</c:v>
                </c:pt>
                <c:pt idx="3771">
                  <c:v>2005</c:v>
                </c:pt>
                <c:pt idx="3772">
                  <c:v>2010</c:v>
                </c:pt>
                <c:pt idx="3773">
                  <c:v>2020</c:v>
                </c:pt>
                <c:pt idx="3774">
                  <c:v>2030</c:v>
                </c:pt>
                <c:pt idx="3775">
                  <c:v>2025</c:v>
                </c:pt>
                <c:pt idx="3776">
                  <c:v>2025</c:v>
                </c:pt>
                <c:pt idx="3777">
                  <c:v>2015</c:v>
                </c:pt>
                <c:pt idx="3778">
                  <c:v>2015</c:v>
                </c:pt>
                <c:pt idx="3779">
                  <c:v>2035</c:v>
                </c:pt>
                <c:pt idx="3780">
                  <c:v>2030</c:v>
                </c:pt>
                <c:pt idx="3781">
                  <c:v>2005</c:v>
                </c:pt>
                <c:pt idx="3782">
                  <c:v>2010</c:v>
                </c:pt>
                <c:pt idx="3783">
                  <c:v>2030</c:v>
                </c:pt>
                <c:pt idx="3784">
                  <c:v>2015</c:v>
                </c:pt>
                <c:pt idx="3785">
                  <c:v>2015</c:v>
                </c:pt>
                <c:pt idx="3786">
                  <c:v>2020</c:v>
                </c:pt>
                <c:pt idx="3787">
                  <c:v>2035</c:v>
                </c:pt>
                <c:pt idx="3788">
                  <c:v>2035</c:v>
                </c:pt>
                <c:pt idx="3789">
                  <c:v>2025</c:v>
                </c:pt>
                <c:pt idx="3790">
                  <c:v>2030</c:v>
                </c:pt>
                <c:pt idx="3791">
                  <c:v>2020</c:v>
                </c:pt>
                <c:pt idx="3792">
                  <c:v>2015</c:v>
                </c:pt>
                <c:pt idx="3793">
                  <c:v>2010</c:v>
                </c:pt>
                <c:pt idx="3794">
                  <c:v>2010</c:v>
                </c:pt>
                <c:pt idx="3795">
                  <c:v>2005</c:v>
                </c:pt>
                <c:pt idx="3796">
                  <c:v>2010</c:v>
                </c:pt>
                <c:pt idx="3797">
                  <c:v>2030</c:v>
                </c:pt>
                <c:pt idx="3798">
                  <c:v>2030</c:v>
                </c:pt>
                <c:pt idx="3799">
                  <c:v>2030</c:v>
                </c:pt>
                <c:pt idx="3800">
                  <c:v>2020</c:v>
                </c:pt>
                <c:pt idx="3801">
                  <c:v>2020</c:v>
                </c:pt>
                <c:pt idx="3802">
                  <c:v>2010</c:v>
                </c:pt>
                <c:pt idx="3803">
                  <c:v>2010</c:v>
                </c:pt>
                <c:pt idx="3804">
                  <c:v>2010</c:v>
                </c:pt>
                <c:pt idx="3805">
                  <c:v>2015</c:v>
                </c:pt>
                <c:pt idx="3806">
                  <c:v>2035</c:v>
                </c:pt>
                <c:pt idx="3807">
                  <c:v>2030</c:v>
                </c:pt>
                <c:pt idx="3808">
                  <c:v>2010</c:v>
                </c:pt>
                <c:pt idx="3809">
                  <c:v>2015</c:v>
                </c:pt>
                <c:pt idx="3810">
                  <c:v>2025</c:v>
                </c:pt>
                <c:pt idx="3811">
                  <c:v>2015</c:v>
                </c:pt>
                <c:pt idx="3812">
                  <c:v>2005</c:v>
                </c:pt>
                <c:pt idx="3813">
                  <c:v>2015</c:v>
                </c:pt>
                <c:pt idx="3814">
                  <c:v>2005</c:v>
                </c:pt>
                <c:pt idx="3815">
                  <c:v>2025</c:v>
                </c:pt>
                <c:pt idx="3816">
                  <c:v>2020</c:v>
                </c:pt>
                <c:pt idx="3817">
                  <c:v>2040</c:v>
                </c:pt>
                <c:pt idx="3818">
                  <c:v>2020</c:v>
                </c:pt>
                <c:pt idx="3819">
                  <c:v>2020</c:v>
                </c:pt>
                <c:pt idx="3820">
                  <c:v>2020</c:v>
                </c:pt>
                <c:pt idx="3821">
                  <c:v>2020</c:v>
                </c:pt>
                <c:pt idx="3822">
                  <c:v>2015</c:v>
                </c:pt>
                <c:pt idx="3823">
                  <c:v>2010</c:v>
                </c:pt>
                <c:pt idx="3824">
                  <c:v>2020</c:v>
                </c:pt>
                <c:pt idx="3825">
                  <c:v>2015</c:v>
                </c:pt>
                <c:pt idx="3826">
                  <c:v>2015</c:v>
                </c:pt>
                <c:pt idx="3827">
                  <c:v>2010</c:v>
                </c:pt>
                <c:pt idx="3828">
                  <c:v>2020</c:v>
                </c:pt>
                <c:pt idx="3829">
                  <c:v>2035</c:v>
                </c:pt>
                <c:pt idx="3830">
                  <c:v>2040</c:v>
                </c:pt>
                <c:pt idx="3831">
                  <c:v>2045</c:v>
                </c:pt>
                <c:pt idx="3832">
                  <c:v>2015</c:v>
                </c:pt>
                <c:pt idx="3833">
                  <c:v>2015</c:v>
                </c:pt>
                <c:pt idx="3834">
                  <c:v>2005</c:v>
                </c:pt>
                <c:pt idx="3835">
                  <c:v>2020</c:v>
                </c:pt>
                <c:pt idx="3836">
                  <c:v>2020</c:v>
                </c:pt>
                <c:pt idx="3837">
                  <c:v>2020</c:v>
                </c:pt>
                <c:pt idx="3838">
                  <c:v>2025</c:v>
                </c:pt>
                <c:pt idx="3839">
                  <c:v>2020</c:v>
                </c:pt>
                <c:pt idx="3840">
                  <c:v>2025</c:v>
                </c:pt>
                <c:pt idx="3841">
                  <c:v>2040</c:v>
                </c:pt>
                <c:pt idx="3842">
                  <c:v>2020</c:v>
                </c:pt>
                <c:pt idx="3843">
                  <c:v>2010</c:v>
                </c:pt>
                <c:pt idx="3844">
                  <c:v>2015</c:v>
                </c:pt>
                <c:pt idx="3845">
                  <c:v>2015</c:v>
                </c:pt>
                <c:pt idx="3846">
                  <c:v>2010</c:v>
                </c:pt>
                <c:pt idx="3847">
                  <c:v>2015</c:v>
                </c:pt>
                <c:pt idx="3848">
                  <c:v>2020</c:v>
                </c:pt>
                <c:pt idx="3849">
                  <c:v>2020</c:v>
                </c:pt>
                <c:pt idx="3850">
                  <c:v>2020</c:v>
                </c:pt>
                <c:pt idx="3851">
                  <c:v>2015</c:v>
                </c:pt>
                <c:pt idx="3852">
                  <c:v>2025</c:v>
                </c:pt>
                <c:pt idx="3853">
                  <c:v>2040</c:v>
                </c:pt>
                <c:pt idx="3854">
                  <c:v>2030</c:v>
                </c:pt>
                <c:pt idx="3855">
                  <c:v>2025</c:v>
                </c:pt>
                <c:pt idx="3856">
                  <c:v>2020</c:v>
                </c:pt>
                <c:pt idx="3857">
                  <c:v>2025</c:v>
                </c:pt>
                <c:pt idx="3858">
                  <c:v>2010</c:v>
                </c:pt>
                <c:pt idx="3859">
                  <c:v>2015</c:v>
                </c:pt>
                <c:pt idx="3860">
                  <c:v>2035</c:v>
                </c:pt>
                <c:pt idx="3861">
                  <c:v>2015</c:v>
                </c:pt>
                <c:pt idx="3862">
                  <c:v>2015</c:v>
                </c:pt>
                <c:pt idx="3863">
                  <c:v>2015</c:v>
                </c:pt>
                <c:pt idx="3864">
                  <c:v>2005</c:v>
                </c:pt>
                <c:pt idx="3865">
                  <c:v>2020</c:v>
                </c:pt>
                <c:pt idx="3866">
                  <c:v>2035</c:v>
                </c:pt>
                <c:pt idx="3867">
                  <c:v>2025</c:v>
                </c:pt>
                <c:pt idx="3868">
                  <c:v>2020</c:v>
                </c:pt>
                <c:pt idx="3869">
                  <c:v>2020</c:v>
                </c:pt>
                <c:pt idx="3870">
                  <c:v>2030</c:v>
                </c:pt>
                <c:pt idx="3871">
                  <c:v>2010</c:v>
                </c:pt>
                <c:pt idx="3872">
                  <c:v>2020</c:v>
                </c:pt>
                <c:pt idx="3873">
                  <c:v>2020</c:v>
                </c:pt>
                <c:pt idx="3874">
                  <c:v>2035</c:v>
                </c:pt>
                <c:pt idx="3875">
                  <c:v>2015</c:v>
                </c:pt>
                <c:pt idx="3876">
                  <c:v>2020</c:v>
                </c:pt>
                <c:pt idx="3877">
                  <c:v>2040</c:v>
                </c:pt>
                <c:pt idx="3878">
                  <c:v>2015</c:v>
                </c:pt>
                <c:pt idx="3879">
                  <c:v>2035</c:v>
                </c:pt>
                <c:pt idx="3880">
                  <c:v>2025</c:v>
                </c:pt>
                <c:pt idx="3881">
                  <c:v>2025</c:v>
                </c:pt>
                <c:pt idx="3882">
                  <c:v>2020</c:v>
                </c:pt>
                <c:pt idx="3883">
                  <c:v>2030</c:v>
                </c:pt>
                <c:pt idx="3884">
                  <c:v>2040</c:v>
                </c:pt>
                <c:pt idx="3885">
                  <c:v>2045</c:v>
                </c:pt>
                <c:pt idx="3886">
                  <c:v>2050</c:v>
                </c:pt>
                <c:pt idx="3887">
                  <c:v>2065</c:v>
                </c:pt>
                <c:pt idx="3888">
                  <c:v>2030</c:v>
                </c:pt>
                <c:pt idx="3889">
                  <c:v>2050</c:v>
                </c:pt>
                <c:pt idx="3890">
                  <c:v>2065</c:v>
                </c:pt>
                <c:pt idx="3891">
                  <c:v>2050</c:v>
                </c:pt>
                <c:pt idx="3892">
                  <c:v>2050</c:v>
                </c:pt>
                <c:pt idx="3893">
                  <c:v>2085</c:v>
                </c:pt>
                <c:pt idx="3894">
                  <c:v>2100</c:v>
                </c:pt>
                <c:pt idx="3895">
                  <c:v>2095</c:v>
                </c:pt>
                <c:pt idx="3896">
                  <c:v>2110</c:v>
                </c:pt>
                <c:pt idx="3897">
                  <c:v>2140</c:v>
                </c:pt>
                <c:pt idx="3898">
                  <c:v>2155</c:v>
                </c:pt>
                <c:pt idx="3899">
                  <c:v>2145</c:v>
                </c:pt>
                <c:pt idx="3900">
                  <c:v>2125</c:v>
                </c:pt>
                <c:pt idx="3901">
                  <c:v>2140</c:v>
                </c:pt>
                <c:pt idx="3902">
                  <c:v>2135</c:v>
                </c:pt>
                <c:pt idx="3903">
                  <c:v>2115</c:v>
                </c:pt>
                <c:pt idx="3904">
                  <c:v>2140</c:v>
                </c:pt>
                <c:pt idx="3905">
                  <c:v>2140</c:v>
                </c:pt>
                <c:pt idx="3906">
                  <c:v>2115</c:v>
                </c:pt>
                <c:pt idx="3907">
                  <c:v>2075</c:v>
                </c:pt>
                <c:pt idx="3908">
                  <c:v>2065</c:v>
                </c:pt>
                <c:pt idx="3909">
                  <c:v>2090</c:v>
                </c:pt>
                <c:pt idx="3910">
                  <c:v>2105</c:v>
                </c:pt>
                <c:pt idx="3911">
                  <c:v>2120</c:v>
                </c:pt>
                <c:pt idx="3912">
                  <c:v>2110</c:v>
                </c:pt>
                <c:pt idx="3913">
                  <c:v>2100</c:v>
                </c:pt>
                <c:pt idx="3914">
                  <c:v>2105</c:v>
                </c:pt>
                <c:pt idx="3915">
                  <c:v>2085</c:v>
                </c:pt>
                <c:pt idx="3916">
                  <c:v>2095</c:v>
                </c:pt>
                <c:pt idx="3917">
                  <c:v>2090</c:v>
                </c:pt>
                <c:pt idx="3918">
                  <c:v>2080</c:v>
                </c:pt>
                <c:pt idx="3919">
                  <c:v>2055</c:v>
                </c:pt>
                <c:pt idx="3920">
                  <c:v>2100</c:v>
                </c:pt>
                <c:pt idx="3921">
                  <c:v>2070</c:v>
                </c:pt>
                <c:pt idx="3922">
                  <c:v>2045</c:v>
                </c:pt>
                <c:pt idx="3923">
                  <c:v>2035</c:v>
                </c:pt>
                <c:pt idx="3924">
                  <c:v>2055</c:v>
                </c:pt>
                <c:pt idx="3925">
                  <c:v>2050</c:v>
                </c:pt>
                <c:pt idx="3926">
                  <c:v>2020</c:v>
                </c:pt>
                <c:pt idx="3927">
                  <c:v>2020</c:v>
                </c:pt>
                <c:pt idx="3928">
                  <c:v>2035</c:v>
                </c:pt>
                <c:pt idx="3929">
                  <c:v>2030</c:v>
                </c:pt>
                <c:pt idx="3930">
                  <c:v>2040</c:v>
                </c:pt>
                <c:pt idx="3931">
                  <c:v>2010</c:v>
                </c:pt>
                <c:pt idx="3932">
                  <c:v>2025</c:v>
                </c:pt>
                <c:pt idx="3933">
                  <c:v>2005</c:v>
                </c:pt>
                <c:pt idx="3934">
                  <c:v>2030</c:v>
                </c:pt>
                <c:pt idx="3935">
                  <c:v>2030</c:v>
                </c:pt>
                <c:pt idx="3936">
                  <c:v>2035</c:v>
                </c:pt>
                <c:pt idx="3937">
                  <c:v>2020</c:v>
                </c:pt>
                <c:pt idx="3938">
                  <c:v>2020</c:v>
                </c:pt>
                <c:pt idx="3939">
                  <c:v>2015</c:v>
                </c:pt>
                <c:pt idx="3940">
                  <c:v>2035</c:v>
                </c:pt>
                <c:pt idx="3941">
                  <c:v>2015</c:v>
                </c:pt>
                <c:pt idx="3942">
                  <c:v>2020</c:v>
                </c:pt>
                <c:pt idx="3943">
                  <c:v>2020</c:v>
                </c:pt>
                <c:pt idx="3944">
                  <c:v>2020</c:v>
                </c:pt>
                <c:pt idx="3945">
                  <c:v>2020</c:v>
                </c:pt>
                <c:pt idx="3946">
                  <c:v>2015</c:v>
                </c:pt>
                <c:pt idx="3947">
                  <c:v>2015</c:v>
                </c:pt>
                <c:pt idx="3948">
                  <c:v>2015</c:v>
                </c:pt>
                <c:pt idx="3949">
                  <c:v>2020</c:v>
                </c:pt>
                <c:pt idx="3950">
                  <c:v>2005</c:v>
                </c:pt>
                <c:pt idx="3951">
                  <c:v>2015</c:v>
                </c:pt>
                <c:pt idx="3952">
                  <c:v>2015</c:v>
                </c:pt>
                <c:pt idx="3953">
                  <c:v>2015</c:v>
                </c:pt>
                <c:pt idx="3954">
                  <c:v>2015</c:v>
                </c:pt>
                <c:pt idx="3955">
                  <c:v>2010</c:v>
                </c:pt>
                <c:pt idx="3956">
                  <c:v>2025</c:v>
                </c:pt>
                <c:pt idx="3957">
                  <c:v>2020</c:v>
                </c:pt>
                <c:pt idx="3958">
                  <c:v>2010</c:v>
                </c:pt>
                <c:pt idx="3959">
                  <c:v>2010</c:v>
                </c:pt>
                <c:pt idx="3960">
                  <c:v>2025</c:v>
                </c:pt>
                <c:pt idx="3961">
                  <c:v>2020</c:v>
                </c:pt>
                <c:pt idx="3962">
                  <c:v>2020</c:v>
                </c:pt>
                <c:pt idx="3963">
                  <c:v>2035</c:v>
                </c:pt>
                <c:pt idx="3964">
                  <c:v>2030</c:v>
                </c:pt>
                <c:pt idx="3965">
                  <c:v>2020</c:v>
                </c:pt>
                <c:pt idx="3966">
                  <c:v>2025</c:v>
                </c:pt>
                <c:pt idx="3967">
                  <c:v>2020</c:v>
                </c:pt>
                <c:pt idx="3968">
                  <c:v>2015</c:v>
                </c:pt>
                <c:pt idx="3969">
                  <c:v>2025</c:v>
                </c:pt>
                <c:pt idx="3970">
                  <c:v>2020</c:v>
                </c:pt>
                <c:pt idx="3971">
                  <c:v>2005</c:v>
                </c:pt>
                <c:pt idx="3972">
                  <c:v>2020</c:v>
                </c:pt>
                <c:pt idx="3973">
                  <c:v>2020</c:v>
                </c:pt>
                <c:pt idx="3974">
                  <c:v>2030</c:v>
                </c:pt>
                <c:pt idx="3975">
                  <c:v>2025</c:v>
                </c:pt>
                <c:pt idx="3976">
                  <c:v>2010</c:v>
                </c:pt>
                <c:pt idx="3977">
                  <c:v>2010</c:v>
                </c:pt>
                <c:pt idx="3978">
                  <c:v>2015</c:v>
                </c:pt>
                <c:pt idx="3979">
                  <c:v>2010</c:v>
                </c:pt>
                <c:pt idx="3980">
                  <c:v>2025</c:v>
                </c:pt>
                <c:pt idx="3981">
                  <c:v>2025</c:v>
                </c:pt>
                <c:pt idx="3982">
                  <c:v>2025</c:v>
                </c:pt>
                <c:pt idx="3983">
                  <c:v>2015</c:v>
                </c:pt>
                <c:pt idx="3984">
                  <c:v>2025</c:v>
                </c:pt>
                <c:pt idx="3985">
                  <c:v>2020</c:v>
                </c:pt>
                <c:pt idx="3986">
                  <c:v>2020</c:v>
                </c:pt>
                <c:pt idx="3987">
                  <c:v>2030</c:v>
                </c:pt>
                <c:pt idx="3988">
                  <c:v>2025</c:v>
                </c:pt>
                <c:pt idx="3989">
                  <c:v>2010</c:v>
                </c:pt>
                <c:pt idx="3990">
                  <c:v>2040</c:v>
                </c:pt>
                <c:pt idx="3991">
                  <c:v>2000</c:v>
                </c:pt>
                <c:pt idx="3992">
                  <c:v>2015</c:v>
                </c:pt>
                <c:pt idx="3993">
                  <c:v>2020</c:v>
                </c:pt>
                <c:pt idx="3994">
                  <c:v>2020</c:v>
                </c:pt>
                <c:pt idx="3995">
                  <c:v>2025</c:v>
                </c:pt>
                <c:pt idx="3996">
                  <c:v>2030</c:v>
                </c:pt>
                <c:pt idx="3997">
                  <c:v>2030</c:v>
                </c:pt>
                <c:pt idx="3998">
                  <c:v>2010</c:v>
                </c:pt>
                <c:pt idx="3999">
                  <c:v>2035</c:v>
                </c:pt>
                <c:pt idx="4000">
                  <c:v>2010</c:v>
                </c:pt>
                <c:pt idx="4001">
                  <c:v>2000</c:v>
                </c:pt>
                <c:pt idx="4002">
                  <c:v>2010</c:v>
                </c:pt>
                <c:pt idx="4003">
                  <c:v>2030</c:v>
                </c:pt>
                <c:pt idx="4004">
                  <c:v>2015</c:v>
                </c:pt>
                <c:pt idx="4005">
                  <c:v>2025</c:v>
                </c:pt>
                <c:pt idx="4006">
                  <c:v>2005</c:v>
                </c:pt>
                <c:pt idx="4007">
                  <c:v>2000</c:v>
                </c:pt>
                <c:pt idx="4008">
                  <c:v>2010</c:v>
                </c:pt>
                <c:pt idx="4009">
                  <c:v>2020</c:v>
                </c:pt>
                <c:pt idx="4010">
                  <c:v>2015</c:v>
                </c:pt>
                <c:pt idx="4011">
                  <c:v>2015</c:v>
                </c:pt>
                <c:pt idx="4012">
                  <c:v>2010</c:v>
                </c:pt>
                <c:pt idx="4013">
                  <c:v>2025</c:v>
                </c:pt>
                <c:pt idx="4014">
                  <c:v>2025</c:v>
                </c:pt>
                <c:pt idx="4015">
                  <c:v>2025</c:v>
                </c:pt>
                <c:pt idx="4016">
                  <c:v>2015</c:v>
                </c:pt>
                <c:pt idx="4017">
                  <c:v>2015</c:v>
                </c:pt>
                <c:pt idx="4018">
                  <c:v>2010</c:v>
                </c:pt>
                <c:pt idx="4019">
                  <c:v>2020</c:v>
                </c:pt>
                <c:pt idx="4020">
                  <c:v>2015</c:v>
                </c:pt>
                <c:pt idx="4021">
                  <c:v>2010</c:v>
                </c:pt>
                <c:pt idx="4022">
                  <c:v>2010</c:v>
                </c:pt>
                <c:pt idx="4023">
                  <c:v>2020</c:v>
                </c:pt>
                <c:pt idx="4024">
                  <c:v>2020</c:v>
                </c:pt>
                <c:pt idx="4025">
                  <c:v>2010</c:v>
                </c:pt>
                <c:pt idx="4026">
                  <c:v>2010</c:v>
                </c:pt>
                <c:pt idx="4027">
                  <c:v>2015</c:v>
                </c:pt>
                <c:pt idx="4028">
                  <c:v>2020</c:v>
                </c:pt>
                <c:pt idx="4029">
                  <c:v>2030</c:v>
                </c:pt>
                <c:pt idx="4030">
                  <c:v>2025</c:v>
                </c:pt>
                <c:pt idx="4031">
                  <c:v>2025</c:v>
                </c:pt>
                <c:pt idx="4032">
                  <c:v>2010</c:v>
                </c:pt>
                <c:pt idx="4033">
                  <c:v>2010</c:v>
                </c:pt>
                <c:pt idx="4034">
                  <c:v>2015</c:v>
                </c:pt>
                <c:pt idx="4035">
                  <c:v>2015</c:v>
                </c:pt>
                <c:pt idx="4036">
                  <c:v>2035</c:v>
                </c:pt>
                <c:pt idx="4037">
                  <c:v>2030</c:v>
                </c:pt>
                <c:pt idx="4038">
                  <c:v>2010</c:v>
                </c:pt>
                <c:pt idx="4039">
                  <c:v>2015</c:v>
                </c:pt>
                <c:pt idx="4040">
                  <c:v>2025</c:v>
                </c:pt>
                <c:pt idx="4041">
                  <c:v>2010</c:v>
                </c:pt>
                <c:pt idx="4042">
                  <c:v>2035</c:v>
                </c:pt>
                <c:pt idx="4043">
                  <c:v>2025</c:v>
                </c:pt>
                <c:pt idx="4044">
                  <c:v>2030</c:v>
                </c:pt>
                <c:pt idx="4045">
                  <c:v>2025</c:v>
                </c:pt>
                <c:pt idx="4046">
                  <c:v>2010</c:v>
                </c:pt>
                <c:pt idx="4047">
                  <c:v>2020</c:v>
                </c:pt>
                <c:pt idx="4048">
                  <c:v>2015</c:v>
                </c:pt>
                <c:pt idx="4049">
                  <c:v>2015</c:v>
                </c:pt>
                <c:pt idx="4050">
                  <c:v>2015</c:v>
                </c:pt>
                <c:pt idx="4051">
                  <c:v>2020</c:v>
                </c:pt>
                <c:pt idx="4052">
                  <c:v>2010</c:v>
                </c:pt>
                <c:pt idx="4053">
                  <c:v>2010</c:v>
                </c:pt>
                <c:pt idx="4054">
                  <c:v>2010</c:v>
                </c:pt>
                <c:pt idx="4055">
                  <c:v>2010</c:v>
                </c:pt>
                <c:pt idx="4056">
                  <c:v>2025</c:v>
                </c:pt>
                <c:pt idx="4057">
                  <c:v>2015</c:v>
                </c:pt>
                <c:pt idx="4058">
                  <c:v>2015</c:v>
                </c:pt>
                <c:pt idx="4059">
                  <c:v>2010</c:v>
                </c:pt>
                <c:pt idx="4060">
                  <c:v>2010</c:v>
                </c:pt>
                <c:pt idx="4061">
                  <c:v>2005</c:v>
                </c:pt>
                <c:pt idx="4062">
                  <c:v>2010</c:v>
                </c:pt>
                <c:pt idx="4063">
                  <c:v>2010</c:v>
                </c:pt>
                <c:pt idx="4064">
                  <c:v>2020</c:v>
                </c:pt>
                <c:pt idx="4065">
                  <c:v>2025</c:v>
                </c:pt>
                <c:pt idx="4066">
                  <c:v>2010</c:v>
                </c:pt>
                <c:pt idx="4067">
                  <c:v>2005</c:v>
                </c:pt>
                <c:pt idx="4068">
                  <c:v>2015</c:v>
                </c:pt>
                <c:pt idx="4069">
                  <c:v>2020</c:v>
                </c:pt>
                <c:pt idx="4070">
                  <c:v>2015</c:v>
                </c:pt>
                <c:pt idx="4071">
                  <c:v>2015</c:v>
                </c:pt>
                <c:pt idx="4072">
                  <c:v>2025</c:v>
                </c:pt>
                <c:pt idx="4073">
                  <c:v>2035</c:v>
                </c:pt>
                <c:pt idx="4074">
                  <c:v>2025</c:v>
                </c:pt>
                <c:pt idx="4075">
                  <c:v>2010</c:v>
                </c:pt>
                <c:pt idx="4076">
                  <c:v>2015</c:v>
                </c:pt>
                <c:pt idx="4077">
                  <c:v>2020</c:v>
                </c:pt>
                <c:pt idx="4078">
                  <c:v>2025</c:v>
                </c:pt>
                <c:pt idx="4079">
                  <c:v>2030</c:v>
                </c:pt>
                <c:pt idx="4080">
                  <c:v>2020</c:v>
                </c:pt>
                <c:pt idx="4081">
                  <c:v>2030</c:v>
                </c:pt>
                <c:pt idx="4082">
                  <c:v>2030</c:v>
                </c:pt>
                <c:pt idx="4083">
                  <c:v>2015</c:v>
                </c:pt>
                <c:pt idx="4084">
                  <c:v>2020</c:v>
                </c:pt>
                <c:pt idx="4085">
                  <c:v>2020</c:v>
                </c:pt>
                <c:pt idx="4086">
                  <c:v>2020</c:v>
                </c:pt>
                <c:pt idx="4087">
                  <c:v>2025</c:v>
                </c:pt>
                <c:pt idx="4088">
                  <c:v>2025</c:v>
                </c:pt>
                <c:pt idx="4089">
                  <c:v>2040</c:v>
                </c:pt>
                <c:pt idx="4090">
                  <c:v>2030</c:v>
                </c:pt>
                <c:pt idx="4091">
                  <c:v>2040</c:v>
                </c:pt>
                <c:pt idx="4092">
                  <c:v>2055</c:v>
                </c:pt>
                <c:pt idx="4093">
                  <c:v>2050</c:v>
                </c:pt>
                <c:pt idx="4094">
                  <c:v>2080</c:v>
                </c:pt>
                <c:pt idx="4095">
                  <c:v>2100</c:v>
                </c:pt>
                <c:pt idx="4096">
                  <c:v>2090</c:v>
                </c:pt>
                <c:pt idx="4097">
                  <c:v>2075</c:v>
                </c:pt>
                <c:pt idx="4098">
                  <c:v>2120</c:v>
                </c:pt>
                <c:pt idx="4099">
                  <c:v>2140</c:v>
                </c:pt>
                <c:pt idx="4100">
                  <c:v>2115</c:v>
                </c:pt>
                <c:pt idx="4101">
                  <c:v>2090</c:v>
                </c:pt>
                <c:pt idx="4102">
                  <c:v>2055</c:v>
                </c:pt>
                <c:pt idx="4103">
                  <c:v>2055</c:v>
                </c:pt>
                <c:pt idx="4104">
                  <c:v>2070</c:v>
                </c:pt>
                <c:pt idx="4105">
                  <c:v>2055</c:v>
                </c:pt>
                <c:pt idx="4106">
                  <c:v>2070</c:v>
                </c:pt>
                <c:pt idx="4107">
                  <c:v>2070</c:v>
                </c:pt>
                <c:pt idx="4108">
                  <c:v>2045</c:v>
                </c:pt>
                <c:pt idx="4109">
                  <c:v>2050</c:v>
                </c:pt>
                <c:pt idx="4110">
                  <c:v>2085</c:v>
                </c:pt>
                <c:pt idx="4111">
                  <c:v>2075</c:v>
                </c:pt>
                <c:pt idx="4112">
                  <c:v>2070</c:v>
                </c:pt>
                <c:pt idx="4113">
                  <c:v>2060</c:v>
                </c:pt>
                <c:pt idx="4114">
                  <c:v>2040</c:v>
                </c:pt>
                <c:pt idx="4115">
                  <c:v>2045</c:v>
                </c:pt>
                <c:pt idx="4116">
                  <c:v>2075</c:v>
                </c:pt>
                <c:pt idx="4117">
                  <c:v>2055</c:v>
                </c:pt>
                <c:pt idx="4118">
                  <c:v>2040</c:v>
                </c:pt>
                <c:pt idx="4119">
                  <c:v>2020</c:v>
                </c:pt>
                <c:pt idx="4120">
                  <c:v>2025</c:v>
                </c:pt>
                <c:pt idx="4121">
                  <c:v>2020</c:v>
                </c:pt>
                <c:pt idx="4122">
                  <c:v>2030</c:v>
                </c:pt>
                <c:pt idx="4123">
                  <c:v>2015</c:v>
                </c:pt>
                <c:pt idx="4124">
                  <c:v>2010</c:v>
                </c:pt>
                <c:pt idx="4125">
                  <c:v>2025</c:v>
                </c:pt>
                <c:pt idx="4126">
                  <c:v>2020</c:v>
                </c:pt>
                <c:pt idx="4127">
                  <c:v>2015</c:v>
                </c:pt>
                <c:pt idx="4128">
                  <c:v>2010</c:v>
                </c:pt>
                <c:pt idx="4129">
                  <c:v>2010</c:v>
                </c:pt>
                <c:pt idx="4130">
                  <c:v>2010</c:v>
                </c:pt>
                <c:pt idx="4131">
                  <c:v>2005</c:v>
                </c:pt>
                <c:pt idx="4132">
                  <c:v>2020</c:v>
                </c:pt>
                <c:pt idx="4133">
                  <c:v>2030</c:v>
                </c:pt>
                <c:pt idx="4134">
                  <c:v>2030</c:v>
                </c:pt>
                <c:pt idx="4135">
                  <c:v>2025</c:v>
                </c:pt>
                <c:pt idx="4136">
                  <c:v>2015</c:v>
                </c:pt>
                <c:pt idx="4137">
                  <c:v>2000</c:v>
                </c:pt>
                <c:pt idx="4138">
                  <c:v>2025</c:v>
                </c:pt>
                <c:pt idx="4139">
                  <c:v>2035</c:v>
                </c:pt>
                <c:pt idx="4140">
                  <c:v>2025</c:v>
                </c:pt>
                <c:pt idx="4141">
                  <c:v>2020</c:v>
                </c:pt>
                <c:pt idx="4142">
                  <c:v>2015</c:v>
                </c:pt>
                <c:pt idx="4143">
                  <c:v>2015</c:v>
                </c:pt>
                <c:pt idx="4144">
                  <c:v>2010</c:v>
                </c:pt>
                <c:pt idx="4145">
                  <c:v>2015</c:v>
                </c:pt>
                <c:pt idx="4146">
                  <c:v>2015</c:v>
                </c:pt>
                <c:pt idx="4147">
                  <c:v>2025</c:v>
                </c:pt>
                <c:pt idx="4148">
                  <c:v>2020</c:v>
                </c:pt>
                <c:pt idx="4149">
                  <c:v>2015</c:v>
                </c:pt>
                <c:pt idx="4150">
                  <c:v>2020</c:v>
                </c:pt>
                <c:pt idx="4151">
                  <c:v>2020</c:v>
                </c:pt>
                <c:pt idx="4152">
                  <c:v>2010</c:v>
                </c:pt>
                <c:pt idx="4153">
                  <c:v>2020</c:v>
                </c:pt>
                <c:pt idx="4154">
                  <c:v>2015</c:v>
                </c:pt>
                <c:pt idx="4155">
                  <c:v>2015</c:v>
                </c:pt>
                <c:pt idx="4156">
                  <c:v>2035</c:v>
                </c:pt>
                <c:pt idx="4157">
                  <c:v>2030</c:v>
                </c:pt>
                <c:pt idx="4158">
                  <c:v>2025</c:v>
                </c:pt>
                <c:pt idx="4159">
                  <c:v>2030</c:v>
                </c:pt>
                <c:pt idx="4160">
                  <c:v>2015</c:v>
                </c:pt>
                <c:pt idx="4161">
                  <c:v>2015</c:v>
                </c:pt>
                <c:pt idx="4162">
                  <c:v>2035</c:v>
                </c:pt>
                <c:pt idx="4163">
                  <c:v>2020</c:v>
                </c:pt>
                <c:pt idx="4164">
                  <c:v>2015</c:v>
                </c:pt>
                <c:pt idx="4165">
                  <c:v>2000</c:v>
                </c:pt>
                <c:pt idx="4166">
                  <c:v>2010</c:v>
                </c:pt>
                <c:pt idx="4167">
                  <c:v>2020</c:v>
                </c:pt>
                <c:pt idx="4168">
                  <c:v>2020</c:v>
                </c:pt>
                <c:pt idx="4169">
                  <c:v>2010</c:v>
                </c:pt>
                <c:pt idx="4170">
                  <c:v>2015</c:v>
                </c:pt>
                <c:pt idx="4171">
                  <c:v>2020</c:v>
                </c:pt>
                <c:pt idx="4172">
                  <c:v>2025</c:v>
                </c:pt>
                <c:pt idx="4173">
                  <c:v>2025</c:v>
                </c:pt>
                <c:pt idx="4174">
                  <c:v>2010</c:v>
                </c:pt>
                <c:pt idx="4175">
                  <c:v>2010</c:v>
                </c:pt>
                <c:pt idx="4176">
                  <c:v>2020</c:v>
                </c:pt>
                <c:pt idx="4177">
                  <c:v>2015</c:v>
                </c:pt>
                <c:pt idx="4178">
                  <c:v>2010</c:v>
                </c:pt>
                <c:pt idx="4179">
                  <c:v>2020</c:v>
                </c:pt>
                <c:pt idx="4180">
                  <c:v>2025</c:v>
                </c:pt>
                <c:pt idx="4181">
                  <c:v>2020</c:v>
                </c:pt>
                <c:pt idx="4182">
                  <c:v>2020</c:v>
                </c:pt>
                <c:pt idx="4183">
                  <c:v>2020</c:v>
                </c:pt>
                <c:pt idx="4184">
                  <c:v>2020</c:v>
                </c:pt>
                <c:pt idx="4185">
                  <c:v>2020</c:v>
                </c:pt>
                <c:pt idx="4186">
                  <c:v>2015</c:v>
                </c:pt>
                <c:pt idx="4187">
                  <c:v>2010</c:v>
                </c:pt>
                <c:pt idx="4188">
                  <c:v>2010</c:v>
                </c:pt>
                <c:pt idx="4189">
                  <c:v>2025</c:v>
                </c:pt>
                <c:pt idx="4190">
                  <c:v>2025</c:v>
                </c:pt>
                <c:pt idx="4191">
                  <c:v>2010</c:v>
                </c:pt>
                <c:pt idx="4192">
                  <c:v>2015</c:v>
                </c:pt>
                <c:pt idx="4193">
                  <c:v>2015</c:v>
                </c:pt>
                <c:pt idx="4194">
                  <c:v>2015</c:v>
                </c:pt>
                <c:pt idx="4195">
                  <c:v>2020</c:v>
                </c:pt>
                <c:pt idx="4196">
                  <c:v>2020</c:v>
                </c:pt>
                <c:pt idx="4197">
                  <c:v>2015</c:v>
                </c:pt>
                <c:pt idx="4198">
                  <c:v>2020</c:v>
                </c:pt>
                <c:pt idx="4199">
                  <c:v>2015</c:v>
                </c:pt>
                <c:pt idx="4200">
                  <c:v>2020</c:v>
                </c:pt>
                <c:pt idx="4201">
                  <c:v>2015</c:v>
                </c:pt>
                <c:pt idx="4202">
                  <c:v>2025</c:v>
                </c:pt>
                <c:pt idx="4203">
                  <c:v>2025</c:v>
                </c:pt>
                <c:pt idx="4204">
                  <c:v>2025</c:v>
                </c:pt>
                <c:pt idx="4205">
                  <c:v>2020</c:v>
                </c:pt>
                <c:pt idx="4206">
                  <c:v>2015</c:v>
                </c:pt>
                <c:pt idx="4207">
                  <c:v>2020</c:v>
                </c:pt>
                <c:pt idx="4208">
                  <c:v>2025</c:v>
                </c:pt>
                <c:pt idx="4209">
                  <c:v>2015</c:v>
                </c:pt>
                <c:pt idx="4210">
                  <c:v>2015</c:v>
                </c:pt>
                <c:pt idx="4211">
                  <c:v>2025</c:v>
                </c:pt>
                <c:pt idx="4212">
                  <c:v>2015</c:v>
                </c:pt>
                <c:pt idx="4213">
                  <c:v>2010</c:v>
                </c:pt>
                <c:pt idx="4214">
                  <c:v>2020</c:v>
                </c:pt>
                <c:pt idx="4215">
                  <c:v>2030</c:v>
                </c:pt>
                <c:pt idx="4216">
                  <c:v>2010</c:v>
                </c:pt>
                <c:pt idx="4217">
                  <c:v>2010</c:v>
                </c:pt>
                <c:pt idx="4218">
                  <c:v>2010</c:v>
                </c:pt>
                <c:pt idx="4219">
                  <c:v>2015</c:v>
                </c:pt>
                <c:pt idx="4220">
                  <c:v>2015</c:v>
                </c:pt>
                <c:pt idx="4221">
                  <c:v>2020</c:v>
                </c:pt>
                <c:pt idx="4222">
                  <c:v>2010</c:v>
                </c:pt>
                <c:pt idx="4223">
                  <c:v>2015</c:v>
                </c:pt>
                <c:pt idx="4224">
                  <c:v>2010</c:v>
                </c:pt>
                <c:pt idx="4225">
                  <c:v>2015</c:v>
                </c:pt>
                <c:pt idx="4226">
                  <c:v>2010</c:v>
                </c:pt>
                <c:pt idx="4227">
                  <c:v>2005</c:v>
                </c:pt>
                <c:pt idx="4228">
                  <c:v>2005</c:v>
                </c:pt>
                <c:pt idx="4229">
                  <c:v>2020</c:v>
                </c:pt>
                <c:pt idx="4230">
                  <c:v>2010</c:v>
                </c:pt>
                <c:pt idx="4231">
                  <c:v>2015</c:v>
                </c:pt>
                <c:pt idx="4232">
                  <c:v>2030</c:v>
                </c:pt>
                <c:pt idx="4233">
                  <c:v>2015</c:v>
                </c:pt>
                <c:pt idx="4234">
                  <c:v>2010</c:v>
                </c:pt>
                <c:pt idx="4235">
                  <c:v>2015</c:v>
                </c:pt>
                <c:pt idx="4236">
                  <c:v>2020</c:v>
                </c:pt>
                <c:pt idx="4237">
                  <c:v>2015</c:v>
                </c:pt>
                <c:pt idx="4238">
                  <c:v>2025</c:v>
                </c:pt>
                <c:pt idx="4239">
                  <c:v>2015</c:v>
                </c:pt>
                <c:pt idx="4240">
                  <c:v>2010</c:v>
                </c:pt>
                <c:pt idx="4241">
                  <c:v>2015</c:v>
                </c:pt>
                <c:pt idx="4242">
                  <c:v>2025</c:v>
                </c:pt>
                <c:pt idx="4243">
                  <c:v>2025</c:v>
                </c:pt>
                <c:pt idx="4244">
                  <c:v>2015</c:v>
                </c:pt>
                <c:pt idx="4245">
                  <c:v>2005</c:v>
                </c:pt>
                <c:pt idx="4246">
                  <c:v>2010</c:v>
                </c:pt>
                <c:pt idx="4247">
                  <c:v>2015</c:v>
                </c:pt>
                <c:pt idx="4248">
                  <c:v>2010</c:v>
                </c:pt>
                <c:pt idx="4249">
                  <c:v>2010</c:v>
                </c:pt>
                <c:pt idx="4250">
                  <c:v>2015</c:v>
                </c:pt>
                <c:pt idx="4251">
                  <c:v>2020</c:v>
                </c:pt>
                <c:pt idx="4252">
                  <c:v>2015</c:v>
                </c:pt>
                <c:pt idx="4253">
                  <c:v>2015</c:v>
                </c:pt>
                <c:pt idx="4254">
                  <c:v>2020</c:v>
                </c:pt>
                <c:pt idx="4255">
                  <c:v>2020</c:v>
                </c:pt>
                <c:pt idx="4256">
                  <c:v>2015</c:v>
                </c:pt>
                <c:pt idx="4257">
                  <c:v>2010</c:v>
                </c:pt>
                <c:pt idx="4258">
                  <c:v>2015</c:v>
                </c:pt>
                <c:pt idx="4259">
                  <c:v>2010</c:v>
                </c:pt>
                <c:pt idx="4260">
                  <c:v>2005</c:v>
                </c:pt>
                <c:pt idx="4261">
                  <c:v>2015</c:v>
                </c:pt>
                <c:pt idx="4262">
                  <c:v>2015</c:v>
                </c:pt>
                <c:pt idx="4263">
                  <c:v>2005</c:v>
                </c:pt>
                <c:pt idx="4264">
                  <c:v>2010</c:v>
                </c:pt>
                <c:pt idx="4265">
                  <c:v>2020</c:v>
                </c:pt>
                <c:pt idx="4266">
                  <c:v>2010</c:v>
                </c:pt>
                <c:pt idx="4267">
                  <c:v>2005</c:v>
                </c:pt>
                <c:pt idx="4268">
                  <c:v>2025</c:v>
                </c:pt>
                <c:pt idx="4269">
                  <c:v>2015</c:v>
                </c:pt>
                <c:pt idx="4270">
                  <c:v>2020</c:v>
                </c:pt>
                <c:pt idx="4271">
                  <c:v>2020</c:v>
                </c:pt>
                <c:pt idx="4272">
                  <c:v>2020</c:v>
                </c:pt>
                <c:pt idx="4273">
                  <c:v>2015</c:v>
                </c:pt>
                <c:pt idx="4274">
                  <c:v>2020</c:v>
                </c:pt>
                <c:pt idx="4275">
                  <c:v>2020</c:v>
                </c:pt>
                <c:pt idx="4276">
                  <c:v>2010</c:v>
                </c:pt>
                <c:pt idx="4277">
                  <c:v>2015</c:v>
                </c:pt>
                <c:pt idx="4278">
                  <c:v>2000</c:v>
                </c:pt>
                <c:pt idx="4279">
                  <c:v>2010</c:v>
                </c:pt>
                <c:pt idx="4280">
                  <c:v>2010</c:v>
                </c:pt>
                <c:pt idx="4281">
                  <c:v>2015</c:v>
                </c:pt>
                <c:pt idx="4282">
                  <c:v>2020</c:v>
                </c:pt>
                <c:pt idx="4283">
                  <c:v>2015</c:v>
                </c:pt>
                <c:pt idx="4284">
                  <c:v>2025</c:v>
                </c:pt>
                <c:pt idx="4285">
                  <c:v>2025</c:v>
                </c:pt>
                <c:pt idx="4286">
                  <c:v>2010</c:v>
                </c:pt>
                <c:pt idx="4287">
                  <c:v>2025</c:v>
                </c:pt>
                <c:pt idx="4288">
                  <c:v>2025</c:v>
                </c:pt>
                <c:pt idx="4289">
                  <c:v>2000</c:v>
                </c:pt>
                <c:pt idx="4290">
                  <c:v>2015</c:v>
                </c:pt>
                <c:pt idx="4291">
                  <c:v>2015</c:v>
                </c:pt>
                <c:pt idx="4292">
                  <c:v>2020</c:v>
                </c:pt>
                <c:pt idx="4293">
                  <c:v>2010</c:v>
                </c:pt>
                <c:pt idx="4294">
                  <c:v>2015</c:v>
                </c:pt>
                <c:pt idx="4295">
                  <c:v>2010</c:v>
                </c:pt>
                <c:pt idx="4296">
                  <c:v>2010</c:v>
                </c:pt>
                <c:pt idx="4297">
                  <c:v>2020</c:v>
                </c:pt>
                <c:pt idx="4298">
                  <c:v>2020</c:v>
                </c:pt>
                <c:pt idx="4299">
                  <c:v>2005</c:v>
                </c:pt>
                <c:pt idx="4300">
                  <c:v>2010</c:v>
                </c:pt>
                <c:pt idx="4301">
                  <c:v>2015</c:v>
                </c:pt>
                <c:pt idx="4302">
                  <c:v>2010</c:v>
                </c:pt>
                <c:pt idx="4303">
                  <c:v>2020</c:v>
                </c:pt>
                <c:pt idx="4304">
                  <c:v>2025</c:v>
                </c:pt>
                <c:pt idx="4305">
                  <c:v>2015</c:v>
                </c:pt>
                <c:pt idx="4306">
                  <c:v>2015</c:v>
                </c:pt>
                <c:pt idx="4307">
                  <c:v>2020</c:v>
                </c:pt>
                <c:pt idx="4308">
                  <c:v>2015</c:v>
                </c:pt>
                <c:pt idx="4309">
                  <c:v>2010</c:v>
                </c:pt>
                <c:pt idx="4310">
                  <c:v>2015</c:v>
                </c:pt>
                <c:pt idx="4311">
                  <c:v>2015</c:v>
                </c:pt>
                <c:pt idx="4312">
                  <c:v>2020</c:v>
                </c:pt>
                <c:pt idx="4313">
                  <c:v>2020</c:v>
                </c:pt>
                <c:pt idx="4314">
                  <c:v>2015</c:v>
                </c:pt>
                <c:pt idx="4315">
                  <c:v>2020</c:v>
                </c:pt>
                <c:pt idx="4316">
                  <c:v>2025</c:v>
                </c:pt>
                <c:pt idx="4317">
                  <c:v>2015</c:v>
                </c:pt>
                <c:pt idx="4318">
                  <c:v>2015</c:v>
                </c:pt>
                <c:pt idx="4319">
                  <c:v>2005</c:v>
                </c:pt>
                <c:pt idx="4320">
                  <c:v>2005</c:v>
                </c:pt>
                <c:pt idx="4321">
                  <c:v>2015</c:v>
                </c:pt>
                <c:pt idx="4322">
                  <c:v>2020</c:v>
                </c:pt>
                <c:pt idx="4323">
                  <c:v>2025</c:v>
                </c:pt>
                <c:pt idx="4324">
                  <c:v>2020</c:v>
                </c:pt>
                <c:pt idx="4325">
                  <c:v>2015</c:v>
                </c:pt>
                <c:pt idx="4326">
                  <c:v>2020</c:v>
                </c:pt>
                <c:pt idx="4327">
                  <c:v>2020</c:v>
                </c:pt>
                <c:pt idx="4328">
                  <c:v>2010</c:v>
                </c:pt>
                <c:pt idx="4329">
                  <c:v>2005</c:v>
                </c:pt>
                <c:pt idx="4330">
                  <c:v>2015</c:v>
                </c:pt>
                <c:pt idx="4331">
                  <c:v>2020</c:v>
                </c:pt>
                <c:pt idx="4332">
                  <c:v>2010</c:v>
                </c:pt>
                <c:pt idx="4333">
                  <c:v>2030</c:v>
                </c:pt>
                <c:pt idx="4334">
                  <c:v>2015</c:v>
                </c:pt>
                <c:pt idx="4335">
                  <c:v>2020</c:v>
                </c:pt>
                <c:pt idx="4336">
                  <c:v>2010</c:v>
                </c:pt>
                <c:pt idx="4337">
                  <c:v>2025</c:v>
                </c:pt>
                <c:pt idx="4338">
                  <c:v>2015</c:v>
                </c:pt>
                <c:pt idx="4339">
                  <c:v>2010</c:v>
                </c:pt>
                <c:pt idx="4340">
                  <c:v>2010</c:v>
                </c:pt>
                <c:pt idx="4341">
                  <c:v>2015</c:v>
                </c:pt>
                <c:pt idx="4342">
                  <c:v>2020</c:v>
                </c:pt>
                <c:pt idx="4343">
                  <c:v>2040</c:v>
                </c:pt>
                <c:pt idx="4344">
                  <c:v>2005</c:v>
                </c:pt>
                <c:pt idx="4345">
                  <c:v>2020</c:v>
                </c:pt>
                <c:pt idx="4346">
                  <c:v>2025</c:v>
                </c:pt>
                <c:pt idx="4347">
                  <c:v>2005</c:v>
                </c:pt>
                <c:pt idx="4348">
                  <c:v>2015</c:v>
                </c:pt>
                <c:pt idx="4349">
                  <c:v>2005</c:v>
                </c:pt>
                <c:pt idx="4350">
                  <c:v>2020</c:v>
                </c:pt>
                <c:pt idx="4351">
                  <c:v>2035</c:v>
                </c:pt>
                <c:pt idx="4352">
                  <c:v>2035</c:v>
                </c:pt>
                <c:pt idx="4353">
                  <c:v>2030</c:v>
                </c:pt>
                <c:pt idx="4354">
                  <c:v>2015</c:v>
                </c:pt>
                <c:pt idx="4355">
                  <c:v>2025</c:v>
                </c:pt>
                <c:pt idx="4356">
                  <c:v>2015</c:v>
                </c:pt>
                <c:pt idx="4357">
                  <c:v>2025</c:v>
                </c:pt>
                <c:pt idx="4358">
                  <c:v>2030</c:v>
                </c:pt>
                <c:pt idx="4359">
                  <c:v>2035</c:v>
                </c:pt>
                <c:pt idx="4360">
                  <c:v>2030</c:v>
                </c:pt>
                <c:pt idx="4361">
                  <c:v>2025</c:v>
                </c:pt>
                <c:pt idx="4362">
                  <c:v>2025</c:v>
                </c:pt>
                <c:pt idx="4363">
                  <c:v>2020</c:v>
                </c:pt>
                <c:pt idx="4364">
                  <c:v>2030</c:v>
                </c:pt>
                <c:pt idx="4365">
                  <c:v>2035</c:v>
                </c:pt>
                <c:pt idx="4366">
                  <c:v>2015</c:v>
                </c:pt>
                <c:pt idx="4367">
                  <c:v>2020</c:v>
                </c:pt>
                <c:pt idx="4368">
                  <c:v>2030</c:v>
                </c:pt>
                <c:pt idx="4369">
                  <c:v>2035</c:v>
                </c:pt>
                <c:pt idx="4370">
                  <c:v>2040</c:v>
                </c:pt>
                <c:pt idx="4371">
                  <c:v>2035</c:v>
                </c:pt>
                <c:pt idx="4372">
                  <c:v>2035</c:v>
                </c:pt>
                <c:pt idx="4373">
                  <c:v>2025</c:v>
                </c:pt>
                <c:pt idx="4374">
                  <c:v>2030</c:v>
                </c:pt>
                <c:pt idx="4375">
                  <c:v>2050</c:v>
                </c:pt>
                <c:pt idx="4376">
                  <c:v>2055</c:v>
                </c:pt>
                <c:pt idx="4377">
                  <c:v>2060</c:v>
                </c:pt>
                <c:pt idx="4378">
                  <c:v>2050</c:v>
                </c:pt>
                <c:pt idx="4379">
                  <c:v>2070</c:v>
                </c:pt>
                <c:pt idx="4380">
                  <c:v>2065</c:v>
                </c:pt>
                <c:pt idx="4381">
                  <c:v>2095</c:v>
                </c:pt>
                <c:pt idx="4382">
                  <c:v>2080</c:v>
                </c:pt>
                <c:pt idx="4383">
                  <c:v>2055</c:v>
                </c:pt>
                <c:pt idx="4384">
                  <c:v>2075</c:v>
                </c:pt>
                <c:pt idx="4385">
                  <c:v>2060</c:v>
                </c:pt>
                <c:pt idx="4386">
                  <c:v>2080</c:v>
                </c:pt>
                <c:pt idx="4387">
                  <c:v>2075</c:v>
                </c:pt>
                <c:pt idx="4388">
                  <c:v>2100</c:v>
                </c:pt>
                <c:pt idx="4389">
                  <c:v>2080</c:v>
                </c:pt>
                <c:pt idx="4390">
                  <c:v>2050</c:v>
                </c:pt>
                <c:pt idx="4391">
                  <c:v>2065</c:v>
                </c:pt>
                <c:pt idx="4392">
                  <c:v>2060</c:v>
                </c:pt>
                <c:pt idx="4393">
                  <c:v>2080</c:v>
                </c:pt>
                <c:pt idx="4394">
                  <c:v>2080</c:v>
                </c:pt>
                <c:pt idx="4395">
                  <c:v>2030</c:v>
                </c:pt>
                <c:pt idx="4396">
                  <c:v>2055</c:v>
                </c:pt>
                <c:pt idx="4397">
                  <c:v>2085</c:v>
                </c:pt>
                <c:pt idx="4398">
                  <c:v>2095</c:v>
                </c:pt>
                <c:pt idx="4399">
                  <c:v>2025</c:v>
                </c:pt>
                <c:pt idx="4400">
                  <c:v>2060</c:v>
                </c:pt>
                <c:pt idx="4401">
                  <c:v>2075</c:v>
                </c:pt>
                <c:pt idx="4402">
                  <c:v>2025</c:v>
                </c:pt>
                <c:pt idx="4403">
                  <c:v>2030</c:v>
                </c:pt>
                <c:pt idx="4404">
                  <c:v>2035</c:v>
                </c:pt>
                <c:pt idx="4405">
                  <c:v>2045</c:v>
                </c:pt>
                <c:pt idx="4406">
                  <c:v>2015</c:v>
                </c:pt>
                <c:pt idx="4407">
                  <c:v>2055</c:v>
                </c:pt>
                <c:pt idx="4408">
                  <c:v>2025</c:v>
                </c:pt>
                <c:pt idx="4409">
                  <c:v>2035</c:v>
                </c:pt>
                <c:pt idx="4410">
                  <c:v>2030</c:v>
                </c:pt>
                <c:pt idx="4411">
                  <c:v>2035</c:v>
                </c:pt>
                <c:pt idx="4412">
                  <c:v>2025</c:v>
                </c:pt>
                <c:pt idx="4413">
                  <c:v>2015</c:v>
                </c:pt>
                <c:pt idx="4414">
                  <c:v>2020</c:v>
                </c:pt>
                <c:pt idx="4415">
                  <c:v>2020</c:v>
                </c:pt>
                <c:pt idx="4416">
                  <c:v>2025</c:v>
                </c:pt>
                <c:pt idx="4417">
                  <c:v>2030</c:v>
                </c:pt>
                <c:pt idx="4418">
                  <c:v>2020</c:v>
                </c:pt>
                <c:pt idx="4419">
                  <c:v>2020</c:v>
                </c:pt>
                <c:pt idx="4420">
                  <c:v>2025</c:v>
                </c:pt>
                <c:pt idx="4421">
                  <c:v>2020</c:v>
                </c:pt>
                <c:pt idx="4422">
                  <c:v>2020</c:v>
                </c:pt>
                <c:pt idx="4423">
                  <c:v>2015</c:v>
                </c:pt>
                <c:pt idx="4424">
                  <c:v>2015</c:v>
                </c:pt>
                <c:pt idx="4425">
                  <c:v>2010</c:v>
                </c:pt>
                <c:pt idx="4426">
                  <c:v>2015</c:v>
                </c:pt>
                <c:pt idx="4427">
                  <c:v>2010</c:v>
                </c:pt>
                <c:pt idx="4428">
                  <c:v>2010</c:v>
                </c:pt>
                <c:pt idx="4429">
                  <c:v>2010</c:v>
                </c:pt>
                <c:pt idx="4430">
                  <c:v>2010</c:v>
                </c:pt>
                <c:pt idx="4431">
                  <c:v>2020</c:v>
                </c:pt>
                <c:pt idx="4432">
                  <c:v>2020</c:v>
                </c:pt>
                <c:pt idx="4433">
                  <c:v>2020</c:v>
                </c:pt>
                <c:pt idx="4434">
                  <c:v>2015</c:v>
                </c:pt>
                <c:pt idx="4435">
                  <c:v>2005</c:v>
                </c:pt>
                <c:pt idx="4436">
                  <c:v>2010</c:v>
                </c:pt>
                <c:pt idx="4437">
                  <c:v>2015</c:v>
                </c:pt>
                <c:pt idx="4438">
                  <c:v>2010</c:v>
                </c:pt>
                <c:pt idx="4439">
                  <c:v>2015</c:v>
                </c:pt>
                <c:pt idx="4440">
                  <c:v>2015</c:v>
                </c:pt>
                <c:pt idx="4441">
                  <c:v>2020</c:v>
                </c:pt>
                <c:pt idx="4442">
                  <c:v>2025</c:v>
                </c:pt>
                <c:pt idx="4443">
                  <c:v>2010</c:v>
                </c:pt>
                <c:pt idx="4444">
                  <c:v>2015</c:v>
                </c:pt>
                <c:pt idx="4445">
                  <c:v>2015</c:v>
                </c:pt>
                <c:pt idx="4446">
                  <c:v>2015</c:v>
                </c:pt>
                <c:pt idx="4447">
                  <c:v>2015</c:v>
                </c:pt>
                <c:pt idx="4448">
                  <c:v>2015</c:v>
                </c:pt>
                <c:pt idx="4449">
                  <c:v>2015</c:v>
                </c:pt>
                <c:pt idx="4450">
                  <c:v>2005</c:v>
                </c:pt>
                <c:pt idx="4451">
                  <c:v>2015</c:v>
                </c:pt>
                <c:pt idx="4452">
                  <c:v>2020</c:v>
                </c:pt>
                <c:pt idx="4453">
                  <c:v>2005</c:v>
                </c:pt>
                <c:pt idx="4454">
                  <c:v>2020</c:v>
                </c:pt>
                <c:pt idx="4455">
                  <c:v>2005</c:v>
                </c:pt>
                <c:pt idx="4456">
                  <c:v>2010</c:v>
                </c:pt>
                <c:pt idx="4457">
                  <c:v>2015</c:v>
                </c:pt>
                <c:pt idx="4458">
                  <c:v>2005</c:v>
                </c:pt>
                <c:pt idx="4459">
                  <c:v>2000</c:v>
                </c:pt>
                <c:pt idx="4460">
                  <c:v>2020</c:v>
                </c:pt>
                <c:pt idx="4461">
                  <c:v>2015</c:v>
                </c:pt>
                <c:pt idx="4462">
                  <c:v>2010</c:v>
                </c:pt>
                <c:pt idx="4463">
                  <c:v>2030</c:v>
                </c:pt>
                <c:pt idx="4464">
                  <c:v>2010</c:v>
                </c:pt>
                <c:pt idx="4465">
                  <c:v>2010</c:v>
                </c:pt>
                <c:pt idx="4466">
                  <c:v>2010</c:v>
                </c:pt>
                <c:pt idx="4467">
                  <c:v>2015</c:v>
                </c:pt>
                <c:pt idx="4468">
                  <c:v>2015</c:v>
                </c:pt>
                <c:pt idx="4469">
                  <c:v>2010</c:v>
                </c:pt>
                <c:pt idx="4470">
                  <c:v>2025</c:v>
                </c:pt>
                <c:pt idx="4471">
                  <c:v>2015</c:v>
                </c:pt>
                <c:pt idx="4472">
                  <c:v>2010</c:v>
                </c:pt>
                <c:pt idx="4473">
                  <c:v>2015</c:v>
                </c:pt>
                <c:pt idx="4474">
                  <c:v>2025</c:v>
                </c:pt>
                <c:pt idx="4475">
                  <c:v>2020</c:v>
                </c:pt>
                <c:pt idx="4476">
                  <c:v>2005</c:v>
                </c:pt>
                <c:pt idx="4477">
                  <c:v>2020</c:v>
                </c:pt>
                <c:pt idx="4478">
                  <c:v>2025</c:v>
                </c:pt>
                <c:pt idx="4479">
                  <c:v>2015</c:v>
                </c:pt>
                <c:pt idx="4480">
                  <c:v>2010</c:v>
                </c:pt>
                <c:pt idx="4481">
                  <c:v>2015</c:v>
                </c:pt>
                <c:pt idx="4482">
                  <c:v>2025</c:v>
                </c:pt>
                <c:pt idx="4483">
                  <c:v>2030</c:v>
                </c:pt>
                <c:pt idx="4484">
                  <c:v>2015</c:v>
                </c:pt>
                <c:pt idx="4485">
                  <c:v>2015</c:v>
                </c:pt>
                <c:pt idx="4486">
                  <c:v>2020</c:v>
                </c:pt>
                <c:pt idx="4487">
                  <c:v>2010</c:v>
                </c:pt>
                <c:pt idx="4488">
                  <c:v>2015</c:v>
                </c:pt>
                <c:pt idx="4489">
                  <c:v>2015</c:v>
                </c:pt>
                <c:pt idx="4490">
                  <c:v>2005</c:v>
                </c:pt>
                <c:pt idx="4491">
                  <c:v>2015</c:v>
                </c:pt>
                <c:pt idx="4492">
                  <c:v>2020</c:v>
                </c:pt>
                <c:pt idx="4493">
                  <c:v>2015</c:v>
                </c:pt>
                <c:pt idx="4494">
                  <c:v>2025</c:v>
                </c:pt>
                <c:pt idx="4495">
                  <c:v>2025</c:v>
                </c:pt>
                <c:pt idx="4496">
                  <c:v>2015</c:v>
                </c:pt>
                <c:pt idx="4497">
                  <c:v>2015</c:v>
                </c:pt>
                <c:pt idx="4498">
                  <c:v>2015</c:v>
                </c:pt>
                <c:pt idx="4499">
                  <c:v>2020</c:v>
                </c:pt>
                <c:pt idx="4500">
                  <c:v>2005</c:v>
                </c:pt>
                <c:pt idx="4501">
                  <c:v>2010</c:v>
                </c:pt>
                <c:pt idx="4502">
                  <c:v>2015</c:v>
                </c:pt>
                <c:pt idx="4503">
                  <c:v>2015</c:v>
                </c:pt>
                <c:pt idx="4504">
                  <c:v>2015</c:v>
                </c:pt>
                <c:pt idx="4505">
                  <c:v>2020</c:v>
                </c:pt>
                <c:pt idx="4506">
                  <c:v>2015</c:v>
                </c:pt>
                <c:pt idx="4507">
                  <c:v>2010</c:v>
                </c:pt>
                <c:pt idx="4508">
                  <c:v>2015</c:v>
                </c:pt>
                <c:pt idx="4509">
                  <c:v>2005</c:v>
                </c:pt>
                <c:pt idx="4510">
                  <c:v>2030</c:v>
                </c:pt>
                <c:pt idx="4511">
                  <c:v>2010</c:v>
                </c:pt>
                <c:pt idx="4512">
                  <c:v>2010</c:v>
                </c:pt>
                <c:pt idx="4513">
                  <c:v>2000</c:v>
                </c:pt>
                <c:pt idx="4514">
                  <c:v>2030</c:v>
                </c:pt>
                <c:pt idx="4515">
                  <c:v>2025</c:v>
                </c:pt>
                <c:pt idx="4516">
                  <c:v>2040</c:v>
                </c:pt>
                <c:pt idx="4517">
                  <c:v>2030</c:v>
                </c:pt>
                <c:pt idx="4518">
                  <c:v>2020</c:v>
                </c:pt>
                <c:pt idx="4519">
                  <c:v>2010</c:v>
                </c:pt>
                <c:pt idx="4520">
                  <c:v>2010</c:v>
                </c:pt>
                <c:pt idx="4521">
                  <c:v>2015</c:v>
                </c:pt>
                <c:pt idx="4522">
                  <c:v>2030</c:v>
                </c:pt>
                <c:pt idx="4523">
                  <c:v>2015</c:v>
                </c:pt>
                <c:pt idx="4524">
                  <c:v>2005</c:v>
                </c:pt>
                <c:pt idx="4525">
                  <c:v>2035</c:v>
                </c:pt>
                <c:pt idx="4526">
                  <c:v>2020</c:v>
                </c:pt>
                <c:pt idx="4527">
                  <c:v>2010</c:v>
                </c:pt>
                <c:pt idx="4528">
                  <c:v>2010</c:v>
                </c:pt>
                <c:pt idx="4529">
                  <c:v>2020</c:v>
                </c:pt>
                <c:pt idx="4530">
                  <c:v>2015</c:v>
                </c:pt>
                <c:pt idx="4531">
                  <c:v>2020</c:v>
                </c:pt>
                <c:pt idx="4532">
                  <c:v>2015</c:v>
                </c:pt>
                <c:pt idx="4533">
                  <c:v>2005</c:v>
                </c:pt>
                <c:pt idx="4534">
                  <c:v>2025</c:v>
                </c:pt>
                <c:pt idx="4535">
                  <c:v>2025</c:v>
                </c:pt>
                <c:pt idx="4536">
                  <c:v>2010</c:v>
                </c:pt>
                <c:pt idx="4537">
                  <c:v>2005</c:v>
                </c:pt>
                <c:pt idx="4538">
                  <c:v>2010</c:v>
                </c:pt>
                <c:pt idx="4539">
                  <c:v>2015</c:v>
                </c:pt>
                <c:pt idx="4540">
                  <c:v>2005</c:v>
                </c:pt>
                <c:pt idx="4541">
                  <c:v>2015</c:v>
                </c:pt>
                <c:pt idx="4542">
                  <c:v>2020</c:v>
                </c:pt>
                <c:pt idx="4543">
                  <c:v>2020</c:v>
                </c:pt>
                <c:pt idx="4544">
                  <c:v>2030</c:v>
                </c:pt>
                <c:pt idx="4545">
                  <c:v>2035</c:v>
                </c:pt>
                <c:pt idx="4546">
                  <c:v>2025</c:v>
                </c:pt>
                <c:pt idx="4547">
                  <c:v>2010</c:v>
                </c:pt>
                <c:pt idx="4548">
                  <c:v>2020</c:v>
                </c:pt>
                <c:pt idx="4549">
                  <c:v>2030</c:v>
                </c:pt>
                <c:pt idx="4550">
                  <c:v>2025</c:v>
                </c:pt>
                <c:pt idx="4551">
                  <c:v>2030</c:v>
                </c:pt>
                <c:pt idx="4552">
                  <c:v>2020</c:v>
                </c:pt>
                <c:pt idx="4553">
                  <c:v>2020</c:v>
                </c:pt>
                <c:pt idx="4554">
                  <c:v>2015</c:v>
                </c:pt>
                <c:pt idx="4555">
                  <c:v>2020</c:v>
                </c:pt>
                <c:pt idx="4556">
                  <c:v>2025</c:v>
                </c:pt>
                <c:pt idx="4557">
                  <c:v>2015</c:v>
                </c:pt>
                <c:pt idx="4558">
                  <c:v>2015</c:v>
                </c:pt>
                <c:pt idx="4559">
                  <c:v>2005</c:v>
                </c:pt>
                <c:pt idx="4560">
                  <c:v>2030</c:v>
                </c:pt>
                <c:pt idx="4561">
                  <c:v>2025</c:v>
                </c:pt>
                <c:pt idx="4562">
                  <c:v>2010</c:v>
                </c:pt>
                <c:pt idx="4563">
                  <c:v>2020</c:v>
                </c:pt>
                <c:pt idx="4564">
                  <c:v>2020</c:v>
                </c:pt>
                <c:pt idx="4565">
                  <c:v>2035</c:v>
                </c:pt>
                <c:pt idx="4566">
                  <c:v>2020</c:v>
                </c:pt>
                <c:pt idx="4567">
                  <c:v>2010</c:v>
                </c:pt>
                <c:pt idx="4568">
                  <c:v>2020</c:v>
                </c:pt>
                <c:pt idx="4569">
                  <c:v>2010</c:v>
                </c:pt>
                <c:pt idx="4570">
                  <c:v>2015</c:v>
                </c:pt>
                <c:pt idx="4571">
                  <c:v>2025</c:v>
                </c:pt>
                <c:pt idx="4572">
                  <c:v>2035</c:v>
                </c:pt>
                <c:pt idx="4573">
                  <c:v>2010</c:v>
                </c:pt>
                <c:pt idx="4574">
                  <c:v>2005</c:v>
                </c:pt>
                <c:pt idx="4575">
                  <c:v>2000</c:v>
                </c:pt>
                <c:pt idx="4576">
                  <c:v>2030</c:v>
                </c:pt>
                <c:pt idx="4577">
                  <c:v>2010</c:v>
                </c:pt>
                <c:pt idx="4578">
                  <c:v>2015</c:v>
                </c:pt>
                <c:pt idx="4579">
                  <c:v>2025</c:v>
                </c:pt>
                <c:pt idx="4580">
                  <c:v>2010</c:v>
                </c:pt>
                <c:pt idx="4581">
                  <c:v>2025</c:v>
                </c:pt>
                <c:pt idx="4582">
                  <c:v>2030</c:v>
                </c:pt>
                <c:pt idx="4583">
                  <c:v>2010</c:v>
                </c:pt>
                <c:pt idx="4584">
                  <c:v>2020</c:v>
                </c:pt>
                <c:pt idx="4585">
                  <c:v>2015</c:v>
                </c:pt>
                <c:pt idx="4586">
                  <c:v>2005</c:v>
                </c:pt>
                <c:pt idx="4587">
                  <c:v>2010</c:v>
                </c:pt>
                <c:pt idx="4588">
                  <c:v>2020</c:v>
                </c:pt>
                <c:pt idx="4589">
                  <c:v>2030</c:v>
                </c:pt>
                <c:pt idx="4590">
                  <c:v>2025</c:v>
                </c:pt>
                <c:pt idx="4591">
                  <c:v>2010</c:v>
                </c:pt>
                <c:pt idx="4592">
                  <c:v>2015</c:v>
                </c:pt>
                <c:pt idx="4593">
                  <c:v>2020</c:v>
                </c:pt>
                <c:pt idx="4594">
                  <c:v>2030</c:v>
                </c:pt>
                <c:pt idx="4595">
                  <c:v>2030</c:v>
                </c:pt>
                <c:pt idx="4596">
                  <c:v>2025</c:v>
                </c:pt>
                <c:pt idx="4597">
                  <c:v>2030</c:v>
                </c:pt>
                <c:pt idx="4598">
                  <c:v>2025</c:v>
                </c:pt>
                <c:pt idx="4599">
                  <c:v>2020</c:v>
                </c:pt>
                <c:pt idx="4600">
                  <c:v>2015</c:v>
                </c:pt>
                <c:pt idx="4601">
                  <c:v>2015</c:v>
                </c:pt>
                <c:pt idx="4602">
                  <c:v>2025</c:v>
                </c:pt>
                <c:pt idx="4603">
                  <c:v>2025</c:v>
                </c:pt>
                <c:pt idx="4604">
                  <c:v>2015</c:v>
                </c:pt>
                <c:pt idx="4605">
                  <c:v>2015</c:v>
                </c:pt>
                <c:pt idx="4606">
                  <c:v>2025</c:v>
                </c:pt>
                <c:pt idx="4607">
                  <c:v>2025</c:v>
                </c:pt>
                <c:pt idx="4608">
                  <c:v>2020</c:v>
                </c:pt>
                <c:pt idx="4609">
                  <c:v>2025</c:v>
                </c:pt>
                <c:pt idx="4610">
                  <c:v>2010</c:v>
                </c:pt>
                <c:pt idx="4611">
                  <c:v>2005</c:v>
                </c:pt>
                <c:pt idx="4612">
                  <c:v>2020</c:v>
                </c:pt>
                <c:pt idx="4613">
                  <c:v>2030</c:v>
                </c:pt>
                <c:pt idx="4614">
                  <c:v>2010</c:v>
                </c:pt>
                <c:pt idx="4615">
                  <c:v>2020</c:v>
                </c:pt>
                <c:pt idx="4616">
                  <c:v>2020</c:v>
                </c:pt>
                <c:pt idx="4617">
                  <c:v>2015</c:v>
                </c:pt>
                <c:pt idx="4618">
                  <c:v>2015</c:v>
                </c:pt>
                <c:pt idx="4619">
                  <c:v>2030</c:v>
                </c:pt>
                <c:pt idx="4620">
                  <c:v>2025</c:v>
                </c:pt>
                <c:pt idx="4621">
                  <c:v>2025</c:v>
                </c:pt>
                <c:pt idx="4622">
                  <c:v>2010</c:v>
                </c:pt>
                <c:pt idx="4623">
                  <c:v>2015</c:v>
                </c:pt>
                <c:pt idx="4624">
                  <c:v>2020</c:v>
                </c:pt>
                <c:pt idx="4625">
                  <c:v>2045</c:v>
                </c:pt>
                <c:pt idx="4626">
                  <c:v>2025</c:v>
                </c:pt>
                <c:pt idx="4627">
                  <c:v>2030</c:v>
                </c:pt>
                <c:pt idx="4628">
                  <c:v>2040</c:v>
                </c:pt>
                <c:pt idx="4629">
                  <c:v>2030</c:v>
                </c:pt>
                <c:pt idx="4630">
                  <c:v>2020</c:v>
                </c:pt>
                <c:pt idx="4631">
                  <c:v>2015</c:v>
                </c:pt>
                <c:pt idx="4632">
                  <c:v>2015</c:v>
                </c:pt>
                <c:pt idx="4633">
                  <c:v>2025</c:v>
                </c:pt>
                <c:pt idx="4634">
                  <c:v>2020</c:v>
                </c:pt>
                <c:pt idx="4635">
                  <c:v>2040</c:v>
                </c:pt>
                <c:pt idx="4636">
                  <c:v>2035</c:v>
                </c:pt>
                <c:pt idx="4637">
                  <c:v>2035</c:v>
                </c:pt>
                <c:pt idx="4638">
                  <c:v>2030</c:v>
                </c:pt>
                <c:pt idx="4639">
                  <c:v>2025</c:v>
                </c:pt>
                <c:pt idx="4640">
                  <c:v>2015</c:v>
                </c:pt>
                <c:pt idx="4641">
                  <c:v>2020</c:v>
                </c:pt>
                <c:pt idx="4642">
                  <c:v>2020</c:v>
                </c:pt>
                <c:pt idx="4643">
                  <c:v>2015</c:v>
                </c:pt>
                <c:pt idx="4644">
                  <c:v>2035</c:v>
                </c:pt>
                <c:pt idx="4645">
                  <c:v>2045</c:v>
                </c:pt>
                <c:pt idx="4646">
                  <c:v>2015</c:v>
                </c:pt>
                <c:pt idx="4647">
                  <c:v>2030</c:v>
                </c:pt>
                <c:pt idx="4648">
                  <c:v>2025</c:v>
                </c:pt>
                <c:pt idx="4649">
                  <c:v>2035</c:v>
                </c:pt>
                <c:pt idx="4650">
                  <c:v>2030</c:v>
                </c:pt>
                <c:pt idx="4651">
                  <c:v>2030</c:v>
                </c:pt>
                <c:pt idx="4652">
                  <c:v>2045</c:v>
                </c:pt>
                <c:pt idx="4653">
                  <c:v>2050</c:v>
                </c:pt>
                <c:pt idx="4654">
                  <c:v>2055</c:v>
                </c:pt>
                <c:pt idx="4655">
                  <c:v>2045</c:v>
                </c:pt>
                <c:pt idx="4656">
                  <c:v>2070</c:v>
                </c:pt>
                <c:pt idx="4657">
                  <c:v>2090</c:v>
                </c:pt>
                <c:pt idx="4658">
                  <c:v>2055</c:v>
                </c:pt>
                <c:pt idx="4659">
                  <c:v>2070</c:v>
                </c:pt>
                <c:pt idx="4660">
                  <c:v>2085</c:v>
                </c:pt>
                <c:pt idx="4661">
                  <c:v>2090</c:v>
                </c:pt>
                <c:pt idx="4662">
                  <c:v>2115</c:v>
                </c:pt>
                <c:pt idx="4663">
                  <c:v>2120</c:v>
                </c:pt>
                <c:pt idx="4664">
                  <c:v>2145</c:v>
                </c:pt>
                <c:pt idx="4665">
                  <c:v>2165</c:v>
                </c:pt>
                <c:pt idx="4666">
                  <c:v>2145</c:v>
                </c:pt>
                <c:pt idx="4667">
                  <c:v>2130</c:v>
                </c:pt>
                <c:pt idx="4668">
                  <c:v>2130</c:v>
                </c:pt>
                <c:pt idx="4669">
                  <c:v>2160</c:v>
                </c:pt>
                <c:pt idx="4670">
                  <c:v>2180</c:v>
                </c:pt>
                <c:pt idx="4671">
                  <c:v>2130</c:v>
                </c:pt>
                <c:pt idx="4672">
                  <c:v>2145</c:v>
                </c:pt>
                <c:pt idx="4673">
                  <c:v>2155</c:v>
                </c:pt>
                <c:pt idx="4674">
                  <c:v>2135</c:v>
                </c:pt>
                <c:pt idx="4675">
                  <c:v>2155</c:v>
                </c:pt>
                <c:pt idx="4676">
                  <c:v>2170</c:v>
                </c:pt>
                <c:pt idx="4677">
                  <c:v>2120</c:v>
                </c:pt>
                <c:pt idx="4678">
                  <c:v>2145</c:v>
                </c:pt>
                <c:pt idx="4679">
                  <c:v>2140</c:v>
                </c:pt>
                <c:pt idx="4680">
                  <c:v>2125</c:v>
                </c:pt>
                <c:pt idx="4681">
                  <c:v>2130</c:v>
                </c:pt>
                <c:pt idx="4682">
                  <c:v>2180</c:v>
                </c:pt>
                <c:pt idx="4683">
                  <c:v>2160</c:v>
                </c:pt>
                <c:pt idx="4684">
                  <c:v>2125</c:v>
                </c:pt>
                <c:pt idx="4685">
                  <c:v>2105</c:v>
                </c:pt>
                <c:pt idx="4686">
                  <c:v>2090</c:v>
                </c:pt>
                <c:pt idx="4687">
                  <c:v>2095</c:v>
                </c:pt>
                <c:pt idx="4688">
                  <c:v>2090</c:v>
                </c:pt>
                <c:pt idx="4689">
                  <c:v>2090</c:v>
                </c:pt>
                <c:pt idx="4690">
                  <c:v>2115</c:v>
                </c:pt>
                <c:pt idx="4691">
                  <c:v>2080</c:v>
                </c:pt>
                <c:pt idx="4692">
                  <c:v>2075</c:v>
                </c:pt>
                <c:pt idx="4693">
                  <c:v>2085</c:v>
                </c:pt>
                <c:pt idx="4694">
                  <c:v>2060</c:v>
                </c:pt>
                <c:pt idx="4695">
                  <c:v>2055</c:v>
                </c:pt>
                <c:pt idx="4696">
                  <c:v>2055</c:v>
                </c:pt>
                <c:pt idx="4697">
                  <c:v>2070</c:v>
                </c:pt>
                <c:pt idx="4698">
                  <c:v>2030</c:v>
                </c:pt>
                <c:pt idx="4699">
                  <c:v>2040</c:v>
                </c:pt>
                <c:pt idx="4700">
                  <c:v>2050</c:v>
                </c:pt>
                <c:pt idx="4701">
                  <c:v>2070</c:v>
                </c:pt>
                <c:pt idx="4702">
                  <c:v>2040</c:v>
                </c:pt>
                <c:pt idx="4703">
                  <c:v>2045</c:v>
                </c:pt>
                <c:pt idx="4704">
                  <c:v>2020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1B5-4494-83E8-30341E10406B}"/>
            </c:ext>
          </c:extLst>
        </c:ser>
        <c:ser>
          <c:idx val="1"/>
          <c:order val="3"/>
          <c:tx>
            <c:strRef>
              <c:f>'SSS784 下_6h_Sn-Ge(1'!$A$1</c:f>
              <c:strCache>
                <c:ptCount val="1"/>
                <c:pt idx="0">
                  <c:v>SSS784_下_Sn-Ge(1.0%)_冷凍後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'SSS784 下_6h_Sn-Ge(1'!$A$2:$A$4706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下_6h_Sn-Ge(1'!$C$2:$C$4706</c:f>
              <c:numCache>
                <c:formatCode>General</c:formatCode>
                <c:ptCount val="4705"/>
                <c:pt idx="0">
                  <c:v>1965</c:v>
                </c:pt>
                <c:pt idx="1">
                  <c:v>2045</c:v>
                </c:pt>
                <c:pt idx="2">
                  <c:v>2125</c:v>
                </c:pt>
                <c:pt idx="3">
                  <c:v>1945</c:v>
                </c:pt>
                <c:pt idx="4">
                  <c:v>2020</c:v>
                </c:pt>
                <c:pt idx="5">
                  <c:v>2050</c:v>
                </c:pt>
                <c:pt idx="6">
                  <c:v>2075</c:v>
                </c:pt>
                <c:pt idx="7">
                  <c:v>2025</c:v>
                </c:pt>
                <c:pt idx="8">
                  <c:v>2035</c:v>
                </c:pt>
                <c:pt idx="9">
                  <c:v>2070</c:v>
                </c:pt>
                <c:pt idx="10">
                  <c:v>2000</c:v>
                </c:pt>
                <c:pt idx="11">
                  <c:v>1990</c:v>
                </c:pt>
                <c:pt idx="12">
                  <c:v>2030</c:v>
                </c:pt>
                <c:pt idx="13">
                  <c:v>2040</c:v>
                </c:pt>
                <c:pt idx="14">
                  <c:v>2030</c:v>
                </c:pt>
                <c:pt idx="15">
                  <c:v>2060</c:v>
                </c:pt>
                <c:pt idx="16">
                  <c:v>2045</c:v>
                </c:pt>
                <c:pt idx="17">
                  <c:v>2045</c:v>
                </c:pt>
                <c:pt idx="18">
                  <c:v>1975</c:v>
                </c:pt>
                <c:pt idx="19">
                  <c:v>2020</c:v>
                </c:pt>
                <c:pt idx="20">
                  <c:v>2040</c:v>
                </c:pt>
                <c:pt idx="21">
                  <c:v>1980</c:v>
                </c:pt>
                <c:pt idx="22">
                  <c:v>2010</c:v>
                </c:pt>
                <c:pt idx="23">
                  <c:v>2075</c:v>
                </c:pt>
                <c:pt idx="24">
                  <c:v>2125</c:v>
                </c:pt>
                <c:pt idx="25">
                  <c:v>2110</c:v>
                </c:pt>
                <c:pt idx="26">
                  <c:v>2035</c:v>
                </c:pt>
                <c:pt idx="27">
                  <c:v>2060</c:v>
                </c:pt>
                <c:pt idx="28">
                  <c:v>2090</c:v>
                </c:pt>
                <c:pt idx="29">
                  <c:v>2040</c:v>
                </c:pt>
                <c:pt idx="30">
                  <c:v>2015</c:v>
                </c:pt>
                <c:pt idx="31">
                  <c:v>2005</c:v>
                </c:pt>
                <c:pt idx="32">
                  <c:v>1985</c:v>
                </c:pt>
                <c:pt idx="33">
                  <c:v>2030</c:v>
                </c:pt>
                <c:pt idx="34">
                  <c:v>2065</c:v>
                </c:pt>
                <c:pt idx="35">
                  <c:v>2010</c:v>
                </c:pt>
                <c:pt idx="36">
                  <c:v>1945</c:v>
                </c:pt>
                <c:pt idx="37">
                  <c:v>2005</c:v>
                </c:pt>
                <c:pt idx="38">
                  <c:v>2030</c:v>
                </c:pt>
                <c:pt idx="39">
                  <c:v>1945</c:v>
                </c:pt>
                <c:pt idx="40">
                  <c:v>1975</c:v>
                </c:pt>
                <c:pt idx="41">
                  <c:v>2000</c:v>
                </c:pt>
                <c:pt idx="42">
                  <c:v>2005</c:v>
                </c:pt>
                <c:pt idx="43">
                  <c:v>2050</c:v>
                </c:pt>
                <c:pt idx="44">
                  <c:v>1985</c:v>
                </c:pt>
                <c:pt idx="45">
                  <c:v>2025</c:v>
                </c:pt>
                <c:pt idx="46">
                  <c:v>2095</c:v>
                </c:pt>
                <c:pt idx="47">
                  <c:v>2125</c:v>
                </c:pt>
                <c:pt idx="48">
                  <c:v>1995</c:v>
                </c:pt>
                <c:pt idx="49">
                  <c:v>1950</c:v>
                </c:pt>
                <c:pt idx="50">
                  <c:v>2075</c:v>
                </c:pt>
                <c:pt idx="51">
                  <c:v>2115</c:v>
                </c:pt>
                <c:pt idx="52">
                  <c:v>2070</c:v>
                </c:pt>
                <c:pt idx="53">
                  <c:v>1980</c:v>
                </c:pt>
                <c:pt idx="54">
                  <c:v>1910</c:v>
                </c:pt>
                <c:pt idx="55">
                  <c:v>2065</c:v>
                </c:pt>
                <c:pt idx="56">
                  <c:v>2085</c:v>
                </c:pt>
                <c:pt idx="57">
                  <c:v>2115</c:v>
                </c:pt>
                <c:pt idx="58">
                  <c:v>2030</c:v>
                </c:pt>
                <c:pt idx="59">
                  <c:v>1980</c:v>
                </c:pt>
                <c:pt idx="60">
                  <c:v>2000</c:v>
                </c:pt>
                <c:pt idx="61">
                  <c:v>2015</c:v>
                </c:pt>
                <c:pt idx="62">
                  <c:v>2075</c:v>
                </c:pt>
                <c:pt idx="63">
                  <c:v>2130</c:v>
                </c:pt>
                <c:pt idx="64">
                  <c:v>2075</c:v>
                </c:pt>
                <c:pt idx="65">
                  <c:v>1985</c:v>
                </c:pt>
                <c:pt idx="66">
                  <c:v>2070</c:v>
                </c:pt>
                <c:pt idx="67">
                  <c:v>2070</c:v>
                </c:pt>
                <c:pt idx="68">
                  <c:v>2035</c:v>
                </c:pt>
                <c:pt idx="69">
                  <c:v>1975</c:v>
                </c:pt>
                <c:pt idx="70">
                  <c:v>1980</c:v>
                </c:pt>
                <c:pt idx="71">
                  <c:v>2010</c:v>
                </c:pt>
                <c:pt idx="72">
                  <c:v>2030</c:v>
                </c:pt>
                <c:pt idx="73">
                  <c:v>1925</c:v>
                </c:pt>
                <c:pt idx="74">
                  <c:v>2010</c:v>
                </c:pt>
                <c:pt idx="75">
                  <c:v>2025</c:v>
                </c:pt>
                <c:pt idx="76">
                  <c:v>2010</c:v>
                </c:pt>
                <c:pt idx="77">
                  <c:v>1965</c:v>
                </c:pt>
                <c:pt idx="78">
                  <c:v>2025</c:v>
                </c:pt>
                <c:pt idx="79">
                  <c:v>2050</c:v>
                </c:pt>
                <c:pt idx="80">
                  <c:v>2060</c:v>
                </c:pt>
                <c:pt idx="81">
                  <c:v>2020</c:v>
                </c:pt>
                <c:pt idx="82">
                  <c:v>2050</c:v>
                </c:pt>
                <c:pt idx="83">
                  <c:v>2095</c:v>
                </c:pt>
                <c:pt idx="84">
                  <c:v>2045</c:v>
                </c:pt>
                <c:pt idx="85">
                  <c:v>2050</c:v>
                </c:pt>
                <c:pt idx="86">
                  <c:v>2090</c:v>
                </c:pt>
                <c:pt idx="87">
                  <c:v>2040</c:v>
                </c:pt>
                <c:pt idx="88">
                  <c:v>2020</c:v>
                </c:pt>
                <c:pt idx="89">
                  <c:v>2040</c:v>
                </c:pt>
                <c:pt idx="90">
                  <c:v>2070</c:v>
                </c:pt>
                <c:pt idx="91">
                  <c:v>2115</c:v>
                </c:pt>
                <c:pt idx="92">
                  <c:v>2045</c:v>
                </c:pt>
                <c:pt idx="93">
                  <c:v>1940</c:v>
                </c:pt>
                <c:pt idx="94">
                  <c:v>1960</c:v>
                </c:pt>
                <c:pt idx="95">
                  <c:v>2045</c:v>
                </c:pt>
                <c:pt idx="96">
                  <c:v>2010</c:v>
                </c:pt>
                <c:pt idx="97">
                  <c:v>2005</c:v>
                </c:pt>
                <c:pt idx="98">
                  <c:v>2005</c:v>
                </c:pt>
                <c:pt idx="99">
                  <c:v>2040</c:v>
                </c:pt>
                <c:pt idx="100">
                  <c:v>1995</c:v>
                </c:pt>
                <c:pt idx="101">
                  <c:v>1990</c:v>
                </c:pt>
                <c:pt idx="102">
                  <c:v>2035</c:v>
                </c:pt>
                <c:pt idx="103">
                  <c:v>2015</c:v>
                </c:pt>
                <c:pt idx="104">
                  <c:v>2040</c:v>
                </c:pt>
                <c:pt idx="105">
                  <c:v>2000</c:v>
                </c:pt>
                <c:pt idx="106">
                  <c:v>2040</c:v>
                </c:pt>
                <c:pt idx="107">
                  <c:v>2010</c:v>
                </c:pt>
                <c:pt idx="108">
                  <c:v>2015</c:v>
                </c:pt>
                <c:pt idx="109">
                  <c:v>1935</c:v>
                </c:pt>
                <c:pt idx="110">
                  <c:v>1890</c:v>
                </c:pt>
                <c:pt idx="111">
                  <c:v>1970</c:v>
                </c:pt>
                <c:pt idx="112">
                  <c:v>2010</c:v>
                </c:pt>
                <c:pt idx="113">
                  <c:v>1900</c:v>
                </c:pt>
                <c:pt idx="114">
                  <c:v>1985</c:v>
                </c:pt>
                <c:pt idx="115">
                  <c:v>2000</c:v>
                </c:pt>
                <c:pt idx="116">
                  <c:v>1975</c:v>
                </c:pt>
                <c:pt idx="117">
                  <c:v>2065</c:v>
                </c:pt>
                <c:pt idx="118">
                  <c:v>2025</c:v>
                </c:pt>
                <c:pt idx="119">
                  <c:v>2075</c:v>
                </c:pt>
                <c:pt idx="120">
                  <c:v>1910</c:v>
                </c:pt>
                <c:pt idx="121">
                  <c:v>2025</c:v>
                </c:pt>
                <c:pt idx="122">
                  <c:v>1935</c:v>
                </c:pt>
                <c:pt idx="123">
                  <c:v>1965</c:v>
                </c:pt>
                <c:pt idx="124">
                  <c:v>1930</c:v>
                </c:pt>
                <c:pt idx="125">
                  <c:v>1970</c:v>
                </c:pt>
                <c:pt idx="126">
                  <c:v>1975</c:v>
                </c:pt>
                <c:pt idx="127">
                  <c:v>2050</c:v>
                </c:pt>
                <c:pt idx="128">
                  <c:v>2000</c:v>
                </c:pt>
                <c:pt idx="129">
                  <c:v>1995</c:v>
                </c:pt>
                <c:pt idx="130">
                  <c:v>1965</c:v>
                </c:pt>
                <c:pt idx="131">
                  <c:v>2000</c:v>
                </c:pt>
                <c:pt idx="132">
                  <c:v>1965</c:v>
                </c:pt>
                <c:pt idx="133">
                  <c:v>2005</c:v>
                </c:pt>
                <c:pt idx="134">
                  <c:v>1970</c:v>
                </c:pt>
                <c:pt idx="135">
                  <c:v>1940</c:v>
                </c:pt>
                <c:pt idx="136">
                  <c:v>2035</c:v>
                </c:pt>
                <c:pt idx="137">
                  <c:v>2020</c:v>
                </c:pt>
                <c:pt idx="138">
                  <c:v>1985</c:v>
                </c:pt>
                <c:pt idx="139">
                  <c:v>2070</c:v>
                </c:pt>
                <c:pt idx="140">
                  <c:v>2070</c:v>
                </c:pt>
                <c:pt idx="141">
                  <c:v>2035</c:v>
                </c:pt>
                <c:pt idx="142">
                  <c:v>2010</c:v>
                </c:pt>
                <c:pt idx="143">
                  <c:v>1980</c:v>
                </c:pt>
                <c:pt idx="144">
                  <c:v>1965</c:v>
                </c:pt>
                <c:pt idx="145">
                  <c:v>1970</c:v>
                </c:pt>
                <c:pt idx="146">
                  <c:v>1955</c:v>
                </c:pt>
                <c:pt idx="147">
                  <c:v>1950</c:v>
                </c:pt>
                <c:pt idx="148">
                  <c:v>2010</c:v>
                </c:pt>
                <c:pt idx="149">
                  <c:v>2080</c:v>
                </c:pt>
                <c:pt idx="150">
                  <c:v>1970</c:v>
                </c:pt>
                <c:pt idx="151">
                  <c:v>1875</c:v>
                </c:pt>
                <c:pt idx="152">
                  <c:v>1955</c:v>
                </c:pt>
                <c:pt idx="153">
                  <c:v>1990</c:v>
                </c:pt>
                <c:pt idx="154">
                  <c:v>1925</c:v>
                </c:pt>
                <c:pt idx="155">
                  <c:v>1965</c:v>
                </c:pt>
                <c:pt idx="156">
                  <c:v>2015</c:v>
                </c:pt>
                <c:pt idx="157">
                  <c:v>2030</c:v>
                </c:pt>
                <c:pt idx="158">
                  <c:v>2010</c:v>
                </c:pt>
                <c:pt idx="159">
                  <c:v>1975</c:v>
                </c:pt>
                <c:pt idx="160">
                  <c:v>1935</c:v>
                </c:pt>
                <c:pt idx="161">
                  <c:v>1990</c:v>
                </c:pt>
                <c:pt idx="162">
                  <c:v>1970</c:v>
                </c:pt>
                <c:pt idx="163">
                  <c:v>1995</c:v>
                </c:pt>
                <c:pt idx="164">
                  <c:v>2025</c:v>
                </c:pt>
                <c:pt idx="165">
                  <c:v>2060</c:v>
                </c:pt>
                <c:pt idx="166">
                  <c:v>2035</c:v>
                </c:pt>
                <c:pt idx="167">
                  <c:v>1965</c:v>
                </c:pt>
                <c:pt idx="168">
                  <c:v>1995</c:v>
                </c:pt>
                <c:pt idx="169">
                  <c:v>1960</c:v>
                </c:pt>
                <c:pt idx="170">
                  <c:v>2005</c:v>
                </c:pt>
                <c:pt idx="171">
                  <c:v>2030</c:v>
                </c:pt>
                <c:pt idx="172">
                  <c:v>1995</c:v>
                </c:pt>
                <c:pt idx="173">
                  <c:v>2040</c:v>
                </c:pt>
                <c:pt idx="174">
                  <c:v>1995</c:v>
                </c:pt>
                <c:pt idx="175">
                  <c:v>1995</c:v>
                </c:pt>
                <c:pt idx="176">
                  <c:v>1970</c:v>
                </c:pt>
                <c:pt idx="177">
                  <c:v>2085</c:v>
                </c:pt>
                <c:pt idx="178">
                  <c:v>1990</c:v>
                </c:pt>
                <c:pt idx="179">
                  <c:v>2005</c:v>
                </c:pt>
                <c:pt idx="180">
                  <c:v>1915</c:v>
                </c:pt>
                <c:pt idx="181">
                  <c:v>1975</c:v>
                </c:pt>
                <c:pt idx="182">
                  <c:v>1965</c:v>
                </c:pt>
                <c:pt idx="183">
                  <c:v>1995</c:v>
                </c:pt>
                <c:pt idx="184">
                  <c:v>1990</c:v>
                </c:pt>
                <c:pt idx="185">
                  <c:v>1990</c:v>
                </c:pt>
                <c:pt idx="186">
                  <c:v>1985</c:v>
                </c:pt>
                <c:pt idx="187">
                  <c:v>1950</c:v>
                </c:pt>
                <c:pt idx="188">
                  <c:v>1990</c:v>
                </c:pt>
                <c:pt idx="189">
                  <c:v>1990</c:v>
                </c:pt>
                <c:pt idx="190">
                  <c:v>1955</c:v>
                </c:pt>
                <c:pt idx="191">
                  <c:v>1935</c:v>
                </c:pt>
                <c:pt idx="192">
                  <c:v>1995</c:v>
                </c:pt>
                <c:pt idx="193">
                  <c:v>1965</c:v>
                </c:pt>
                <c:pt idx="194">
                  <c:v>1885</c:v>
                </c:pt>
                <c:pt idx="195">
                  <c:v>1935</c:v>
                </c:pt>
                <c:pt idx="196">
                  <c:v>2000</c:v>
                </c:pt>
                <c:pt idx="197">
                  <c:v>1955</c:v>
                </c:pt>
                <c:pt idx="198">
                  <c:v>2000</c:v>
                </c:pt>
                <c:pt idx="199">
                  <c:v>1985</c:v>
                </c:pt>
                <c:pt idx="200">
                  <c:v>1955</c:v>
                </c:pt>
                <c:pt idx="201">
                  <c:v>1955</c:v>
                </c:pt>
                <c:pt idx="202">
                  <c:v>1920</c:v>
                </c:pt>
                <c:pt idx="203">
                  <c:v>1895</c:v>
                </c:pt>
                <c:pt idx="204">
                  <c:v>1925</c:v>
                </c:pt>
                <c:pt idx="205">
                  <c:v>1950</c:v>
                </c:pt>
                <c:pt idx="206">
                  <c:v>1940</c:v>
                </c:pt>
                <c:pt idx="207">
                  <c:v>1915</c:v>
                </c:pt>
                <c:pt idx="208">
                  <c:v>1915</c:v>
                </c:pt>
                <c:pt idx="209">
                  <c:v>1915</c:v>
                </c:pt>
                <c:pt idx="210">
                  <c:v>1940</c:v>
                </c:pt>
                <c:pt idx="211">
                  <c:v>1940</c:v>
                </c:pt>
                <c:pt idx="212">
                  <c:v>1905</c:v>
                </c:pt>
                <c:pt idx="213">
                  <c:v>1885</c:v>
                </c:pt>
                <c:pt idx="214">
                  <c:v>1880</c:v>
                </c:pt>
                <c:pt idx="215">
                  <c:v>1940</c:v>
                </c:pt>
                <c:pt idx="216">
                  <c:v>1890</c:v>
                </c:pt>
                <c:pt idx="217">
                  <c:v>1895</c:v>
                </c:pt>
                <c:pt idx="218">
                  <c:v>1845</c:v>
                </c:pt>
                <c:pt idx="219">
                  <c:v>1870</c:v>
                </c:pt>
                <c:pt idx="220">
                  <c:v>1920</c:v>
                </c:pt>
                <c:pt idx="221">
                  <c:v>1840</c:v>
                </c:pt>
                <c:pt idx="222">
                  <c:v>1995</c:v>
                </c:pt>
                <c:pt idx="223">
                  <c:v>1970</c:v>
                </c:pt>
                <c:pt idx="224">
                  <c:v>1895</c:v>
                </c:pt>
                <c:pt idx="225">
                  <c:v>1900</c:v>
                </c:pt>
                <c:pt idx="226">
                  <c:v>1930</c:v>
                </c:pt>
                <c:pt idx="227">
                  <c:v>1905</c:v>
                </c:pt>
                <c:pt idx="228">
                  <c:v>1950</c:v>
                </c:pt>
                <c:pt idx="229">
                  <c:v>1910</c:v>
                </c:pt>
                <c:pt idx="230">
                  <c:v>1855</c:v>
                </c:pt>
                <c:pt idx="231">
                  <c:v>1900</c:v>
                </c:pt>
                <c:pt idx="232">
                  <c:v>1875</c:v>
                </c:pt>
                <c:pt idx="233">
                  <c:v>1965</c:v>
                </c:pt>
                <c:pt idx="234">
                  <c:v>1880</c:v>
                </c:pt>
                <c:pt idx="235">
                  <c:v>1910</c:v>
                </c:pt>
                <c:pt idx="236">
                  <c:v>1945</c:v>
                </c:pt>
                <c:pt idx="237">
                  <c:v>1910</c:v>
                </c:pt>
                <c:pt idx="238">
                  <c:v>1965</c:v>
                </c:pt>
                <c:pt idx="239">
                  <c:v>1925</c:v>
                </c:pt>
                <c:pt idx="240">
                  <c:v>1950</c:v>
                </c:pt>
                <c:pt idx="241">
                  <c:v>1955</c:v>
                </c:pt>
                <c:pt idx="242">
                  <c:v>1950</c:v>
                </c:pt>
                <c:pt idx="243">
                  <c:v>1925</c:v>
                </c:pt>
                <c:pt idx="244">
                  <c:v>1915</c:v>
                </c:pt>
                <c:pt idx="245">
                  <c:v>1940</c:v>
                </c:pt>
                <c:pt idx="246">
                  <c:v>1930</c:v>
                </c:pt>
                <c:pt idx="247">
                  <c:v>1925</c:v>
                </c:pt>
                <c:pt idx="248">
                  <c:v>1900</c:v>
                </c:pt>
                <c:pt idx="249">
                  <c:v>1875</c:v>
                </c:pt>
                <c:pt idx="250">
                  <c:v>1905</c:v>
                </c:pt>
                <c:pt idx="251">
                  <c:v>1925</c:v>
                </c:pt>
                <c:pt idx="252">
                  <c:v>1865</c:v>
                </c:pt>
                <c:pt idx="253">
                  <c:v>1895</c:v>
                </c:pt>
                <c:pt idx="254">
                  <c:v>1955</c:v>
                </c:pt>
                <c:pt idx="255">
                  <c:v>1935</c:v>
                </c:pt>
                <c:pt idx="256">
                  <c:v>1920</c:v>
                </c:pt>
                <c:pt idx="257">
                  <c:v>1905</c:v>
                </c:pt>
                <c:pt idx="258">
                  <c:v>1875</c:v>
                </c:pt>
                <c:pt idx="259">
                  <c:v>1850</c:v>
                </c:pt>
                <c:pt idx="260">
                  <c:v>1885</c:v>
                </c:pt>
                <c:pt idx="261">
                  <c:v>1895</c:v>
                </c:pt>
                <c:pt idx="262">
                  <c:v>1925</c:v>
                </c:pt>
                <c:pt idx="263">
                  <c:v>1895</c:v>
                </c:pt>
                <c:pt idx="264">
                  <c:v>1860</c:v>
                </c:pt>
                <c:pt idx="265">
                  <c:v>1890</c:v>
                </c:pt>
                <c:pt idx="266">
                  <c:v>1895</c:v>
                </c:pt>
                <c:pt idx="267">
                  <c:v>1895</c:v>
                </c:pt>
                <c:pt idx="268">
                  <c:v>1880</c:v>
                </c:pt>
                <c:pt idx="269">
                  <c:v>1890</c:v>
                </c:pt>
                <c:pt idx="270">
                  <c:v>1880</c:v>
                </c:pt>
                <c:pt idx="271">
                  <c:v>1940</c:v>
                </c:pt>
                <c:pt idx="272">
                  <c:v>1855</c:v>
                </c:pt>
                <c:pt idx="273">
                  <c:v>1875</c:v>
                </c:pt>
                <c:pt idx="274">
                  <c:v>1885</c:v>
                </c:pt>
                <c:pt idx="275">
                  <c:v>1900</c:v>
                </c:pt>
                <c:pt idx="276">
                  <c:v>1895</c:v>
                </c:pt>
                <c:pt idx="277">
                  <c:v>1980</c:v>
                </c:pt>
                <c:pt idx="278">
                  <c:v>1920</c:v>
                </c:pt>
                <c:pt idx="279">
                  <c:v>1865</c:v>
                </c:pt>
                <c:pt idx="280">
                  <c:v>1825</c:v>
                </c:pt>
                <c:pt idx="281">
                  <c:v>1875</c:v>
                </c:pt>
                <c:pt idx="282">
                  <c:v>1830</c:v>
                </c:pt>
                <c:pt idx="283">
                  <c:v>1885</c:v>
                </c:pt>
                <c:pt idx="284">
                  <c:v>1890</c:v>
                </c:pt>
                <c:pt idx="285">
                  <c:v>1890</c:v>
                </c:pt>
                <c:pt idx="286">
                  <c:v>1845</c:v>
                </c:pt>
                <c:pt idx="287">
                  <c:v>1915</c:v>
                </c:pt>
                <c:pt idx="288">
                  <c:v>1895</c:v>
                </c:pt>
                <c:pt idx="289">
                  <c:v>1860</c:v>
                </c:pt>
                <c:pt idx="290">
                  <c:v>1865</c:v>
                </c:pt>
                <c:pt idx="291">
                  <c:v>1835</c:v>
                </c:pt>
                <c:pt idx="292">
                  <c:v>1795</c:v>
                </c:pt>
                <c:pt idx="293">
                  <c:v>1920</c:v>
                </c:pt>
                <c:pt idx="294">
                  <c:v>1825</c:v>
                </c:pt>
                <c:pt idx="295">
                  <c:v>1805</c:v>
                </c:pt>
                <c:pt idx="296">
                  <c:v>1875</c:v>
                </c:pt>
                <c:pt idx="297">
                  <c:v>1875</c:v>
                </c:pt>
                <c:pt idx="298">
                  <c:v>1830</c:v>
                </c:pt>
                <c:pt idx="299">
                  <c:v>1885</c:v>
                </c:pt>
                <c:pt idx="300">
                  <c:v>1925</c:v>
                </c:pt>
                <c:pt idx="301">
                  <c:v>1795</c:v>
                </c:pt>
                <c:pt idx="302">
                  <c:v>1770</c:v>
                </c:pt>
                <c:pt idx="303">
                  <c:v>1855</c:v>
                </c:pt>
                <c:pt idx="304">
                  <c:v>1855</c:v>
                </c:pt>
                <c:pt idx="305">
                  <c:v>1850</c:v>
                </c:pt>
                <c:pt idx="306">
                  <c:v>1825</c:v>
                </c:pt>
                <c:pt idx="307">
                  <c:v>1835</c:v>
                </c:pt>
                <c:pt idx="308">
                  <c:v>1840</c:v>
                </c:pt>
                <c:pt idx="309">
                  <c:v>1810</c:v>
                </c:pt>
                <c:pt idx="310">
                  <c:v>1865</c:v>
                </c:pt>
                <c:pt idx="311">
                  <c:v>1860</c:v>
                </c:pt>
                <c:pt idx="312">
                  <c:v>1830</c:v>
                </c:pt>
                <c:pt idx="313">
                  <c:v>1840</c:v>
                </c:pt>
                <c:pt idx="314">
                  <c:v>1885</c:v>
                </c:pt>
                <c:pt idx="315">
                  <c:v>1900</c:v>
                </c:pt>
                <c:pt idx="316">
                  <c:v>1835</c:v>
                </c:pt>
                <c:pt idx="317">
                  <c:v>1840</c:v>
                </c:pt>
                <c:pt idx="318">
                  <c:v>1820</c:v>
                </c:pt>
                <c:pt idx="319">
                  <c:v>1800</c:v>
                </c:pt>
                <c:pt idx="320">
                  <c:v>1845</c:v>
                </c:pt>
                <c:pt idx="321">
                  <c:v>1810</c:v>
                </c:pt>
                <c:pt idx="322">
                  <c:v>1805</c:v>
                </c:pt>
                <c:pt idx="323">
                  <c:v>1780</c:v>
                </c:pt>
                <c:pt idx="324">
                  <c:v>1840</c:v>
                </c:pt>
                <c:pt idx="325">
                  <c:v>1845</c:v>
                </c:pt>
                <c:pt idx="326">
                  <c:v>1860</c:v>
                </c:pt>
                <c:pt idx="327">
                  <c:v>1880</c:v>
                </c:pt>
                <c:pt idx="328">
                  <c:v>1915</c:v>
                </c:pt>
                <c:pt idx="329">
                  <c:v>1895</c:v>
                </c:pt>
                <c:pt idx="330">
                  <c:v>1850</c:v>
                </c:pt>
                <c:pt idx="331">
                  <c:v>1840</c:v>
                </c:pt>
                <c:pt idx="332">
                  <c:v>1860</c:v>
                </c:pt>
                <c:pt idx="333">
                  <c:v>1845</c:v>
                </c:pt>
                <c:pt idx="334">
                  <c:v>1830</c:v>
                </c:pt>
                <c:pt idx="335">
                  <c:v>1810</c:v>
                </c:pt>
                <c:pt idx="336">
                  <c:v>1790</c:v>
                </c:pt>
                <c:pt idx="337">
                  <c:v>1815</c:v>
                </c:pt>
                <c:pt idx="338">
                  <c:v>1860</c:v>
                </c:pt>
                <c:pt idx="339">
                  <c:v>1885</c:v>
                </c:pt>
                <c:pt idx="340">
                  <c:v>1815</c:v>
                </c:pt>
                <c:pt idx="341">
                  <c:v>1800</c:v>
                </c:pt>
                <c:pt idx="342">
                  <c:v>1815</c:v>
                </c:pt>
                <c:pt idx="343">
                  <c:v>1835</c:v>
                </c:pt>
                <c:pt idx="344">
                  <c:v>1835</c:v>
                </c:pt>
                <c:pt idx="345">
                  <c:v>1805</c:v>
                </c:pt>
                <c:pt idx="346">
                  <c:v>1820</c:v>
                </c:pt>
                <c:pt idx="347">
                  <c:v>1855</c:v>
                </c:pt>
                <c:pt idx="348">
                  <c:v>1890</c:v>
                </c:pt>
                <c:pt idx="349">
                  <c:v>1830</c:v>
                </c:pt>
                <c:pt idx="350">
                  <c:v>1865</c:v>
                </c:pt>
                <c:pt idx="351">
                  <c:v>1805</c:v>
                </c:pt>
                <c:pt idx="352">
                  <c:v>1920</c:v>
                </c:pt>
                <c:pt idx="353">
                  <c:v>1835</c:v>
                </c:pt>
                <c:pt idx="354">
                  <c:v>1815</c:v>
                </c:pt>
                <c:pt idx="355">
                  <c:v>1870</c:v>
                </c:pt>
                <c:pt idx="356">
                  <c:v>1865</c:v>
                </c:pt>
                <c:pt idx="357">
                  <c:v>1855</c:v>
                </c:pt>
                <c:pt idx="358">
                  <c:v>1825</c:v>
                </c:pt>
                <c:pt idx="359">
                  <c:v>1795</c:v>
                </c:pt>
                <c:pt idx="360">
                  <c:v>1805</c:v>
                </c:pt>
                <c:pt idx="361">
                  <c:v>1800</c:v>
                </c:pt>
                <c:pt idx="362">
                  <c:v>1815</c:v>
                </c:pt>
                <c:pt idx="363">
                  <c:v>1825</c:v>
                </c:pt>
                <c:pt idx="364">
                  <c:v>1820</c:v>
                </c:pt>
                <c:pt idx="365">
                  <c:v>1825</c:v>
                </c:pt>
                <c:pt idx="366">
                  <c:v>1860</c:v>
                </c:pt>
                <c:pt idx="367">
                  <c:v>1815</c:v>
                </c:pt>
                <c:pt idx="368">
                  <c:v>1860</c:v>
                </c:pt>
                <c:pt idx="369">
                  <c:v>1810</c:v>
                </c:pt>
                <c:pt idx="370">
                  <c:v>1815</c:v>
                </c:pt>
                <c:pt idx="371">
                  <c:v>1835</c:v>
                </c:pt>
                <c:pt idx="372">
                  <c:v>1820</c:v>
                </c:pt>
                <c:pt idx="373">
                  <c:v>1845</c:v>
                </c:pt>
                <c:pt idx="374">
                  <c:v>1825</c:v>
                </c:pt>
                <c:pt idx="375">
                  <c:v>1820</c:v>
                </c:pt>
                <c:pt idx="376">
                  <c:v>1865</c:v>
                </c:pt>
                <c:pt idx="377">
                  <c:v>1870</c:v>
                </c:pt>
                <c:pt idx="378">
                  <c:v>1845</c:v>
                </c:pt>
                <c:pt idx="379">
                  <c:v>1800</c:v>
                </c:pt>
                <c:pt idx="380">
                  <c:v>1790</c:v>
                </c:pt>
                <c:pt idx="381">
                  <c:v>1810</c:v>
                </c:pt>
                <c:pt idx="382">
                  <c:v>1785</c:v>
                </c:pt>
                <c:pt idx="383">
                  <c:v>1795</c:v>
                </c:pt>
                <c:pt idx="384">
                  <c:v>1830</c:v>
                </c:pt>
                <c:pt idx="385">
                  <c:v>1815</c:v>
                </c:pt>
                <c:pt idx="386">
                  <c:v>1835</c:v>
                </c:pt>
                <c:pt idx="387">
                  <c:v>1835</c:v>
                </c:pt>
                <c:pt idx="388">
                  <c:v>1830</c:v>
                </c:pt>
                <c:pt idx="389">
                  <c:v>1775</c:v>
                </c:pt>
                <c:pt idx="390">
                  <c:v>1800</c:v>
                </c:pt>
                <c:pt idx="391">
                  <c:v>1850</c:v>
                </c:pt>
                <c:pt idx="392">
                  <c:v>1805</c:v>
                </c:pt>
                <c:pt idx="393">
                  <c:v>1730</c:v>
                </c:pt>
                <c:pt idx="394">
                  <c:v>1810</c:v>
                </c:pt>
                <c:pt idx="395">
                  <c:v>1820</c:v>
                </c:pt>
                <c:pt idx="396">
                  <c:v>1745</c:v>
                </c:pt>
                <c:pt idx="397">
                  <c:v>1785</c:v>
                </c:pt>
                <c:pt idx="398">
                  <c:v>1805</c:v>
                </c:pt>
                <c:pt idx="399">
                  <c:v>1755</c:v>
                </c:pt>
                <c:pt idx="400">
                  <c:v>1815</c:v>
                </c:pt>
                <c:pt idx="401">
                  <c:v>1835</c:v>
                </c:pt>
                <c:pt idx="402">
                  <c:v>1790</c:v>
                </c:pt>
                <c:pt idx="403">
                  <c:v>1760</c:v>
                </c:pt>
                <c:pt idx="404">
                  <c:v>1810</c:v>
                </c:pt>
                <c:pt idx="405">
                  <c:v>1840</c:v>
                </c:pt>
                <c:pt idx="406">
                  <c:v>1830</c:v>
                </c:pt>
                <c:pt idx="407">
                  <c:v>1780</c:v>
                </c:pt>
                <c:pt idx="408">
                  <c:v>1755</c:v>
                </c:pt>
                <c:pt idx="409">
                  <c:v>1825</c:v>
                </c:pt>
                <c:pt idx="410">
                  <c:v>1740</c:v>
                </c:pt>
                <c:pt idx="411">
                  <c:v>1770</c:v>
                </c:pt>
                <c:pt idx="412">
                  <c:v>1775</c:v>
                </c:pt>
                <c:pt idx="413">
                  <c:v>1755</c:v>
                </c:pt>
                <c:pt idx="414">
                  <c:v>1780</c:v>
                </c:pt>
                <c:pt idx="415">
                  <c:v>1760</c:v>
                </c:pt>
                <c:pt idx="416">
                  <c:v>1820</c:v>
                </c:pt>
                <c:pt idx="417">
                  <c:v>1815</c:v>
                </c:pt>
                <c:pt idx="418">
                  <c:v>1805</c:v>
                </c:pt>
                <c:pt idx="419">
                  <c:v>1760</c:v>
                </c:pt>
                <c:pt idx="420">
                  <c:v>1755</c:v>
                </c:pt>
                <c:pt idx="421">
                  <c:v>1765</c:v>
                </c:pt>
                <c:pt idx="422">
                  <c:v>1840</c:v>
                </c:pt>
                <c:pt idx="423">
                  <c:v>1795</c:v>
                </c:pt>
                <c:pt idx="424">
                  <c:v>1785</c:v>
                </c:pt>
                <c:pt idx="425">
                  <c:v>1790</c:v>
                </c:pt>
                <c:pt idx="426">
                  <c:v>1820</c:v>
                </c:pt>
                <c:pt idx="427">
                  <c:v>1830</c:v>
                </c:pt>
                <c:pt idx="428">
                  <c:v>1830</c:v>
                </c:pt>
                <c:pt idx="429">
                  <c:v>1840</c:v>
                </c:pt>
                <c:pt idx="430">
                  <c:v>1785</c:v>
                </c:pt>
                <c:pt idx="431">
                  <c:v>1790</c:v>
                </c:pt>
                <c:pt idx="432">
                  <c:v>1775</c:v>
                </c:pt>
                <c:pt idx="433">
                  <c:v>1795</c:v>
                </c:pt>
                <c:pt idx="434">
                  <c:v>1780</c:v>
                </c:pt>
                <c:pt idx="435">
                  <c:v>1790</c:v>
                </c:pt>
                <c:pt idx="436">
                  <c:v>1790</c:v>
                </c:pt>
                <c:pt idx="437">
                  <c:v>1740</c:v>
                </c:pt>
                <c:pt idx="438">
                  <c:v>1795</c:v>
                </c:pt>
                <c:pt idx="439">
                  <c:v>1790</c:v>
                </c:pt>
                <c:pt idx="440">
                  <c:v>1735</c:v>
                </c:pt>
                <c:pt idx="441">
                  <c:v>1765</c:v>
                </c:pt>
                <c:pt idx="442">
                  <c:v>1745</c:v>
                </c:pt>
                <c:pt idx="443">
                  <c:v>1750</c:v>
                </c:pt>
                <c:pt idx="444">
                  <c:v>1765</c:v>
                </c:pt>
                <c:pt idx="445">
                  <c:v>1790</c:v>
                </c:pt>
                <c:pt idx="446">
                  <c:v>1820</c:v>
                </c:pt>
                <c:pt idx="447">
                  <c:v>1795</c:v>
                </c:pt>
                <c:pt idx="448">
                  <c:v>1810</c:v>
                </c:pt>
                <c:pt idx="449">
                  <c:v>1765</c:v>
                </c:pt>
                <c:pt idx="450">
                  <c:v>1790</c:v>
                </c:pt>
                <c:pt idx="451">
                  <c:v>1815</c:v>
                </c:pt>
                <c:pt idx="452">
                  <c:v>1795</c:v>
                </c:pt>
                <c:pt idx="453">
                  <c:v>1750</c:v>
                </c:pt>
                <c:pt idx="454">
                  <c:v>1780</c:v>
                </c:pt>
                <c:pt idx="455">
                  <c:v>1760</c:v>
                </c:pt>
                <c:pt idx="456">
                  <c:v>1765</c:v>
                </c:pt>
                <c:pt idx="457">
                  <c:v>1840</c:v>
                </c:pt>
                <c:pt idx="458">
                  <c:v>1805</c:v>
                </c:pt>
                <c:pt idx="459">
                  <c:v>1810</c:v>
                </c:pt>
                <c:pt idx="460">
                  <c:v>1815</c:v>
                </c:pt>
                <c:pt idx="461">
                  <c:v>1770</c:v>
                </c:pt>
                <c:pt idx="462">
                  <c:v>1870</c:v>
                </c:pt>
                <c:pt idx="463">
                  <c:v>1850</c:v>
                </c:pt>
                <c:pt idx="464">
                  <c:v>1825</c:v>
                </c:pt>
                <c:pt idx="465">
                  <c:v>1815</c:v>
                </c:pt>
                <c:pt idx="466">
                  <c:v>1765</c:v>
                </c:pt>
                <c:pt idx="467">
                  <c:v>1740</c:v>
                </c:pt>
                <c:pt idx="468">
                  <c:v>1795</c:v>
                </c:pt>
                <c:pt idx="469">
                  <c:v>1795</c:v>
                </c:pt>
                <c:pt idx="470">
                  <c:v>1810</c:v>
                </c:pt>
                <c:pt idx="471">
                  <c:v>1790</c:v>
                </c:pt>
                <c:pt idx="472">
                  <c:v>1790</c:v>
                </c:pt>
                <c:pt idx="473">
                  <c:v>1785</c:v>
                </c:pt>
                <c:pt idx="474">
                  <c:v>1720</c:v>
                </c:pt>
                <c:pt idx="475">
                  <c:v>1710</c:v>
                </c:pt>
                <c:pt idx="476">
                  <c:v>1780</c:v>
                </c:pt>
                <c:pt idx="477">
                  <c:v>1730</c:v>
                </c:pt>
                <c:pt idx="478">
                  <c:v>1730</c:v>
                </c:pt>
                <c:pt idx="479">
                  <c:v>1760</c:v>
                </c:pt>
                <c:pt idx="480">
                  <c:v>1695</c:v>
                </c:pt>
                <c:pt idx="481">
                  <c:v>1735</c:v>
                </c:pt>
                <c:pt idx="482">
                  <c:v>1765</c:v>
                </c:pt>
                <c:pt idx="483">
                  <c:v>1740</c:v>
                </c:pt>
                <c:pt idx="484">
                  <c:v>1695</c:v>
                </c:pt>
                <c:pt idx="485">
                  <c:v>1720</c:v>
                </c:pt>
                <c:pt idx="486">
                  <c:v>1715</c:v>
                </c:pt>
                <c:pt idx="487">
                  <c:v>1725</c:v>
                </c:pt>
                <c:pt idx="488">
                  <c:v>1745</c:v>
                </c:pt>
                <c:pt idx="489">
                  <c:v>1765</c:v>
                </c:pt>
                <c:pt idx="490">
                  <c:v>1790</c:v>
                </c:pt>
                <c:pt idx="491">
                  <c:v>1745</c:v>
                </c:pt>
                <c:pt idx="492">
                  <c:v>1760</c:v>
                </c:pt>
                <c:pt idx="493">
                  <c:v>1795</c:v>
                </c:pt>
                <c:pt idx="494">
                  <c:v>1810</c:v>
                </c:pt>
                <c:pt idx="495">
                  <c:v>1805</c:v>
                </c:pt>
                <c:pt idx="496">
                  <c:v>1805</c:v>
                </c:pt>
                <c:pt idx="497">
                  <c:v>1825</c:v>
                </c:pt>
                <c:pt idx="498">
                  <c:v>1740</c:v>
                </c:pt>
                <c:pt idx="499">
                  <c:v>1725</c:v>
                </c:pt>
                <c:pt idx="500">
                  <c:v>1765</c:v>
                </c:pt>
                <c:pt idx="501">
                  <c:v>1770</c:v>
                </c:pt>
                <c:pt idx="502">
                  <c:v>1795</c:v>
                </c:pt>
                <c:pt idx="503">
                  <c:v>1800</c:v>
                </c:pt>
                <c:pt idx="504">
                  <c:v>1800</c:v>
                </c:pt>
                <c:pt idx="505">
                  <c:v>1795</c:v>
                </c:pt>
                <c:pt idx="506">
                  <c:v>1760</c:v>
                </c:pt>
                <c:pt idx="507">
                  <c:v>1730</c:v>
                </c:pt>
                <c:pt idx="508">
                  <c:v>1780</c:v>
                </c:pt>
                <c:pt idx="509">
                  <c:v>1705</c:v>
                </c:pt>
                <c:pt idx="510">
                  <c:v>1760</c:v>
                </c:pt>
                <c:pt idx="511">
                  <c:v>1770</c:v>
                </c:pt>
                <c:pt idx="512">
                  <c:v>1790</c:v>
                </c:pt>
                <c:pt idx="513">
                  <c:v>1750</c:v>
                </c:pt>
                <c:pt idx="514">
                  <c:v>1730</c:v>
                </c:pt>
                <c:pt idx="515">
                  <c:v>1735</c:v>
                </c:pt>
                <c:pt idx="516">
                  <c:v>1715</c:v>
                </c:pt>
                <c:pt idx="517">
                  <c:v>1750</c:v>
                </c:pt>
                <c:pt idx="518">
                  <c:v>1765</c:v>
                </c:pt>
                <c:pt idx="519">
                  <c:v>1740</c:v>
                </c:pt>
                <c:pt idx="520">
                  <c:v>1770</c:v>
                </c:pt>
                <c:pt idx="521">
                  <c:v>1755</c:v>
                </c:pt>
                <c:pt idx="522">
                  <c:v>1730</c:v>
                </c:pt>
                <c:pt idx="523">
                  <c:v>1765</c:v>
                </c:pt>
                <c:pt idx="524">
                  <c:v>1760</c:v>
                </c:pt>
                <c:pt idx="525">
                  <c:v>1745</c:v>
                </c:pt>
                <c:pt idx="526">
                  <c:v>1725</c:v>
                </c:pt>
                <c:pt idx="527">
                  <c:v>1735</c:v>
                </c:pt>
                <c:pt idx="528">
                  <c:v>1780</c:v>
                </c:pt>
                <c:pt idx="529">
                  <c:v>1760</c:v>
                </c:pt>
                <c:pt idx="530">
                  <c:v>1745</c:v>
                </c:pt>
                <c:pt idx="531">
                  <c:v>1785</c:v>
                </c:pt>
                <c:pt idx="532">
                  <c:v>1780</c:v>
                </c:pt>
                <c:pt idx="533">
                  <c:v>1740</c:v>
                </c:pt>
                <c:pt idx="534">
                  <c:v>1730</c:v>
                </c:pt>
                <c:pt idx="535">
                  <c:v>1730</c:v>
                </c:pt>
                <c:pt idx="536">
                  <c:v>1710</c:v>
                </c:pt>
                <c:pt idx="537">
                  <c:v>1715</c:v>
                </c:pt>
                <c:pt idx="538">
                  <c:v>1740</c:v>
                </c:pt>
                <c:pt idx="539">
                  <c:v>1740</c:v>
                </c:pt>
                <c:pt idx="540">
                  <c:v>1730</c:v>
                </c:pt>
                <c:pt idx="541">
                  <c:v>1715</c:v>
                </c:pt>
                <c:pt idx="542">
                  <c:v>1700</c:v>
                </c:pt>
                <c:pt idx="543">
                  <c:v>1715</c:v>
                </c:pt>
                <c:pt idx="544">
                  <c:v>1740</c:v>
                </c:pt>
                <c:pt idx="545">
                  <c:v>1765</c:v>
                </c:pt>
                <c:pt idx="546">
                  <c:v>1720</c:v>
                </c:pt>
                <c:pt idx="547">
                  <c:v>1695</c:v>
                </c:pt>
                <c:pt idx="548">
                  <c:v>1720</c:v>
                </c:pt>
                <c:pt idx="549">
                  <c:v>1760</c:v>
                </c:pt>
                <c:pt idx="550">
                  <c:v>1780</c:v>
                </c:pt>
                <c:pt idx="551">
                  <c:v>1750</c:v>
                </c:pt>
                <c:pt idx="552">
                  <c:v>1740</c:v>
                </c:pt>
                <c:pt idx="553">
                  <c:v>1715</c:v>
                </c:pt>
                <c:pt idx="554">
                  <c:v>1705</c:v>
                </c:pt>
                <c:pt idx="555">
                  <c:v>1695</c:v>
                </c:pt>
                <c:pt idx="556">
                  <c:v>1745</c:v>
                </c:pt>
                <c:pt idx="557">
                  <c:v>1725</c:v>
                </c:pt>
                <c:pt idx="558">
                  <c:v>1730</c:v>
                </c:pt>
                <c:pt idx="559">
                  <c:v>1760</c:v>
                </c:pt>
                <c:pt idx="560">
                  <c:v>1765</c:v>
                </c:pt>
                <c:pt idx="561">
                  <c:v>1770</c:v>
                </c:pt>
                <c:pt idx="562">
                  <c:v>1755</c:v>
                </c:pt>
                <c:pt idx="563">
                  <c:v>1730</c:v>
                </c:pt>
                <c:pt idx="564">
                  <c:v>1730</c:v>
                </c:pt>
                <c:pt idx="565">
                  <c:v>1725</c:v>
                </c:pt>
                <c:pt idx="566">
                  <c:v>1695</c:v>
                </c:pt>
                <c:pt idx="567">
                  <c:v>1685</c:v>
                </c:pt>
                <c:pt idx="568">
                  <c:v>1715</c:v>
                </c:pt>
                <c:pt idx="569">
                  <c:v>1710</c:v>
                </c:pt>
                <c:pt idx="570">
                  <c:v>1750</c:v>
                </c:pt>
                <c:pt idx="571">
                  <c:v>1730</c:v>
                </c:pt>
                <c:pt idx="572">
                  <c:v>1660</c:v>
                </c:pt>
                <c:pt idx="573">
                  <c:v>1755</c:v>
                </c:pt>
                <c:pt idx="574">
                  <c:v>1800</c:v>
                </c:pt>
                <c:pt idx="575">
                  <c:v>1685</c:v>
                </c:pt>
                <c:pt idx="576">
                  <c:v>1760</c:v>
                </c:pt>
                <c:pt idx="577">
                  <c:v>1700</c:v>
                </c:pt>
                <c:pt idx="578">
                  <c:v>1725</c:v>
                </c:pt>
                <c:pt idx="579">
                  <c:v>1750</c:v>
                </c:pt>
                <c:pt idx="580">
                  <c:v>1760</c:v>
                </c:pt>
                <c:pt idx="581">
                  <c:v>1760</c:v>
                </c:pt>
                <c:pt idx="582">
                  <c:v>1745</c:v>
                </c:pt>
                <c:pt idx="583">
                  <c:v>1670</c:v>
                </c:pt>
                <c:pt idx="584">
                  <c:v>1700</c:v>
                </c:pt>
                <c:pt idx="585">
                  <c:v>1720</c:v>
                </c:pt>
                <c:pt idx="586">
                  <c:v>1700</c:v>
                </c:pt>
                <c:pt idx="587">
                  <c:v>1705</c:v>
                </c:pt>
                <c:pt idx="588">
                  <c:v>1735</c:v>
                </c:pt>
                <c:pt idx="589">
                  <c:v>1705</c:v>
                </c:pt>
                <c:pt idx="590">
                  <c:v>1730</c:v>
                </c:pt>
                <c:pt idx="591">
                  <c:v>1705</c:v>
                </c:pt>
                <c:pt idx="592">
                  <c:v>1725</c:v>
                </c:pt>
                <c:pt idx="593">
                  <c:v>1685</c:v>
                </c:pt>
                <c:pt idx="594">
                  <c:v>1665</c:v>
                </c:pt>
                <c:pt idx="595">
                  <c:v>1730</c:v>
                </c:pt>
                <c:pt idx="596">
                  <c:v>1720</c:v>
                </c:pt>
                <c:pt idx="597">
                  <c:v>1700</c:v>
                </c:pt>
                <c:pt idx="598">
                  <c:v>1705</c:v>
                </c:pt>
                <c:pt idx="599">
                  <c:v>1725</c:v>
                </c:pt>
                <c:pt idx="600">
                  <c:v>1715</c:v>
                </c:pt>
                <c:pt idx="601">
                  <c:v>1690</c:v>
                </c:pt>
                <c:pt idx="602">
                  <c:v>1695</c:v>
                </c:pt>
                <c:pt idx="603">
                  <c:v>1720</c:v>
                </c:pt>
                <c:pt idx="604">
                  <c:v>1750</c:v>
                </c:pt>
                <c:pt idx="605">
                  <c:v>1705</c:v>
                </c:pt>
                <c:pt idx="606">
                  <c:v>1685</c:v>
                </c:pt>
                <c:pt idx="607">
                  <c:v>1690</c:v>
                </c:pt>
                <c:pt idx="608">
                  <c:v>1685</c:v>
                </c:pt>
                <c:pt idx="609">
                  <c:v>1725</c:v>
                </c:pt>
                <c:pt idx="610">
                  <c:v>1790</c:v>
                </c:pt>
                <c:pt idx="611">
                  <c:v>1785</c:v>
                </c:pt>
                <c:pt idx="612">
                  <c:v>1715</c:v>
                </c:pt>
                <c:pt idx="613">
                  <c:v>1680</c:v>
                </c:pt>
                <c:pt idx="614">
                  <c:v>1725</c:v>
                </c:pt>
                <c:pt idx="615">
                  <c:v>1730</c:v>
                </c:pt>
                <c:pt idx="616">
                  <c:v>1725</c:v>
                </c:pt>
                <c:pt idx="617">
                  <c:v>1695</c:v>
                </c:pt>
                <c:pt idx="618">
                  <c:v>1730</c:v>
                </c:pt>
                <c:pt idx="619">
                  <c:v>1715</c:v>
                </c:pt>
                <c:pt idx="620">
                  <c:v>1725</c:v>
                </c:pt>
                <c:pt idx="621">
                  <c:v>1730</c:v>
                </c:pt>
                <c:pt idx="622">
                  <c:v>1705</c:v>
                </c:pt>
                <c:pt idx="623">
                  <c:v>1715</c:v>
                </c:pt>
                <c:pt idx="624">
                  <c:v>1745</c:v>
                </c:pt>
                <c:pt idx="625">
                  <c:v>1685</c:v>
                </c:pt>
                <c:pt idx="626">
                  <c:v>1690</c:v>
                </c:pt>
                <c:pt idx="627">
                  <c:v>1690</c:v>
                </c:pt>
                <c:pt idx="628">
                  <c:v>1750</c:v>
                </c:pt>
                <c:pt idx="629">
                  <c:v>1725</c:v>
                </c:pt>
                <c:pt idx="630">
                  <c:v>1695</c:v>
                </c:pt>
                <c:pt idx="631">
                  <c:v>1675</c:v>
                </c:pt>
                <c:pt idx="632">
                  <c:v>1695</c:v>
                </c:pt>
                <c:pt idx="633">
                  <c:v>1715</c:v>
                </c:pt>
                <c:pt idx="634">
                  <c:v>1760</c:v>
                </c:pt>
                <c:pt idx="635">
                  <c:v>1675</c:v>
                </c:pt>
                <c:pt idx="636">
                  <c:v>1700</c:v>
                </c:pt>
                <c:pt idx="637">
                  <c:v>1675</c:v>
                </c:pt>
                <c:pt idx="638">
                  <c:v>1730</c:v>
                </c:pt>
                <c:pt idx="639">
                  <c:v>1695</c:v>
                </c:pt>
                <c:pt idx="640">
                  <c:v>1675</c:v>
                </c:pt>
                <c:pt idx="641">
                  <c:v>1710</c:v>
                </c:pt>
                <c:pt idx="642">
                  <c:v>1660</c:v>
                </c:pt>
                <c:pt idx="643">
                  <c:v>1740</c:v>
                </c:pt>
                <c:pt idx="644">
                  <c:v>1690</c:v>
                </c:pt>
                <c:pt idx="645">
                  <c:v>1735</c:v>
                </c:pt>
                <c:pt idx="646">
                  <c:v>1700</c:v>
                </c:pt>
                <c:pt idx="647">
                  <c:v>1670</c:v>
                </c:pt>
                <c:pt idx="648">
                  <c:v>1730</c:v>
                </c:pt>
                <c:pt idx="649">
                  <c:v>1700</c:v>
                </c:pt>
                <c:pt idx="650">
                  <c:v>1690</c:v>
                </c:pt>
                <c:pt idx="651">
                  <c:v>1680</c:v>
                </c:pt>
                <c:pt idx="652">
                  <c:v>1695</c:v>
                </c:pt>
                <c:pt idx="653">
                  <c:v>1710</c:v>
                </c:pt>
                <c:pt idx="654">
                  <c:v>1685</c:v>
                </c:pt>
                <c:pt idx="655">
                  <c:v>1670</c:v>
                </c:pt>
                <c:pt idx="656">
                  <c:v>1705</c:v>
                </c:pt>
                <c:pt idx="657">
                  <c:v>1735</c:v>
                </c:pt>
                <c:pt idx="658">
                  <c:v>1695</c:v>
                </c:pt>
                <c:pt idx="659">
                  <c:v>1705</c:v>
                </c:pt>
                <c:pt idx="660">
                  <c:v>1715</c:v>
                </c:pt>
                <c:pt idx="661">
                  <c:v>1705</c:v>
                </c:pt>
                <c:pt idx="662">
                  <c:v>1710</c:v>
                </c:pt>
                <c:pt idx="663">
                  <c:v>1725</c:v>
                </c:pt>
                <c:pt idx="664">
                  <c:v>1695</c:v>
                </c:pt>
                <c:pt idx="665">
                  <c:v>1685</c:v>
                </c:pt>
                <c:pt idx="666">
                  <c:v>1680</c:v>
                </c:pt>
                <c:pt idx="667">
                  <c:v>1705</c:v>
                </c:pt>
                <c:pt idx="668">
                  <c:v>1715</c:v>
                </c:pt>
                <c:pt idx="669">
                  <c:v>1695</c:v>
                </c:pt>
                <c:pt idx="670">
                  <c:v>1710</c:v>
                </c:pt>
                <c:pt idx="671">
                  <c:v>1695</c:v>
                </c:pt>
                <c:pt idx="672">
                  <c:v>1705</c:v>
                </c:pt>
                <c:pt idx="673">
                  <c:v>1715</c:v>
                </c:pt>
                <c:pt idx="674">
                  <c:v>1685</c:v>
                </c:pt>
                <c:pt idx="675">
                  <c:v>1670</c:v>
                </c:pt>
                <c:pt idx="676">
                  <c:v>1695</c:v>
                </c:pt>
                <c:pt idx="677">
                  <c:v>1705</c:v>
                </c:pt>
                <c:pt idx="678">
                  <c:v>1720</c:v>
                </c:pt>
                <c:pt idx="679">
                  <c:v>1665</c:v>
                </c:pt>
                <c:pt idx="680">
                  <c:v>1710</c:v>
                </c:pt>
                <c:pt idx="681">
                  <c:v>1655</c:v>
                </c:pt>
                <c:pt idx="682">
                  <c:v>1650</c:v>
                </c:pt>
                <c:pt idx="683">
                  <c:v>1660</c:v>
                </c:pt>
                <c:pt idx="684">
                  <c:v>1680</c:v>
                </c:pt>
                <c:pt idx="685">
                  <c:v>1715</c:v>
                </c:pt>
                <c:pt idx="686">
                  <c:v>1675</c:v>
                </c:pt>
                <c:pt idx="687">
                  <c:v>1745</c:v>
                </c:pt>
                <c:pt idx="688">
                  <c:v>1705</c:v>
                </c:pt>
                <c:pt idx="689">
                  <c:v>1740</c:v>
                </c:pt>
                <c:pt idx="690">
                  <c:v>1630</c:v>
                </c:pt>
                <c:pt idx="691">
                  <c:v>1725</c:v>
                </c:pt>
                <c:pt idx="692">
                  <c:v>1710</c:v>
                </c:pt>
                <c:pt idx="693">
                  <c:v>1625</c:v>
                </c:pt>
                <c:pt idx="694">
                  <c:v>1625</c:v>
                </c:pt>
                <c:pt idx="695">
                  <c:v>1695</c:v>
                </c:pt>
                <c:pt idx="696">
                  <c:v>1670</c:v>
                </c:pt>
                <c:pt idx="697">
                  <c:v>1645</c:v>
                </c:pt>
                <c:pt idx="698">
                  <c:v>1720</c:v>
                </c:pt>
                <c:pt idx="699">
                  <c:v>1675</c:v>
                </c:pt>
                <c:pt idx="700">
                  <c:v>1665</c:v>
                </c:pt>
                <c:pt idx="701">
                  <c:v>1695</c:v>
                </c:pt>
                <c:pt idx="702">
                  <c:v>1660</c:v>
                </c:pt>
                <c:pt idx="703">
                  <c:v>1670</c:v>
                </c:pt>
                <c:pt idx="704">
                  <c:v>1645</c:v>
                </c:pt>
                <c:pt idx="705">
                  <c:v>1680</c:v>
                </c:pt>
                <c:pt idx="706">
                  <c:v>1700</c:v>
                </c:pt>
                <c:pt idx="707">
                  <c:v>1660</c:v>
                </c:pt>
                <c:pt idx="708">
                  <c:v>1695</c:v>
                </c:pt>
                <c:pt idx="709">
                  <c:v>1720</c:v>
                </c:pt>
                <c:pt idx="710">
                  <c:v>1705</c:v>
                </c:pt>
                <c:pt idx="711">
                  <c:v>1695</c:v>
                </c:pt>
                <c:pt idx="712">
                  <c:v>1715</c:v>
                </c:pt>
                <c:pt idx="713">
                  <c:v>1680</c:v>
                </c:pt>
                <c:pt idx="714">
                  <c:v>1665</c:v>
                </c:pt>
                <c:pt idx="715">
                  <c:v>1675</c:v>
                </c:pt>
                <c:pt idx="716">
                  <c:v>1690</c:v>
                </c:pt>
                <c:pt idx="717">
                  <c:v>1665</c:v>
                </c:pt>
                <c:pt idx="718">
                  <c:v>1665</c:v>
                </c:pt>
                <c:pt idx="719">
                  <c:v>1675</c:v>
                </c:pt>
                <c:pt idx="720">
                  <c:v>1685</c:v>
                </c:pt>
                <c:pt idx="721">
                  <c:v>1635</c:v>
                </c:pt>
                <c:pt idx="722">
                  <c:v>1650</c:v>
                </c:pt>
                <c:pt idx="723">
                  <c:v>1690</c:v>
                </c:pt>
                <c:pt idx="724">
                  <c:v>1700</c:v>
                </c:pt>
                <c:pt idx="725">
                  <c:v>1670</c:v>
                </c:pt>
                <c:pt idx="726">
                  <c:v>1665</c:v>
                </c:pt>
                <c:pt idx="727">
                  <c:v>1655</c:v>
                </c:pt>
                <c:pt idx="728">
                  <c:v>1650</c:v>
                </c:pt>
                <c:pt idx="729">
                  <c:v>1650</c:v>
                </c:pt>
                <c:pt idx="730">
                  <c:v>1670</c:v>
                </c:pt>
                <c:pt idx="731">
                  <c:v>1655</c:v>
                </c:pt>
                <c:pt idx="732">
                  <c:v>1655</c:v>
                </c:pt>
                <c:pt idx="733">
                  <c:v>1695</c:v>
                </c:pt>
                <c:pt idx="734">
                  <c:v>1660</c:v>
                </c:pt>
                <c:pt idx="735">
                  <c:v>1660</c:v>
                </c:pt>
                <c:pt idx="736">
                  <c:v>1680</c:v>
                </c:pt>
                <c:pt idx="737">
                  <c:v>1665</c:v>
                </c:pt>
                <c:pt idx="738">
                  <c:v>1680</c:v>
                </c:pt>
                <c:pt idx="739">
                  <c:v>1690</c:v>
                </c:pt>
                <c:pt idx="740">
                  <c:v>1715</c:v>
                </c:pt>
                <c:pt idx="741">
                  <c:v>1675</c:v>
                </c:pt>
                <c:pt idx="742">
                  <c:v>1645</c:v>
                </c:pt>
                <c:pt idx="743">
                  <c:v>1665</c:v>
                </c:pt>
                <c:pt idx="744">
                  <c:v>1710</c:v>
                </c:pt>
                <c:pt idx="745">
                  <c:v>1665</c:v>
                </c:pt>
                <c:pt idx="746">
                  <c:v>1675</c:v>
                </c:pt>
                <c:pt idx="747">
                  <c:v>1625</c:v>
                </c:pt>
                <c:pt idx="748">
                  <c:v>1650</c:v>
                </c:pt>
                <c:pt idx="749">
                  <c:v>1655</c:v>
                </c:pt>
                <c:pt idx="750">
                  <c:v>1615</c:v>
                </c:pt>
                <c:pt idx="751">
                  <c:v>1720</c:v>
                </c:pt>
                <c:pt idx="752">
                  <c:v>1655</c:v>
                </c:pt>
                <c:pt idx="753">
                  <c:v>1660</c:v>
                </c:pt>
                <c:pt idx="754">
                  <c:v>1720</c:v>
                </c:pt>
                <c:pt idx="755">
                  <c:v>1660</c:v>
                </c:pt>
                <c:pt idx="756">
                  <c:v>1665</c:v>
                </c:pt>
                <c:pt idx="757">
                  <c:v>1650</c:v>
                </c:pt>
                <c:pt idx="758">
                  <c:v>1685</c:v>
                </c:pt>
                <c:pt idx="759">
                  <c:v>1675</c:v>
                </c:pt>
                <c:pt idx="760">
                  <c:v>1655</c:v>
                </c:pt>
                <c:pt idx="761">
                  <c:v>1660</c:v>
                </c:pt>
                <c:pt idx="762">
                  <c:v>1675</c:v>
                </c:pt>
                <c:pt idx="763">
                  <c:v>1705</c:v>
                </c:pt>
                <c:pt idx="764">
                  <c:v>1665</c:v>
                </c:pt>
                <c:pt idx="765">
                  <c:v>1660</c:v>
                </c:pt>
                <c:pt idx="766">
                  <c:v>1675</c:v>
                </c:pt>
                <c:pt idx="767">
                  <c:v>1680</c:v>
                </c:pt>
                <c:pt idx="768">
                  <c:v>1665</c:v>
                </c:pt>
                <c:pt idx="769">
                  <c:v>1675</c:v>
                </c:pt>
                <c:pt idx="770">
                  <c:v>1665</c:v>
                </c:pt>
                <c:pt idx="771">
                  <c:v>1665</c:v>
                </c:pt>
                <c:pt idx="772">
                  <c:v>1670</c:v>
                </c:pt>
                <c:pt idx="773">
                  <c:v>1685</c:v>
                </c:pt>
                <c:pt idx="774">
                  <c:v>1700</c:v>
                </c:pt>
                <c:pt idx="775">
                  <c:v>1705</c:v>
                </c:pt>
                <c:pt idx="776">
                  <c:v>1740</c:v>
                </c:pt>
                <c:pt idx="777">
                  <c:v>1690</c:v>
                </c:pt>
                <c:pt idx="778">
                  <c:v>1685</c:v>
                </c:pt>
                <c:pt idx="779">
                  <c:v>1670</c:v>
                </c:pt>
                <c:pt idx="780">
                  <c:v>1635</c:v>
                </c:pt>
                <c:pt idx="781">
                  <c:v>1650</c:v>
                </c:pt>
                <c:pt idx="782">
                  <c:v>1655</c:v>
                </c:pt>
                <c:pt idx="783">
                  <c:v>1685</c:v>
                </c:pt>
                <c:pt idx="784">
                  <c:v>1695</c:v>
                </c:pt>
                <c:pt idx="785">
                  <c:v>1700</c:v>
                </c:pt>
                <c:pt idx="786">
                  <c:v>1670</c:v>
                </c:pt>
                <c:pt idx="787">
                  <c:v>1655</c:v>
                </c:pt>
                <c:pt idx="788">
                  <c:v>1665</c:v>
                </c:pt>
                <c:pt idx="789">
                  <c:v>1665</c:v>
                </c:pt>
                <c:pt idx="790">
                  <c:v>1685</c:v>
                </c:pt>
                <c:pt idx="791">
                  <c:v>1650</c:v>
                </c:pt>
                <c:pt idx="792">
                  <c:v>1620</c:v>
                </c:pt>
                <c:pt idx="793">
                  <c:v>1640</c:v>
                </c:pt>
                <c:pt idx="794">
                  <c:v>1685</c:v>
                </c:pt>
                <c:pt idx="795">
                  <c:v>1695</c:v>
                </c:pt>
                <c:pt idx="796">
                  <c:v>1645</c:v>
                </c:pt>
                <c:pt idx="797">
                  <c:v>1655</c:v>
                </c:pt>
                <c:pt idx="798">
                  <c:v>1655</c:v>
                </c:pt>
                <c:pt idx="799">
                  <c:v>1700</c:v>
                </c:pt>
                <c:pt idx="800">
                  <c:v>1740</c:v>
                </c:pt>
                <c:pt idx="801">
                  <c:v>1760</c:v>
                </c:pt>
                <c:pt idx="802">
                  <c:v>1725</c:v>
                </c:pt>
                <c:pt idx="803">
                  <c:v>1765</c:v>
                </c:pt>
                <c:pt idx="804">
                  <c:v>1720</c:v>
                </c:pt>
                <c:pt idx="805">
                  <c:v>1745</c:v>
                </c:pt>
                <c:pt idx="806">
                  <c:v>1745</c:v>
                </c:pt>
                <c:pt idx="807">
                  <c:v>1825</c:v>
                </c:pt>
                <c:pt idx="808">
                  <c:v>1850</c:v>
                </c:pt>
                <c:pt idx="809">
                  <c:v>1935</c:v>
                </c:pt>
                <c:pt idx="810">
                  <c:v>1910</c:v>
                </c:pt>
                <c:pt idx="811">
                  <c:v>1920</c:v>
                </c:pt>
                <c:pt idx="812">
                  <c:v>2040</c:v>
                </c:pt>
                <c:pt idx="813">
                  <c:v>2085</c:v>
                </c:pt>
                <c:pt idx="814">
                  <c:v>2200</c:v>
                </c:pt>
                <c:pt idx="815">
                  <c:v>2100</c:v>
                </c:pt>
                <c:pt idx="816">
                  <c:v>2260</c:v>
                </c:pt>
                <c:pt idx="817">
                  <c:v>2330</c:v>
                </c:pt>
                <c:pt idx="818">
                  <c:v>2180</c:v>
                </c:pt>
                <c:pt idx="819">
                  <c:v>2300</c:v>
                </c:pt>
                <c:pt idx="820">
                  <c:v>2080</c:v>
                </c:pt>
                <c:pt idx="821">
                  <c:v>2000</c:v>
                </c:pt>
                <c:pt idx="822">
                  <c:v>1985</c:v>
                </c:pt>
                <c:pt idx="823">
                  <c:v>1850</c:v>
                </c:pt>
                <c:pt idx="824">
                  <c:v>1765</c:v>
                </c:pt>
                <c:pt idx="825">
                  <c:v>1785</c:v>
                </c:pt>
                <c:pt idx="826">
                  <c:v>1745</c:v>
                </c:pt>
                <c:pt idx="827">
                  <c:v>1700</c:v>
                </c:pt>
                <c:pt idx="828">
                  <c:v>1675</c:v>
                </c:pt>
                <c:pt idx="829">
                  <c:v>1680</c:v>
                </c:pt>
                <c:pt idx="830">
                  <c:v>1690</c:v>
                </c:pt>
                <c:pt idx="831">
                  <c:v>1700</c:v>
                </c:pt>
                <c:pt idx="832">
                  <c:v>1705</c:v>
                </c:pt>
                <c:pt idx="833">
                  <c:v>1690</c:v>
                </c:pt>
                <c:pt idx="834">
                  <c:v>1650</c:v>
                </c:pt>
                <c:pt idx="835">
                  <c:v>1675</c:v>
                </c:pt>
                <c:pt idx="836">
                  <c:v>1660</c:v>
                </c:pt>
                <c:pt idx="837">
                  <c:v>1675</c:v>
                </c:pt>
                <c:pt idx="838">
                  <c:v>1680</c:v>
                </c:pt>
                <c:pt idx="839">
                  <c:v>1670</c:v>
                </c:pt>
                <c:pt idx="840">
                  <c:v>1630</c:v>
                </c:pt>
                <c:pt idx="841">
                  <c:v>1635</c:v>
                </c:pt>
                <c:pt idx="842">
                  <c:v>1650</c:v>
                </c:pt>
                <c:pt idx="843">
                  <c:v>1665</c:v>
                </c:pt>
                <c:pt idx="844">
                  <c:v>1655</c:v>
                </c:pt>
                <c:pt idx="845">
                  <c:v>1620</c:v>
                </c:pt>
                <c:pt idx="846">
                  <c:v>1625</c:v>
                </c:pt>
                <c:pt idx="847">
                  <c:v>1645</c:v>
                </c:pt>
                <c:pt idx="848">
                  <c:v>1635</c:v>
                </c:pt>
                <c:pt idx="849">
                  <c:v>1620</c:v>
                </c:pt>
                <c:pt idx="850">
                  <c:v>1665</c:v>
                </c:pt>
                <c:pt idx="851">
                  <c:v>1630</c:v>
                </c:pt>
                <c:pt idx="852">
                  <c:v>1675</c:v>
                </c:pt>
                <c:pt idx="853">
                  <c:v>1650</c:v>
                </c:pt>
                <c:pt idx="854">
                  <c:v>1655</c:v>
                </c:pt>
                <c:pt idx="855">
                  <c:v>1660</c:v>
                </c:pt>
                <c:pt idx="856">
                  <c:v>1615</c:v>
                </c:pt>
                <c:pt idx="857">
                  <c:v>1635</c:v>
                </c:pt>
                <c:pt idx="858">
                  <c:v>1655</c:v>
                </c:pt>
                <c:pt idx="859">
                  <c:v>1685</c:v>
                </c:pt>
                <c:pt idx="860">
                  <c:v>1610</c:v>
                </c:pt>
                <c:pt idx="861">
                  <c:v>1670</c:v>
                </c:pt>
                <c:pt idx="862">
                  <c:v>1660</c:v>
                </c:pt>
                <c:pt idx="863">
                  <c:v>1645</c:v>
                </c:pt>
                <c:pt idx="864">
                  <c:v>1680</c:v>
                </c:pt>
                <c:pt idx="865">
                  <c:v>1650</c:v>
                </c:pt>
                <c:pt idx="866">
                  <c:v>1670</c:v>
                </c:pt>
                <c:pt idx="867">
                  <c:v>1625</c:v>
                </c:pt>
                <c:pt idx="868">
                  <c:v>1680</c:v>
                </c:pt>
                <c:pt idx="869">
                  <c:v>1660</c:v>
                </c:pt>
                <c:pt idx="870">
                  <c:v>1605</c:v>
                </c:pt>
                <c:pt idx="871">
                  <c:v>1665</c:v>
                </c:pt>
                <c:pt idx="872">
                  <c:v>1675</c:v>
                </c:pt>
                <c:pt idx="873">
                  <c:v>1625</c:v>
                </c:pt>
                <c:pt idx="874">
                  <c:v>1620</c:v>
                </c:pt>
                <c:pt idx="875">
                  <c:v>1650</c:v>
                </c:pt>
                <c:pt idx="876">
                  <c:v>1625</c:v>
                </c:pt>
                <c:pt idx="877">
                  <c:v>1635</c:v>
                </c:pt>
                <c:pt idx="878">
                  <c:v>1655</c:v>
                </c:pt>
                <c:pt idx="879">
                  <c:v>1630</c:v>
                </c:pt>
                <c:pt idx="880">
                  <c:v>1635</c:v>
                </c:pt>
                <c:pt idx="881">
                  <c:v>1650</c:v>
                </c:pt>
                <c:pt idx="882">
                  <c:v>1635</c:v>
                </c:pt>
                <c:pt idx="883">
                  <c:v>1645</c:v>
                </c:pt>
                <c:pt idx="884">
                  <c:v>1620</c:v>
                </c:pt>
                <c:pt idx="885">
                  <c:v>1630</c:v>
                </c:pt>
                <c:pt idx="886">
                  <c:v>1685</c:v>
                </c:pt>
                <c:pt idx="887">
                  <c:v>1695</c:v>
                </c:pt>
                <c:pt idx="888">
                  <c:v>1645</c:v>
                </c:pt>
                <c:pt idx="889">
                  <c:v>1635</c:v>
                </c:pt>
                <c:pt idx="890">
                  <c:v>1625</c:v>
                </c:pt>
                <c:pt idx="891">
                  <c:v>1665</c:v>
                </c:pt>
                <c:pt idx="892">
                  <c:v>1650</c:v>
                </c:pt>
                <c:pt idx="893">
                  <c:v>1635</c:v>
                </c:pt>
                <c:pt idx="894">
                  <c:v>1635</c:v>
                </c:pt>
                <c:pt idx="895">
                  <c:v>1625</c:v>
                </c:pt>
                <c:pt idx="896">
                  <c:v>1620</c:v>
                </c:pt>
                <c:pt idx="897">
                  <c:v>1630</c:v>
                </c:pt>
                <c:pt idx="898">
                  <c:v>1645</c:v>
                </c:pt>
                <c:pt idx="899">
                  <c:v>1615</c:v>
                </c:pt>
                <c:pt idx="900">
                  <c:v>1615</c:v>
                </c:pt>
                <c:pt idx="901">
                  <c:v>1600</c:v>
                </c:pt>
                <c:pt idx="902">
                  <c:v>1590</c:v>
                </c:pt>
                <c:pt idx="903">
                  <c:v>1595</c:v>
                </c:pt>
                <c:pt idx="904">
                  <c:v>1640</c:v>
                </c:pt>
                <c:pt idx="905">
                  <c:v>1625</c:v>
                </c:pt>
                <c:pt idx="906">
                  <c:v>1605</c:v>
                </c:pt>
                <c:pt idx="907">
                  <c:v>1640</c:v>
                </c:pt>
                <c:pt idx="908">
                  <c:v>1625</c:v>
                </c:pt>
                <c:pt idx="909">
                  <c:v>1640</c:v>
                </c:pt>
                <c:pt idx="910">
                  <c:v>1625</c:v>
                </c:pt>
                <c:pt idx="911">
                  <c:v>1615</c:v>
                </c:pt>
                <c:pt idx="912">
                  <c:v>1640</c:v>
                </c:pt>
                <c:pt idx="913">
                  <c:v>1630</c:v>
                </c:pt>
                <c:pt idx="914">
                  <c:v>1660</c:v>
                </c:pt>
                <c:pt idx="915">
                  <c:v>1615</c:v>
                </c:pt>
                <c:pt idx="916">
                  <c:v>1600</c:v>
                </c:pt>
                <c:pt idx="917">
                  <c:v>1600</c:v>
                </c:pt>
                <c:pt idx="918">
                  <c:v>1680</c:v>
                </c:pt>
                <c:pt idx="919">
                  <c:v>1650</c:v>
                </c:pt>
                <c:pt idx="920">
                  <c:v>1630</c:v>
                </c:pt>
                <c:pt idx="921">
                  <c:v>1625</c:v>
                </c:pt>
                <c:pt idx="922">
                  <c:v>1620</c:v>
                </c:pt>
                <c:pt idx="923">
                  <c:v>1655</c:v>
                </c:pt>
                <c:pt idx="924">
                  <c:v>1660</c:v>
                </c:pt>
                <c:pt idx="925">
                  <c:v>1595</c:v>
                </c:pt>
                <c:pt idx="926">
                  <c:v>1615</c:v>
                </c:pt>
                <c:pt idx="927">
                  <c:v>1645</c:v>
                </c:pt>
                <c:pt idx="928">
                  <c:v>1625</c:v>
                </c:pt>
                <c:pt idx="929">
                  <c:v>1685</c:v>
                </c:pt>
                <c:pt idx="930">
                  <c:v>1640</c:v>
                </c:pt>
                <c:pt idx="931">
                  <c:v>1645</c:v>
                </c:pt>
                <c:pt idx="932">
                  <c:v>1665</c:v>
                </c:pt>
                <c:pt idx="933">
                  <c:v>1610</c:v>
                </c:pt>
                <c:pt idx="934">
                  <c:v>1635</c:v>
                </c:pt>
                <c:pt idx="935">
                  <c:v>1675</c:v>
                </c:pt>
                <c:pt idx="936">
                  <c:v>1635</c:v>
                </c:pt>
                <c:pt idx="937">
                  <c:v>1615</c:v>
                </c:pt>
                <c:pt idx="938">
                  <c:v>1595</c:v>
                </c:pt>
                <c:pt idx="939">
                  <c:v>1605</c:v>
                </c:pt>
                <c:pt idx="940">
                  <c:v>1605</c:v>
                </c:pt>
                <c:pt idx="941">
                  <c:v>1585</c:v>
                </c:pt>
                <c:pt idx="942">
                  <c:v>1610</c:v>
                </c:pt>
                <c:pt idx="943">
                  <c:v>1660</c:v>
                </c:pt>
                <c:pt idx="944">
                  <c:v>1660</c:v>
                </c:pt>
                <c:pt idx="945">
                  <c:v>1665</c:v>
                </c:pt>
                <c:pt idx="946">
                  <c:v>1625</c:v>
                </c:pt>
                <c:pt idx="947">
                  <c:v>1635</c:v>
                </c:pt>
                <c:pt idx="948">
                  <c:v>1665</c:v>
                </c:pt>
                <c:pt idx="949">
                  <c:v>1680</c:v>
                </c:pt>
                <c:pt idx="950">
                  <c:v>1660</c:v>
                </c:pt>
                <c:pt idx="951">
                  <c:v>1635</c:v>
                </c:pt>
                <c:pt idx="952">
                  <c:v>1655</c:v>
                </c:pt>
                <c:pt idx="953">
                  <c:v>1625</c:v>
                </c:pt>
                <c:pt idx="954">
                  <c:v>1620</c:v>
                </c:pt>
                <c:pt idx="955">
                  <c:v>1625</c:v>
                </c:pt>
                <c:pt idx="956">
                  <c:v>1640</c:v>
                </c:pt>
                <c:pt idx="957">
                  <c:v>1660</c:v>
                </c:pt>
                <c:pt idx="958">
                  <c:v>1640</c:v>
                </c:pt>
                <c:pt idx="959">
                  <c:v>1620</c:v>
                </c:pt>
                <c:pt idx="960">
                  <c:v>1635</c:v>
                </c:pt>
                <c:pt idx="961">
                  <c:v>1640</c:v>
                </c:pt>
                <c:pt idx="962">
                  <c:v>1605</c:v>
                </c:pt>
                <c:pt idx="963">
                  <c:v>1625</c:v>
                </c:pt>
                <c:pt idx="964">
                  <c:v>1635</c:v>
                </c:pt>
                <c:pt idx="965">
                  <c:v>1620</c:v>
                </c:pt>
                <c:pt idx="966">
                  <c:v>1625</c:v>
                </c:pt>
                <c:pt idx="967">
                  <c:v>1630</c:v>
                </c:pt>
                <c:pt idx="968">
                  <c:v>1615</c:v>
                </c:pt>
                <c:pt idx="969">
                  <c:v>1645</c:v>
                </c:pt>
                <c:pt idx="970">
                  <c:v>1635</c:v>
                </c:pt>
                <c:pt idx="971">
                  <c:v>1630</c:v>
                </c:pt>
                <c:pt idx="972">
                  <c:v>1595</c:v>
                </c:pt>
                <c:pt idx="973">
                  <c:v>1635</c:v>
                </c:pt>
                <c:pt idx="974">
                  <c:v>1610</c:v>
                </c:pt>
                <c:pt idx="975">
                  <c:v>1600</c:v>
                </c:pt>
                <c:pt idx="976">
                  <c:v>1590</c:v>
                </c:pt>
                <c:pt idx="977">
                  <c:v>1590</c:v>
                </c:pt>
                <c:pt idx="978">
                  <c:v>1620</c:v>
                </c:pt>
                <c:pt idx="979">
                  <c:v>1610</c:v>
                </c:pt>
                <c:pt idx="980">
                  <c:v>1630</c:v>
                </c:pt>
                <c:pt idx="981">
                  <c:v>1595</c:v>
                </c:pt>
                <c:pt idx="982">
                  <c:v>1575</c:v>
                </c:pt>
                <c:pt idx="983">
                  <c:v>1620</c:v>
                </c:pt>
                <c:pt idx="984">
                  <c:v>1590</c:v>
                </c:pt>
                <c:pt idx="985">
                  <c:v>1625</c:v>
                </c:pt>
                <c:pt idx="986">
                  <c:v>1615</c:v>
                </c:pt>
                <c:pt idx="987">
                  <c:v>1600</c:v>
                </c:pt>
                <c:pt idx="988">
                  <c:v>1670</c:v>
                </c:pt>
                <c:pt idx="989">
                  <c:v>1650</c:v>
                </c:pt>
                <c:pt idx="990">
                  <c:v>1625</c:v>
                </c:pt>
                <c:pt idx="991">
                  <c:v>1630</c:v>
                </c:pt>
                <c:pt idx="992">
                  <c:v>1640</c:v>
                </c:pt>
                <c:pt idx="993">
                  <c:v>1610</c:v>
                </c:pt>
                <c:pt idx="994">
                  <c:v>1590</c:v>
                </c:pt>
                <c:pt idx="995">
                  <c:v>1580</c:v>
                </c:pt>
                <c:pt idx="996">
                  <c:v>1650</c:v>
                </c:pt>
                <c:pt idx="997">
                  <c:v>1635</c:v>
                </c:pt>
                <c:pt idx="998">
                  <c:v>1640</c:v>
                </c:pt>
                <c:pt idx="999">
                  <c:v>1590</c:v>
                </c:pt>
                <c:pt idx="1000">
                  <c:v>1595</c:v>
                </c:pt>
                <c:pt idx="1001">
                  <c:v>1610</c:v>
                </c:pt>
                <c:pt idx="1002">
                  <c:v>1600</c:v>
                </c:pt>
                <c:pt idx="1003">
                  <c:v>1620</c:v>
                </c:pt>
                <c:pt idx="1004">
                  <c:v>1620</c:v>
                </c:pt>
                <c:pt idx="1005">
                  <c:v>1635</c:v>
                </c:pt>
                <c:pt idx="1006">
                  <c:v>1595</c:v>
                </c:pt>
                <c:pt idx="1007">
                  <c:v>1625</c:v>
                </c:pt>
                <c:pt idx="1008">
                  <c:v>1635</c:v>
                </c:pt>
                <c:pt idx="1009">
                  <c:v>1610</c:v>
                </c:pt>
                <c:pt idx="1010">
                  <c:v>1630</c:v>
                </c:pt>
                <c:pt idx="1011">
                  <c:v>1635</c:v>
                </c:pt>
                <c:pt idx="1012">
                  <c:v>1620</c:v>
                </c:pt>
                <c:pt idx="1013">
                  <c:v>1600</c:v>
                </c:pt>
                <c:pt idx="1014">
                  <c:v>1580</c:v>
                </c:pt>
                <c:pt idx="1015">
                  <c:v>1585</c:v>
                </c:pt>
                <c:pt idx="1016">
                  <c:v>1605</c:v>
                </c:pt>
                <c:pt idx="1017">
                  <c:v>1615</c:v>
                </c:pt>
                <c:pt idx="1018">
                  <c:v>1595</c:v>
                </c:pt>
                <c:pt idx="1019">
                  <c:v>1645</c:v>
                </c:pt>
                <c:pt idx="1020">
                  <c:v>1625</c:v>
                </c:pt>
                <c:pt idx="1021">
                  <c:v>1620</c:v>
                </c:pt>
                <c:pt idx="1022">
                  <c:v>1615</c:v>
                </c:pt>
                <c:pt idx="1023">
                  <c:v>1620</c:v>
                </c:pt>
                <c:pt idx="1024">
                  <c:v>1605</c:v>
                </c:pt>
                <c:pt idx="1025">
                  <c:v>1610</c:v>
                </c:pt>
                <c:pt idx="1026">
                  <c:v>1610</c:v>
                </c:pt>
                <c:pt idx="1027">
                  <c:v>1620</c:v>
                </c:pt>
                <c:pt idx="1028">
                  <c:v>1625</c:v>
                </c:pt>
                <c:pt idx="1029">
                  <c:v>1625</c:v>
                </c:pt>
                <c:pt idx="1030">
                  <c:v>1595</c:v>
                </c:pt>
                <c:pt idx="1031">
                  <c:v>1585</c:v>
                </c:pt>
                <c:pt idx="1032">
                  <c:v>1640</c:v>
                </c:pt>
                <c:pt idx="1033">
                  <c:v>1600</c:v>
                </c:pt>
                <c:pt idx="1034">
                  <c:v>1590</c:v>
                </c:pt>
                <c:pt idx="1035">
                  <c:v>1610</c:v>
                </c:pt>
                <c:pt idx="1036">
                  <c:v>1620</c:v>
                </c:pt>
                <c:pt idx="1037">
                  <c:v>1595</c:v>
                </c:pt>
                <c:pt idx="1038">
                  <c:v>1585</c:v>
                </c:pt>
                <c:pt idx="1039">
                  <c:v>1610</c:v>
                </c:pt>
                <c:pt idx="1040">
                  <c:v>1640</c:v>
                </c:pt>
                <c:pt idx="1041">
                  <c:v>1570</c:v>
                </c:pt>
                <c:pt idx="1042">
                  <c:v>1620</c:v>
                </c:pt>
                <c:pt idx="1043">
                  <c:v>1605</c:v>
                </c:pt>
                <c:pt idx="1044">
                  <c:v>1645</c:v>
                </c:pt>
                <c:pt idx="1045">
                  <c:v>1605</c:v>
                </c:pt>
                <c:pt idx="1046">
                  <c:v>1600</c:v>
                </c:pt>
                <c:pt idx="1047">
                  <c:v>1560</c:v>
                </c:pt>
                <c:pt idx="1048">
                  <c:v>1610</c:v>
                </c:pt>
                <c:pt idx="1049">
                  <c:v>1590</c:v>
                </c:pt>
                <c:pt idx="1050">
                  <c:v>1575</c:v>
                </c:pt>
                <c:pt idx="1051">
                  <c:v>1615</c:v>
                </c:pt>
                <c:pt idx="1052">
                  <c:v>1610</c:v>
                </c:pt>
                <c:pt idx="1053">
                  <c:v>1615</c:v>
                </c:pt>
                <c:pt idx="1054">
                  <c:v>1600</c:v>
                </c:pt>
                <c:pt idx="1055">
                  <c:v>1595</c:v>
                </c:pt>
                <c:pt idx="1056">
                  <c:v>1595</c:v>
                </c:pt>
                <c:pt idx="1057">
                  <c:v>1615</c:v>
                </c:pt>
                <c:pt idx="1058">
                  <c:v>1585</c:v>
                </c:pt>
                <c:pt idx="1059">
                  <c:v>1605</c:v>
                </c:pt>
                <c:pt idx="1060">
                  <c:v>1595</c:v>
                </c:pt>
                <c:pt idx="1061">
                  <c:v>1605</c:v>
                </c:pt>
                <c:pt idx="1062">
                  <c:v>1590</c:v>
                </c:pt>
                <c:pt idx="1063">
                  <c:v>1600</c:v>
                </c:pt>
                <c:pt idx="1064">
                  <c:v>1605</c:v>
                </c:pt>
                <c:pt idx="1065">
                  <c:v>1600</c:v>
                </c:pt>
                <c:pt idx="1066">
                  <c:v>1610</c:v>
                </c:pt>
                <c:pt idx="1067">
                  <c:v>1610</c:v>
                </c:pt>
                <c:pt idx="1068">
                  <c:v>1585</c:v>
                </c:pt>
                <c:pt idx="1069">
                  <c:v>1590</c:v>
                </c:pt>
                <c:pt idx="1070">
                  <c:v>1595</c:v>
                </c:pt>
                <c:pt idx="1071">
                  <c:v>1595</c:v>
                </c:pt>
                <c:pt idx="1072">
                  <c:v>1585</c:v>
                </c:pt>
                <c:pt idx="1073">
                  <c:v>1590</c:v>
                </c:pt>
                <c:pt idx="1074">
                  <c:v>1615</c:v>
                </c:pt>
                <c:pt idx="1075">
                  <c:v>1615</c:v>
                </c:pt>
                <c:pt idx="1076">
                  <c:v>1630</c:v>
                </c:pt>
                <c:pt idx="1077">
                  <c:v>1610</c:v>
                </c:pt>
                <c:pt idx="1078">
                  <c:v>1605</c:v>
                </c:pt>
                <c:pt idx="1079">
                  <c:v>1620</c:v>
                </c:pt>
                <c:pt idx="1080">
                  <c:v>1610</c:v>
                </c:pt>
                <c:pt idx="1081">
                  <c:v>1595</c:v>
                </c:pt>
                <c:pt idx="1082">
                  <c:v>1595</c:v>
                </c:pt>
                <c:pt idx="1083">
                  <c:v>1600</c:v>
                </c:pt>
                <c:pt idx="1084">
                  <c:v>1570</c:v>
                </c:pt>
                <c:pt idx="1085">
                  <c:v>1580</c:v>
                </c:pt>
                <c:pt idx="1086">
                  <c:v>1585</c:v>
                </c:pt>
                <c:pt idx="1087">
                  <c:v>1595</c:v>
                </c:pt>
                <c:pt idx="1088">
                  <c:v>1595</c:v>
                </c:pt>
                <c:pt idx="1089">
                  <c:v>1600</c:v>
                </c:pt>
                <c:pt idx="1090">
                  <c:v>1635</c:v>
                </c:pt>
                <c:pt idx="1091">
                  <c:v>1605</c:v>
                </c:pt>
                <c:pt idx="1092">
                  <c:v>1590</c:v>
                </c:pt>
                <c:pt idx="1093">
                  <c:v>1590</c:v>
                </c:pt>
                <c:pt idx="1094">
                  <c:v>1625</c:v>
                </c:pt>
                <c:pt idx="1095">
                  <c:v>1640</c:v>
                </c:pt>
                <c:pt idx="1096">
                  <c:v>1605</c:v>
                </c:pt>
                <c:pt idx="1097">
                  <c:v>1640</c:v>
                </c:pt>
                <c:pt idx="1098">
                  <c:v>1580</c:v>
                </c:pt>
                <c:pt idx="1099">
                  <c:v>1615</c:v>
                </c:pt>
                <c:pt idx="1100">
                  <c:v>1625</c:v>
                </c:pt>
                <c:pt idx="1101">
                  <c:v>1575</c:v>
                </c:pt>
                <c:pt idx="1102">
                  <c:v>1580</c:v>
                </c:pt>
                <c:pt idx="1103">
                  <c:v>1545</c:v>
                </c:pt>
                <c:pt idx="1104">
                  <c:v>1560</c:v>
                </c:pt>
                <c:pt idx="1105">
                  <c:v>1590</c:v>
                </c:pt>
                <c:pt idx="1106">
                  <c:v>1575</c:v>
                </c:pt>
                <c:pt idx="1107">
                  <c:v>1580</c:v>
                </c:pt>
                <c:pt idx="1108">
                  <c:v>1585</c:v>
                </c:pt>
                <c:pt idx="1109">
                  <c:v>1565</c:v>
                </c:pt>
                <c:pt idx="1110">
                  <c:v>1600</c:v>
                </c:pt>
                <c:pt idx="1111">
                  <c:v>1585</c:v>
                </c:pt>
                <c:pt idx="1112">
                  <c:v>1620</c:v>
                </c:pt>
                <c:pt idx="1113">
                  <c:v>1615</c:v>
                </c:pt>
                <c:pt idx="1114">
                  <c:v>1595</c:v>
                </c:pt>
                <c:pt idx="1115">
                  <c:v>1590</c:v>
                </c:pt>
                <c:pt idx="1116">
                  <c:v>1595</c:v>
                </c:pt>
                <c:pt idx="1117">
                  <c:v>1585</c:v>
                </c:pt>
                <c:pt idx="1118">
                  <c:v>1590</c:v>
                </c:pt>
                <c:pt idx="1119">
                  <c:v>1585</c:v>
                </c:pt>
                <c:pt idx="1120">
                  <c:v>1600</c:v>
                </c:pt>
                <c:pt idx="1121">
                  <c:v>1625</c:v>
                </c:pt>
                <c:pt idx="1122">
                  <c:v>1615</c:v>
                </c:pt>
                <c:pt idx="1123">
                  <c:v>1615</c:v>
                </c:pt>
                <c:pt idx="1124">
                  <c:v>1610</c:v>
                </c:pt>
                <c:pt idx="1125">
                  <c:v>1600</c:v>
                </c:pt>
                <c:pt idx="1126">
                  <c:v>1600</c:v>
                </c:pt>
                <c:pt idx="1127">
                  <c:v>1595</c:v>
                </c:pt>
                <c:pt idx="1128">
                  <c:v>1590</c:v>
                </c:pt>
                <c:pt idx="1129">
                  <c:v>1585</c:v>
                </c:pt>
                <c:pt idx="1130">
                  <c:v>1575</c:v>
                </c:pt>
                <c:pt idx="1131">
                  <c:v>1550</c:v>
                </c:pt>
                <c:pt idx="1132">
                  <c:v>1575</c:v>
                </c:pt>
                <c:pt idx="1133">
                  <c:v>1580</c:v>
                </c:pt>
                <c:pt idx="1134">
                  <c:v>1580</c:v>
                </c:pt>
                <c:pt idx="1135">
                  <c:v>1590</c:v>
                </c:pt>
                <c:pt idx="1136">
                  <c:v>1600</c:v>
                </c:pt>
                <c:pt idx="1137">
                  <c:v>1600</c:v>
                </c:pt>
                <c:pt idx="1138">
                  <c:v>1570</c:v>
                </c:pt>
                <c:pt idx="1139">
                  <c:v>1620</c:v>
                </c:pt>
                <c:pt idx="1140">
                  <c:v>1615</c:v>
                </c:pt>
                <c:pt idx="1141">
                  <c:v>1605</c:v>
                </c:pt>
                <c:pt idx="1142">
                  <c:v>1590</c:v>
                </c:pt>
                <c:pt idx="1143">
                  <c:v>1565</c:v>
                </c:pt>
                <c:pt idx="1144">
                  <c:v>1595</c:v>
                </c:pt>
                <c:pt idx="1145">
                  <c:v>1580</c:v>
                </c:pt>
                <c:pt idx="1146">
                  <c:v>1585</c:v>
                </c:pt>
                <c:pt idx="1147">
                  <c:v>1600</c:v>
                </c:pt>
                <c:pt idx="1148">
                  <c:v>1580</c:v>
                </c:pt>
                <c:pt idx="1149">
                  <c:v>1570</c:v>
                </c:pt>
                <c:pt idx="1150">
                  <c:v>1555</c:v>
                </c:pt>
                <c:pt idx="1151">
                  <c:v>1590</c:v>
                </c:pt>
                <c:pt idx="1152">
                  <c:v>1575</c:v>
                </c:pt>
                <c:pt idx="1153">
                  <c:v>1590</c:v>
                </c:pt>
                <c:pt idx="1154">
                  <c:v>1610</c:v>
                </c:pt>
                <c:pt idx="1155">
                  <c:v>1615</c:v>
                </c:pt>
                <c:pt idx="1156">
                  <c:v>1590</c:v>
                </c:pt>
                <c:pt idx="1157">
                  <c:v>1595</c:v>
                </c:pt>
                <c:pt idx="1158">
                  <c:v>1585</c:v>
                </c:pt>
                <c:pt idx="1159">
                  <c:v>1610</c:v>
                </c:pt>
                <c:pt idx="1160">
                  <c:v>1620</c:v>
                </c:pt>
                <c:pt idx="1161">
                  <c:v>1605</c:v>
                </c:pt>
                <c:pt idx="1162">
                  <c:v>1620</c:v>
                </c:pt>
                <c:pt idx="1163">
                  <c:v>1585</c:v>
                </c:pt>
                <c:pt idx="1164">
                  <c:v>1565</c:v>
                </c:pt>
                <c:pt idx="1165">
                  <c:v>1585</c:v>
                </c:pt>
                <c:pt idx="1166">
                  <c:v>1575</c:v>
                </c:pt>
                <c:pt idx="1167">
                  <c:v>1610</c:v>
                </c:pt>
                <c:pt idx="1168">
                  <c:v>1605</c:v>
                </c:pt>
                <c:pt idx="1169">
                  <c:v>1595</c:v>
                </c:pt>
                <c:pt idx="1170">
                  <c:v>1595</c:v>
                </c:pt>
                <c:pt idx="1171">
                  <c:v>1595</c:v>
                </c:pt>
                <c:pt idx="1172">
                  <c:v>1595</c:v>
                </c:pt>
                <c:pt idx="1173">
                  <c:v>1590</c:v>
                </c:pt>
                <c:pt idx="1174">
                  <c:v>1595</c:v>
                </c:pt>
                <c:pt idx="1175">
                  <c:v>1585</c:v>
                </c:pt>
                <c:pt idx="1176">
                  <c:v>1575</c:v>
                </c:pt>
                <c:pt idx="1177">
                  <c:v>1580</c:v>
                </c:pt>
                <c:pt idx="1178">
                  <c:v>1600</c:v>
                </c:pt>
                <c:pt idx="1179">
                  <c:v>1585</c:v>
                </c:pt>
                <c:pt idx="1180">
                  <c:v>1565</c:v>
                </c:pt>
                <c:pt idx="1181">
                  <c:v>1570</c:v>
                </c:pt>
                <c:pt idx="1182">
                  <c:v>1605</c:v>
                </c:pt>
                <c:pt idx="1183">
                  <c:v>1595</c:v>
                </c:pt>
                <c:pt idx="1184">
                  <c:v>1580</c:v>
                </c:pt>
                <c:pt idx="1185">
                  <c:v>1580</c:v>
                </c:pt>
                <c:pt idx="1186">
                  <c:v>1595</c:v>
                </c:pt>
                <c:pt idx="1187">
                  <c:v>1580</c:v>
                </c:pt>
                <c:pt idx="1188">
                  <c:v>1580</c:v>
                </c:pt>
                <c:pt idx="1189">
                  <c:v>1590</c:v>
                </c:pt>
                <c:pt idx="1190">
                  <c:v>1610</c:v>
                </c:pt>
                <c:pt idx="1191">
                  <c:v>1615</c:v>
                </c:pt>
                <c:pt idx="1192">
                  <c:v>1575</c:v>
                </c:pt>
                <c:pt idx="1193">
                  <c:v>1575</c:v>
                </c:pt>
                <c:pt idx="1194">
                  <c:v>1590</c:v>
                </c:pt>
                <c:pt idx="1195">
                  <c:v>1585</c:v>
                </c:pt>
                <c:pt idx="1196">
                  <c:v>1600</c:v>
                </c:pt>
                <c:pt idx="1197">
                  <c:v>1590</c:v>
                </c:pt>
                <c:pt idx="1198">
                  <c:v>1585</c:v>
                </c:pt>
                <c:pt idx="1199">
                  <c:v>1610</c:v>
                </c:pt>
                <c:pt idx="1200">
                  <c:v>1615</c:v>
                </c:pt>
                <c:pt idx="1201">
                  <c:v>1585</c:v>
                </c:pt>
                <c:pt idx="1202">
                  <c:v>1575</c:v>
                </c:pt>
                <c:pt idx="1203">
                  <c:v>1590</c:v>
                </c:pt>
                <c:pt idx="1204">
                  <c:v>1565</c:v>
                </c:pt>
                <c:pt idx="1205">
                  <c:v>1570</c:v>
                </c:pt>
                <c:pt idx="1206">
                  <c:v>1560</c:v>
                </c:pt>
                <c:pt idx="1207">
                  <c:v>1590</c:v>
                </c:pt>
                <c:pt idx="1208">
                  <c:v>1595</c:v>
                </c:pt>
                <c:pt idx="1209">
                  <c:v>1580</c:v>
                </c:pt>
                <c:pt idx="1210">
                  <c:v>1580</c:v>
                </c:pt>
                <c:pt idx="1211">
                  <c:v>1595</c:v>
                </c:pt>
                <c:pt idx="1212">
                  <c:v>1620</c:v>
                </c:pt>
                <c:pt idx="1213">
                  <c:v>1575</c:v>
                </c:pt>
                <c:pt idx="1214">
                  <c:v>1585</c:v>
                </c:pt>
                <c:pt idx="1215">
                  <c:v>1645</c:v>
                </c:pt>
                <c:pt idx="1216">
                  <c:v>1665</c:v>
                </c:pt>
                <c:pt idx="1217">
                  <c:v>1645</c:v>
                </c:pt>
                <c:pt idx="1218">
                  <c:v>1640</c:v>
                </c:pt>
                <c:pt idx="1219">
                  <c:v>1690</c:v>
                </c:pt>
                <c:pt idx="1220">
                  <c:v>1695</c:v>
                </c:pt>
                <c:pt idx="1221">
                  <c:v>1710</c:v>
                </c:pt>
                <c:pt idx="1222">
                  <c:v>1685</c:v>
                </c:pt>
                <c:pt idx="1223">
                  <c:v>1705</c:v>
                </c:pt>
                <c:pt idx="1224">
                  <c:v>1630</c:v>
                </c:pt>
                <c:pt idx="1225">
                  <c:v>1655</c:v>
                </c:pt>
                <c:pt idx="1226">
                  <c:v>1715</c:v>
                </c:pt>
                <c:pt idx="1227">
                  <c:v>1685</c:v>
                </c:pt>
                <c:pt idx="1228">
                  <c:v>1670</c:v>
                </c:pt>
                <c:pt idx="1229">
                  <c:v>1665</c:v>
                </c:pt>
                <c:pt idx="1230">
                  <c:v>1680</c:v>
                </c:pt>
                <c:pt idx="1231">
                  <c:v>1605</c:v>
                </c:pt>
                <c:pt idx="1232">
                  <c:v>1605</c:v>
                </c:pt>
                <c:pt idx="1233">
                  <c:v>1595</c:v>
                </c:pt>
                <c:pt idx="1234">
                  <c:v>1610</c:v>
                </c:pt>
                <c:pt idx="1235">
                  <c:v>1600</c:v>
                </c:pt>
                <c:pt idx="1236">
                  <c:v>1585</c:v>
                </c:pt>
                <c:pt idx="1237">
                  <c:v>1590</c:v>
                </c:pt>
                <c:pt idx="1238">
                  <c:v>1585</c:v>
                </c:pt>
                <c:pt idx="1239">
                  <c:v>1600</c:v>
                </c:pt>
                <c:pt idx="1240">
                  <c:v>1605</c:v>
                </c:pt>
                <c:pt idx="1241">
                  <c:v>1590</c:v>
                </c:pt>
                <c:pt idx="1242">
                  <c:v>1570</c:v>
                </c:pt>
                <c:pt idx="1243">
                  <c:v>1585</c:v>
                </c:pt>
                <c:pt idx="1244">
                  <c:v>1585</c:v>
                </c:pt>
                <c:pt idx="1245">
                  <c:v>1570</c:v>
                </c:pt>
                <c:pt idx="1246">
                  <c:v>1595</c:v>
                </c:pt>
                <c:pt idx="1247">
                  <c:v>1595</c:v>
                </c:pt>
                <c:pt idx="1248">
                  <c:v>1560</c:v>
                </c:pt>
                <c:pt idx="1249">
                  <c:v>1565</c:v>
                </c:pt>
                <c:pt idx="1250">
                  <c:v>1575</c:v>
                </c:pt>
                <c:pt idx="1251">
                  <c:v>1575</c:v>
                </c:pt>
                <c:pt idx="1252">
                  <c:v>1600</c:v>
                </c:pt>
                <c:pt idx="1253">
                  <c:v>1570</c:v>
                </c:pt>
                <c:pt idx="1254">
                  <c:v>1600</c:v>
                </c:pt>
                <c:pt idx="1255">
                  <c:v>1590</c:v>
                </c:pt>
                <c:pt idx="1256">
                  <c:v>1560</c:v>
                </c:pt>
                <c:pt idx="1257">
                  <c:v>1585</c:v>
                </c:pt>
                <c:pt idx="1258">
                  <c:v>1585</c:v>
                </c:pt>
                <c:pt idx="1259">
                  <c:v>1580</c:v>
                </c:pt>
                <c:pt idx="1260">
                  <c:v>1590</c:v>
                </c:pt>
                <c:pt idx="1261">
                  <c:v>1565</c:v>
                </c:pt>
                <c:pt idx="1262">
                  <c:v>1560</c:v>
                </c:pt>
                <c:pt idx="1263">
                  <c:v>1570</c:v>
                </c:pt>
                <c:pt idx="1264">
                  <c:v>1555</c:v>
                </c:pt>
                <c:pt idx="1265">
                  <c:v>1580</c:v>
                </c:pt>
                <c:pt idx="1266">
                  <c:v>1560</c:v>
                </c:pt>
                <c:pt idx="1267">
                  <c:v>1590</c:v>
                </c:pt>
                <c:pt idx="1268">
                  <c:v>1570</c:v>
                </c:pt>
                <c:pt idx="1269">
                  <c:v>1585</c:v>
                </c:pt>
                <c:pt idx="1270">
                  <c:v>1580</c:v>
                </c:pt>
                <c:pt idx="1271">
                  <c:v>1600</c:v>
                </c:pt>
                <c:pt idx="1272">
                  <c:v>1590</c:v>
                </c:pt>
                <c:pt idx="1273">
                  <c:v>1580</c:v>
                </c:pt>
                <c:pt idx="1274">
                  <c:v>1570</c:v>
                </c:pt>
                <c:pt idx="1275">
                  <c:v>1605</c:v>
                </c:pt>
                <c:pt idx="1276">
                  <c:v>1585</c:v>
                </c:pt>
                <c:pt idx="1277">
                  <c:v>1590</c:v>
                </c:pt>
                <c:pt idx="1278">
                  <c:v>1580</c:v>
                </c:pt>
                <c:pt idx="1279">
                  <c:v>1585</c:v>
                </c:pt>
                <c:pt idx="1280">
                  <c:v>1585</c:v>
                </c:pt>
                <c:pt idx="1281">
                  <c:v>1580</c:v>
                </c:pt>
                <c:pt idx="1282">
                  <c:v>1545</c:v>
                </c:pt>
                <c:pt idx="1283">
                  <c:v>1590</c:v>
                </c:pt>
                <c:pt idx="1284">
                  <c:v>1620</c:v>
                </c:pt>
                <c:pt idx="1285">
                  <c:v>1615</c:v>
                </c:pt>
                <c:pt idx="1286">
                  <c:v>1620</c:v>
                </c:pt>
                <c:pt idx="1287">
                  <c:v>1600</c:v>
                </c:pt>
                <c:pt idx="1288">
                  <c:v>1585</c:v>
                </c:pt>
                <c:pt idx="1289">
                  <c:v>1610</c:v>
                </c:pt>
                <c:pt idx="1290">
                  <c:v>1610</c:v>
                </c:pt>
                <c:pt idx="1291">
                  <c:v>1615</c:v>
                </c:pt>
                <c:pt idx="1292">
                  <c:v>1605</c:v>
                </c:pt>
                <c:pt idx="1293">
                  <c:v>1615</c:v>
                </c:pt>
                <c:pt idx="1294">
                  <c:v>1655</c:v>
                </c:pt>
                <c:pt idx="1295">
                  <c:v>1630</c:v>
                </c:pt>
                <c:pt idx="1296">
                  <c:v>1640</c:v>
                </c:pt>
                <c:pt idx="1297">
                  <c:v>1680</c:v>
                </c:pt>
                <c:pt idx="1298">
                  <c:v>1695</c:v>
                </c:pt>
                <c:pt idx="1299">
                  <c:v>1705</c:v>
                </c:pt>
                <c:pt idx="1300">
                  <c:v>1740</c:v>
                </c:pt>
                <c:pt idx="1301">
                  <c:v>1785</c:v>
                </c:pt>
                <c:pt idx="1302">
                  <c:v>1835</c:v>
                </c:pt>
                <c:pt idx="1303">
                  <c:v>1850</c:v>
                </c:pt>
                <c:pt idx="1304">
                  <c:v>1895</c:v>
                </c:pt>
                <c:pt idx="1305">
                  <c:v>1930</c:v>
                </c:pt>
                <c:pt idx="1306">
                  <c:v>1970</c:v>
                </c:pt>
                <c:pt idx="1307">
                  <c:v>1995</c:v>
                </c:pt>
                <c:pt idx="1308">
                  <c:v>1895</c:v>
                </c:pt>
                <c:pt idx="1309">
                  <c:v>1855</c:v>
                </c:pt>
                <c:pt idx="1310">
                  <c:v>1770</c:v>
                </c:pt>
                <c:pt idx="1311">
                  <c:v>1795</c:v>
                </c:pt>
                <c:pt idx="1312">
                  <c:v>1785</c:v>
                </c:pt>
                <c:pt idx="1313">
                  <c:v>1730</c:v>
                </c:pt>
                <c:pt idx="1314">
                  <c:v>1685</c:v>
                </c:pt>
                <c:pt idx="1315">
                  <c:v>1640</c:v>
                </c:pt>
                <c:pt idx="1316">
                  <c:v>1635</c:v>
                </c:pt>
                <c:pt idx="1317">
                  <c:v>1595</c:v>
                </c:pt>
                <c:pt idx="1318">
                  <c:v>1590</c:v>
                </c:pt>
                <c:pt idx="1319">
                  <c:v>1575</c:v>
                </c:pt>
                <c:pt idx="1320">
                  <c:v>1580</c:v>
                </c:pt>
                <c:pt idx="1321">
                  <c:v>1595</c:v>
                </c:pt>
                <c:pt idx="1322">
                  <c:v>1610</c:v>
                </c:pt>
                <c:pt idx="1323">
                  <c:v>1625</c:v>
                </c:pt>
                <c:pt idx="1324">
                  <c:v>1585</c:v>
                </c:pt>
                <c:pt idx="1325">
                  <c:v>1575</c:v>
                </c:pt>
                <c:pt idx="1326">
                  <c:v>1560</c:v>
                </c:pt>
                <c:pt idx="1327">
                  <c:v>1600</c:v>
                </c:pt>
                <c:pt idx="1328">
                  <c:v>1560</c:v>
                </c:pt>
                <c:pt idx="1329">
                  <c:v>1585</c:v>
                </c:pt>
                <c:pt idx="1330">
                  <c:v>1600</c:v>
                </c:pt>
                <c:pt idx="1331">
                  <c:v>1560</c:v>
                </c:pt>
                <c:pt idx="1332">
                  <c:v>1530</c:v>
                </c:pt>
                <c:pt idx="1333">
                  <c:v>1575</c:v>
                </c:pt>
                <c:pt idx="1334">
                  <c:v>1545</c:v>
                </c:pt>
                <c:pt idx="1335">
                  <c:v>1605</c:v>
                </c:pt>
                <c:pt idx="1336">
                  <c:v>1560</c:v>
                </c:pt>
                <c:pt idx="1337">
                  <c:v>1590</c:v>
                </c:pt>
                <c:pt idx="1338">
                  <c:v>1605</c:v>
                </c:pt>
                <c:pt idx="1339">
                  <c:v>1585</c:v>
                </c:pt>
                <c:pt idx="1340">
                  <c:v>1580</c:v>
                </c:pt>
                <c:pt idx="1341">
                  <c:v>1610</c:v>
                </c:pt>
                <c:pt idx="1342">
                  <c:v>1570</c:v>
                </c:pt>
                <c:pt idx="1343">
                  <c:v>1600</c:v>
                </c:pt>
                <c:pt idx="1344">
                  <c:v>1585</c:v>
                </c:pt>
                <c:pt idx="1345">
                  <c:v>1565</c:v>
                </c:pt>
                <c:pt idx="1346">
                  <c:v>1570</c:v>
                </c:pt>
                <c:pt idx="1347">
                  <c:v>1595</c:v>
                </c:pt>
                <c:pt idx="1348">
                  <c:v>1535</c:v>
                </c:pt>
                <c:pt idx="1349">
                  <c:v>1550</c:v>
                </c:pt>
                <c:pt idx="1350">
                  <c:v>1575</c:v>
                </c:pt>
                <c:pt idx="1351">
                  <c:v>1560</c:v>
                </c:pt>
                <c:pt idx="1352">
                  <c:v>1565</c:v>
                </c:pt>
                <c:pt idx="1353">
                  <c:v>1560</c:v>
                </c:pt>
                <c:pt idx="1354">
                  <c:v>1570</c:v>
                </c:pt>
                <c:pt idx="1355">
                  <c:v>1575</c:v>
                </c:pt>
                <c:pt idx="1356">
                  <c:v>1560</c:v>
                </c:pt>
                <c:pt idx="1357">
                  <c:v>1590</c:v>
                </c:pt>
                <c:pt idx="1358">
                  <c:v>1590</c:v>
                </c:pt>
                <c:pt idx="1359">
                  <c:v>1585</c:v>
                </c:pt>
                <c:pt idx="1360">
                  <c:v>1575</c:v>
                </c:pt>
                <c:pt idx="1361">
                  <c:v>1590</c:v>
                </c:pt>
                <c:pt idx="1362">
                  <c:v>1595</c:v>
                </c:pt>
                <c:pt idx="1363">
                  <c:v>1600</c:v>
                </c:pt>
                <c:pt idx="1364">
                  <c:v>1570</c:v>
                </c:pt>
                <c:pt idx="1365">
                  <c:v>1565</c:v>
                </c:pt>
                <c:pt idx="1366">
                  <c:v>1565</c:v>
                </c:pt>
                <c:pt idx="1367">
                  <c:v>1570</c:v>
                </c:pt>
                <c:pt idx="1368">
                  <c:v>1565</c:v>
                </c:pt>
                <c:pt idx="1369">
                  <c:v>1555</c:v>
                </c:pt>
                <c:pt idx="1370">
                  <c:v>1560</c:v>
                </c:pt>
                <c:pt idx="1371">
                  <c:v>1550</c:v>
                </c:pt>
                <c:pt idx="1372">
                  <c:v>1555</c:v>
                </c:pt>
                <c:pt idx="1373">
                  <c:v>1550</c:v>
                </c:pt>
                <c:pt idx="1374">
                  <c:v>1575</c:v>
                </c:pt>
                <c:pt idx="1375">
                  <c:v>1555</c:v>
                </c:pt>
                <c:pt idx="1376">
                  <c:v>1550</c:v>
                </c:pt>
                <c:pt idx="1377">
                  <c:v>1580</c:v>
                </c:pt>
                <c:pt idx="1378">
                  <c:v>1575</c:v>
                </c:pt>
                <c:pt idx="1379">
                  <c:v>1540</c:v>
                </c:pt>
                <c:pt idx="1380">
                  <c:v>1550</c:v>
                </c:pt>
                <c:pt idx="1381">
                  <c:v>1550</c:v>
                </c:pt>
                <c:pt idx="1382">
                  <c:v>1610</c:v>
                </c:pt>
                <c:pt idx="1383">
                  <c:v>1545</c:v>
                </c:pt>
                <c:pt idx="1384">
                  <c:v>1565</c:v>
                </c:pt>
                <c:pt idx="1385">
                  <c:v>1585</c:v>
                </c:pt>
                <c:pt idx="1386">
                  <c:v>1550</c:v>
                </c:pt>
                <c:pt idx="1387">
                  <c:v>1590</c:v>
                </c:pt>
                <c:pt idx="1388">
                  <c:v>1530</c:v>
                </c:pt>
                <c:pt idx="1389">
                  <c:v>1550</c:v>
                </c:pt>
                <c:pt idx="1390">
                  <c:v>1550</c:v>
                </c:pt>
                <c:pt idx="1391">
                  <c:v>1560</c:v>
                </c:pt>
                <c:pt idx="1392">
                  <c:v>1545</c:v>
                </c:pt>
                <c:pt idx="1393">
                  <c:v>1555</c:v>
                </c:pt>
                <c:pt idx="1394">
                  <c:v>1585</c:v>
                </c:pt>
                <c:pt idx="1395">
                  <c:v>1555</c:v>
                </c:pt>
                <c:pt idx="1396">
                  <c:v>1570</c:v>
                </c:pt>
                <c:pt idx="1397">
                  <c:v>1540</c:v>
                </c:pt>
                <c:pt idx="1398">
                  <c:v>1555</c:v>
                </c:pt>
                <c:pt idx="1399">
                  <c:v>1555</c:v>
                </c:pt>
                <c:pt idx="1400">
                  <c:v>1540</c:v>
                </c:pt>
                <c:pt idx="1401">
                  <c:v>1575</c:v>
                </c:pt>
                <c:pt idx="1402">
                  <c:v>1580</c:v>
                </c:pt>
                <c:pt idx="1403">
                  <c:v>1550</c:v>
                </c:pt>
                <c:pt idx="1404">
                  <c:v>1545</c:v>
                </c:pt>
                <c:pt idx="1405">
                  <c:v>1550</c:v>
                </c:pt>
                <c:pt idx="1406">
                  <c:v>1550</c:v>
                </c:pt>
                <c:pt idx="1407">
                  <c:v>1570</c:v>
                </c:pt>
                <c:pt idx="1408">
                  <c:v>1565</c:v>
                </c:pt>
                <c:pt idx="1409">
                  <c:v>1565</c:v>
                </c:pt>
                <c:pt idx="1410">
                  <c:v>1575</c:v>
                </c:pt>
                <c:pt idx="1411">
                  <c:v>1565</c:v>
                </c:pt>
                <c:pt idx="1412">
                  <c:v>1550</c:v>
                </c:pt>
                <c:pt idx="1413">
                  <c:v>1560</c:v>
                </c:pt>
                <c:pt idx="1414">
                  <c:v>1550</c:v>
                </c:pt>
                <c:pt idx="1415">
                  <c:v>1570</c:v>
                </c:pt>
                <c:pt idx="1416">
                  <c:v>1565</c:v>
                </c:pt>
                <c:pt idx="1417">
                  <c:v>1540</c:v>
                </c:pt>
                <c:pt idx="1418">
                  <c:v>1530</c:v>
                </c:pt>
                <c:pt idx="1419">
                  <c:v>1545</c:v>
                </c:pt>
                <c:pt idx="1420">
                  <c:v>1565</c:v>
                </c:pt>
                <c:pt idx="1421">
                  <c:v>1560</c:v>
                </c:pt>
                <c:pt idx="1422">
                  <c:v>1560</c:v>
                </c:pt>
                <c:pt idx="1423">
                  <c:v>1555</c:v>
                </c:pt>
                <c:pt idx="1424">
                  <c:v>1555</c:v>
                </c:pt>
                <c:pt idx="1425">
                  <c:v>1560</c:v>
                </c:pt>
                <c:pt idx="1426">
                  <c:v>1565</c:v>
                </c:pt>
                <c:pt idx="1427">
                  <c:v>1585</c:v>
                </c:pt>
                <c:pt idx="1428">
                  <c:v>1560</c:v>
                </c:pt>
                <c:pt idx="1429">
                  <c:v>1540</c:v>
                </c:pt>
                <c:pt idx="1430">
                  <c:v>1550</c:v>
                </c:pt>
                <c:pt idx="1431">
                  <c:v>1560</c:v>
                </c:pt>
                <c:pt idx="1432">
                  <c:v>1570</c:v>
                </c:pt>
                <c:pt idx="1433">
                  <c:v>1565</c:v>
                </c:pt>
                <c:pt idx="1434">
                  <c:v>1575</c:v>
                </c:pt>
                <c:pt idx="1435">
                  <c:v>1590</c:v>
                </c:pt>
                <c:pt idx="1436">
                  <c:v>1580</c:v>
                </c:pt>
                <c:pt idx="1437">
                  <c:v>1600</c:v>
                </c:pt>
                <c:pt idx="1438">
                  <c:v>1595</c:v>
                </c:pt>
                <c:pt idx="1439">
                  <c:v>1575</c:v>
                </c:pt>
                <c:pt idx="1440">
                  <c:v>1550</c:v>
                </c:pt>
                <c:pt idx="1441">
                  <c:v>1580</c:v>
                </c:pt>
                <c:pt idx="1442">
                  <c:v>1550</c:v>
                </c:pt>
                <c:pt idx="1443">
                  <c:v>1555</c:v>
                </c:pt>
                <c:pt idx="1444">
                  <c:v>1555</c:v>
                </c:pt>
                <c:pt idx="1445">
                  <c:v>1570</c:v>
                </c:pt>
                <c:pt idx="1446">
                  <c:v>1585</c:v>
                </c:pt>
                <c:pt idx="1447">
                  <c:v>1535</c:v>
                </c:pt>
                <c:pt idx="1448">
                  <c:v>1545</c:v>
                </c:pt>
                <c:pt idx="1449">
                  <c:v>1560</c:v>
                </c:pt>
                <c:pt idx="1450">
                  <c:v>1570</c:v>
                </c:pt>
                <c:pt idx="1451">
                  <c:v>1535</c:v>
                </c:pt>
                <c:pt idx="1452">
                  <c:v>1550</c:v>
                </c:pt>
                <c:pt idx="1453">
                  <c:v>1550</c:v>
                </c:pt>
                <c:pt idx="1454">
                  <c:v>1530</c:v>
                </c:pt>
                <c:pt idx="1455">
                  <c:v>1550</c:v>
                </c:pt>
                <c:pt idx="1456">
                  <c:v>1575</c:v>
                </c:pt>
                <c:pt idx="1457">
                  <c:v>1585</c:v>
                </c:pt>
                <c:pt idx="1458">
                  <c:v>1570</c:v>
                </c:pt>
                <c:pt idx="1459">
                  <c:v>1560</c:v>
                </c:pt>
                <c:pt idx="1460">
                  <c:v>1565</c:v>
                </c:pt>
                <c:pt idx="1461">
                  <c:v>1540</c:v>
                </c:pt>
                <c:pt idx="1462">
                  <c:v>1555</c:v>
                </c:pt>
                <c:pt idx="1463">
                  <c:v>1565</c:v>
                </c:pt>
                <c:pt idx="1464">
                  <c:v>1550</c:v>
                </c:pt>
                <c:pt idx="1465">
                  <c:v>1550</c:v>
                </c:pt>
                <c:pt idx="1466">
                  <c:v>1570</c:v>
                </c:pt>
                <c:pt idx="1467">
                  <c:v>1565</c:v>
                </c:pt>
                <c:pt idx="1468">
                  <c:v>1570</c:v>
                </c:pt>
                <c:pt idx="1469">
                  <c:v>1580</c:v>
                </c:pt>
                <c:pt idx="1470">
                  <c:v>1590</c:v>
                </c:pt>
                <c:pt idx="1471">
                  <c:v>1565</c:v>
                </c:pt>
                <c:pt idx="1472">
                  <c:v>1550</c:v>
                </c:pt>
                <c:pt idx="1473">
                  <c:v>1560</c:v>
                </c:pt>
                <c:pt idx="1474">
                  <c:v>1585</c:v>
                </c:pt>
                <c:pt idx="1475">
                  <c:v>1565</c:v>
                </c:pt>
                <c:pt idx="1476">
                  <c:v>1550</c:v>
                </c:pt>
                <c:pt idx="1477">
                  <c:v>1540</c:v>
                </c:pt>
                <c:pt idx="1478">
                  <c:v>1565</c:v>
                </c:pt>
                <c:pt idx="1479">
                  <c:v>1580</c:v>
                </c:pt>
                <c:pt idx="1480">
                  <c:v>1545</c:v>
                </c:pt>
                <c:pt idx="1481">
                  <c:v>1545</c:v>
                </c:pt>
                <c:pt idx="1482">
                  <c:v>1565</c:v>
                </c:pt>
                <c:pt idx="1483">
                  <c:v>1550</c:v>
                </c:pt>
                <c:pt idx="1484">
                  <c:v>1555</c:v>
                </c:pt>
                <c:pt idx="1485">
                  <c:v>1550</c:v>
                </c:pt>
                <c:pt idx="1486">
                  <c:v>1540</c:v>
                </c:pt>
                <c:pt idx="1487">
                  <c:v>1535</c:v>
                </c:pt>
                <c:pt idx="1488">
                  <c:v>1570</c:v>
                </c:pt>
                <c:pt idx="1489">
                  <c:v>1545</c:v>
                </c:pt>
                <c:pt idx="1490">
                  <c:v>1570</c:v>
                </c:pt>
                <c:pt idx="1491">
                  <c:v>1545</c:v>
                </c:pt>
                <c:pt idx="1492">
                  <c:v>1545</c:v>
                </c:pt>
                <c:pt idx="1493">
                  <c:v>1585</c:v>
                </c:pt>
                <c:pt idx="1494">
                  <c:v>1565</c:v>
                </c:pt>
                <c:pt idx="1495">
                  <c:v>1555</c:v>
                </c:pt>
                <c:pt idx="1496">
                  <c:v>1560</c:v>
                </c:pt>
                <c:pt idx="1497">
                  <c:v>1545</c:v>
                </c:pt>
                <c:pt idx="1498">
                  <c:v>1550</c:v>
                </c:pt>
                <c:pt idx="1499">
                  <c:v>1555</c:v>
                </c:pt>
                <c:pt idx="1500">
                  <c:v>1540</c:v>
                </c:pt>
                <c:pt idx="1501">
                  <c:v>1525</c:v>
                </c:pt>
                <c:pt idx="1502">
                  <c:v>1540</c:v>
                </c:pt>
                <c:pt idx="1503">
                  <c:v>1570</c:v>
                </c:pt>
                <c:pt idx="1504">
                  <c:v>1525</c:v>
                </c:pt>
                <c:pt idx="1505">
                  <c:v>1570</c:v>
                </c:pt>
                <c:pt idx="1506">
                  <c:v>1575</c:v>
                </c:pt>
                <c:pt idx="1507">
                  <c:v>1535</c:v>
                </c:pt>
                <c:pt idx="1508">
                  <c:v>1555</c:v>
                </c:pt>
                <c:pt idx="1509">
                  <c:v>1545</c:v>
                </c:pt>
                <c:pt idx="1510">
                  <c:v>1555</c:v>
                </c:pt>
                <c:pt idx="1511">
                  <c:v>1560</c:v>
                </c:pt>
                <c:pt idx="1512">
                  <c:v>1545</c:v>
                </c:pt>
                <c:pt idx="1513">
                  <c:v>1545</c:v>
                </c:pt>
                <c:pt idx="1514">
                  <c:v>1565</c:v>
                </c:pt>
                <c:pt idx="1515">
                  <c:v>1530</c:v>
                </c:pt>
                <c:pt idx="1516">
                  <c:v>1540</c:v>
                </c:pt>
                <c:pt idx="1517">
                  <c:v>1550</c:v>
                </c:pt>
                <c:pt idx="1518">
                  <c:v>1550</c:v>
                </c:pt>
                <c:pt idx="1519">
                  <c:v>1555</c:v>
                </c:pt>
                <c:pt idx="1520">
                  <c:v>1545</c:v>
                </c:pt>
                <c:pt idx="1521">
                  <c:v>1545</c:v>
                </c:pt>
                <c:pt idx="1522">
                  <c:v>1520</c:v>
                </c:pt>
                <c:pt idx="1523">
                  <c:v>1540</c:v>
                </c:pt>
                <c:pt idx="1524">
                  <c:v>1555</c:v>
                </c:pt>
                <c:pt idx="1525">
                  <c:v>1565</c:v>
                </c:pt>
                <c:pt idx="1526">
                  <c:v>1575</c:v>
                </c:pt>
                <c:pt idx="1527">
                  <c:v>1555</c:v>
                </c:pt>
                <c:pt idx="1528">
                  <c:v>1540</c:v>
                </c:pt>
                <c:pt idx="1529">
                  <c:v>1555</c:v>
                </c:pt>
                <c:pt idx="1530">
                  <c:v>1550</c:v>
                </c:pt>
                <c:pt idx="1531">
                  <c:v>1545</c:v>
                </c:pt>
                <c:pt idx="1532">
                  <c:v>1560</c:v>
                </c:pt>
                <c:pt idx="1533">
                  <c:v>1575</c:v>
                </c:pt>
                <c:pt idx="1534">
                  <c:v>1555</c:v>
                </c:pt>
                <c:pt idx="1535">
                  <c:v>1570</c:v>
                </c:pt>
                <c:pt idx="1536">
                  <c:v>1570</c:v>
                </c:pt>
                <c:pt idx="1537">
                  <c:v>1550</c:v>
                </c:pt>
                <c:pt idx="1538">
                  <c:v>1550</c:v>
                </c:pt>
                <c:pt idx="1539">
                  <c:v>1555</c:v>
                </c:pt>
                <c:pt idx="1540">
                  <c:v>1555</c:v>
                </c:pt>
                <c:pt idx="1541">
                  <c:v>1555</c:v>
                </c:pt>
                <c:pt idx="1542">
                  <c:v>1560</c:v>
                </c:pt>
                <c:pt idx="1543">
                  <c:v>1555</c:v>
                </c:pt>
                <c:pt idx="1544">
                  <c:v>1540</c:v>
                </c:pt>
                <c:pt idx="1545">
                  <c:v>1560</c:v>
                </c:pt>
                <c:pt idx="1546">
                  <c:v>1560</c:v>
                </c:pt>
                <c:pt idx="1547">
                  <c:v>1550</c:v>
                </c:pt>
                <c:pt idx="1548">
                  <c:v>1545</c:v>
                </c:pt>
                <c:pt idx="1549">
                  <c:v>1565</c:v>
                </c:pt>
                <c:pt idx="1550">
                  <c:v>1555</c:v>
                </c:pt>
                <c:pt idx="1551">
                  <c:v>1560</c:v>
                </c:pt>
                <c:pt idx="1552">
                  <c:v>1570</c:v>
                </c:pt>
                <c:pt idx="1553">
                  <c:v>1580</c:v>
                </c:pt>
                <c:pt idx="1554">
                  <c:v>1550</c:v>
                </c:pt>
                <c:pt idx="1555">
                  <c:v>1555</c:v>
                </c:pt>
                <c:pt idx="1556">
                  <c:v>1560</c:v>
                </c:pt>
                <c:pt idx="1557">
                  <c:v>1535</c:v>
                </c:pt>
                <c:pt idx="1558">
                  <c:v>1560</c:v>
                </c:pt>
                <c:pt idx="1559">
                  <c:v>1560</c:v>
                </c:pt>
                <c:pt idx="1560">
                  <c:v>1535</c:v>
                </c:pt>
                <c:pt idx="1561">
                  <c:v>1540</c:v>
                </c:pt>
                <c:pt idx="1562">
                  <c:v>1590</c:v>
                </c:pt>
                <c:pt idx="1563">
                  <c:v>1540</c:v>
                </c:pt>
                <c:pt idx="1564">
                  <c:v>1555</c:v>
                </c:pt>
                <c:pt idx="1565">
                  <c:v>1550</c:v>
                </c:pt>
                <c:pt idx="1566">
                  <c:v>1560</c:v>
                </c:pt>
                <c:pt idx="1567">
                  <c:v>1550</c:v>
                </c:pt>
                <c:pt idx="1568">
                  <c:v>1555</c:v>
                </c:pt>
                <c:pt idx="1569">
                  <c:v>1560</c:v>
                </c:pt>
                <c:pt idx="1570">
                  <c:v>1575</c:v>
                </c:pt>
                <c:pt idx="1571">
                  <c:v>1525</c:v>
                </c:pt>
                <c:pt idx="1572">
                  <c:v>1535</c:v>
                </c:pt>
                <c:pt idx="1573">
                  <c:v>1530</c:v>
                </c:pt>
                <c:pt idx="1574">
                  <c:v>1545</c:v>
                </c:pt>
                <c:pt idx="1575">
                  <c:v>1530</c:v>
                </c:pt>
                <c:pt idx="1576">
                  <c:v>1530</c:v>
                </c:pt>
                <c:pt idx="1577">
                  <c:v>1540</c:v>
                </c:pt>
                <c:pt idx="1578">
                  <c:v>1565</c:v>
                </c:pt>
                <c:pt idx="1579">
                  <c:v>1565</c:v>
                </c:pt>
                <c:pt idx="1580">
                  <c:v>1545</c:v>
                </c:pt>
                <c:pt idx="1581">
                  <c:v>1545</c:v>
                </c:pt>
                <c:pt idx="1582">
                  <c:v>1560</c:v>
                </c:pt>
                <c:pt idx="1583">
                  <c:v>1565</c:v>
                </c:pt>
                <c:pt idx="1584">
                  <c:v>1525</c:v>
                </c:pt>
                <c:pt idx="1585">
                  <c:v>1535</c:v>
                </c:pt>
                <c:pt idx="1586">
                  <c:v>1560</c:v>
                </c:pt>
                <c:pt idx="1587">
                  <c:v>1570</c:v>
                </c:pt>
                <c:pt idx="1588">
                  <c:v>1565</c:v>
                </c:pt>
                <c:pt idx="1589">
                  <c:v>1555</c:v>
                </c:pt>
                <c:pt idx="1590">
                  <c:v>1535</c:v>
                </c:pt>
                <c:pt idx="1591">
                  <c:v>1545</c:v>
                </c:pt>
                <c:pt idx="1592">
                  <c:v>1560</c:v>
                </c:pt>
                <c:pt idx="1593">
                  <c:v>1545</c:v>
                </c:pt>
                <c:pt idx="1594">
                  <c:v>1525</c:v>
                </c:pt>
                <c:pt idx="1595">
                  <c:v>1535</c:v>
                </c:pt>
                <c:pt idx="1596">
                  <c:v>1550</c:v>
                </c:pt>
                <c:pt idx="1597">
                  <c:v>1555</c:v>
                </c:pt>
                <c:pt idx="1598">
                  <c:v>1560</c:v>
                </c:pt>
                <c:pt idx="1599">
                  <c:v>1555</c:v>
                </c:pt>
                <c:pt idx="1600">
                  <c:v>1550</c:v>
                </c:pt>
                <c:pt idx="1601">
                  <c:v>1550</c:v>
                </c:pt>
                <c:pt idx="1602">
                  <c:v>1550</c:v>
                </c:pt>
                <c:pt idx="1603">
                  <c:v>1535</c:v>
                </c:pt>
                <c:pt idx="1604">
                  <c:v>1550</c:v>
                </c:pt>
                <c:pt idx="1605">
                  <c:v>1550</c:v>
                </c:pt>
                <c:pt idx="1606">
                  <c:v>1570</c:v>
                </c:pt>
                <c:pt idx="1607">
                  <c:v>1570</c:v>
                </c:pt>
                <c:pt idx="1608">
                  <c:v>1570</c:v>
                </c:pt>
                <c:pt idx="1609">
                  <c:v>1550</c:v>
                </c:pt>
                <c:pt idx="1610">
                  <c:v>1570</c:v>
                </c:pt>
                <c:pt idx="1611">
                  <c:v>1550</c:v>
                </c:pt>
                <c:pt idx="1612">
                  <c:v>1550</c:v>
                </c:pt>
                <c:pt idx="1613">
                  <c:v>1570</c:v>
                </c:pt>
                <c:pt idx="1614">
                  <c:v>1540</c:v>
                </c:pt>
                <c:pt idx="1615">
                  <c:v>1535</c:v>
                </c:pt>
                <c:pt idx="1616">
                  <c:v>1530</c:v>
                </c:pt>
                <c:pt idx="1617">
                  <c:v>1530</c:v>
                </c:pt>
                <c:pt idx="1618">
                  <c:v>1550</c:v>
                </c:pt>
                <c:pt idx="1619">
                  <c:v>1570</c:v>
                </c:pt>
                <c:pt idx="1620">
                  <c:v>1550</c:v>
                </c:pt>
                <c:pt idx="1621">
                  <c:v>1550</c:v>
                </c:pt>
                <c:pt idx="1622">
                  <c:v>1550</c:v>
                </c:pt>
                <c:pt idx="1623">
                  <c:v>1550</c:v>
                </c:pt>
                <c:pt idx="1624">
                  <c:v>1555</c:v>
                </c:pt>
                <c:pt idx="1625">
                  <c:v>1545</c:v>
                </c:pt>
                <c:pt idx="1626">
                  <c:v>1520</c:v>
                </c:pt>
                <c:pt idx="1627">
                  <c:v>1530</c:v>
                </c:pt>
                <c:pt idx="1628">
                  <c:v>1525</c:v>
                </c:pt>
                <c:pt idx="1629">
                  <c:v>1530</c:v>
                </c:pt>
                <c:pt idx="1630">
                  <c:v>1520</c:v>
                </c:pt>
                <c:pt idx="1631">
                  <c:v>1535</c:v>
                </c:pt>
                <c:pt idx="1632">
                  <c:v>1560</c:v>
                </c:pt>
                <c:pt idx="1633">
                  <c:v>1555</c:v>
                </c:pt>
                <c:pt idx="1634">
                  <c:v>1555</c:v>
                </c:pt>
                <c:pt idx="1635">
                  <c:v>1535</c:v>
                </c:pt>
                <c:pt idx="1636">
                  <c:v>1545</c:v>
                </c:pt>
                <c:pt idx="1637">
                  <c:v>1555</c:v>
                </c:pt>
                <c:pt idx="1638">
                  <c:v>1565</c:v>
                </c:pt>
                <c:pt idx="1639">
                  <c:v>1540</c:v>
                </c:pt>
                <c:pt idx="1640">
                  <c:v>1550</c:v>
                </c:pt>
                <c:pt idx="1641">
                  <c:v>1575</c:v>
                </c:pt>
                <c:pt idx="1642">
                  <c:v>1560</c:v>
                </c:pt>
                <c:pt idx="1643">
                  <c:v>1565</c:v>
                </c:pt>
                <c:pt idx="1644">
                  <c:v>1555</c:v>
                </c:pt>
                <c:pt idx="1645">
                  <c:v>1565</c:v>
                </c:pt>
                <c:pt idx="1646">
                  <c:v>1575</c:v>
                </c:pt>
                <c:pt idx="1647">
                  <c:v>1555</c:v>
                </c:pt>
                <c:pt idx="1648">
                  <c:v>1560</c:v>
                </c:pt>
                <c:pt idx="1649">
                  <c:v>1585</c:v>
                </c:pt>
                <c:pt idx="1650">
                  <c:v>1560</c:v>
                </c:pt>
                <c:pt idx="1651">
                  <c:v>1545</c:v>
                </c:pt>
                <c:pt idx="1652">
                  <c:v>1560</c:v>
                </c:pt>
                <c:pt idx="1653">
                  <c:v>1555</c:v>
                </c:pt>
                <c:pt idx="1654">
                  <c:v>1545</c:v>
                </c:pt>
                <c:pt idx="1655">
                  <c:v>1565</c:v>
                </c:pt>
                <c:pt idx="1656">
                  <c:v>1570</c:v>
                </c:pt>
                <c:pt idx="1657">
                  <c:v>1550</c:v>
                </c:pt>
                <c:pt idx="1658">
                  <c:v>1555</c:v>
                </c:pt>
                <c:pt idx="1659">
                  <c:v>1555</c:v>
                </c:pt>
                <c:pt idx="1660">
                  <c:v>1535</c:v>
                </c:pt>
                <c:pt idx="1661">
                  <c:v>1525</c:v>
                </c:pt>
                <c:pt idx="1662">
                  <c:v>1545</c:v>
                </c:pt>
                <c:pt idx="1663">
                  <c:v>1545</c:v>
                </c:pt>
                <c:pt idx="1664">
                  <c:v>1550</c:v>
                </c:pt>
                <c:pt idx="1665">
                  <c:v>1540</c:v>
                </c:pt>
                <c:pt idx="1666">
                  <c:v>1545</c:v>
                </c:pt>
                <c:pt idx="1667">
                  <c:v>1565</c:v>
                </c:pt>
                <c:pt idx="1668">
                  <c:v>1570</c:v>
                </c:pt>
                <c:pt idx="1669">
                  <c:v>1555</c:v>
                </c:pt>
                <c:pt idx="1670">
                  <c:v>1550</c:v>
                </c:pt>
                <c:pt idx="1671">
                  <c:v>1545</c:v>
                </c:pt>
                <c:pt idx="1672">
                  <c:v>1560</c:v>
                </c:pt>
                <c:pt idx="1673">
                  <c:v>1555</c:v>
                </c:pt>
                <c:pt idx="1674">
                  <c:v>1525</c:v>
                </c:pt>
                <c:pt idx="1675">
                  <c:v>1565</c:v>
                </c:pt>
                <c:pt idx="1676">
                  <c:v>1530</c:v>
                </c:pt>
                <c:pt idx="1677">
                  <c:v>1550</c:v>
                </c:pt>
                <c:pt idx="1678">
                  <c:v>1535</c:v>
                </c:pt>
                <c:pt idx="1679">
                  <c:v>1525</c:v>
                </c:pt>
                <c:pt idx="1680">
                  <c:v>1570</c:v>
                </c:pt>
                <c:pt idx="1681">
                  <c:v>1540</c:v>
                </c:pt>
                <c:pt idx="1682">
                  <c:v>1550</c:v>
                </c:pt>
                <c:pt idx="1683">
                  <c:v>1565</c:v>
                </c:pt>
                <c:pt idx="1684">
                  <c:v>1535</c:v>
                </c:pt>
                <c:pt idx="1685">
                  <c:v>1540</c:v>
                </c:pt>
                <c:pt idx="1686">
                  <c:v>1535</c:v>
                </c:pt>
                <c:pt idx="1687">
                  <c:v>1535</c:v>
                </c:pt>
                <c:pt idx="1688">
                  <c:v>1535</c:v>
                </c:pt>
                <c:pt idx="1689">
                  <c:v>1540</c:v>
                </c:pt>
                <c:pt idx="1690">
                  <c:v>1545</c:v>
                </c:pt>
                <c:pt idx="1691">
                  <c:v>1525</c:v>
                </c:pt>
                <c:pt idx="1692">
                  <c:v>1535</c:v>
                </c:pt>
                <c:pt idx="1693">
                  <c:v>1545</c:v>
                </c:pt>
                <c:pt idx="1694">
                  <c:v>1540</c:v>
                </c:pt>
                <c:pt idx="1695">
                  <c:v>1545</c:v>
                </c:pt>
                <c:pt idx="1696">
                  <c:v>1560</c:v>
                </c:pt>
                <c:pt idx="1697">
                  <c:v>1560</c:v>
                </c:pt>
                <c:pt idx="1698">
                  <c:v>1540</c:v>
                </c:pt>
                <c:pt idx="1699">
                  <c:v>1550</c:v>
                </c:pt>
                <c:pt idx="1700">
                  <c:v>1550</c:v>
                </c:pt>
                <c:pt idx="1701">
                  <c:v>1535</c:v>
                </c:pt>
                <c:pt idx="1702">
                  <c:v>1550</c:v>
                </c:pt>
                <c:pt idx="1703">
                  <c:v>1565</c:v>
                </c:pt>
                <c:pt idx="1704">
                  <c:v>1555</c:v>
                </c:pt>
                <c:pt idx="1705">
                  <c:v>1555</c:v>
                </c:pt>
                <c:pt idx="1706">
                  <c:v>1535</c:v>
                </c:pt>
                <c:pt idx="1707">
                  <c:v>1530</c:v>
                </c:pt>
                <c:pt idx="1708">
                  <c:v>1565</c:v>
                </c:pt>
                <c:pt idx="1709">
                  <c:v>1560</c:v>
                </c:pt>
                <c:pt idx="1710">
                  <c:v>1535</c:v>
                </c:pt>
                <c:pt idx="1711">
                  <c:v>1565</c:v>
                </c:pt>
                <c:pt idx="1712">
                  <c:v>1600</c:v>
                </c:pt>
                <c:pt idx="1713">
                  <c:v>1610</c:v>
                </c:pt>
                <c:pt idx="1714">
                  <c:v>1605</c:v>
                </c:pt>
                <c:pt idx="1715">
                  <c:v>1645</c:v>
                </c:pt>
                <c:pt idx="1716">
                  <c:v>1680</c:v>
                </c:pt>
                <c:pt idx="1717">
                  <c:v>1690</c:v>
                </c:pt>
                <c:pt idx="1718">
                  <c:v>1730</c:v>
                </c:pt>
                <c:pt idx="1719">
                  <c:v>1780</c:v>
                </c:pt>
                <c:pt idx="1720">
                  <c:v>1880</c:v>
                </c:pt>
                <c:pt idx="1721">
                  <c:v>1875</c:v>
                </c:pt>
                <c:pt idx="1722">
                  <c:v>1825</c:v>
                </c:pt>
                <c:pt idx="1723">
                  <c:v>1865</c:v>
                </c:pt>
                <c:pt idx="1724">
                  <c:v>1900</c:v>
                </c:pt>
                <c:pt idx="1725">
                  <c:v>1990</c:v>
                </c:pt>
                <c:pt idx="1726">
                  <c:v>2135</c:v>
                </c:pt>
                <c:pt idx="1727">
                  <c:v>2230</c:v>
                </c:pt>
                <c:pt idx="1728">
                  <c:v>2165</c:v>
                </c:pt>
                <c:pt idx="1729">
                  <c:v>2260</c:v>
                </c:pt>
                <c:pt idx="1730">
                  <c:v>2160</c:v>
                </c:pt>
                <c:pt idx="1731">
                  <c:v>2020</c:v>
                </c:pt>
                <c:pt idx="1732">
                  <c:v>1975</c:v>
                </c:pt>
                <c:pt idx="1733">
                  <c:v>1990</c:v>
                </c:pt>
                <c:pt idx="1734">
                  <c:v>1955</c:v>
                </c:pt>
                <c:pt idx="1735">
                  <c:v>1945</c:v>
                </c:pt>
                <c:pt idx="1736">
                  <c:v>1885</c:v>
                </c:pt>
                <c:pt idx="1737">
                  <c:v>1820</c:v>
                </c:pt>
                <c:pt idx="1738">
                  <c:v>1755</c:v>
                </c:pt>
                <c:pt idx="1739">
                  <c:v>1660</c:v>
                </c:pt>
                <c:pt idx="1740">
                  <c:v>1685</c:v>
                </c:pt>
                <c:pt idx="1741">
                  <c:v>1665</c:v>
                </c:pt>
                <c:pt idx="1742">
                  <c:v>1640</c:v>
                </c:pt>
                <c:pt idx="1743">
                  <c:v>1615</c:v>
                </c:pt>
                <c:pt idx="1744">
                  <c:v>1590</c:v>
                </c:pt>
                <c:pt idx="1745">
                  <c:v>1575</c:v>
                </c:pt>
                <c:pt idx="1746">
                  <c:v>1570</c:v>
                </c:pt>
                <c:pt idx="1747">
                  <c:v>1560</c:v>
                </c:pt>
                <c:pt idx="1748">
                  <c:v>1555</c:v>
                </c:pt>
                <c:pt idx="1749">
                  <c:v>1560</c:v>
                </c:pt>
                <c:pt idx="1750">
                  <c:v>1540</c:v>
                </c:pt>
                <c:pt idx="1751">
                  <c:v>1555</c:v>
                </c:pt>
                <c:pt idx="1752">
                  <c:v>1565</c:v>
                </c:pt>
                <c:pt idx="1753">
                  <c:v>1545</c:v>
                </c:pt>
                <c:pt idx="1754">
                  <c:v>1555</c:v>
                </c:pt>
                <c:pt idx="1755">
                  <c:v>1570</c:v>
                </c:pt>
                <c:pt idx="1756">
                  <c:v>1575</c:v>
                </c:pt>
                <c:pt idx="1757">
                  <c:v>1575</c:v>
                </c:pt>
                <c:pt idx="1758">
                  <c:v>1550</c:v>
                </c:pt>
                <c:pt idx="1759">
                  <c:v>1540</c:v>
                </c:pt>
                <c:pt idx="1760">
                  <c:v>1550</c:v>
                </c:pt>
                <c:pt idx="1761">
                  <c:v>1555</c:v>
                </c:pt>
                <c:pt idx="1762">
                  <c:v>1535</c:v>
                </c:pt>
                <c:pt idx="1763">
                  <c:v>1525</c:v>
                </c:pt>
                <c:pt idx="1764">
                  <c:v>1540</c:v>
                </c:pt>
                <c:pt idx="1765">
                  <c:v>1545</c:v>
                </c:pt>
                <c:pt idx="1766">
                  <c:v>1540</c:v>
                </c:pt>
                <c:pt idx="1767">
                  <c:v>1545</c:v>
                </c:pt>
                <c:pt idx="1768">
                  <c:v>1550</c:v>
                </c:pt>
                <c:pt idx="1769">
                  <c:v>1540</c:v>
                </c:pt>
                <c:pt idx="1770">
                  <c:v>1520</c:v>
                </c:pt>
                <c:pt idx="1771">
                  <c:v>1540</c:v>
                </c:pt>
                <c:pt idx="1772">
                  <c:v>1545</c:v>
                </c:pt>
                <c:pt idx="1773">
                  <c:v>1550</c:v>
                </c:pt>
                <c:pt idx="1774">
                  <c:v>1545</c:v>
                </c:pt>
                <c:pt idx="1775">
                  <c:v>1540</c:v>
                </c:pt>
                <c:pt idx="1776">
                  <c:v>1530</c:v>
                </c:pt>
                <c:pt idx="1777">
                  <c:v>1545</c:v>
                </c:pt>
                <c:pt idx="1778">
                  <c:v>1540</c:v>
                </c:pt>
                <c:pt idx="1779">
                  <c:v>1520</c:v>
                </c:pt>
                <c:pt idx="1780">
                  <c:v>1530</c:v>
                </c:pt>
                <c:pt idx="1781">
                  <c:v>1570</c:v>
                </c:pt>
                <c:pt idx="1782">
                  <c:v>1540</c:v>
                </c:pt>
                <c:pt idx="1783">
                  <c:v>1525</c:v>
                </c:pt>
                <c:pt idx="1784">
                  <c:v>1535</c:v>
                </c:pt>
                <c:pt idx="1785">
                  <c:v>1525</c:v>
                </c:pt>
                <c:pt idx="1786">
                  <c:v>1525</c:v>
                </c:pt>
                <c:pt idx="1787">
                  <c:v>1545</c:v>
                </c:pt>
                <c:pt idx="1788">
                  <c:v>1555</c:v>
                </c:pt>
                <c:pt idx="1789">
                  <c:v>1530</c:v>
                </c:pt>
                <c:pt idx="1790">
                  <c:v>1510</c:v>
                </c:pt>
                <c:pt idx="1791">
                  <c:v>1550</c:v>
                </c:pt>
                <c:pt idx="1792">
                  <c:v>1570</c:v>
                </c:pt>
                <c:pt idx="1793">
                  <c:v>1545</c:v>
                </c:pt>
                <c:pt idx="1794">
                  <c:v>1575</c:v>
                </c:pt>
                <c:pt idx="1795">
                  <c:v>1530</c:v>
                </c:pt>
                <c:pt idx="1796">
                  <c:v>1555</c:v>
                </c:pt>
                <c:pt idx="1797">
                  <c:v>1545</c:v>
                </c:pt>
                <c:pt idx="1798">
                  <c:v>1555</c:v>
                </c:pt>
                <c:pt idx="1799">
                  <c:v>1545</c:v>
                </c:pt>
                <c:pt idx="1800">
                  <c:v>1520</c:v>
                </c:pt>
                <c:pt idx="1801">
                  <c:v>1550</c:v>
                </c:pt>
                <c:pt idx="1802">
                  <c:v>1525</c:v>
                </c:pt>
                <c:pt idx="1803">
                  <c:v>1545</c:v>
                </c:pt>
                <c:pt idx="1804">
                  <c:v>1530</c:v>
                </c:pt>
                <c:pt idx="1805">
                  <c:v>1540</c:v>
                </c:pt>
                <c:pt idx="1806">
                  <c:v>1565</c:v>
                </c:pt>
                <c:pt idx="1807">
                  <c:v>1535</c:v>
                </c:pt>
                <c:pt idx="1808">
                  <c:v>1535</c:v>
                </c:pt>
                <c:pt idx="1809">
                  <c:v>1535</c:v>
                </c:pt>
                <c:pt idx="1810">
                  <c:v>1540</c:v>
                </c:pt>
                <c:pt idx="1811">
                  <c:v>1545</c:v>
                </c:pt>
                <c:pt idx="1812">
                  <c:v>1550</c:v>
                </c:pt>
                <c:pt idx="1813">
                  <c:v>1530</c:v>
                </c:pt>
                <c:pt idx="1814">
                  <c:v>1520</c:v>
                </c:pt>
                <c:pt idx="1815">
                  <c:v>1530</c:v>
                </c:pt>
                <c:pt idx="1816">
                  <c:v>1535</c:v>
                </c:pt>
                <c:pt idx="1817">
                  <c:v>1525</c:v>
                </c:pt>
                <c:pt idx="1818">
                  <c:v>1535</c:v>
                </c:pt>
                <c:pt idx="1819">
                  <c:v>1550</c:v>
                </c:pt>
                <c:pt idx="1820">
                  <c:v>1535</c:v>
                </c:pt>
                <c:pt idx="1821">
                  <c:v>1535</c:v>
                </c:pt>
                <c:pt idx="1822">
                  <c:v>1540</c:v>
                </c:pt>
                <c:pt idx="1823">
                  <c:v>1530</c:v>
                </c:pt>
                <c:pt idx="1824">
                  <c:v>1540</c:v>
                </c:pt>
                <c:pt idx="1825">
                  <c:v>1540</c:v>
                </c:pt>
                <c:pt idx="1826">
                  <c:v>1535</c:v>
                </c:pt>
                <c:pt idx="1827">
                  <c:v>1540</c:v>
                </c:pt>
                <c:pt idx="1828">
                  <c:v>1550</c:v>
                </c:pt>
                <c:pt idx="1829">
                  <c:v>1555</c:v>
                </c:pt>
                <c:pt idx="1830">
                  <c:v>1560</c:v>
                </c:pt>
                <c:pt idx="1831">
                  <c:v>1550</c:v>
                </c:pt>
                <c:pt idx="1832">
                  <c:v>1540</c:v>
                </c:pt>
                <c:pt idx="1833">
                  <c:v>1535</c:v>
                </c:pt>
                <c:pt idx="1834">
                  <c:v>1535</c:v>
                </c:pt>
                <c:pt idx="1835">
                  <c:v>1540</c:v>
                </c:pt>
                <c:pt idx="1836">
                  <c:v>1545</c:v>
                </c:pt>
                <c:pt idx="1837">
                  <c:v>1540</c:v>
                </c:pt>
                <c:pt idx="1838">
                  <c:v>1550</c:v>
                </c:pt>
                <c:pt idx="1839">
                  <c:v>1525</c:v>
                </c:pt>
                <c:pt idx="1840">
                  <c:v>1525</c:v>
                </c:pt>
                <c:pt idx="1841">
                  <c:v>1545</c:v>
                </c:pt>
                <c:pt idx="1842">
                  <c:v>1515</c:v>
                </c:pt>
                <c:pt idx="1843">
                  <c:v>1550</c:v>
                </c:pt>
                <c:pt idx="1844">
                  <c:v>1545</c:v>
                </c:pt>
                <c:pt idx="1845">
                  <c:v>1535</c:v>
                </c:pt>
                <c:pt idx="1846">
                  <c:v>1540</c:v>
                </c:pt>
                <c:pt idx="1847">
                  <c:v>1520</c:v>
                </c:pt>
                <c:pt idx="1848">
                  <c:v>1555</c:v>
                </c:pt>
                <c:pt idx="1849">
                  <c:v>1540</c:v>
                </c:pt>
                <c:pt idx="1850">
                  <c:v>1540</c:v>
                </c:pt>
                <c:pt idx="1851">
                  <c:v>1530</c:v>
                </c:pt>
                <c:pt idx="1852">
                  <c:v>1525</c:v>
                </c:pt>
                <c:pt idx="1853">
                  <c:v>1525</c:v>
                </c:pt>
                <c:pt idx="1854">
                  <c:v>1530</c:v>
                </c:pt>
                <c:pt idx="1855">
                  <c:v>1520</c:v>
                </c:pt>
                <c:pt idx="1856">
                  <c:v>1540</c:v>
                </c:pt>
                <c:pt idx="1857">
                  <c:v>1550</c:v>
                </c:pt>
                <c:pt idx="1858">
                  <c:v>1540</c:v>
                </c:pt>
                <c:pt idx="1859">
                  <c:v>1565</c:v>
                </c:pt>
                <c:pt idx="1860">
                  <c:v>1535</c:v>
                </c:pt>
                <c:pt idx="1861">
                  <c:v>1520</c:v>
                </c:pt>
                <c:pt idx="1862">
                  <c:v>1535</c:v>
                </c:pt>
                <c:pt idx="1863">
                  <c:v>1540</c:v>
                </c:pt>
                <c:pt idx="1864">
                  <c:v>1525</c:v>
                </c:pt>
                <c:pt idx="1865">
                  <c:v>1540</c:v>
                </c:pt>
                <c:pt idx="1866">
                  <c:v>1530</c:v>
                </c:pt>
                <c:pt idx="1867">
                  <c:v>1525</c:v>
                </c:pt>
                <c:pt idx="1868">
                  <c:v>1525</c:v>
                </c:pt>
                <c:pt idx="1869">
                  <c:v>1545</c:v>
                </c:pt>
                <c:pt idx="1870">
                  <c:v>1545</c:v>
                </c:pt>
                <c:pt idx="1871">
                  <c:v>1545</c:v>
                </c:pt>
                <c:pt idx="1872">
                  <c:v>1545</c:v>
                </c:pt>
                <c:pt idx="1873">
                  <c:v>1550</c:v>
                </c:pt>
                <c:pt idx="1874">
                  <c:v>1555</c:v>
                </c:pt>
                <c:pt idx="1875">
                  <c:v>1540</c:v>
                </c:pt>
                <c:pt idx="1876">
                  <c:v>1540</c:v>
                </c:pt>
                <c:pt idx="1877">
                  <c:v>1535</c:v>
                </c:pt>
                <c:pt idx="1878">
                  <c:v>1540</c:v>
                </c:pt>
                <c:pt idx="1879">
                  <c:v>1530</c:v>
                </c:pt>
                <c:pt idx="1880">
                  <c:v>1540</c:v>
                </c:pt>
                <c:pt idx="1881">
                  <c:v>1545</c:v>
                </c:pt>
                <c:pt idx="1882">
                  <c:v>1545</c:v>
                </c:pt>
                <c:pt idx="1883">
                  <c:v>1540</c:v>
                </c:pt>
                <c:pt idx="1884">
                  <c:v>1545</c:v>
                </c:pt>
                <c:pt idx="1885">
                  <c:v>1530</c:v>
                </c:pt>
                <c:pt idx="1886">
                  <c:v>1545</c:v>
                </c:pt>
                <c:pt idx="1887">
                  <c:v>1550</c:v>
                </c:pt>
                <c:pt idx="1888">
                  <c:v>1540</c:v>
                </c:pt>
                <c:pt idx="1889">
                  <c:v>1525</c:v>
                </c:pt>
                <c:pt idx="1890">
                  <c:v>1525</c:v>
                </c:pt>
                <c:pt idx="1891">
                  <c:v>1530</c:v>
                </c:pt>
                <c:pt idx="1892">
                  <c:v>1540</c:v>
                </c:pt>
                <c:pt idx="1893">
                  <c:v>1525</c:v>
                </c:pt>
                <c:pt idx="1894">
                  <c:v>1540</c:v>
                </c:pt>
                <c:pt idx="1895">
                  <c:v>1550</c:v>
                </c:pt>
                <c:pt idx="1896">
                  <c:v>1530</c:v>
                </c:pt>
                <c:pt idx="1897">
                  <c:v>1535</c:v>
                </c:pt>
                <c:pt idx="1898">
                  <c:v>1530</c:v>
                </c:pt>
                <c:pt idx="1899">
                  <c:v>1525</c:v>
                </c:pt>
                <c:pt idx="1900">
                  <c:v>1535</c:v>
                </c:pt>
                <c:pt idx="1901">
                  <c:v>1545</c:v>
                </c:pt>
                <c:pt idx="1902">
                  <c:v>1530</c:v>
                </c:pt>
                <c:pt idx="1903">
                  <c:v>1520</c:v>
                </c:pt>
                <c:pt idx="1904">
                  <c:v>1510</c:v>
                </c:pt>
                <c:pt idx="1905">
                  <c:v>1535</c:v>
                </c:pt>
                <c:pt idx="1906">
                  <c:v>1520</c:v>
                </c:pt>
                <c:pt idx="1907">
                  <c:v>1530</c:v>
                </c:pt>
                <c:pt idx="1908">
                  <c:v>1550</c:v>
                </c:pt>
                <c:pt idx="1909">
                  <c:v>1525</c:v>
                </c:pt>
                <c:pt idx="1910">
                  <c:v>1545</c:v>
                </c:pt>
                <c:pt idx="1911">
                  <c:v>1550</c:v>
                </c:pt>
                <c:pt idx="1912">
                  <c:v>1545</c:v>
                </c:pt>
                <c:pt idx="1913">
                  <c:v>1510</c:v>
                </c:pt>
                <c:pt idx="1914">
                  <c:v>1535</c:v>
                </c:pt>
                <c:pt idx="1915">
                  <c:v>1525</c:v>
                </c:pt>
                <c:pt idx="1916">
                  <c:v>1540</c:v>
                </c:pt>
                <c:pt idx="1917">
                  <c:v>1525</c:v>
                </c:pt>
                <c:pt idx="1918">
                  <c:v>1530</c:v>
                </c:pt>
                <c:pt idx="1919">
                  <c:v>1550</c:v>
                </c:pt>
                <c:pt idx="1920">
                  <c:v>1535</c:v>
                </c:pt>
                <c:pt idx="1921">
                  <c:v>1540</c:v>
                </c:pt>
                <c:pt idx="1922">
                  <c:v>1545</c:v>
                </c:pt>
                <c:pt idx="1923">
                  <c:v>1520</c:v>
                </c:pt>
                <c:pt idx="1924">
                  <c:v>1530</c:v>
                </c:pt>
                <c:pt idx="1925">
                  <c:v>1525</c:v>
                </c:pt>
                <c:pt idx="1926">
                  <c:v>1530</c:v>
                </c:pt>
                <c:pt idx="1927">
                  <c:v>1540</c:v>
                </c:pt>
                <c:pt idx="1928">
                  <c:v>1545</c:v>
                </c:pt>
                <c:pt idx="1929">
                  <c:v>1535</c:v>
                </c:pt>
                <c:pt idx="1930">
                  <c:v>1530</c:v>
                </c:pt>
                <c:pt idx="1931">
                  <c:v>1530</c:v>
                </c:pt>
                <c:pt idx="1932">
                  <c:v>1530</c:v>
                </c:pt>
                <c:pt idx="1933">
                  <c:v>1525</c:v>
                </c:pt>
                <c:pt idx="1934">
                  <c:v>1545</c:v>
                </c:pt>
                <c:pt idx="1935">
                  <c:v>1550</c:v>
                </c:pt>
                <c:pt idx="1936">
                  <c:v>1540</c:v>
                </c:pt>
                <c:pt idx="1937">
                  <c:v>1555</c:v>
                </c:pt>
                <c:pt idx="1938">
                  <c:v>1545</c:v>
                </c:pt>
                <c:pt idx="1939">
                  <c:v>1535</c:v>
                </c:pt>
                <c:pt idx="1940">
                  <c:v>1525</c:v>
                </c:pt>
                <c:pt idx="1941">
                  <c:v>1530</c:v>
                </c:pt>
                <c:pt idx="1942">
                  <c:v>1545</c:v>
                </c:pt>
                <c:pt idx="1943">
                  <c:v>1540</c:v>
                </c:pt>
                <c:pt idx="1944">
                  <c:v>1525</c:v>
                </c:pt>
                <c:pt idx="1945">
                  <c:v>1520</c:v>
                </c:pt>
                <c:pt idx="1946">
                  <c:v>1535</c:v>
                </c:pt>
                <c:pt idx="1947">
                  <c:v>1535</c:v>
                </c:pt>
                <c:pt idx="1948">
                  <c:v>1535</c:v>
                </c:pt>
                <c:pt idx="1949">
                  <c:v>1545</c:v>
                </c:pt>
                <c:pt idx="1950">
                  <c:v>1535</c:v>
                </c:pt>
                <c:pt idx="1951">
                  <c:v>1525</c:v>
                </c:pt>
                <c:pt idx="1952">
                  <c:v>1535</c:v>
                </c:pt>
                <c:pt idx="1953">
                  <c:v>1540</c:v>
                </c:pt>
                <c:pt idx="1954">
                  <c:v>1530</c:v>
                </c:pt>
                <c:pt idx="1955">
                  <c:v>1525</c:v>
                </c:pt>
                <c:pt idx="1956">
                  <c:v>1535</c:v>
                </c:pt>
                <c:pt idx="1957">
                  <c:v>1530</c:v>
                </c:pt>
                <c:pt idx="1958">
                  <c:v>1540</c:v>
                </c:pt>
                <c:pt idx="1959">
                  <c:v>1520</c:v>
                </c:pt>
                <c:pt idx="1960">
                  <c:v>1530</c:v>
                </c:pt>
                <c:pt idx="1961">
                  <c:v>1535</c:v>
                </c:pt>
                <c:pt idx="1962">
                  <c:v>1530</c:v>
                </c:pt>
                <c:pt idx="1963">
                  <c:v>1540</c:v>
                </c:pt>
                <c:pt idx="1964">
                  <c:v>1525</c:v>
                </c:pt>
                <c:pt idx="1965">
                  <c:v>1525</c:v>
                </c:pt>
                <c:pt idx="1966">
                  <c:v>1515</c:v>
                </c:pt>
                <c:pt idx="1967">
                  <c:v>1535</c:v>
                </c:pt>
                <c:pt idx="1968">
                  <c:v>1535</c:v>
                </c:pt>
                <c:pt idx="1969">
                  <c:v>1535</c:v>
                </c:pt>
                <c:pt idx="1970">
                  <c:v>1530</c:v>
                </c:pt>
                <c:pt idx="1971">
                  <c:v>1530</c:v>
                </c:pt>
                <c:pt idx="1972">
                  <c:v>1520</c:v>
                </c:pt>
                <c:pt idx="1973">
                  <c:v>1540</c:v>
                </c:pt>
                <c:pt idx="1974">
                  <c:v>1540</c:v>
                </c:pt>
                <c:pt idx="1975">
                  <c:v>1565</c:v>
                </c:pt>
                <c:pt idx="1976">
                  <c:v>1535</c:v>
                </c:pt>
                <c:pt idx="1977">
                  <c:v>1540</c:v>
                </c:pt>
                <c:pt idx="1978">
                  <c:v>1525</c:v>
                </c:pt>
                <c:pt idx="1979">
                  <c:v>1535</c:v>
                </c:pt>
                <c:pt idx="1980">
                  <c:v>1535</c:v>
                </c:pt>
                <c:pt idx="1981">
                  <c:v>1525</c:v>
                </c:pt>
                <c:pt idx="1982">
                  <c:v>1550</c:v>
                </c:pt>
                <c:pt idx="1983">
                  <c:v>1550</c:v>
                </c:pt>
                <c:pt idx="1984">
                  <c:v>1530</c:v>
                </c:pt>
                <c:pt idx="1985">
                  <c:v>1530</c:v>
                </c:pt>
                <c:pt idx="1986">
                  <c:v>1515</c:v>
                </c:pt>
                <c:pt idx="1987">
                  <c:v>1530</c:v>
                </c:pt>
                <c:pt idx="1988">
                  <c:v>1545</c:v>
                </c:pt>
                <c:pt idx="1989">
                  <c:v>1535</c:v>
                </c:pt>
                <c:pt idx="1990">
                  <c:v>1530</c:v>
                </c:pt>
                <c:pt idx="1991">
                  <c:v>1535</c:v>
                </c:pt>
                <c:pt idx="1992">
                  <c:v>1540</c:v>
                </c:pt>
                <c:pt idx="1993">
                  <c:v>1545</c:v>
                </c:pt>
                <c:pt idx="1994">
                  <c:v>1545</c:v>
                </c:pt>
                <c:pt idx="1995">
                  <c:v>1545</c:v>
                </c:pt>
                <c:pt idx="1996">
                  <c:v>1545</c:v>
                </c:pt>
                <c:pt idx="1997">
                  <c:v>1570</c:v>
                </c:pt>
                <c:pt idx="1998">
                  <c:v>1590</c:v>
                </c:pt>
                <c:pt idx="1999">
                  <c:v>1585</c:v>
                </c:pt>
                <c:pt idx="2000">
                  <c:v>1595</c:v>
                </c:pt>
                <c:pt idx="2001">
                  <c:v>1555</c:v>
                </c:pt>
                <c:pt idx="2002">
                  <c:v>1530</c:v>
                </c:pt>
                <c:pt idx="2003">
                  <c:v>1560</c:v>
                </c:pt>
                <c:pt idx="2004">
                  <c:v>1560</c:v>
                </c:pt>
                <c:pt idx="2005">
                  <c:v>1555</c:v>
                </c:pt>
                <c:pt idx="2006">
                  <c:v>1555</c:v>
                </c:pt>
                <c:pt idx="2007">
                  <c:v>1565</c:v>
                </c:pt>
                <c:pt idx="2008">
                  <c:v>1575</c:v>
                </c:pt>
                <c:pt idx="2009">
                  <c:v>1580</c:v>
                </c:pt>
                <c:pt idx="2010">
                  <c:v>1575</c:v>
                </c:pt>
                <c:pt idx="2011">
                  <c:v>1540</c:v>
                </c:pt>
                <c:pt idx="2012">
                  <c:v>1535</c:v>
                </c:pt>
                <c:pt idx="2013">
                  <c:v>1530</c:v>
                </c:pt>
                <c:pt idx="2014">
                  <c:v>1510</c:v>
                </c:pt>
                <c:pt idx="2015">
                  <c:v>1520</c:v>
                </c:pt>
                <c:pt idx="2016">
                  <c:v>1545</c:v>
                </c:pt>
                <c:pt idx="2017">
                  <c:v>1535</c:v>
                </c:pt>
                <c:pt idx="2018">
                  <c:v>1540</c:v>
                </c:pt>
                <c:pt idx="2019">
                  <c:v>1545</c:v>
                </c:pt>
                <c:pt idx="2020">
                  <c:v>1535</c:v>
                </c:pt>
                <c:pt idx="2021">
                  <c:v>1535</c:v>
                </c:pt>
                <c:pt idx="2022">
                  <c:v>1530</c:v>
                </c:pt>
                <c:pt idx="2023">
                  <c:v>1535</c:v>
                </c:pt>
                <c:pt idx="2024">
                  <c:v>1515</c:v>
                </c:pt>
                <c:pt idx="2025">
                  <c:v>1520</c:v>
                </c:pt>
                <c:pt idx="2026">
                  <c:v>1510</c:v>
                </c:pt>
                <c:pt idx="2027">
                  <c:v>1535</c:v>
                </c:pt>
                <c:pt idx="2028">
                  <c:v>1515</c:v>
                </c:pt>
                <c:pt idx="2029">
                  <c:v>1540</c:v>
                </c:pt>
                <c:pt idx="2030">
                  <c:v>1545</c:v>
                </c:pt>
                <c:pt idx="2031">
                  <c:v>1530</c:v>
                </c:pt>
                <c:pt idx="2032">
                  <c:v>1550</c:v>
                </c:pt>
                <c:pt idx="2033">
                  <c:v>1515</c:v>
                </c:pt>
                <c:pt idx="2034">
                  <c:v>1530</c:v>
                </c:pt>
                <c:pt idx="2035">
                  <c:v>1525</c:v>
                </c:pt>
                <c:pt idx="2036">
                  <c:v>1565</c:v>
                </c:pt>
                <c:pt idx="2037">
                  <c:v>1545</c:v>
                </c:pt>
                <c:pt idx="2038">
                  <c:v>1545</c:v>
                </c:pt>
                <c:pt idx="2039">
                  <c:v>1545</c:v>
                </c:pt>
                <c:pt idx="2040">
                  <c:v>1520</c:v>
                </c:pt>
                <c:pt idx="2041">
                  <c:v>1545</c:v>
                </c:pt>
                <c:pt idx="2042">
                  <c:v>1540</c:v>
                </c:pt>
                <c:pt idx="2043">
                  <c:v>1520</c:v>
                </c:pt>
                <c:pt idx="2044">
                  <c:v>1545</c:v>
                </c:pt>
                <c:pt idx="2045">
                  <c:v>1565</c:v>
                </c:pt>
                <c:pt idx="2046">
                  <c:v>1540</c:v>
                </c:pt>
                <c:pt idx="2047">
                  <c:v>1540</c:v>
                </c:pt>
                <c:pt idx="2048">
                  <c:v>1555</c:v>
                </c:pt>
                <c:pt idx="2049">
                  <c:v>1560</c:v>
                </c:pt>
                <c:pt idx="2050">
                  <c:v>1555</c:v>
                </c:pt>
                <c:pt idx="2051">
                  <c:v>1565</c:v>
                </c:pt>
                <c:pt idx="2052">
                  <c:v>1555</c:v>
                </c:pt>
                <c:pt idx="2053">
                  <c:v>1570</c:v>
                </c:pt>
                <c:pt idx="2054">
                  <c:v>1585</c:v>
                </c:pt>
                <c:pt idx="2055">
                  <c:v>1590</c:v>
                </c:pt>
                <c:pt idx="2056">
                  <c:v>1605</c:v>
                </c:pt>
                <c:pt idx="2057">
                  <c:v>1625</c:v>
                </c:pt>
                <c:pt idx="2058">
                  <c:v>1650</c:v>
                </c:pt>
                <c:pt idx="2059">
                  <c:v>1665</c:v>
                </c:pt>
                <c:pt idx="2060">
                  <c:v>1665</c:v>
                </c:pt>
                <c:pt idx="2061">
                  <c:v>1660</c:v>
                </c:pt>
                <c:pt idx="2062">
                  <c:v>1695</c:v>
                </c:pt>
                <c:pt idx="2063">
                  <c:v>1725</c:v>
                </c:pt>
                <c:pt idx="2064">
                  <c:v>1725</c:v>
                </c:pt>
                <c:pt idx="2065">
                  <c:v>1685</c:v>
                </c:pt>
                <c:pt idx="2066">
                  <c:v>1665</c:v>
                </c:pt>
                <c:pt idx="2067">
                  <c:v>1680</c:v>
                </c:pt>
                <c:pt idx="2068">
                  <c:v>1645</c:v>
                </c:pt>
                <c:pt idx="2069">
                  <c:v>1650</c:v>
                </c:pt>
                <c:pt idx="2070">
                  <c:v>1620</c:v>
                </c:pt>
                <c:pt idx="2071">
                  <c:v>1610</c:v>
                </c:pt>
                <c:pt idx="2072">
                  <c:v>1585</c:v>
                </c:pt>
                <c:pt idx="2073">
                  <c:v>1585</c:v>
                </c:pt>
                <c:pt idx="2074">
                  <c:v>1575</c:v>
                </c:pt>
                <c:pt idx="2075">
                  <c:v>1545</c:v>
                </c:pt>
                <c:pt idx="2076">
                  <c:v>1540</c:v>
                </c:pt>
                <c:pt idx="2077">
                  <c:v>1575</c:v>
                </c:pt>
                <c:pt idx="2078">
                  <c:v>1580</c:v>
                </c:pt>
                <c:pt idx="2079">
                  <c:v>1570</c:v>
                </c:pt>
                <c:pt idx="2080">
                  <c:v>1530</c:v>
                </c:pt>
                <c:pt idx="2081">
                  <c:v>1550</c:v>
                </c:pt>
                <c:pt idx="2082">
                  <c:v>1545</c:v>
                </c:pt>
                <c:pt idx="2083">
                  <c:v>1545</c:v>
                </c:pt>
                <c:pt idx="2084">
                  <c:v>1535</c:v>
                </c:pt>
                <c:pt idx="2085">
                  <c:v>1530</c:v>
                </c:pt>
                <c:pt idx="2086">
                  <c:v>1555</c:v>
                </c:pt>
                <c:pt idx="2087">
                  <c:v>1555</c:v>
                </c:pt>
                <c:pt idx="2088">
                  <c:v>1520</c:v>
                </c:pt>
                <c:pt idx="2089">
                  <c:v>1535</c:v>
                </c:pt>
                <c:pt idx="2090">
                  <c:v>1535</c:v>
                </c:pt>
                <c:pt idx="2091">
                  <c:v>1515</c:v>
                </c:pt>
                <c:pt idx="2092">
                  <c:v>1530</c:v>
                </c:pt>
                <c:pt idx="2093">
                  <c:v>1530</c:v>
                </c:pt>
                <c:pt idx="2094">
                  <c:v>1540</c:v>
                </c:pt>
                <c:pt idx="2095">
                  <c:v>1540</c:v>
                </c:pt>
                <c:pt idx="2096">
                  <c:v>1575</c:v>
                </c:pt>
                <c:pt idx="2097">
                  <c:v>1545</c:v>
                </c:pt>
                <c:pt idx="2098">
                  <c:v>1535</c:v>
                </c:pt>
                <c:pt idx="2099">
                  <c:v>1535</c:v>
                </c:pt>
                <c:pt idx="2100">
                  <c:v>1550</c:v>
                </c:pt>
                <c:pt idx="2101">
                  <c:v>1540</c:v>
                </c:pt>
                <c:pt idx="2102">
                  <c:v>1545</c:v>
                </c:pt>
                <c:pt idx="2103">
                  <c:v>1530</c:v>
                </c:pt>
                <c:pt idx="2104">
                  <c:v>1520</c:v>
                </c:pt>
                <c:pt idx="2105">
                  <c:v>1545</c:v>
                </c:pt>
                <c:pt idx="2106">
                  <c:v>1550</c:v>
                </c:pt>
                <c:pt idx="2107">
                  <c:v>1540</c:v>
                </c:pt>
                <c:pt idx="2108">
                  <c:v>1530</c:v>
                </c:pt>
                <c:pt idx="2109">
                  <c:v>1525</c:v>
                </c:pt>
                <c:pt idx="2110">
                  <c:v>1545</c:v>
                </c:pt>
                <c:pt idx="2111">
                  <c:v>1555</c:v>
                </c:pt>
                <c:pt idx="2112">
                  <c:v>1535</c:v>
                </c:pt>
                <c:pt idx="2113">
                  <c:v>1530</c:v>
                </c:pt>
                <c:pt idx="2114">
                  <c:v>1530</c:v>
                </c:pt>
                <c:pt idx="2115">
                  <c:v>1515</c:v>
                </c:pt>
                <c:pt idx="2116">
                  <c:v>1520</c:v>
                </c:pt>
                <c:pt idx="2117">
                  <c:v>1545</c:v>
                </c:pt>
                <c:pt idx="2118">
                  <c:v>1545</c:v>
                </c:pt>
                <c:pt idx="2119">
                  <c:v>1540</c:v>
                </c:pt>
                <c:pt idx="2120">
                  <c:v>1565</c:v>
                </c:pt>
                <c:pt idx="2121">
                  <c:v>1550</c:v>
                </c:pt>
                <c:pt idx="2122">
                  <c:v>1535</c:v>
                </c:pt>
                <c:pt idx="2123">
                  <c:v>1530</c:v>
                </c:pt>
                <c:pt idx="2124">
                  <c:v>1520</c:v>
                </c:pt>
                <c:pt idx="2125">
                  <c:v>1555</c:v>
                </c:pt>
                <c:pt idx="2126">
                  <c:v>1560</c:v>
                </c:pt>
                <c:pt idx="2127">
                  <c:v>1565</c:v>
                </c:pt>
                <c:pt idx="2128">
                  <c:v>1550</c:v>
                </c:pt>
                <c:pt idx="2129">
                  <c:v>1540</c:v>
                </c:pt>
                <c:pt idx="2130">
                  <c:v>1550</c:v>
                </c:pt>
                <c:pt idx="2131">
                  <c:v>1565</c:v>
                </c:pt>
                <c:pt idx="2132">
                  <c:v>1560</c:v>
                </c:pt>
                <c:pt idx="2133">
                  <c:v>1560</c:v>
                </c:pt>
                <c:pt idx="2134">
                  <c:v>1575</c:v>
                </c:pt>
                <c:pt idx="2135">
                  <c:v>1625</c:v>
                </c:pt>
                <c:pt idx="2136">
                  <c:v>1615</c:v>
                </c:pt>
                <c:pt idx="2137">
                  <c:v>1665</c:v>
                </c:pt>
                <c:pt idx="2138">
                  <c:v>1665</c:v>
                </c:pt>
                <c:pt idx="2139">
                  <c:v>1685</c:v>
                </c:pt>
                <c:pt idx="2140">
                  <c:v>1720</c:v>
                </c:pt>
                <c:pt idx="2141">
                  <c:v>1780</c:v>
                </c:pt>
                <c:pt idx="2142">
                  <c:v>1825</c:v>
                </c:pt>
                <c:pt idx="2143">
                  <c:v>1805</c:v>
                </c:pt>
                <c:pt idx="2144">
                  <c:v>1865</c:v>
                </c:pt>
                <c:pt idx="2145">
                  <c:v>1865</c:v>
                </c:pt>
                <c:pt idx="2146">
                  <c:v>1855</c:v>
                </c:pt>
                <c:pt idx="2147">
                  <c:v>1820</c:v>
                </c:pt>
                <c:pt idx="2148">
                  <c:v>1800</c:v>
                </c:pt>
                <c:pt idx="2149">
                  <c:v>1860</c:v>
                </c:pt>
                <c:pt idx="2150">
                  <c:v>1885</c:v>
                </c:pt>
                <c:pt idx="2151">
                  <c:v>1835</c:v>
                </c:pt>
                <c:pt idx="2152">
                  <c:v>1805</c:v>
                </c:pt>
                <c:pt idx="2153">
                  <c:v>1745</c:v>
                </c:pt>
                <c:pt idx="2154">
                  <c:v>1740</c:v>
                </c:pt>
                <c:pt idx="2155">
                  <c:v>1785</c:v>
                </c:pt>
                <c:pt idx="2156">
                  <c:v>1730</c:v>
                </c:pt>
                <c:pt idx="2157">
                  <c:v>1710</c:v>
                </c:pt>
                <c:pt idx="2158">
                  <c:v>1665</c:v>
                </c:pt>
                <c:pt idx="2159">
                  <c:v>1660</c:v>
                </c:pt>
                <c:pt idx="2160">
                  <c:v>1660</c:v>
                </c:pt>
                <c:pt idx="2161">
                  <c:v>1610</c:v>
                </c:pt>
                <c:pt idx="2162">
                  <c:v>1580</c:v>
                </c:pt>
                <c:pt idx="2163">
                  <c:v>1595</c:v>
                </c:pt>
                <c:pt idx="2164">
                  <c:v>1575</c:v>
                </c:pt>
                <c:pt idx="2165">
                  <c:v>1545</c:v>
                </c:pt>
                <c:pt idx="2166">
                  <c:v>1550</c:v>
                </c:pt>
                <c:pt idx="2167">
                  <c:v>1560</c:v>
                </c:pt>
                <c:pt idx="2168">
                  <c:v>1535</c:v>
                </c:pt>
                <c:pt idx="2169">
                  <c:v>1520</c:v>
                </c:pt>
                <c:pt idx="2170">
                  <c:v>1535</c:v>
                </c:pt>
                <c:pt idx="2171">
                  <c:v>1540</c:v>
                </c:pt>
                <c:pt idx="2172">
                  <c:v>1535</c:v>
                </c:pt>
                <c:pt idx="2173">
                  <c:v>1545</c:v>
                </c:pt>
                <c:pt idx="2174">
                  <c:v>1545</c:v>
                </c:pt>
                <c:pt idx="2175">
                  <c:v>1535</c:v>
                </c:pt>
                <c:pt idx="2176">
                  <c:v>1530</c:v>
                </c:pt>
                <c:pt idx="2177">
                  <c:v>1530</c:v>
                </c:pt>
                <c:pt idx="2178">
                  <c:v>1550</c:v>
                </c:pt>
                <c:pt idx="2179">
                  <c:v>1535</c:v>
                </c:pt>
                <c:pt idx="2180">
                  <c:v>1555</c:v>
                </c:pt>
                <c:pt idx="2181">
                  <c:v>1545</c:v>
                </c:pt>
                <c:pt idx="2182">
                  <c:v>1530</c:v>
                </c:pt>
                <c:pt idx="2183">
                  <c:v>1530</c:v>
                </c:pt>
                <c:pt idx="2184">
                  <c:v>1530</c:v>
                </c:pt>
                <c:pt idx="2185">
                  <c:v>1530</c:v>
                </c:pt>
                <c:pt idx="2186">
                  <c:v>1540</c:v>
                </c:pt>
                <c:pt idx="2187">
                  <c:v>1520</c:v>
                </c:pt>
                <c:pt idx="2188">
                  <c:v>1520</c:v>
                </c:pt>
                <c:pt idx="2189">
                  <c:v>1515</c:v>
                </c:pt>
                <c:pt idx="2190">
                  <c:v>1530</c:v>
                </c:pt>
                <c:pt idx="2191">
                  <c:v>1550</c:v>
                </c:pt>
                <c:pt idx="2192">
                  <c:v>1535</c:v>
                </c:pt>
                <c:pt idx="2193">
                  <c:v>1530</c:v>
                </c:pt>
                <c:pt idx="2194">
                  <c:v>1535</c:v>
                </c:pt>
                <c:pt idx="2195">
                  <c:v>1540</c:v>
                </c:pt>
                <c:pt idx="2196">
                  <c:v>1530</c:v>
                </c:pt>
                <c:pt idx="2197">
                  <c:v>1510</c:v>
                </c:pt>
                <c:pt idx="2198">
                  <c:v>1525</c:v>
                </c:pt>
                <c:pt idx="2199">
                  <c:v>1540</c:v>
                </c:pt>
                <c:pt idx="2200">
                  <c:v>1520</c:v>
                </c:pt>
                <c:pt idx="2201">
                  <c:v>1530</c:v>
                </c:pt>
                <c:pt idx="2202">
                  <c:v>1535</c:v>
                </c:pt>
                <c:pt idx="2203">
                  <c:v>1515</c:v>
                </c:pt>
                <c:pt idx="2204">
                  <c:v>1540</c:v>
                </c:pt>
                <c:pt idx="2205">
                  <c:v>1540</c:v>
                </c:pt>
                <c:pt idx="2206">
                  <c:v>1530</c:v>
                </c:pt>
                <c:pt idx="2207">
                  <c:v>1545</c:v>
                </c:pt>
                <c:pt idx="2208">
                  <c:v>1540</c:v>
                </c:pt>
                <c:pt idx="2209">
                  <c:v>1535</c:v>
                </c:pt>
                <c:pt idx="2210">
                  <c:v>1530</c:v>
                </c:pt>
                <c:pt idx="2211">
                  <c:v>1535</c:v>
                </c:pt>
                <c:pt idx="2212">
                  <c:v>1535</c:v>
                </c:pt>
                <c:pt idx="2213">
                  <c:v>1535</c:v>
                </c:pt>
                <c:pt idx="2214">
                  <c:v>1520</c:v>
                </c:pt>
                <c:pt idx="2215">
                  <c:v>1515</c:v>
                </c:pt>
                <c:pt idx="2216">
                  <c:v>1525</c:v>
                </c:pt>
                <c:pt idx="2217">
                  <c:v>1540</c:v>
                </c:pt>
                <c:pt idx="2218">
                  <c:v>1525</c:v>
                </c:pt>
                <c:pt idx="2219">
                  <c:v>1525</c:v>
                </c:pt>
                <c:pt idx="2220">
                  <c:v>1535</c:v>
                </c:pt>
                <c:pt idx="2221">
                  <c:v>1535</c:v>
                </c:pt>
                <c:pt idx="2222">
                  <c:v>1530</c:v>
                </c:pt>
                <c:pt idx="2223">
                  <c:v>1525</c:v>
                </c:pt>
                <c:pt idx="2224">
                  <c:v>1515</c:v>
                </c:pt>
                <c:pt idx="2225">
                  <c:v>1520</c:v>
                </c:pt>
                <c:pt idx="2226">
                  <c:v>1525</c:v>
                </c:pt>
                <c:pt idx="2227">
                  <c:v>1530</c:v>
                </c:pt>
                <c:pt idx="2228">
                  <c:v>1525</c:v>
                </c:pt>
                <c:pt idx="2229">
                  <c:v>1545</c:v>
                </c:pt>
                <c:pt idx="2230">
                  <c:v>1530</c:v>
                </c:pt>
                <c:pt idx="2231">
                  <c:v>1525</c:v>
                </c:pt>
                <c:pt idx="2232">
                  <c:v>1525</c:v>
                </c:pt>
                <c:pt idx="2233">
                  <c:v>1510</c:v>
                </c:pt>
                <c:pt idx="2234">
                  <c:v>1520</c:v>
                </c:pt>
                <c:pt idx="2235">
                  <c:v>1535</c:v>
                </c:pt>
                <c:pt idx="2236">
                  <c:v>1520</c:v>
                </c:pt>
                <c:pt idx="2237">
                  <c:v>1525</c:v>
                </c:pt>
                <c:pt idx="2238">
                  <c:v>1530</c:v>
                </c:pt>
                <c:pt idx="2239">
                  <c:v>1535</c:v>
                </c:pt>
                <c:pt idx="2240">
                  <c:v>1525</c:v>
                </c:pt>
                <c:pt idx="2241">
                  <c:v>1530</c:v>
                </c:pt>
                <c:pt idx="2242">
                  <c:v>1530</c:v>
                </c:pt>
                <c:pt idx="2243">
                  <c:v>1535</c:v>
                </c:pt>
                <c:pt idx="2244">
                  <c:v>1525</c:v>
                </c:pt>
                <c:pt idx="2245">
                  <c:v>1505</c:v>
                </c:pt>
                <c:pt idx="2246">
                  <c:v>1515</c:v>
                </c:pt>
                <c:pt idx="2247">
                  <c:v>1535</c:v>
                </c:pt>
                <c:pt idx="2248">
                  <c:v>1535</c:v>
                </c:pt>
                <c:pt idx="2249">
                  <c:v>1540</c:v>
                </c:pt>
                <c:pt idx="2250">
                  <c:v>1520</c:v>
                </c:pt>
                <c:pt idx="2251">
                  <c:v>1515</c:v>
                </c:pt>
                <c:pt idx="2252">
                  <c:v>1525</c:v>
                </c:pt>
                <c:pt idx="2253">
                  <c:v>1545</c:v>
                </c:pt>
                <c:pt idx="2254">
                  <c:v>1530</c:v>
                </c:pt>
                <c:pt idx="2255">
                  <c:v>1540</c:v>
                </c:pt>
                <c:pt idx="2256">
                  <c:v>1510</c:v>
                </c:pt>
                <c:pt idx="2257">
                  <c:v>1505</c:v>
                </c:pt>
                <c:pt idx="2258">
                  <c:v>1520</c:v>
                </c:pt>
                <c:pt idx="2259">
                  <c:v>1515</c:v>
                </c:pt>
                <c:pt idx="2260">
                  <c:v>1540</c:v>
                </c:pt>
                <c:pt idx="2261">
                  <c:v>1530</c:v>
                </c:pt>
                <c:pt idx="2262">
                  <c:v>1530</c:v>
                </c:pt>
                <c:pt idx="2263">
                  <c:v>1520</c:v>
                </c:pt>
                <c:pt idx="2264">
                  <c:v>1515</c:v>
                </c:pt>
                <c:pt idx="2265">
                  <c:v>1525</c:v>
                </c:pt>
                <c:pt idx="2266">
                  <c:v>1530</c:v>
                </c:pt>
                <c:pt idx="2267">
                  <c:v>1565</c:v>
                </c:pt>
                <c:pt idx="2268">
                  <c:v>1530</c:v>
                </c:pt>
                <c:pt idx="2269">
                  <c:v>1525</c:v>
                </c:pt>
                <c:pt idx="2270">
                  <c:v>1525</c:v>
                </c:pt>
                <c:pt idx="2271">
                  <c:v>1535</c:v>
                </c:pt>
                <c:pt idx="2272">
                  <c:v>1510</c:v>
                </c:pt>
                <c:pt idx="2273">
                  <c:v>1525</c:v>
                </c:pt>
                <c:pt idx="2274">
                  <c:v>1525</c:v>
                </c:pt>
                <c:pt idx="2275">
                  <c:v>1540</c:v>
                </c:pt>
                <c:pt idx="2276">
                  <c:v>1530</c:v>
                </c:pt>
                <c:pt idx="2277">
                  <c:v>1525</c:v>
                </c:pt>
                <c:pt idx="2278">
                  <c:v>1520</c:v>
                </c:pt>
                <c:pt idx="2279">
                  <c:v>1520</c:v>
                </c:pt>
                <c:pt idx="2280">
                  <c:v>1525</c:v>
                </c:pt>
                <c:pt idx="2281">
                  <c:v>1530</c:v>
                </c:pt>
                <c:pt idx="2282">
                  <c:v>1530</c:v>
                </c:pt>
                <c:pt idx="2283">
                  <c:v>1515</c:v>
                </c:pt>
                <c:pt idx="2284">
                  <c:v>1515</c:v>
                </c:pt>
                <c:pt idx="2285">
                  <c:v>1525</c:v>
                </c:pt>
                <c:pt idx="2286">
                  <c:v>1525</c:v>
                </c:pt>
                <c:pt idx="2287">
                  <c:v>1535</c:v>
                </c:pt>
                <c:pt idx="2288">
                  <c:v>1530</c:v>
                </c:pt>
                <c:pt idx="2289">
                  <c:v>1515</c:v>
                </c:pt>
                <c:pt idx="2290">
                  <c:v>1515</c:v>
                </c:pt>
                <c:pt idx="2291">
                  <c:v>1530</c:v>
                </c:pt>
                <c:pt idx="2292">
                  <c:v>1535</c:v>
                </c:pt>
                <c:pt idx="2293">
                  <c:v>1540</c:v>
                </c:pt>
                <c:pt idx="2294">
                  <c:v>1535</c:v>
                </c:pt>
                <c:pt idx="2295">
                  <c:v>1535</c:v>
                </c:pt>
                <c:pt idx="2296">
                  <c:v>1530</c:v>
                </c:pt>
                <c:pt idx="2297">
                  <c:v>1520</c:v>
                </c:pt>
                <c:pt idx="2298">
                  <c:v>1525</c:v>
                </c:pt>
                <c:pt idx="2299">
                  <c:v>1530</c:v>
                </c:pt>
                <c:pt idx="2300">
                  <c:v>1530</c:v>
                </c:pt>
                <c:pt idx="2301">
                  <c:v>1535</c:v>
                </c:pt>
                <c:pt idx="2302">
                  <c:v>1525</c:v>
                </c:pt>
                <c:pt idx="2303">
                  <c:v>1515</c:v>
                </c:pt>
                <c:pt idx="2304">
                  <c:v>1525</c:v>
                </c:pt>
                <c:pt idx="2305">
                  <c:v>1540</c:v>
                </c:pt>
                <c:pt idx="2306">
                  <c:v>1520</c:v>
                </c:pt>
                <c:pt idx="2307">
                  <c:v>1510</c:v>
                </c:pt>
                <c:pt idx="2308">
                  <c:v>1530</c:v>
                </c:pt>
                <c:pt idx="2309">
                  <c:v>1545</c:v>
                </c:pt>
                <c:pt idx="2310">
                  <c:v>1530</c:v>
                </c:pt>
                <c:pt idx="2311">
                  <c:v>1535</c:v>
                </c:pt>
                <c:pt idx="2312">
                  <c:v>1520</c:v>
                </c:pt>
                <c:pt idx="2313">
                  <c:v>1510</c:v>
                </c:pt>
                <c:pt idx="2314">
                  <c:v>1520</c:v>
                </c:pt>
                <c:pt idx="2315">
                  <c:v>1520</c:v>
                </c:pt>
                <c:pt idx="2316">
                  <c:v>1510</c:v>
                </c:pt>
                <c:pt idx="2317">
                  <c:v>1520</c:v>
                </c:pt>
                <c:pt idx="2318">
                  <c:v>1540</c:v>
                </c:pt>
                <c:pt idx="2319">
                  <c:v>1540</c:v>
                </c:pt>
                <c:pt idx="2320">
                  <c:v>1515</c:v>
                </c:pt>
                <c:pt idx="2321">
                  <c:v>1530</c:v>
                </c:pt>
                <c:pt idx="2322">
                  <c:v>1525</c:v>
                </c:pt>
                <c:pt idx="2323">
                  <c:v>1510</c:v>
                </c:pt>
                <c:pt idx="2324">
                  <c:v>1530</c:v>
                </c:pt>
                <c:pt idx="2325">
                  <c:v>1545</c:v>
                </c:pt>
                <c:pt idx="2326">
                  <c:v>1535</c:v>
                </c:pt>
                <c:pt idx="2327">
                  <c:v>1545</c:v>
                </c:pt>
                <c:pt idx="2328">
                  <c:v>1515</c:v>
                </c:pt>
                <c:pt idx="2329">
                  <c:v>1525</c:v>
                </c:pt>
                <c:pt idx="2330">
                  <c:v>1525</c:v>
                </c:pt>
                <c:pt idx="2331">
                  <c:v>1540</c:v>
                </c:pt>
                <c:pt idx="2332">
                  <c:v>1560</c:v>
                </c:pt>
                <c:pt idx="2333">
                  <c:v>1530</c:v>
                </c:pt>
                <c:pt idx="2334">
                  <c:v>1525</c:v>
                </c:pt>
                <c:pt idx="2335">
                  <c:v>1520</c:v>
                </c:pt>
                <c:pt idx="2336">
                  <c:v>1520</c:v>
                </c:pt>
                <c:pt idx="2337">
                  <c:v>1520</c:v>
                </c:pt>
                <c:pt idx="2338">
                  <c:v>1510</c:v>
                </c:pt>
                <c:pt idx="2339">
                  <c:v>1515</c:v>
                </c:pt>
                <c:pt idx="2340">
                  <c:v>1525</c:v>
                </c:pt>
                <c:pt idx="2341">
                  <c:v>1535</c:v>
                </c:pt>
                <c:pt idx="2342">
                  <c:v>1540</c:v>
                </c:pt>
                <c:pt idx="2343">
                  <c:v>1535</c:v>
                </c:pt>
                <c:pt idx="2344">
                  <c:v>1525</c:v>
                </c:pt>
                <c:pt idx="2345">
                  <c:v>1515</c:v>
                </c:pt>
                <c:pt idx="2346">
                  <c:v>1520</c:v>
                </c:pt>
                <c:pt idx="2347">
                  <c:v>1515</c:v>
                </c:pt>
                <c:pt idx="2348">
                  <c:v>1520</c:v>
                </c:pt>
                <c:pt idx="2349">
                  <c:v>1520</c:v>
                </c:pt>
                <c:pt idx="2350">
                  <c:v>1530</c:v>
                </c:pt>
                <c:pt idx="2351">
                  <c:v>1530</c:v>
                </c:pt>
                <c:pt idx="2352">
                  <c:v>1535</c:v>
                </c:pt>
                <c:pt idx="2353">
                  <c:v>1525</c:v>
                </c:pt>
                <c:pt idx="2354">
                  <c:v>1510</c:v>
                </c:pt>
                <c:pt idx="2355">
                  <c:v>1515</c:v>
                </c:pt>
                <c:pt idx="2356">
                  <c:v>1525</c:v>
                </c:pt>
                <c:pt idx="2357">
                  <c:v>1525</c:v>
                </c:pt>
                <c:pt idx="2358">
                  <c:v>1510</c:v>
                </c:pt>
                <c:pt idx="2359">
                  <c:v>1515</c:v>
                </c:pt>
                <c:pt idx="2360">
                  <c:v>1515</c:v>
                </c:pt>
                <c:pt idx="2361">
                  <c:v>1525</c:v>
                </c:pt>
                <c:pt idx="2362">
                  <c:v>1515</c:v>
                </c:pt>
                <c:pt idx="2363">
                  <c:v>1525</c:v>
                </c:pt>
                <c:pt idx="2364">
                  <c:v>1525</c:v>
                </c:pt>
                <c:pt idx="2365">
                  <c:v>1510</c:v>
                </c:pt>
                <c:pt idx="2366">
                  <c:v>1530</c:v>
                </c:pt>
                <c:pt idx="2367">
                  <c:v>1530</c:v>
                </c:pt>
                <c:pt idx="2368">
                  <c:v>1530</c:v>
                </c:pt>
                <c:pt idx="2369">
                  <c:v>1520</c:v>
                </c:pt>
                <c:pt idx="2370">
                  <c:v>1520</c:v>
                </c:pt>
                <c:pt idx="2371">
                  <c:v>1535</c:v>
                </c:pt>
                <c:pt idx="2372">
                  <c:v>1520</c:v>
                </c:pt>
                <c:pt idx="2373">
                  <c:v>1520</c:v>
                </c:pt>
                <c:pt idx="2374">
                  <c:v>1530</c:v>
                </c:pt>
                <c:pt idx="2375">
                  <c:v>1540</c:v>
                </c:pt>
                <c:pt idx="2376">
                  <c:v>1535</c:v>
                </c:pt>
                <c:pt idx="2377">
                  <c:v>1535</c:v>
                </c:pt>
                <c:pt idx="2378">
                  <c:v>1520</c:v>
                </c:pt>
                <c:pt idx="2379">
                  <c:v>1515</c:v>
                </c:pt>
                <c:pt idx="2380">
                  <c:v>1515</c:v>
                </c:pt>
                <c:pt idx="2381">
                  <c:v>1525</c:v>
                </c:pt>
                <c:pt idx="2382">
                  <c:v>1545</c:v>
                </c:pt>
                <c:pt idx="2383">
                  <c:v>1525</c:v>
                </c:pt>
                <c:pt idx="2384">
                  <c:v>1515</c:v>
                </c:pt>
                <c:pt idx="2385">
                  <c:v>1530</c:v>
                </c:pt>
                <c:pt idx="2386">
                  <c:v>1545</c:v>
                </c:pt>
                <c:pt idx="2387">
                  <c:v>1535</c:v>
                </c:pt>
                <c:pt idx="2388">
                  <c:v>1520</c:v>
                </c:pt>
                <c:pt idx="2389">
                  <c:v>1510</c:v>
                </c:pt>
                <c:pt idx="2390">
                  <c:v>1530</c:v>
                </c:pt>
                <c:pt idx="2391">
                  <c:v>1515</c:v>
                </c:pt>
                <c:pt idx="2392">
                  <c:v>1520</c:v>
                </c:pt>
                <c:pt idx="2393">
                  <c:v>1525</c:v>
                </c:pt>
                <c:pt idx="2394">
                  <c:v>1525</c:v>
                </c:pt>
                <c:pt idx="2395">
                  <c:v>1515</c:v>
                </c:pt>
                <c:pt idx="2396">
                  <c:v>1520</c:v>
                </c:pt>
                <c:pt idx="2397">
                  <c:v>1520</c:v>
                </c:pt>
                <c:pt idx="2398">
                  <c:v>1515</c:v>
                </c:pt>
                <c:pt idx="2399">
                  <c:v>1510</c:v>
                </c:pt>
                <c:pt idx="2400">
                  <c:v>1525</c:v>
                </c:pt>
                <c:pt idx="2401">
                  <c:v>1540</c:v>
                </c:pt>
                <c:pt idx="2402">
                  <c:v>1540</c:v>
                </c:pt>
                <c:pt idx="2403">
                  <c:v>1535</c:v>
                </c:pt>
                <c:pt idx="2404">
                  <c:v>1540</c:v>
                </c:pt>
                <c:pt idx="2405">
                  <c:v>1535</c:v>
                </c:pt>
                <c:pt idx="2406">
                  <c:v>1520</c:v>
                </c:pt>
                <c:pt idx="2407">
                  <c:v>1520</c:v>
                </c:pt>
                <c:pt idx="2408">
                  <c:v>1520</c:v>
                </c:pt>
                <c:pt idx="2409">
                  <c:v>1525</c:v>
                </c:pt>
                <c:pt idx="2410">
                  <c:v>1515</c:v>
                </c:pt>
                <c:pt idx="2411">
                  <c:v>1535</c:v>
                </c:pt>
                <c:pt idx="2412">
                  <c:v>1540</c:v>
                </c:pt>
                <c:pt idx="2413">
                  <c:v>1535</c:v>
                </c:pt>
                <c:pt idx="2414">
                  <c:v>1520</c:v>
                </c:pt>
                <c:pt idx="2415">
                  <c:v>1520</c:v>
                </c:pt>
                <c:pt idx="2416">
                  <c:v>1530</c:v>
                </c:pt>
                <c:pt idx="2417">
                  <c:v>1520</c:v>
                </c:pt>
                <c:pt idx="2418">
                  <c:v>1525</c:v>
                </c:pt>
                <c:pt idx="2419">
                  <c:v>1520</c:v>
                </c:pt>
                <c:pt idx="2420">
                  <c:v>1530</c:v>
                </c:pt>
                <c:pt idx="2421">
                  <c:v>1530</c:v>
                </c:pt>
                <c:pt idx="2422">
                  <c:v>1520</c:v>
                </c:pt>
                <c:pt idx="2423">
                  <c:v>1535</c:v>
                </c:pt>
                <c:pt idx="2424">
                  <c:v>1525</c:v>
                </c:pt>
                <c:pt idx="2425">
                  <c:v>1520</c:v>
                </c:pt>
                <c:pt idx="2426">
                  <c:v>1545</c:v>
                </c:pt>
                <c:pt idx="2427">
                  <c:v>1525</c:v>
                </c:pt>
                <c:pt idx="2428">
                  <c:v>1520</c:v>
                </c:pt>
                <c:pt idx="2429">
                  <c:v>1510</c:v>
                </c:pt>
                <c:pt idx="2430">
                  <c:v>1525</c:v>
                </c:pt>
                <c:pt idx="2431">
                  <c:v>1510</c:v>
                </c:pt>
                <c:pt idx="2432">
                  <c:v>1525</c:v>
                </c:pt>
                <c:pt idx="2433">
                  <c:v>1525</c:v>
                </c:pt>
                <c:pt idx="2434">
                  <c:v>1515</c:v>
                </c:pt>
                <c:pt idx="2435">
                  <c:v>1515</c:v>
                </c:pt>
                <c:pt idx="2436">
                  <c:v>1520</c:v>
                </c:pt>
                <c:pt idx="2437">
                  <c:v>1520</c:v>
                </c:pt>
                <c:pt idx="2438">
                  <c:v>1515</c:v>
                </c:pt>
                <c:pt idx="2439">
                  <c:v>1520</c:v>
                </c:pt>
                <c:pt idx="2440">
                  <c:v>1530</c:v>
                </c:pt>
                <c:pt idx="2441">
                  <c:v>1525</c:v>
                </c:pt>
                <c:pt idx="2442">
                  <c:v>1520</c:v>
                </c:pt>
                <c:pt idx="2443">
                  <c:v>1525</c:v>
                </c:pt>
                <c:pt idx="2444">
                  <c:v>1515</c:v>
                </c:pt>
                <c:pt idx="2445">
                  <c:v>1510</c:v>
                </c:pt>
                <c:pt idx="2446">
                  <c:v>1515</c:v>
                </c:pt>
                <c:pt idx="2447">
                  <c:v>1515</c:v>
                </c:pt>
                <c:pt idx="2448">
                  <c:v>1525</c:v>
                </c:pt>
                <c:pt idx="2449">
                  <c:v>1515</c:v>
                </c:pt>
                <c:pt idx="2450">
                  <c:v>1520</c:v>
                </c:pt>
                <c:pt idx="2451">
                  <c:v>1520</c:v>
                </c:pt>
                <c:pt idx="2452">
                  <c:v>1525</c:v>
                </c:pt>
                <c:pt idx="2453">
                  <c:v>1510</c:v>
                </c:pt>
                <c:pt idx="2454">
                  <c:v>1525</c:v>
                </c:pt>
                <c:pt idx="2455">
                  <c:v>1530</c:v>
                </c:pt>
                <c:pt idx="2456">
                  <c:v>1520</c:v>
                </c:pt>
                <c:pt idx="2457">
                  <c:v>1525</c:v>
                </c:pt>
                <c:pt idx="2458">
                  <c:v>1520</c:v>
                </c:pt>
                <c:pt idx="2459">
                  <c:v>1525</c:v>
                </c:pt>
                <c:pt idx="2460">
                  <c:v>1530</c:v>
                </c:pt>
                <c:pt idx="2461">
                  <c:v>1530</c:v>
                </c:pt>
                <c:pt idx="2462">
                  <c:v>1525</c:v>
                </c:pt>
                <c:pt idx="2463">
                  <c:v>1515</c:v>
                </c:pt>
                <c:pt idx="2464">
                  <c:v>1525</c:v>
                </c:pt>
                <c:pt idx="2465">
                  <c:v>1525</c:v>
                </c:pt>
                <c:pt idx="2466">
                  <c:v>1530</c:v>
                </c:pt>
                <c:pt idx="2467">
                  <c:v>1530</c:v>
                </c:pt>
                <c:pt idx="2468">
                  <c:v>1520</c:v>
                </c:pt>
                <c:pt idx="2469">
                  <c:v>1520</c:v>
                </c:pt>
                <c:pt idx="2470">
                  <c:v>1530</c:v>
                </c:pt>
                <c:pt idx="2471">
                  <c:v>1530</c:v>
                </c:pt>
                <c:pt idx="2472">
                  <c:v>1525</c:v>
                </c:pt>
                <c:pt idx="2473">
                  <c:v>1515</c:v>
                </c:pt>
                <c:pt idx="2474">
                  <c:v>1525</c:v>
                </c:pt>
                <c:pt idx="2475">
                  <c:v>1540</c:v>
                </c:pt>
                <c:pt idx="2476">
                  <c:v>1530</c:v>
                </c:pt>
                <c:pt idx="2477">
                  <c:v>1530</c:v>
                </c:pt>
                <c:pt idx="2478">
                  <c:v>1530</c:v>
                </c:pt>
                <c:pt idx="2479">
                  <c:v>1520</c:v>
                </c:pt>
                <c:pt idx="2480">
                  <c:v>1520</c:v>
                </c:pt>
                <c:pt idx="2481">
                  <c:v>1515</c:v>
                </c:pt>
                <c:pt idx="2482">
                  <c:v>1530</c:v>
                </c:pt>
                <c:pt idx="2483">
                  <c:v>1515</c:v>
                </c:pt>
                <c:pt idx="2484">
                  <c:v>1510</c:v>
                </c:pt>
                <c:pt idx="2485">
                  <c:v>1530</c:v>
                </c:pt>
                <c:pt idx="2486">
                  <c:v>1540</c:v>
                </c:pt>
                <c:pt idx="2487">
                  <c:v>1520</c:v>
                </c:pt>
                <c:pt idx="2488">
                  <c:v>1530</c:v>
                </c:pt>
                <c:pt idx="2489">
                  <c:v>1535</c:v>
                </c:pt>
                <c:pt idx="2490">
                  <c:v>1530</c:v>
                </c:pt>
                <c:pt idx="2491">
                  <c:v>1505</c:v>
                </c:pt>
                <c:pt idx="2492">
                  <c:v>1520</c:v>
                </c:pt>
                <c:pt idx="2493">
                  <c:v>1520</c:v>
                </c:pt>
                <c:pt idx="2494">
                  <c:v>1505</c:v>
                </c:pt>
                <c:pt idx="2495">
                  <c:v>1510</c:v>
                </c:pt>
                <c:pt idx="2496">
                  <c:v>1515</c:v>
                </c:pt>
                <c:pt idx="2497">
                  <c:v>1520</c:v>
                </c:pt>
                <c:pt idx="2498">
                  <c:v>1530</c:v>
                </c:pt>
                <c:pt idx="2499">
                  <c:v>1515</c:v>
                </c:pt>
                <c:pt idx="2500">
                  <c:v>1525</c:v>
                </c:pt>
                <c:pt idx="2501">
                  <c:v>1525</c:v>
                </c:pt>
                <c:pt idx="2502">
                  <c:v>1525</c:v>
                </c:pt>
                <c:pt idx="2503">
                  <c:v>1550</c:v>
                </c:pt>
                <c:pt idx="2504">
                  <c:v>1530</c:v>
                </c:pt>
                <c:pt idx="2505">
                  <c:v>1525</c:v>
                </c:pt>
                <c:pt idx="2506">
                  <c:v>1515</c:v>
                </c:pt>
                <c:pt idx="2507">
                  <c:v>1535</c:v>
                </c:pt>
                <c:pt idx="2508">
                  <c:v>1530</c:v>
                </c:pt>
                <c:pt idx="2509">
                  <c:v>1530</c:v>
                </c:pt>
                <c:pt idx="2510">
                  <c:v>1515</c:v>
                </c:pt>
                <c:pt idx="2511">
                  <c:v>1515</c:v>
                </c:pt>
                <c:pt idx="2512">
                  <c:v>1515</c:v>
                </c:pt>
                <c:pt idx="2513">
                  <c:v>1525</c:v>
                </c:pt>
                <c:pt idx="2514">
                  <c:v>1520</c:v>
                </c:pt>
                <c:pt idx="2515">
                  <c:v>1520</c:v>
                </c:pt>
                <c:pt idx="2516">
                  <c:v>1520</c:v>
                </c:pt>
                <c:pt idx="2517">
                  <c:v>1520</c:v>
                </c:pt>
                <c:pt idx="2518">
                  <c:v>1520</c:v>
                </c:pt>
                <c:pt idx="2519">
                  <c:v>1510</c:v>
                </c:pt>
                <c:pt idx="2520">
                  <c:v>1520</c:v>
                </c:pt>
                <c:pt idx="2521">
                  <c:v>1520</c:v>
                </c:pt>
                <c:pt idx="2522">
                  <c:v>1520</c:v>
                </c:pt>
                <c:pt idx="2523">
                  <c:v>1515</c:v>
                </c:pt>
                <c:pt idx="2524">
                  <c:v>1515</c:v>
                </c:pt>
                <c:pt idx="2525">
                  <c:v>1520</c:v>
                </c:pt>
                <c:pt idx="2526">
                  <c:v>1525</c:v>
                </c:pt>
                <c:pt idx="2527">
                  <c:v>1535</c:v>
                </c:pt>
                <c:pt idx="2528">
                  <c:v>1525</c:v>
                </c:pt>
                <c:pt idx="2529">
                  <c:v>1520</c:v>
                </c:pt>
                <c:pt idx="2530">
                  <c:v>1525</c:v>
                </c:pt>
                <c:pt idx="2531">
                  <c:v>1525</c:v>
                </c:pt>
                <c:pt idx="2532">
                  <c:v>1530</c:v>
                </c:pt>
                <c:pt idx="2533">
                  <c:v>1525</c:v>
                </c:pt>
                <c:pt idx="2534">
                  <c:v>1515</c:v>
                </c:pt>
                <c:pt idx="2535">
                  <c:v>1505</c:v>
                </c:pt>
                <c:pt idx="2536">
                  <c:v>1505</c:v>
                </c:pt>
                <c:pt idx="2537">
                  <c:v>1520</c:v>
                </c:pt>
                <c:pt idx="2538">
                  <c:v>1530</c:v>
                </c:pt>
                <c:pt idx="2539">
                  <c:v>1540</c:v>
                </c:pt>
                <c:pt idx="2540">
                  <c:v>1520</c:v>
                </c:pt>
                <c:pt idx="2541">
                  <c:v>1520</c:v>
                </c:pt>
                <c:pt idx="2542">
                  <c:v>1515</c:v>
                </c:pt>
                <c:pt idx="2543">
                  <c:v>1515</c:v>
                </c:pt>
                <c:pt idx="2544">
                  <c:v>1530</c:v>
                </c:pt>
                <c:pt idx="2545">
                  <c:v>1520</c:v>
                </c:pt>
                <c:pt idx="2546">
                  <c:v>1540</c:v>
                </c:pt>
                <c:pt idx="2547">
                  <c:v>1510</c:v>
                </c:pt>
                <c:pt idx="2548">
                  <c:v>1510</c:v>
                </c:pt>
                <c:pt idx="2549">
                  <c:v>1525</c:v>
                </c:pt>
                <c:pt idx="2550">
                  <c:v>1510</c:v>
                </c:pt>
                <c:pt idx="2551">
                  <c:v>1525</c:v>
                </c:pt>
                <c:pt idx="2552">
                  <c:v>1515</c:v>
                </c:pt>
                <c:pt idx="2553">
                  <c:v>1530</c:v>
                </c:pt>
                <c:pt idx="2554">
                  <c:v>1525</c:v>
                </c:pt>
                <c:pt idx="2555">
                  <c:v>1530</c:v>
                </c:pt>
                <c:pt idx="2556">
                  <c:v>1520</c:v>
                </c:pt>
                <c:pt idx="2557">
                  <c:v>1540</c:v>
                </c:pt>
                <c:pt idx="2558">
                  <c:v>1515</c:v>
                </c:pt>
                <c:pt idx="2559">
                  <c:v>1515</c:v>
                </c:pt>
                <c:pt idx="2560">
                  <c:v>1505</c:v>
                </c:pt>
                <c:pt idx="2561">
                  <c:v>1510</c:v>
                </c:pt>
                <c:pt idx="2562">
                  <c:v>1505</c:v>
                </c:pt>
                <c:pt idx="2563">
                  <c:v>1515</c:v>
                </c:pt>
                <c:pt idx="2564">
                  <c:v>1520</c:v>
                </c:pt>
                <c:pt idx="2565">
                  <c:v>1535</c:v>
                </c:pt>
                <c:pt idx="2566">
                  <c:v>1535</c:v>
                </c:pt>
                <c:pt idx="2567">
                  <c:v>1520</c:v>
                </c:pt>
                <c:pt idx="2568">
                  <c:v>1515</c:v>
                </c:pt>
                <c:pt idx="2569">
                  <c:v>1515</c:v>
                </c:pt>
                <c:pt idx="2570">
                  <c:v>1525</c:v>
                </c:pt>
                <c:pt idx="2571">
                  <c:v>1525</c:v>
                </c:pt>
                <c:pt idx="2572">
                  <c:v>1510</c:v>
                </c:pt>
                <c:pt idx="2573">
                  <c:v>1510</c:v>
                </c:pt>
                <c:pt idx="2574">
                  <c:v>1515</c:v>
                </c:pt>
                <c:pt idx="2575">
                  <c:v>1520</c:v>
                </c:pt>
                <c:pt idx="2576">
                  <c:v>1510</c:v>
                </c:pt>
                <c:pt idx="2577">
                  <c:v>1510</c:v>
                </c:pt>
                <c:pt idx="2578">
                  <c:v>1515</c:v>
                </c:pt>
                <c:pt idx="2579">
                  <c:v>1525</c:v>
                </c:pt>
                <c:pt idx="2580">
                  <c:v>1520</c:v>
                </c:pt>
                <c:pt idx="2581">
                  <c:v>1510</c:v>
                </c:pt>
                <c:pt idx="2582">
                  <c:v>1515</c:v>
                </c:pt>
                <c:pt idx="2583">
                  <c:v>1530</c:v>
                </c:pt>
                <c:pt idx="2584">
                  <c:v>1530</c:v>
                </c:pt>
                <c:pt idx="2585">
                  <c:v>1530</c:v>
                </c:pt>
                <c:pt idx="2586">
                  <c:v>1525</c:v>
                </c:pt>
                <c:pt idx="2587">
                  <c:v>1515</c:v>
                </c:pt>
                <c:pt idx="2588">
                  <c:v>1525</c:v>
                </c:pt>
                <c:pt idx="2589">
                  <c:v>1520</c:v>
                </c:pt>
                <c:pt idx="2590">
                  <c:v>1515</c:v>
                </c:pt>
                <c:pt idx="2591">
                  <c:v>1510</c:v>
                </c:pt>
                <c:pt idx="2592">
                  <c:v>1525</c:v>
                </c:pt>
                <c:pt idx="2593">
                  <c:v>1530</c:v>
                </c:pt>
                <c:pt idx="2594">
                  <c:v>1510</c:v>
                </c:pt>
                <c:pt idx="2595">
                  <c:v>1510</c:v>
                </c:pt>
                <c:pt idx="2596">
                  <c:v>1525</c:v>
                </c:pt>
                <c:pt idx="2597">
                  <c:v>1515</c:v>
                </c:pt>
                <c:pt idx="2598">
                  <c:v>1540</c:v>
                </c:pt>
                <c:pt idx="2599">
                  <c:v>1515</c:v>
                </c:pt>
                <c:pt idx="2600">
                  <c:v>1505</c:v>
                </c:pt>
                <c:pt idx="2601">
                  <c:v>1530</c:v>
                </c:pt>
                <c:pt idx="2602">
                  <c:v>1525</c:v>
                </c:pt>
                <c:pt idx="2603">
                  <c:v>1515</c:v>
                </c:pt>
                <c:pt idx="2604">
                  <c:v>1505</c:v>
                </c:pt>
                <c:pt idx="2605">
                  <c:v>1510</c:v>
                </c:pt>
                <c:pt idx="2606">
                  <c:v>1515</c:v>
                </c:pt>
                <c:pt idx="2607">
                  <c:v>1510</c:v>
                </c:pt>
                <c:pt idx="2608">
                  <c:v>1540</c:v>
                </c:pt>
                <c:pt idx="2609">
                  <c:v>1515</c:v>
                </c:pt>
                <c:pt idx="2610">
                  <c:v>1530</c:v>
                </c:pt>
                <c:pt idx="2611">
                  <c:v>1510</c:v>
                </c:pt>
                <c:pt idx="2612">
                  <c:v>1515</c:v>
                </c:pt>
                <c:pt idx="2613">
                  <c:v>1525</c:v>
                </c:pt>
                <c:pt idx="2614">
                  <c:v>1530</c:v>
                </c:pt>
                <c:pt idx="2615">
                  <c:v>1515</c:v>
                </c:pt>
                <c:pt idx="2616">
                  <c:v>1520</c:v>
                </c:pt>
                <c:pt idx="2617">
                  <c:v>1515</c:v>
                </c:pt>
                <c:pt idx="2618">
                  <c:v>1520</c:v>
                </c:pt>
                <c:pt idx="2619">
                  <c:v>1515</c:v>
                </c:pt>
                <c:pt idx="2620">
                  <c:v>1510</c:v>
                </c:pt>
                <c:pt idx="2621">
                  <c:v>1510</c:v>
                </c:pt>
                <c:pt idx="2622">
                  <c:v>1520</c:v>
                </c:pt>
                <c:pt idx="2623">
                  <c:v>1520</c:v>
                </c:pt>
                <c:pt idx="2624">
                  <c:v>1525</c:v>
                </c:pt>
                <c:pt idx="2625">
                  <c:v>1525</c:v>
                </c:pt>
                <c:pt idx="2626">
                  <c:v>1520</c:v>
                </c:pt>
                <c:pt idx="2627">
                  <c:v>1530</c:v>
                </c:pt>
                <c:pt idx="2628">
                  <c:v>1535</c:v>
                </c:pt>
                <c:pt idx="2629">
                  <c:v>1515</c:v>
                </c:pt>
                <c:pt idx="2630">
                  <c:v>1510</c:v>
                </c:pt>
                <c:pt idx="2631">
                  <c:v>1510</c:v>
                </c:pt>
                <c:pt idx="2632">
                  <c:v>1515</c:v>
                </c:pt>
                <c:pt idx="2633">
                  <c:v>1520</c:v>
                </c:pt>
                <c:pt idx="2634">
                  <c:v>1525</c:v>
                </c:pt>
                <c:pt idx="2635">
                  <c:v>1525</c:v>
                </c:pt>
                <c:pt idx="2636">
                  <c:v>1520</c:v>
                </c:pt>
                <c:pt idx="2637">
                  <c:v>1510</c:v>
                </c:pt>
                <c:pt idx="2638">
                  <c:v>1515</c:v>
                </c:pt>
                <c:pt idx="2639">
                  <c:v>1510</c:v>
                </c:pt>
                <c:pt idx="2640">
                  <c:v>1510</c:v>
                </c:pt>
                <c:pt idx="2641">
                  <c:v>1515</c:v>
                </c:pt>
                <c:pt idx="2642">
                  <c:v>1515</c:v>
                </c:pt>
                <c:pt idx="2643">
                  <c:v>1530</c:v>
                </c:pt>
                <c:pt idx="2644">
                  <c:v>1530</c:v>
                </c:pt>
                <c:pt idx="2645">
                  <c:v>1530</c:v>
                </c:pt>
                <c:pt idx="2646">
                  <c:v>1525</c:v>
                </c:pt>
                <c:pt idx="2647">
                  <c:v>1510</c:v>
                </c:pt>
                <c:pt idx="2648">
                  <c:v>1515</c:v>
                </c:pt>
                <c:pt idx="2649">
                  <c:v>1525</c:v>
                </c:pt>
                <c:pt idx="2650">
                  <c:v>1535</c:v>
                </c:pt>
                <c:pt idx="2651">
                  <c:v>1525</c:v>
                </c:pt>
                <c:pt idx="2652">
                  <c:v>1525</c:v>
                </c:pt>
                <c:pt idx="2653">
                  <c:v>1515</c:v>
                </c:pt>
                <c:pt idx="2654">
                  <c:v>1500</c:v>
                </c:pt>
                <c:pt idx="2655">
                  <c:v>1510</c:v>
                </c:pt>
                <c:pt idx="2656">
                  <c:v>1530</c:v>
                </c:pt>
                <c:pt idx="2657">
                  <c:v>1510</c:v>
                </c:pt>
                <c:pt idx="2658">
                  <c:v>1515</c:v>
                </c:pt>
                <c:pt idx="2659">
                  <c:v>1515</c:v>
                </c:pt>
                <c:pt idx="2660">
                  <c:v>1515</c:v>
                </c:pt>
                <c:pt idx="2661">
                  <c:v>1525</c:v>
                </c:pt>
                <c:pt idx="2662">
                  <c:v>1540</c:v>
                </c:pt>
                <c:pt idx="2663">
                  <c:v>1525</c:v>
                </c:pt>
                <c:pt idx="2664">
                  <c:v>1505</c:v>
                </c:pt>
                <c:pt idx="2665">
                  <c:v>1525</c:v>
                </c:pt>
                <c:pt idx="2666">
                  <c:v>1515</c:v>
                </c:pt>
                <c:pt idx="2667">
                  <c:v>1530</c:v>
                </c:pt>
                <c:pt idx="2668">
                  <c:v>1535</c:v>
                </c:pt>
                <c:pt idx="2669">
                  <c:v>1550</c:v>
                </c:pt>
                <c:pt idx="2670">
                  <c:v>1550</c:v>
                </c:pt>
                <c:pt idx="2671">
                  <c:v>1555</c:v>
                </c:pt>
                <c:pt idx="2672">
                  <c:v>1540</c:v>
                </c:pt>
                <c:pt idx="2673">
                  <c:v>1585</c:v>
                </c:pt>
                <c:pt idx="2674">
                  <c:v>1560</c:v>
                </c:pt>
                <c:pt idx="2675">
                  <c:v>1580</c:v>
                </c:pt>
                <c:pt idx="2676">
                  <c:v>1550</c:v>
                </c:pt>
                <c:pt idx="2677">
                  <c:v>1555</c:v>
                </c:pt>
                <c:pt idx="2678">
                  <c:v>1565</c:v>
                </c:pt>
                <c:pt idx="2679">
                  <c:v>1540</c:v>
                </c:pt>
                <c:pt idx="2680">
                  <c:v>1545</c:v>
                </c:pt>
                <c:pt idx="2681">
                  <c:v>1550</c:v>
                </c:pt>
                <c:pt idx="2682">
                  <c:v>1530</c:v>
                </c:pt>
                <c:pt idx="2683">
                  <c:v>1540</c:v>
                </c:pt>
                <c:pt idx="2684">
                  <c:v>1540</c:v>
                </c:pt>
                <c:pt idx="2685">
                  <c:v>1545</c:v>
                </c:pt>
                <c:pt idx="2686">
                  <c:v>1535</c:v>
                </c:pt>
                <c:pt idx="2687">
                  <c:v>1545</c:v>
                </c:pt>
                <c:pt idx="2688">
                  <c:v>1540</c:v>
                </c:pt>
                <c:pt idx="2689">
                  <c:v>1525</c:v>
                </c:pt>
                <c:pt idx="2690">
                  <c:v>1540</c:v>
                </c:pt>
                <c:pt idx="2691">
                  <c:v>1540</c:v>
                </c:pt>
                <c:pt idx="2692">
                  <c:v>1525</c:v>
                </c:pt>
                <c:pt idx="2693">
                  <c:v>1535</c:v>
                </c:pt>
                <c:pt idx="2694">
                  <c:v>1535</c:v>
                </c:pt>
                <c:pt idx="2695">
                  <c:v>1520</c:v>
                </c:pt>
                <c:pt idx="2696">
                  <c:v>1510</c:v>
                </c:pt>
                <c:pt idx="2697">
                  <c:v>1520</c:v>
                </c:pt>
                <c:pt idx="2698">
                  <c:v>1515</c:v>
                </c:pt>
                <c:pt idx="2699">
                  <c:v>1510</c:v>
                </c:pt>
                <c:pt idx="2700">
                  <c:v>1520</c:v>
                </c:pt>
                <c:pt idx="2701">
                  <c:v>1520</c:v>
                </c:pt>
                <c:pt idx="2702">
                  <c:v>1520</c:v>
                </c:pt>
                <c:pt idx="2703">
                  <c:v>1525</c:v>
                </c:pt>
                <c:pt idx="2704">
                  <c:v>1510</c:v>
                </c:pt>
                <c:pt idx="2705">
                  <c:v>1520</c:v>
                </c:pt>
                <c:pt idx="2706">
                  <c:v>1530</c:v>
                </c:pt>
                <c:pt idx="2707">
                  <c:v>1515</c:v>
                </c:pt>
                <c:pt idx="2708">
                  <c:v>1525</c:v>
                </c:pt>
                <c:pt idx="2709">
                  <c:v>1540</c:v>
                </c:pt>
                <c:pt idx="2710">
                  <c:v>1525</c:v>
                </c:pt>
                <c:pt idx="2711">
                  <c:v>1525</c:v>
                </c:pt>
                <c:pt idx="2712">
                  <c:v>1525</c:v>
                </c:pt>
                <c:pt idx="2713">
                  <c:v>1520</c:v>
                </c:pt>
                <c:pt idx="2714">
                  <c:v>1540</c:v>
                </c:pt>
                <c:pt idx="2715">
                  <c:v>1525</c:v>
                </c:pt>
                <c:pt idx="2716">
                  <c:v>1525</c:v>
                </c:pt>
                <c:pt idx="2717">
                  <c:v>1505</c:v>
                </c:pt>
                <c:pt idx="2718">
                  <c:v>1525</c:v>
                </c:pt>
                <c:pt idx="2719">
                  <c:v>1525</c:v>
                </c:pt>
                <c:pt idx="2720">
                  <c:v>1530</c:v>
                </c:pt>
                <c:pt idx="2721">
                  <c:v>1545</c:v>
                </c:pt>
                <c:pt idx="2722">
                  <c:v>1515</c:v>
                </c:pt>
                <c:pt idx="2723">
                  <c:v>1530</c:v>
                </c:pt>
                <c:pt idx="2724">
                  <c:v>1545</c:v>
                </c:pt>
                <c:pt idx="2725">
                  <c:v>1525</c:v>
                </c:pt>
                <c:pt idx="2726">
                  <c:v>1515</c:v>
                </c:pt>
                <c:pt idx="2727">
                  <c:v>1525</c:v>
                </c:pt>
                <c:pt idx="2728">
                  <c:v>1515</c:v>
                </c:pt>
                <c:pt idx="2729">
                  <c:v>1515</c:v>
                </c:pt>
                <c:pt idx="2730">
                  <c:v>1530</c:v>
                </c:pt>
                <c:pt idx="2731">
                  <c:v>1535</c:v>
                </c:pt>
                <c:pt idx="2732">
                  <c:v>1525</c:v>
                </c:pt>
                <c:pt idx="2733">
                  <c:v>1535</c:v>
                </c:pt>
                <c:pt idx="2734">
                  <c:v>1540</c:v>
                </c:pt>
                <c:pt idx="2735">
                  <c:v>1535</c:v>
                </c:pt>
                <c:pt idx="2736">
                  <c:v>1530</c:v>
                </c:pt>
                <c:pt idx="2737">
                  <c:v>1510</c:v>
                </c:pt>
                <c:pt idx="2738">
                  <c:v>1525</c:v>
                </c:pt>
                <c:pt idx="2739">
                  <c:v>1535</c:v>
                </c:pt>
                <c:pt idx="2740">
                  <c:v>1535</c:v>
                </c:pt>
                <c:pt idx="2741">
                  <c:v>1545</c:v>
                </c:pt>
                <c:pt idx="2742">
                  <c:v>1550</c:v>
                </c:pt>
                <c:pt idx="2743">
                  <c:v>1550</c:v>
                </c:pt>
                <c:pt idx="2744">
                  <c:v>1570</c:v>
                </c:pt>
                <c:pt idx="2745">
                  <c:v>1565</c:v>
                </c:pt>
                <c:pt idx="2746">
                  <c:v>1545</c:v>
                </c:pt>
                <c:pt idx="2747">
                  <c:v>1570</c:v>
                </c:pt>
                <c:pt idx="2748">
                  <c:v>1585</c:v>
                </c:pt>
                <c:pt idx="2749">
                  <c:v>1585</c:v>
                </c:pt>
                <c:pt idx="2750">
                  <c:v>1595</c:v>
                </c:pt>
                <c:pt idx="2751">
                  <c:v>1585</c:v>
                </c:pt>
                <c:pt idx="2752">
                  <c:v>1580</c:v>
                </c:pt>
                <c:pt idx="2753">
                  <c:v>1575</c:v>
                </c:pt>
                <c:pt idx="2754">
                  <c:v>1580</c:v>
                </c:pt>
                <c:pt idx="2755">
                  <c:v>1590</c:v>
                </c:pt>
                <c:pt idx="2756">
                  <c:v>1630</c:v>
                </c:pt>
                <c:pt idx="2757">
                  <c:v>1630</c:v>
                </c:pt>
                <c:pt idx="2758">
                  <c:v>1575</c:v>
                </c:pt>
                <c:pt idx="2759">
                  <c:v>1565</c:v>
                </c:pt>
                <c:pt idx="2760">
                  <c:v>1585</c:v>
                </c:pt>
                <c:pt idx="2761">
                  <c:v>1595</c:v>
                </c:pt>
                <c:pt idx="2762">
                  <c:v>1585</c:v>
                </c:pt>
                <c:pt idx="2763">
                  <c:v>1560</c:v>
                </c:pt>
                <c:pt idx="2764">
                  <c:v>1575</c:v>
                </c:pt>
                <c:pt idx="2765">
                  <c:v>1565</c:v>
                </c:pt>
                <c:pt idx="2766">
                  <c:v>1540</c:v>
                </c:pt>
                <c:pt idx="2767">
                  <c:v>1535</c:v>
                </c:pt>
                <c:pt idx="2768">
                  <c:v>1550</c:v>
                </c:pt>
                <c:pt idx="2769">
                  <c:v>1550</c:v>
                </c:pt>
                <c:pt idx="2770">
                  <c:v>1535</c:v>
                </c:pt>
                <c:pt idx="2771">
                  <c:v>1535</c:v>
                </c:pt>
                <c:pt idx="2772">
                  <c:v>1540</c:v>
                </c:pt>
                <c:pt idx="2773">
                  <c:v>1520</c:v>
                </c:pt>
                <c:pt idx="2774">
                  <c:v>1525</c:v>
                </c:pt>
                <c:pt idx="2775">
                  <c:v>1535</c:v>
                </c:pt>
                <c:pt idx="2776">
                  <c:v>1545</c:v>
                </c:pt>
                <c:pt idx="2777">
                  <c:v>1540</c:v>
                </c:pt>
                <c:pt idx="2778">
                  <c:v>1530</c:v>
                </c:pt>
                <c:pt idx="2779">
                  <c:v>1535</c:v>
                </c:pt>
                <c:pt idx="2780">
                  <c:v>1515</c:v>
                </c:pt>
                <c:pt idx="2781">
                  <c:v>1530</c:v>
                </c:pt>
                <c:pt idx="2782">
                  <c:v>1510</c:v>
                </c:pt>
                <c:pt idx="2783">
                  <c:v>1515</c:v>
                </c:pt>
                <c:pt idx="2784">
                  <c:v>1520</c:v>
                </c:pt>
                <c:pt idx="2785">
                  <c:v>1520</c:v>
                </c:pt>
                <c:pt idx="2786">
                  <c:v>1530</c:v>
                </c:pt>
                <c:pt idx="2787">
                  <c:v>1515</c:v>
                </c:pt>
                <c:pt idx="2788">
                  <c:v>1510</c:v>
                </c:pt>
                <c:pt idx="2789">
                  <c:v>1510</c:v>
                </c:pt>
                <c:pt idx="2790">
                  <c:v>1520</c:v>
                </c:pt>
                <c:pt idx="2791">
                  <c:v>1525</c:v>
                </c:pt>
                <c:pt idx="2792">
                  <c:v>1520</c:v>
                </c:pt>
                <c:pt idx="2793">
                  <c:v>1515</c:v>
                </c:pt>
                <c:pt idx="2794">
                  <c:v>1515</c:v>
                </c:pt>
                <c:pt idx="2795">
                  <c:v>1510</c:v>
                </c:pt>
                <c:pt idx="2796">
                  <c:v>1515</c:v>
                </c:pt>
                <c:pt idx="2797">
                  <c:v>1515</c:v>
                </c:pt>
                <c:pt idx="2798">
                  <c:v>1510</c:v>
                </c:pt>
                <c:pt idx="2799">
                  <c:v>1520</c:v>
                </c:pt>
                <c:pt idx="2800">
                  <c:v>1520</c:v>
                </c:pt>
                <c:pt idx="2801">
                  <c:v>1530</c:v>
                </c:pt>
                <c:pt idx="2802">
                  <c:v>1540</c:v>
                </c:pt>
                <c:pt idx="2803">
                  <c:v>1535</c:v>
                </c:pt>
                <c:pt idx="2804">
                  <c:v>1540</c:v>
                </c:pt>
                <c:pt idx="2805">
                  <c:v>1530</c:v>
                </c:pt>
                <c:pt idx="2806">
                  <c:v>1525</c:v>
                </c:pt>
                <c:pt idx="2807">
                  <c:v>1520</c:v>
                </c:pt>
                <c:pt idx="2808">
                  <c:v>1530</c:v>
                </c:pt>
                <c:pt idx="2809">
                  <c:v>1530</c:v>
                </c:pt>
                <c:pt idx="2810">
                  <c:v>1520</c:v>
                </c:pt>
                <c:pt idx="2811">
                  <c:v>1505</c:v>
                </c:pt>
                <c:pt idx="2812">
                  <c:v>1510</c:v>
                </c:pt>
                <c:pt idx="2813">
                  <c:v>1515</c:v>
                </c:pt>
                <c:pt idx="2814">
                  <c:v>1510</c:v>
                </c:pt>
                <c:pt idx="2815">
                  <c:v>1505</c:v>
                </c:pt>
                <c:pt idx="2816">
                  <c:v>1515</c:v>
                </c:pt>
                <c:pt idx="2817">
                  <c:v>1520</c:v>
                </c:pt>
                <c:pt idx="2818">
                  <c:v>1515</c:v>
                </c:pt>
                <c:pt idx="2819">
                  <c:v>1525</c:v>
                </c:pt>
                <c:pt idx="2820">
                  <c:v>1520</c:v>
                </c:pt>
                <c:pt idx="2821">
                  <c:v>1505</c:v>
                </c:pt>
                <c:pt idx="2822">
                  <c:v>1520</c:v>
                </c:pt>
                <c:pt idx="2823">
                  <c:v>1515</c:v>
                </c:pt>
                <c:pt idx="2824">
                  <c:v>1520</c:v>
                </c:pt>
                <c:pt idx="2825">
                  <c:v>1530</c:v>
                </c:pt>
                <c:pt idx="2826">
                  <c:v>1525</c:v>
                </c:pt>
                <c:pt idx="2827">
                  <c:v>1505</c:v>
                </c:pt>
                <c:pt idx="2828">
                  <c:v>1525</c:v>
                </c:pt>
                <c:pt idx="2829">
                  <c:v>1530</c:v>
                </c:pt>
                <c:pt idx="2830">
                  <c:v>1515</c:v>
                </c:pt>
                <c:pt idx="2831">
                  <c:v>1525</c:v>
                </c:pt>
                <c:pt idx="2832">
                  <c:v>1520</c:v>
                </c:pt>
                <c:pt idx="2833">
                  <c:v>1515</c:v>
                </c:pt>
                <c:pt idx="2834">
                  <c:v>1510</c:v>
                </c:pt>
                <c:pt idx="2835">
                  <c:v>1515</c:v>
                </c:pt>
                <c:pt idx="2836">
                  <c:v>1515</c:v>
                </c:pt>
                <c:pt idx="2837">
                  <c:v>1515</c:v>
                </c:pt>
                <c:pt idx="2838">
                  <c:v>1520</c:v>
                </c:pt>
                <c:pt idx="2839">
                  <c:v>1505</c:v>
                </c:pt>
                <c:pt idx="2840">
                  <c:v>1520</c:v>
                </c:pt>
                <c:pt idx="2841">
                  <c:v>1530</c:v>
                </c:pt>
                <c:pt idx="2842">
                  <c:v>1510</c:v>
                </c:pt>
                <c:pt idx="2843">
                  <c:v>1525</c:v>
                </c:pt>
                <c:pt idx="2844">
                  <c:v>1510</c:v>
                </c:pt>
                <c:pt idx="2845">
                  <c:v>1515</c:v>
                </c:pt>
                <c:pt idx="2846">
                  <c:v>1520</c:v>
                </c:pt>
                <c:pt idx="2847">
                  <c:v>1510</c:v>
                </c:pt>
                <c:pt idx="2848">
                  <c:v>1510</c:v>
                </c:pt>
                <c:pt idx="2849">
                  <c:v>1520</c:v>
                </c:pt>
                <c:pt idx="2850">
                  <c:v>1520</c:v>
                </c:pt>
                <c:pt idx="2851">
                  <c:v>1515</c:v>
                </c:pt>
                <c:pt idx="2852">
                  <c:v>1530</c:v>
                </c:pt>
                <c:pt idx="2853">
                  <c:v>1535</c:v>
                </c:pt>
                <c:pt idx="2854">
                  <c:v>1530</c:v>
                </c:pt>
                <c:pt idx="2855">
                  <c:v>1535</c:v>
                </c:pt>
                <c:pt idx="2856">
                  <c:v>1525</c:v>
                </c:pt>
                <c:pt idx="2857">
                  <c:v>1515</c:v>
                </c:pt>
                <c:pt idx="2858">
                  <c:v>1515</c:v>
                </c:pt>
                <c:pt idx="2859">
                  <c:v>1525</c:v>
                </c:pt>
                <c:pt idx="2860">
                  <c:v>1525</c:v>
                </c:pt>
                <c:pt idx="2861">
                  <c:v>1520</c:v>
                </c:pt>
                <c:pt idx="2862">
                  <c:v>1520</c:v>
                </c:pt>
                <c:pt idx="2863">
                  <c:v>1525</c:v>
                </c:pt>
                <c:pt idx="2864">
                  <c:v>1520</c:v>
                </c:pt>
                <c:pt idx="2865">
                  <c:v>1525</c:v>
                </c:pt>
                <c:pt idx="2866">
                  <c:v>1515</c:v>
                </c:pt>
                <c:pt idx="2867">
                  <c:v>1510</c:v>
                </c:pt>
                <c:pt idx="2868">
                  <c:v>1505</c:v>
                </c:pt>
                <c:pt idx="2869">
                  <c:v>1505</c:v>
                </c:pt>
                <c:pt idx="2870">
                  <c:v>1515</c:v>
                </c:pt>
                <c:pt idx="2871">
                  <c:v>1525</c:v>
                </c:pt>
                <c:pt idx="2872">
                  <c:v>1525</c:v>
                </c:pt>
                <c:pt idx="2873">
                  <c:v>1510</c:v>
                </c:pt>
                <c:pt idx="2874">
                  <c:v>1520</c:v>
                </c:pt>
                <c:pt idx="2875">
                  <c:v>1515</c:v>
                </c:pt>
                <c:pt idx="2876">
                  <c:v>1525</c:v>
                </c:pt>
                <c:pt idx="2877">
                  <c:v>1550</c:v>
                </c:pt>
                <c:pt idx="2878">
                  <c:v>1525</c:v>
                </c:pt>
                <c:pt idx="2879">
                  <c:v>1515</c:v>
                </c:pt>
                <c:pt idx="2880">
                  <c:v>1525</c:v>
                </c:pt>
                <c:pt idx="2881">
                  <c:v>1530</c:v>
                </c:pt>
                <c:pt idx="2882">
                  <c:v>1520</c:v>
                </c:pt>
                <c:pt idx="2883">
                  <c:v>1530</c:v>
                </c:pt>
                <c:pt idx="2884">
                  <c:v>1525</c:v>
                </c:pt>
                <c:pt idx="2885">
                  <c:v>1525</c:v>
                </c:pt>
                <c:pt idx="2886">
                  <c:v>1525</c:v>
                </c:pt>
                <c:pt idx="2887">
                  <c:v>1505</c:v>
                </c:pt>
                <c:pt idx="2888">
                  <c:v>1515</c:v>
                </c:pt>
                <c:pt idx="2889">
                  <c:v>1520</c:v>
                </c:pt>
                <c:pt idx="2890">
                  <c:v>1520</c:v>
                </c:pt>
                <c:pt idx="2891">
                  <c:v>1510</c:v>
                </c:pt>
                <c:pt idx="2892">
                  <c:v>1525</c:v>
                </c:pt>
                <c:pt idx="2893">
                  <c:v>1530</c:v>
                </c:pt>
                <c:pt idx="2894">
                  <c:v>1530</c:v>
                </c:pt>
                <c:pt idx="2895">
                  <c:v>1510</c:v>
                </c:pt>
                <c:pt idx="2896">
                  <c:v>1525</c:v>
                </c:pt>
                <c:pt idx="2897">
                  <c:v>1515</c:v>
                </c:pt>
                <c:pt idx="2898">
                  <c:v>1515</c:v>
                </c:pt>
                <c:pt idx="2899">
                  <c:v>1505</c:v>
                </c:pt>
                <c:pt idx="2900">
                  <c:v>1515</c:v>
                </c:pt>
                <c:pt idx="2901">
                  <c:v>1535</c:v>
                </c:pt>
                <c:pt idx="2902">
                  <c:v>1515</c:v>
                </c:pt>
                <c:pt idx="2903">
                  <c:v>1500</c:v>
                </c:pt>
                <c:pt idx="2904">
                  <c:v>1510</c:v>
                </c:pt>
                <c:pt idx="2905">
                  <c:v>1520</c:v>
                </c:pt>
                <c:pt idx="2906">
                  <c:v>1510</c:v>
                </c:pt>
                <c:pt idx="2907">
                  <c:v>1515</c:v>
                </c:pt>
                <c:pt idx="2908">
                  <c:v>1515</c:v>
                </c:pt>
                <c:pt idx="2909">
                  <c:v>1530</c:v>
                </c:pt>
                <c:pt idx="2910">
                  <c:v>1510</c:v>
                </c:pt>
                <c:pt idx="2911">
                  <c:v>1510</c:v>
                </c:pt>
                <c:pt idx="2912">
                  <c:v>1510</c:v>
                </c:pt>
                <c:pt idx="2913">
                  <c:v>1520</c:v>
                </c:pt>
                <c:pt idx="2914">
                  <c:v>1520</c:v>
                </c:pt>
                <c:pt idx="2915">
                  <c:v>1515</c:v>
                </c:pt>
                <c:pt idx="2916">
                  <c:v>1515</c:v>
                </c:pt>
                <c:pt idx="2917">
                  <c:v>1515</c:v>
                </c:pt>
                <c:pt idx="2918">
                  <c:v>1530</c:v>
                </c:pt>
                <c:pt idx="2919">
                  <c:v>1520</c:v>
                </c:pt>
                <c:pt idx="2920">
                  <c:v>1520</c:v>
                </c:pt>
                <c:pt idx="2921">
                  <c:v>1515</c:v>
                </c:pt>
                <c:pt idx="2922">
                  <c:v>1520</c:v>
                </c:pt>
                <c:pt idx="2923">
                  <c:v>1525</c:v>
                </c:pt>
                <c:pt idx="2924">
                  <c:v>1520</c:v>
                </c:pt>
                <c:pt idx="2925">
                  <c:v>1520</c:v>
                </c:pt>
                <c:pt idx="2926">
                  <c:v>1530</c:v>
                </c:pt>
                <c:pt idx="2927">
                  <c:v>1525</c:v>
                </c:pt>
                <c:pt idx="2928">
                  <c:v>1515</c:v>
                </c:pt>
                <c:pt idx="2929">
                  <c:v>1520</c:v>
                </c:pt>
                <c:pt idx="2930">
                  <c:v>1520</c:v>
                </c:pt>
                <c:pt idx="2931">
                  <c:v>1520</c:v>
                </c:pt>
                <c:pt idx="2932">
                  <c:v>1525</c:v>
                </c:pt>
                <c:pt idx="2933">
                  <c:v>1510</c:v>
                </c:pt>
                <c:pt idx="2934">
                  <c:v>1515</c:v>
                </c:pt>
                <c:pt idx="2935">
                  <c:v>1510</c:v>
                </c:pt>
                <c:pt idx="2936">
                  <c:v>1520</c:v>
                </c:pt>
                <c:pt idx="2937">
                  <c:v>1530</c:v>
                </c:pt>
                <c:pt idx="2938">
                  <c:v>1530</c:v>
                </c:pt>
                <c:pt idx="2939">
                  <c:v>1520</c:v>
                </c:pt>
                <c:pt idx="2940">
                  <c:v>1530</c:v>
                </c:pt>
                <c:pt idx="2941">
                  <c:v>1520</c:v>
                </c:pt>
                <c:pt idx="2942">
                  <c:v>1525</c:v>
                </c:pt>
                <c:pt idx="2943">
                  <c:v>1525</c:v>
                </c:pt>
                <c:pt idx="2944">
                  <c:v>1530</c:v>
                </c:pt>
                <c:pt idx="2945">
                  <c:v>1515</c:v>
                </c:pt>
                <c:pt idx="2946">
                  <c:v>1535</c:v>
                </c:pt>
                <c:pt idx="2947">
                  <c:v>1515</c:v>
                </c:pt>
                <c:pt idx="2948">
                  <c:v>1540</c:v>
                </c:pt>
                <c:pt idx="2949">
                  <c:v>1525</c:v>
                </c:pt>
                <c:pt idx="2950">
                  <c:v>1525</c:v>
                </c:pt>
                <c:pt idx="2951">
                  <c:v>1525</c:v>
                </c:pt>
                <c:pt idx="2952">
                  <c:v>1525</c:v>
                </c:pt>
                <c:pt idx="2953">
                  <c:v>1530</c:v>
                </c:pt>
                <c:pt idx="2954">
                  <c:v>1510</c:v>
                </c:pt>
                <c:pt idx="2955">
                  <c:v>1525</c:v>
                </c:pt>
                <c:pt idx="2956">
                  <c:v>1510</c:v>
                </c:pt>
                <c:pt idx="2957">
                  <c:v>1525</c:v>
                </c:pt>
                <c:pt idx="2958">
                  <c:v>1535</c:v>
                </c:pt>
                <c:pt idx="2959">
                  <c:v>1515</c:v>
                </c:pt>
                <c:pt idx="2960">
                  <c:v>1525</c:v>
                </c:pt>
                <c:pt idx="2961">
                  <c:v>1510</c:v>
                </c:pt>
                <c:pt idx="2962">
                  <c:v>1520</c:v>
                </c:pt>
                <c:pt idx="2963">
                  <c:v>1515</c:v>
                </c:pt>
                <c:pt idx="2964">
                  <c:v>1520</c:v>
                </c:pt>
                <c:pt idx="2965">
                  <c:v>1515</c:v>
                </c:pt>
                <c:pt idx="2966">
                  <c:v>1510</c:v>
                </c:pt>
                <c:pt idx="2967">
                  <c:v>1515</c:v>
                </c:pt>
                <c:pt idx="2968">
                  <c:v>1500</c:v>
                </c:pt>
                <c:pt idx="2969">
                  <c:v>1510</c:v>
                </c:pt>
                <c:pt idx="2970">
                  <c:v>1525</c:v>
                </c:pt>
                <c:pt idx="2971">
                  <c:v>1525</c:v>
                </c:pt>
                <c:pt idx="2972">
                  <c:v>1520</c:v>
                </c:pt>
                <c:pt idx="2973">
                  <c:v>1525</c:v>
                </c:pt>
                <c:pt idx="2974">
                  <c:v>1525</c:v>
                </c:pt>
                <c:pt idx="2975">
                  <c:v>1525</c:v>
                </c:pt>
                <c:pt idx="2976">
                  <c:v>1525</c:v>
                </c:pt>
                <c:pt idx="2977">
                  <c:v>1525</c:v>
                </c:pt>
                <c:pt idx="2978">
                  <c:v>1525</c:v>
                </c:pt>
                <c:pt idx="2979">
                  <c:v>1530</c:v>
                </c:pt>
                <c:pt idx="2980">
                  <c:v>1525</c:v>
                </c:pt>
                <c:pt idx="2981">
                  <c:v>1525</c:v>
                </c:pt>
                <c:pt idx="2982">
                  <c:v>1520</c:v>
                </c:pt>
                <c:pt idx="2983">
                  <c:v>1515</c:v>
                </c:pt>
                <c:pt idx="2984">
                  <c:v>1525</c:v>
                </c:pt>
                <c:pt idx="2985">
                  <c:v>1525</c:v>
                </c:pt>
                <c:pt idx="2986">
                  <c:v>1520</c:v>
                </c:pt>
                <c:pt idx="2987">
                  <c:v>1515</c:v>
                </c:pt>
                <c:pt idx="2988">
                  <c:v>1525</c:v>
                </c:pt>
                <c:pt idx="2989">
                  <c:v>1530</c:v>
                </c:pt>
                <c:pt idx="2990">
                  <c:v>1525</c:v>
                </c:pt>
                <c:pt idx="2991">
                  <c:v>1515</c:v>
                </c:pt>
                <c:pt idx="2992">
                  <c:v>1525</c:v>
                </c:pt>
                <c:pt idx="2993">
                  <c:v>1515</c:v>
                </c:pt>
                <c:pt idx="2994">
                  <c:v>1515</c:v>
                </c:pt>
                <c:pt idx="2995">
                  <c:v>1515</c:v>
                </c:pt>
                <c:pt idx="2996">
                  <c:v>1525</c:v>
                </c:pt>
                <c:pt idx="2997">
                  <c:v>1515</c:v>
                </c:pt>
                <c:pt idx="2998">
                  <c:v>1510</c:v>
                </c:pt>
                <c:pt idx="2999">
                  <c:v>1525</c:v>
                </c:pt>
                <c:pt idx="3000">
                  <c:v>1530</c:v>
                </c:pt>
                <c:pt idx="3001">
                  <c:v>1515</c:v>
                </c:pt>
                <c:pt idx="3002">
                  <c:v>1510</c:v>
                </c:pt>
                <c:pt idx="3003">
                  <c:v>1525</c:v>
                </c:pt>
                <c:pt idx="3004">
                  <c:v>1510</c:v>
                </c:pt>
                <c:pt idx="3005">
                  <c:v>1515</c:v>
                </c:pt>
                <c:pt idx="3006">
                  <c:v>1525</c:v>
                </c:pt>
                <c:pt idx="3007">
                  <c:v>1515</c:v>
                </c:pt>
                <c:pt idx="3008">
                  <c:v>1510</c:v>
                </c:pt>
                <c:pt idx="3009">
                  <c:v>1515</c:v>
                </c:pt>
                <c:pt idx="3010">
                  <c:v>1520</c:v>
                </c:pt>
                <c:pt idx="3011">
                  <c:v>1505</c:v>
                </c:pt>
                <c:pt idx="3012">
                  <c:v>1500</c:v>
                </c:pt>
                <c:pt idx="3013">
                  <c:v>1525</c:v>
                </c:pt>
                <c:pt idx="3014">
                  <c:v>1515</c:v>
                </c:pt>
                <c:pt idx="3015">
                  <c:v>1520</c:v>
                </c:pt>
                <c:pt idx="3016">
                  <c:v>1520</c:v>
                </c:pt>
                <c:pt idx="3017">
                  <c:v>1525</c:v>
                </c:pt>
                <c:pt idx="3018">
                  <c:v>1515</c:v>
                </c:pt>
                <c:pt idx="3019">
                  <c:v>1510</c:v>
                </c:pt>
                <c:pt idx="3020">
                  <c:v>1525</c:v>
                </c:pt>
                <c:pt idx="3021">
                  <c:v>1530</c:v>
                </c:pt>
                <c:pt idx="3022">
                  <c:v>1515</c:v>
                </c:pt>
                <c:pt idx="3023">
                  <c:v>1530</c:v>
                </c:pt>
                <c:pt idx="3024">
                  <c:v>1535</c:v>
                </c:pt>
                <c:pt idx="3025">
                  <c:v>1520</c:v>
                </c:pt>
                <c:pt idx="3026">
                  <c:v>1520</c:v>
                </c:pt>
                <c:pt idx="3027">
                  <c:v>1525</c:v>
                </c:pt>
                <c:pt idx="3028">
                  <c:v>1520</c:v>
                </c:pt>
                <c:pt idx="3029">
                  <c:v>1525</c:v>
                </c:pt>
                <c:pt idx="3030">
                  <c:v>1525</c:v>
                </c:pt>
                <c:pt idx="3031">
                  <c:v>1525</c:v>
                </c:pt>
                <c:pt idx="3032">
                  <c:v>1510</c:v>
                </c:pt>
                <c:pt idx="3033">
                  <c:v>1510</c:v>
                </c:pt>
                <c:pt idx="3034">
                  <c:v>1520</c:v>
                </c:pt>
                <c:pt idx="3035">
                  <c:v>1525</c:v>
                </c:pt>
                <c:pt idx="3036">
                  <c:v>1510</c:v>
                </c:pt>
                <c:pt idx="3037">
                  <c:v>1510</c:v>
                </c:pt>
                <c:pt idx="3038">
                  <c:v>1515</c:v>
                </c:pt>
                <c:pt idx="3039">
                  <c:v>1530</c:v>
                </c:pt>
                <c:pt idx="3040">
                  <c:v>1530</c:v>
                </c:pt>
                <c:pt idx="3041">
                  <c:v>1515</c:v>
                </c:pt>
                <c:pt idx="3042">
                  <c:v>1510</c:v>
                </c:pt>
                <c:pt idx="3043">
                  <c:v>1530</c:v>
                </c:pt>
                <c:pt idx="3044">
                  <c:v>1530</c:v>
                </c:pt>
                <c:pt idx="3045">
                  <c:v>1515</c:v>
                </c:pt>
                <c:pt idx="3046">
                  <c:v>1505</c:v>
                </c:pt>
                <c:pt idx="3047">
                  <c:v>1515</c:v>
                </c:pt>
                <c:pt idx="3048">
                  <c:v>1530</c:v>
                </c:pt>
                <c:pt idx="3049">
                  <c:v>1530</c:v>
                </c:pt>
                <c:pt idx="3050">
                  <c:v>1525</c:v>
                </c:pt>
                <c:pt idx="3051">
                  <c:v>1520</c:v>
                </c:pt>
                <c:pt idx="3052">
                  <c:v>1520</c:v>
                </c:pt>
                <c:pt idx="3053">
                  <c:v>1520</c:v>
                </c:pt>
                <c:pt idx="3054">
                  <c:v>1530</c:v>
                </c:pt>
                <c:pt idx="3055">
                  <c:v>1515</c:v>
                </c:pt>
                <c:pt idx="3056">
                  <c:v>1520</c:v>
                </c:pt>
                <c:pt idx="3057">
                  <c:v>1530</c:v>
                </c:pt>
                <c:pt idx="3058">
                  <c:v>1545</c:v>
                </c:pt>
                <c:pt idx="3059">
                  <c:v>1520</c:v>
                </c:pt>
                <c:pt idx="3060">
                  <c:v>1530</c:v>
                </c:pt>
                <c:pt idx="3061">
                  <c:v>1550</c:v>
                </c:pt>
                <c:pt idx="3062">
                  <c:v>1550</c:v>
                </c:pt>
                <c:pt idx="3063">
                  <c:v>1530</c:v>
                </c:pt>
                <c:pt idx="3064">
                  <c:v>1545</c:v>
                </c:pt>
                <c:pt idx="3065">
                  <c:v>1535</c:v>
                </c:pt>
                <c:pt idx="3066">
                  <c:v>1540</c:v>
                </c:pt>
                <c:pt idx="3067">
                  <c:v>1545</c:v>
                </c:pt>
                <c:pt idx="3068">
                  <c:v>1530</c:v>
                </c:pt>
                <c:pt idx="3069">
                  <c:v>1525</c:v>
                </c:pt>
                <c:pt idx="3070">
                  <c:v>1585</c:v>
                </c:pt>
                <c:pt idx="3071">
                  <c:v>1550</c:v>
                </c:pt>
                <c:pt idx="3072">
                  <c:v>1575</c:v>
                </c:pt>
                <c:pt idx="3073">
                  <c:v>1550</c:v>
                </c:pt>
                <c:pt idx="3074">
                  <c:v>1550</c:v>
                </c:pt>
                <c:pt idx="3075">
                  <c:v>1560</c:v>
                </c:pt>
                <c:pt idx="3076">
                  <c:v>1590</c:v>
                </c:pt>
                <c:pt idx="3077">
                  <c:v>1615</c:v>
                </c:pt>
                <c:pt idx="3078">
                  <c:v>1670</c:v>
                </c:pt>
                <c:pt idx="3079">
                  <c:v>1675</c:v>
                </c:pt>
                <c:pt idx="3080">
                  <c:v>1720</c:v>
                </c:pt>
                <c:pt idx="3081">
                  <c:v>1700</c:v>
                </c:pt>
                <c:pt idx="3082">
                  <c:v>1765</c:v>
                </c:pt>
                <c:pt idx="3083">
                  <c:v>1755</c:v>
                </c:pt>
                <c:pt idx="3084">
                  <c:v>1750</c:v>
                </c:pt>
                <c:pt idx="3085">
                  <c:v>1830</c:v>
                </c:pt>
                <c:pt idx="3086">
                  <c:v>1810</c:v>
                </c:pt>
                <c:pt idx="3087">
                  <c:v>1765</c:v>
                </c:pt>
                <c:pt idx="3088">
                  <c:v>1755</c:v>
                </c:pt>
                <c:pt idx="3089">
                  <c:v>1740</c:v>
                </c:pt>
                <c:pt idx="3090">
                  <c:v>1730</c:v>
                </c:pt>
                <c:pt idx="3091">
                  <c:v>1715</c:v>
                </c:pt>
                <c:pt idx="3092">
                  <c:v>1705</c:v>
                </c:pt>
                <c:pt idx="3093">
                  <c:v>1710</c:v>
                </c:pt>
                <c:pt idx="3094">
                  <c:v>1735</c:v>
                </c:pt>
                <c:pt idx="3095">
                  <c:v>1775</c:v>
                </c:pt>
                <c:pt idx="3096">
                  <c:v>1760</c:v>
                </c:pt>
                <c:pt idx="3097">
                  <c:v>1685</c:v>
                </c:pt>
                <c:pt idx="3098">
                  <c:v>1680</c:v>
                </c:pt>
                <c:pt idx="3099">
                  <c:v>1730</c:v>
                </c:pt>
                <c:pt idx="3100">
                  <c:v>1720</c:v>
                </c:pt>
                <c:pt idx="3101">
                  <c:v>1675</c:v>
                </c:pt>
                <c:pt idx="3102">
                  <c:v>1640</c:v>
                </c:pt>
                <c:pt idx="3103">
                  <c:v>1615</c:v>
                </c:pt>
                <c:pt idx="3104">
                  <c:v>1600</c:v>
                </c:pt>
                <c:pt idx="3105">
                  <c:v>1600</c:v>
                </c:pt>
                <c:pt idx="3106">
                  <c:v>1600</c:v>
                </c:pt>
                <c:pt idx="3107">
                  <c:v>1595</c:v>
                </c:pt>
                <c:pt idx="3108">
                  <c:v>1595</c:v>
                </c:pt>
                <c:pt idx="3109">
                  <c:v>1565</c:v>
                </c:pt>
                <c:pt idx="3110">
                  <c:v>1610</c:v>
                </c:pt>
                <c:pt idx="3111">
                  <c:v>1605</c:v>
                </c:pt>
                <c:pt idx="3112">
                  <c:v>1585</c:v>
                </c:pt>
                <c:pt idx="3113">
                  <c:v>1535</c:v>
                </c:pt>
                <c:pt idx="3114">
                  <c:v>1550</c:v>
                </c:pt>
                <c:pt idx="3115">
                  <c:v>1545</c:v>
                </c:pt>
                <c:pt idx="3116">
                  <c:v>1570</c:v>
                </c:pt>
                <c:pt idx="3117">
                  <c:v>1530</c:v>
                </c:pt>
                <c:pt idx="3118">
                  <c:v>1525</c:v>
                </c:pt>
                <c:pt idx="3119">
                  <c:v>1520</c:v>
                </c:pt>
                <c:pt idx="3120">
                  <c:v>1535</c:v>
                </c:pt>
                <c:pt idx="3121">
                  <c:v>1530</c:v>
                </c:pt>
                <c:pt idx="3122">
                  <c:v>1545</c:v>
                </c:pt>
                <c:pt idx="3123">
                  <c:v>1560</c:v>
                </c:pt>
                <c:pt idx="3124">
                  <c:v>1535</c:v>
                </c:pt>
                <c:pt idx="3125">
                  <c:v>1525</c:v>
                </c:pt>
                <c:pt idx="3126">
                  <c:v>1510</c:v>
                </c:pt>
                <c:pt idx="3127">
                  <c:v>1525</c:v>
                </c:pt>
                <c:pt idx="3128">
                  <c:v>1505</c:v>
                </c:pt>
                <c:pt idx="3129">
                  <c:v>1515</c:v>
                </c:pt>
                <c:pt idx="3130">
                  <c:v>1530</c:v>
                </c:pt>
                <c:pt idx="3131">
                  <c:v>1520</c:v>
                </c:pt>
                <c:pt idx="3132">
                  <c:v>1530</c:v>
                </c:pt>
                <c:pt idx="3133">
                  <c:v>1520</c:v>
                </c:pt>
                <c:pt idx="3134">
                  <c:v>1535</c:v>
                </c:pt>
                <c:pt idx="3135">
                  <c:v>1530</c:v>
                </c:pt>
                <c:pt idx="3136">
                  <c:v>1530</c:v>
                </c:pt>
                <c:pt idx="3137">
                  <c:v>1505</c:v>
                </c:pt>
                <c:pt idx="3138">
                  <c:v>1515</c:v>
                </c:pt>
                <c:pt idx="3139">
                  <c:v>1535</c:v>
                </c:pt>
                <c:pt idx="3140">
                  <c:v>1535</c:v>
                </c:pt>
                <c:pt idx="3141">
                  <c:v>1535</c:v>
                </c:pt>
                <c:pt idx="3142">
                  <c:v>1530</c:v>
                </c:pt>
                <c:pt idx="3143">
                  <c:v>1525</c:v>
                </c:pt>
                <c:pt idx="3144">
                  <c:v>1510</c:v>
                </c:pt>
                <c:pt idx="3145">
                  <c:v>1525</c:v>
                </c:pt>
                <c:pt idx="3146">
                  <c:v>1535</c:v>
                </c:pt>
                <c:pt idx="3147">
                  <c:v>1520</c:v>
                </c:pt>
                <c:pt idx="3148">
                  <c:v>1525</c:v>
                </c:pt>
                <c:pt idx="3149">
                  <c:v>1530</c:v>
                </c:pt>
                <c:pt idx="3150">
                  <c:v>1525</c:v>
                </c:pt>
                <c:pt idx="3151">
                  <c:v>1525</c:v>
                </c:pt>
                <c:pt idx="3152">
                  <c:v>1520</c:v>
                </c:pt>
                <c:pt idx="3153">
                  <c:v>1530</c:v>
                </c:pt>
                <c:pt idx="3154">
                  <c:v>1525</c:v>
                </c:pt>
                <c:pt idx="3155">
                  <c:v>1535</c:v>
                </c:pt>
                <c:pt idx="3156">
                  <c:v>1525</c:v>
                </c:pt>
                <c:pt idx="3157">
                  <c:v>1530</c:v>
                </c:pt>
                <c:pt idx="3158">
                  <c:v>1525</c:v>
                </c:pt>
                <c:pt idx="3159">
                  <c:v>1520</c:v>
                </c:pt>
                <c:pt idx="3160">
                  <c:v>1520</c:v>
                </c:pt>
                <c:pt idx="3161">
                  <c:v>1515</c:v>
                </c:pt>
                <c:pt idx="3162">
                  <c:v>1515</c:v>
                </c:pt>
                <c:pt idx="3163">
                  <c:v>1520</c:v>
                </c:pt>
                <c:pt idx="3164">
                  <c:v>1510</c:v>
                </c:pt>
                <c:pt idx="3165">
                  <c:v>1515</c:v>
                </c:pt>
                <c:pt idx="3166">
                  <c:v>1520</c:v>
                </c:pt>
                <c:pt idx="3167">
                  <c:v>1545</c:v>
                </c:pt>
                <c:pt idx="3168">
                  <c:v>1535</c:v>
                </c:pt>
                <c:pt idx="3169">
                  <c:v>1515</c:v>
                </c:pt>
                <c:pt idx="3170">
                  <c:v>1525</c:v>
                </c:pt>
                <c:pt idx="3171">
                  <c:v>1545</c:v>
                </c:pt>
                <c:pt idx="3172">
                  <c:v>1535</c:v>
                </c:pt>
                <c:pt idx="3173">
                  <c:v>1525</c:v>
                </c:pt>
                <c:pt idx="3174">
                  <c:v>1540</c:v>
                </c:pt>
                <c:pt idx="3175">
                  <c:v>1535</c:v>
                </c:pt>
                <c:pt idx="3176">
                  <c:v>1535</c:v>
                </c:pt>
                <c:pt idx="3177">
                  <c:v>1510</c:v>
                </c:pt>
                <c:pt idx="3178">
                  <c:v>1540</c:v>
                </c:pt>
                <c:pt idx="3179">
                  <c:v>1525</c:v>
                </c:pt>
                <c:pt idx="3180">
                  <c:v>1525</c:v>
                </c:pt>
                <c:pt idx="3181">
                  <c:v>1535</c:v>
                </c:pt>
                <c:pt idx="3182">
                  <c:v>1520</c:v>
                </c:pt>
                <c:pt idx="3183">
                  <c:v>1545</c:v>
                </c:pt>
                <c:pt idx="3184">
                  <c:v>1520</c:v>
                </c:pt>
                <c:pt idx="3185">
                  <c:v>1515</c:v>
                </c:pt>
                <c:pt idx="3186">
                  <c:v>1545</c:v>
                </c:pt>
                <c:pt idx="3187">
                  <c:v>1525</c:v>
                </c:pt>
                <c:pt idx="3188">
                  <c:v>1535</c:v>
                </c:pt>
                <c:pt idx="3189">
                  <c:v>1520</c:v>
                </c:pt>
                <c:pt idx="3190">
                  <c:v>1515</c:v>
                </c:pt>
                <c:pt idx="3191">
                  <c:v>1525</c:v>
                </c:pt>
                <c:pt idx="3192">
                  <c:v>1525</c:v>
                </c:pt>
                <c:pt idx="3193">
                  <c:v>1510</c:v>
                </c:pt>
                <c:pt idx="3194">
                  <c:v>1515</c:v>
                </c:pt>
                <c:pt idx="3195">
                  <c:v>1520</c:v>
                </c:pt>
                <c:pt idx="3196">
                  <c:v>1540</c:v>
                </c:pt>
                <c:pt idx="3197">
                  <c:v>1520</c:v>
                </c:pt>
                <c:pt idx="3198">
                  <c:v>1530</c:v>
                </c:pt>
                <c:pt idx="3199">
                  <c:v>1510</c:v>
                </c:pt>
                <c:pt idx="3200">
                  <c:v>1515</c:v>
                </c:pt>
                <c:pt idx="3201">
                  <c:v>1530</c:v>
                </c:pt>
                <c:pt idx="3202">
                  <c:v>1520</c:v>
                </c:pt>
                <c:pt idx="3203">
                  <c:v>1520</c:v>
                </c:pt>
                <c:pt idx="3204">
                  <c:v>1525</c:v>
                </c:pt>
                <c:pt idx="3205">
                  <c:v>1525</c:v>
                </c:pt>
                <c:pt idx="3206">
                  <c:v>1540</c:v>
                </c:pt>
                <c:pt idx="3207">
                  <c:v>1545</c:v>
                </c:pt>
                <c:pt idx="3208">
                  <c:v>1540</c:v>
                </c:pt>
                <c:pt idx="3209">
                  <c:v>1535</c:v>
                </c:pt>
                <c:pt idx="3210">
                  <c:v>1535</c:v>
                </c:pt>
                <c:pt idx="3211">
                  <c:v>1520</c:v>
                </c:pt>
                <c:pt idx="3212">
                  <c:v>1540</c:v>
                </c:pt>
                <c:pt idx="3213">
                  <c:v>1545</c:v>
                </c:pt>
                <c:pt idx="3214">
                  <c:v>1530</c:v>
                </c:pt>
                <c:pt idx="3215">
                  <c:v>1555</c:v>
                </c:pt>
                <c:pt idx="3216">
                  <c:v>1565</c:v>
                </c:pt>
                <c:pt idx="3217">
                  <c:v>1565</c:v>
                </c:pt>
                <c:pt idx="3218">
                  <c:v>1580</c:v>
                </c:pt>
                <c:pt idx="3219">
                  <c:v>1575</c:v>
                </c:pt>
                <c:pt idx="3220">
                  <c:v>1550</c:v>
                </c:pt>
                <c:pt idx="3221">
                  <c:v>1550</c:v>
                </c:pt>
                <c:pt idx="3222">
                  <c:v>1550</c:v>
                </c:pt>
                <c:pt idx="3223">
                  <c:v>1545</c:v>
                </c:pt>
                <c:pt idx="3224">
                  <c:v>1540</c:v>
                </c:pt>
                <c:pt idx="3225">
                  <c:v>1540</c:v>
                </c:pt>
                <c:pt idx="3226">
                  <c:v>1540</c:v>
                </c:pt>
                <c:pt idx="3227">
                  <c:v>1555</c:v>
                </c:pt>
                <c:pt idx="3228">
                  <c:v>1550</c:v>
                </c:pt>
                <c:pt idx="3229">
                  <c:v>1545</c:v>
                </c:pt>
                <c:pt idx="3230">
                  <c:v>1540</c:v>
                </c:pt>
                <c:pt idx="3231">
                  <c:v>1575</c:v>
                </c:pt>
                <c:pt idx="3232">
                  <c:v>1540</c:v>
                </c:pt>
                <c:pt idx="3233">
                  <c:v>1525</c:v>
                </c:pt>
                <c:pt idx="3234">
                  <c:v>1525</c:v>
                </c:pt>
                <c:pt idx="3235">
                  <c:v>1515</c:v>
                </c:pt>
                <c:pt idx="3236">
                  <c:v>1520</c:v>
                </c:pt>
                <c:pt idx="3237">
                  <c:v>1535</c:v>
                </c:pt>
                <c:pt idx="3238">
                  <c:v>1505</c:v>
                </c:pt>
                <c:pt idx="3239">
                  <c:v>1540</c:v>
                </c:pt>
                <c:pt idx="3240">
                  <c:v>1530</c:v>
                </c:pt>
                <c:pt idx="3241">
                  <c:v>1505</c:v>
                </c:pt>
                <c:pt idx="3242">
                  <c:v>1520</c:v>
                </c:pt>
                <c:pt idx="3243">
                  <c:v>1530</c:v>
                </c:pt>
                <c:pt idx="3244">
                  <c:v>1510</c:v>
                </c:pt>
                <c:pt idx="3245">
                  <c:v>1515</c:v>
                </c:pt>
                <c:pt idx="3246">
                  <c:v>1510</c:v>
                </c:pt>
                <c:pt idx="3247">
                  <c:v>1525</c:v>
                </c:pt>
                <c:pt idx="3248">
                  <c:v>1540</c:v>
                </c:pt>
                <c:pt idx="3249">
                  <c:v>1525</c:v>
                </c:pt>
                <c:pt idx="3250">
                  <c:v>1510</c:v>
                </c:pt>
                <c:pt idx="3251">
                  <c:v>1530</c:v>
                </c:pt>
                <c:pt idx="3252">
                  <c:v>1520</c:v>
                </c:pt>
                <c:pt idx="3253">
                  <c:v>1520</c:v>
                </c:pt>
                <c:pt idx="3254">
                  <c:v>1515</c:v>
                </c:pt>
                <c:pt idx="3255">
                  <c:v>1525</c:v>
                </c:pt>
                <c:pt idx="3256">
                  <c:v>1520</c:v>
                </c:pt>
                <c:pt idx="3257">
                  <c:v>1515</c:v>
                </c:pt>
                <c:pt idx="3258">
                  <c:v>1510</c:v>
                </c:pt>
                <c:pt idx="3259">
                  <c:v>1515</c:v>
                </c:pt>
                <c:pt idx="3260">
                  <c:v>1525</c:v>
                </c:pt>
                <c:pt idx="3261">
                  <c:v>1530</c:v>
                </c:pt>
                <c:pt idx="3262">
                  <c:v>1525</c:v>
                </c:pt>
                <c:pt idx="3263">
                  <c:v>1530</c:v>
                </c:pt>
                <c:pt idx="3264">
                  <c:v>1525</c:v>
                </c:pt>
                <c:pt idx="3265">
                  <c:v>1525</c:v>
                </c:pt>
                <c:pt idx="3266">
                  <c:v>1535</c:v>
                </c:pt>
                <c:pt idx="3267">
                  <c:v>1525</c:v>
                </c:pt>
                <c:pt idx="3268">
                  <c:v>1530</c:v>
                </c:pt>
                <c:pt idx="3269">
                  <c:v>1525</c:v>
                </c:pt>
                <c:pt idx="3270">
                  <c:v>1515</c:v>
                </c:pt>
                <c:pt idx="3271">
                  <c:v>1520</c:v>
                </c:pt>
                <c:pt idx="3272">
                  <c:v>1515</c:v>
                </c:pt>
                <c:pt idx="3273">
                  <c:v>1520</c:v>
                </c:pt>
                <c:pt idx="3274">
                  <c:v>1520</c:v>
                </c:pt>
                <c:pt idx="3275">
                  <c:v>1535</c:v>
                </c:pt>
                <c:pt idx="3276">
                  <c:v>1520</c:v>
                </c:pt>
                <c:pt idx="3277">
                  <c:v>1515</c:v>
                </c:pt>
                <c:pt idx="3278">
                  <c:v>1525</c:v>
                </c:pt>
                <c:pt idx="3279">
                  <c:v>1520</c:v>
                </c:pt>
                <c:pt idx="3280">
                  <c:v>1520</c:v>
                </c:pt>
                <c:pt idx="3281">
                  <c:v>1520</c:v>
                </c:pt>
                <c:pt idx="3282">
                  <c:v>1510</c:v>
                </c:pt>
                <c:pt idx="3283">
                  <c:v>1515</c:v>
                </c:pt>
                <c:pt idx="3284">
                  <c:v>1530</c:v>
                </c:pt>
                <c:pt idx="3285">
                  <c:v>1540</c:v>
                </c:pt>
                <c:pt idx="3286">
                  <c:v>1525</c:v>
                </c:pt>
                <c:pt idx="3287">
                  <c:v>1505</c:v>
                </c:pt>
                <c:pt idx="3288">
                  <c:v>1520</c:v>
                </c:pt>
                <c:pt idx="3289">
                  <c:v>1520</c:v>
                </c:pt>
                <c:pt idx="3290">
                  <c:v>1530</c:v>
                </c:pt>
                <c:pt idx="3291">
                  <c:v>1520</c:v>
                </c:pt>
                <c:pt idx="3292">
                  <c:v>1520</c:v>
                </c:pt>
                <c:pt idx="3293">
                  <c:v>1515</c:v>
                </c:pt>
                <c:pt idx="3294">
                  <c:v>1520</c:v>
                </c:pt>
                <c:pt idx="3295">
                  <c:v>1510</c:v>
                </c:pt>
                <c:pt idx="3296">
                  <c:v>1520</c:v>
                </c:pt>
                <c:pt idx="3297">
                  <c:v>1525</c:v>
                </c:pt>
                <c:pt idx="3298">
                  <c:v>1525</c:v>
                </c:pt>
                <c:pt idx="3299">
                  <c:v>1515</c:v>
                </c:pt>
                <c:pt idx="3300">
                  <c:v>1520</c:v>
                </c:pt>
                <c:pt idx="3301">
                  <c:v>1510</c:v>
                </c:pt>
                <c:pt idx="3302">
                  <c:v>1515</c:v>
                </c:pt>
                <c:pt idx="3303">
                  <c:v>1505</c:v>
                </c:pt>
                <c:pt idx="3304">
                  <c:v>1530</c:v>
                </c:pt>
                <c:pt idx="3305">
                  <c:v>1525</c:v>
                </c:pt>
                <c:pt idx="3306">
                  <c:v>1530</c:v>
                </c:pt>
                <c:pt idx="3307">
                  <c:v>1535</c:v>
                </c:pt>
                <c:pt idx="3308">
                  <c:v>1510</c:v>
                </c:pt>
                <c:pt idx="3309">
                  <c:v>1525</c:v>
                </c:pt>
                <c:pt idx="3310">
                  <c:v>1520</c:v>
                </c:pt>
                <c:pt idx="3311">
                  <c:v>1520</c:v>
                </c:pt>
                <c:pt idx="3312">
                  <c:v>1540</c:v>
                </c:pt>
                <c:pt idx="3313">
                  <c:v>1520</c:v>
                </c:pt>
                <c:pt idx="3314">
                  <c:v>1520</c:v>
                </c:pt>
                <c:pt idx="3315">
                  <c:v>1525</c:v>
                </c:pt>
                <c:pt idx="3316">
                  <c:v>1520</c:v>
                </c:pt>
                <c:pt idx="3317">
                  <c:v>1515</c:v>
                </c:pt>
                <c:pt idx="3318">
                  <c:v>1515</c:v>
                </c:pt>
                <c:pt idx="3319">
                  <c:v>1515</c:v>
                </c:pt>
                <c:pt idx="3320">
                  <c:v>1535</c:v>
                </c:pt>
                <c:pt idx="3321">
                  <c:v>1520</c:v>
                </c:pt>
                <c:pt idx="3322">
                  <c:v>1520</c:v>
                </c:pt>
                <c:pt idx="3323">
                  <c:v>1520</c:v>
                </c:pt>
                <c:pt idx="3324">
                  <c:v>1510</c:v>
                </c:pt>
                <c:pt idx="3325">
                  <c:v>1510</c:v>
                </c:pt>
                <c:pt idx="3326">
                  <c:v>1505</c:v>
                </c:pt>
                <c:pt idx="3327">
                  <c:v>1515</c:v>
                </c:pt>
                <c:pt idx="3328">
                  <c:v>1520</c:v>
                </c:pt>
                <c:pt idx="3329">
                  <c:v>1510</c:v>
                </c:pt>
                <c:pt idx="3330">
                  <c:v>1510</c:v>
                </c:pt>
                <c:pt idx="3331">
                  <c:v>1510</c:v>
                </c:pt>
                <c:pt idx="3332">
                  <c:v>1515</c:v>
                </c:pt>
                <c:pt idx="3333">
                  <c:v>1510</c:v>
                </c:pt>
                <c:pt idx="3334">
                  <c:v>1525</c:v>
                </c:pt>
                <c:pt idx="3335">
                  <c:v>1520</c:v>
                </c:pt>
                <c:pt idx="3336">
                  <c:v>1515</c:v>
                </c:pt>
                <c:pt idx="3337">
                  <c:v>1530</c:v>
                </c:pt>
                <c:pt idx="3338">
                  <c:v>1530</c:v>
                </c:pt>
                <c:pt idx="3339">
                  <c:v>1520</c:v>
                </c:pt>
                <c:pt idx="3340">
                  <c:v>1535</c:v>
                </c:pt>
                <c:pt idx="3341">
                  <c:v>1530</c:v>
                </c:pt>
                <c:pt idx="3342">
                  <c:v>1520</c:v>
                </c:pt>
                <c:pt idx="3343">
                  <c:v>1505</c:v>
                </c:pt>
                <c:pt idx="3344">
                  <c:v>1510</c:v>
                </c:pt>
                <c:pt idx="3345">
                  <c:v>1505</c:v>
                </c:pt>
                <c:pt idx="3346">
                  <c:v>1510</c:v>
                </c:pt>
                <c:pt idx="3347">
                  <c:v>1540</c:v>
                </c:pt>
                <c:pt idx="3348">
                  <c:v>1520</c:v>
                </c:pt>
                <c:pt idx="3349">
                  <c:v>1505</c:v>
                </c:pt>
                <c:pt idx="3350">
                  <c:v>1520</c:v>
                </c:pt>
                <c:pt idx="3351">
                  <c:v>1540</c:v>
                </c:pt>
                <c:pt idx="3352">
                  <c:v>1515</c:v>
                </c:pt>
                <c:pt idx="3353">
                  <c:v>1535</c:v>
                </c:pt>
                <c:pt idx="3354">
                  <c:v>1515</c:v>
                </c:pt>
                <c:pt idx="3355">
                  <c:v>1525</c:v>
                </c:pt>
                <c:pt idx="3356">
                  <c:v>1510</c:v>
                </c:pt>
                <c:pt idx="3357">
                  <c:v>1515</c:v>
                </c:pt>
                <c:pt idx="3358">
                  <c:v>1520</c:v>
                </c:pt>
                <c:pt idx="3359">
                  <c:v>1520</c:v>
                </c:pt>
                <c:pt idx="3360">
                  <c:v>1525</c:v>
                </c:pt>
                <c:pt idx="3361">
                  <c:v>1530</c:v>
                </c:pt>
                <c:pt idx="3362">
                  <c:v>1515</c:v>
                </c:pt>
                <c:pt idx="3363">
                  <c:v>1505</c:v>
                </c:pt>
                <c:pt idx="3364">
                  <c:v>1520</c:v>
                </c:pt>
                <c:pt idx="3365">
                  <c:v>1520</c:v>
                </c:pt>
                <c:pt idx="3366">
                  <c:v>1515</c:v>
                </c:pt>
                <c:pt idx="3367">
                  <c:v>1520</c:v>
                </c:pt>
                <c:pt idx="3368">
                  <c:v>1510</c:v>
                </c:pt>
                <c:pt idx="3369">
                  <c:v>1520</c:v>
                </c:pt>
                <c:pt idx="3370">
                  <c:v>1520</c:v>
                </c:pt>
                <c:pt idx="3371">
                  <c:v>1535</c:v>
                </c:pt>
                <c:pt idx="3372">
                  <c:v>1540</c:v>
                </c:pt>
                <c:pt idx="3373">
                  <c:v>1515</c:v>
                </c:pt>
                <c:pt idx="3374">
                  <c:v>1520</c:v>
                </c:pt>
                <c:pt idx="3375">
                  <c:v>1520</c:v>
                </c:pt>
                <c:pt idx="3376">
                  <c:v>1525</c:v>
                </c:pt>
                <c:pt idx="3377">
                  <c:v>1530</c:v>
                </c:pt>
                <c:pt idx="3378">
                  <c:v>1525</c:v>
                </c:pt>
                <c:pt idx="3379">
                  <c:v>1515</c:v>
                </c:pt>
                <c:pt idx="3380">
                  <c:v>1525</c:v>
                </c:pt>
                <c:pt idx="3381">
                  <c:v>1515</c:v>
                </c:pt>
                <c:pt idx="3382">
                  <c:v>1515</c:v>
                </c:pt>
                <c:pt idx="3383">
                  <c:v>1525</c:v>
                </c:pt>
                <c:pt idx="3384">
                  <c:v>1525</c:v>
                </c:pt>
                <c:pt idx="3385">
                  <c:v>1515</c:v>
                </c:pt>
                <c:pt idx="3386">
                  <c:v>1515</c:v>
                </c:pt>
                <c:pt idx="3387">
                  <c:v>1520</c:v>
                </c:pt>
                <c:pt idx="3388">
                  <c:v>1525</c:v>
                </c:pt>
                <c:pt idx="3389">
                  <c:v>1520</c:v>
                </c:pt>
                <c:pt idx="3390">
                  <c:v>1540</c:v>
                </c:pt>
                <c:pt idx="3391">
                  <c:v>1525</c:v>
                </c:pt>
                <c:pt idx="3392">
                  <c:v>1505</c:v>
                </c:pt>
                <c:pt idx="3393">
                  <c:v>1510</c:v>
                </c:pt>
                <c:pt idx="3394">
                  <c:v>1525</c:v>
                </c:pt>
                <c:pt idx="3395">
                  <c:v>1530</c:v>
                </c:pt>
                <c:pt idx="3396">
                  <c:v>1525</c:v>
                </c:pt>
                <c:pt idx="3397">
                  <c:v>1535</c:v>
                </c:pt>
                <c:pt idx="3398">
                  <c:v>1535</c:v>
                </c:pt>
                <c:pt idx="3399">
                  <c:v>1535</c:v>
                </c:pt>
                <c:pt idx="3400">
                  <c:v>1515</c:v>
                </c:pt>
                <c:pt idx="3401">
                  <c:v>1520</c:v>
                </c:pt>
                <c:pt idx="3402">
                  <c:v>1525</c:v>
                </c:pt>
                <c:pt idx="3403">
                  <c:v>1535</c:v>
                </c:pt>
                <c:pt idx="3404">
                  <c:v>1520</c:v>
                </c:pt>
                <c:pt idx="3405">
                  <c:v>1540</c:v>
                </c:pt>
                <c:pt idx="3406">
                  <c:v>1530</c:v>
                </c:pt>
                <c:pt idx="3407">
                  <c:v>1530</c:v>
                </c:pt>
                <c:pt idx="3408">
                  <c:v>1510</c:v>
                </c:pt>
                <c:pt idx="3409">
                  <c:v>1520</c:v>
                </c:pt>
                <c:pt idx="3410">
                  <c:v>1515</c:v>
                </c:pt>
                <c:pt idx="3411">
                  <c:v>1510</c:v>
                </c:pt>
                <c:pt idx="3412">
                  <c:v>1515</c:v>
                </c:pt>
                <c:pt idx="3413">
                  <c:v>1515</c:v>
                </c:pt>
                <c:pt idx="3414">
                  <c:v>1520</c:v>
                </c:pt>
                <c:pt idx="3415">
                  <c:v>1530</c:v>
                </c:pt>
                <c:pt idx="3416">
                  <c:v>1540</c:v>
                </c:pt>
                <c:pt idx="3417">
                  <c:v>1520</c:v>
                </c:pt>
                <c:pt idx="3418">
                  <c:v>1505</c:v>
                </c:pt>
                <c:pt idx="3419">
                  <c:v>1520</c:v>
                </c:pt>
                <c:pt idx="3420">
                  <c:v>1535</c:v>
                </c:pt>
                <c:pt idx="3421">
                  <c:v>1510</c:v>
                </c:pt>
                <c:pt idx="3422">
                  <c:v>1505</c:v>
                </c:pt>
                <c:pt idx="3423">
                  <c:v>1520</c:v>
                </c:pt>
                <c:pt idx="3424">
                  <c:v>1520</c:v>
                </c:pt>
                <c:pt idx="3425">
                  <c:v>1520</c:v>
                </c:pt>
                <c:pt idx="3426">
                  <c:v>1505</c:v>
                </c:pt>
                <c:pt idx="3427">
                  <c:v>1530</c:v>
                </c:pt>
                <c:pt idx="3428">
                  <c:v>1520</c:v>
                </c:pt>
                <c:pt idx="3429">
                  <c:v>1520</c:v>
                </c:pt>
                <c:pt idx="3430">
                  <c:v>1515</c:v>
                </c:pt>
                <c:pt idx="3431">
                  <c:v>1525</c:v>
                </c:pt>
                <c:pt idx="3432">
                  <c:v>1525</c:v>
                </c:pt>
                <c:pt idx="3433">
                  <c:v>1530</c:v>
                </c:pt>
                <c:pt idx="3434">
                  <c:v>1515</c:v>
                </c:pt>
                <c:pt idx="3435">
                  <c:v>1530</c:v>
                </c:pt>
                <c:pt idx="3436">
                  <c:v>1540</c:v>
                </c:pt>
                <c:pt idx="3437">
                  <c:v>1525</c:v>
                </c:pt>
                <c:pt idx="3438">
                  <c:v>1520</c:v>
                </c:pt>
                <c:pt idx="3439">
                  <c:v>1525</c:v>
                </c:pt>
                <c:pt idx="3440">
                  <c:v>1540</c:v>
                </c:pt>
                <c:pt idx="3441">
                  <c:v>1520</c:v>
                </c:pt>
                <c:pt idx="3442">
                  <c:v>1510</c:v>
                </c:pt>
                <c:pt idx="3443">
                  <c:v>1515</c:v>
                </c:pt>
                <c:pt idx="3444">
                  <c:v>1515</c:v>
                </c:pt>
                <c:pt idx="3445">
                  <c:v>1520</c:v>
                </c:pt>
                <c:pt idx="3446">
                  <c:v>1515</c:v>
                </c:pt>
                <c:pt idx="3447">
                  <c:v>1505</c:v>
                </c:pt>
                <c:pt idx="3448">
                  <c:v>1515</c:v>
                </c:pt>
                <c:pt idx="3449">
                  <c:v>1515</c:v>
                </c:pt>
                <c:pt idx="3450">
                  <c:v>1515</c:v>
                </c:pt>
                <c:pt idx="3451">
                  <c:v>1520</c:v>
                </c:pt>
                <c:pt idx="3452">
                  <c:v>1515</c:v>
                </c:pt>
                <c:pt idx="3453">
                  <c:v>1520</c:v>
                </c:pt>
                <c:pt idx="3454">
                  <c:v>1520</c:v>
                </c:pt>
                <c:pt idx="3455">
                  <c:v>1515</c:v>
                </c:pt>
                <c:pt idx="3456">
                  <c:v>1525</c:v>
                </c:pt>
                <c:pt idx="3457">
                  <c:v>1510</c:v>
                </c:pt>
                <c:pt idx="3458">
                  <c:v>1510</c:v>
                </c:pt>
                <c:pt idx="3459">
                  <c:v>1520</c:v>
                </c:pt>
                <c:pt idx="3460">
                  <c:v>1515</c:v>
                </c:pt>
                <c:pt idx="3461">
                  <c:v>1520</c:v>
                </c:pt>
                <c:pt idx="3462">
                  <c:v>1515</c:v>
                </c:pt>
                <c:pt idx="3463">
                  <c:v>1530</c:v>
                </c:pt>
                <c:pt idx="3464">
                  <c:v>1525</c:v>
                </c:pt>
                <c:pt idx="3465">
                  <c:v>1510</c:v>
                </c:pt>
                <c:pt idx="3466">
                  <c:v>1505</c:v>
                </c:pt>
                <c:pt idx="3467">
                  <c:v>1525</c:v>
                </c:pt>
                <c:pt idx="3468">
                  <c:v>1530</c:v>
                </c:pt>
                <c:pt idx="3469">
                  <c:v>1555</c:v>
                </c:pt>
                <c:pt idx="3470">
                  <c:v>1540</c:v>
                </c:pt>
                <c:pt idx="3471">
                  <c:v>1540</c:v>
                </c:pt>
                <c:pt idx="3472">
                  <c:v>1500</c:v>
                </c:pt>
                <c:pt idx="3473">
                  <c:v>1535</c:v>
                </c:pt>
                <c:pt idx="3474">
                  <c:v>1505</c:v>
                </c:pt>
                <c:pt idx="3475">
                  <c:v>1525</c:v>
                </c:pt>
                <c:pt idx="3476">
                  <c:v>1535</c:v>
                </c:pt>
                <c:pt idx="3477">
                  <c:v>1510</c:v>
                </c:pt>
                <c:pt idx="3478">
                  <c:v>1510</c:v>
                </c:pt>
                <c:pt idx="3479">
                  <c:v>1525</c:v>
                </c:pt>
                <c:pt idx="3480">
                  <c:v>1520</c:v>
                </c:pt>
                <c:pt idx="3481">
                  <c:v>1520</c:v>
                </c:pt>
                <c:pt idx="3482">
                  <c:v>1530</c:v>
                </c:pt>
                <c:pt idx="3483">
                  <c:v>1510</c:v>
                </c:pt>
                <c:pt idx="3484">
                  <c:v>1520</c:v>
                </c:pt>
                <c:pt idx="3485">
                  <c:v>1515</c:v>
                </c:pt>
                <c:pt idx="3486">
                  <c:v>1530</c:v>
                </c:pt>
                <c:pt idx="3487">
                  <c:v>1555</c:v>
                </c:pt>
                <c:pt idx="3488">
                  <c:v>1545</c:v>
                </c:pt>
                <c:pt idx="3489">
                  <c:v>1540</c:v>
                </c:pt>
                <c:pt idx="3490">
                  <c:v>1530</c:v>
                </c:pt>
                <c:pt idx="3491">
                  <c:v>1525</c:v>
                </c:pt>
                <c:pt idx="3492">
                  <c:v>1515</c:v>
                </c:pt>
                <c:pt idx="3493">
                  <c:v>1525</c:v>
                </c:pt>
                <c:pt idx="3494">
                  <c:v>1520</c:v>
                </c:pt>
                <c:pt idx="3495">
                  <c:v>1525</c:v>
                </c:pt>
                <c:pt idx="3496">
                  <c:v>1530</c:v>
                </c:pt>
                <c:pt idx="3497">
                  <c:v>1525</c:v>
                </c:pt>
                <c:pt idx="3498">
                  <c:v>1510</c:v>
                </c:pt>
                <c:pt idx="3499">
                  <c:v>1515</c:v>
                </c:pt>
                <c:pt idx="3500">
                  <c:v>1525</c:v>
                </c:pt>
                <c:pt idx="3501">
                  <c:v>1520</c:v>
                </c:pt>
                <c:pt idx="3502">
                  <c:v>1525</c:v>
                </c:pt>
                <c:pt idx="3503">
                  <c:v>1525</c:v>
                </c:pt>
                <c:pt idx="3504">
                  <c:v>1520</c:v>
                </c:pt>
                <c:pt idx="3505">
                  <c:v>1520</c:v>
                </c:pt>
                <c:pt idx="3506">
                  <c:v>1515</c:v>
                </c:pt>
                <c:pt idx="3507">
                  <c:v>1510</c:v>
                </c:pt>
                <c:pt idx="3508">
                  <c:v>1535</c:v>
                </c:pt>
                <c:pt idx="3509">
                  <c:v>1535</c:v>
                </c:pt>
                <c:pt idx="3510">
                  <c:v>1530</c:v>
                </c:pt>
                <c:pt idx="3511">
                  <c:v>1535</c:v>
                </c:pt>
                <c:pt idx="3512">
                  <c:v>1535</c:v>
                </c:pt>
                <c:pt idx="3513">
                  <c:v>1530</c:v>
                </c:pt>
                <c:pt idx="3514">
                  <c:v>1520</c:v>
                </c:pt>
                <c:pt idx="3515">
                  <c:v>1515</c:v>
                </c:pt>
                <c:pt idx="3516">
                  <c:v>1520</c:v>
                </c:pt>
                <c:pt idx="3517">
                  <c:v>1530</c:v>
                </c:pt>
                <c:pt idx="3518">
                  <c:v>1520</c:v>
                </c:pt>
                <c:pt idx="3519">
                  <c:v>1530</c:v>
                </c:pt>
                <c:pt idx="3520">
                  <c:v>1525</c:v>
                </c:pt>
                <c:pt idx="3521">
                  <c:v>1535</c:v>
                </c:pt>
                <c:pt idx="3522">
                  <c:v>1530</c:v>
                </c:pt>
                <c:pt idx="3523">
                  <c:v>1520</c:v>
                </c:pt>
                <c:pt idx="3524">
                  <c:v>1535</c:v>
                </c:pt>
                <c:pt idx="3525">
                  <c:v>1525</c:v>
                </c:pt>
                <c:pt idx="3526">
                  <c:v>1535</c:v>
                </c:pt>
                <c:pt idx="3527">
                  <c:v>1520</c:v>
                </c:pt>
                <c:pt idx="3528">
                  <c:v>1510</c:v>
                </c:pt>
                <c:pt idx="3529">
                  <c:v>1525</c:v>
                </c:pt>
                <c:pt idx="3530">
                  <c:v>1515</c:v>
                </c:pt>
                <c:pt idx="3531">
                  <c:v>1510</c:v>
                </c:pt>
                <c:pt idx="3532">
                  <c:v>1525</c:v>
                </c:pt>
                <c:pt idx="3533">
                  <c:v>1520</c:v>
                </c:pt>
                <c:pt idx="3534">
                  <c:v>1515</c:v>
                </c:pt>
                <c:pt idx="3535">
                  <c:v>1520</c:v>
                </c:pt>
                <c:pt idx="3536">
                  <c:v>1515</c:v>
                </c:pt>
                <c:pt idx="3537">
                  <c:v>1525</c:v>
                </c:pt>
                <c:pt idx="3538">
                  <c:v>1515</c:v>
                </c:pt>
                <c:pt idx="3539">
                  <c:v>1520</c:v>
                </c:pt>
                <c:pt idx="3540">
                  <c:v>1520</c:v>
                </c:pt>
                <c:pt idx="3541">
                  <c:v>1505</c:v>
                </c:pt>
                <c:pt idx="3542">
                  <c:v>1515</c:v>
                </c:pt>
                <c:pt idx="3543">
                  <c:v>1520</c:v>
                </c:pt>
                <c:pt idx="3544">
                  <c:v>1520</c:v>
                </c:pt>
                <c:pt idx="3545">
                  <c:v>1540</c:v>
                </c:pt>
                <c:pt idx="3546">
                  <c:v>1520</c:v>
                </c:pt>
                <c:pt idx="3547">
                  <c:v>1520</c:v>
                </c:pt>
                <c:pt idx="3548">
                  <c:v>1520</c:v>
                </c:pt>
                <c:pt idx="3549">
                  <c:v>1525</c:v>
                </c:pt>
                <c:pt idx="3550">
                  <c:v>1515</c:v>
                </c:pt>
                <c:pt idx="3551">
                  <c:v>1520</c:v>
                </c:pt>
                <c:pt idx="3552">
                  <c:v>1515</c:v>
                </c:pt>
                <c:pt idx="3553">
                  <c:v>1515</c:v>
                </c:pt>
                <c:pt idx="3554">
                  <c:v>1515</c:v>
                </c:pt>
                <c:pt idx="3555">
                  <c:v>1525</c:v>
                </c:pt>
                <c:pt idx="3556">
                  <c:v>1530</c:v>
                </c:pt>
                <c:pt idx="3557">
                  <c:v>1525</c:v>
                </c:pt>
                <c:pt idx="3558">
                  <c:v>1520</c:v>
                </c:pt>
                <c:pt idx="3559">
                  <c:v>1540</c:v>
                </c:pt>
                <c:pt idx="3560">
                  <c:v>1540</c:v>
                </c:pt>
                <c:pt idx="3561">
                  <c:v>1520</c:v>
                </c:pt>
                <c:pt idx="3562">
                  <c:v>1535</c:v>
                </c:pt>
                <c:pt idx="3563">
                  <c:v>1530</c:v>
                </c:pt>
                <c:pt idx="3564">
                  <c:v>1535</c:v>
                </c:pt>
                <c:pt idx="3565">
                  <c:v>1540</c:v>
                </c:pt>
                <c:pt idx="3566">
                  <c:v>1520</c:v>
                </c:pt>
                <c:pt idx="3567">
                  <c:v>1515</c:v>
                </c:pt>
                <c:pt idx="3568">
                  <c:v>1520</c:v>
                </c:pt>
                <c:pt idx="3569">
                  <c:v>1515</c:v>
                </c:pt>
                <c:pt idx="3570">
                  <c:v>1530</c:v>
                </c:pt>
                <c:pt idx="3571">
                  <c:v>1540</c:v>
                </c:pt>
                <c:pt idx="3572">
                  <c:v>1525</c:v>
                </c:pt>
                <c:pt idx="3573">
                  <c:v>1525</c:v>
                </c:pt>
                <c:pt idx="3574">
                  <c:v>1520</c:v>
                </c:pt>
                <c:pt idx="3575">
                  <c:v>1530</c:v>
                </c:pt>
                <c:pt idx="3576">
                  <c:v>1520</c:v>
                </c:pt>
                <c:pt idx="3577">
                  <c:v>1550</c:v>
                </c:pt>
                <c:pt idx="3578">
                  <c:v>1525</c:v>
                </c:pt>
                <c:pt idx="3579">
                  <c:v>1540</c:v>
                </c:pt>
                <c:pt idx="3580">
                  <c:v>1550</c:v>
                </c:pt>
                <c:pt idx="3581">
                  <c:v>1550</c:v>
                </c:pt>
                <c:pt idx="3582">
                  <c:v>1570</c:v>
                </c:pt>
                <c:pt idx="3583">
                  <c:v>1570</c:v>
                </c:pt>
                <c:pt idx="3584">
                  <c:v>1550</c:v>
                </c:pt>
                <c:pt idx="3585">
                  <c:v>1560</c:v>
                </c:pt>
                <c:pt idx="3586">
                  <c:v>1570</c:v>
                </c:pt>
                <c:pt idx="3587">
                  <c:v>1550</c:v>
                </c:pt>
                <c:pt idx="3588">
                  <c:v>1610</c:v>
                </c:pt>
                <c:pt idx="3589">
                  <c:v>1590</c:v>
                </c:pt>
                <c:pt idx="3590">
                  <c:v>1625</c:v>
                </c:pt>
                <c:pt idx="3591">
                  <c:v>1670</c:v>
                </c:pt>
                <c:pt idx="3592">
                  <c:v>1615</c:v>
                </c:pt>
                <c:pt idx="3593">
                  <c:v>1650</c:v>
                </c:pt>
                <c:pt idx="3594">
                  <c:v>1670</c:v>
                </c:pt>
                <c:pt idx="3595">
                  <c:v>1755</c:v>
                </c:pt>
                <c:pt idx="3596">
                  <c:v>1800</c:v>
                </c:pt>
                <c:pt idx="3597">
                  <c:v>1840</c:v>
                </c:pt>
                <c:pt idx="3598">
                  <c:v>1860</c:v>
                </c:pt>
                <c:pt idx="3599">
                  <c:v>1845</c:v>
                </c:pt>
                <c:pt idx="3600">
                  <c:v>1970</c:v>
                </c:pt>
                <c:pt idx="3601">
                  <c:v>1880</c:v>
                </c:pt>
                <c:pt idx="3602">
                  <c:v>1825</c:v>
                </c:pt>
                <c:pt idx="3603">
                  <c:v>1800</c:v>
                </c:pt>
                <c:pt idx="3604">
                  <c:v>1835</c:v>
                </c:pt>
                <c:pt idx="3605">
                  <c:v>1855</c:v>
                </c:pt>
                <c:pt idx="3606">
                  <c:v>1775</c:v>
                </c:pt>
                <c:pt idx="3607">
                  <c:v>1800</c:v>
                </c:pt>
                <c:pt idx="3608">
                  <c:v>1755</c:v>
                </c:pt>
                <c:pt idx="3609">
                  <c:v>1795</c:v>
                </c:pt>
                <c:pt idx="3610">
                  <c:v>1835</c:v>
                </c:pt>
                <c:pt idx="3611">
                  <c:v>1775</c:v>
                </c:pt>
                <c:pt idx="3612">
                  <c:v>1735</c:v>
                </c:pt>
                <c:pt idx="3613">
                  <c:v>1695</c:v>
                </c:pt>
                <c:pt idx="3614">
                  <c:v>1695</c:v>
                </c:pt>
                <c:pt idx="3615">
                  <c:v>1705</c:v>
                </c:pt>
                <c:pt idx="3616">
                  <c:v>1660</c:v>
                </c:pt>
                <c:pt idx="3617">
                  <c:v>1640</c:v>
                </c:pt>
                <c:pt idx="3618">
                  <c:v>1650</c:v>
                </c:pt>
                <c:pt idx="3619">
                  <c:v>1605</c:v>
                </c:pt>
                <c:pt idx="3620">
                  <c:v>1595</c:v>
                </c:pt>
                <c:pt idx="3621">
                  <c:v>1610</c:v>
                </c:pt>
                <c:pt idx="3622">
                  <c:v>1595</c:v>
                </c:pt>
                <c:pt idx="3623">
                  <c:v>1575</c:v>
                </c:pt>
                <c:pt idx="3624">
                  <c:v>1550</c:v>
                </c:pt>
                <c:pt idx="3625">
                  <c:v>1535</c:v>
                </c:pt>
                <c:pt idx="3626">
                  <c:v>1530</c:v>
                </c:pt>
                <c:pt idx="3627">
                  <c:v>1535</c:v>
                </c:pt>
                <c:pt idx="3628">
                  <c:v>1550</c:v>
                </c:pt>
                <c:pt idx="3629">
                  <c:v>1550</c:v>
                </c:pt>
                <c:pt idx="3630">
                  <c:v>1545</c:v>
                </c:pt>
                <c:pt idx="3631">
                  <c:v>1530</c:v>
                </c:pt>
                <c:pt idx="3632">
                  <c:v>1545</c:v>
                </c:pt>
                <c:pt idx="3633">
                  <c:v>1525</c:v>
                </c:pt>
                <c:pt idx="3634">
                  <c:v>1515</c:v>
                </c:pt>
                <c:pt idx="3635">
                  <c:v>1525</c:v>
                </c:pt>
                <c:pt idx="3636">
                  <c:v>1540</c:v>
                </c:pt>
                <c:pt idx="3637">
                  <c:v>1520</c:v>
                </c:pt>
                <c:pt idx="3638">
                  <c:v>1530</c:v>
                </c:pt>
                <c:pt idx="3639">
                  <c:v>1540</c:v>
                </c:pt>
                <c:pt idx="3640">
                  <c:v>1530</c:v>
                </c:pt>
                <c:pt idx="3641">
                  <c:v>1515</c:v>
                </c:pt>
                <c:pt idx="3642">
                  <c:v>1525</c:v>
                </c:pt>
                <c:pt idx="3643">
                  <c:v>1530</c:v>
                </c:pt>
                <c:pt idx="3644">
                  <c:v>1540</c:v>
                </c:pt>
                <c:pt idx="3645">
                  <c:v>1520</c:v>
                </c:pt>
                <c:pt idx="3646">
                  <c:v>1520</c:v>
                </c:pt>
                <c:pt idx="3647">
                  <c:v>1525</c:v>
                </c:pt>
                <c:pt idx="3648">
                  <c:v>1530</c:v>
                </c:pt>
                <c:pt idx="3649">
                  <c:v>1520</c:v>
                </c:pt>
                <c:pt idx="3650">
                  <c:v>1520</c:v>
                </c:pt>
                <c:pt idx="3651">
                  <c:v>1525</c:v>
                </c:pt>
                <c:pt idx="3652">
                  <c:v>1525</c:v>
                </c:pt>
                <c:pt idx="3653">
                  <c:v>1530</c:v>
                </c:pt>
                <c:pt idx="3654">
                  <c:v>1530</c:v>
                </c:pt>
                <c:pt idx="3655">
                  <c:v>1530</c:v>
                </c:pt>
                <c:pt idx="3656">
                  <c:v>1535</c:v>
                </c:pt>
                <c:pt idx="3657">
                  <c:v>1525</c:v>
                </c:pt>
                <c:pt idx="3658">
                  <c:v>1520</c:v>
                </c:pt>
                <c:pt idx="3659">
                  <c:v>1525</c:v>
                </c:pt>
                <c:pt idx="3660">
                  <c:v>1520</c:v>
                </c:pt>
                <c:pt idx="3661">
                  <c:v>1530</c:v>
                </c:pt>
                <c:pt idx="3662">
                  <c:v>1530</c:v>
                </c:pt>
                <c:pt idx="3663">
                  <c:v>1525</c:v>
                </c:pt>
                <c:pt idx="3664">
                  <c:v>1530</c:v>
                </c:pt>
                <c:pt idx="3665">
                  <c:v>1530</c:v>
                </c:pt>
                <c:pt idx="3666">
                  <c:v>1535</c:v>
                </c:pt>
                <c:pt idx="3667">
                  <c:v>1535</c:v>
                </c:pt>
                <c:pt idx="3668">
                  <c:v>1515</c:v>
                </c:pt>
                <c:pt idx="3669">
                  <c:v>1520</c:v>
                </c:pt>
                <c:pt idx="3670">
                  <c:v>1520</c:v>
                </c:pt>
                <c:pt idx="3671">
                  <c:v>1520</c:v>
                </c:pt>
                <c:pt idx="3672">
                  <c:v>1525</c:v>
                </c:pt>
                <c:pt idx="3673">
                  <c:v>1520</c:v>
                </c:pt>
                <c:pt idx="3674">
                  <c:v>1530</c:v>
                </c:pt>
                <c:pt idx="3675">
                  <c:v>1530</c:v>
                </c:pt>
                <c:pt idx="3676">
                  <c:v>1525</c:v>
                </c:pt>
                <c:pt idx="3677">
                  <c:v>1530</c:v>
                </c:pt>
                <c:pt idx="3678">
                  <c:v>1535</c:v>
                </c:pt>
                <c:pt idx="3679">
                  <c:v>1540</c:v>
                </c:pt>
                <c:pt idx="3680">
                  <c:v>1545</c:v>
                </c:pt>
                <c:pt idx="3681">
                  <c:v>1535</c:v>
                </c:pt>
                <c:pt idx="3682">
                  <c:v>1535</c:v>
                </c:pt>
                <c:pt idx="3683">
                  <c:v>1540</c:v>
                </c:pt>
                <c:pt idx="3684">
                  <c:v>1535</c:v>
                </c:pt>
                <c:pt idx="3685">
                  <c:v>1530</c:v>
                </c:pt>
                <c:pt idx="3686">
                  <c:v>1535</c:v>
                </c:pt>
                <c:pt idx="3687">
                  <c:v>1540</c:v>
                </c:pt>
                <c:pt idx="3688">
                  <c:v>1535</c:v>
                </c:pt>
                <c:pt idx="3689">
                  <c:v>1515</c:v>
                </c:pt>
                <c:pt idx="3690">
                  <c:v>1540</c:v>
                </c:pt>
                <c:pt idx="3691">
                  <c:v>1535</c:v>
                </c:pt>
                <c:pt idx="3692">
                  <c:v>1530</c:v>
                </c:pt>
                <c:pt idx="3693">
                  <c:v>1540</c:v>
                </c:pt>
                <c:pt idx="3694">
                  <c:v>1530</c:v>
                </c:pt>
                <c:pt idx="3695">
                  <c:v>1530</c:v>
                </c:pt>
                <c:pt idx="3696">
                  <c:v>1510</c:v>
                </c:pt>
                <c:pt idx="3697">
                  <c:v>1525</c:v>
                </c:pt>
                <c:pt idx="3698">
                  <c:v>1525</c:v>
                </c:pt>
                <c:pt idx="3699">
                  <c:v>1510</c:v>
                </c:pt>
                <c:pt idx="3700">
                  <c:v>1530</c:v>
                </c:pt>
                <c:pt idx="3701">
                  <c:v>1510</c:v>
                </c:pt>
                <c:pt idx="3702">
                  <c:v>1520</c:v>
                </c:pt>
                <c:pt idx="3703">
                  <c:v>1530</c:v>
                </c:pt>
                <c:pt idx="3704">
                  <c:v>1520</c:v>
                </c:pt>
                <c:pt idx="3705">
                  <c:v>1520</c:v>
                </c:pt>
                <c:pt idx="3706">
                  <c:v>1525</c:v>
                </c:pt>
                <c:pt idx="3707">
                  <c:v>1515</c:v>
                </c:pt>
                <c:pt idx="3708">
                  <c:v>1520</c:v>
                </c:pt>
                <c:pt idx="3709">
                  <c:v>1515</c:v>
                </c:pt>
                <c:pt idx="3710">
                  <c:v>1530</c:v>
                </c:pt>
                <c:pt idx="3711">
                  <c:v>1520</c:v>
                </c:pt>
                <c:pt idx="3712">
                  <c:v>1520</c:v>
                </c:pt>
                <c:pt idx="3713">
                  <c:v>1515</c:v>
                </c:pt>
                <c:pt idx="3714">
                  <c:v>1525</c:v>
                </c:pt>
                <c:pt idx="3715">
                  <c:v>1510</c:v>
                </c:pt>
                <c:pt idx="3716">
                  <c:v>1530</c:v>
                </c:pt>
                <c:pt idx="3717">
                  <c:v>1545</c:v>
                </c:pt>
                <c:pt idx="3718">
                  <c:v>1525</c:v>
                </c:pt>
                <c:pt idx="3719">
                  <c:v>1540</c:v>
                </c:pt>
                <c:pt idx="3720">
                  <c:v>1545</c:v>
                </c:pt>
                <c:pt idx="3721">
                  <c:v>1540</c:v>
                </c:pt>
                <c:pt idx="3722">
                  <c:v>1540</c:v>
                </c:pt>
                <c:pt idx="3723">
                  <c:v>1550</c:v>
                </c:pt>
                <c:pt idx="3724">
                  <c:v>1545</c:v>
                </c:pt>
                <c:pt idx="3725">
                  <c:v>1525</c:v>
                </c:pt>
                <c:pt idx="3726">
                  <c:v>1540</c:v>
                </c:pt>
                <c:pt idx="3727">
                  <c:v>1540</c:v>
                </c:pt>
                <c:pt idx="3728">
                  <c:v>1525</c:v>
                </c:pt>
                <c:pt idx="3729">
                  <c:v>1530</c:v>
                </c:pt>
                <c:pt idx="3730">
                  <c:v>1525</c:v>
                </c:pt>
                <c:pt idx="3731">
                  <c:v>1530</c:v>
                </c:pt>
                <c:pt idx="3732">
                  <c:v>1525</c:v>
                </c:pt>
                <c:pt idx="3733">
                  <c:v>1520</c:v>
                </c:pt>
                <c:pt idx="3734">
                  <c:v>1525</c:v>
                </c:pt>
                <c:pt idx="3735">
                  <c:v>1540</c:v>
                </c:pt>
                <c:pt idx="3736">
                  <c:v>1530</c:v>
                </c:pt>
                <c:pt idx="3737">
                  <c:v>1530</c:v>
                </c:pt>
                <c:pt idx="3738">
                  <c:v>1525</c:v>
                </c:pt>
                <c:pt idx="3739">
                  <c:v>1520</c:v>
                </c:pt>
                <c:pt idx="3740">
                  <c:v>1525</c:v>
                </c:pt>
                <c:pt idx="3741">
                  <c:v>1515</c:v>
                </c:pt>
                <c:pt idx="3742">
                  <c:v>1525</c:v>
                </c:pt>
                <c:pt idx="3743">
                  <c:v>1520</c:v>
                </c:pt>
                <c:pt idx="3744">
                  <c:v>1525</c:v>
                </c:pt>
                <c:pt idx="3745">
                  <c:v>1510</c:v>
                </c:pt>
                <c:pt idx="3746">
                  <c:v>1505</c:v>
                </c:pt>
                <c:pt idx="3747">
                  <c:v>1535</c:v>
                </c:pt>
                <c:pt idx="3748">
                  <c:v>1525</c:v>
                </c:pt>
                <c:pt idx="3749">
                  <c:v>1510</c:v>
                </c:pt>
                <c:pt idx="3750">
                  <c:v>1520</c:v>
                </c:pt>
                <c:pt idx="3751">
                  <c:v>1530</c:v>
                </c:pt>
                <c:pt idx="3752">
                  <c:v>1525</c:v>
                </c:pt>
                <c:pt idx="3753">
                  <c:v>1525</c:v>
                </c:pt>
                <c:pt idx="3754">
                  <c:v>1525</c:v>
                </c:pt>
                <c:pt idx="3755">
                  <c:v>1520</c:v>
                </c:pt>
                <c:pt idx="3756">
                  <c:v>1540</c:v>
                </c:pt>
                <c:pt idx="3757">
                  <c:v>1515</c:v>
                </c:pt>
                <c:pt idx="3758">
                  <c:v>1530</c:v>
                </c:pt>
                <c:pt idx="3759">
                  <c:v>1515</c:v>
                </c:pt>
                <c:pt idx="3760">
                  <c:v>1525</c:v>
                </c:pt>
                <c:pt idx="3761">
                  <c:v>1520</c:v>
                </c:pt>
                <c:pt idx="3762">
                  <c:v>1535</c:v>
                </c:pt>
                <c:pt idx="3763">
                  <c:v>1525</c:v>
                </c:pt>
                <c:pt idx="3764">
                  <c:v>1520</c:v>
                </c:pt>
                <c:pt idx="3765">
                  <c:v>1515</c:v>
                </c:pt>
                <c:pt idx="3766">
                  <c:v>1505</c:v>
                </c:pt>
                <c:pt idx="3767">
                  <c:v>1525</c:v>
                </c:pt>
                <c:pt idx="3768">
                  <c:v>1530</c:v>
                </c:pt>
                <c:pt idx="3769">
                  <c:v>1510</c:v>
                </c:pt>
                <c:pt idx="3770">
                  <c:v>1505</c:v>
                </c:pt>
                <c:pt idx="3771">
                  <c:v>1510</c:v>
                </c:pt>
                <c:pt idx="3772">
                  <c:v>1525</c:v>
                </c:pt>
                <c:pt idx="3773">
                  <c:v>1520</c:v>
                </c:pt>
                <c:pt idx="3774">
                  <c:v>1525</c:v>
                </c:pt>
                <c:pt idx="3775">
                  <c:v>1515</c:v>
                </c:pt>
                <c:pt idx="3776">
                  <c:v>1515</c:v>
                </c:pt>
                <c:pt idx="3777">
                  <c:v>1520</c:v>
                </c:pt>
                <c:pt idx="3778">
                  <c:v>1530</c:v>
                </c:pt>
                <c:pt idx="3779">
                  <c:v>1530</c:v>
                </c:pt>
                <c:pt idx="3780">
                  <c:v>1515</c:v>
                </c:pt>
                <c:pt idx="3781">
                  <c:v>1510</c:v>
                </c:pt>
                <c:pt idx="3782">
                  <c:v>1515</c:v>
                </c:pt>
                <c:pt idx="3783">
                  <c:v>1530</c:v>
                </c:pt>
                <c:pt idx="3784">
                  <c:v>1525</c:v>
                </c:pt>
                <c:pt idx="3785">
                  <c:v>1525</c:v>
                </c:pt>
                <c:pt idx="3786">
                  <c:v>1520</c:v>
                </c:pt>
                <c:pt idx="3787">
                  <c:v>1530</c:v>
                </c:pt>
                <c:pt idx="3788">
                  <c:v>1530</c:v>
                </c:pt>
                <c:pt idx="3789">
                  <c:v>1530</c:v>
                </c:pt>
                <c:pt idx="3790">
                  <c:v>1535</c:v>
                </c:pt>
                <c:pt idx="3791">
                  <c:v>1525</c:v>
                </c:pt>
                <c:pt idx="3792">
                  <c:v>1530</c:v>
                </c:pt>
                <c:pt idx="3793">
                  <c:v>1530</c:v>
                </c:pt>
                <c:pt idx="3794">
                  <c:v>1525</c:v>
                </c:pt>
                <c:pt idx="3795">
                  <c:v>1540</c:v>
                </c:pt>
                <c:pt idx="3796">
                  <c:v>1535</c:v>
                </c:pt>
                <c:pt idx="3797">
                  <c:v>1520</c:v>
                </c:pt>
                <c:pt idx="3798">
                  <c:v>1510</c:v>
                </c:pt>
                <c:pt idx="3799">
                  <c:v>1525</c:v>
                </c:pt>
                <c:pt idx="3800">
                  <c:v>1530</c:v>
                </c:pt>
                <c:pt idx="3801">
                  <c:v>1515</c:v>
                </c:pt>
                <c:pt idx="3802">
                  <c:v>1510</c:v>
                </c:pt>
                <c:pt idx="3803">
                  <c:v>1515</c:v>
                </c:pt>
                <c:pt idx="3804">
                  <c:v>1515</c:v>
                </c:pt>
                <c:pt idx="3805">
                  <c:v>1515</c:v>
                </c:pt>
                <c:pt idx="3806">
                  <c:v>1525</c:v>
                </c:pt>
                <c:pt idx="3807">
                  <c:v>1520</c:v>
                </c:pt>
                <c:pt idx="3808">
                  <c:v>1525</c:v>
                </c:pt>
                <c:pt idx="3809">
                  <c:v>1520</c:v>
                </c:pt>
                <c:pt idx="3810">
                  <c:v>1525</c:v>
                </c:pt>
                <c:pt idx="3811">
                  <c:v>1510</c:v>
                </c:pt>
                <c:pt idx="3812">
                  <c:v>1510</c:v>
                </c:pt>
                <c:pt idx="3813">
                  <c:v>1520</c:v>
                </c:pt>
                <c:pt idx="3814">
                  <c:v>1530</c:v>
                </c:pt>
                <c:pt idx="3815">
                  <c:v>1520</c:v>
                </c:pt>
                <c:pt idx="3816">
                  <c:v>1505</c:v>
                </c:pt>
                <c:pt idx="3817">
                  <c:v>1510</c:v>
                </c:pt>
                <c:pt idx="3818">
                  <c:v>1540</c:v>
                </c:pt>
                <c:pt idx="3819">
                  <c:v>1530</c:v>
                </c:pt>
                <c:pt idx="3820">
                  <c:v>1505</c:v>
                </c:pt>
                <c:pt idx="3821">
                  <c:v>1520</c:v>
                </c:pt>
                <c:pt idx="3822">
                  <c:v>1510</c:v>
                </c:pt>
                <c:pt idx="3823">
                  <c:v>1505</c:v>
                </c:pt>
                <c:pt idx="3824">
                  <c:v>1510</c:v>
                </c:pt>
                <c:pt idx="3825">
                  <c:v>1520</c:v>
                </c:pt>
                <c:pt idx="3826">
                  <c:v>1510</c:v>
                </c:pt>
                <c:pt idx="3827">
                  <c:v>1510</c:v>
                </c:pt>
                <c:pt idx="3828">
                  <c:v>1515</c:v>
                </c:pt>
                <c:pt idx="3829">
                  <c:v>1520</c:v>
                </c:pt>
                <c:pt idx="3830">
                  <c:v>1505</c:v>
                </c:pt>
                <c:pt idx="3831">
                  <c:v>1510</c:v>
                </c:pt>
                <c:pt idx="3832">
                  <c:v>1520</c:v>
                </c:pt>
                <c:pt idx="3833">
                  <c:v>1520</c:v>
                </c:pt>
                <c:pt idx="3834">
                  <c:v>1530</c:v>
                </c:pt>
                <c:pt idx="3835">
                  <c:v>1535</c:v>
                </c:pt>
                <c:pt idx="3836">
                  <c:v>1525</c:v>
                </c:pt>
                <c:pt idx="3837">
                  <c:v>1520</c:v>
                </c:pt>
                <c:pt idx="3838">
                  <c:v>1510</c:v>
                </c:pt>
                <c:pt idx="3839">
                  <c:v>1520</c:v>
                </c:pt>
                <c:pt idx="3840">
                  <c:v>1535</c:v>
                </c:pt>
                <c:pt idx="3841">
                  <c:v>1510</c:v>
                </c:pt>
                <c:pt idx="3842">
                  <c:v>1510</c:v>
                </c:pt>
                <c:pt idx="3843">
                  <c:v>1520</c:v>
                </c:pt>
                <c:pt idx="3844">
                  <c:v>1520</c:v>
                </c:pt>
                <c:pt idx="3845">
                  <c:v>1520</c:v>
                </c:pt>
                <c:pt idx="3846">
                  <c:v>1530</c:v>
                </c:pt>
                <c:pt idx="3847">
                  <c:v>1535</c:v>
                </c:pt>
                <c:pt idx="3848">
                  <c:v>1535</c:v>
                </c:pt>
                <c:pt idx="3849">
                  <c:v>1520</c:v>
                </c:pt>
                <c:pt idx="3850">
                  <c:v>1520</c:v>
                </c:pt>
                <c:pt idx="3851">
                  <c:v>1520</c:v>
                </c:pt>
                <c:pt idx="3852">
                  <c:v>1510</c:v>
                </c:pt>
                <c:pt idx="3853">
                  <c:v>1515</c:v>
                </c:pt>
                <c:pt idx="3854">
                  <c:v>1530</c:v>
                </c:pt>
                <c:pt idx="3855">
                  <c:v>1525</c:v>
                </c:pt>
                <c:pt idx="3856">
                  <c:v>1515</c:v>
                </c:pt>
                <c:pt idx="3857">
                  <c:v>1515</c:v>
                </c:pt>
                <c:pt idx="3858">
                  <c:v>1515</c:v>
                </c:pt>
                <c:pt idx="3859">
                  <c:v>1520</c:v>
                </c:pt>
                <c:pt idx="3860">
                  <c:v>1520</c:v>
                </c:pt>
                <c:pt idx="3861">
                  <c:v>1535</c:v>
                </c:pt>
                <c:pt idx="3862">
                  <c:v>1525</c:v>
                </c:pt>
                <c:pt idx="3863">
                  <c:v>1525</c:v>
                </c:pt>
                <c:pt idx="3864">
                  <c:v>1515</c:v>
                </c:pt>
                <c:pt idx="3865">
                  <c:v>1520</c:v>
                </c:pt>
                <c:pt idx="3866">
                  <c:v>1535</c:v>
                </c:pt>
                <c:pt idx="3867">
                  <c:v>1535</c:v>
                </c:pt>
                <c:pt idx="3868">
                  <c:v>1520</c:v>
                </c:pt>
                <c:pt idx="3869">
                  <c:v>1520</c:v>
                </c:pt>
                <c:pt idx="3870">
                  <c:v>1530</c:v>
                </c:pt>
                <c:pt idx="3871">
                  <c:v>1530</c:v>
                </c:pt>
                <c:pt idx="3872">
                  <c:v>1540</c:v>
                </c:pt>
                <c:pt idx="3873">
                  <c:v>1525</c:v>
                </c:pt>
                <c:pt idx="3874">
                  <c:v>1530</c:v>
                </c:pt>
                <c:pt idx="3875">
                  <c:v>1515</c:v>
                </c:pt>
                <c:pt idx="3876">
                  <c:v>1550</c:v>
                </c:pt>
                <c:pt idx="3877">
                  <c:v>1545</c:v>
                </c:pt>
                <c:pt idx="3878">
                  <c:v>1535</c:v>
                </c:pt>
                <c:pt idx="3879">
                  <c:v>1520</c:v>
                </c:pt>
                <c:pt idx="3880">
                  <c:v>1535</c:v>
                </c:pt>
                <c:pt idx="3881">
                  <c:v>1560</c:v>
                </c:pt>
                <c:pt idx="3882">
                  <c:v>1550</c:v>
                </c:pt>
                <c:pt idx="3883">
                  <c:v>1545</c:v>
                </c:pt>
                <c:pt idx="3884">
                  <c:v>1560</c:v>
                </c:pt>
                <c:pt idx="3885">
                  <c:v>1575</c:v>
                </c:pt>
                <c:pt idx="3886">
                  <c:v>1585</c:v>
                </c:pt>
                <c:pt idx="3887">
                  <c:v>1575</c:v>
                </c:pt>
                <c:pt idx="3888">
                  <c:v>1585</c:v>
                </c:pt>
                <c:pt idx="3889">
                  <c:v>1625</c:v>
                </c:pt>
                <c:pt idx="3890">
                  <c:v>1610</c:v>
                </c:pt>
                <c:pt idx="3891">
                  <c:v>1600</c:v>
                </c:pt>
                <c:pt idx="3892">
                  <c:v>1620</c:v>
                </c:pt>
                <c:pt idx="3893">
                  <c:v>1655</c:v>
                </c:pt>
                <c:pt idx="3894">
                  <c:v>1685</c:v>
                </c:pt>
                <c:pt idx="3895">
                  <c:v>1675</c:v>
                </c:pt>
                <c:pt idx="3896">
                  <c:v>1685</c:v>
                </c:pt>
                <c:pt idx="3897">
                  <c:v>1715</c:v>
                </c:pt>
                <c:pt idx="3898">
                  <c:v>1705</c:v>
                </c:pt>
                <c:pt idx="3899">
                  <c:v>1700</c:v>
                </c:pt>
                <c:pt idx="3900">
                  <c:v>1720</c:v>
                </c:pt>
                <c:pt idx="3901">
                  <c:v>1695</c:v>
                </c:pt>
                <c:pt idx="3902">
                  <c:v>1670</c:v>
                </c:pt>
                <c:pt idx="3903">
                  <c:v>1690</c:v>
                </c:pt>
                <c:pt idx="3904">
                  <c:v>1665</c:v>
                </c:pt>
                <c:pt idx="3905">
                  <c:v>1655</c:v>
                </c:pt>
                <c:pt idx="3906">
                  <c:v>1640</c:v>
                </c:pt>
                <c:pt idx="3907">
                  <c:v>1635</c:v>
                </c:pt>
                <c:pt idx="3908">
                  <c:v>1650</c:v>
                </c:pt>
                <c:pt idx="3909">
                  <c:v>1630</c:v>
                </c:pt>
                <c:pt idx="3910">
                  <c:v>1595</c:v>
                </c:pt>
                <c:pt idx="3911">
                  <c:v>1635</c:v>
                </c:pt>
                <c:pt idx="3912">
                  <c:v>1630</c:v>
                </c:pt>
                <c:pt idx="3913">
                  <c:v>1635</c:v>
                </c:pt>
                <c:pt idx="3914">
                  <c:v>1625</c:v>
                </c:pt>
                <c:pt idx="3915">
                  <c:v>1605</c:v>
                </c:pt>
                <c:pt idx="3916">
                  <c:v>1575</c:v>
                </c:pt>
                <c:pt idx="3917">
                  <c:v>1535</c:v>
                </c:pt>
                <c:pt idx="3918">
                  <c:v>1565</c:v>
                </c:pt>
                <c:pt idx="3919">
                  <c:v>1565</c:v>
                </c:pt>
                <c:pt idx="3920">
                  <c:v>1545</c:v>
                </c:pt>
                <c:pt idx="3921">
                  <c:v>1545</c:v>
                </c:pt>
                <c:pt idx="3922">
                  <c:v>1565</c:v>
                </c:pt>
                <c:pt idx="3923">
                  <c:v>1570</c:v>
                </c:pt>
                <c:pt idx="3924">
                  <c:v>1545</c:v>
                </c:pt>
                <c:pt idx="3925">
                  <c:v>1530</c:v>
                </c:pt>
                <c:pt idx="3926">
                  <c:v>1540</c:v>
                </c:pt>
                <c:pt idx="3927">
                  <c:v>1530</c:v>
                </c:pt>
                <c:pt idx="3928">
                  <c:v>1530</c:v>
                </c:pt>
                <c:pt idx="3929">
                  <c:v>1550</c:v>
                </c:pt>
                <c:pt idx="3930">
                  <c:v>1535</c:v>
                </c:pt>
                <c:pt idx="3931">
                  <c:v>1520</c:v>
                </c:pt>
                <c:pt idx="3932">
                  <c:v>1530</c:v>
                </c:pt>
                <c:pt idx="3933">
                  <c:v>1510</c:v>
                </c:pt>
                <c:pt idx="3934">
                  <c:v>1525</c:v>
                </c:pt>
                <c:pt idx="3935">
                  <c:v>1525</c:v>
                </c:pt>
                <c:pt idx="3936">
                  <c:v>1540</c:v>
                </c:pt>
                <c:pt idx="3937">
                  <c:v>1545</c:v>
                </c:pt>
                <c:pt idx="3938">
                  <c:v>1520</c:v>
                </c:pt>
                <c:pt idx="3939">
                  <c:v>1530</c:v>
                </c:pt>
                <c:pt idx="3940">
                  <c:v>1545</c:v>
                </c:pt>
                <c:pt idx="3941">
                  <c:v>1520</c:v>
                </c:pt>
                <c:pt idx="3942">
                  <c:v>1505</c:v>
                </c:pt>
                <c:pt idx="3943">
                  <c:v>1505</c:v>
                </c:pt>
                <c:pt idx="3944">
                  <c:v>1515</c:v>
                </c:pt>
                <c:pt idx="3945">
                  <c:v>1550</c:v>
                </c:pt>
                <c:pt idx="3946">
                  <c:v>1535</c:v>
                </c:pt>
                <c:pt idx="3947">
                  <c:v>1535</c:v>
                </c:pt>
                <c:pt idx="3948">
                  <c:v>1525</c:v>
                </c:pt>
                <c:pt idx="3949">
                  <c:v>1520</c:v>
                </c:pt>
                <c:pt idx="3950">
                  <c:v>1530</c:v>
                </c:pt>
                <c:pt idx="3951">
                  <c:v>1520</c:v>
                </c:pt>
                <c:pt idx="3952">
                  <c:v>1530</c:v>
                </c:pt>
                <c:pt idx="3953">
                  <c:v>1535</c:v>
                </c:pt>
                <c:pt idx="3954">
                  <c:v>1515</c:v>
                </c:pt>
                <c:pt idx="3955">
                  <c:v>1515</c:v>
                </c:pt>
                <c:pt idx="3956">
                  <c:v>1525</c:v>
                </c:pt>
                <c:pt idx="3957">
                  <c:v>1515</c:v>
                </c:pt>
                <c:pt idx="3958">
                  <c:v>1515</c:v>
                </c:pt>
                <c:pt idx="3959">
                  <c:v>1520</c:v>
                </c:pt>
                <c:pt idx="3960">
                  <c:v>1510</c:v>
                </c:pt>
                <c:pt idx="3961">
                  <c:v>1510</c:v>
                </c:pt>
                <c:pt idx="3962">
                  <c:v>1510</c:v>
                </c:pt>
                <c:pt idx="3963">
                  <c:v>1515</c:v>
                </c:pt>
                <c:pt idx="3964">
                  <c:v>1520</c:v>
                </c:pt>
                <c:pt idx="3965">
                  <c:v>1520</c:v>
                </c:pt>
                <c:pt idx="3966">
                  <c:v>1525</c:v>
                </c:pt>
                <c:pt idx="3967">
                  <c:v>1525</c:v>
                </c:pt>
                <c:pt idx="3968">
                  <c:v>1515</c:v>
                </c:pt>
                <c:pt idx="3969">
                  <c:v>1520</c:v>
                </c:pt>
                <c:pt idx="3970">
                  <c:v>1525</c:v>
                </c:pt>
                <c:pt idx="3971">
                  <c:v>1520</c:v>
                </c:pt>
                <c:pt idx="3972">
                  <c:v>1515</c:v>
                </c:pt>
                <c:pt idx="3973">
                  <c:v>1515</c:v>
                </c:pt>
                <c:pt idx="3974">
                  <c:v>1510</c:v>
                </c:pt>
                <c:pt idx="3975">
                  <c:v>1505</c:v>
                </c:pt>
                <c:pt idx="3976">
                  <c:v>1515</c:v>
                </c:pt>
                <c:pt idx="3977">
                  <c:v>1505</c:v>
                </c:pt>
                <c:pt idx="3978">
                  <c:v>1505</c:v>
                </c:pt>
                <c:pt idx="3979">
                  <c:v>1505</c:v>
                </c:pt>
                <c:pt idx="3980">
                  <c:v>1520</c:v>
                </c:pt>
                <c:pt idx="3981">
                  <c:v>1530</c:v>
                </c:pt>
                <c:pt idx="3982">
                  <c:v>1525</c:v>
                </c:pt>
                <c:pt idx="3983">
                  <c:v>1515</c:v>
                </c:pt>
                <c:pt idx="3984">
                  <c:v>1520</c:v>
                </c:pt>
                <c:pt idx="3985">
                  <c:v>1525</c:v>
                </c:pt>
                <c:pt idx="3986">
                  <c:v>1530</c:v>
                </c:pt>
                <c:pt idx="3987">
                  <c:v>1530</c:v>
                </c:pt>
                <c:pt idx="3988">
                  <c:v>1515</c:v>
                </c:pt>
                <c:pt idx="3989">
                  <c:v>1515</c:v>
                </c:pt>
                <c:pt idx="3990">
                  <c:v>1515</c:v>
                </c:pt>
                <c:pt idx="3991">
                  <c:v>1510</c:v>
                </c:pt>
                <c:pt idx="3992">
                  <c:v>1525</c:v>
                </c:pt>
                <c:pt idx="3993">
                  <c:v>1520</c:v>
                </c:pt>
                <c:pt idx="3994">
                  <c:v>1510</c:v>
                </c:pt>
                <c:pt idx="3995">
                  <c:v>1515</c:v>
                </c:pt>
                <c:pt idx="3996">
                  <c:v>1515</c:v>
                </c:pt>
                <c:pt idx="3997">
                  <c:v>1530</c:v>
                </c:pt>
                <c:pt idx="3998">
                  <c:v>1530</c:v>
                </c:pt>
                <c:pt idx="3999">
                  <c:v>1515</c:v>
                </c:pt>
                <c:pt idx="4000">
                  <c:v>1520</c:v>
                </c:pt>
                <c:pt idx="4001">
                  <c:v>1530</c:v>
                </c:pt>
                <c:pt idx="4002">
                  <c:v>1520</c:v>
                </c:pt>
                <c:pt idx="4003">
                  <c:v>1525</c:v>
                </c:pt>
                <c:pt idx="4004">
                  <c:v>1510</c:v>
                </c:pt>
                <c:pt idx="4005">
                  <c:v>1515</c:v>
                </c:pt>
                <c:pt idx="4006">
                  <c:v>1525</c:v>
                </c:pt>
                <c:pt idx="4007">
                  <c:v>1515</c:v>
                </c:pt>
                <c:pt idx="4008">
                  <c:v>1510</c:v>
                </c:pt>
                <c:pt idx="4009">
                  <c:v>1515</c:v>
                </c:pt>
                <c:pt idx="4010">
                  <c:v>1520</c:v>
                </c:pt>
                <c:pt idx="4011">
                  <c:v>1520</c:v>
                </c:pt>
                <c:pt idx="4012">
                  <c:v>1525</c:v>
                </c:pt>
                <c:pt idx="4013">
                  <c:v>1515</c:v>
                </c:pt>
                <c:pt idx="4014">
                  <c:v>1510</c:v>
                </c:pt>
                <c:pt idx="4015">
                  <c:v>1510</c:v>
                </c:pt>
                <c:pt idx="4016">
                  <c:v>1510</c:v>
                </c:pt>
                <c:pt idx="4017">
                  <c:v>1520</c:v>
                </c:pt>
                <c:pt idx="4018">
                  <c:v>1515</c:v>
                </c:pt>
                <c:pt idx="4019">
                  <c:v>1520</c:v>
                </c:pt>
                <c:pt idx="4020">
                  <c:v>1525</c:v>
                </c:pt>
                <c:pt idx="4021">
                  <c:v>1515</c:v>
                </c:pt>
                <c:pt idx="4022">
                  <c:v>1520</c:v>
                </c:pt>
                <c:pt idx="4023">
                  <c:v>1520</c:v>
                </c:pt>
                <c:pt idx="4024">
                  <c:v>1505</c:v>
                </c:pt>
                <c:pt idx="4025">
                  <c:v>1510</c:v>
                </c:pt>
                <c:pt idx="4026">
                  <c:v>1505</c:v>
                </c:pt>
                <c:pt idx="4027">
                  <c:v>1505</c:v>
                </c:pt>
                <c:pt idx="4028">
                  <c:v>1525</c:v>
                </c:pt>
                <c:pt idx="4029">
                  <c:v>1530</c:v>
                </c:pt>
                <c:pt idx="4030">
                  <c:v>1545</c:v>
                </c:pt>
                <c:pt idx="4031">
                  <c:v>1520</c:v>
                </c:pt>
                <c:pt idx="4032">
                  <c:v>1520</c:v>
                </c:pt>
                <c:pt idx="4033">
                  <c:v>1530</c:v>
                </c:pt>
                <c:pt idx="4034">
                  <c:v>1525</c:v>
                </c:pt>
                <c:pt idx="4035">
                  <c:v>1515</c:v>
                </c:pt>
                <c:pt idx="4036">
                  <c:v>1515</c:v>
                </c:pt>
                <c:pt idx="4037">
                  <c:v>1520</c:v>
                </c:pt>
                <c:pt idx="4038">
                  <c:v>1520</c:v>
                </c:pt>
                <c:pt idx="4039">
                  <c:v>1515</c:v>
                </c:pt>
                <c:pt idx="4040">
                  <c:v>1505</c:v>
                </c:pt>
                <c:pt idx="4041">
                  <c:v>1505</c:v>
                </c:pt>
                <c:pt idx="4042">
                  <c:v>1520</c:v>
                </c:pt>
                <c:pt idx="4043">
                  <c:v>1520</c:v>
                </c:pt>
                <c:pt idx="4044">
                  <c:v>1515</c:v>
                </c:pt>
                <c:pt idx="4045">
                  <c:v>1515</c:v>
                </c:pt>
                <c:pt idx="4046">
                  <c:v>1515</c:v>
                </c:pt>
                <c:pt idx="4047">
                  <c:v>1530</c:v>
                </c:pt>
                <c:pt idx="4048">
                  <c:v>1525</c:v>
                </c:pt>
                <c:pt idx="4049">
                  <c:v>1515</c:v>
                </c:pt>
                <c:pt idx="4050">
                  <c:v>1515</c:v>
                </c:pt>
                <c:pt idx="4051">
                  <c:v>1515</c:v>
                </c:pt>
                <c:pt idx="4052">
                  <c:v>1510</c:v>
                </c:pt>
                <c:pt idx="4053">
                  <c:v>1515</c:v>
                </c:pt>
                <c:pt idx="4054">
                  <c:v>1530</c:v>
                </c:pt>
                <c:pt idx="4055">
                  <c:v>1510</c:v>
                </c:pt>
                <c:pt idx="4056">
                  <c:v>1530</c:v>
                </c:pt>
                <c:pt idx="4057">
                  <c:v>1530</c:v>
                </c:pt>
                <c:pt idx="4058">
                  <c:v>1515</c:v>
                </c:pt>
                <c:pt idx="4059">
                  <c:v>1540</c:v>
                </c:pt>
                <c:pt idx="4060">
                  <c:v>1525</c:v>
                </c:pt>
                <c:pt idx="4061">
                  <c:v>1510</c:v>
                </c:pt>
                <c:pt idx="4062">
                  <c:v>1525</c:v>
                </c:pt>
                <c:pt idx="4063">
                  <c:v>1525</c:v>
                </c:pt>
                <c:pt idx="4064">
                  <c:v>1525</c:v>
                </c:pt>
                <c:pt idx="4065">
                  <c:v>1520</c:v>
                </c:pt>
                <c:pt idx="4066">
                  <c:v>1510</c:v>
                </c:pt>
                <c:pt idx="4067">
                  <c:v>1520</c:v>
                </c:pt>
                <c:pt idx="4068">
                  <c:v>1520</c:v>
                </c:pt>
                <c:pt idx="4069">
                  <c:v>1510</c:v>
                </c:pt>
                <c:pt idx="4070">
                  <c:v>1510</c:v>
                </c:pt>
                <c:pt idx="4071">
                  <c:v>1515</c:v>
                </c:pt>
                <c:pt idx="4072">
                  <c:v>1515</c:v>
                </c:pt>
                <c:pt idx="4073">
                  <c:v>1515</c:v>
                </c:pt>
                <c:pt idx="4074">
                  <c:v>1515</c:v>
                </c:pt>
                <c:pt idx="4075">
                  <c:v>1515</c:v>
                </c:pt>
                <c:pt idx="4076">
                  <c:v>1520</c:v>
                </c:pt>
                <c:pt idx="4077">
                  <c:v>1515</c:v>
                </c:pt>
                <c:pt idx="4078">
                  <c:v>1515</c:v>
                </c:pt>
                <c:pt idx="4079">
                  <c:v>1505</c:v>
                </c:pt>
                <c:pt idx="4080">
                  <c:v>1505</c:v>
                </c:pt>
                <c:pt idx="4081">
                  <c:v>1520</c:v>
                </c:pt>
                <c:pt idx="4082">
                  <c:v>1525</c:v>
                </c:pt>
                <c:pt idx="4083">
                  <c:v>1535</c:v>
                </c:pt>
                <c:pt idx="4084">
                  <c:v>1530</c:v>
                </c:pt>
                <c:pt idx="4085">
                  <c:v>1520</c:v>
                </c:pt>
                <c:pt idx="4086">
                  <c:v>1540</c:v>
                </c:pt>
                <c:pt idx="4087">
                  <c:v>1545</c:v>
                </c:pt>
                <c:pt idx="4088">
                  <c:v>1530</c:v>
                </c:pt>
                <c:pt idx="4089">
                  <c:v>1530</c:v>
                </c:pt>
                <c:pt idx="4090">
                  <c:v>1530</c:v>
                </c:pt>
                <c:pt idx="4091">
                  <c:v>1535</c:v>
                </c:pt>
                <c:pt idx="4092">
                  <c:v>1525</c:v>
                </c:pt>
                <c:pt idx="4093">
                  <c:v>1565</c:v>
                </c:pt>
                <c:pt idx="4094">
                  <c:v>1565</c:v>
                </c:pt>
                <c:pt idx="4095">
                  <c:v>1550</c:v>
                </c:pt>
                <c:pt idx="4096">
                  <c:v>1575</c:v>
                </c:pt>
                <c:pt idx="4097">
                  <c:v>1590</c:v>
                </c:pt>
                <c:pt idx="4098">
                  <c:v>1560</c:v>
                </c:pt>
                <c:pt idx="4099">
                  <c:v>1580</c:v>
                </c:pt>
                <c:pt idx="4100">
                  <c:v>1590</c:v>
                </c:pt>
                <c:pt idx="4101">
                  <c:v>1585</c:v>
                </c:pt>
                <c:pt idx="4102">
                  <c:v>1535</c:v>
                </c:pt>
                <c:pt idx="4103">
                  <c:v>1515</c:v>
                </c:pt>
                <c:pt idx="4104">
                  <c:v>1550</c:v>
                </c:pt>
                <c:pt idx="4105">
                  <c:v>1555</c:v>
                </c:pt>
                <c:pt idx="4106">
                  <c:v>1535</c:v>
                </c:pt>
                <c:pt idx="4107">
                  <c:v>1570</c:v>
                </c:pt>
                <c:pt idx="4108">
                  <c:v>1515</c:v>
                </c:pt>
                <c:pt idx="4109">
                  <c:v>1535</c:v>
                </c:pt>
                <c:pt idx="4110">
                  <c:v>1550</c:v>
                </c:pt>
                <c:pt idx="4111">
                  <c:v>1550</c:v>
                </c:pt>
                <c:pt idx="4112">
                  <c:v>1555</c:v>
                </c:pt>
                <c:pt idx="4113">
                  <c:v>1555</c:v>
                </c:pt>
                <c:pt idx="4114">
                  <c:v>1540</c:v>
                </c:pt>
                <c:pt idx="4115">
                  <c:v>1550</c:v>
                </c:pt>
                <c:pt idx="4116">
                  <c:v>1550</c:v>
                </c:pt>
                <c:pt idx="4117">
                  <c:v>1525</c:v>
                </c:pt>
                <c:pt idx="4118">
                  <c:v>1515</c:v>
                </c:pt>
                <c:pt idx="4119">
                  <c:v>1530</c:v>
                </c:pt>
                <c:pt idx="4120">
                  <c:v>1525</c:v>
                </c:pt>
                <c:pt idx="4121">
                  <c:v>1530</c:v>
                </c:pt>
                <c:pt idx="4122">
                  <c:v>1520</c:v>
                </c:pt>
                <c:pt idx="4123">
                  <c:v>1530</c:v>
                </c:pt>
                <c:pt idx="4124">
                  <c:v>1530</c:v>
                </c:pt>
                <c:pt idx="4125">
                  <c:v>1545</c:v>
                </c:pt>
                <c:pt idx="4126">
                  <c:v>1530</c:v>
                </c:pt>
                <c:pt idx="4127">
                  <c:v>1525</c:v>
                </c:pt>
                <c:pt idx="4128">
                  <c:v>1520</c:v>
                </c:pt>
                <c:pt idx="4129">
                  <c:v>1520</c:v>
                </c:pt>
                <c:pt idx="4130">
                  <c:v>1510</c:v>
                </c:pt>
                <c:pt idx="4131">
                  <c:v>1515</c:v>
                </c:pt>
                <c:pt idx="4132">
                  <c:v>1510</c:v>
                </c:pt>
                <c:pt idx="4133">
                  <c:v>1505</c:v>
                </c:pt>
                <c:pt idx="4134">
                  <c:v>1515</c:v>
                </c:pt>
                <c:pt idx="4135">
                  <c:v>1525</c:v>
                </c:pt>
                <c:pt idx="4136">
                  <c:v>1520</c:v>
                </c:pt>
                <c:pt idx="4137">
                  <c:v>1510</c:v>
                </c:pt>
                <c:pt idx="4138">
                  <c:v>1515</c:v>
                </c:pt>
                <c:pt idx="4139">
                  <c:v>1510</c:v>
                </c:pt>
                <c:pt idx="4140">
                  <c:v>1510</c:v>
                </c:pt>
                <c:pt idx="4141">
                  <c:v>1505</c:v>
                </c:pt>
                <c:pt idx="4142">
                  <c:v>1515</c:v>
                </c:pt>
                <c:pt idx="4143">
                  <c:v>1520</c:v>
                </c:pt>
                <c:pt idx="4144">
                  <c:v>1525</c:v>
                </c:pt>
                <c:pt idx="4145">
                  <c:v>1530</c:v>
                </c:pt>
                <c:pt idx="4146">
                  <c:v>1525</c:v>
                </c:pt>
                <c:pt idx="4147">
                  <c:v>1515</c:v>
                </c:pt>
                <c:pt idx="4148">
                  <c:v>1520</c:v>
                </c:pt>
                <c:pt idx="4149">
                  <c:v>1510</c:v>
                </c:pt>
                <c:pt idx="4150">
                  <c:v>1520</c:v>
                </c:pt>
                <c:pt idx="4151">
                  <c:v>1530</c:v>
                </c:pt>
                <c:pt idx="4152">
                  <c:v>1515</c:v>
                </c:pt>
                <c:pt idx="4153">
                  <c:v>1505</c:v>
                </c:pt>
                <c:pt idx="4154">
                  <c:v>1515</c:v>
                </c:pt>
                <c:pt idx="4155">
                  <c:v>1525</c:v>
                </c:pt>
                <c:pt idx="4156">
                  <c:v>1515</c:v>
                </c:pt>
                <c:pt idx="4157">
                  <c:v>1525</c:v>
                </c:pt>
                <c:pt idx="4158">
                  <c:v>1515</c:v>
                </c:pt>
                <c:pt idx="4159">
                  <c:v>1515</c:v>
                </c:pt>
                <c:pt idx="4160">
                  <c:v>1520</c:v>
                </c:pt>
                <c:pt idx="4161">
                  <c:v>1525</c:v>
                </c:pt>
                <c:pt idx="4162">
                  <c:v>1505</c:v>
                </c:pt>
                <c:pt idx="4163">
                  <c:v>1520</c:v>
                </c:pt>
                <c:pt idx="4164">
                  <c:v>1540</c:v>
                </c:pt>
                <c:pt idx="4165">
                  <c:v>1525</c:v>
                </c:pt>
                <c:pt idx="4166">
                  <c:v>1520</c:v>
                </c:pt>
                <c:pt idx="4167">
                  <c:v>1510</c:v>
                </c:pt>
                <c:pt idx="4168">
                  <c:v>1510</c:v>
                </c:pt>
                <c:pt idx="4169">
                  <c:v>1515</c:v>
                </c:pt>
                <c:pt idx="4170">
                  <c:v>1500</c:v>
                </c:pt>
                <c:pt idx="4171">
                  <c:v>1525</c:v>
                </c:pt>
                <c:pt idx="4172">
                  <c:v>1515</c:v>
                </c:pt>
                <c:pt idx="4173">
                  <c:v>1530</c:v>
                </c:pt>
                <c:pt idx="4174">
                  <c:v>1510</c:v>
                </c:pt>
                <c:pt idx="4175">
                  <c:v>1510</c:v>
                </c:pt>
                <c:pt idx="4176">
                  <c:v>1515</c:v>
                </c:pt>
                <c:pt idx="4177">
                  <c:v>1525</c:v>
                </c:pt>
                <c:pt idx="4178">
                  <c:v>1535</c:v>
                </c:pt>
                <c:pt idx="4179">
                  <c:v>1510</c:v>
                </c:pt>
                <c:pt idx="4180">
                  <c:v>1505</c:v>
                </c:pt>
                <c:pt idx="4181">
                  <c:v>1510</c:v>
                </c:pt>
                <c:pt idx="4182">
                  <c:v>1520</c:v>
                </c:pt>
                <c:pt idx="4183">
                  <c:v>1515</c:v>
                </c:pt>
                <c:pt idx="4184">
                  <c:v>1510</c:v>
                </c:pt>
                <c:pt idx="4185">
                  <c:v>1505</c:v>
                </c:pt>
                <c:pt idx="4186">
                  <c:v>1515</c:v>
                </c:pt>
                <c:pt idx="4187">
                  <c:v>1530</c:v>
                </c:pt>
                <c:pt idx="4188">
                  <c:v>1530</c:v>
                </c:pt>
                <c:pt idx="4189">
                  <c:v>1520</c:v>
                </c:pt>
                <c:pt idx="4190">
                  <c:v>1515</c:v>
                </c:pt>
                <c:pt idx="4191">
                  <c:v>1520</c:v>
                </c:pt>
                <c:pt idx="4192">
                  <c:v>1520</c:v>
                </c:pt>
                <c:pt idx="4193">
                  <c:v>1520</c:v>
                </c:pt>
                <c:pt idx="4194">
                  <c:v>1520</c:v>
                </c:pt>
                <c:pt idx="4195">
                  <c:v>1515</c:v>
                </c:pt>
                <c:pt idx="4196">
                  <c:v>1510</c:v>
                </c:pt>
                <c:pt idx="4197">
                  <c:v>1515</c:v>
                </c:pt>
                <c:pt idx="4198">
                  <c:v>1515</c:v>
                </c:pt>
                <c:pt idx="4199">
                  <c:v>1520</c:v>
                </c:pt>
                <c:pt idx="4200">
                  <c:v>1510</c:v>
                </c:pt>
                <c:pt idx="4201">
                  <c:v>1510</c:v>
                </c:pt>
                <c:pt idx="4202">
                  <c:v>1515</c:v>
                </c:pt>
                <c:pt idx="4203">
                  <c:v>1520</c:v>
                </c:pt>
                <c:pt idx="4204">
                  <c:v>1520</c:v>
                </c:pt>
                <c:pt idx="4205">
                  <c:v>1510</c:v>
                </c:pt>
                <c:pt idx="4206">
                  <c:v>1520</c:v>
                </c:pt>
                <c:pt idx="4207">
                  <c:v>1520</c:v>
                </c:pt>
                <c:pt idx="4208">
                  <c:v>1515</c:v>
                </c:pt>
                <c:pt idx="4209">
                  <c:v>1520</c:v>
                </c:pt>
                <c:pt idx="4210">
                  <c:v>1520</c:v>
                </c:pt>
                <c:pt idx="4211">
                  <c:v>1525</c:v>
                </c:pt>
                <c:pt idx="4212">
                  <c:v>1515</c:v>
                </c:pt>
                <c:pt idx="4213">
                  <c:v>1505</c:v>
                </c:pt>
                <c:pt idx="4214">
                  <c:v>1520</c:v>
                </c:pt>
                <c:pt idx="4215">
                  <c:v>1515</c:v>
                </c:pt>
                <c:pt idx="4216">
                  <c:v>1545</c:v>
                </c:pt>
                <c:pt idx="4217">
                  <c:v>1525</c:v>
                </c:pt>
                <c:pt idx="4218">
                  <c:v>1515</c:v>
                </c:pt>
                <c:pt idx="4219">
                  <c:v>1515</c:v>
                </c:pt>
                <c:pt idx="4220">
                  <c:v>1525</c:v>
                </c:pt>
                <c:pt idx="4221">
                  <c:v>1510</c:v>
                </c:pt>
                <c:pt idx="4222">
                  <c:v>1520</c:v>
                </c:pt>
                <c:pt idx="4223">
                  <c:v>1515</c:v>
                </c:pt>
                <c:pt idx="4224">
                  <c:v>1525</c:v>
                </c:pt>
                <c:pt idx="4225">
                  <c:v>1520</c:v>
                </c:pt>
                <c:pt idx="4226">
                  <c:v>1500</c:v>
                </c:pt>
                <c:pt idx="4227">
                  <c:v>1505</c:v>
                </c:pt>
                <c:pt idx="4228">
                  <c:v>1510</c:v>
                </c:pt>
                <c:pt idx="4229">
                  <c:v>1515</c:v>
                </c:pt>
                <c:pt idx="4230">
                  <c:v>1510</c:v>
                </c:pt>
                <c:pt idx="4231">
                  <c:v>1510</c:v>
                </c:pt>
                <c:pt idx="4232">
                  <c:v>1505</c:v>
                </c:pt>
                <c:pt idx="4233">
                  <c:v>1525</c:v>
                </c:pt>
                <c:pt idx="4234">
                  <c:v>1510</c:v>
                </c:pt>
                <c:pt idx="4235">
                  <c:v>1530</c:v>
                </c:pt>
                <c:pt idx="4236">
                  <c:v>1500</c:v>
                </c:pt>
                <c:pt idx="4237">
                  <c:v>1515</c:v>
                </c:pt>
                <c:pt idx="4238">
                  <c:v>1530</c:v>
                </c:pt>
                <c:pt idx="4239">
                  <c:v>1525</c:v>
                </c:pt>
                <c:pt idx="4240">
                  <c:v>1505</c:v>
                </c:pt>
                <c:pt idx="4241">
                  <c:v>1520</c:v>
                </c:pt>
                <c:pt idx="4242">
                  <c:v>1515</c:v>
                </c:pt>
                <c:pt idx="4243">
                  <c:v>1510</c:v>
                </c:pt>
                <c:pt idx="4244">
                  <c:v>1520</c:v>
                </c:pt>
                <c:pt idx="4245">
                  <c:v>1520</c:v>
                </c:pt>
                <c:pt idx="4246">
                  <c:v>1525</c:v>
                </c:pt>
                <c:pt idx="4247">
                  <c:v>1525</c:v>
                </c:pt>
                <c:pt idx="4248">
                  <c:v>1515</c:v>
                </c:pt>
                <c:pt idx="4249">
                  <c:v>1515</c:v>
                </c:pt>
                <c:pt idx="4250">
                  <c:v>1510</c:v>
                </c:pt>
                <c:pt idx="4251">
                  <c:v>1515</c:v>
                </c:pt>
                <c:pt idx="4252">
                  <c:v>1520</c:v>
                </c:pt>
                <c:pt idx="4253">
                  <c:v>1515</c:v>
                </c:pt>
                <c:pt idx="4254">
                  <c:v>1515</c:v>
                </c:pt>
                <c:pt idx="4255">
                  <c:v>1515</c:v>
                </c:pt>
                <c:pt idx="4256">
                  <c:v>1520</c:v>
                </c:pt>
                <c:pt idx="4257">
                  <c:v>1525</c:v>
                </c:pt>
                <c:pt idx="4258">
                  <c:v>1530</c:v>
                </c:pt>
                <c:pt idx="4259">
                  <c:v>1540</c:v>
                </c:pt>
                <c:pt idx="4260">
                  <c:v>1525</c:v>
                </c:pt>
                <c:pt idx="4261">
                  <c:v>1510</c:v>
                </c:pt>
                <c:pt idx="4262">
                  <c:v>1505</c:v>
                </c:pt>
                <c:pt idx="4263">
                  <c:v>1515</c:v>
                </c:pt>
                <c:pt idx="4264">
                  <c:v>1525</c:v>
                </c:pt>
                <c:pt idx="4265">
                  <c:v>1510</c:v>
                </c:pt>
                <c:pt idx="4266">
                  <c:v>1515</c:v>
                </c:pt>
                <c:pt idx="4267">
                  <c:v>1510</c:v>
                </c:pt>
                <c:pt idx="4268">
                  <c:v>1525</c:v>
                </c:pt>
                <c:pt idx="4269">
                  <c:v>1520</c:v>
                </c:pt>
                <c:pt idx="4270">
                  <c:v>1515</c:v>
                </c:pt>
                <c:pt idx="4271">
                  <c:v>1510</c:v>
                </c:pt>
                <c:pt idx="4272">
                  <c:v>1510</c:v>
                </c:pt>
                <c:pt idx="4273">
                  <c:v>1520</c:v>
                </c:pt>
                <c:pt idx="4274">
                  <c:v>1525</c:v>
                </c:pt>
                <c:pt idx="4275">
                  <c:v>1510</c:v>
                </c:pt>
                <c:pt idx="4276">
                  <c:v>1530</c:v>
                </c:pt>
                <c:pt idx="4277">
                  <c:v>1520</c:v>
                </c:pt>
                <c:pt idx="4278">
                  <c:v>1515</c:v>
                </c:pt>
                <c:pt idx="4279">
                  <c:v>1515</c:v>
                </c:pt>
                <c:pt idx="4280">
                  <c:v>1505</c:v>
                </c:pt>
                <c:pt idx="4281">
                  <c:v>1535</c:v>
                </c:pt>
                <c:pt idx="4282">
                  <c:v>1520</c:v>
                </c:pt>
                <c:pt idx="4283">
                  <c:v>1515</c:v>
                </c:pt>
                <c:pt idx="4284">
                  <c:v>1515</c:v>
                </c:pt>
                <c:pt idx="4285">
                  <c:v>1525</c:v>
                </c:pt>
                <c:pt idx="4286">
                  <c:v>1505</c:v>
                </c:pt>
                <c:pt idx="4287">
                  <c:v>1520</c:v>
                </c:pt>
                <c:pt idx="4288">
                  <c:v>1515</c:v>
                </c:pt>
                <c:pt idx="4289">
                  <c:v>1515</c:v>
                </c:pt>
                <c:pt idx="4290">
                  <c:v>1535</c:v>
                </c:pt>
                <c:pt idx="4291">
                  <c:v>1530</c:v>
                </c:pt>
                <c:pt idx="4292">
                  <c:v>1520</c:v>
                </c:pt>
                <c:pt idx="4293">
                  <c:v>1530</c:v>
                </c:pt>
                <c:pt idx="4294">
                  <c:v>1515</c:v>
                </c:pt>
                <c:pt idx="4295">
                  <c:v>1525</c:v>
                </c:pt>
                <c:pt idx="4296">
                  <c:v>1520</c:v>
                </c:pt>
                <c:pt idx="4297">
                  <c:v>1515</c:v>
                </c:pt>
                <c:pt idx="4298">
                  <c:v>1515</c:v>
                </c:pt>
                <c:pt idx="4299">
                  <c:v>1510</c:v>
                </c:pt>
                <c:pt idx="4300">
                  <c:v>1510</c:v>
                </c:pt>
                <c:pt idx="4301">
                  <c:v>1510</c:v>
                </c:pt>
                <c:pt idx="4302">
                  <c:v>1520</c:v>
                </c:pt>
                <c:pt idx="4303">
                  <c:v>1515</c:v>
                </c:pt>
                <c:pt idx="4304">
                  <c:v>1525</c:v>
                </c:pt>
                <c:pt idx="4305">
                  <c:v>1525</c:v>
                </c:pt>
                <c:pt idx="4306">
                  <c:v>1520</c:v>
                </c:pt>
                <c:pt idx="4307">
                  <c:v>1520</c:v>
                </c:pt>
                <c:pt idx="4308">
                  <c:v>1515</c:v>
                </c:pt>
                <c:pt idx="4309">
                  <c:v>1515</c:v>
                </c:pt>
                <c:pt idx="4310">
                  <c:v>1510</c:v>
                </c:pt>
                <c:pt idx="4311">
                  <c:v>1510</c:v>
                </c:pt>
                <c:pt idx="4312">
                  <c:v>1520</c:v>
                </c:pt>
                <c:pt idx="4313">
                  <c:v>1515</c:v>
                </c:pt>
                <c:pt idx="4314">
                  <c:v>1510</c:v>
                </c:pt>
                <c:pt idx="4315">
                  <c:v>1525</c:v>
                </c:pt>
                <c:pt idx="4316">
                  <c:v>1525</c:v>
                </c:pt>
                <c:pt idx="4317">
                  <c:v>1520</c:v>
                </c:pt>
                <c:pt idx="4318">
                  <c:v>1520</c:v>
                </c:pt>
                <c:pt idx="4319">
                  <c:v>1510</c:v>
                </c:pt>
                <c:pt idx="4320">
                  <c:v>1515</c:v>
                </c:pt>
                <c:pt idx="4321">
                  <c:v>1520</c:v>
                </c:pt>
                <c:pt idx="4322">
                  <c:v>1520</c:v>
                </c:pt>
                <c:pt idx="4323">
                  <c:v>1515</c:v>
                </c:pt>
                <c:pt idx="4324">
                  <c:v>1515</c:v>
                </c:pt>
                <c:pt idx="4325">
                  <c:v>1530</c:v>
                </c:pt>
                <c:pt idx="4326">
                  <c:v>1530</c:v>
                </c:pt>
                <c:pt idx="4327">
                  <c:v>1535</c:v>
                </c:pt>
                <c:pt idx="4328">
                  <c:v>1525</c:v>
                </c:pt>
                <c:pt idx="4329">
                  <c:v>1535</c:v>
                </c:pt>
                <c:pt idx="4330">
                  <c:v>1520</c:v>
                </c:pt>
                <c:pt idx="4331">
                  <c:v>1525</c:v>
                </c:pt>
                <c:pt idx="4332">
                  <c:v>1515</c:v>
                </c:pt>
                <c:pt idx="4333">
                  <c:v>1530</c:v>
                </c:pt>
                <c:pt idx="4334">
                  <c:v>1525</c:v>
                </c:pt>
                <c:pt idx="4335">
                  <c:v>1515</c:v>
                </c:pt>
                <c:pt idx="4336">
                  <c:v>1525</c:v>
                </c:pt>
                <c:pt idx="4337">
                  <c:v>1535</c:v>
                </c:pt>
                <c:pt idx="4338">
                  <c:v>1525</c:v>
                </c:pt>
                <c:pt idx="4339">
                  <c:v>1505</c:v>
                </c:pt>
                <c:pt idx="4340">
                  <c:v>1505</c:v>
                </c:pt>
                <c:pt idx="4341">
                  <c:v>1515</c:v>
                </c:pt>
                <c:pt idx="4342">
                  <c:v>1525</c:v>
                </c:pt>
                <c:pt idx="4343">
                  <c:v>1520</c:v>
                </c:pt>
                <c:pt idx="4344">
                  <c:v>1525</c:v>
                </c:pt>
                <c:pt idx="4345">
                  <c:v>1510</c:v>
                </c:pt>
                <c:pt idx="4346">
                  <c:v>1525</c:v>
                </c:pt>
                <c:pt idx="4347">
                  <c:v>1530</c:v>
                </c:pt>
                <c:pt idx="4348">
                  <c:v>1510</c:v>
                </c:pt>
                <c:pt idx="4349">
                  <c:v>1520</c:v>
                </c:pt>
                <c:pt idx="4350">
                  <c:v>1520</c:v>
                </c:pt>
                <c:pt idx="4351">
                  <c:v>1515</c:v>
                </c:pt>
                <c:pt idx="4352">
                  <c:v>1515</c:v>
                </c:pt>
                <c:pt idx="4353">
                  <c:v>1520</c:v>
                </c:pt>
                <c:pt idx="4354">
                  <c:v>1530</c:v>
                </c:pt>
                <c:pt idx="4355">
                  <c:v>1525</c:v>
                </c:pt>
                <c:pt idx="4356">
                  <c:v>1520</c:v>
                </c:pt>
                <c:pt idx="4357">
                  <c:v>1525</c:v>
                </c:pt>
                <c:pt idx="4358">
                  <c:v>1530</c:v>
                </c:pt>
                <c:pt idx="4359">
                  <c:v>1530</c:v>
                </c:pt>
                <c:pt idx="4360">
                  <c:v>1520</c:v>
                </c:pt>
                <c:pt idx="4361">
                  <c:v>1525</c:v>
                </c:pt>
                <c:pt idx="4362">
                  <c:v>1530</c:v>
                </c:pt>
                <c:pt idx="4363">
                  <c:v>1530</c:v>
                </c:pt>
                <c:pt idx="4364">
                  <c:v>1530</c:v>
                </c:pt>
                <c:pt idx="4365">
                  <c:v>1540</c:v>
                </c:pt>
                <c:pt idx="4366">
                  <c:v>1550</c:v>
                </c:pt>
                <c:pt idx="4367">
                  <c:v>1545</c:v>
                </c:pt>
                <c:pt idx="4368">
                  <c:v>1545</c:v>
                </c:pt>
                <c:pt idx="4369">
                  <c:v>1550</c:v>
                </c:pt>
                <c:pt idx="4370">
                  <c:v>1550</c:v>
                </c:pt>
                <c:pt idx="4371">
                  <c:v>1555</c:v>
                </c:pt>
                <c:pt idx="4372">
                  <c:v>1560</c:v>
                </c:pt>
                <c:pt idx="4373">
                  <c:v>1570</c:v>
                </c:pt>
                <c:pt idx="4374">
                  <c:v>1610</c:v>
                </c:pt>
                <c:pt idx="4375">
                  <c:v>1600</c:v>
                </c:pt>
                <c:pt idx="4376">
                  <c:v>1605</c:v>
                </c:pt>
                <c:pt idx="4377">
                  <c:v>1600</c:v>
                </c:pt>
                <c:pt idx="4378">
                  <c:v>1645</c:v>
                </c:pt>
                <c:pt idx="4379">
                  <c:v>1630</c:v>
                </c:pt>
                <c:pt idx="4380">
                  <c:v>1630</c:v>
                </c:pt>
                <c:pt idx="4381">
                  <c:v>1670</c:v>
                </c:pt>
                <c:pt idx="4382">
                  <c:v>1680</c:v>
                </c:pt>
                <c:pt idx="4383">
                  <c:v>1625</c:v>
                </c:pt>
                <c:pt idx="4384">
                  <c:v>1650</c:v>
                </c:pt>
                <c:pt idx="4385">
                  <c:v>1605</c:v>
                </c:pt>
                <c:pt idx="4386">
                  <c:v>1610</c:v>
                </c:pt>
                <c:pt idx="4387">
                  <c:v>1610</c:v>
                </c:pt>
                <c:pt idx="4388">
                  <c:v>1585</c:v>
                </c:pt>
                <c:pt idx="4389">
                  <c:v>1565</c:v>
                </c:pt>
                <c:pt idx="4390">
                  <c:v>1570</c:v>
                </c:pt>
                <c:pt idx="4391">
                  <c:v>1570</c:v>
                </c:pt>
                <c:pt idx="4392">
                  <c:v>1540</c:v>
                </c:pt>
                <c:pt idx="4393">
                  <c:v>1555</c:v>
                </c:pt>
                <c:pt idx="4394">
                  <c:v>1580</c:v>
                </c:pt>
                <c:pt idx="4395">
                  <c:v>1615</c:v>
                </c:pt>
                <c:pt idx="4396">
                  <c:v>1570</c:v>
                </c:pt>
                <c:pt idx="4397">
                  <c:v>1540</c:v>
                </c:pt>
                <c:pt idx="4398">
                  <c:v>1600</c:v>
                </c:pt>
                <c:pt idx="4399">
                  <c:v>1570</c:v>
                </c:pt>
                <c:pt idx="4400">
                  <c:v>1540</c:v>
                </c:pt>
                <c:pt idx="4401">
                  <c:v>1555</c:v>
                </c:pt>
                <c:pt idx="4402">
                  <c:v>1535</c:v>
                </c:pt>
                <c:pt idx="4403">
                  <c:v>1570</c:v>
                </c:pt>
                <c:pt idx="4404">
                  <c:v>1525</c:v>
                </c:pt>
                <c:pt idx="4405">
                  <c:v>1550</c:v>
                </c:pt>
                <c:pt idx="4406">
                  <c:v>1540</c:v>
                </c:pt>
                <c:pt idx="4407">
                  <c:v>1535</c:v>
                </c:pt>
                <c:pt idx="4408">
                  <c:v>1520</c:v>
                </c:pt>
                <c:pt idx="4409">
                  <c:v>1520</c:v>
                </c:pt>
                <c:pt idx="4410">
                  <c:v>1515</c:v>
                </c:pt>
                <c:pt idx="4411">
                  <c:v>1540</c:v>
                </c:pt>
                <c:pt idx="4412">
                  <c:v>1520</c:v>
                </c:pt>
                <c:pt idx="4413">
                  <c:v>1540</c:v>
                </c:pt>
                <c:pt idx="4414">
                  <c:v>1525</c:v>
                </c:pt>
                <c:pt idx="4415">
                  <c:v>1535</c:v>
                </c:pt>
                <c:pt idx="4416">
                  <c:v>1520</c:v>
                </c:pt>
                <c:pt idx="4417">
                  <c:v>1525</c:v>
                </c:pt>
                <c:pt idx="4418">
                  <c:v>1525</c:v>
                </c:pt>
                <c:pt idx="4419">
                  <c:v>1520</c:v>
                </c:pt>
                <c:pt idx="4420">
                  <c:v>1515</c:v>
                </c:pt>
                <c:pt idx="4421">
                  <c:v>1515</c:v>
                </c:pt>
                <c:pt idx="4422">
                  <c:v>1520</c:v>
                </c:pt>
                <c:pt idx="4423">
                  <c:v>1515</c:v>
                </c:pt>
                <c:pt idx="4424">
                  <c:v>1515</c:v>
                </c:pt>
                <c:pt idx="4425">
                  <c:v>1520</c:v>
                </c:pt>
                <c:pt idx="4426">
                  <c:v>1520</c:v>
                </c:pt>
                <c:pt idx="4427">
                  <c:v>1515</c:v>
                </c:pt>
                <c:pt idx="4428">
                  <c:v>1505</c:v>
                </c:pt>
                <c:pt idx="4429">
                  <c:v>1505</c:v>
                </c:pt>
                <c:pt idx="4430">
                  <c:v>1515</c:v>
                </c:pt>
                <c:pt idx="4431">
                  <c:v>1515</c:v>
                </c:pt>
                <c:pt idx="4432">
                  <c:v>1520</c:v>
                </c:pt>
                <c:pt idx="4433">
                  <c:v>1510</c:v>
                </c:pt>
                <c:pt idx="4434">
                  <c:v>1505</c:v>
                </c:pt>
                <c:pt idx="4435">
                  <c:v>1515</c:v>
                </c:pt>
                <c:pt idx="4436">
                  <c:v>1525</c:v>
                </c:pt>
                <c:pt idx="4437">
                  <c:v>1510</c:v>
                </c:pt>
                <c:pt idx="4438">
                  <c:v>1520</c:v>
                </c:pt>
                <c:pt idx="4439">
                  <c:v>1515</c:v>
                </c:pt>
                <c:pt idx="4440">
                  <c:v>1505</c:v>
                </c:pt>
                <c:pt idx="4441">
                  <c:v>1505</c:v>
                </c:pt>
                <c:pt idx="4442">
                  <c:v>1510</c:v>
                </c:pt>
                <c:pt idx="4443">
                  <c:v>1515</c:v>
                </c:pt>
                <c:pt idx="4444">
                  <c:v>1525</c:v>
                </c:pt>
                <c:pt idx="4445">
                  <c:v>1520</c:v>
                </c:pt>
                <c:pt idx="4446">
                  <c:v>1520</c:v>
                </c:pt>
                <c:pt idx="4447">
                  <c:v>1515</c:v>
                </c:pt>
                <c:pt idx="4448">
                  <c:v>1510</c:v>
                </c:pt>
                <c:pt idx="4449">
                  <c:v>1530</c:v>
                </c:pt>
                <c:pt idx="4450">
                  <c:v>1535</c:v>
                </c:pt>
                <c:pt idx="4451">
                  <c:v>1510</c:v>
                </c:pt>
                <c:pt idx="4452">
                  <c:v>1510</c:v>
                </c:pt>
                <c:pt idx="4453">
                  <c:v>1520</c:v>
                </c:pt>
                <c:pt idx="4454">
                  <c:v>1515</c:v>
                </c:pt>
                <c:pt idx="4455">
                  <c:v>1500</c:v>
                </c:pt>
                <c:pt idx="4456">
                  <c:v>1515</c:v>
                </c:pt>
                <c:pt idx="4457">
                  <c:v>1515</c:v>
                </c:pt>
                <c:pt idx="4458">
                  <c:v>1510</c:v>
                </c:pt>
                <c:pt idx="4459">
                  <c:v>1510</c:v>
                </c:pt>
                <c:pt idx="4460">
                  <c:v>1515</c:v>
                </c:pt>
                <c:pt idx="4461">
                  <c:v>1525</c:v>
                </c:pt>
                <c:pt idx="4462">
                  <c:v>1520</c:v>
                </c:pt>
                <c:pt idx="4463">
                  <c:v>1505</c:v>
                </c:pt>
                <c:pt idx="4464">
                  <c:v>1515</c:v>
                </c:pt>
                <c:pt idx="4465">
                  <c:v>1525</c:v>
                </c:pt>
                <c:pt idx="4466">
                  <c:v>1535</c:v>
                </c:pt>
                <c:pt idx="4467">
                  <c:v>1540</c:v>
                </c:pt>
                <c:pt idx="4468">
                  <c:v>1505</c:v>
                </c:pt>
                <c:pt idx="4469">
                  <c:v>1505</c:v>
                </c:pt>
                <c:pt idx="4470">
                  <c:v>1510</c:v>
                </c:pt>
                <c:pt idx="4471">
                  <c:v>1515</c:v>
                </c:pt>
                <c:pt idx="4472">
                  <c:v>1520</c:v>
                </c:pt>
                <c:pt idx="4473">
                  <c:v>1520</c:v>
                </c:pt>
                <c:pt idx="4474">
                  <c:v>1520</c:v>
                </c:pt>
                <c:pt idx="4475">
                  <c:v>1510</c:v>
                </c:pt>
                <c:pt idx="4476">
                  <c:v>1515</c:v>
                </c:pt>
                <c:pt idx="4477">
                  <c:v>1525</c:v>
                </c:pt>
                <c:pt idx="4478">
                  <c:v>1525</c:v>
                </c:pt>
                <c:pt idx="4479">
                  <c:v>1535</c:v>
                </c:pt>
                <c:pt idx="4480">
                  <c:v>1525</c:v>
                </c:pt>
                <c:pt idx="4481">
                  <c:v>1505</c:v>
                </c:pt>
                <c:pt idx="4482">
                  <c:v>1515</c:v>
                </c:pt>
                <c:pt idx="4483">
                  <c:v>1520</c:v>
                </c:pt>
                <c:pt idx="4484">
                  <c:v>1525</c:v>
                </c:pt>
                <c:pt idx="4485">
                  <c:v>1520</c:v>
                </c:pt>
                <c:pt idx="4486">
                  <c:v>1515</c:v>
                </c:pt>
                <c:pt idx="4487">
                  <c:v>1515</c:v>
                </c:pt>
                <c:pt idx="4488">
                  <c:v>1525</c:v>
                </c:pt>
                <c:pt idx="4489">
                  <c:v>1530</c:v>
                </c:pt>
                <c:pt idx="4490">
                  <c:v>1525</c:v>
                </c:pt>
                <c:pt idx="4491">
                  <c:v>1520</c:v>
                </c:pt>
                <c:pt idx="4492">
                  <c:v>1515</c:v>
                </c:pt>
                <c:pt idx="4493">
                  <c:v>1520</c:v>
                </c:pt>
                <c:pt idx="4494">
                  <c:v>1515</c:v>
                </c:pt>
                <c:pt idx="4495">
                  <c:v>1510</c:v>
                </c:pt>
                <c:pt idx="4496">
                  <c:v>1515</c:v>
                </c:pt>
                <c:pt idx="4497">
                  <c:v>1535</c:v>
                </c:pt>
                <c:pt idx="4498">
                  <c:v>1515</c:v>
                </c:pt>
                <c:pt idx="4499">
                  <c:v>1525</c:v>
                </c:pt>
                <c:pt idx="4500">
                  <c:v>1510</c:v>
                </c:pt>
                <c:pt idx="4501">
                  <c:v>1505</c:v>
                </c:pt>
                <c:pt idx="4502">
                  <c:v>1515</c:v>
                </c:pt>
                <c:pt idx="4503">
                  <c:v>1530</c:v>
                </c:pt>
                <c:pt idx="4504">
                  <c:v>1515</c:v>
                </c:pt>
                <c:pt idx="4505">
                  <c:v>1510</c:v>
                </c:pt>
                <c:pt idx="4506">
                  <c:v>1525</c:v>
                </c:pt>
                <c:pt idx="4507">
                  <c:v>1510</c:v>
                </c:pt>
                <c:pt idx="4508">
                  <c:v>1520</c:v>
                </c:pt>
                <c:pt idx="4509">
                  <c:v>1515</c:v>
                </c:pt>
                <c:pt idx="4510">
                  <c:v>1505</c:v>
                </c:pt>
                <c:pt idx="4511">
                  <c:v>1525</c:v>
                </c:pt>
                <c:pt idx="4512">
                  <c:v>1510</c:v>
                </c:pt>
                <c:pt idx="4513">
                  <c:v>1525</c:v>
                </c:pt>
                <c:pt idx="4514">
                  <c:v>1535</c:v>
                </c:pt>
                <c:pt idx="4515">
                  <c:v>1510</c:v>
                </c:pt>
                <c:pt idx="4516">
                  <c:v>1505</c:v>
                </c:pt>
                <c:pt idx="4517">
                  <c:v>1515</c:v>
                </c:pt>
                <c:pt idx="4518">
                  <c:v>1500</c:v>
                </c:pt>
                <c:pt idx="4519">
                  <c:v>1510</c:v>
                </c:pt>
                <c:pt idx="4520">
                  <c:v>1505</c:v>
                </c:pt>
                <c:pt idx="4521">
                  <c:v>1520</c:v>
                </c:pt>
                <c:pt idx="4522">
                  <c:v>1510</c:v>
                </c:pt>
                <c:pt idx="4523">
                  <c:v>1505</c:v>
                </c:pt>
                <c:pt idx="4524">
                  <c:v>1505</c:v>
                </c:pt>
                <c:pt idx="4525">
                  <c:v>1515</c:v>
                </c:pt>
                <c:pt idx="4526">
                  <c:v>1505</c:v>
                </c:pt>
                <c:pt idx="4527">
                  <c:v>1520</c:v>
                </c:pt>
                <c:pt idx="4528">
                  <c:v>1515</c:v>
                </c:pt>
                <c:pt idx="4529">
                  <c:v>1520</c:v>
                </c:pt>
                <c:pt idx="4530">
                  <c:v>1525</c:v>
                </c:pt>
                <c:pt idx="4531">
                  <c:v>1510</c:v>
                </c:pt>
                <c:pt idx="4532">
                  <c:v>1510</c:v>
                </c:pt>
                <c:pt idx="4533">
                  <c:v>1510</c:v>
                </c:pt>
                <c:pt idx="4534">
                  <c:v>1525</c:v>
                </c:pt>
                <c:pt idx="4535">
                  <c:v>1520</c:v>
                </c:pt>
                <c:pt idx="4536">
                  <c:v>1510</c:v>
                </c:pt>
                <c:pt idx="4537">
                  <c:v>1520</c:v>
                </c:pt>
                <c:pt idx="4538">
                  <c:v>1510</c:v>
                </c:pt>
                <c:pt idx="4539">
                  <c:v>1510</c:v>
                </c:pt>
                <c:pt idx="4540">
                  <c:v>1520</c:v>
                </c:pt>
                <c:pt idx="4541">
                  <c:v>1510</c:v>
                </c:pt>
                <c:pt idx="4542">
                  <c:v>1515</c:v>
                </c:pt>
                <c:pt idx="4543">
                  <c:v>1530</c:v>
                </c:pt>
                <c:pt idx="4544">
                  <c:v>1520</c:v>
                </c:pt>
                <c:pt idx="4545">
                  <c:v>1520</c:v>
                </c:pt>
                <c:pt idx="4546">
                  <c:v>1520</c:v>
                </c:pt>
                <c:pt idx="4547">
                  <c:v>1525</c:v>
                </c:pt>
                <c:pt idx="4548">
                  <c:v>1525</c:v>
                </c:pt>
                <c:pt idx="4549">
                  <c:v>1530</c:v>
                </c:pt>
                <c:pt idx="4550">
                  <c:v>1540</c:v>
                </c:pt>
                <c:pt idx="4551">
                  <c:v>1525</c:v>
                </c:pt>
                <c:pt idx="4552">
                  <c:v>1520</c:v>
                </c:pt>
                <c:pt idx="4553">
                  <c:v>1515</c:v>
                </c:pt>
                <c:pt idx="4554">
                  <c:v>1515</c:v>
                </c:pt>
                <c:pt idx="4555">
                  <c:v>1520</c:v>
                </c:pt>
                <c:pt idx="4556">
                  <c:v>1510</c:v>
                </c:pt>
                <c:pt idx="4557">
                  <c:v>1530</c:v>
                </c:pt>
                <c:pt idx="4558">
                  <c:v>1525</c:v>
                </c:pt>
                <c:pt idx="4559">
                  <c:v>1520</c:v>
                </c:pt>
                <c:pt idx="4560">
                  <c:v>1530</c:v>
                </c:pt>
                <c:pt idx="4561">
                  <c:v>1520</c:v>
                </c:pt>
                <c:pt idx="4562">
                  <c:v>1505</c:v>
                </c:pt>
                <c:pt idx="4563">
                  <c:v>1520</c:v>
                </c:pt>
                <c:pt idx="4564">
                  <c:v>1510</c:v>
                </c:pt>
                <c:pt idx="4565">
                  <c:v>1510</c:v>
                </c:pt>
                <c:pt idx="4566">
                  <c:v>1520</c:v>
                </c:pt>
                <c:pt idx="4567">
                  <c:v>1515</c:v>
                </c:pt>
                <c:pt idx="4568">
                  <c:v>1525</c:v>
                </c:pt>
                <c:pt idx="4569">
                  <c:v>1525</c:v>
                </c:pt>
                <c:pt idx="4570">
                  <c:v>1515</c:v>
                </c:pt>
                <c:pt idx="4571">
                  <c:v>1515</c:v>
                </c:pt>
                <c:pt idx="4572">
                  <c:v>1525</c:v>
                </c:pt>
                <c:pt idx="4573">
                  <c:v>1515</c:v>
                </c:pt>
                <c:pt idx="4574">
                  <c:v>1510</c:v>
                </c:pt>
                <c:pt idx="4575">
                  <c:v>1525</c:v>
                </c:pt>
                <c:pt idx="4576">
                  <c:v>1515</c:v>
                </c:pt>
                <c:pt idx="4577">
                  <c:v>1530</c:v>
                </c:pt>
                <c:pt idx="4578">
                  <c:v>1520</c:v>
                </c:pt>
                <c:pt idx="4579">
                  <c:v>1535</c:v>
                </c:pt>
                <c:pt idx="4580">
                  <c:v>1540</c:v>
                </c:pt>
                <c:pt idx="4581">
                  <c:v>1510</c:v>
                </c:pt>
                <c:pt idx="4582">
                  <c:v>1515</c:v>
                </c:pt>
                <c:pt idx="4583">
                  <c:v>1505</c:v>
                </c:pt>
                <c:pt idx="4584">
                  <c:v>1510</c:v>
                </c:pt>
                <c:pt idx="4585">
                  <c:v>1515</c:v>
                </c:pt>
                <c:pt idx="4586">
                  <c:v>1525</c:v>
                </c:pt>
                <c:pt idx="4587">
                  <c:v>1525</c:v>
                </c:pt>
                <c:pt idx="4588">
                  <c:v>1525</c:v>
                </c:pt>
                <c:pt idx="4589">
                  <c:v>1530</c:v>
                </c:pt>
                <c:pt idx="4590">
                  <c:v>1525</c:v>
                </c:pt>
                <c:pt idx="4591">
                  <c:v>1525</c:v>
                </c:pt>
                <c:pt idx="4592">
                  <c:v>1525</c:v>
                </c:pt>
                <c:pt idx="4593">
                  <c:v>1515</c:v>
                </c:pt>
                <c:pt idx="4594">
                  <c:v>1515</c:v>
                </c:pt>
                <c:pt idx="4595">
                  <c:v>1515</c:v>
                </c:pt>
                <c:pt idx="4596">
                  <c:v>1510</c:v>
                </c:pt>
                <c:pt idx="4597">
                  <c:v>1510</c:v>
                </c:pt>
                <c:pt idx="4598">
                  <c:v>1520</c:v>
                </c:pt>
                <c:pt idx="4599">
                  <c:v>1520</c:v>
                </c:pt>
                <c:pt idx="4600">
                  <c:v>1510</c:v>
                </c:pt>
                <c:pt idx="4601">
                  <c:v>1515</c:v>
                </c:pt>
                <c:pt idx="4602">
                  <c:v>1520</c:v>
                </c:pt>
                <c:pt idx="4603">
                  <c:v>1525</c:v>
                </c:pt>
                <c:pt idx="4604">
                  <c:v>1520</c:v>
                </c:pt>
                <c:pt idx="4605">
                  <c:v>1525</c:v>
                </c:pt>
                <c:pt idx="4606">
                  <c:v>1515</c:v>
                </c:pt>
                <c:pt idx="4607">
                  <c:v>1520</c:v>
                </c:pt>
                <c:pt idx="4608">
                  <c:v>1520</c:v>
                </c:pt>
                <c:pt idx="4609">
                  <c:v>1515</c:v>
                </c:pt>
                <c:pt idx="4610">
                  <c:v>1515</c:v>
                </c:pt>
                <c:pt idx="4611">
                  <c:v>1520</c:v>
                </c:pt>
                <c:pt idx="4612">
                  <c:v>1515</c:v>
                </c:pt>
                <c:pt idx="4613">
                  <c:v>1520</c:v>
                </c:pt>
                <c:pt idx="4614">
                  <c:v>1515</c:v>
                </c:pt>
                <c:pt idx="4615">
                  <c:v>1515</c:v>
                </c:pt>
                <c:pt idx="4616">
                  <c:v>1515</c:v>
                </c:pt>
                <c:pt idx="4617">
                  <c:v>1520</c:v>
                </c:pt>
                <c:pt idx="4618">
                  <c:v>1540</c:v>
                </c:pt>
                <c:pt idx="4619">
                  <c:v>1525</c:v>
                </c:pt>
                <c:pt idx="4620">
                  <c:v>1515</c:v>
                </c:pt>
                <c:pt idx="4621">
                  <c:v>1530</c:v>
                </c:pt>
                <c:pt idx="4622">
                  <c:v>1525</c:v>
                </c:pt>
                <c:pt idx="4623">
                  <c:v>1515</c:v>
                </c:pt>
                <c:pt idx="4624">
                  <c:v>1520</c:v>
                </c:pt>
                <c:pt idx="4625">
                  <c:v>1515</c:v>
                </c:pt>
                <c:pt idx="4626">
                  <c:v>1505</c:v>
                </c:pt>
                <c:pt idx="4627">
                  <c:v>1520</c:v>
                </c:pt>
                <c:pt idx="4628">
                  <c:v>1525</c:v>
                </c:pt>
                <c:pt idx="4629">
                  <c:v>1515</c:v>
                </c:pt>
                <c:pt idx="4630">
                  <c:v>1515</c:v>
                </c:pt>
                <c:pt idx="4631">
                  <c:v>1510</c:v>
                </c:pt>
                <c:pt idx="4632">
                  <c:v>1525</c:v>
                </c:pt>
                <c:pt idx="4633">
                  <c:v>1510</c:v>
                </c:pt>
                <c:pt idx="4634">
                  <c:v>1510</c:v>
                </c:pt>
                <c:pt idx="4635">
                  <c:v>1515</c:v>
                </c:pt>
                <c:pt idx="4636">
                  <c:v>1505</c:v>
                </c:pt>
                <c:pt idx="4637">
                  <c:v>1530</c:v>
                </c:pt>
                <c:pt idx="4638">
                  <c:v>1525</c:v>
                </c:pt>
                <c:pt idx="4639">
                  <c:v>1535</c:v>
                </c:pt>
                <c:pt idx="4640">
                  <c:v>1530</c:v>
                </c:pt>
                <c:pt idx="4641">
                  <c:v>1530</c:v>
                </c:pt>
                <c:pt idx="4642">
                  <c:v>1535</c:v>
                </c:pt>
                <c:pt idx="4643">
                  <c:v>1525</c:v>
                </c:pt>
                <c:pt idx="4644">
                  <c:v>1530</c:v>
                </c:pt>
                <c:pt idx="4645">
                  <c:v>1540</c:v>
                </c:pt>
                <c:pt idx="4646">
                  <c:v>1540</c:v>
                </c:pt>
                <c:pt idx="4647">
                  <c:v>1535</c:v>
                </c:pt>
                <c:pt idx="4648">
                  <c:v>1535</c:v>
                </c:pt>
                <c:pt idx="4649">
                  <c:v>1535</c:v>
                </c:pt>
                <c:pt idx="4650">
                  <c:v>1545</c:v>
                </c:pt>
                <c:pt idx="4651">
                  <c:v>1560</c:v>
                </c:pt>
                <c:pt idx="4652">
                  <c:v>1555</c:v>
                </c:pt>
                <c:pt idx="4653">
                  <c:v>1555</c:v>
                </c:pt>
                <c:pt idx="4654">
                  <c:v>1555</c:v>
                </c:pt>
                <c:pt idx="4655">
                  <c:v>1565</c:v>
                </c:pt>
                <c:pt idx="4656">
                  <c:v>1585</c:v>
                </c:pt>
                <c:pt idx="4657">
                  <c:v>1560</c:v>
                </c:pt>
                <c:pt idx="4658">
                  <c:v>1565</c:v>
                </c:pt>
                <c:pt idx="4659">
                  <c:v>1580</c:v>
                </c:pt>
                <c:pt idx="4660">
                  <c:v>1590</c:v>
                </c:pt>
                <c:pt idx="4661">
                  <c:v>1600</c:v>
                </c:pt>
                <c:pt idx="4662">
                  <c:v>1595</c:v>
                </c:pt>
                <c:pt idx="4663">
                  <c:v>1615</c:v>
                </c:pt>
                <c:pt idx="4664">
                  <c:v>1630</c:v>
                </c:pt>
                <c:pt idx="4665">
                  <c:v>1665</c:v>
                </c:pt>
                <c:pt idx="4666">
                  <c:v>1640</c:v>
                </c:pt>
                <c:pt idx="4667">
                  <c:v>1640</c:v>
                </c:pt>
                <c:pt idx="4668">
                  <c:v>1660</c:v>
                </c:pt>
                <c:pt idx="4669">
                  <c:v>1625</c:v>
                </c:pt>
                <c:pt idx="4670">
                  <c:v>1615</c:v>
                </c:pt>
                <c:pt idx="4671">
                  <c:v>1615</c:v>
                </c:pt>
                <c:pt idx="4672">
                  <c:v>1615</c:v>
                </c:pt>
                <c:pt idx="4673">
                  <c:v>1600</c:v>
                </c:pt>
                <c:pt idx="4674">
                  <c:v>1605</c:v>
                </c:pt>
                <c:pt idx="4675">
                  <c:v>1625</c:v>
                </c:pt>
                <c:pt idx="4676">
                  <c:v>1620</c:v>
                </c:pt>
                <c:pt idx="4677">
                  <c:v>1615</c:v>
                </c:pt>
                <c:pt idx="4678">
                  <c:v>1625</c:v>
                </c:pt>
                <c:pt idx="4679">
                  <c:v>1570</c:v>
                </c:pt>
                <c:pt idx="4680">
                  <c:v>1605</c:v>
                </c:pt>
                <c:pt idx="4681">
                  <c:v>1600</c:v>
                </c:pt>
                <c:pt idx="4682">
                  <c:v>1595</c:v>
                </c:pt>
                <c:pt idx="4683">
                  <c:v>1635</c:v>
                </c:pt>
                <c:pt idx="4684">
                  <c:v>1590</c:v>
                </c:pt>
                <c:pt idx="4685">
                  <c:v>1585</c:v>
                </c:pt>
                <c:pt idx="4686">
                  <c:v>1550</c:v>
                </c:pt>
                <c:pt idx="4687">
                  <c:v>1590</c:v>
                </c:pt>
                <c:pt idx="4688">
                  <c:v>1585</c:v>
                </c:pt>
                <c:pt idx="4689">
                  <c:v>1560</c:v>
                </c:pt>
                <c:pt idx="4690">
                  <c:v>1575</c:v>
                </c:pt>
                <c:pt idx="4691">
                  <c:v>1540</c:v>
                </c:pt>
                <c:pt idx="4692">
                  <c:v>1555</c:v>
                </c:pt>
                <c:pt idx="4693">
                  <c:v>1555</c:v>
                </c:pt>
                <c:pt idx="4694">
                  <c:v>1550</c:v>
                </c:pt>
                <c:pt idx="4695">
                  <c:v>1545</c:v>
                </c:pt>
                <c:pt idx="4696">
                  <c:v>1535</c:v>
                </c:pt>
                <c:pt idx="4697">
                  <c:v>1535</c:v>
                </c:pt>
                <c:pt idx="4698">
                  <c:v>1525</c:v>
                </c:pt>
                <c:pt idx="4699">
                  <c:v>1525</c:v>
                </c:pt>
                <c:pt idx="4700">
                  <c:v>1530</c:v>
                </c:pt>
                <c:pt idx="4701">
                  <c:v>1525</c:v>
                </c:pt>
                <c:pt idx="4702">
                  <c:v>1515</c:v>
                </c:pt>
                <c:pt idx="4703">
                  <c:v>1515</c:v>
                </c:pt>
                <c:pt idx="4704">
                  <c:v>1515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B1B5-4494-83E8-30341E10406B}"/>
            </c:ext>
          </c:extLst>
        </c:ser>
        <c:ser>
          <c:idx val="0"/>
          <c:order val="4"/>
          <c:tx>
            <c:strRef>
              <c:f>'SSS783 上_6h_Sn-Ge(0'!$A$1</c:f>
              <c:strCache>
                <c:ptCount val="1"/>
                <c:pt idx="0">
                  <c:v>SSS783_上_Sn-Ge(0.5%)_冷凍後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xVal>
            <c:numRef>
              <c:f>'SSS783 上_6h_Sn-Ge(0'!$A$2:$A$4706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上_6h_Sn-Ge(0'!$C$2:$C$4706</c:f>
              <c:numCache>
                <c:formatCode>General</c:formatCode>
                <c:ptCount val="4705"/>
                <c:pt idx="0">
                  <c:v>1560</c:v>
                </c:pt>
                <c:pt idx="1">
                  <c:v>1620</c:v>
                </c:pt>
                <c:pt idx="2">
                  <c:v>1600</c:v>
                </c:pt>
                <c:pt idx="3">
                  <c:v>1540</c:v>
                </c:pt>
                <c:pt idx="4">
                  <c:v>1520</c:v>
                </c:pt>
                <c:pt idx="5">
                  <c:v>1550</c:v>
                </c:pt>
                <c:pt idx="6">
                  <c:v>1625</c:v>
                </c:pt>
                <c:pt idx="7">
                  <c:v>1570</c:v>
                </c:pt>
                <c:pt idx="8">
                  <c:v>1490</c:v>
                </c:pt>
                <c:pt idx="9">
                  <c:v>1565</c:v>
                </c:pt>
                <c:pt idx="10">
                  <c:v>1585</c:v>
                </c:pt>
                <c:pt idx="11">
                  <c:v>1595</c:v>
                </c:pt>
                <c:pt idx="12">
                  <c:v>1530</c:v>
                </c:pt>
                <c:pt idx="13">
                  <c:v>1550</c:v>
                </c:pt>
                <c:pt idx="14">
                  <c:v>1520</c:v>
                </c:pt>
                <c:pt idx="15">
                  <c:v>1530</c:v>
                </c:pt>
                <c:pt idx="16">
                  <c:v>1585</c:v>
                </c:pt>
                <c:pt idx="17">
                  <c:v>1600</c:v>
                </c:pt>
                <c:pt idx="18">
                  <c:v>1600</c:v>
                </c:pt>
                <c:pt idx="19">
                  <c:v>1525</c:v>
                </c:pt>
                <c:pt idx="20">
                  <c:v>1475</c:v>
                </c:pt>
                <c:pt idx="21">
                  <c:v>1510</c:v>
                </c:pt>
                <c:pt idx="22">
                  <c:v>1585</c:v>
                </c:pt>
                <c:pt idx="23">
                  <c:v>1545</c:v>
                </c:pt>
                <c:pt idx="24">
                  <c:v>1550</c:v>
                </c:pt>
                <c:pt idx="25">
                  <c:v>1540</c:v>
                </c:pt>
                <c:pt idx="26">
                  <c:v>1630</c:v>
                </c:pt>
                <c:pt idx="27">
                  <c:v>1580</c:v>
                </c:pt>
                <c:pt idx="28">
                  <c:v>1560</c:v>
                </c:pt>
                <c:pt idx="29">
                  <c:v>1565</c:v>
                </c:pt>
                <c:pt idx="30">
                  <c:v>1525</c:v>
                </c:pt>
                <c:pt idx="31">
                  <c:v>1550</c:v>
                </c:pt>
                <c:pt idx="32">
                  <c:v>1550</c:v>
                </c:pt>
                <c:pt idx="33">
                  <c:v>1520</c:v>
                </c:pt>
                <c:pt idx="34">
                  <c:v>1560</c:v>
                </c:pt>
                <c:pt idx="35">
                  <c:v>1585</c:v>
                </c:pt>
                <c:pt idx="36">
                  <c:v>1540</c:v>
                </c:pt>
                <c:pt idx="37">
                  <c:v>1600</c:v>
                </c:pt>
                <c:pt idx="38">
                  <c:v>1600</c:v>
                </c:pt>
                <c:pt idx="39">
                  <c:v>1545</c:v>
                </c:pt>
                <c:pt idx="40">
                  <c:v>1525</c:v>
                </c:pt>
                <c:pt idx="41">
                  <c:v>1605</c:v>
                </c:pt>
                <c:pt idx="42">
                  <c:v>1585</c:v>
                </c:pt>
                <c:pt idx="43">
                  <c:v>1660</c:v>
                </c:pt>
                <c:pt idx="44">
                  <c:v>1450</c:v>
                </c:pt>
                <c:pt idx="45">
                  <c:v>1510</c:v>
                </c:pt>
                <c:pt idx="46">
                  <c:v>1540</c:v>
                </c:pt>
                <c:pt idx="47">
                  <c:v>1570</c:v>
                </c:pt>
                <c:pt idx="48">
                  <c:v>1530</c:v>
                </c:pt>
                <c:pt idx="49">
                  <c:v>1495</c:v>
                </c:pt>
                <c:pt idx="50">
                  <c:v>1625</c:v>
                </c:pt>
                <c:pt idx="51">
                  <c:v>1480</c:v>
                </c:pt>
                <c:pt idx="52">
                  <c:v>1530</c:v>
                </c:pt>
                <c:pt idx="53">
                  <c:v>1520</c:v>
                </c:pt>
                <c:pt idx="54">
                  <c:v>1550</c:v>
                </c:pt>
                <c:pt idx="55">
                  <c:v>1525</c:v>
                </c:pt>
                <c:pt idx="56">
                  <c:v>1580</c:v>
                </c:pt>
                <c:pt idx="57">
                  <c:v>1515</c:v>
                </c:pt>
                <c:pt idx="58">
                  <c:v>1490</c:v>
                </c:pt>
                <c:pt idx="59">
                  <c:v>1505</c:v>
                </c:pt>
                <c:pt idx="60">
                  <c:v>1575</c:v>
                </c:pt>
                <c:pt idx="61">
                  <c:v>1505</c:v>
                </c:pt>
                <c:pt idx="62">
                  <c:v>1580</c:v>
                </c:pt>
                <c:pt idx="63">
                  <c:v>1600</c:v>
                </c:pt>
                <c:pt idx="64">
                  <c:v>1530</c:v>
                </c:pt>
                <c:pt idx="65">
                  <c:v>1610</c:v>
                </c:pt>
                <c:pt idx="66">
                  <c:v>1485</c:v>
                </c:pt>
                <c:pt idx="67">
                  <c:v>1575</c:v>
                </c:pt>
                <c:pt idx="68">
                  <c:v>1550</c:v>
                </c:pt>
                <c:pt idx="69">
                  <c:v>1495</c:v>
                </c:pt>
                <c:pt idx="70">
                  <c:v>1510</c:v>
                </c:pt>
                <c:pt idx="71">
                  <c:v>1530</c:v>
                </c:pt>
                <c:pt idx="72">
                  <c:v>1570</c:v>
                </c:pt>
                <c:pt idx="73">
                  <c:v>1540</c:v>
                </c:pt>
                <c:pt idx="74">
                  <c:v>1525</c:v>
                </c:pt>
                <c:pt idx="75">
                  <c:v>1480</c:v>
                </c:pt>
                <c:pt idx="76">
                  <c:v>1485</c:v>
                </c:pt>
                <c:pt idx="77">
                  <c:v>1445</c:v>
                </c:pt>
                <c:pt idx="78">
                  <c:v>1490</c:v>
                </c:pt>
                <c:pt idx="79">
                  <c:v>1545</c:v>
                </c:pt>
                <c:pt idx="80">
                  <c:v>1590</c:v>
                </c:pt>
                <c:pt idx="81">
                  <c:v>1510</c:v>
                </c:pt>
                <c:pt idx="82">
                  <c:v>1495</c:v>
                </c:pt>
                <c:pt idx="83">
                  <c:v>1530</c:v>
                </c:pt>
                <c:pt idx="84">
                  <c:v>1515</c:v>
                </c:pt>
                <c:pt idx="85">
                  <c:v>1505</c:v>
                </c:pt>
                <c:pt idx="86">
                  <c:v>1520</c:v>
                </c:pt>
                <c:pt idx="87">
                  <c:v>1500</c:v>
                </c:pt>
                <c:pt idx="88">
                  <c:v>1540</c:v>
                </c:pt>
                <c:pt idx="89">
                  <c:v>1565</c:v>
                </c:pt>
                <c:pt idx="90">
                  <c:v>1540</c:v>
                </c:pt>
                <c:pt idx="91">
                  <c:v>1595</c:v>
                </c:pt>
                <c:pt idx="92">
                  <c:v>1615</c:v>
                </c:pt>
                <c:pt idx="93">
                  <c:v>1550</c:v>
                </c:pt>
                <c:pt idx="94">
                  <c:v>1530</c:v>
                </c:pt>
                <c:pt idx="95">
                  <c:v>1545</c:v>
                </c:pt>
                <c:pt idx="96">
                  <c:v>1575</c:v>
                </c:pt>
                <c:pt idx="97">
                  <c:v>1510</c:v>
                </c:pt>
                <c:pt idx="98">
                  <c:v>1490</c:v>
                </c:pt>
                <c:pt idx="99">
                  <c:v>1520</c:v>
                </c:pt>
                <c:pt idx="100">
                  <c:v>1505</c:v>
                </c:pt>
                <c:pt idx="101">
                  <c:v>1460</c:v>
                </c:pt>
                <c:pt idx="102">
                  <c:v>1485</c:v>
                </c:pt>
                <c:pt idx="103">
                  <c:v>1560</c:v>
                </c:pt>
                <c:pt idx="104">
                  <c:v>1520</c:v>
                </c:pt>
                <c:pt idx="105">
                  <c:v>1515</c:v>
                </c:pt>
                <c:pt idx="106">
                  <c:v>1525</c:v>
                </c:pt>
                <c:pt idx="107">
                  <c:v>1600</c:v>
                </c:pt>
                <c:pt idx="108">
                  <c:v>1590</c:v>
                </c:pt>
                <c:pt idx="109">
                  <c:v>1520</c:v>
                </c:pt>
                <c:pt idx="110">
                  <c:v>1510</c:v>
                </c:pt>
                <c:pt idx="111">
                  <c:v>1555</c:v>
                </c:pt>
                <c:pt idx="112">
                  <c:v>1545</c:v>
                </c:pt>
                <c:pt idx="113">
                  <c:v>1545</c:v>
                </c:pt>
                <c:pt idx="114">
                  <c:v>1520</c:v>
                </c:pt>
                <c:pt idx="115">
                  <c:v>1505</c:v>
                </c:pt>
                <c:pt idx="116">
                  <c:v>1645</c:v>
                </c:pt>
                <c:pt idx="117">
                  <c:v>1610</c:v>
                </c:pt>
                <c:pt idx="118">
                  <c:v>1515</c:v>
                </c:pt>
                <c:pt idx="119">
                  <c:v>1540</c:v>
                </c:pt>
                <c:pt idx="120">
                  <c:v>1565</c:v>
                </c:pt>
                <c:pt idx="121">
                  <c:v>1525</c:v>
                </c:pt>
                <c:pt idx="122">
                  <c:v>1490</c:v>
                </c:pt>
                <c:pt idx="123">
                  <c:v>1495</c:v>
                </c:pt>
                <c:pt idx="124">
                  <c:v>1540</c:v>
                </c:pt>
                <c:pt idx="125">
                  <c:v>1550</c:v>
                </c:pt>
                <c:pt idx="126">
                  <c:v>1460</c:v>
                </c:pt>
                <c:pt idx="127">
                  <c:v>1565</c:v>
                </c:pt>
                <c:pt idx="128">
                  <c:v>1535</c:v>
                </c:pt>
                <c:pt idx="129">
                  <c:v>1520</c:v>
                </c:pt>
                <c:pt idx="130">
                  <c:v>1550</c:v>
                </c:pt>
                <c:pt idx="131">
                  <c:v>1510</c:v>
                </c:pt>
                <c:pt idx="132">
                  <c:v>1510</c:v>
                </c:pt>
                <c:pt idx="133">
                  <c:v>1525</c:v>
                </c:pt>
                <c:pt idx="134">
                  <c:v>1510</c:v>
                </c:pt>
                <c:pt idx="135">
                  <c:v>1475</c:v>
                </c:pt>
                <c:pt idx="136">
                  <c:v>1505</c:v>
                </c:pt>
                <c:pt idx="137">
                  <c:v>1530</c:v>
                </c:pt>
                <c:pt idx="138">
                  <c:v>1495</c:v>
                </c:pt>
                <c:pt idx="139">
                  <c:v>1475</c:v>
                </c:pt>
                <c:pt idx="140">
                  <c:v>1530</c:v>
                </c:pt>
                <c:pt idx="141">
                  <c:v>1535</c:v>
                </c:pt>
                <c:pt idx="142">
                  <c:v>1530</c:v>
                </c:pt>
                <c:pt idx="143">
                  <c:v>1495</c:v>
                </c:pt>
                <c:pt idx="144">
                  <c:v>1515</c:v>
                </c:pt>
                <c:pt idx="145">
                  <c:v>1545</c:v>
                </c:pt>
                <c:pt idx="146">
                  <c:v>1570</c:v>
                </c:pt>
                <c:pt idx="147">
                  <c:v>1515</c:v>
                </c:pt>
                <c:pt idx="148">
                  <c:v>1445</c:v>
                </c:pt>
                <c:pt idx="149">
                  <c:v>1450</c:v>
                </c:pt>
                <c:pt idx="150">
                  <c:v>1480</c:v>
                </c:pt>
                <c:pt idx="151">
                  <c:v>1515</c:v>
                </c:pt>
                <c:pt idx="152">
                  <c:v>1485</c:v>
                </c:pt>
                <c:pt idx="153">
                  <c:v>1465</c:v>
                </c:pt>
                <c:pt idx="154">
                  <c:v>1455</c:v>
                </c:pt>
                <c:pt idx="155">
                  <c:v>1560</c:v>
                </c:pt>
                <c:pt idx="156">
                  <c:v>1550</c:v>
                </c:pt>
                <c:pt idx="157">
                  <c:v>1470</c:v>
                </c:pt>
                <c:pt idx="158">
                  <c:v>1430</c:v>
                </c:pt>
                <c:pt idx="159">
                  <c:v>1525</c:v>
                </c:pt>
                <c:pt idx="160">
                  <c:v>1550</c:v>
                </c:pt>
                <c:pt idx="161">
                  <c:v>1565</c:v>
                </c:pt>
                <c:pt idx="162">
                  <c:v>1530</c:v>
                </c:pt>
                <c:pt idx="163">
                  <c:v>1530</c:v>
                </c:pt>
                <c:pt idx="164">
                  <c:v>1495</c:v>
                </c:pt>
                <c:pt idx="165">
                  <c:v>1480</c:v>
                </c:pt>
                <c:pt idx="166">
                  <c:v>1375</c:v>
                </c:pt>
                <c:pt idx="167">
                  <c:v>1460</c:v>
                </c:pt>
                <c:pt idx="168">
                  <c:v>1500</c:v>
                </c:pt>
                <c:pt idx="169">
                  <c:v>1495</c:v>
                </c:pt>
                <c:pt idx="170">
                  <c:v>1495</c:v>
                </c:pt>
                <c:pt idx="171">
                  <c:v>1490</c:v>
                </c:pt>
                <c:pt idx="172">
                  <c:v>1505</c:v>
                </c:pt>
                <c:pt idx="173">
                  <c:v>1410</c:v>
                </c:pt>
                <c:pt idx="174">
                  <c:v>1400</c:v>
                </c:pt>
                <c:pt idx="175">
                  <c:v>1535</c:v>
                </c:pt>
                <c:pt idx="176">
                  <c:v>1495</c:v>
                </c:pt>
                <c:pt idx="177">
                  <c:v>1430</c:v>
                </c:pt>
                <c:pt idx="178">
                  <c:v>1475</c:v>
                </c:pt>
                <c:pt idx="179">
                  <c:v>1520</c:v>
                </c:pt>
                <c:pt idx="180">
                  <c:v>1485</c:v>
                </c:pt>
                <c:pt idx="181">
                  <c:v>1385</c:v>
                </c:pt>
                <c:pt idx="182">
                  <c:v>1415</c:v>
                </c:pt>
                <c:pt idx="183">
                  <c:v>1535</c:v>
                </c:pt>
                <c:pt idx="184">
                  <c:v>1475</c:v>
                </c:pt>
                <c:pt idx="185">
                  <c:v>1480</c:v>
                </c:pt>
                <c:pt idx="186">
                  <c:v>1385</c:v>
                </c:pt>
                <c:pt idx="187">
                  <c:v>1475</c:v>
                </c:pt>
                <c:pt idx="188">
                  <c:v>1505</c:v>
                </c:pt>
                <c:pt idx="189">
                  <c:v>1510</c:v>
                </c:pt>
                <c:pt idx="190">
                  <c:v>1460</c:v>
                </c:pt>
                <c:pt idx="191">
                  <c:v>1405</c:v>
                </c:pt>
                <c:pt idx="192">
                  <c:v>1475</c:v>
                </c:pt>
                <c:pt idx="193">
                  <c:v>1435</c:v>
                </c:pt>
                <c:pt idx="194">
                  <c:v>1420</c:v>
                </c:pt>
                <c:pt idx="195">
                  <c:v>1425</c:v>
                </c:pt>
                <c:pt idx="196">
                  <c:v>1485</c:v>
                </c:pt>
                <c:pt idx="197">
                  <c:v>1495</c:v>
                </c:pt>
                <c:pt idx="198">
                  <c:v>1475</c:v>
                </c:pt>
                <c:pt idx="199">
                  <c:v>1475</c:v>
                </c:pt>
                <c:pt idx="200">
                  <c:v>1485</c:v>
                </c:pt>
                <c:pt idx="201">
                  <c:v>1410</c:v>
                </c:pt>
                <c:pt idx="202">
                  <c:v>1385</c:v>
                </c:pt>
                <c:pt idx="203">
                  <c:v>1435</c:v>
                </c:pt>
                <c:pt idx="204">
                  <c:v>1445</c:v>
                </c:pt>
                <c:pt idx="205">
                  <c:v>1505</c:v>
                </c:pt>
                <c:pt idx="206">
                  <c:v>1530</c:v>
                </c:pt>
                <c:pt idx="207">
                  <c:v>1440</c:v>
                </c:pt>
                <c:pt idx="208">
                  <c:v>1420</c:v>
                </c:pt>
                <c:pt idx="209">
                  <c:v>1475</c:v>
                </c:pt>
                <c:pt idx="210">
                  <c:v>1440</c:v>
                </c:pt>
                <c:pt idx="211">
                  <c:v>1515</c:v>
                </c:pt>
                <c:pt idx="212">
                  <c:v>1510</c:v>
                </c:pt>
                <c:pt idx="213">
                  <c:v>1535</c:v>
                </c:pt>
                <c:pt idx="214">
                  <c:v>1575</c:v>
                </c:pt>
                <c:pt idx="215">
                  <c:v>1445</c:v>
                </c:pt>
                <c:pt idx="216">
                  <c:v>1440</c:v>
                </c:pt>
                <c:pt idx="217">
                  <c:v>1450</c:v>
                </c:pt>
                <c:pt idx="218">
                  <c:v>1510</c:v>
                </c:pt>
                <c:pt idx="219">
                  <c:v>1505</c:v>
                </c:pt>
                <c:pt idx="220">
                  <c:v>1365</c:v>
                </c:pt>
                <c:pt idx="221">
                  <c:v>1495</c:v>
                </c:pt>
                <c:pt idx="222">
                  <c:v>1505</c:v>
                </c:pt>
                <c:pt idx="223">
                  <c:v>1535</c:v>
                </c:pt>
                <c:pt idx="224">
                  <c:v>1445</c:v>
                </c:pt>
                <c:pt idx="225">
                  <c:v>1345</c:v>
                </c:pt>
                <c:pt idx="226">
                  <c:v>1450</c:v>
                </c:pt>
                <c:pt idx="227">
                  <c:v>1445</c:v>
                </c:pt>
                <c:pt idx="228">
                  <c:v>1475</c:v>
                </c:pt>
                <c:pt idx="229">
                  <c:v>1490</c:v>
                </c:pt>
                <c:pt idx="230">
                  <c:v>1495</c:v>
                </c:pt>
                <c:pt idx="231">
                  <c:v>1365</c:v>
                </c:pt>
                <c:pt idx="232">
                  <c:v>1475</c:v>
                </c:pt>
                <c:pt idx="233">
                  <c:v>1460</c:v>
                </c:pt>
                <c:pt idx="234">
                  <c:v>1495</c:v>
                </c:pt>
                <c:pt idx="235">
                  <c:v>1405</c:v>
                </c:pt>
                <c:pt idx="236">
                  <c:v>1410</c:v>
                </c:pt>
                <c:pt idx="237">
                  <c:v>1435</c:v>
                </c:pt>
                <c:pt idx="238">
                  <c:v>1440</c:v>
                </c:pt>
                <c:pt idx="239">
                  <c:v>1415</c:v>
                </c:pt>
                <c:pt idx="240">
                  <c:v>1405</c:v>
                </c:pt>
                <c:pt idx="241">
                  <c:v>1420</c:v>
                </c:pt>
                <c:pt idx="242">
                  <c:v>1430</c:v>
                </c:pt>
                <c:pt idx="243">
                  <c:v>1410</c:v>
                </c:pt>
                <c:pt idx="244">
                  <c:v>1380</c:v>
                </c:pt>
                <c:pt idx="245">
                  <c:v>1425</c:v>
                </c:pt>
                <c:pt idx="246">
                  <c:v>1390</c:v>
                </c:pt>
                <c:pt idx="247">
                  <c:v>1395</c:v>
                </c:pt>
                <c:pt idx="248">
                  <c:v>1430</c:v>
                </c:pt>
                <c:pt idx="249">
                  <c:v>1425</c:v>
                </c:pt>
                <c:pt idx="250">
                  <c:v>1505</c:v>
                </c:pt>
                <c:pt idx="251">
                  <c:v>1390</c:v>
                </c:pt>
                <c:pt idx="252">
                  <c:v>1355</c:v>
                </c:pt>
                <c:pt idx="253">
                  <c:v>1375</c:v>
                </c:pt>
                <c:pt idx="254">
                  <c:v>1410</c:v>
                </c:pt>
                <c:pt idx="255">
                  <c:v>1400</c:v>
                </c:pt>
                <c:pt idx="256">
                  <c:v>1445</c:v>
                </c:pt>
                <c:pt idx="257">
                  <c:v>1485</c:v>
                </c:pt>
                <c:pt idx="258">
                  <c:v>1435</c:v>
                </c:pt>
                <c:pt idx="259">
                  <c:v>1395</c:v>
                </c:pt>
                <c:pt idx="260">
                  <c:v>1405</c:v>
                </c:pt>
                <c:pt idx="261">
                  <c:v>1425</c:v>
                </c:pt>
                <c:pt idx="262">
                  <c:v>1360</c:v>
                </c:pt>
                <c:pt idx="263">
                  <c:v>1395</c:v>
                </c:pt>
                <c:pt idx="264">
                  <c:v>1430</c:v>
                </c:pt>
                <c:pt idx="265">
                  <c:v>1375</c:v>
                </c:pt>
                <c:pt idx="266">
                  <c:v>1400</c:v>
                </c:pt>
                <c:pt idx="267">
                  <c:v>1455</c:v>
                </c:pt>
                <c:pt idx="268">
                  <c:v>1420</c:v>
                </c:pt>
                <c:pt idx="269">
                  <c:v>1400</c:v>
                </c:pt>
                <c:pt idx="270">
                  <c:v>1475</c:v>
                </c:pt>
                <c:pt idx="271">
                  <c:v>1455</c:v>
                </c:pt>
                <c:pt idx="272">
                  <c:v>1375</c:v>
                </c:pt>
                <c:pt idx="273">
                  <c:v>1345</c:v>
                </c:pt>
                <c:pt idx="274">
                  <c:v>1375</c:v>
                </c:pt>
                <c:pt idx="275">
                  <c:v>1405</c:v>
                </c:pt>
                <c:pt idx="276">
                  <c:v>1405</c:v>
                </c:pt>
                <c:pt idx="277">
                  <c:v>1470</c:v>
                </c:pt>
                <c:pt idx="278">
                  <c:v>1420</c:v>
                </c:pt>
                <c:pt idx="279">
                  <c:v>1420</c:v>
                </c:pt>
                <c:pt idx="280">
                  <c:v>1410</c:v>
                </c:pt>
                <c:pt idx="281">
                  <c:v>1380</c:v>
                </c:pt>
                <c:pt idx="282">
                  <c:v>1390</c:v>
                </c:pt>
                <c:pt idx="283">
                  <c:v>1445</c:v>
                </c:pt>
                <c:pt idx="284">
                  <c:v>1380</c:v>
                </c:pt>
                <c:pt idx="285">
                  <c:v>1420</c:v>
                </c:pt>
                <c:pt idx="286">
                  <c:v>1400</c:v>
                </c:pt>
                <c:pt idx="287">
                  <c:v>1405</c:v>
                </c:pt>
                <c:pt idx="288">
                  <c:v>1335</c:v>
                </c:pt>
                <c:pt idx="289">
                  <c:v>1375</c:v>
                </c:pt>
                <c:pt idx="290">
                  <c:v>1435</c:v>
                </c:pt>
                <c:pt idx="291">
                  <c:v>1390</c:v>
                </c:pt>
                <c:pt idx="292">
                  <c:v>1310</c:v>
                </c:pt>
                <c:pt idx="293">
                  <c:v>1465</c:v>
                </c:pt>
                <c:pt idx="294">
                  <c:v>1425</c:v>
                </c:pt>
                <c:pt idx="295">
                  <c:v>1380</c:v>
                </c:pt>
                <c:pt idx="296">
                  <c:v>1350</c:v>
                </c:pt>
                <c:pt idx="297">
                  <c:v>1425</c:v>
                </c:pt>
                <c:pt idx="298">
                  <c:v>1380</c:v>
                </c:pt>
                <c:pt idx="299">
                  <c:v>1385</c:v>
                </c:pt>
                <c:pt idx="300">
                  <c:v>1330</c:v>
                </c:pt>
                <c:pt idx="301">
                  <c:v>1315</c:v>
                </c:pt>
                <c:pt idx="302">
                  <c:v>1350</c:v>
                </c:pt>
                <c:pt idx="303">
                  <c:v>1405</c:v>
                </c:pt>
                <c:pt idx="304">
                  <c:v>1340</c:v>
                </c:pt>
                <c:pt idx="305">
                  <c:v>1330</c:v>
                </c:pt>
                <c:pt idx="306">
                  <c:v>1375</c:v>
                </c:pt>
                <c:pt idx="307">
                  <c:v>1350</c:v>
                </c:pt>
                <c:pt idx="308">
                  <c:v>1350</c:v>
                </c:pt>
                <c:pt idx="309">
                  <c:v>1380</c:v>
                </c:pt>
                <c:pt idx="310">
                  <c:v>1345</c:v>
                </c:pt>
                <c:pt idx="311">
                  <c:v>1375</c:v>
                </c:pt>
                <c:pt idx="312">
                  <c:v>1385</c:v>
                </c:pt>
                <c:pt idx="313">
                  <c:v>1400</c:v>
                </c:pt>
                <c:pt idx="314">
                  <c:v>1380</c:v>
                </c:pt>
                <c:pt idx="315">
                  <c:v>1335</c:v>
                </c:pt>
                <c:pt idx="316">
                  <c:v>1365</c:v>
                </c:pt>
                <c:pt idx="317">
                  <c:v>1360</c:v>
                </c:pt>
                <c:pt idx="318">
                  <c:v>1335</c:v>
                </c:pt>
                <c:pt idx="319">
                  <c:v>1360</c:v>
                </c:pt>
                <c:pt idx="320">
                  <c:v>1340</c:v>
                </c:pt>
                <c:pt idx="321">
                  <c:v>1345</c:v>
                </c:pt>
                <c:pt idx="322">
                  <c:v>1390</c:v>
                </c:pt>
                <c:pt idx="323">
                  <c:v>1355</c:v>
                </c:pt>
                <c:pt idx="324">
                  <c:v>1315</c:v>
                </c:pt>
                <c:pt idx="325">
                  <c:v>1355</c:v>
                </c:pt>
                <c:pt idx="326">
                  <c:v>1385</c:v>
                </c:pt>
                <c:pt idx="327">
                  <c:v>1360</c:v>
                </c:pt>
                <c:pt idx="328">
                  <c:v>1375</c:v>
                </c:pt>
                <c:pt idx="329">
                  <c:v>1340</c:v>
                </c:pt>
                <c:pt idx="330">
                  <c:v>1340</c:v>
                </c:pt>
                <c:pt idx="331">
                  <c:v>1380</c:v>
                </c:pt>
                <c:pt idx="332">
                  <c:v>1375</c:v>
                </c:pt>
                <c:pt idx="333">
                  <c:v>1385</c:v>
                </c:pt>
                <c:pt idx="334">
                  <c:v>1375</c:v>
                </c:pt>
                <c:pt idx="335">
                  <c:v>1385</c:v>
                </c:pt>
                <c:pt idx="336">
                  <c:v>1380</c:v>
                </c:pt>
                <c:pt idx="337">
                  <c:v>1365</c:v>
                </c:pt>
                <c:pt idx="338">
                  <c:v>1335</c:v>
                </c:pt>
                <c:pt idx="339">
                  <c:v>1265</c:v>
                </c:pt>
                <c:pt idx="340">
                  <c:v>1370</c:v>
                </c:pt>
                <c:pt idx="341">
                  <c:v>1280</c:v>
                </c:pt>
                <c:pt idx="342">
                  <c:v>1345</c:v>
                </c:pt>
                <c:pt idx="343">
                  <c:v>1365</c:v>
                </c:pt>
                <c:pt idx="344">
                  <c:v>1355</c:v>
                </c:pt>
                <c:pt idx="345">
                  <c:v>1385</c:v>
                </c:pt>
                <c:pt idx="346">
                  <c:v>1320</c:v>
                </c:pt>
                <c:pt idx="347">
                  <c:v>1455</c:v>
                </c:pt>
                <c:pt idx="348">
                  <c:v>1255</c:v>
                </c:pt>
                <c:pt idx="349">
                  <c:v>1355</c:v>
                </c:pt>
                <c:pt idx="350">
                  <c:v>1450</c:v>
                </c:pt>
                <c:pt idx="351">
                  <c:v>1325</c:v>
                </c:pt>
                <c:pt idx="352">
                  <c:v>1355</c:v>
                </c:pt>
                <c:pt idx="353">
                  <c:v>1300</c:v>
                </c:pt>
                <c:pt idx="354">
                  <c:v>1330</c:v>
                </c:pt>
                <c:pt idx="355">
                  <c:v>1385</c:v>
                </c:pt>
                <c:pt idx="356">
                  <c:v>1380</c:v>
                </c:pt>
                <c:pt idx="357">
                  <c:v>1260</c:v>
                </c:pt>
                <c:pt idx="358">
                  <c:v>1320</c:v>
                </c:pt>
                <c:pt idx="359">
                  <c:v>1325</c:v>
                </c:pt>
                <c:pt idx="360">
                  <c:v>1305</c:v>
                </c:pt>
                <c:pt idx="361">
                  <c:v>1320</c:v>
                </c:pt>
                <c:pt idx="362">
                  <c:v>1320</c:v>
                </c:pt>
                <c:pt idx="363">
                  <c:v>1360</c:v>
                </c:pt>
                <c:pt idx="364">
                  <c:v>1315</c:v>
                </c:pt>
                <c:pt idx="365">
                  <c:v>1385</c:v>
                </c:pt>
                <c:pt idx="366">
                  <c:v>1315</c:v>
                </c:pt>
                <c:pt idx="367">
                  <c:v>1350</c:v>
                </c:pt>
                <c:pt idx="368">
                  <c:v>1345</c:v>
                </c:pt>
                <c:pt idx="369">
                  <c:v>1295</c:v>
                </c:pt>
                <c:pt idx="370">
                  <c:v>1275</c:v>
                </c:pt>
                <c:pt idx="371">
                  <c:v>1275</c:v>
                </c:pt>
                <c:pt idx="372">
                  <c:v>1300</c:v>
                </c:pt>
                <c:pt idx="373">
                  <c:v>1295</c:v>
                </c:pt>
                <c:pt idx="374">
                  <c:v>1300</c:v>
                </c:pt>
                <c:pt idx="375">
                  <c:v>1335</c:v>
                </c:pt>
                <c:pt idx="376">
                  <c:v>1380</c:v>
                </c:pt>
                <c:pt idx="377">
                  <c:v>1320</c:v>
                </c:pt>
                <c:pt idx="378">
                  <c:v>1295</c:v>
                </c:pt>
                <c:pt idx="379">
                  <c:v>1315</c:v>
                </c:pt>
                <c:pt idx="380">
                  <c:v>1330</c:v>
                </c:pt>
                <c:pt idx="381">
                  <c:v>1310</c:v>
                </c:pt>
                <c:pt idx="382">
                  <c:v>1320</c:v>
                </c:pt>
                <c:pt idx="383">
                  <c:v>1340</c:v>
                </c:pt>
                <c:pt idx="384">
                  <c:v>1320</c:v>
                </c:pt>
                <c:pt idx="385">
                  <c:v>1300</c:v>
                </c:pt>
                <c:pt idx="386">
                  <c:v>1300</c:v>
                </c:pt>
                <c:pt idx="387">
                  <c:v>1325</c:v>
                </c:pt>
                <c:pt idx="388">
                  <c:v>1295</c:v>
                </c:pt>
                <c:pt idx="389">
                  <c:v>1260</c:v>
                </c:pt>
                <c:pt idx="390">
                  <c:v>1275</c:v>
                </c:pt>
                <c:pt idx="391">
                  <c:v>1280</c:v>
                </c:pt>
                <c:pt idx="392">
                  <c:v>1260</c:v>
                </c:pt>
                <c:pt idx="393">
                  <c:v>1310</c:v>
                </c:pt>
                <c:pt idx="394">
                  <c:v>1385</c:v>
                </c:pt>
                <c:pt idx="395">
                  <c:v>1360</c:v>
                </c:pt>
                <c:pt idx="396">
                  <c:v>1340</c:v>
                </c:pt>
                <c:pt idx="397">
                  <c:v>1325</c:v>
                </c:pt>
                <c:pt idx="398">
                  <c:v>1320</c:v>
                </c:pt>
                <c:pt idx="399">
                  <c:v>1330</c:v>
                </c:pt>
                <c:pt idx="400">
                  <c:v>1285</c:v>
                </c:pt>
                <c:pt idx="401">
                  <c:v>1305</c:v>
                </c:pt>
                <c:pt idx="402">
                  <c:v>1335</c:v>
                </c:pt>
                <c:pt idx="403">
                  <c:v>1420</c:v>
                </c:pt>
                <c:pt idx="404">
                  <c:v>1325</c:v>
                </c:pt>
                <c:pt idx="405">
                  <c:v>1260</c:v>
                </c:pt>
                <c:pt idx="406">
                  <c:v>1315</c:v>
                </c:pt>
                <c:pt idx="407">
                  <c:v>1285</c:v>
                </c:pt>
                <c:pt idx="408">
                  <c:v>1270</c:v>
                </c:pt>
                <c:pt idx="409">
                  <c:v>1340</c:v>
                </c:pt>
                <c:pt idx="410">
                  <c:v>1200</c:v>
                </c:pt>
                <c:pt idx="411">
                  <c:v>1235</c:v>
                </c:pt>
                <c:pt idx="412">
                  <c:v>1370</c:v>
                </c:pt>
                <c:pt idx="413">
                  <c:v>1355</c:v>
                </c:pt>
                <c:pt idx="414">
                  <c:v>1305</c:v>
                </c:pt>
                <c:pt idx="415">
                  <c:v>1320</c:v>
                </c:pt>
                <c:pt idx="416">
                  <c:v>1310</c:v>
                </c:pt>
                <c:pt idx="417">
                  <c:v>1325</c:v>
                </c:pt>
                <c:pt idx="418">
                  <c:v>1325</c:v>
                </c:pt>
                <c:pt idx="419">
                  <c:v>1340</c:v>
                </c:pt>
                <c:pt idx="420">
                  <c:v>1375</c:v>
                </c:pt>
                <c:pt idx="421">
                  <c:v>1310</c:v>
                </c:pt>
                <c:pt idx="422">
                  <c:v>1320</c:v>
                </c:pt>
                <c:pt idx="423">
                  <c:v>1305</c:v>
                </c:pt>
                <c:pt idx="424">
                  <c:v>1320</c:v>
                </c:pt>
                <c:pt idx="425">
                  <c:v>1295</c:v>
                </c:pt>
                <c:pt idx="426">
                  <c:v>1290</c:v>
                </c:pt>
                <c:pt idx="427">
                  <c:v>1285</c:v>
                </c:pt>
                <c:pt idx="428">
                  <c:v>1295</c:v>
                </c:pt>
                <c:pt idx="429">
                  <c:v>1285</c:v>
                </c:pt>
                <c:pt idx="430">
                  <c:v>1340</c:v>
                </c:pt>
                <c:pt idx="431">
                  <c:v>1315</c:v>
                </c:pt>
                <c:pt idx="432">
                  <c:v>1290</c:v>
                </c:pt>
                <c:pt idx="433">
                  <c:v>1330</c:v>
                </c:pt>
                <c:pt idx="434">
                  <c:v>1305</c:v>
                </c:pt>
                <c:pt idx="435">
                  <c:v>1270</c:v>
                </c:pt>
                <c:pt idx="436">
                  <c:v>1265</c:v>
                </c:pt>
                <c:pt idx="437">
                  <c:v>1250</c:v>
                </c:pt>
                <c:pt idx="438">
                  <c:v>1280</c:v>
                </c:pt>
                <c:pt idx="439">
                  <c:v>1285</c:v>
                </c:pt>
                <c:pt idx="440">
                  <c:v>1235</c:v>
                </c:pt>
                <c:pt idx="441">
                  <c:v>1225</c:v>
                </c:pt>
                <c:pt idx="442">
                  <c:v>1275</c:v>
                </c:pt>
                <c:pt idx="443">
                  <c:v>1315</c:v>
                </c:pt>
                <c:pt idx="444">
                  <c:v>1310</c:v>
                </c:pt>
                <c:pt idx="445">
                  <c:v>1260</c:v>
                </c:pt>
                <c:pt idx="446">
                  <c:v>1305</c:v>
                </c:pt>
                <c:pt idx="447">
                  <c:v>1265</c:v>
                </c:pt>
                <c:pt idx="448">
                  <c:v>1275</c:v>
                </c:pt>
                <c:pt idx="449">
                  <c:v>1330</c:v>
                </c:pt>
                <c:pt idx="450">
                  <c:v>1320</c:v>
                </c:pt>
                <c:pt idx="451">
                  <c:v>1280</c:v>
                </c:pt>
                <c:pt idx="452">
                  <c:v>1245</c:v>
                </c:pt>
                <c:pt idx="453">
                  <c:v>1255</c:v>
                </c:pt>
                <c:pt idx="454">
                  <c:v>1285</c:v>
                </c:pt>
                <c:pt idx="455">
                  <c:v>1245</c:v>
                </c:pt>
                <c:pt idx="456">
                  <c:v>1290</c:v>
                </c:pt>
                <c:pt idx="457">
                  <c:v>1325</c:v>
                </c:pt>
                <c:pt idx="458">
                  <c:v>1245</c:v>
                </c:pt>
                <c:pt idx="459">
                  <c:v>1295</c:v>
                </c:pt>
                <c:pt idx="460">
                  <c:v>1280</c:v>
                </c:pt>
                <c:pt idx="461">
                  <c:v>1325</c:v>
                </c:pt>
                <c:pt idx="462">
                  <c:v>1220</c:v>
                </c:pt>
                <c:pt idx="463">
                  <c:v>1270</c:v>
                </c:pt>
                <c:pt idx="464">
                  <c:v>1370</c:v>
                </c:pt>
                <c:pt idx="465">
                  <c:v>1285</c:v>
                </c:pt>
                <c:pt idx="466">
                  <c:v>1265</c:v>
                </c:pt>
                <c:pt idx="467">
                  <c:v>1300</c:v>
                </c:pt>
                <c:pt idx="468">
                  <c:v>1305</c:v>
                </c:pt>
                <c:pt idx="469">
                  <c:v>1300</c:v>
                </c:pt>
                <c:pt idx="470">
                  <c:v>1215</c:v>
                </c:pt>
                <c:pt idx="471">
                  <c:v>1245</c:v>
                </c:pt>
                <c:pt idx="472">
                  <c:v>1280</c:v>
                </c:pt>
                <c:pt idx="473">
                  <c:v>1290</c:v>
                </c:pt>
                <c:pt idx="474">
                  <c:v>1290</c:v>
                </c:pt>
                <c:pt idx="475">
                  <c:v>1255</c:v>
                </c:pt>
                <c:pt idx="476">
                  <c:v>1245</c:v>
                </c:pt>
                <c:pt idx="477">
                  <c:v>1270</c:v>
                </c:pt>
                <c:pt idx="478">
                  <c:v>1270</c:v>
                </c:pt>
                <c:pt idx="479">
                  <c:v>1275</c:v>
                </c:pt>
                <c:pt idx="480">
                  <c:v>1255</c:v>
                </c:pt>
                <c:pt idx="481">
                  <c:v>1290</c:v>
                </c:pt>
                <c:pt idx="482">
                  <c:v>1270</c:v>
                </c:pt>
                <c:pt idx="483">
                  <c:v>1270</c:v>
                </c:pt>
                <c:pt idx="484">
                  <c:v>1265</c:v>
                </c:pt>
                <c:pt idx="485">
                  <c:v>1305</c:v>
                </c:pt>
                <c:pt idx="486">
                  <c:v>1290</c:v>
                </c:pt>
                <c:pt idx="487">
                  <c:v>1275</c:v>
                </c:pt>
                <c:pt idx="488">
                  <c:v>1275</c:v>
                </c:pt>
                <c:pt idx="489">
                  <c:v>1260</c:v>
                </c:pt>
                <c:pt idx="490">
                  <c:v>1285</c:v>
                </c:pt>
                <c:pt idx="491">
                  <c:v>1300</c:v>
                </c:pt>
                <c:pt idx="492">
                  <c:v>1320</c:v>
                </c:pt>
                <c:pt idx="493">
                  <c:v>1265</c:v>
                </c:pt>
                <c:pt idx="494">
                  <c:v>1230</c:v>
                </c:pt>
                <c:pt idx="495">
                  <c:v>1260</c:v>
                </c:pt>
                <c:pt idx="496">
                  <c:v>1305</c:v>
                </c:pt>
                <c:pt idx="497">
                  <c:v>1260</c:v>
                </c:pt>
                <c:pt idx="498">
                  <c:v>1300</c:v>
                </c:pt>
                <c:pt idx="499">
                  <c:v>1290</c:v>
                </c:pt>
                <c:pt idx="500">
                  <c:v>1235</c:v>
                </c:pt>
                <c:pt idx="501">
                  <c:v>1230</c:v>
                </c:pt>
                <c:pt idx="502">
                  <c:v>1250</c:v>
                </c:pt>
                <c:pt idx="503">
                  <c:v>1275</c:v>
                </c:pt>
                <c:pt idx="504">
                  <c:v>1305</c:v>
                </c:pt>
                <c:pt idx="505">
                  <c:v>1255</c:v>
                </c:pt>
                <c:pt idx="506">
                  <c:v>1255</c:v>
                </c:pt>
                <c:pt idx="507">
                  <c:v>1260</c:v>
                </c:pt>
                <c:pt idx="508">
                  <c:v>1255</c:v>
                </c:pt>
                <c:pt idx="509">
                  <c:v>1235</c:v>
                </c:pt>
                <c:pt idx="510">
                  <c:v>1285</c:v>
                </c:pt>
                <c:pt idx="511">
                  <c:v>1315</c:v>
                </c:pt>
                <c:pt idx="512">
                  <c:v>1215</c:v>
                </c:pt>
                <c:pt idx="513">
                  <c:v>1255</c:v>
                </c:pt>
                <c:pt idx="514">
                  <c:v>1295</c:v>
                </c:pt>
                <c:pt idx="515">
                  <c:v>1280</c:v>
                </c:pt>
                <c:pt idx="516">
                  <c:v>1235</c:v>
                </c:pt>
                <c:pt idx="517">
                  <c:v>1230</c:v>
                </c:pt>
                <c:pt idx="518">
                  <c:v>1285</c:v>
                </c:pt>
                <c:pt idx="519">
                  <c:v>1295</c:v>
                </c:pt>
                <c:pt idx="520">
                  <c:v>1250</c:v>
                </c:pt>
                <c:pt idx="521">
                  <c:v>1325</c:v>
                </c:pt>
                <c:pt idx="522">
                  <c:v>1280</c:v>
                </c:pt>
                <c:pt idx="523">
                  <c:v>1265</c:v>
                </c:pt>
                <c:pt idx="524">
                  <c:v>1195</c:v>
                </c:pt>
                <c:pt idx="525">
                  <c:v>1230</c:v>
                </c:pt>
                <c:pt idx="526">
                  <c:v>1330</c:v>
                </c:pt>
                <c:pt idx="527">
                  <c:v>1215</c:v>
                </c:pt>
                <c:pt idx="528">
                  <c:v>1235</c:v>
                </c:pt>
                <c:pt idx="529">
                  <c:v>1275</c:v>
                </c:pt>
                <c:pt idx="530">
                  <c:v>1285</c:v>
                </c:pt>
                <c:pt idx="531">
                  <c:v>1215</c:v>
                </c:pt>
                <c:pt idx="532">
                  <c:v>1280</c:v>
                </c:pt>
                <c:pt idx="533">
                  <c:v>1270</c:v>
                </c:pt>
                <c:pt idx="534">
                  <c:v>1280</c:v>
                </c:pt>
                <c:pt idx="535">
                  <c:v>1220</c:v>
                </c:pt>
                <c:pt idx="536">
                  <c:v>1255</c:v>
                </c:pt>
                <c:pt idx="537">
                  <c:v>1270</c:v>
                </c:pt>
                <c:pt idx="538">
                  <c:v>1275</c:v>
                </c:pt>
                <c:pt idx="539">
                  <c:v>1255</c:v>
                </c:pt>
                <c:pt idx="540">
                  <c:v>1260</c:v>
                </c:pt>
                <c:pt idx="541">
                  <c:v>1215</c:v>
                </c:pt>
                <c:pt idx="542">
                  <c:v>1190</c:v>
                </c:pt>
                <c:pt idx="543">
                  <c:v>1165</c:v>
                </c:pt>
                <c:pt idx="544">
                  <c:v>1200</c:v>
                </c:pt>
                <c:pt idx="545">
                  <c:v>1220</c:v>
                </c:pt>
                <c:pt idx="546">
                  <c:v>1230</c:v>
                </c:pt>
                <c:pt idx="547">
                  <c:v>1220</c:v>
                </c:pt>
                <c:pt idx="548">
                  <c:v>1225</c:v>
                </c:pt>
                <c:pt idx="549">
                  <c:v>1260</c:v>
                </c:pt>
                <c:pt idx="550">
                  <c:v>1230</c:v>
                </c:pt>
                <c:pt idx="551">
                  <c:v>1205</c:v>
                </c:pt>
                <c:pt idx="552">
                  <c:v>1225</c:v>
                </c:pt>
                <c:pt idx="553">
                  <c:v>1230</c:v>
                </c:pt>
                <c:pt idx="554">
                  <c:v>1230</c:v>
                </c:pt>
                <c:pt idx="555">
                  <c:v>1265</c:v>
                </c:pt>
                <c:pt idx="556">
                  <c:v>1275</c:v>
                </c:pt>
                <c:pt idx="557">
                  <c:v>1245</c:v>
                </c:pt>
                <c:pt idx="558">
                  <c:v>1230</c:v>
                </c:pt>
                <c:pt idx="559">
                  <c:v>1250</c:v>
                </c:pt>
                <c:pt idx="560">
                  <c:v>1280</c:v>
                </c:pt>
                <c:pt idx="561">
                  <c:v>1265</c:v>
                </c:pt>
                <c:pt idx="562">
                  <c:v>1250</c:v>
                </c:pt>
                <c:pt idx="563">
                  <c:v>1280</c:v>
                </c:pt>
                <c:pt idx="564">
                  <c:v>1250</c:v>
                </c:pt>
                <c:pt idx="565">
                  <c:v>1245</c:v>
                </c:pt>
                <c:pt idx="566">
                  <c:v>1255</c:v>
                </c:pt>
                <c:pt idx="567">
                  <c:v>1200</c:v>
                </c:pt>
                <c:pt idx="568">
                  <c:v>1320</c:v>
                </c:pt>
                <c:pt idx="569">
                  <c:v>1330</c:v>
                </c:pt>
                <c:pt idx="570">
                  <c:v>1190</c:v>
                </c:pt>
                <c:pt idx="571">
                  <c:v>1225</c:v>
                </c:pt>
                <c:pt idx="572">
                  <c:v>1225</c:v>
                </c:pt>
                <c:pt idx="573">
                  <c:v>1245</c:v>
                </c:pt>
                <c:pt idx="574">
                  <c:v>1230</c:v>
                </c:pt>
                <c:pt idx="575">
                  <c:v>1250</c:v>
                </c:pt>
                <c:pt idx="576">
                  <c:v>1235</c:v>
                </c:pt>
                <c:pt idx="577">
                  <c:v>1250</c:v>
                </c:pt>
                <c:pt idx="578">
                  <c:v>1285</c:v>
                </c:pt>
                <c:pt idx="579">
                  <c:v>1245</c:v>
                </c:pt>
                <c:pt idx="580">
                  <c:v>1190</c:v>
                </c:pt>
                <c:pt idx="581">
                  <c:v>1220</c:v>
                </c:pt>
                <c:pt idx="582">
                  <c:v>1185</c:v>
                </c:pt>
                <c:pt idx="583">
                  <c:v>1190</c:v>
                </c:pt>
                <c:pt idx="584">
                  <c:v>1200</c:v>
                </c:pt>
                <c:pt idx="585">
                  <c:v>1240</c:v>
                </c:pt>
                <c:pt idx="586">
                  <c:v>1240</c:v>
                </c:pt>
                <c:pt idx="587">
                  <c:v>1255</c:v>
                </c:pt>
                <c:pt idx="588">
                  <c:v>1230</c:v>
                </c:pt>
                <c:pt idx="589">
                  <c:v>1295</c:v>
                </c:pt>
                <c:pt idx="590">
                  <c:v>1265</c:v>
                </c:pt>
                <c:pt idx="591">
                  <c:v>1265</c:v>
                </c:pt>
                <c:pt idx="592">
                  <c:v>1210</c:v>
                </c:pt>
                <c:pt idx="593">
                  <c:v>1230</c:v>
                </c:pt>
                <c:pt idx="594">
                  <c:v>1225</c:v>
                </c:pt>
                <c:pt idx="595">
                  <c:v>1255</c:v>
                </c:pt>
                <c:pt idx="596">
                  <c:v>1300</c:v>
                </c:pt>
                <c:pt idx="597">
                  <c:v>1235</c:v>
                </c:pt>
                <c:pt idx="598">
                  <c:v>1220</c:v>
                </c:pt>
                <c:pt idx="599">
                  <c:v>1230</c:v>
                </c:pt>
                <c:pt idx="600">
                  <c:v>1240</c:v>
                </c:pt>
                <c:pt idx="601">
                  <c:v>1250</c:v>
                </c:pt>
                <c:pt idx="602">
                  <c:v>1195</c:v>
                </c:pt>
                <c:pt idx="603">
                  <c:v>1220</c:v>
                </c:pt>
                <c:pt idx="604">
                  <c:v>1230</c:v>
                </c:pt>
                <c:pt idx="605">
                  <c:v>1200</c:v>
                </c:pt>
                <c:pt idx="606">
                  <c:v>1255</c:v>
                </c:pt>
                <c:pt idx="607">
                  <c:v>1240</c:v>
                </c:pt>
                <c:pt idx="608">
                  <c:v>1195</c:v>
                </c:pt>
                <c:pt idx="609">
                  <c:v>1220</c:v>
                </c:pt>
                <c:pt idx="610">
                  <c:v>1200</c:v>
                </c:pt>
                <c:pt idx="611">
                  <c:v>1205</c:v>
                </c:pt>
                <c:pt idx="612">
                  <c:v>1190</c:v>
                </c:pt>
                <c:pt idx="613">
                  <c:v>1200</c:v>
                </c:pt>
                <c:pt idx="614">
                  <c:v>1240</c:v>
                </c:pt>
                <c:pt idx="615">
                  <c:v>1245</c:v>
                </c:pt>
                <c:pt idx="616">
                  <c:v>1210</c:v>
                </c:pt>
                <c:pt idx="617">
                  <c:v>1220</c:v>
                </c:pt>
                <c:pt idx="618">
                  <c:v>1230</c:v>
                </c:pt>
                <c:pt idx="619">
                  <c:v>1265</c:v>
                </c:pt>
                <c:pt idx="620">
                  <c:v>1250</c:v>
                </c:pt>
                <c:pt idx="621">
                  <c:v>1235</c:v>
                </c:pt>
                <c:pt idx="622">
                  <c:v>1230</c:v>
                </c:pt>
                <c:pt idx="623">
                  <c:v>1250</c:v>
                </c:pt>
                <c:pt idx="624">
                  <c:v>1260</c:v>
                </c:pt>
                <c:pt idx="625">
                  <c:v>1240</c:v>
                </c:pt>
                <c:pt idx="626">
                  <c:v>1195</c:v>
                </c:pt>
                <c:pt idx="627">
                  <c:v>1175</c:v>
                </c:pt>
                <c:pt idx="628">
                  <c:v>1190</c:v>
                </c:pt>
                <c:pt idx="629">
                  <c:v>1220</c:v>
                </c:pt>
                <c:pt idx="630">
                  <c:v>1235</c:v>
                </c:pt>
                <c:pt idx="631">
                  <c:v>1235</c:v>
                </c:pt>
                <c:pt idx="632">
                  <c:v>1190</c:v>
                </c:pt>
                <c:pt idx="633">
                  <c:v>1255</c:v>
                </c:pt>
                <c:pt idx="634">
                  <c:v>1230</c:v>
                </c:pt>
                <c:pt idx="635">
                  <c:v>1260</c:v>
                </c:pt>
                <c:pt idx="636">
                  <c:v>1160</c:v>
                </c:pt>
                <c:pt idx="637">
                  <c:v>1230</c:v>
                </c:pt>
                <c:pt idx="638">
                  <c:v>1230</c:v>
                </c:pt>
                <c:pt idx="639">
                  <c:v>1180</c:v>
                </c:pt>
                <c:pt idx="640">
                  <c:v>1235</c:v>
                </c:pt>
                <c:pt idx="641">
                  <c:v>1235</c:v>
                </c:pt>
                <c:pt idx="642">
                  <c:v>1175</c:v>
                </c:pt>
                <c:pt idx="643">
                  <c:v>1205</c:v>
                </c:pt>
                <c:pt idx="644">
                  <c:v>1250</c:v>
                </c:pt>
                <c:pt idx="645">
                  <c:v>1210</c:v>
                </c:pt>
                <c:pt idx="646">
                  <c:v>1220</c:v>
                </c:pt>
                <c:pt idx="647">
                  <c:v>1230</c:v>
                </c:pt>
                <c:pt idx="648">
                  <c:v>1200</c:v>
                </c:pt>
                <c:pt idx="649">
                  <c:v>1175</c:v>
                </c:pt>
                <c:pt idx="650">
                  <c:v>1235</c:v>
                </c:pt>
                <c:pt idx="651">
                  <c:v>1245</c:v>
                </c:pt>
                <c:pt idx="652">
                  <c:v>1205</c:v>
                </c:pt>
                <c:pt idx="653">
                  <c:v>1195</c:v>
                </c:pt>
                <c:pt idx="654">
                  <c:v>1220</c:v>
                </c:pt>
                <c:pt idx="655">
                  <c:v>1215</c:v>
                </c:pt>
                <c:pt idx="656">
                  <c:v>1220</c:v>
                </c:pt>
                <c:pt idx="657">
                  <c:v>1255</c:v>
                </c:pt>
                <c:pt idx="658">
                  <c:v>1215</c:v>
                </c:pt>
                <c:pt idx="659">
                  <c:v>1190</c:v>
                </c:pt>
                <c:pt idx="660">
                  <c:v>1215</c:v>
                </c:pt>
                <c:pt idx="661">
                  <c:v>1220</c:v>
                </c:pt>
                <c:pt idx="662">
                  <c:v>1255</c:v>
                </c:pt>
                <c:pt idx="663">
                  <c:v>1255</c:v>
                </c:pt>
                <c:pt idx="664">
                  <c:v>1220</c:v>
                </c:pt>
                <c:pt idx="665">
                  <c:v>1190</c:v>
                </c:pt>
                <c:pt idx="666">
                  <c:v>1210</c:v>
                </c:pt>
                <c:pt idx="667">
                  <c:v>1215</c:v>
                </c:pt>
                <c:pt idx="668">
                  <c:v>1220</c:v>
                </c:pt>
                <c:pt idx="669">
                  <c:v>1205</c:v>
                </c:pt>
                <c:pt idx="670">
                  <c:v>1185</c:v>
                </c:pt>
                <c:pt idx="671">
                  <c:v>1225</c:v>
                </c:pt>
                <c:pt idx="672">
                  <c:v>1240</c:v>
                </c:pt>
                <c:pt idx="673">
                  <c:v>1185</c:v>
                </c:pt>
                <c:pt idx="674">
                  <c:v>1160</c:v>
                </c:pt>
                <c:pt idx="675">
                  <c:v>1170</c:v>
                </c:pt>
                <c:pt idx="676">
                  <c:v>1220</c:v>
                </c:pt>
                <c:pt idx="677">
                  <c:v>1175</c:v>
                </c:pt>
                <c:pt idx="678">
                  <c:v>1180</c:v>
                </c:pt>
                <c:pt idx="679">
                  <c:v>1185</c:v>
                </c:pt>
                <c:pt idx="680">
                  <c:v>1160</c:v>
                </c:pt>
                <c:pt idx="681">
                  <c:v>1160</c:v>
                </c:pt>
                <c:pt idx="682">
                  <c:v>1225</c:v>
                </c:pt>
                <c:pt idx="683">
                  <c:v>1220</c:v>
                </c:pt>
                <c:pt idx="684">
                  <c:v>1200</c:v>
                </c:pt>
                <c:pt idx="685">
                  <c:v>1240</c:v>
                </c:pt>
                <c:pt idx="686">
                  <c:v>1250</c:v>
                </c:pt>
                <c:pt idx="687">
                  <c:v>1235</c:v>
                </c:pt>
                <c:pt idx="688">
                  <c:v>1185</c:v>
                </c:pt>
                <c:pt idx="689">
                  <c:v>1220</c:v>
                </c:pt>
                <c:pt idx="690">
                  <c:v>1200</c:v>
                </c:pt>
                <c:pt idx="691">
                  <c:v>1215</c:v>
                </c:pt>
                <c:pt idx="692">
                  <c:v>1245</c:v>
                </c:pt>
                <c:pt idx="693">
                  <c:v>1210</c:v>
                </c:pt>
                <c:pt idx="694">
                  <c:v>1155</c:v>
                </c:pt>
                <c:pt idx="695">
                  <c:v>1170</c:v>
                </c:pt>
                <c:pt idx="696">
                  <c:v>1195</c:v>
                </c:pt>
                <c:pt idx="697">
                  <c:v>1220</c:v>
                </c:pt>
                <c:pt idx="698">
                  <c:v>1210</c:v>
                </c:pt>
                <c:pt idx="699">
                  <c:v>1200</c:v>
                </c:pt>
                <c:pt idx="700">
                  <c:v>1210</c:v>
                </c:pt>
                <c:pt idx="701">
                  <c:v>1205</c:v>
                </c:pt>
                <c:pt idx="702">
                  <c:v>1185</c:v>
                </c:pt>
                <c:pt idx="703">
                  <c:v>1220</c:v>
                </c:pt>
                <c:pt idx="704">
                  <c:v>1180</c:v>
                </c:pt>
                <c:pt idx="705">
                  <c:v>1200</c:v>
                </c:pt>
                <c:pt idx="706">
                  <c:v>1215</c:v>
                </c:pt>
                <c:pt idx="707">
                  <c:v>1225</c:v>
                </c:pt>
                <c:pt idx="708">
                  <c:v>1205</c:v>
                </c:pt>
                <c:pt idx="709">
                  <c:v>1250</c:v>
                </c:pt>
                <c:pt idx="710">
                  <c:v>1225</c:v>
                </c:pt>
                <c:pt idx="711">
                  <c:v>1175</c:v>
                </c:pt>
                <c:pt idx="712">
                  <c:v>1175</c:v>
                </c:pt>
                <c:pt idx="713">
                  <c:v>1180</c:v>
                </c:pt>
                <c:pt idx="714">
                  <c:v>1220</c:v>
                </c:pt>
                <c:pt idx="715">
                  <c:v>1240</c:v>
                </c:pt>
                <c:pt idx="716">
                  <c:v>1240</c:v>
                </c:pt>
                <c:pt idx="717">
                  <c:v>1210</c:v>
                </c:pt>
                <c:pt idx="718">
                  <c:v>1190</c:v>
                </c:pt>
                <c:pt idx="719">
                  <c:v>1165</c:v>
                </c:pt>
                <c:pt idx="720">
                  <c:v>1230</c:v>
                </c:pt>
                <c:pt idx="721">
                  <c:v>1225</c:v>
                </c:pt>
                <c:pt idx="722">
                  <c:v>1190</c:v>
                </c:pt>
                <c:pt idx="723">
                  <c:v>1190</c:v>
                </c:pt>
                <c:pt idx="724">
                  <c:v>1195</c:v>
                </c:pt>
                <c:pt idx="725">
                  <c:v>1175</c:v>
                </c:pt>
                <c:pt idx="726">
                  <c:v>1175</c:v>
                </c:pt>
                <c:pt idx="727">
                  <c:v>1200</c:v>
                </c:pt>
                <c:pt idx="728">
                  <c:v>1195</c:v>
                </c:pt>
                <c:pt idx="729">
                  <c:v>1200</c:v>
                </c:pt>
                <c:pt idx="730">
                  <c:v>1175</c:v>
                </c:pt>
                <c:pt idx="731">
                  <c:v>1210</c:v>
                </c:pt>
                <c:pt idx="732">
                  <c:v>1210</c:v>
                </c:pt>
                <c:pt idx="733">
                  <c:v>1195</c:v>
                </c:pt>
                <c:pt idx="734">
                  <c:v>1225</c:v>
                </c:pt>
                <c:pt idx="735">
                  <c:v>1195</c:v>
                </c:pt>
                <c:pt idx="736">
                  <c:v>1210</c:v>
                </c:pt>
                <c:pt idx="737">
                  <c:v>1205</c:v>
                </c:pt>
                <c:pt idx="738">
                  <c:v>1155</c:v>
                </c:pt>
                <c:pt idx="739">
                  <c:v>1210</c:v>
                </c:pt>
                <c:pt idx="740">
                  <c:v>1225</c:v>
                </c:pt>
                <c:pt idx="741">
                  <c:v>1190</c:v>
                </c:pt>
                <c:pt idx="742">
                  <c:v>1135</c:v>
                </c:pt>
                <c:pt idx="743">
                  <c:v>1180</c:v>
                </c:pt>
                <c:pt idx="744">
                  <c:v>1190</c:v>
                </c:pt>
                <c:pt idx="745">
                  <c:v>1220</c:v>
                </c:pt>
                <c:pt idx="746">
                  <c:v>1150</c:v>
                </c:pt>
                <c:pt idx="747">
                  <c:v>1165</c:v>
                </c:pt>
                <c:pt idx="748">
                  <c:v>1165</c:v>
                </c:pt>
                <c:pt idx="749">
                  <c:v>1190</c:v>
                </c:pt>
                <c:pt idx="750">
                  <c:v>1160</c:v>
                </c:pt>
                <c:pt idx="751">
                  <c:v>1185</c:v>
                </c:pt>
                <c:pt idx="752">
                  <c:v>1215</c:v>
                </c:pt>
                <c:pt idx="753">
                  <c:v>1235</c:v>
                </c:pt>
                <c:pt idx="754">
                  <c:v>1200</c:v>
                </c:pt>
                <c:pt idx="755">
                  <c:v>1195</c:v>
                </c:pt>
                <c:pt idx="756">
                  <c:v>1240</c:v>
                </c:pt>
                <c:pt idx="757">
                  <c:v>1210</c:v>
                </c:pt>
                <c:pt idx="758">
                  <c:v>1145</c:v>
                </c:pt>
                <c:pt idx="759">
                  <c:v>1190</c:v>
                </c:pt>
                <c:pt idx="760">
                  <c:v>1210</c:v>
                </c:pt>
                <c:pt idx="761">
                  <c:v>1185</c:v>
                </c:pt>
                <c:pt idx="762">
                  <c:v>1180</c:v>
                </c:pt>
                <c:pt idx="763">
                  <c:v>1140</c:v>
                </c:pt>
                <c:pt idx="764">
                  <c:v>1210</c:v>
                </c:pt>
                <c:pt idx="765">
                  <c:v>1185</c:v>
                </c:pt>
                <c:pt idx="766">
                  <c:v>1175</c:v>
                </c:pt>
                <c:pt idx="767">
                  <c:v>1185</c:v>
                </c:pt>
                <c:pt idx="768">
                  <c:v>1180</c:v>
                </c:pt>
                <c:pt idx="769">
                  <c:v>1175</c:v>
                </c:pt>
                <c:pt idx="770">
                  <c:v>1170</c:v>
                </c:pt>
                <c:pt idx="771">
                  <c:v>1180</c:v>
                </c:pt>
                <c:pt idx="772">
                  <c:v>1235</c:v>
                </c:pt>
                <c:pt idx="773">
                  <c:v>1225</c:v>
                </c:pt>
                <c:pt idx="774">
                  <c:v>1210</c:v>
                </c:pt>
                <c:pt idx="775">
                  <c:v>1205</c:v>
                </c:pt>
                <c:pt idx="776">
                  <c:v>1170</c:v>
                </c:pt>
                <c:pt idx="777">
                  <c:v>1155</c:v>
                </c:pt>
                <c:pt idx="778">
                  <c:v>1155</c:v>
                </c:pt>
                <c:pt idx="779">
                  <c:v>1195</c:v>
                </c:pt>
                <c:pt idx="780">
                  <c:v>1215</c:v>
                </c:pt>
                <c:pt idx="781">
                  <c:v>1160</c:v>
                </c:pt>
                <c:pt idx="782">
                  <c:v>1185</c:v>
                </c:pt>
                <c:pt idx="783">
                  <c:v>1190</c:v>
                </c:pt>
                <c:pt idx="784">
                  <c:v>1155</c:v>
                </c:pt>
                <c:pt idx="785">
                  <c:v>1195</c:v>
                </c:pt>
                <c:pt idx="786">
                  <c:v>1170</c:v>
                </c:pt>
                <c:pt idx="787">
                  <c:v>1210</c:v>
                </c:pt>
                <c:pt idx="788">
                  <c:v>1190</c:v>
                </c:pt>
                <c:pt idx="789">
                  <c:v>1195</c:v>
                </c:pt>
                <c:pt idx="790">
                  <c:v>1195</c:v>
                </c:pt>
                <c:pt idx="791">
                  <c:v>1180</c:v>
                </c:pt>
                <c:pt idx="792">
                  <c:v>1130</c:v>
                </c:pt>
                <c:pt idx="793">
                  <c:v>1110</c:v>
                </c:pt>
                <c:pt idx="794">
                  <c:v>1165</c:v>
                </c:pt>
                <c:pt idx="795">
                  <c:v>1190</c:v>
                </c:pt>
                <c:pt idx="796">
                  <c:v>1195</c:v>
                </c:pt>
                <c:pt idx="797">
                  <c:v>1190</c:v>
                </c:pt>
                <c:pt idx="798">
                  <c:v>1180</c:v>
                </c:pt>
                <c:pt idx="799">
                  <c:v>1175</c:v>
                </c:pt>
                <c:pt idx="800">
                  <c:v>1180</c:v>
                </c:pt>
                <c:pt idx="801">
                  <c:v>1230</c:v>
                </c:pt>
                <c:pt idx="802">
                  <c:v>1285</c:v>
                </c:pt>
                <c:pt idx="803">
                  <c:v>1280</c:v>
                </c:pt>
                <c:pt idx="804">
                  <c:v>1290</c:v>
                </c:pt>
                <c:pt idx="805">
                  <c:v>1255</c:v>
                </c:pt>
                <c:pt idx="806">
                  <c:v>1280</c:v>
                </c:pt>
                <c:pt idx="807">
                  <c:v>1310</c:v>
                </c:pt>
                <c:pt idx="808">
                  <c:v>1340</c:v>
                </c:pt>
                <c:pt idx="809">
                  <c:v>1270</c:v>
                </c:pt>
                <c:pt idx="810">
                  <c:v>1375</c:v>
                </c:pt>
                <c:pt idx="811">
                  <c:v>1315</c:v>
                </c:pt>
                <c:pt idx="812">
                  <c:v>1375</c:v>
                </c:pt>
                <c:pt idx="813">
                  <c:v>1295</c:v>
                </c:pt>
                <c:pt idx="814">
                  <c:v>1260</c:v>
                </c:pt>
                <c:pt idx="815">
                  <c:v>1230</c:v>
                </c:pt>
                <c:pt idx="816">
                  <c:v>1260</c:v>
                </c:pt>
                <c:pt idx="817">
                  <c:v>1260</c:v>
                </c:pt>
                <c:pt idx="818">
                  <c:v>1235</c:v>
                </c:pt>
                <c:pt idx="819">
                  <c:v>1240</c:v>
                </c:pt>
                <c:pt idx="820">
                  <c:v>1220</c:v>
                </c:pt>
                <c:pt idx="821">
                  <c:v>1210</c:v>
                </c:pt>
                <c:pt idx="822">
                  <c:v>1210</c:v>
                </c:pt>
                <c:pt idx="823">
                  <c:v>1165</c:v>
                </c:pt>
                <c:pt idx="824">
                  <c:v>1135</c:v>
                </c:pt>
                <c:pt idx="825">
                  <c:v>1170</c:v>
                </c:pt>
                <c:pt idx="826">
                  <c:v>1135</c:v>
                </c:pt>
                <c:pt idx="827">
                  <c:v>1155</c:v>
                </c:pt>
                <c:pt idx="828">
                  <c:v>1135</c:v>
                </c:pt>
                <c:pt idx="829">
                  <c:v>1180</c:v>
                </c:pt>
                <c:pt idx="830">
                  <c:v>1175</c:v>
                </c:pt>
                <c:pt idx="831">
                  <c:v>1185</c:v>
                </c:pt>
                <c:pt idx="832">
                  <c:v>1165</c:v>
                </c:pt>
                <c:pt idx="833">
                  <c:v>1170</c:v>
                </c:pt>
                <c:pt idx="834">
                  <c:v>1180</c:v>
                </c:pt>
                <c:pt idx="835">
                  <c:v>1155</c:v>
                </c:pt>
                <c:pt idx="836">
                  <c:v>1140</c:v>
                </c:pt>
                <c:pt idx="837">
                  <c:v>1165</c:v>
                </c:pt>
                <c:pt idx="838">
                  <c:v>1185</c:v>
                </c:pt>
                <c:pt idx="839">
                  <c:v>1165</c:v>
                </c:pt>
                <c:pt idx="840">
                  <c:v>1155</c:v>
                </c:pt>
                <c:pt idx="841">
                  <c:v>1165</c:v>
                </c:pt>
                <c:pt idx="842">
                  <c:v>1195</c:v>
                </c:pt>
                <c:pt idx="843">
                  <c:v>1180</c:v>
                </c:pt>
                <c:pt idx="844">
                  <c:v>1180</c:v>
                </c:pt>
                <c:pt idx="845">
                  <c:v>1165</c:v>
                </c:pt>
                <c:pt idx="846">
                  <c:v>1170</c:v>
                </c:pt>
                <c:pt idx="847">
                  <c:v>1160</c:v>
                </c:pt>
                <c:pt idx="848">
                  <c:v>1130</c:v>
                </c:pt>
                <c:pt idx="849">
                  <c:v>1190</c:v>
                </c:pt>
                <c:pt idx="850">
                  <c:v>1175</c:v>
                </c:pt>
                <c:pt idx="851">
                  <c:v>1150</c:v>
                </c:pt>
                <c:pt idx="852">
                  <c:v>1155</c:v>
                </c:pt>
                <c:pt idx="853">
                  <c:v>1175</c:v>
                </c:pt>
                <c:pt idx="854">
                  <c:v>1190</c:v>
                </c:pt>
                <c:pt idx="855">
                  <c:v>1185</c:v>
                </c:pt>
                <c:pt idx="856">
                  <c:v>1135</c:v>
                </c:pt>
                <c:pt idx="857">
                  <c:v>1195</c:v>
                </c:pt>
                <c:pt idx="858">
                  <c:v>1130</c:v>
                </c:pt>
                <c:pt idx="859">
                  <c:v>1180</c:v>
                </c:pt>
                <c:pt idx="860">
                  <c:v>1180</c:v>
                </c:pt>
                <c:pt idx="861">
                  <c:v>1155</c:v>
                </c:pt>
                <c:pt idx="862">
                  <c:v>1190</c:v>
                </c:pt>
                <c:pt idx="863">
                  <c:v>1170</c:v>
                </c:pt>
                <c:pt idx="864">
                  <c:v>1135</c:v>
                </c:pt>
                <c:pt idx="865">
                  <c:v>1140</c:v>
                </c:pt>
                <c:pt idx="866">
                  <c:v>1105</c:v>
                </c:pt>
                <c:pt idx="867">
                  <c:v>1175</c:v>
                </c:pt>
                <c:pt idx="868">
                  <c:v>1200</c:v>
                </c:pt>
                <c:pt idx="869">
                  <c:v>1195</c:v>
                </c:pt>
                <c:pt idx="870">
                  <c:v>1130</c:v>
                </c:pt>
                <c:pt idx="871">
                  <c:v>1165</c:v>
                </c:pt>
                <c:pt idx="872">
                  <c:v>1130</c:v>
                </c:pt>
                <c:pt idx="873">
                  <c:v>1140</c:v>
                </c:pt>
                <c:pt idx="874">
                  <c:v>1160</c:v>
                </c:pt>
                <c:pt idx="875">
                  <c:v>1125</c:v>
                </c:pt>
                <c:pt idx="876">
                  <c:v>1155</c:v>
                </c:pt>
                <c:pt idx="877">
                  <c:v>1120</c:v>
                </c:pt>
                <c:pt idx="878">
                  <c:v>1150</c:v>
                </c:pt>
                <c:pt idx="879">
                  <c:v>1175</c:v>
                </c:pt>
                <c:pt idx="880">
                  <c:v>1130</c:v>
                </c:pt>
                <c:pt idx="881">
                  <c:v>1155</c:v>
                </c:pt>
                <c:pt idx="882">
                  <c:v>1130</c:v>
                </c:pt>
                <c:pt idx="883">
                  <c:v>1110</c:v>
                </c:pt>
                <c:pt idx="884">
                  <c:v>1170</c:v>
                </c:pt>
                <c:pt idx="885">
                  <c:v>1155</c:v>
                </c:pt>
                <c:pt idx="886">
                  <c:v>1160</c:v>
                </c:pt>
                <c:pt idx="887">
                  <c:v>1165</c:v>
                </c:pt>
                <c:pt idx="888">
                  <c:v>1170</c:v>
                </c:pt>
                <c:pt idx="889">
                  <c:v>1140</c:v>
                </c:pt>
                <c:pt idx="890">
                  <c:v>1130</c:v>
                </c:pt>
                <c:pt idx="891">
                  <c:v>1130</c:v>
                </c:pt>
                <c:pt idx="892">
                  <c:v>1115</c:v>
                </c:pt>
                <c:pt idx="893">
                  <c:v>1150</c:v>
                </c:pt>
                <c:pt idx="894">
                  <c:v>1185</c:v>
                </c:pt>
                <c:pt idx="895">
                  <c:v>1185</c:v>
                </c:pt>
                <c:pt idx="896">
                  <c:v>1175</c:v>
                </c:pt>
                <c:pt idx="897">
                  <c:v>1155</c:v>
                </c:pt>
                <c:pt idx="898">
                  <c:v>1140</c:v>
                </c:pt>
                <c:pt idx="899">
                  <c:v>1155</c:v>
                </c:pt>
                <c:pt idx="900">
                  <c:v>1175</c:v>
                </c:pt>
                <c:pt idx="901">
                  <c:v>1160</c:v>
                </c:pt>
                <c:pt idx="902">
                  <c:v>1165</c:v>
                </c:pt>
                <c:pt idx="903">
                  <c:v>1180</c:v>
                </c:pt>
                <c:pt idx="904">
                  <c:v>1200</c:v>
                </c:pt>
                <c:pt idx="905">
                  <c:v>1175</c:v>
                </c:pt>
                <c:pt idx="906">
                  <c:v>1150</c:v>
                </c:pt>
                <c:pt idx="907">
                  <c:v>1155</c:v>
                </c:pt>
                <c:pt idx="908">
                  <c:v>1155</c:v>
                </c:pt>
                <c:pt idx="909">
                  <c:v>1155</c:v>
                </c:pt>
                <c:pt idx="910">
                  <c:v>1135</c:v>
                </c:pt>
                <c:pt idx="911">
                  <c:v>1190</c:v>
                </c:pt>
                <c:pt idx="912">
                  <c:v>1195</c:v>
                </c:pt>
                <c:pt idx="913">
                  <c:v>1175</c:v>
                </c:pt>
                <c:pt idx="914">
                  <c:v>1130</c:v>
                </c:pt>
                <c:pt idx="915">
                  <c:v>1155</c:v>
                </c:pt>
                <c:pt idx="916">
                  <c:v>1145</c:v>
                </c:pt>
                <c:pt idx="917">
                  <c:v>1180</c:v>
                </c:pt>
                <c:pt idx="918">
                  <c:v>1155</c:v>
                </c:pt>
                <c:pt idx="919">
                  <c:v>1170</c:v>
                </c:pt>
                <c:pt idx="920">
                  <c:v>1135</c:v>
                </c:pt>
                <c:pt idx="921">
                  <c:v>1230</c:v>
                </c:pt>
                <c:pt idx="922">
                  <c:v>1140</c:v>
                </c:pt>
                <c:pt idx="923">
                  <c:v>1145</c:v>
                </c:pt>
                <c:pt idx="924">
                  <c:v>1145</c:v>
                </c:pt>
                <c:pt idx="925">
                  <c:v>1125</c:v>
                </c:pt>
                <c:pt idx="926">
                  <c:v>1120</c:v>
                </c:pt>
                <c:pt idx="927">
                  <c:v>1140</c:v>
                </c:pt>
                <c:pt idx="928">
                  <c:v>1080</c:v>
                </c:pt>
                <c:pt idx="929">
                  <c:v>1140</c:v>
                </c:pt>
                <c:pt idx="930">
                  <c:v>1160</c:v>
                </c:pt>
                <c:pt idx="931">
                  <c:v>1180</c:v>
                </c:pt>
                <c:pt idx="932">
                  <c:v>1170</c:v>
                </c:pt>
                <c:pt idx="933">
                  <c:v>1165</c:v>
                </c:pt>
                <c:pt idx="934">
                  <c:v>1110</c:v>
                </c:pt>
                <c:pt idx="935">
                  <c:v>1125</c:v>
                </c:pt>
                <c:pt idx="936">
                  <c:v>1110</c:v>
                </c:pt>
                <c:pt idx="937">
                  <c:v>1110</c:v>
                </c:pt>
                <c:pt idx="938">
                  <c:v>1145</c:v>
                </c:pt>
                <c:pt idx="939">
                  <c:v>1160</c:v>
                </c:pt>
                <c:pt idx="940">
                  <c:v>1135</c:v>
                </c:pt>
                <c:pt idx="941">
                  <c:v>1115</c:v>
                </c:pt>
                <c:pt idx="942">
                  <c:v>1145</c:v>
                </c:pt>
                <c:pt idx="943">
                  <c:v>1155</c:v>
                </c:pt>
                <c:pt idx="944">
                  <c:v>1140</c:v>
                </c:pt>
                <c:pt idx="945">
                  <c:v>1135</c:v>
                </c:pt>
                <c:pt idx="946">
                  <c:v>1165</c:v>
                </c:pt>
                <c:pt idx="947">
                  <c:v>1165</c:v>
                </c:pt>
                <c:pt idx="948">
                  <c:v>1130</c:v>
                </c:pt>
                <c:pt idx="949">
                  <c:v>1095</c:v>
                </c:pt>
                <c:pt idx="950">
                  <c:v>1115</c:v>
                </c:pt>
                <c:pt idx="951">
                  <c:v>1120</c:v>
                </c:pt>
                <c:pt idx="952">
                  <c:v>1110</c:v>
                </c:pt>
                <c:pt idx="953">
                  <c:v>1135</c:v>
                </c:pt>
                <c:pt idx="954">
                  <c:v>1155</c:v>
                </c:pt>
                <c:pt idx="955">
                  <c:v>1150</c:v>
                </c:pt>
                <c:pt idx="956">
                  <c:v>1130</c:v>
                </c:pt>
                <c:pt idx="957">
                  <c:v>1130</c:v>
                </c:pt>
                <c:pt idx="958">
                  <c:v>1130</c:v>
                </c:pt>
                <c:pt idx="959">
                  <c:v>1150</c:v>
                </c:pt>
                <c:pt idx="960">
                  <c:v>1175</c:v>
                </c:pt>
                <c:pt idx="961">
                  <c:v>1175</c:v>
                </c:pt>
                <c:pt idx="962">
                  <c:v>1130</c:v>
                </c:pt>
                <c:pt idx="963">
                  <c:v>1115</c:v>
                </c:pt>
                <c:pt idx="964">
                  <c:v>1160</c:v>
                </c:pt>
                <c:pt idx="965">
                  <c:v>1165</c:v>
                </c:pt>
                <c:pt idx="966">
                  <c:v>1150</c:v>
                </c:pt>
                <c:pt idx="967">
                  <c:v>1165</c:v>
                </c:pt>
                <c:pt idx="968">
                  <c:v>1090</c:v>
                </c:pt>
                <c:pt idx="969">
                  <c:v>1125</c:v>
                </c:pt>
                <c:pt idx="970">
                  <c:v>1155</c:v>
                </c:pt>
                <c:pt idx="971">
                  <c:v>1170</c:v>
                </c:pt>
                <c:pt idx="972">
                  <c:v>1145</c:v>
                </c:pt>
                <c:pt idx="973">
                  <c:v>1125</c:v>
                </c:pt>
                <c:pt idx="974">
                  <c:v>1115</c:v>
                </c:pt>
                <c:pt idx="975">
                  <c:v>1185</c:v>
                </c:pt>
                <c:pt idx="976">
                  <c:v>1135</c:v>
                </c:pt>
                <c:pt idx="977">
                  <c:v>1140</c:v>
                </c:pt>
                <c:pt idx="978">
                  <c:v>1180</c:v>
                </c:pt>
                <c:pt idx="979">
                  <c:v>1185</c:v>
                </c:pt>
                <c:pt idx="980">
                  <c:v>1160</c:v>
                </c:pt>
                <c:pt idx="981">
                  <c:v>1140</c:v>
                </c:pt>
                <c:pt idx="982">
                  <c:v>1145</c:v>
                </c:pt>
                <c:pt idx="983">
                  <c:v>1185</c:v>
                </c:pt>
                <c:pt idx="984">
                  <c:v>1200</c:v>
                </c:pt>
                <c:pt idx="985">
                  <c:v>1165</c:v>
                </c:pt>
                <c:pt idx="986">
                  <c:v>1130</c:v>
                </c:pt>
                <c:pt idx="987">
                  <c:v>1160</c:v>
                </c:pt>
                <c:pt idx="988">
                  <c:v>1115</c:v>
                </c:pt>
                <c:pt idx="989">
                  <c:v>1155</c:v>
                </c:pt>
                <c:pt idx="990">
                  <c:v>1100</c:v>
                </c:pt>
                <c:pt idx="991">
                  <c:v>1090</c:v>
                </c:pt>
                <c:pt idx="992">
                  <c:v>1155</c:v>
                </c:pt>
                <c:pt idx="993">
                  <c:v>1130</c:v>
                </c:pt>
                <c:pt idx="994">
                  <c:v>1115</c:v>
                </c:pt>
                <c:pt idx="995">
                  <c:v>1110</c:v>
                </c:pt>
                <c:pt idx="996">
                  <c:v>1130</c:v>
                </c:pt>
                <c:pt idx="997">
                  <c:v>1145</c:v>
                </c:pt>
                <c:pt idx="998">
                  <c:v>1150</c:v>
                </c:pt>
                <c:pt idx="999">
                  <c:v>1130</c:v>
                </c:pt>
                <c:pt idx="1000">
                  <c:v>1105</c:v>
                </c:pt>
                <c:pt idx="1001">
                  <c:v>1145</c:v>
                </c:pt>
                <c:pt idx="1002">
                  <c:v>1125</c:v>
                </c:pt>
                <c:pt idx="1003">
                  <c:v>1135</c:v>
                </c:pt>
                <c:pt idx="1004">
                  <c:v>1115</c:v>
                </c:pt>
                <c:pt idx="1005">
                  <c:v>1110</c:v>
                </c:pt>
                <c:pt idx="1006">
                  <c:v>1155</c:v>
                </c:pt>
                <c:pt idx="1007">
                  <c:v>1200</c:v>
                </c:pt>
                <c:pt idx="1008">
                  <c:v>1135</c:v>
                </c:pt>
                <c:pt idx="1009">
                  <c:v>1110</c:v>
                </c:pt>
                <c:pt idx="1010">
                  <c:v>1140</c:v>
                </c:pt>
                <c:pt idx="1011">
                  <c:v>1150</c:v>
                </c:pt>
                <c:pt idx="1012">
                  <c:v>1165</c:v>
                </c:pt>
                <c:pt idx="1013">
                  <c:v>1155</c:v>
                </c:pt>
                <c:pt idx="1014">
                  <c:v>1130</c:v>
                </c:pt>
                <c:pt idx="1015">
                  <c:v>1160</c:v>
                </c:pt>
                <c:pt idx="1016">
                  <c:v>1170</c:v>
                </c:pt>
                <c:pt idx="1017">
                  <c:v>1140</c:v>
                </c:pt>
                <c:pt idx="1018">
                  <c:v>1150</c:v>
                </c:pt>
                <c:pt idx="1019">
                  <c:v>1135</c:v>
                </c:pt>
                <c:pt idx="1020">
                  <c:v>1100</c:v>
                </c:pt>
                <c:pt idx="1021">
                  <c:v>1135</c:v>
                </c:pt>
                <c:pt idx="1022">
                  <c:v>1150</c:v>
                </c:pt>
                <c:pt idx="1023">
                  <c:v>1160</c:v>
                </c:pt>
                <c:pt idx="1024">
                  <c:v>1130</c:v>
                </c:pt>
                <c:pt idx="1025">
                  <c:v>1190</c:v>
                </c:pt>
                <c:pt idx="1026">
                  <c:v>1150</c:v>
                </c:pt>
                <c:pt idx="1027">
                  <c:v>1175</c:v>
                </c:pt>
                <c:pt idx="1028">
                  <c:v>1155</c:v>
                </c:pt>
                <c:pt idx="1029">
                  <c:v>1165</c:v>
                </c:pt>
                <c:pt idx="1030">
                  <c:v>1105</c:v>
                </c:pt>
                <c:pt idx="1031">
                  <c:v>1095</c:v>
                </c:pt>
                <c:pt idx="1032">
                  <c:v>1065</c:v>
                </c:pt>
                <c:pt idx="1033">
                  <c:v>1115</c:v>
                </c:pt>
                <c:pt idx="1034">
                  <c:v>1125</c:v>
                </c:pt>
                <c:pt idx="1035">
                  <c:v>1125</c:v>
                </c:pt>
                <c:pt idx="1036">
                  <c:v>1130</c:v>
                </c:pt>
                <c:pt idx="1037">
                  <c:v>1090</c:v>
                </c:pt>
                <c:pt idx="1038">
                  <c:v>1140</c:v>
                </c:pt>
                <c:pt idx="1039">
                  <c:v>1170</c:v>
                </c:pt>
                <c:pt idx="1040">
                  <c:v>1150</c:v>
                </c:pt>
                <c:pt idx="1041">
                  <c:v>1115</c:v>
                </c:pt>
                <c:pt idx="1042">
                  <c:v>1110</c:v>
                </c:pt>
                <c:pt idx="1043">
                  <c:v>1155</c:v>
                </c:pt>
                <c:pt idx="1044">
                  <c:v>1100</c:v>
                </c:pt>
                <c:pt idx="1045">
                  <c:v>1125</c:v>
                </c:pt>
                <c:pt idx="1046">
                  <c:v>1115</c:v>
                </c:pt>
                <c:pt idx="1047">
                  <c:v>1085</c:v>
                </c:pt>
                <c:pt idx="1048">
                  <c:v>1130</c:v>
                </c:pt>
                <c:pt idx="1049">
                  <c:v>1135</c:v>
                </c:pt>
                <c:pt idx="1050">
                  <c:v>1120</c:v>
                </c:pt>
                <c:pt idx="1051">
                  <c:v>1145</c:v>
                </c:pt>
                <c:pt idx="1052">
                  <c:v>1150</c:v>
                </c:pt>
                <c:pt idx="1053">
                  <c:v>1160</c:v>
                </c:pt>
                <c:pt idx="1054">
                  <c:v>1135</c:v>
                </c:pt>
                <c:pt idx="1055">
                  <c:v>1110</c:v>
                </c:pt>
                <c:pt idx="1056">
                  <c:v>1110</c:v>
                </c:pt>
                <c:pt idx="1057">
                  <c:v>1115</c:v>
                </c:pt>
                <c:pt idx="1058">
                  <c:v>1100</c:v>
                </c:pt>
                <c:pt idx="1059">
                  <c:v>1105</c:v>
                </c:pt>
                <c:pt idx="1060">
                  <c:v>1105</c:v>
                </c:pt>
                <c:pt idx="1061">
                  <c:v>1155</c:v>
                </c:pt>
                <c:pt idx="1062">
                  <c:v>1160</c:v>
                </c:pt>
                <c:pt idx="1063">
                  <c:v>1175</c:v>
                </c:pt>
                <c:pt idx="1064">
                  <c:v>1145</c:v>
                </c:pt>
                <c:pt idx="1065">
                  <c:v>1120</c:v>
                </c:pt>
                <c:pt idx="1066">
                  <c:v>1125</c:v>
                </c:pt>
                <c:pt idx="1067">
                  <c:v>1110</c:v>
                </c:pt>
                <c:pt idx="1068">
                  <c:v>1120</c:v>
                </c:pt>
                <c:pt idx="1069">
                  <c:v>1115</c:v>
                </c:pt>
                <c:pt idx="1070">
                  <c:v>1115</c:v>
                </c:pt>
                <c:pt idx="1071">
                  <c:v>1120</c:v>
                </c:pt>
                <c:pt idx="1072">
                  <c:v>1120</c:v>
                </c:pt>
                <c:pt idx="1073">
                  <c:v>1100</c:v>
                </c:pt>
                <c:pt idx="1074">
                  <c:v>1110</c:v>
                </c:pt>
                <c:pt idx="1075">
                  <c:v>1135</c:v>
                </c:pt>
                <c:pt idx="1076">
                  <c:v>1145</c:v>
                </c:pt>
                <c:pt idx="1077">
                  <c:v>1140</c:v>
                </c:pt>
                <c:pt idx="1078">
                  <c:v>1110</c:v>
                </c:pt>
                <c:pt idx="1079">
                  <c:v>1115</c:v>
                </c:pt>
                <c:pt idx="1080">
                  <c:v>1110</c:v>
                </c:pt>
                <c:pt idx="1081">
                  <c:v>1110</c:v>
                </c:pt>
                <c:pt idx="1082">
                  <c:v>1120</c:v>
                </c:pt>
                <c:pt idx="1083">
                  <c:v>1140</c:v>
                </c:pt>
                <c:pt idx="1084">
                  <c:v>1160</c:v>
                </c:pt>
                <c:pt idx="1085">
                  <c:v>1120</c:v>
                </c:pt>
                <c:pt idx="1086">
                  <c:v>1130</c:v>
                </c:pt>
                <c:pt idx="1087">
                  <c:v>1150</c:v>
                </c:pt>
                <c:pt idx="1088">
                  <c:v>1115</c:v>
                </c:pt>
                <c:pt idx="1089">
                  <c:v>1115</c:v>
                </c:pt>
                <c:pt idx="1090">
                  <c:v>1090</c:v>
                </c:pt>
                <c:pt idx="1091">
                  <c:v>1090</c:v>
                </c:pt>
                <c:pt idx="1092">
                  <c:v>1135</c:v>
                </c:pt>
                <c:pt idx="1093">
                  <c:v>1120</c:v>
                </c:pt>
                <c:pt idx="1094">
                  <c:v>1115</c:v>
                </c:pt>
                <c:pt idx="1095">
                  <c:v>1140</c:v>
                </c:pt>
                <c:pt idx="1096">
                  <c:v>1115</c:v>
                </c:pt>
                <c:pt idx="1097">
                  <c:v>1110</c:v>
                </c:pt>
                <c:pt idx="1098">
                  <c:v>1080</c:v>
                </c:pt>
                <c:pt idx="1099">
                  <c:v>1150</c:v>
                </c:pt>
                <c:pt idx="1100">
                  <c:v>1130</c:v>
                </c:pt>
                <c:pt idx="1101">
                  <c:v>1115</c:v>
                </c:pt>
                <c:pt idx="1102">
                  <c:v>1155</c:v>
                </c:pt>
                <c:pt idx="1103">
                  <c:v>1145</c:v>
                </c:pt>
                <c:pt idx="1104">
                  <c:v>1075</c:v>
                </c:pt>
                <c:pt idx="1105">
                  <c:v>1125</c:v>
                </c:pt>
                <c:pt idx="1106">
                  <c:v>1065</c:v>
                </c:pt>
                <c:pt idx="1107">
                  <c:v>1090</c:v>
                </c:pt>
                <c:pt idx="1108">
                  <c:v>1120</c:v>
                </c:pt>
                <c:pt idx="1109">
                  <c:v>1130</c:v>
                </c:pt>
                <c:pt idx="1110">
                  <c:v>1135</c:v>
                </c:pt>
                <c:pt idx="1111">
                  <c:v>1090</c:v>
                </c:pt>
                <c:pt idx="1112">
                  <c:v>1145</c:v>
                </c:pt>
                <c:pt idx="1113">
                  <c:v>1115</c:v>
                </c:pt>
                <c:pt idx="1114">
                  <c:v>1120</c:v>
                </c:pt>
                <c:pt idx="1115">
                  <c:v>1115</c:v>
                </c:pt>
                <c:pt idx="1116">
                  <c:v>1100</c:v>
                </c:pt>
                <c:pt idx="1117">
                  <c:v>1130</c:v>
                </c:pt>
                <c:pt idx="1118">
                  <c:v>1135</c:v>
                </c:pt>
                <c:pt idx="1119">
                  <c:v>1095</c:v>
                </c:pt>
                <c:pt idx="1120">
                  <c:v>1100</c:v>
                </c:pt>
                <c:pt idx="1121">
                  <c:v>1095</c:v>
                </c:pt>
                <c:pt idx="1122">
                  <c:v>1105</c:v>
                </c:pt>
                <c:pt idx="1123">
                  <c:v>1130</c:v>
                </c:pt>
                <c:pt idx="1124">
                  <c:v>1115</c:v>
                </c:pt>
                <c:pt idx="1125">
                  <c:v>1100</c:v>
                </c:pt>
                <c:pt idx="1126">
                  <c:v>1110</c:v>
                </c:pt>
                <c:pt idx="1127">
                  <c:v>1110</c:v>
                </c:pt>
                <c:pt idx="1128">
                  <c:v>1130</c:v>
                </c:pt>
                <c:pt idx="1129">
                  <c:v>1145</c:v>
                </c:pt>
                <c:pt idx="1130">
                  <c:v>1135</c:v>
                </c:pt>
                <c:pt idx="1131">
                  <c:v>1090</c:v>
                </c:pt>
                <c:pt idx="1132">
                  <c:v>1085</c:v>
                </c:pt>
                <c:pt idx="1133">
                  <c:v>1100</c:v>
                </c:pt>
                <c:pt idx="1134">
                  <c:v>1125</c:v>
                </c:pt>
                <c:pt idx="1135">
                  <c:v>1110</c:v>
                </c:pt>
                <c:pt idx="1136">
                  <c:v>1105</c:v>
                </c:pt>
                <c:pt idx="1137">
                  <c:v>1090</c:v>
                </c:pt>
                <c:pt idx="1138">
                  <c:v>1100</c:v>
                </c:pt>
                <c:pt idx="1139">
                  <c:v>1115</c:v>
                </c:pt>
                <c:pt idx="1140">
                  <c:v>1150</c:v>
                </c:pt>
                <c:pt idx="1141">
                  <c:v>1115</c:v>
                </c:pt>
                <c:pt idx="1142">
                  <c:v>1110</c:v>
                </c:pt>
                <c:pt idx="1143">
                  <c:v>1095</c:v>
                </c:pt>
                <c:pt idx="1144">
                  <c:v>1100</c:v>
                </c:pt>
                <c:pt idx="1145">
                  <c:v>1100</c:v>
                </c:pt>
                <c:pt idx="1146">
                  <c:v>1100</c:v>
                </c:pt>
                <c:pt idx="1147">
                  <c:v>1135</c:v>
                </c:pt>
                <c:pt idx="1148">
                  <c:v>1120</c:v>
                </c:pt>
                <c:pt idx="1149">
                  <c:v>1095</c:v>
                </c:pt>
                <c:pt idx="1150">
                  <c:v>1105</c:v>
                </c:pt>
                <c:pt idx="1151">
                  <c:v>1080</c:v>
                </c:pt>
                <c:pt idx="1152">
                  <c:v>1075</c:v>
                </c:pt>
                <c:pt idx="1153">
                  <c:v>1125</c:v>
                </c:pt>
                <c:pt idx="1154">
                  <c:v>1110</c:v>
                </c:pt>
                <c:pt idx="1155">
                  <c:v>1090</c:v>
                </c:pt>
                <c:pt idx="1156">
                  <c:v>1095</c:v>
                </c:pt>
                <c:pt idx="1157">
                  <c:v>1105</c:v>
                </c:pt>
                <c:pt idx="1158">
                  <c:v>1105</c:v>
                </c:pt>
                <c:pt idx="1159">
                  <c:v>1055</c:v>
                </c:pt>
                <c:pt idx="1160">
                  <c:v>1155</c:v>
                </c:pt>
                <c:pt idx="1161">
                  <c:v>1110</c:v>
                </c:pt>
                <c:pt idx="1162">
                  <c:v>1115</c:v>
                </c:pt>
                <c:pt idx="1163">
                  <c:v>1115</c:v>
                </c:pt>
                <c:pt idx="1164">
                  <c:v>1140</c:v>
                </c:pt>
                <c:pt idx="1165">
                  <c:v>1135</c:v>
                </c:pt>
                <c:pt idx="1166">
                  <c:v>1160</c:v>
                </c:pt>
                <c:pt idx="1167">
                  <c:v>1115</c:v>
                </c:pt>
                <c:pt idx="1168">
                  <c:v>1125</c:v>
                </c:pt>
                <c:pt idx="1169">
                  <c:v>1105</c:v>
                </c:pt>
                <c:pt idx="1170">
                  <c:v>1095</c:v>
                </c:pt>
                <c:pt idx="1171">
                  <c:v>1135</c:v>
                </c:pt>
                <c:pt idx="1172">
                  <c:v>1115</c:v>
                </c:pt>
                <c:pt idx="1173">
                  <c:v>1110</c:v>
                </c:pt>
                <c:pt idx="1174">
                  <c:v>1070</c:v>
                </c:pt>
                <c:pt idx="1175">
                  <c:v>1105</c:v>
                </c:pt>
                <c:pt idx="1176">
                  <c:v>1115</c:v>
                </c:pt>
                <c:pt idx="1177">
                  <c:v>1100</c:v>
                </c:pt>
                <c:pt idx="1178">
                  <c:v>1095</c:v>
                </c:pt>
                <c:pt idx="1179">
                  <c:v>1110</c:v>
                </c:pt>
                <c:pt idx="1180">
                  <c:v>1110</c:v>
                </c:pt>
                <c:pt idx="1181">
                  <c:v>1115</c:v>
                </c:pt>
                <c:pt idx="1182">
                  <c:v>1105</c:v>
                </c:pt>
                <c:pt idx="1183">
                  <c:v>1105</c:v>
                </c:pt>
                <c:pt idx="1184">
                  <c:v>1115</c:v>
                </c:pt>
                <c:pt idx="1185">
                  <c:v>1110</c:v>
                </c:pt>
                <c:pt idx="1186">
                  <c:v>1095</c:v>
                </c:pt>
                <c:pt idx="1187">
                  <c:v>1095</c:v>
                </c:pt>
                <c:pt idx="1188">
                  <c:v>1115</c:v>
                </c:pt>
                <c:pt idx="1189">
                  <c:v>1120</c:v>
                </c:pt>
                <c:pt idx="1190">
                  <c:v>1115</c:v>
                </c:pt>
                <c:pt idx="1191">
                  <c:v>1135</c:v>
                </c:pt>
                <c:pt idx="1192">
                  <c:v>1150</c:v>
                </c:pt>
                <c:pt idx="1193">
                  <c:v>1140</c:v>
                </c:pt>
                <c:pt idx="1194">
                  <c:v>1115</c:v>
                </c:pt>
                <c:pt idx="1195">
                  <c:v>1120</c:v>
                </c:pt>
                <c:pt idx="1196">
                  <c:v>1135</c:v>
                </c:pt>
                <c:pt idx="1197">
                  <c:v>1110</c:v>
                </c:pt>
                <c:pt idx="1198">
                  <c:v>1110</c:v>
                </c:pt>
                <c:pt idx="1199">
                  <c:v>1110</c:v>
                </c:pt>
                <c:pt idx="1200">
                  <c:v>1070</c:v>
                </c:pt>
                <c:pt idx="1201">
                  <c:v>1095</c:v>
                </c:pt>
                <c:pt idx="1202">
                  <c:v>1115</c:v>
                </c:pt>
                <c:pt idx="1203">
                  <c:v>1120</c:v>
                </c:pt>
                <c:pt idx="1204">
                  <c:v>1160</c:v>
                </c:pt>
                <c:pt idx="1205">
                  <c:v>1130</c:v>
                </c:pt>
                <c:pt idx="1206">
                  <c:v>1095</c:v>
                </c:pt>
                <c:pt idx="1207">
                  <c:v>1140</c:v>
                </c:pt>
                <c:pt idx="1208">
                  <c:v>1130</c:v>
                </c:pt>
                <c:pt idx="1209">
                  <c:v>1215</c:v>
                </c:pt>
                <c:pt idx="1210">
                  <c:v>1225</c:v>
                </c:pt>
                <c:pt idx="1211">
                  <c:v>1295</c:v>
                </c:pt>
                <c:pt idx="1212">
                  <c:v>1340</c:v>
                </c:pt>
                <c:pt idx="1213">
                  <c:v>1395</c:v>
                </c:pt>
                <c:pt idx="1214">
                  <c:v>1380</c:v>
                </c:pt>
                <c:pt idx="1215">
                  <c:v>1290</c:v>
                </c:pt>
                <c:pt idx="1216">
                  <c:v>1410</c:v>
                </c:pt>
                <c:pt idx="1217">
                  <c:v>1455</c:v>
                </c:pt>
                <c:pt idx="1218">
                  <c:v>1395</c:v>
                </c:pt>
                <c:pt idx="1219">
                  <c:v>1405</c:v>
                </c:pt>
                <c:pt idx="1220">
                  <c:v>1340</c:v>
                </c:pt>
                <c:pt idx="1221">
                  <c:v>1360</c:v>
                </c:pt>
                <c:pt idx="1222">
                  <c:v>1320</c:v>
                </c:pt>
                <c:pt idx="1223">
                  <c:v>1355</c:v>
                </c:pt>
                <c:pt idx="1224">
                  <c:v>1310</c:v>
                </c:pt>
                <c:pt idx="1225">
                  <c:v>1235</c:v>
                </c:pt>
                <c:pt idx="1226">
                  <c:v>1225</c:v>
                </c:pt>
                <c:pt idx="1227">
                  <c:v>1220</c:v>
                </c:pt>
                <c:pt idx="1228">
                  <c:v>1235</c:v>
                </c:pt>
                <c:pt idx="1229">
                  <c:v>1240</c:v>
                </c:pt>
                <c:pt idx="1230">
                  <c:v>1180</c:v>
                </c:pt>
                <c:pt idx="1231">
                  <c:v>1160</c:v>
                </c:pt>
                <c:pt idx="1232">
                  <c:v>1145</c:v>
                </c:pt>
                <c:pt idx="1233">
                  <c:v>1130</c:v>
                </c:pt>
                <c:pt idx="1234">
                  <c:v>1130</c:v>
                </c:pt>
                <c:pt idx="1235">
                  <c:v>1150</c:v>
                </c:pt>
                <c:pt idx="1236">
                  <c:v>1150</c:v>
                </c:pt>
                <c:pt idx="1237">
                  <c:v>1150</c:v>
                </c:pt>
                <c:pt idx="1238">
                  <c:v>1110</c:v>
                </c:pt>
                <c:pt idx="1239">
                  <c:v>1095</c:v>
                </c:pt>
                <c:pt idx="1240">
                  <c:v>1110</c:v>
                </c:pt>
                <c:pt idx="1241">
                  <c:v>1120</c:v>
                </c:pt>
                <c:pt idx="1242">
                  <c:v>1110</c:v>
                </c:pt>
                <c:pt idx="1243">
                  <c:v>1095</c:v>
                </c:pt>
                <c:pt idx="1244">
                  <c:v>1090</c:v>
                </c:pt>
                <c:pt idx="1245">
                  <c:v>1115</c:v>
                </c:pt>
                <c:pt idx="1246">
                  <c:v>1105</c:v>
                </c:pt>
                <c:pt idx="1247">
                  <c:v>1090</c:v>
                </c:pt>
                <c:pt idx="1248">
                  <c:v>1100</c:v>
                </c:pt>
                <c:pt idx="1249">
                  <c:v>1100</c:v>
                </c:pt>
                <c:pt idx="1250">
                  <c:v>1090</c:v>
                </c:pt>
                <c:pt idx="1251">
                  <c:v>1100</c:v>
                </c:pt>
                <c:pt idx="1252">
                  <c:v>1135</c:v>
                </c:pt>
                <c:pt idx="1253">
                  <c:v>1130</c:v>
                </c:pt>
                <c:pt idx="1254">
                  <c:v>1125</c:v>
                </c:pt>
                <c:pt idx="1255">
                  <c:v>1110</c:v>
                </c:pt>
                <c:pt idx="1256">
                  <c:v>1090</c:v>
                </c:pt>
                <c:pt idx="1257">
                  <c:v>1100</c:v>
                </c:pt>
                <c:pt idx="1258">
                  <c:v>1095</c:v>
                </c:pt>
                <c:pt idx="1259">
                  <c:v>1100</c:v>
                </c:pt>
                <c:pt idx="1260">
                  <c:v>1110</c:v>
                </c:pt>
                <c:pt idx="1261">
                  <c:v>1110</c:v>
                </c:pt>
                <c:pt idx="1262">
                  <c:v>1100</c:v>
                </c:pt>
                <c:pt idx="1263">
                  <c:v>1135</c:v>
                </c:pt>
                <c:pt idx="1264">
                  <c:v>1100</c:v>
                </c:pt>
                <c:pt idx="1265">
                  <c:v>1125</c:v>
                </c:pt>
                <c:pt idx="1266">
                  <c:v>1120</c:v>
                </c:pt>
                <c:pt idx="1267">
                  <c:v>1130</c:v>
                </c:pt>
                <c:pt idx="1268">
                  <c:v>1145</c:v>
                </c:pt>
                <c:pt idx="1269">
                  <c:v>1115</c:v>
                </c:pt>
                <c:pt idx="1270">
                  <c:v>1105</c:v>
                </c:pt>
                <c:pt idx="1271">
                  <c:v>1080</c:v>
                </c:pt>
                <c:pt idx="1272">
                  <c:v>1080</c:v>
                </c:pt>
                <c:pt idx="1273">
                  <c:v>1090</c:v>
                </c:pt>
                <c:pt idx="1274">
                  <c:v>1105</c:v>
                </c:pt>
                <c:pt idx="1275">
                  <c:v>1075</c:v>
                </c:pt>
                <c:pt idx="1276">
                  <c:v>1110</c:v>
                </c:pt>
                <c:pt idx="1277">
                  <c:v>1125</c:v>
                </c:pt>
                <c:pt idx="1278">
                  <c:v>1145</c:v>
                </c:pt>
                <c:pt idx="1279">
                  <c:v>1125</c:v>
                </c:pt>
                <c:pt idx="1280">
                  <c:v>1120</c:v>
                </c:pt>
                <c:pt idx="1281">
                  <c:v>1120</c:v>
                </c:pt>
                <c:pt idx="1282">
                  <c:v>1115</c:v>
                </c:pt>
                <c:pt idx="1283">
                  <c:v>1125</c:v>
                </c:pt>
                <c:pt idx="1284">
                  <c:v>1155</c:v>
                </c:pt>
                <c:pt idx="1285">
                  <c:v>1145</c:v>
                </c:pt>
                <c:pt idx="1286">
                  <c:v>1165</c:v>
                </c:pt>
                <c:pt idx="1287">
                  <c:v>1200</c:v>
                </c:pt>
                <c:pt idx="1288">
                  <c:v>1240</c:v>
                </c:pt>
                <c:pt idx="1289">
                  <c:v>1315</c:v>
                </c:pt>
                <c:pt idx="1290">
                  <c:v>1295</c:v>
                </c:pt>
                <c:pt idx="1291">
                  <c:v>1345</c:v>
                </c:pt>
                <c:pt idx="1292">
                  <c:v>1430</c:v>
                </c:pt>
                <c:pt idx="1293">
                  <c:v>1515</c:v>
                </c:pt>
                <c:pt idx="1294">
                  <c:v>1685</c:v>
                </c:pt>
                <c:pt idx="1295">
                  <c:v>1870</c:v>
                </c:pt>
                <c:pt idx="1296">
                  <c:v>1865</c:v>
                </c:pt>
                <c:pt idx="1297">
                  <c:v>1890</c:v>
                </c:pt>
                <c:pt idx="1298">
                  <c:v>1950</c:v>
                </c:pt>
                <c:pt idx="1299">
                  <c:v>1945</c:v>
                </c:pt>
                <c:pt idx="1300">
                  <c:v>1930</c:v>
                </c:pt>
                <c:pt idx="1301">
                  <c:v>1935</c:v>
                </c:pt>
                <c:pt idx="1302">
                  <c:v>1875</c:v>
                </c:pt>
                <c:pt idx="1303">
                  <c:v>1830</c:v>
                </c:pt>
                <c:pt idx="1304">
                  <c:v>1845</c:v>
                </c:pt>
                <c:pt idx="1305">
                  <c:v>1845</c:v>
                </c:pt>
                <c:pt idx="1306">
                  <c:v>1765</c:v>
                </c:pt>
                <c:pt idx="1307">
                  <c:v>1645</c:v>
                </c:pt>
                <c:pt idx="1308">
                  <c:v>1550</c:v>
                </c:pt>
                <c:pt idx="1309">
                  <c:v>1555</c:v>
                </c:pt>
                <c:pt idx="1310">
                  <c:v>1420</c:v>
                </c:pt>
                <c:pt idx="1311">
                  <c:v>1365</c:v>
                </c:pt>
                <c:pt idx="1312">
                  <c:v>1335</c:v>
                </c:pt>
                <c:pt idx="1313">
                  <c:v>1310</c:v>
                </c:pt>
                <c:pt idx="1314">
                  <c:v>1275</c:v>
                </c:pt>
                <c:pt idx="1315">
                  <c:v>1205</c:v>
                </c:pt>
                <c:pt idx="1316">
                  <c:v>1140</c:v>
                </c:pt>
                <c:pt idx="1317">
                  <c:v>1095</c:v>
                </c:pt>
                <c:pt idx="1318">
                  <c:v>1110</c:v>
                </c:pt>
                <c:pt idx="1319">
                  <c:v>1115</c:v>
                </c:pt>
                <c:pt idx="1320">
                  <c:v>1125</c:v>
                </c:pt>
                <c:pt idx="1321">
                  <c:v>1120</c:v>
                </c:pt>
                <c:pt idx="1322">
                  <c:v>1105</c:v>
                </c:pt>
                <c:pt idx="1323">
                  <c:v>1080</c:v>
                </c:pt>
                <c:pt idx="1324">
                  <c:v>1100</c:v>
                </c:pt>
                <c:pt idx="1325">
                  <c:v>1090</c:v>
                </c:pt>
                <c:pt idx="1326">
                  <c:v>1085</c:v>
                </c:pt>
                <c:pt idx="1327">
                  <c:v>1105</c:v>
                </c:pt>
                <c:pt idx="1328">
                  <c:v>1075</c:v>
                </c:pt>
                <c:pt idx="1329">
                  <c:v>1100</c:v>
                </c:pt>
                <c:pt idx="1330">
                  <c:v>1110</c:v>
                </c:pt>
                <c:pt idx="1331">
                  <c:v>1090</c:v>
                </c:pt>
                <c:pt idx="1332">
                  <c:v>1075</c:v>
                </c:pt>
                <c:pt idx="1333">
                  <c:v>1070</c:v>
                </c:pt>
                <c:pt idx="1334">
                  <c:v>1080</c:v>
                </c:pt>
                <c:pt idx="1335">
                  <c:v>1105</c:v>
                </c:pt>
                <c:pt idx="1336">
                  <c:v>1065</c:v>
                </c:pt>
                <c:pt idx="1337">
                  <c:v>1100</c:v>
                </c:pt>
                <c:pt idx="1338">
                  <c:v>1110</c:v>
                </c:pt>
                <c:pt idx="1339">
                  <c:v>1060</c:v>
                </c:pt>
                <c:pt idx="1340">
                  <c:v>1105</c:v>
                </c:pt>
                <c:pt idx="1341">
                  <c:v>1080</c:v>
                </c:pt>
                <c:pt idx="1342">
                  <c:v>1040</c:v>
                </c:pt>
                <c:pt idx="1343">
                  <c:v>1060</c:v>
                </c:pt>
                <c:pt idx="1344">
                  <c:v>1080</c:v>
                </c:pt>
                <c:pt idx="1345">
                  <c:v>1135</c:v>
                </c:pt>
                <c:pt idx="1346">
                  <c:v>1095</c:v>
                </c:pt>
                <c:pt idx="1347">
                  <c:v>1100</c:v>
                </c:pt>
                <c:pt idx="1348">
                  <c:v>1095</c:v>
                </c:pt>
                <c:pt idx="1349">
                  <c:v>1100</c:v>
                </c:pt>
                <c:pt idx="1350">
                  <c:v>1115</c:v>
                </c:pt>
                <c:pt idx="1351">
                  <c:v>1110</c:v>
                </c:pt>
                <c:pt idx="1352">
                  <c:v>1135</c:v>
                </c:pt>
                <c:pt idx="1353">
                  <c:v>1150</c:v>
                </c:pt>
                <c:pt idx="1354">
                  <c:v>1095</c:v>
                </c:pt>
                <c:pt idx="1355">
                  <c:v>1095</c:v>
                </c:pt>
                <c:pt idx="1356">
                  <c:v>1110</c:v>
                </c:pt>
                <c:pt idx="1357">
                  <c:v>1110</c:v>
                </c:pt>
                <c:pt idx="1358">
                  <c:v>1095</c:v>
                </c:pt>
                <c:pt idx="1359">
                  <c:v>1090</c:v>
                </c:pt>
                <c:pt idx="1360">
                  <c:v>1100</c:v>
                </c:pt>
                <c:pt idx="1361">
                  <c:v>1080</c:v>
                </c:pt>
                <c:pt idx="1362">
                  <c:v>1070</c:v>
                </c:pt>
                <c:pt idx="1363">
                  <c:v>1085</c:v>
                </c:pt>
                <c:pt idx="1364">
                  <c:v>1085</c:v>
                </c:pt>
                <c:pt idx="1365">
                  <c:v>1065</c:v>
                </c:pt>
                <c:pt idx="1366">
                  <c:v>1080</c:v>
                </c:pt>
                <c:pt idx="1367">
                  <c:v>1100</c:v>
                </c:pt>
                <c:pt idx="1368">
                  <c:v>1105</c:v>
                </c:pt>
                <c:pt idx="1369">
                  <c:v>1085</c:v>
                </c:pt>
                <c:pt idx="1370">
                  <c:v>1090</c:v>
                </c:pt>
                <c:pt idx="1371">
                  <c:v>1095</c:v>
                </c:pt>
                <c:pt idx="1372">
                  <c:v>1090</c:v>
                </c:pt>
                <c:pt idx="1373">
                  <c:v>1095</c:v>
                </c:pt>
                <c:pt idx="1374">
                  <c:v>1080</c:v>
                </c:pt>
                <c:pt idx="1375">
                  <c:v>1035</c:v>
                </c:pt>
                <c:pt idx="1376">
                  <c:v>1050</c:v>
                </c:pt>
                <c:pt idx="1377">
                  <c:v>1090</c:v>
                </c:pt>
                <c:pt idx="1378">
                  <c:v>1085</c:v>
                </c:pt>
                <c:pt idx="1379">
                  <c:v>1100</c:v>
                </c:pt>
                <c:pt idx="1380">
                  <c:v>1060</c:v>
                </c:pt>
                <c:pt idx="1381">
                  <c:v>1090</c:v>
                </c:pt>
                <c:pt idx="1382">
                  <c:v>1115</c:v>
                </c:pt>
                <c:pt idx="1383">
                  <c:v>1085</c:v>
                </c:pt>
                <c:pt idx="1384">
                  <c:v>1080</c:v>
                </c:pt>
                <c:pt idx="1385">
                  <c:v>1095</c:v>
                </c:pt>
                <c:pt idx="1386">
                  <c:v>1080</c:v>
                </c:pt>
                <c:pt idx="1387">
                  <c:v>1080</c:v>
                </c:pt>
                <c:pt idx="1388">
                  <c:v>1060</c:v>
                </c:pt>
                <c:pt idx="1389">
                  <c:v>1075</c:v>
                </c:pt>
                <c:pt idx="1390">
                  <c:v>1045</c:v>
                </c:pt>
                <c:pt idx="1391">
                  <c:v>1100</c:v>
                </c:pt>
                <c:pt idx="1392">
                  <c:v>1085</c:v>
                </c:pt>
                <c:pt idx="1393">
                  <c:v>1075</c:v>
                </c:pt>
                <c:pt idx="1394">
                  <c:v>1065</c:v>
                </c:pt>
                <c:pt idx="1395">
                  <c:v>1090</c:v>
                </c:pt>
                <c:pt idx="1396">
                  <c:v>1110</c:v>
                </c:pt>
                <c:pt idx="1397">
                  <c:v>1100</c:v>
                </c:pt>
                <c:pt idx="1398">
                  <c:v>1065</c:v>
                </c:pt>
                <c:pt idx="1399">
                  <c:v>1115</c:v>
                </c:pt>
                <c:pt idx="1400">
                  <c:v>1100</c:v>
                </c:pt>
                <c:pt idx="1401">
                  <c:v>1080</c:v>
                </c:pt>
                <c:pt idx="1402">
                  <c:v>1060</c:v>
                </c:pt>
                <c:pt idx="1403">
                  <c:v>1075</c:v>
                </c:pt>
                <c:pt idx="1404">
                  <c:v>1080</c:v>
                </c:pt>
                <c:pt idx="1405">
                  <c:v>1070</c:v>
                </c:pt>
                <c:pt idx="1406">
                  <c:v>1060</c:v>
                </c:pt>
                <c:pt idx="1407">
                  <c:v>1085</c:v>
                </c:pt>
                <c:pt idx="1408">
                  <c:v>1085</c:v>
                </c:pt>
                <c:pt idx="1409">
                  <c:v>1070</c:v>
                </c:pt>
                <c:pt idx="1410">
                  <c:v>1090</c:v>
                </c:pt>
                <c:pt idx="1411">
                  <c:v>1090</c:v>
                </c:pt>
                <c:pt idx="1412">
                  <c:v>1095</c:v>
                </c:pt>
                <c:pt idx="1413">
                  <c:v>1100</c:v>
                </c:pt>
                <c:pt idx="1414">
                  <c:v>1100</c:v>
                </c:pt>
                <c:pt idx="1415">
                  <c:v>1080</c:v>
                </c:pt>
                <c:pt idx="1416">
                  <c:v>1075</c:v>
                </c:pt>
                <c:pt idx="1417">
                  <c:v>1085</c:v>
                </c:pt>
                <c:pt idx="1418">
                  <c:v>1085</c:v>
                </c:pt>
                <c:pt idx="1419">
                  <c:v>1055</c:v>
                </c:pt>
                <c:pt idx="1420">
                  <c:v>1050</c:v>
                </c:pt>
                <c:pt idx="1421">
                  <c:v>1070</c:v>
                </c:pt>
                <c:pt idx="1422">
                  <c:v>1070</c:v>
                </c:pt>
                <c:pt idx="1423">
                  <c:v>1080</c:v>
                </c:pt>
                <c:pt idx="1424">
                  <c:v>1095</c:v>
                </c:pt>
                <c:pt idx="1425">
                  <c:v>1080</c:v>
                </c:pt>
                <c:pt idx="1426">
                  <c:v>1115</c:v>
                </c:pt>
                <c:pt idx="1427">
                  <c:v>1095</c:v>
                </c:pt>
                <c:pt idx="1428">
                  <c:v>1045</c:v>
                </c:pt>
                <c:pt idx="1429">
                  <c:v>1070</c:v>
                </c:pt>
                <c:pt idx="1430">
                  <c:v>1085</c:v>
                </c:pt>
                <c:pt idx="1431">
                  <c:v>1085</c:v>
                </c:pt>
                <c:pt idx="1432">
                  <c:v>1080</c:v>
                </c:pt>
                <c:pt idx="1433">
                  <c:v>1080</c:v>
                </c:pt>
                <c:pt idx="1434">
                  <c:v>1070</c:v>
                </c:pt>
                <c:pt idx="1435">
                  <c:v>1080</c:v>
                </c:pt>
                <c:pt idx="1436">
                  <c:v>1090</c:v>
                </c:pt>
                <c:pt idx="1437">
                  <c:v>1085</c:v>
                </c:pt>
                <c:pt idx="1438">
                  <c:v>1070</c:v>
                </c:pt>
                <c:pt idx="1439">
                  <c:v>1085</c:v>
                </c:pt>
                <c:pt idx="1440">
                  <c:v>1115</c:v>
                </c:pt>
                <c:pt idx="1441">
                  <c:v>1075</c:v>
                </c:pt>
                <c:pt idx="1442">
                  <c:v>1085</c:v>
                </c:pt>
                <c:pt idx="1443">
                  <c:v>1095</c:v>
                </c:pt>
                <c:pt idx="1444">
                  <c:v>1085</c:v>
                </c:pt>
                <c:pt idx="1445">
                  <c:v>1150</c:v>
                </c:pt>
                <c:pt idx="1446">
                  <c:v>1040</c:v>
                </c:pt>
                <c:pt idx="1447">
                  <c:v>1045</c:v>
                </c:pt>
                <c:pt idx="1448">
                  <c:v>1050</c:v>
                </c:pt>
                <c:pt idx="1449">
                  <c:v>1055</c:v>
                </c:pt>
                <c:pt idx="1450">
                  <c:v>1080</c:v>
                </c:pt>
                <c:pt idx="1451">
                  <c:v>1060</c:v>
                </c:pt>
                <c:pt idx="1452">
                  <c:v>1075</c:v>
                </c:pt>
                <c:pt idx="1453">
                  <c:v>1060</c:v>
                </c:pt>
                <c:pt idx="1454">
                  <c:v>1095</c:v>
                </c:pt>
                <c:pt idx="1455">
                  <c:v>1060</c:v>
                </c:pt>
                <c:pt idx="1456">
                  <c:v>1115</c:v>
                </c:pt>
                <c:pt idx="1457">
                  <c:v>1095</c:v>
                </c:pt>
                <c:pt idx="1458">
                  <c:v>1115</c:v>
                </c:pt>
                <c:pt idx="1459">
                  <c:v>1060</c:v>
                </c:pt>
                <c:pt idx="1460">
                  <c:v>1075</c:v>
                </c:pt>
                <c:pt idx="1461">
                  <c:v>1080</c:v>
                </c:pt>
                <c:pt idx="1462">
                  <c:v>1065</c:v>
                </c:pt>
                <c:pt idx="1463">
                  <c:v>1075</c:v>
                </c:pt>
                <c:pt idx="1464">
                  <c:v>1040</c:v>
                </c:pt>
                <c:pt idx="1465">
                  <c:v>1045</c:v>
                </c:pt>
                <c:pt idx="1466">
                  <c:v>1075</c:v>
                </c:pt>
                <c:pt idx="1467">
                  <c:v>1080</c:v>
                </c:pt>
                <c:pt idx="1468">
                  <c:v>1070</c:v>
                </c:pt>
                <c:pt idx="1469">
                  <c:v>1060</c:v>
                </c:pt>
                <c:pt idx="1470">
                  <c:v>1080</c:v>
                </c:pt>
                <c:pt idx="1471">
                  <c:v>1075</c:v>
                </c:pt>
                <c:pt idx="1472">
                  <c:v>1095</c:v>
                </c:pt>
                <c:pt idx="1473">
                  <c:v>1105</c:v>
                </c:pt>
                <c:pt idx="1474">
                  <c:v>1075</c:v>
                </c:pt>
                <c:pt idx="1475">
                  <c:v>1070</c:v>
                </c:pt>
                <c:pt idx="1476">
                  <c:v>1080</c:v>
                </c:pt>
                <c:pt idx="1477">
                  <c:v>1070</c:v>
                </c:pt>
                <c:pt idx="1478">
                  <c:v>1060</c:v>
                </c:pt>
                <c:pt idx="1479">
                  <c:v>1080</c:v>
                </c:pt>
                <c:pt idx="1480">
                  <c:v>1070</c:v>
                </c:pt>
                <c:pt idx="1481">
                  <c:v>1050</c:v>
                </c:pt>
                <c:pt idx="1482">
                  <c:v>1050</c:v>
                </c:pt>
                <c:pt idx="1483">
                  <c:v>1070</c:v>
                </c:pt>
                <c:pt idx="1484">
                  <c:v>1080</c:v>
                </c:pt>
                <c:pt idx="1485">
                  <c:v>1090</c:v>
                </c:pt>
                <c:pt idx="1486">
                  <c:v>1100</c:v>
                </c:pt>
                <c:pt idx="1487">
                  <c:v>1080</c:v>
                </c:pt>
                <c:pt idx="1488">
                  <c:v>1075</c:v>
                </c:pt>
                <c:pt idx="1489">
                  <c:v>1060</c:v>
                </c:pt>
                <c:pt idx="1490">
                  <c:v>1065</c:v>
                </c:pt>
                <c:pt idx="1491">
                  <c:v>1085</c:v>
                </c:pt>
                <c:pt idx="1492">
                  <c:v>1095</c:v>
                </c:pt>
                <c:pt idx="1493">
                  <c:v>1055</c:v>
                </c:pt>
                <c:pt idx="1494">
                  <c:v>1080</c:v>
                </c:pt>
                <c:pt idx="1495">
                  <c:v>1055</c:v>
                </c:pt>
                <c:pt idx="1496">
                  <c:v>1060</c:v>
                </c:pt>
                <c:pt idx="1497">
                  <c:v>1080</c:v>
                </c:pt>
                <c:pt idx="1498">
                  <c:v>1085</c:v>
                </c:pt>
                <c:pt idx="1499">
                  <c:v>1105</c:v>
                </c:pt>
                <c:pt idx="1500">
                  <c:v>1090</c:v>
                </c:pt>
                <c:pt idx="1501">
                  <c:v>1075</c:v>
                </c:pt>
                <c:pt idx="1502">
                  <c:v>1055</c:v>
                </c:pt>
                <c:pt idx="1503">
                  <c:v>1070</c:v>
                </c:pt>
                <c:pt idx="1504">
                  <c:v>1100</c:v>
                </c:pt>
                <c:pt idx="1505">
                  <c:v>1070</c:v>
                </c:pt>
                <c:pt idx="1506">
                  <c:v>1095</c:v>
                </c:pt>
                <c:pt idx="1507">
                  <c:v>1100</c:v>
                </c:pt>
                <c:pt idx="1508">
                  <c:v>1075</c:v>
                </c:pt>
                <c:pt idx="1509">
                  <c:v>1060</c:v>
                </c:pt>
                <c:pt idx="1510">
                  <c:v>1055</c:v>
                </c:pt>
                <c:pt idx="1511">
                  <c:v>1070</c:v>
                </c:pt>
                <c:pt idx="1512">
                  <c:v>1030</c:v>
                </c:pt>
                <c:pt idx="1513">
                  <c:v>1050</c:v>
                </c:pt>
                <c:pt idx="1514">
                  <c:v>1045</c:v>
                </c:pt>
                <c:pt idx="1515">
                  <c:v>1025</c:v>
                </c:pt>
                <c:pt idx="1516">
                  <c:v>1055</c:v>
                </c:pt>
                <c:pt idx="1517">
                  <c:v>1050</c:v>
                </c:pt>
                <c:pt idx="1518">
                  <c:v>1065</c:v>
                </c:pt>
                <c:pt idx="1519">
                  <c:v>1060</c:v>
                </c:pt>
                <c:pt idx="1520">
                  <c:v>1080</c:v>
                </c:pt>
                <c:pt idx="1521">
                  <c:v>1070</c:v>
                </c:pt>
                <c:pt idx="1522">
                  <c:v>1060</c:v>
                </c:pt>
                <c:pt idx="1523">
                  <c:v>1060</c:v>
                </c:pt>
                <c:pt idx="1524">
                  <c:v>1070</c:v>
                </c:pt>
                <c:pt idx="1525">
                  <c:v>1060</c:v>
                </c:pt>
                <c:pt idx="1526">
                  <c:v>1050</c:v>
                </c:pt>
                <c:pt idx="1527">
                  <c:v>1065</c:v>
                </c:pt>
                <c:pt idx="1528">
                  <c:v>1055</c:v>
                </c:pt>
                <c:pt idx="1529">
                  <c:v>1075</c:v>
                </c:pt>
                <c:pt idx="1530">
                  <c:v>1080</c:v>
                </c:pt>
                <c:pt idx="1531">
                  <c:v>1085</c:v>
                </c:pt>
                <c:pt idx="1532">
                  <c:v>1055</c:v>
                </c:pt>
                <c:pt idx="1533">
                  <c:v>1060</c:v>
                </c:pt>
                <c:pt idx="1534">
                  <c:v>1070</c:v>
                </c:pt>
                <c:pt idx="1535">
                  <c:v>1055</c:v>
                </c:pt>
                <c:pt idx="1536">
                  <c:v>1060</c:v>
                </c:pt>
                <c:pt idx="1537">
                  <c:v>1075</c:v>
                </c:pt>
                <c:pt idx="1538">
                  <c:v>1085</c:v>
                </c:pt>
                <c:pt idx="1539">
                  <c:v>1095</c:v>
                </c:pt>
                <c:pt idx="1540">
                  <c:v>1085</c:v>
                </c:pt>
                <c:pt idx="1541">
                  <c:v>1105</c:v>
                </c:pt>
                <c:pt idx="1542">
                  <c:v>1095</c:v>
                </c:pt>
                <c:pt idx="1543">
                  <c:v>1055</c:v>
                </c:pt>
                <c:pt idx="1544">
                  <c:v>1040</c:v>
                </c:pt>
                <c:pt idx="1545">
                  <c:v>1050</c:v>
                </c:pt>
                <c:pt idx="1546">
                  <c:v>1045</c:v>
                </c:pt>
                <c:pt idx="1547">
                  <c:v>1050</c:v>
                </c:pt>
                <c:pt idx="1548">
                  <c:v>1075</c:v>
                </c:pt>
                <c:pt idx="1549">
                  <c:v>1060</c:v>
                </c:pt>
                <c:pt idx="1550">
                  <c:v>1025</c:v>
                </c:pt>
                <c:pt idx="1551">
                  <c:v>1070</c:v>
                </c:pt>
                <c:pt idx="1552">
                  <c:v>1095</c:v>
                </c:pt>
                <c:pt idx="1553">
                  <c:v>1060</c:v>
                </c:pt>
                <c:pt idx="1554">
                  <c:v>1055</c:v>
                </c:pt>
                <c:pt idx="1555">
                  <c:v>1075</c:v>
                </c:pt>
                <c:pt idx="1556">
                  <c:v>1060</c:v>
                </c:pt>
                <c:pt idx="1557">
                  <c:v>1070</c:v>
                </c:pt>
                <c:pt idx="1558">
                  <c:v>1060</c:v>
                </c:pt>
                <c:pt idx="1559">
                  <c:v>1040</c:v>
                </c:pt>
                <c:pt idx="1560">
                  <c:v>1090</c:v>
                </c:pt>
                <c:pt idx="1561">
                  <c:v>1060</c:v>
                </c:pt>
                <c:pt idx="1562">
                  <c:v>1085</c:v>
                </c:pt>
                <c:pt idx="1563">
                  <c:v>1080</c:v>
                </c:pt>
                <c:pt idx="1564">
                  <c:v>1085</c:v>
                </c:pt>
                <c:pt idx="1565">
                  <c:v>1025</c:v>
                </c:pt>
                <c:pt idx="1566">
                  <c:v>1045</c:v>
                </c:pt>
                <c:pt idx="1567">
                  <c:v>1070</c:v>
                </c:pt>
                <c:pt idx="1568">
                  <c:v>1030</c:v>
                </c:pt>
                <c:pt idx="1569">
                  <c:v>1040</c:v>
                </c:pt>
                <c:pt idx="1570">
                  <c:v>1050</c:v>
                </c:pt>
                <c:pt idx="1571">
                  <c:v>1040</c:v>
                </c:pt>
                <c:pt idx="1572">
                  <c:v>1070</c:v>
                </c:pt>
                <c:pt idx="1573">
                  <c:v>1080</c:v>
                </c:pt>
                <c:pt idx="1574">
                  <c:v>1060</c:v>
                </c:pt>
                <c:pt idx="1575">
                  <c:v>1035</c:v>
                </c:pt>
                <c:pt idx="1576">
                  <c:v>1060</c:v>
                </c:pt>
                <c:pt idx="1577">
                  <c:v>1055</c:v>
                </c:pt>
                <c:pt idx="1578">
                  <c:v>1050</c:v>
                </c:pt>
                <c:pt idx="1579">
                  <c:v>1060</c:v>
                </c:pt>
                <c:pt idx="1580">
                  <c:v>1060</c:v>
                </c:pt>
                <c:pt idx="1581">
                  <c:v>1065</c:v>
                </c:pt>
                <c:pt idx="1582">
                  <c:v>1040</c:v>
                </c:pt>
                <c:pt idx="1583">
                  <c:v>1040</c:v>
                </c:pt>
                <c:pt idx="1584">
                  <c:v>1030</c:v>
                </c:pt>
                <c:pt idx="1585">
                  <c:v>1035</c:v>
                </c:pt>
                <c:pt idx="1586">
                  <c:v>1060</c:v>
                </c:pt>
                <c:pt idx="1587">
                  <c:v>1055</c:v>
                </c:pt>
                <c:pt idx="1588">
                  <c:v>1055</c:v>
                </c:pt>
                <c:pt idx="1589">
                  <c:v>1065</c:v>
                </c:pt>
                <c:pt idx="1590">
                  <c:v>1070</c:v>
                </c:pt>
                <c:pt idx="1591">
                  <c:v>1085</c:v>
                </c:pt>
                <c:pt idx="1592">
                  <c:v>1075</c:v>
                </c:pt>
                <c:pt idx="1593">
                  <c:v>1060</c:v>
                </c:pt>
                <c:pt idx="1594">
                  <c:v>1060</c:v>
                </c:pt>
                <c:pt idx="1595">
                  <c:v>1065</c:v>
                </c:pt>
                <c:pt idx="1596">
                  <c:v>1055</c:v>
                </c:pt>
                <c:pt idx="1597">
                  <c:v>1075</c:v>
                </c:pt>
                <c:pt idx="1598">
                  <c:v>1070</c:v>
                </c:pt>
                <c:pt idx="1599">
                  <c:v>1055</c:v>
                </c:pt>
                <c:pt idx="1600">
                  <c:v>1050</c:v>
                </c:pt>
                <c:pt idx="1601">
                  <c:v>1050</c:v>
                </c:pt>
                <c:pt idx="1602">
                  <c:v>1060</c:v>
                </c:pt>
                <c:pt idx="1603">
                  <c:v>1070</c:v>
                </c:pt>
                <c:pt idx="1604">
                  <c:v>1055</c:v>
                </c:pt>
                <c:pt idx="1605">
                  <c:v>1045</c:v>
                </c:pt>
                <c:pt idx="1606">
                  <c:v>1050</c:v>
                </c:pt>
                <c:pt idx="1607">
                  <c:v>1045</c:v>
                </c:pt>
                <c:pt idx="1608">
                  <c:v>1040</c:v>
                </c:pt>
                <c:pt idx="1609">
                  <c:v>1040</c:v>
                </c:pt>
                <c:pt idx="1610">
                  <c:v>1050</c:v>
                </c:pt>
                <c:pt idx="1611">
                  <c:v>1040</c:v>
                </c:pt>
                <c:pt idx="1612">
                  <c:v>1050</c:v>
                </c:pt>
                <c:pt idx="1613">
                  <c:v>1050</c:v>
                </c:pt>
                <c:pt idx="1614">
                  <c:v>1045</c:v>
                </c:pt>
                <c:pt idx="1615">
                  <c:v>1050</c:v>
                </c:pt>
                <c:pt idx="1616">
                  <c:v>1055</c:v>
                </c:pt>
                <c:pt idx="1617">
                  <c:v>1050</c:v>
                </c:pt>
                <c:pt idx="1618">
                  <c:v>1060</c:v>
                </c:pt>
                <c:pt idx="1619">
                  <c:v>1085</c:v>
                </c:pt>
                <c:pt idx="1620">
                  <c:v>1055</c:v>
                </c:pt>
                <c:pt idx="1621">
                  <c:v>1100</c:v>
                </c:pt>
                <c:pt idx="1622">
                  <c:v>1075</c:v>
                </c:pt>
                <c:pt idx="1623">
                  <c:v>1050</c:v>
                </c:pt>
                <c:pt idx="1624">
                  <c:v>1055</c:v>
                </c:pt>
                <c:pt idx="1625">
                  <c:v>1075</c:v>
                </c:pt>
                <c:pt idx="1626">
                  <c:v>1030</c:v>
                </c:pt>
                <c:pt idx="1627">
                  <c:v>1060</c:v>
                </c:pt>
                <c:pt idx="1628">
                  <c:v>1060</c:v>
                </c:pt>
                <c:pt idx="1629">
                  <c:v>1070</c:v>
                </c:pt>
                <c:pt idx="1630">
                  <c:v>1045</c:v>
                </c:pt>
                <c:pt idx="1631">
                  <c:v>1050</c:v>
                </c:pt>
                <c:pt idx="1632">
                  <c:v>1060</c:v>
                </c:pt>
                <c:pt idx="1633">
                  <c:v>1080</c:v>
                </c:pt>
                <c:pt idx="1634">
                  <c:v>1065</c:v>
                </c:pt>
                <c:pt idx="1635">
                  <c:v>1045</c:v>
                </c:pt>
                <c:pt idx="1636">
                  <c:v>1050</c:v>
                </c:pt>
                <c:pt idx="1637">
                  <c:v>1050</c:v>
                </c:pt>
                <c:pt idx="1638">
                  <c:v>1035</c:v>
                </c:pt>
                <c:pt idx="1639">
                  <c:v>1055</c:v>
                </c:pt>
                <c:pt idx="1640">
                  <c:v>1075</c:v>
                </c:pt>
                <c:pt idx="1641">
                  <c:v>1065</c:v>
                </c:pt>
                <c:pt idx="1642">
                  <c:v>1075</c:v>
                </c:pt>
                <c:pt idx="1643">
                  <c:v>1070</c:v>
                </c:pt>
                <c:pt idx="1644">
                  <c:v>1060</c:v>
                </c:pt>
                <c:pt idx="1645">
                  <c:v>1040</c:v>
                </c:pt>
                <c:pt idx="1646">
                  <c:v>1050</c:v>
                </c:pt>
                <c:pt idx="1647">
                  <c:v>1075</c:v>
                </c:pt>
                <c:pt idx="1648">
                  <c:v>1075</c:v>
                </c:pt>
                <c:pt idx="1649">
                  <c:v>1080</c:v>
                </c:pt>
                <c:pt idx="1650">
                  <c:v>1070</c:v>
                </c:pt>
                <c:pt idx="1651">
                  <c:v>1060</c:v>
                </c:pt>
                <c:pt idx="1652">
                  <c:v>1060</c:v>
                </c:pt>
                <c:pt idx="1653">
                  <c:v>1050</c:v>
                </c:pt>
                <c:pt idx="1654">
                  <c:v>1050</c:v>
                </c:pt>
                <c:pt idx="1655">
                  <c:v>1040</c:v>
                </c:pt>
                <c:pt idx="1656">
                  <c:v>1035</c:v>
                </c:pt>
                <c:pt idx="1657">
                  <c:v>1050</c:v>
                </c:pt>
                <c:pt idx="1658">
                  <c:v>1060</c:v>
                </c:pt>
                <c:pt idx="1659">
                  <c:v>1080</c:v>
                </c:pt>
                <c:pt idx="1660">
                  <c:v>1060</c:v>
                </c:pt>
                <c:pt idx="1661">
                  <c:v>1040</c:v>
                </c:pt>
                <c:pt idx="1662">
                  <c:v>1050</c:v>
                </c:pt>
                <c:pt idx="1663">
                  <c:v>1055</c:v>
                </c:pt>
                <c:pt idx="1664">
                  <c:v>1045</c:v>
                </c:pt>
                <c:pt idx="1665">
                  <c:v>1055</c:v>
                </c:pt>
                <c:pt idx="1666">
                  <c:v>1045</c:v>
                </c:pt>
                <c:pt idx="1667">
                  <c:v>1045</c:v>
                </c:pt>
                <c:pt idx="1668">
                  <c:v>1080</c:v>
                </c:pt>
                <c:pt idx="1669">
                  <c:v>1050</c:v>
                </c:pt>
                <c:pt idx="1670">
                  <c:v>1030</c:v>
                </c:pt>
                <c:pt idx="1671">
                  <c:v>1070</c:v>
                </c:pt>
                <c:pt idx="1672">
                  <c:v>1050</c:v>
                </c:pt>
                <c:pt idx="1673">
                  <c:v>1030</c:v>
                </c:pt>
                <c:pt idx="1674">
                  <c:v>1070</c:v>
                </c:pt>
                <c:pt idx="1675">
                  <c:v>1055</c:v>
                </c:pt>
                <c:pt idx="1676">
                  <c:v>1080</c:v>
                </c:pt>
                <c:pt idx="1677">
                  <c:v>1040</c:v>
                </c:pt>
                <c:pt idx="1678">
                  <c:v>1050</c:v>
                </c:pt>
                <c:pt idx="1679">
                  <c:v>1085</c:v>
                </c:pt>
                <c:pt idx="1680">
                  <c:v>1060</c:v>
                </c:pt>
                <c:pt idx="1681">
                  <c:v>1050</c:v>
                </c:pt>
                <c:pt idx="1682">
                  <c:v>1045</c:v>
                </c:pt>
                <c:pt idx="1683">
                  <c:v>1040</c:v>
                </c:pt>
                <c:pt idx="1684">
                  <c:v>1045</c:v>
                </c:pt>
                <c:pt idx="1685">
                  <c:v>1065</c:v>
                </c:pt>
                <c:pt idx="1686">
                  <c:v>1080</c:v>
                </c:pt>
                <c:pt idx="1687">
                  <c:v>1060</c:v>
                </c:pt>
                <c:pt idx="1688">
                  <c:v>1080</c:v>
                </c:pt>
                <c:pt idx="1689">
                  <c:v>1075</c:v>
                </c:pt>
                <c:pt idx="1690">
                  <c:v>1050</c:v>
                </c:pt>
                <c:pt idx="1691">
                  <c:v>1040</c:v>
                </c:pt>
                <c:pt idx="1692">
                  <c:v>1035</c:v>
                </c:pt>
                <c:pt idx="1693">
                  <c:v>1055</c:v>
                </c:pt>
                <c:pt idx="1694">
                  <c:v>1070</c:v>
                </c:pt>
                <c:pt idx="1695">
                  <c:v>1045</c:v>
                </c:pt>
                <c:pt idx="1696">
                  <c:v>1045</c:v>
                </c:pt>
                <c:pt idx="1697">
                  <c:v>1060</c:v>
                </c:pt>
                <c:pt idx="1698">
                  <c:v>1075</c:v>
                </c:pt>
                <c:pt idx="1699">
                  <c:v>1080</c:v>
                </c:pt>
                <c:pt idx="1700">
                  <c:v>1055</c:v>
                </c:pt>
                <c:pt idx="1701">
                  <c:v>1045</c:v>
                </c:pt>
                <c:pt idx="1702">
                  <c:v>1060</c:v>
                </c:pt>
                <c:pt idx="1703">
                  <c:v>1065</c:v>
                </c:pt>
                <c:pt idx="1704">
                  <c:v>1065</c:v>
                </c:pt>
                <c:pt idx="1705">
                  <c:v>1070</c:v>
                </c:pt>
                <c:pt idx="1706">
                  <c:v>1060</c:v>
                </c:pt>
                <c:pt idx="1707">
                  <c:v>1070</c:v>
                </c:pt>
                <c:pt idx="1708">
                  <c:v>1065</c:v>
                </c:pt>
                <c:pt idx="1709">
                  <c:v>1075</c:v>
                </c:pt>
                <c:pt idx="1710">
                  <c:v>1085</c:v>
                </c:pt>
                <c:pt idx="1711">
                  <c:v>1080</c:v>
                </c:pt>
                <c:pt idx="1712">
                  <c:v>1090</c:v>
                </c:pt>
                <c:pt idx="1713">
                  <c:v>1090</c:v>
                </c:pt>
                <c:pt idx="1714">
                  <c:v>1120</c:v>
                </c:pt>
                <c:pt idx="1715">
                  <c:v>1135</c:v>
                </c:pt>
                <c:pt idx="1716">
                  <c:v>1170</c:v>
                </c:pt>
                <c:pt idx="1717">
                  <c:v>1230</c:v>
                </c:pt>
                <c:pt idx="1718">
                  <c:v>1215</c:v>
                </c:pt>
                <c:pt idx="1719">
                  <c:v>1260</c:v>
                </c:pt>
                <c:pt idx="1720">
                  <c:v>1255</c:v>
                </c:pt>
                <c:pt idx="1721">
                  <c:v>1250</c:v>
                </c:pt>
                <c:pt idx="1722">
                  <c:v>1285</c:v>
                </c:pt>
                <c:pt idx="1723">
                  <c:v>1220</c:v>
                </c:pt>
                <c:pt idx="1724">
                  <c:v>1255</c:v>
                </c:pt>
                <c:pt idx="1725">
                  <c:v>1265</c:v>
                </c:pt>
                <c:pt idx="1726">
                  <c:v>1240</c:v>
                </c:pt>
                <c:pt idx="1727">
                  <c:v>1195</c:v>
                </c:pt>
                <c:pt idx="1728">
                  <c:v>1210</c:v>
                </c:pt>
                <c:pt idx="1729">
                  <c:v>1200</c:v>
                </c:pt>
                <c:pt idx="1730">
                  <c:v>1200</c:v>
                </c:pt>
                <c:pt idx="1731">
                  <c:v>1165</c:v>
                </c:pt>
                <c:pt idx="1732">
                  <c:v>1175</c:v>
                </c:pt>
                <c:pt idx="1733">
                  <c:v>1190</c:v>
                </c:pt>
                <c:pt idx="1734">
                  <c:v>1115</c:v>
                </c:pt>
                <c:pt idx="1735">
                  <c:v>1125</c:v>
                </c:pt>
                <c:pt idx="1736">
                  <c:v>1090</c:v>
                </c:pt>
                <c:pt idx="1737">
                  <c:v>1100</c:v>
                </c:pt>
                <c:pt idx="1738">
                  <c:v>1115</c:v>
                </c:pt>
                <c:pt idx="1739">
                  <c:v>1080</c:v>
                </c:pt>
                <c:pt idx="1740">
                  <c:v>1095</c:v>
                </c:pt>
                <c:pt idx="1741">
                  <c:v>1050</c:v>
                </c:pt>
                <c:pt idx="1742">
                  <c:v>1075</c:v>
                </c:pt>
                <c:pt idx="1743">
                  <c:v>1050</c:v>
                </c:pt>
                <c:pt idx="1744">
                  <c:v>1070</c:v>
                </c:pt>
                <c:pt idx="1745">
                  <c:v>1075</c:v>
                </c:pt>
                <c:pt idx="1746">
                  <c:v>1055</c:v>
                </c:pt>
                <c:pt idx="1747">
                  <c:v>1045</c:v>
                </c:pt>
                <c:pt idx="1748">
                  <c:v>1060</c:v>
                </c:pt>
                <c:pt idx="1749">
                  <c:v>1060</c:v>
                </c:pt>
                <c:pt idx="1750">
                  <c:v>1085</c:v>
                </c:pt>
                <c:pt idx="1751">
                  <c:v>1050</c:v>
                </c:pt>
                <c:pt idx="1752">
                  <c:v>1035</c:v>
                </c:pt>
                <c:pt idx="1753">
                  <c:v>1055</c:v>
                </c:pt>
                <c:pt idx="1754">
                  <c:v>1035</c:v>
                </c:pt>
                <c:pt idx="1755">
                  <c:v>1010</c:v>
                </c:pt>
                <c:pt idx="1756">
                  <c:v>1030</c:v>
                </c:pt>
                <c:pt idx="1757">
                  <c:v>1045</c:v>
                </c:pt>
                <c:pt idx="1758">
                  <c:v>1045</c:v>
                </c:pt>
                <c:pt idx="1759">
                  <c:v>1050</c:v>
                </c:pt>
                <c:pt idx="1760">
                  <c:v>1055</c:v>
                </c:pt>
                <c:pt idx="1761">
                  <c:v>1075</c:v>
                </c:pt>
                <c:pt idx="1762">
                  <c:v>1065</c:v>
                </c:pt>
                <c:pt idx="1763">
                  <c:v>1040</c:v>
                </c:pt>
                <c:pt idx="1764">
                  <c:v>1030</c:v>
                </c:pt>
                <c:pt idx="1765">
                  <c:v>1045</c:v>
                </c:pt>
                <c:pt idx="1766">
                  <c:v>1035</c:v>
                </c:pt>
                <c:pt idx="1767">
                  <c:v>1030</c:v>
                </c:pt>
                <c:pt idx="1768">
                  <c:v>1050</c:v>
                </c:pt>
                <c:pt idx="1769">
                  <c:v>1035</c:v>
                </c:pt>
                <c:pt idx="1770">
                  <c:v>1035</c:v>
                </c:pt>
                <c:pt idx="1771">
                  <c:v>1045</c:v>
                </c:pt>
                <c:pt idx="1772">
                  <c:v>1050</c:v>
                </c:pt>
                <c:pt idx="1773">
                  <c:v>1050</c:v>
                </c:pt>
                <c:pt idx="1774">
                  <c:v>1040</c:v>
                </c:pt>
                <c:pt idx="1775">
                  <c:v>1030</c:v>
                </c:pt>
                <c:pt idx="1776">
                  <c:v>1060</c:v>
                </c:pt>
                <c:pt idx="1777">
                  <c:v>1045</c:v>
                </c:pt>
                <c:pt idx="1778">
                  <c:v>1035</c:v>
                </c:pt>
                <c:pt idx="1779">
                  <c:v>1050</c:v>
                </c:pt>
                <c:pt idx="1780">
                  <c:v>1045</c:v>
                </c:pt>
                <c:pt idx="1781">
                  <c:v>1035</c:v>
                </c:pt>
                <c:pt idx="1782">
                  <c:v>1045</c:v>
                </c:pt>
                <c:pt idx="1783">
                  <c:v>1075</c:v>
                </c:pt>
                <c:pt idx="1784">
                  <c:v>1055</c:v>
                </c:pt>
                <c:pt idx="1785">
                  <c:v>1065</c:v>
                </c:pt>
                <c:pt idx="1786">
                  <c:v>1045</c:v>
                </c:pt>
                <c:pt idx="1787">
                  <c:v>1025</c:v>
                </c:pt>
                <c:pt idx="1788">
                  <c:v>1085</c:v>
                </c:pt>
                <c:pt idx="1789">
                  <c:v>1045</c:v>
                </c:pt>
                <c:pt idx="1790">
                  <c:v>1030</c:v>
                </c:pt>
                <c:pt idx="1791">
                  <c:v>1070</c:v>
                </c:pt>
                <c:pt idx="1792">
                  <c:v>1050</c:v>
                </c:pt>
                <c:pt idx="1793">
                  <c:v>1050</c:v>
                </c:pt>
                <c:pt idx="1794">
                  <c:v>1035</c:v>
                </c:pt>
                <c:pt idx="1795">
                  <c:v>1060</c:v>
                </c:pt>
                <c:pt idx="1796">
                  <c:v>1055</c:v>
                </c:pt>
                <c:pt idx="1797">
                  <c:v>1040</c:v>
                </c:pt>
                <c:pt idx="1798">
                  <c:v>1060</c:v>
                </c:pt>
                <c:pt idx="1799">
                  <c:v>1055</c:v>
                </c:pt>
                <c:pt idx="1800">
                  <c:v>1040</c:v>
                </c:pt>
                <c:pt idx="1801">
                  <c:v>1055</c:v>
                </c:pt>
                <c:pt idx="1802">
                  <c:v>1075</c:v>
                </c:pt>
                <c:pt idx="1803">
                  <c:v>1050</c:v>
                </c:pt>
                <c:pt idx="1804">
                  <c:v>1035</c:v>
                </c:pt>
                <c:pt idx="1805">
                  <c:v>1035</c:v>
                </c:pt>
                <c:pt idx="1806">
                  <c:v>1040</c:v>
                </c:pt>
                <c:pt idx="1807">
                  <c:v>1030</c:v>
                </c:pt>
                <c:pt idx="1808">
                  <c:v>1035</c:v>
                </c:pt>
                <c:pt idx="1809">
                  <c:v>1035</c:v>
                </c:pt>
                <c:pt idx="1810">
                  <c:v>1055</c:v>
                </c:pt>
                <c:pt idx="1811">
                  <c:v>1055</c:v>
                </c:pt>
                <c:pt idx="1812">
                  <c:v>1040</c:v>
                </c:pt>
                <c:pt idx="1813">
                  <c:v>1030</c:v>
                </c:pt>
                <c:pt idx="1814">
                  <c:v>1045</c:v>
                </c:pt>
                <c:pt idx="1815">
                  <c:v>1040</c:v>
                </c:pt>
                <c:pt idx="1816">
                  <c:v>1035</c:v>
                </c:pt>
                <c:pt idx="1817">
                  <c:v>1025</c:v>
                </c:pt>
                <c:pt idx="1818">
                  <c:v>1030</c:v>
                </c:pt>
                <c:pt idx="1819">
                  <c:v>1045</c:v>
                </c:pt>
                <c:pt idx="1820">
                  <c:v>1040</c:v>
                </c:pt>
                <c:pt idx="1821">
                  <c:v>1050</c:v>
                </c:pt>
                <c:pt idx="1822">
                  <c:v>1050</c:v>
                </c:pt>
                <c:pt idx="1823">
                  <c:v>1055</c:v>
                </c:pt>
                <c:pt idx="1824">
                  <c:v>1055</c:v>
                </c:pt>
                <c:pt idx="1825">
                  <c:v>1045</c:v>
                </c:pt>
                <c:pt idx="1826">
                  <c:v>1050</c:v>
                </c:pt>
                <c:pt idx="1827">
                  <c:v>1050</c:v>
                </c:pt>
                <c:pt idx="1828">
                  <c:v>1060</c:v>
                </c:pt>
                <c:pt idx="1829">
                  <c:v>1045</c:v>
                </c:pt>
                <c:pt idx="1830">
                  <c:v>1055</c:v>
                </c:pt>
                <c:pt idx="1831">
                  <c:v>1055</c:v>
                </c:pt>
                <c:pt idx="1832">
                  <c:v>1050</c:v>
                </c:pt>
                <c:pt idx="1833">
                  <c:v>1045</c:v>
                </c:pt>
                <c:pt idx="1834">
                  <c:v>1045</c:v>
                </c:pt>
                <c:pt idx="1835">
                  <c:v>1055</c:v>
                </c:pt>
                <c:pt idx="1836">
                  <c:v>1045</c:v>
                </c:pt>
                <c:pt idx="1837">
                  <c:v>1065</c:v>
                </c:pt>
                <c:pt idx="1838">
                  <c:v>1040</c:v>
                </c:pt>
                <c:pt idx="1839">
                  <c:v>1060</c:v>
                </c:pt>
                <c:pt idx="1840">
                  <c:v>1055</c:v>
                </c:pt>
                <c:pt idx="1841">
                  <c:v>1045</c:v>
                </c:pt>
                <c:pt idx="1842">
                  <c:v>1045</c:v>
                </c:pt>
                <c:pt idx="1843">
                  <c:v>1030</c:v>
                </c:pt>
                <c:pt idx="1844">
                  <c:v>1045</c:v>
                </c:pt>
                <c:pt idx="1845">
                  <c:v>1060</c:v>
                </c:pt>
                <c:pt idx="1846">
                  <c:v>1050</c:v>
                </c:pt>
                <c:pt idx="1847">
                  <c:v>1035</c:v>
                </c:pt>
                <c:pt idx="1848">
                  <c:v>1040</c:v>
                </c:pt>
                <c:pt idx="1849">
                  <c:v>1050</c:v>
                </c:pt>
                <c:pt idx="1850">
                  <c:v>1020</c:v>
                </c:pt>
                <c:pt idx="1851">
                  <c:v>1045</c:v>
                </c:pt>
                <c:pt idx="1852">
                  <c:v>1040</c:v>
                </c:pt>
                <c:pt idx="1853">
                  <c:v>1035</c:v>
                </c:pt>
                <c:pt idx="1854">
                  <c:v>1055</c:v>
                </c:pt>
                <c:pt idx="1855">
                  <c:v>1030</c:v>
                </c:pt>
                <c:pt idx="1856">
                  <c:v>1045</c:v>
                </c:pt>
                <c:pt idx="1857">
                  <c:v>1040</c:v>
                </c:pt>
                <c:pt idx="1858">
                  <c:v>1065</c:v>
                </c:pt>
                <c:pt idx="1859">
                  <c:v>1025</c:v>
                </c:pt>
                <c:pt idx="1860">
                  <c:v>1060</c:v>
                </c:pt>
                <c:pt idx="1861">
                  <c:v>1050</c:v>
                </c:pt>
                <c:pt idx="1862">
                  <c:v>1035</c:v>
                </c:pt>
                <c:pt idx="1863">
                  <c:v>1045</c:v>
                </c:pt>
                <c:pt idx="1864">
                  <c:v>1060</c:v>
                </c:pt>
                <c:pt idx="1865">
                  <c:v>1055</c:v>
                </c:pt>
                <c:pt idx="1866">
                  <c:v>1045</c:v>
                </c:pt>
                <c:pt idx="1867">
                  <c:v>1030</c:v>
                </c:pt>
                <c:pt idx="1868">
                  <c:v>1040</c:v>
                </c:pt>
                <c:pt idx="1869">
                  <c:v>1040</c:v>
                </c:pt>
                <c:pt idx="1870">
                  <c:v>1035</c:v>
                </c:pt>
                <c:pt idx="1871">
                  <c:v>1035</c:v>
                </c:pt>
                <c:pt idx="1872">
                  <c:v>1040</c:v>
                </c:pt>
                <c:pt idx="1873">
                  <c:v>1040</c:v>
                </c:pt>
                <c:pt idx="1874">
                  <c:v>1055</c:v>
                </c:pt>
                <c:pt idx="1875">
                  <c:v>1055</c:v>
                </c:pt>
                <c:pt idx="1876">
                  <c:v>1045</c:v>
                </c:pt>
                <c:pt idx="1877">
                  <c:v>1055</c:v>
                </c:pt>
                <c:pt idx="1878">
                  <c:v>1070</c:v>
                </c:pt>
                <c:pt idx="1879">
                  <c:v>1075</c:v>
                </c:pt>
                <c:pt idx="1880">
                  <c:v>1060</c:v>
                </c:pt>
                <c:pt idx="1881">
                  <c:v>1045</c:v>
                </c:pt>
                <c:pt idx="1882">
                  <c:v>1040</c:v>
                </c:pt>
                <c:pt idx="1883">
                  <c:v>1035</c:v>
                </c:pt>
                <c:pt idx="1884">
                  <c:v>1040</c:v>
                </c:pt>
                <c:pt idx="1885">
                  <c:v>1040</c:v>
                </c:pt>
                <c:pt idx="1886">
                  <c:v>1040</c:v>
                </c:pt>
                <c:pt idx="1887">
                  <c:v>1035</c:v>
                </c:pt>
                <c:pt idx="1888">
                  <c:v>1045</c:v>
                </c:pt>
                <c:pt idx="1889">
                  <c:v>1040</c:v>
                </c:pt>
                <c:pt idx="1890">
                  <c:v>1030</c:v>
                </c:pt>
                <c:pt idx="1891">
                  <c:v>1030</c:v>
                </c:pt>
                <c:pt idx="1892">
                  <c:v>1040</c:v>
                </c:pt>
                <c:pt idx="1893">
                  <c:v>1065</c:v>
                </c:pt>
                <c:pt idx="1894">
                  <c:v>1055</c:v>
                </c:pt>
                <c:pt idx="1895">
                  <c:v>1045</c:v>
                </c:pt>
                <c:pt idx="1896">
                  <c:v>1055</c:v>
                </c:pt>
                <c:pt idx="1897">
                  <c:v>1045</c:v>
                </c:pt>
                <c:pt idx="1898">
                  <c:v>1055</c:v>
                </c:pt>
                <c:pt idx="1899">
                  <c:v>1040</c:v>
                </c:pt>
                <c:pt idx="1900">
                  <c:v>1065</c:v>
                </c:pt>
                <c:pt idx="1901">
                  <c:v>1055</c:v>
                </c:pt>
                <c:pt idx="1902">
                  <c:v>1040</c:v>
                </c:pt>
                <c:pt idx="1903">
                  <c:v>1035</c:v>
                </c:pt>
                <c:pt idx="1904">
                  <c:v>1040</c:v>
                </c:pt>
                <c:pt idx="1905">
                  <c:v>1040</c:v>
                </c:pt>
                <c:pt idx="1906">
                  <c:v>1060</c:v>
                </c:pt>
                <c:pt idx="1907">
                  <c:v>1025</c:v>
                </c:pt>
                <c:pt idx="1908">
                  <c:v>1040</c:v>
                </c:pt>
                <c:pt idx="1909">
                  <c:v>1050</c:v>
                </c:pt>
                <c:pt idx="1910">
                  <c:v>1020</c:v>
                </c:pt>
                <c:pt idx="1911">
                  <c:v>1055</c:v>
                </c:pt>
                <c:pt idx="1912">
                  <c:v>1025</c:v>
                </c:pt>
                <c:pt idx="1913">
                  <c:v>1075</c:v>
                </c:pt>
                <c:pt idx="1914">
                  <c:v>1035</c:v>
                </c:pt>
                <c:pt idx="1915">
                  <c:v>1055</c:v>
                </c:pt>
                <c:pt idx="1916">
                  <c:v>1030</c:v>
                </c:pt>
                <c:pt idx="1917">
                  <c:v>1030</c:v>
                </c:pt>
                <c:pt idx="1918">
                  <c:v>1030</c:v>
                </c:pt>
                <c:pt idx="1919">
                  <c:v>1045</c:v>
                </c:pt>
                <c:pt idx="1920">
                  <c:v>1030</c:v>
                </c:pt>
                <c:pt idx="1921">
                  <c:v>1010</c:v>
                </c:pt>
                <c:pt idx="1922">
                  <c:v>1015</c:v>
                </c:pt>
                <c:pt idx="1923">
                  <c:v>1045</c:v>
                </c:pt>
                <c:pt idx="1924">
                  <c:v>1060</c:v>
                </c:pt>
                <c:pt idx="1925">
                  <c:v>1055</c:v>
                </c:pt>
                <c:pt idx="1926">
                  <c:v>1050</c:v>
                </c:pt>
                <c:pt idx="1927">
                  <c:v>1060</c:v>
                </c:pt>
                <c:pt idx="1928">
                  <c:v>1065</c:v>
                </c:pt>
                <c:pt idx="1929">
                  <c:v>1045</c:v>
                </c:pt>
                <c:pt idx="1930">
                  <c:v>1045</c:v>
                </c:pt>
                <c:pt idx="1931">
                  <c:v>1040</c:v>
                </c:pt>
                <c:pt idx="1932">
                  <c:v>1025</c:v>
                </c:pt>
                <c:pt idx="1933">
                  <c:v>1035</c:v>
                </c:pt>
                <c:pt idx="1934">
                  <c:v>1065</c:v>
                </c:pt>
                <c:pt idx="1935">
                  <c:v>1060</c:v>
                </c:pt>
                <c:pt idx="1936">
                  <c:v>1045</c:v>
                </c:pt>
                <c:pt idx="1937">
                  <c:v>1050</c:v>
                </c:pt>
                <c:pt idx="1938">
                  <c:v>1065</c:v>
                </c:pt>
                <c:pt idx="1939">
                  <c:v>1060</c:v>
                </c:pt>
                <c:pt idx="1940">
                  <c:v>1040</c:v>
                </c:pt>
                <c:pt idx="1941">
                  <c:v>1040</c:v>
                </c:pt>
                <c:pt idx="1942">
                  <c:v>1045</c:v>
                </c:pt>
                <c:pt idx="1943">
                  <c:v>1050</c:v>
                </c:pt>
                <c:pt idx="1944">
                  <c:v>1060</c:v>
                </c:pt>
                <c:pt idx="1945">
                  <c:v>1065</c:v>
                </c:pt>
                <c:pt idx="1946">
                  <c:v>1060</c:v>
                </c:pt>
                <c:pt idx="1947">
                  <c:v>1055</c:v>
                </c:pt>
                <c:pt idx="1948">
                  <c:v>1065</c:v>
                </c:pt>
                <c:pt idx="1949">
                  <c:v>1055</c:v>
                </c:pt>
                <c:pt idx="1950">
                  <c:v>1055</c:v>
                </c:pt>
                <c:pt idx="1951">
                  <c:v>1035</c:v>
                </c:pt>
                <c:pt idx="1952">
                  <c:v>1040</c:v>
                </c:pt>
                <c:pt idx="1953">
                  <c:v>1045</c:v>
                </c:pt>
                <c:pt idx="1954">
                  <c:v>1035</c:v>
                </c:pt>
                <c:pt idx="1955">
                  <c:v>1035</c:v>
                </c:pt>
                <c:pt idx="1956">
                  <c:v>1055</c:v>
                </c:pt>
                <c:pt idx="1957">
                  <c:v>1030</c:v>
                </c:pt>
                <c:pt idx="1958">
                  <c:v>1085</c:v>
                </c:pt>
                <c:pt idx="1959">
                  <c:v>1060</c:v>
                </c:pt>
                <c:pt idx="1960">
                  <c:v>1045</c:v>
                </c:pt>
                <c:pt idx="1961">
                  <c:v>1030</c:v>
                </c:pt>
                <c:pt idx="1962">
                  <c:v>1035</c:v>
                </c:pt>
                <c:pt idx="1963">
                  <c:v>1075</c:v>
                </c:pt>
                <c:pt idx="1964">
                  <c:v>1020</c:v>
                </c:pt>
                <c:pt idx="1965">
                  <c:v>1035</c:v>
                </c:pt>
                <c:pt idx="1966">
                  <c:v>1050</c:v>
                </c:pt>
                <c:pt idx="1967">
                  <c:v>1025</c:v>
                </c:pt>
                <c:pt idx="1968">
                  <c:v>1030</c:v>
                </c:pt>
                <c:pt idx="1969">
                  <c:v>1040</c:v>
                </c:pt>
                <c:pt idx="1970">
                  <c:v>1055</c:v>
                </c:pt>
                <c:pt idx="1971">
                  <c:v>1030</c:v>
                </c:pt>
                <c:pt idx="1972">
                  <c:v>1045</c:v>
                </c:pt>
                <c:pt idx="1973">
                  <c:v>1055</c:v>
                </c:pt>
                <c:pt idx="1974">
                  <c:v>1075</c:v>
                </c:pt>
                <c:pt idx="1975">
                  <c:v>1020</c:v>
                </c:pt>
                <c:pt idx="1976">
                  <c:v>1025</c:v>
                </c:pt>
                <c:pt idx="1977">
                  <c:v>1040</c:v>
                </c:pt>
                <c:pt idx="1978">
                  <c:v>1060</c:v>
                </c:pt>
                <c:pt idx="1979">
                  <c:v>1070</c:v>
                </c:pt>
                <c:pt idx="1980">
                  <c:v>1055</c:v>
                </c:pt>
                <c:pt idx="1981">
                  <c:v>1050</c:v>
                </c:pt>
                <c:pt idx="1982">
                  <c:v>1065</c:v>
                </c:pt>
                <c:pt idx="1983">
                  <c:v>1045</c:v>
                </c:pt>
                <c:pt idx="1984">
                  <c:v>1050</c:v>
                </c:pt>
                <c:pt idx="1985">
                  <c:v>1050</c:v>
                </c:pt>
                <c:pt idx="1986">
                  <c:v>1065</c:v>
                </c:pt>
                <c:pt idx="1987">
                  <c:v>1075</c:v>
                </c:pt>
                <c:pt idx="1988">
                  <c:v>1090</c:v>
                </c:pt>
                <c:pt idx="1989">
                  <c:v>1150</c:v>
                </c:pt>
                <c:pt idx="1990">
                  <c:v>1225</c:v>
                </c:pt>
                <c:pt idx="1991">
                  <c:v>1195</c:v>
                </c:pt>
                <c:pt idx="1992">
                  <c:v>1165</c:v>
                </c:pt>
                <c:pt idx="1993">
                  <c:v>1185</c:v>
                </c:pt>
                <c:pt idx="1994">
                  <c:v>1190</c:v>
                </c:pt>
                <c:pt idx="1995">
                  <c:v>1170</c:v>
                </c:pt>
                <c:pt idx="1996">
                  <c:v>1175</c:v>
                </c:pt>
                <c:pt idx="1997">
                  <c:v>1190</c:v>
                </c:pt>
                <c:pt idx="1998">
                  <c:v>1210</c:v>
                </c:pt>
                <c:pt idx="1999">
                  <c:v>1190</c:v>
                </c:pt>
                <c:pt idx="2000">
                  <c:v>1175</c:v>
                </c:pt>
                <c:pt idx="2001">
                  <c:v>1225</c:v>
                </c:pt>
                <c:pt idx="2002">
                  <c:v>1235</c:v>
                </c:pt>
                <c:pt idx="2003">
                  <c:v>1180</c:v>
                </c:pt>
                <c:pt idx="2004">
                  <c:v>1160</c:v>
                </c:pt>
                <c:pt idx="2005">
                  <c:v>1135</c:v>
                </c:pt>
                <c:pt idx="2006">
                  <c:v>1115</c:v>
                </c:pt>
                <c:pt idx="2007">
                  <c:v>1110</c:v>
                </c:pt>
                <c:pt idx="2008">
                  <c:v>1115</c:v>
                </c:pt>
                <c:pt idx="2009">
                  <c:v>1110</c:v>
                </c:pt>
                <c:pt idx="2010">
                  <c:v>1090</c:v>
                </c:pt>
                <c:pt idx="2011">
                  <c:v>1075</c:v>
                </c:pt>
                <c:pt idx="2012">
                  <c:v>1090</c:v>
                </c:pt>
                <c:pt idx="2013">
                  <c:v>1065</c:v>
                </c:pt>
                <c:pt idx="2014">
                  <c:v>1075</c:v>
                </c:pt>
                <c:pt idx="2015">
                  <c:v>1045</c:v>
                </c:pt>
                <c:pt idx="2016">
                  <c:v>1035</c:v>
                </c:pt>
                <c:pt idx="2017">
                  <c:v>1035</c:v>
                </c:pt>
                <c:pt idx="2018">
                  <c:v>1050</c:v>
                </c:pt>
                <c:pt idx="2019">
                  <c:v>1070</c:v>
                </c:pt>
                <c:pt idx="2020">
                  <c:v>1055</c:v>
                </c:pt>
                <c:pt idx="2021">
                  <c:v>1090</c:v>
                </c:pt>
                <c:pt idx="2022">
                  <c:v>1040</c:v>
                </c:pt>
                <c:pt idx="2023">
                  <c:v>1075</c:v>
                </c:pt>
                <c:pt idx="2024">
                  <c:v>1060</c:v>
                </c:pt>
                <c:pt idx="2025">
                  <c:v>1040</c:v>
                </c:pt>
                <c:pt idx="2026">
                  <c:v>1070</c:v>
                </c:pt>
                <c:pt idx="2027">
                  <c:v>1075</c:v>
                </c:pt>
                <c:pt idx="2028">
                  <c:v>1045</c:v>
                </c:pt>
                <c:pt idx="2029">
                  <c:v>1030</c:v>
                </c:pt>
                <c:pt idx="2030">
                  <c:v>1045</c:v>
                </c:pt>
                <c:pt idx="2031">
                  <c:v>1055</c:v>
                </c:pt>
                <c:pt idx="2032">
                  <c:v>1055</c:v>
                </c:pt>
                <c:pt idx="2033">
                  <c:v>1045</c:v>
                </c:pt>
                <c:pt idx="2034">
                  <c:v>1060</c:v>
                </c:pt>
                <c:pt idx="2035">
                  <c:v>1050</c:v>
                </c:pt>
                <c:pt idx="2036">
                  <c:v>1065</c:v>
                </c:pt>
                <c:pt idx="2037">
                  <c:v>1060</c:v>
                </c:pt>
                <c:pt idx="2038">
                  <c:v>1075</c:v>
                </c:pt>
                <c:pt idx="2039">
                  <c:v>1065</c:v>
                </c:pt>
                <c:pt idx="2040">
                  <c:v>1095</c:v>
                </c:pt>
                <c:pt idx="2041">
                  <c:v>1105</c:v>
                </c:pt>
                <c:pt idx="2042">
                  <c:v>1105</c:v>
                </c:pt>
                <c:pt idx="2043">
                  <c:v>1120</c:v>
                </c:pt>
                <c:pt idx="2044">
                  <c:v>1100</c:v>
                </c:pt>
                <c:pt idx="2045">
                  <c:v>1095</c:v>
                </c:pt>
                <c:pt idx="2046">
                  <c:v>1140</c:v>
                </c:pt>
                <c:pt idx="2047">
                  <c:v>1175</c:v>
                </c:pt>
                <c:pt idx="2048">
                  <c:v>1210</c:v>
                </c:pt>
                <c:pt idx="2049">
                  <c:v>1280</c:v>
                </c:pt>
                <c:pt idx="2050">
                  <c:v>1360</c:v>
                </c:pt>
                <c:pt idx="2051">
                  <c:v>1395</c:v>
                </c:pt>
                <c:pt idx="2052">
                  <c:v>1440</c:v>
                </c:pt>
                <c:pt idx="2053">
                  <c:v>1485</c:v>
                </c:pt>
                <c:pt idx="2054">
                  <c:v>1535</c:v>
                </c:pt>
                <c:pt idx="2055">
                  <c:v>1625</c:v>
                </c:pt>
                <c:pt idx="2056">
                  <c:v>1665</c:v>
                </c:pt>
                <c:pt idx="2057">
                  <c:v>1590</c:v>
                </c:pt>
                <c:pt idx="2058">
                  <c:v>1580</c:v>
                </c:pt>
                <c:pt idx="2059">
                  <c:v>1630</c:v>
                </c:pt>
                <c:pt idx="2060">
                  <c:v>1630</c:v>
                </c:pt>
                <c:pt idx="2061">
                  <c:v>1665</c:v>
                </c:pt>
                <c:pt idx="2062">
                  <c:v>1665</c:v>
                </c:pt>
                <c:pt idx="2063">
                  <c:v>1565</c:v>
                </c:pt>
                <c:pt idx="2064">
                  <c:v>1440</c:v>
                </c:pt>
                <c:pt idx="2065">
                  <c:v>1390</c:v>
                </c:pt>
                <c:pt idx="2066">
                  <c:v>1400</c:v>
                </c:pt>
                <c:pt idx="2067">
                  <c:v>1335</c:v>
                </c:pt>
                <c:pt idx="2068">
                  <c:v>1315</c:v>
                </c:pt>
                <c:pt idx="2069">
                  <c:v>1315</c:v>
                </c:pt>
                <c:pt idx="2070">
                  <c:v>1235</c:v>
                </c:pt>
                <c:pt idx="2071">
                  <c:v>1210</c:v>
                </c:pt>
                <c:pt idx="2072">
                  <c:v>1230</c:v>
                </c:pt>
                <c:pt idx="2073">
                  <c:v>1185</c:v>
                </c:pt>
                <c:pt idx="2074">
                  <c:v>1135</c:v>
                </c:pt>
                <c:pt idx="2075">
                  <c:v>1145</c:v>
                </c:pt>
                <c:pt idx="2076">
                  <c:v>1090</c:v>
                </c:pt>
                <c:pt idx="2077">
                  <c:v>1055</c:v>
                </c:pt>
                <c:pt idx="2078">
                  <c:v>1075</c:v>
                </c:pt>
                <c:pt idx="2079">
                  <c:v>1095</c:v>
                </c:pt>
                <c:pt idx="2080">
                  <c:v>1075</c:v>
                </c:pt>
                <c:pt idx="2081">
                  <c:v>1055</c:v>
                </c:pt>
                <c:pt idx="2082">
                  <c:v>1045</c:v>
                </c:pt>
                <c:pt idx="2083">
                  <c:v>1035</c:v>
                </c:pt>
                <c:pt idx="2084">
                  <c:v>1035</c:v>
                </c:pt>
                <c:pt idx="2085">
                  <c:v>1030</c:v>
                </c:pt>
                <c:pt idx="2086">
                  <c:v>1050</c:v>
                </c:pt>
                <c:pt idx="2087">
                  <c:v>1050</c:v>
                </c:pt>
                <c:pt idx="2088">
                  <c:v>1050</c:v>
                </c:pt>
                <c:pt idx="2089">
                  <c:v>1045</c:v>
                </c:pt>
                <c:pt idx="2090">
                  <c:v>1035</c:v>
                </c:pt>
                <c:pt idx="2091">
                  <c:v>1035</c:v>
                </c:pt>
                <c:pt idx="2092">
                  <c:v>1025</c:v>
                </c:pt>
                <c:pt idx="2093">
                  <c:v>1055</c:v>
                </c:pt>
                <c:pt idx="2094">
                  <c:v>1045</c:v>
                </c:pt>
                <c:pt idx="2095">
                  <c:v>1030</c:v>
                </c:pt>
                <c:pt idx="2096">
                  <c:v>1030</c:v>
                </c:pt>
                <c:pt idx="2097">
                  <c:v>1045</c:v>
                </c:pt>
                <c:pt idx="2098">
                  <c:v>1035</c:v>
                </c:pt>
                <c:pt idx="2099">
                  <c:v>1050</c:v>
                </c:pt>
                <c:pt idx="2100">
                  <c:v>1070</c:v>
                </c:pt>
                <c:pt idx="2101">
                  <c:v>1045</c:v>
                </c:pt>
                <c:pt idx="2102">
                  <c:v>1045</c:v>
                </c:pt>
                <c:pt idx="2103">
                  <c:v>1060</c:v>
                </c:pt>
                <c:pt idx="2104">
                  <c:v>1065</c:v>
                </c:pt>
                <c:pt idx="2105">
                  <c:v>1035</c:v>
                </c:pt>
                <c:pt idx="2106">
                  <c:v>1040</c:v>
                </c:pt>
                <c:pt idx="2107">
                  <c:v>1040</c:v>
                </c:pt>
                <c:pt idx="2108">
                  <c:v>1030</c:v>
                </c:pt>
                <c:pt idx="2109">
                  <c:v>1035</c:v>
                </c:pt>
                <c:pt idx="2110">
                  <c:v>1050</c:v>
                </c:pt>
                <c:pt idx="2111">
                  <c:v>1035</c:v>
                </c:pt>
                <c:pt idx="2112">
                  <c:v>1045</c:v>
                </c:pt>
                <c:pt idx="2113">
                  <c:v>1060</c:v>
                </c:pt>
                <c:pt idx="2114">
                  <c:v>1050</c:v>
                </c:pt>
                <c:pt idx="2115">
                  <c:v>1045</c:v>
                </c:pt>
                <c:pt idx="2116">
                  <c:v>1050</c:v>
                </c:pt>
                <c:pt idx="2117">
                  <c:v>1055</c:v>
                </c:pt>
                <c:pt idx="2118">
                  <c:v>1050</c:v>
                </c:pt>
                <c:pt idx="2119">
                  <c:v>1050</c:v>
                </c:pt>
                <c:pt idx="2120">
                  <c:v>1055</c:v>
                </c:pt>
                <c:pt idx="2121">
                  <c:v>1035</c:v>
                </c:pt>
                <c:pt idx="2122">
                  <c:v>1040</c:v>
                </c:pt>
                <c:pt idx="2123">
                  <c:v>1055</c:v>
                </c:pt>
                <c:pt idx="2124">
                  <c:v>1055</c:v>
                </c:pt>
                <c:pt idx="2125">
                  <c:v>1080</c:v>
                </c:pt>
                <c:pt idx="2126">
                  <c:v>1055</c:v>
                </c:pt>
                <c:pt idx="2127">
                  <c:v>1045</c:v>
                </c:pt>
                <c:pt idx="2128">
                  <c:v>1040</c:v>
                </c:pt>
                <c:pt idx="2129">
                  <c:v>1035</c:v>
                </c:pt>
                <c:pt idx="2130">
                  <c:v>1050</c:v>
                </c:pt>
                <c:pt idx="2131">
                  <c:v>1065</c:v>
                </c:pt>
                <c:pt idx="2132">
                  <c:v>1055</c:v>
                </c:pt>
                <c:pt idx="2133">
                  <c:v>1070</c:v>
                </c:pt>
                <c:pt idx="2134">
                  <c:v>1100</c:v>
                </c:pt>
                <c:pt idx="2135">
                  <c:v>1110</c:v>
                </c:pt>
                <c:pt idx="2136">
                  <c:v>1090</c:v>
                </c:pt>
                <c:pt idx="2137">
                  <c:v>1125</c:v>
                </c:pt>
                <c:pt idx="2138">
                  <c:v>1100</c:v>
                </c:pt>
                <c:pt idx="2139">
                  <c:v>1115</c:v>
                </c:pt>
                <c:pt idx="2140">
                  <c:v>1080</c:v>
                </c:pt>
                <c:pt idx="2141">
                  <c:v>1180</c:v>
                </c:pt>
                <c:pt idx="2142">
                  <c:v>1150</c:v>
                </c:pt>
                <c:pt idx="2143">
                  <c:v>1185</c:v>
                </c:pt>
                <c:pt idx="2144">
                  <c:v>1160</c:v>
                </c:pt>
                <c:pt idx="2145">
                  <c:v>1160</c:v>
                </c:pt>
                <c:pt idx="2146">
                  <c:v>1145</c:v>
                </c:pt>
                <c:pt idx="2147">
                  <c:v>1095</c:v>
                </c:pt>
                <c:pt idx="2148">
                  <c:v>1100</c:v>
                </c:pt>
                <c:pt idx="2149">
                  <c:v>1125</c:v>
                </c:pt>
                <c:pt idx="2150">
                  <c:v>1145</c:v>
                </c:pt>
                <c:pt idx="2151">
                  <c:v>1075</c:v>
                </c:pt>
                <c:pt idx="2152">
                  <c:v>1095</c:v>
                </c:pt>
                <c:pt idx="2153">
                  <c:v>1130</c:v>
                </c:pt>
                <c:pt idx="2154">
                  <c:v>1100</c:v>
                </c:pt>
                <c:pt idx="2155">
                  <c:v>1095</c:v>
                </c:pt>
                <c:pt idx="2156">
                  <c:v>1065</c:v>
                </c:pt>
                <c:pt idx="2157">
                  <c:v>1080</c:v>
                </c:pt>
                <c:pt idx="2158">
                  <c:v>1050</c:v>
                </c:pt>
                <c:pt idx="2159">
                  <c:v>1050</c:v>
                </c:pt>
                <c:pt idx="2160">
                  <c:v>1075</c:v>
                </c:pt>
                <c:pt idx="2161">
                  <c:v>1035</c:v>
                </c:pt>
                <c:pt idx="2162">
                  <c:v>1030</c:v>
                </c:pt>
                <c:pt idx="2163">
                  <c:v>1045</c:v>
                </c:pt>
                <c:pt idx="2164">
                  <c:v>1035</c:v>
                </c:pt>
                <c:pt idx="2165">
                  <c:v>1035</c:v>
                </c:pt>
                <c:pt idx="2166">
                  <c:v>1030</c:v>
                </c:pt>
                <c:pt idx="2167">
                  <c:v>1030</c:v>
                </c:pt>
                <c:pt idx="2168">
                  <c:v>1040</c:v>
                </c:pt>
                <c:pt idx="2169">
                  <c:v>1035</c:v>
                </c:pt>
                <c:pt idx="2170">
                  <c:v>1035</c:v>
                </c:pt>
                <c:pt idx="2171">
                  <c:v>1035</c:v>
                </c:pt>
                <c:pt idx="2172">
                  <c:v>1035</c:v>
                </c:pt>
                <c:pt idx="2173">
                  <c:v>1050</c:v>
                </c:pt>
                <c:pt idx="2174">
                  <c:v>1050</c:v>
                </c:pt>
                <c:pt idx="2175">
                  <c:v>1035</c:v>
                </c:pt>
                <c:pt idx="2176">
                  <c:v>1045</c:v>
                </c:pt>
                <c:pt idx="2177">
                  <c:v>1055</c:v>
                </c:pt>
                <c:pt idx="2178">
                  <c:v>1040</c:v>
                </c:pt>
                <c:pt idx="2179">
                  <c:v>1030</c:v>
                </c:pt>
                <c:pt idx="2180">
                  <c:v>1040</c:v>
                </c:pt>
                <c:pt idx="2181">
                  <c:v>1035</c:v>
                </c:pt>
                <c:pt idx="2182">
                  <c:v>1025</c:v>
                </c:pt>
                <c:pt idx="2183">
                  <c:v>1020</c:v>
                </c:pt>
                <c:pt idx="2184">
                  <c:v>1020</c:v>
                </c:pt>
                <c:pt idx="2185">
                  <c:v>1030</c:v>
                </c:pt>
                <c:pt idx="2186">
                  <c:v>1045</c:v>
                </c:pt>
                <c:pt idx="2187">
                  <c:v>1030</c:v>
                </c:pt>
                <c:pt idx="2188">
                  <c:v>1025</c:v>
                </c:pt>
                <c:pt idx="2189">
                  <c:v>1035</c:v>
                </c:pt>
                <c:pt idx="2190">
                  <c:v>1040</c:v>
                </c:pt>
                <c:pt idx="2191">
                  <c:v>1055</c:v>
                </c:pt>
                <c:pt idx="2192">
                  <c:v>1035</c:v>
                </c:pt>
                <c:pt idx="2193">
                  <c:v>1025</c:v>
                </c:pt>
                <c:pt idx="2194">
                  <c:v>1035</c:v>
                </c:pt>
                <c:pt idx="2195">
                  <c:v>1035</c:v>
                </c:pt>
                <c:pt idx="2196">
                  <c:v>1050</c:v>
                </c:pt>
                <c:pt idx="2197">
                  <c:v>1025</c:v>
                </c:pt>
                <c:pt idx="2198">
                  <c:v>1035</c:v>
                </c:pt>
                <c:pt idx="2199">
                  <c:v>1035</c:v>
                </c:pt>
                <c:pt idx="2200">
                  <c:v>1035</c:v>
                </c:pt>
                <c:pt idx="2201">
                  <c:v>1035</c:v>
                </c:pt>
                <c:pt idx="2202">
                  <c:v>1025</c:v>
                </c:pt>
                <c:pt idx="2203">
                  <c:v>1050</c:v>
                </c:pt>
                <c:pt idx="2204">
                  <c:v>1015</c:v>
                </c:pt>
                <c:pt idx="2205">
                  <c:v>1045</c:v>
                </c:pt>
                <c:pt idx="2206">
                  <c:v>1040</c:v>
                </c:pt>
                <c:pt idx="2207">
                  <c:v>1035</c:v>
                </c:pt>
                <c:pt idx="2208">
                  <c:v>1025</c:v>
                </c:pt>
                <c:pt idx="2209">
                  <c:v>1025</c:v>
                </c:pt>
                <c:pt idx="2210">
                  <c:v>1040</c:v>
                </c:pt>
                <c:pt idx="2211">
                  <c:v>1035</c:v>
                </c:pt>
                <c:pt idx="2212">
                  <c:v>1050</c:v>
                </c:pt>
                <c:pt idx="2213">
                  <c:v>1035</c:v>
                </c:pt>
                <c:pt idx="2214">
                  <c:v>1035</c:v>
                </c:pt>
                <c:pt idx="2215">
                  <c:v>1050</c:v>
                </c:pt>
                <c:pt idx="2216">
                  <c:v>1030</c:v>
                </c:pt>
                <c:pt idx="2217">
                  <c:v>1035</c:v>
                </c:pt>
                <c:pt idx="2218">
                  <c:v>1030</c:v>
                </c:pt>
                <c:pt idx="2219">
                  <c:v>1040</c:v>
                </c:pt>
                <c:pt idx="2220">
                  <c:v>1050</c:v>
                </c:pt>
                <c:pt idx="2221">
                  <c:v>1065</c:v>
                </c:pt>
                <c:pt idx="2222">
                  <c:v>1060</c:v>
                </c:pt>
                <c:pt idx="2223">
                  <c:v>1045</c:v>
                </c:pt>
                <c:pt idx="2224">
                  <c:v>1040</c:v>
                </c:pt>
                <c:pt idx="2225">
                  <c:v>1025</c:v>
                </c:pt>
                <c:pt idx="2226">
                  <c:v>1025</c:v>
                </c:pt>
                <c:pt idx="2227">
                  <c:v>1035</c:v>
                </c:pt>
                <c:pt idx="2228">
                  <c:v>1030</c:v>
                </c:pt>
                <c:pt idx="2229">
                  <c:v>1020</c:v>
                </c:pt>
                <c:pt idx="2230">
                  <c:v>1030</c:v>
                </c:pt>
                <c:pt idx="2231">
                  <c:v>1035</c:v>
                </c:pt>
                <c:pt idx="2232">
                  <c:v>1035</c:v>
                </c:pt>
                <c:pt idx="2233">
                  <c:v>1035</c:v>
                </c:pt>
                <c:pt idx="2234">
                  <c:v>1025</c:v>
                </c:pt>
                <c:pt idx="2235">
                  <c:v>1025</c:v>
                </c:pt>
                <c:pt idx="2236">
                  <c:v>1035</c:v>
                </c:pt>
                <c:pt idx="2237">
                  <c:v>1040</c:v>
                </c:pt>
                <c:pt idx="2238">
                  <c:v>1035</c:v>
                </c:pt>
                <c:pt idx="2239">
                  <c:v>1040</c:v>
                </c:pt>
                <c:pt idx="2240">
                  <c:v>1035</c:v>
                </c:pt>
                <c:pt idx="2241">
                  <c:v>1030</c:v>
                </c:pt>
                <c:pt idx="2242">
                  <c:v>1035</c:v>
                </c:pt>
                <c:pt idx="2243">
                  <c:v>1025</c:v>
                </c:pt>
                <c:pt idx="2244">
                  <c:v>1045</c:v>
                </c:pt>
                <c:pt idx="2245">
                  <c:v>1020</c:v>
                </c:pt>
                <c:pt idx="2246">
                  <c:v>1035</c:v>
                </c:pt>
                <c:pt idx="2247">
                  <c:v>1035</c:v>
                </c:pt>
                <c:pt idx="2248">
                  <c:v>1035</c:v>
                </c:pt>
                <c:pt idx="2249">
                  <c:v>1030</c:v>
                </c:pt>
                <c:pt idx="2250">
                  <c:v>1050</c:v>
                </c:pt>
                <c:pt idx="2251">
                  <c:v>1035</c:v>
                </c:pt>
                <c:pt idx="2252">
                  <c:v>1050</c:v>
                </c:pt>
                <c:pt idx="2253">
                  <c:v>1020</c:v>
                </c:pt>
                <c:pt idx="2254">
                  <c:v>1030</c:v>
                </c:pt>
                <c:pt idx="2255">
                  <c:v>1030</c:v>
                </c:pt>
                <c:pt idx="2256">
                  <c:v>1055</c:v>
                </c:pt>
                <c:pt idx="2257">
                  <c:v>1040</c:v>
                </c:pt>
                <c:pt idx="2258">
                  <c:v>1040</c:v>
                </c:pt>
                <c:pt idx="2259">
                  <c:v>1045</c:v>
                </c:pt>
                <c:pt idx="2260">
                  <c:v>1020</c:v>
                </c:pt>
                <c:pt idx="2261">
                  <c:v>1050</c:v>
                </c:pt>
                <c:pt idx="2262">
                  <c:v>1040</c:v>
                </c:pt>
                <c:pt idx="2263">
                  <c:v>1050</c:v>
                </c:pt>
                <c:pt idx="2264">
                  <c:v>1045</c:v>
                </c:pt>
                <c:pt idx="2265">
                  <c:v>1030</c:v>
                </c:pt>
                <c:pt idx="2266">
                  <c:v>1030</c:v>
                </c:pt>
                <c:pt idx="2267">
                  <c:v>1050</c:v>
                </c:pt>
                <c:pt idx="2268">
                  <c:v>1055</c:v>
                </c:pt>
                <c:pt idx="2269">
                  <c:v>1035</c:v>
                </c:pt>
                <c:pt idx="2270">
                  <c:v>1025</c:v>
                </c:pt>
                <c:pt idx="2271">
                  <c:v>1035</c:v>
                </c:pt>
                <c:pt idx="2272">
                  <c:v>1050</c:v>
                </c:pt>
                <c:pt idx="2273">
                  <c:v>1030</c:v>
                </c:pt>
                <c:pt idx="2274">
                  <c:v>1035</c:v>
                </c:pt>
                <c:pt idx="2275">
                  <c:v>1015</c:v>
                </c:pt>
                <c:pt idx="2276">
                  <c:v>1025</c:v>
                </c:pt>
                <c:pt idx="2277">
                  <c:v>1035</c:v>
                </c:pt>
                <c:pt idx="2278">
                  <c:v>1020</c:v>
                </c:pt>
                <c:pt idx="2279">
                  <c:v>1015</c:v>
                </c:pt>
                <c:pt idx="2280">
                  <c:v>1030</c:v>
                </c:pt>
                <c:pt idx="2281">
                  <c:v>1035</c:v>
                </c:pt>
                <c:pt idx="2282">
                  <c:v>1040</c:v>
                </c:pt>
                <c:pt idx="2283">
                  <c:v>1040</c:v>
                </c:pt>
                <c:pt idx="2284">
                  <c:v>1030</c:v>
                </c:pt>
                <c:pt idx="2285">
                  <c:v>1025</c:v>
                </c:pt>
                <c:pt idx="2286">
                  <c:v>1030</c:v>
                </c:pt>
                <c:pt idx="2287">
                  <c:v>1020</c:v>
                </c:pt>
                <c:pt idx="2288">
                  <c:v>1025</c:v>
                </c:pt>
                <c:pt idx="2289">
                  <c:v>1020</c:v>
                </c:pt>
                <c:pt idx="2290">
                  <c:v>1010</c:v>
                </c:pt>
                <c:pt idx="2291">
                  <c:v>1015</c:v>
                </c:pt>
                <c:pt idx="2292">
                  <c:v>1030</c:v>
                </c:pt>
                <c:pt idx="2293">
                  <c:v>1040</c:v>
                </c:pt>
                <c:pt idx="2294">
                  <c:v>1030</c:v>
                </c:pt>
                <c:pt idx="2295">
                  <c:v>1035</c:v>
                </c:pt>
                <c:pt idx="2296">
                  <c:v>1065</c:v>
                </c:pt>
                <c:pt idx="2297">
                  <c:v>1045</c:v>
                </c:pt>
                <c:pt idx="2298">
                  <c:v>1025</c:v>
                </c:pt>
                <c:pt idx="2299">
                  <c:v>1030</c:v>
                </c:pt>
                <c:pt idx="2300">
                  <c:v>1030</c:v>
                </c:pt>
                <c:pt idx="2301">
                  <c:v>1015</c:v>
                </c:pt>
                <c:pt idx="2302">
                  <c:v>1020</c:v>
                </c:pt>
                <c:pt idx="2303">
                  <c:v>1030</c:v>
                </c:pt>
                <c:pt idx="2304">
                  <c:v>1020</c:v>
                </c:pt>
                <c:pt idx="2305">
                  <c:v>1025</c:v>
                </c:pt>
                <c:pt idx="2306">
                  <c:v>1030</c:v>
                </c:pt>
                <c:pt idx="2307">
                  <c:v>1025</c:v>
                </c:pt>
                <c:pt idx="2308">
                  <c:v>1035</c:v>
                </c:pt>
                <c:pt idx="2309">
                  <c:v>1035</c:v>
                </c:pt>
                <c:pt idx="2310">
                  <c:v>1040</c:v>
                </c:pt>
                <c:pt idx="2311">
                  <c:v>1040</c:v>
                </c:pt>
                <c:pt idx="2312">
                  <c:v>1040</c:v>
                </c:pt>
                <c:pt idx="2313">
                  <c:v>1035</c:v>
                </c:pt>
                <c:pt idx="2314">
                  <c:v>1015</c:v>
                </c:pt>
                <c:pt idx="2315">
                  <c:v>1055</c:v>
                </c:pt>
                <c:pt idx="2316">
                  <c:v>1020</c:v>
                </c:pt>
                <c:pt idx="2317">
                  <c:v>1060</c:v>
                </c:pt>
                <c:pt idx="2318">
                  <c:v>1010</c:v>
                </c:pt>
                <c:pt idx="2319">
                  <c:v>1035</c:v>
                </c:pt>
                <c:pt idx="2320">
                  <c:v>1020</c:v>
                </c:pt>
                <c:pt idx="2321">
                  <c:v>1015</c:v>
                </c:pt>
                <c:pt idx="2322">
                  <c:v>1020</c:v>
                </c:pt>
                <c:pt idx="2323">
                  <c:v>1050</c:v>
                </c:pt>
                <c:pt idx="2324">
                  <c:v>1015</c:v>
                </c:pt>
                <c:pt idx="2325">
                  <c:v>1020</c:v>
                </c:pt>
                <c:pt idx="2326">
                  <c:v>1025</c:v>
                </c:pt>
                <c:pt idx="2327">
                  <c:v>1035</c:v>
                </c:pt>
                <c:pt idx="2328">
                  <c:v>1035</c:v>
                </c:pt>
                <c:pt idx="2329">
                  <c:v>1020</c:v>
                </c:pt>
                <c:pt idx="2330">
                  <c:v>1015</c:v>
                </c:pt>
                <c:pt idx="2331">
                  <c:v>1020</c:v>
                </c:pt>
                <c:pt idx="2332">
                  <c:v>1040</c:v>
                </c:pt>
                <c:pt idx="2333">
                  <c:v>1045</c:v>
                </c:pt>
                <c:pt idx="2334">
                  <c:v>1040</c:v>
                </c:pt>
                <c:pt idx="2335">
                  <c:v>1035</c:v>
                </c:pt>
                <c:pt idx="2336">
                  <c:v>1030</c:v>
                </c:pt>
                <c:pt idx="2337">
                  <c:v>1025</c:v>
                </c:pt>
                <c:pt idx="2338">
                  <c:v>1030</c:v>
                </c:pt>
                <c:pt idx="2339">
                  <c:v>1030</c:v>
                </c:pt>
                <c:pt idx="2340">
                  <c:v>1020</c:v>
                </c:pt>
                <c:pt idx="2341">
                  <c:v>1035</c:v>
                </c:pt>
                <c:pt idx="2342">
                  <c:v>1030</c:v>
                </c:pt>
                <c:pt idx="2343">
                  <c:v>1020</c:v>
                </c:pt>
                <c:pt idx="2344">
                  <c:v>1020</c:v>
                </c:pt>
                <c:pt idx="2345">
                  <c:v>1030</c:v>
                </c:pt>
                <c:pt idx="2346">
                  <c:v>1030</c:v>
                </c:pt>
                <c:pt idx="2347">
                  <c:v>1035</c:v>
                </c:pt>
                <c:pt idx="2348">
                  <c:v>1030</c:v>
                </c:pt>
                <c:pt idx="2349">
                  <c:v>1040</c:v>
                </c:pt>
                <c:pt idx="2350">
                  <c:v>1050</c:v>
                </c:pt>
                <c:pt idx="2351">
                  <c:v>1045</c:v>
                </c:pt>
                <c:pt idx="2352">
                  <c:v>1025</c:v>
                </c:pt>
                <c:pt idx="2353">
                  <c:v>1015</c:v>
                </c:pt>
                <c:pt idx="2354">
                  <c:v>1025</c:v>
                </c:pt>
                <c:pt idx="2355">
                  <c:v>1025</c:v>
                </c:pt>
                <c:pt idx="2356">
                  <c:v>1015</c:v>
                </c:pt>
                <c:pt idx="2357">
                  <c:v>1015</c:v>
                </c:pt>
                <c:pt idx="2358">
                  <c:v>1025</c:v>
                </c:pt>
                <c:pt idx="2359">
                  <c:v>1045</c:v>
                </c:pt>
                <c:pt idx="2360">
                  <c:v>1035</c:v>
                </c:pt>
                <c:pt idx="2361">
                  <c:v>1030</c:v>
                </c:pt>
                <c:pt idx="2362">
                  <c:v>1030</c:v>
                </c:pt>
                <c:pt idx="2363">
                  <c:v>1040</c:v>
                </c:pt>
                <c:pt idx="2364">
                  <c:v>1035</c:v>
                </c:pt>
                <c:pt idx="2365">
                  <c:v>1040</c:v>
                </c:pt>
                <c:pt idx="2366">
                  <c:v>1030</c:v>
                </c:pt>
                <c:pt idx="2367">
                  <c:v>1040</c:v>
                </c:pt>
                <c:pt idx="2368">
                  <c:v>1045</c:v>
                </c:pt>
                <c:pt idx="2369">
                  <c:v>1015</c:v>
                </c:pt>
                <c:pt idx="2370">
                  <c:v>1040</c:v>
                </c:pt>
                <c:pt idx="2371">
                  <c:v>1010</c:v>
                </c:pt>
                <c:pt idx="2372">
                  <c:v>1030</c:v>
                </c:pt>
                <c:pt idx="2373">
                  <c:v>1040</c:v>
                </c:pt>
                <c:pt idx="2374">
                  <c:v>1025</c:v>
                </c:pt>
                <c:pt idx="2375">
                  <c:v>1045</c:v>
                </c:pt>
                <c:pt idx="2376">
                  <c:v>1025</c:v>
                </c:pt>
                <c:pt idx="2377">
                  <c:v>1055</c:v>
                </c:pt>
                <c:pt idx="2378">
                  <c:v>1020</c:v>
                </c:pt>
                <c:pt idx="2379">
                  <c:v>1045</c:v>
                </c:pt>
                <c:pt idx="2380">
                  <c:v>1030</c:v>
                </c:pt>
                <c:pt idx="2381">
                  <c:v>1020</c:v>
                </c:pt>
                <c:pt idx="2382">
                  <c:v>1030</c:v>
                </c:pt>
                <c:pt idx="2383">
                  <c:v>1020</c:v>
                </c:pt>
                <c:pt idx="2384">
                  <c:v>1035</c:v>
                </c:pt>
                <c:pt idx="2385">
                  <c:v>1025</c:v>
                </c:pt>
                <c:pt idx="2386">
                  <c:v>1030</c:v>
                </c:pt>
                <c:pt idx="2387">
                  <c:v>1030</c:v>
                </c:pt>
                <c:pt idx="2388">
                  <c:v>1020</c:v>
                </c:pt>
                <c:pt idx="2389">
                  <c:v>1035</c:v>
                </c:pt>
                <c:pt idx="2390">
                  <c:v>1050</c:v>
                </c:pt>
                <c:pt idx="2391">
                  <c:v>1025</c:v>
                </c:pt>
                <c:pt idx="2392">
                  <c:v>1030</c:v>
                </c:pt>
                <c:pt idx="2393">
                  <c:v>1035</c:v>
                </c:pt>
                <c:pt idx="2394">
                  <c:v>1030</c:v>
                </c:pt>
                <c:pt idx="2395">
                  <c:v>1030</c:v>
                </c:pt>
                <c:pt idx="2396">
                  <c:v>1040</c:v>
                </c:pt>
                <c:pt idx="2397">
                  <c:v>1035</c:v>
                </c:pt>
                <c:pt idx="2398">
                  <c:v>1025</c:v>
                </c:pt>
                <c:pt idx="2399">
                  <c:v>1030</c:v>
                </c:pt>
                <c:pt idx="2400">
                  <c:v>1030</c:v>
                </c:pt>
                <c:pt idx="2401">
                  <c:v>1035</c:v>
                </c:pt>
                <c:pt idx="2402">
                  <c:v>1025</c:v>
                </c:pt>
                <c:pt idx="2403">
                  <c:v>1010</c:v>
                </c:pt>
                <c:pt idx="2404">
                  <c:v>1020</c:v>
                </c:pt>
                <c:pt idx="2405">
                  <c:v>1030</c:v>
                </c:pt>
                <c:pt idx="2406">
                  <c:v>1035</c:v>
                </c:pt>
                <c:pt idx="2407">
                  <c:v>1020</c:v>
                </c:pt>
                <c:pt idx="2408">
                  <c:v>1015</c:v>
                </c:pt>
                <c:pt idx="2409">
                  <c:v>1025</c:v>
                </c:pt>
                <c:pt idx="2410">
                  <c:v>1045</c:v>
                </c:pt>
                <c:pt idx="2411">
                  <c:v>1035</c:v>
                </c:pt>
                <c:pt idx="2412">
                  <c:v>1035</c:v>
                </c:pt>
                <c:pt idx="2413">
                  <c:v>1030</c:v>
                </c:pt>
                <c:pt idx="2414">
                  <c:v>1045</c:v>
                </c:pt>
                <c:pt idx="2415">
                  <c:v>1030</c:v>
                </c:pt>
                <c:pt idx="2416">
                  <c:v>1020</c:v>
                </c:pt>
                <c:pt idx="2417">
                  <c:v>1035</c:v>
                </c:pt>
                <c:pt idx="2418">
                  <c:v>1010</c:v>
                </c:pt>
                <c:pt idx="2419">
                  <c:v>1020</c:v>
                </c:pt>
                <c:pt idx="2420">
                  <c:v>1025</c:v>
                </c:pt>
                <c:pt idx="2421">
                  <c:v>1015</c:v>
                </c:pt>
                <c:pt idx="2422">
                  <c:v>1015</c:v>
                </c:pt>
                <c:pt idx="2423">
                  <c:v>1040</c:v>
                </c:pt>
                <c:pt idx="2424">
                  <c:v>1030</c:v>
                </c:pt>
                <c:pt idx="2425">
                  <c:v>1035</c:v>
                </c:pt>
                <c:pt idx="2426">
                  <c:v>1015</c:v>
                </c:pt>
                <c:pt idx="2427">
                  <c:v>1020</c:v>
                </c:pt>
                <c:pt idx="2428">
                  <c:v>1040</c:v>
                </c:pt>
                <c:pt idx="2429">
                  <c:v>1000</c:v>
                </c:pt>
                <c:pt idx="2430">
                  <c:v>1020</c:v>
                </c:pt>
                <c:pt idx="2431">
                  <c:v>1040</c:v>
                </c:pt>
                <c:pt idx="2432">
                  <c:v>1025</c:v>
                </c:pt>
                <c:pt idx="2433">
                  <c:v>1000</c:v>
                </c:pt>
                <c:pt idx="2434">
                  <c:v>1020</c:v>
                </c:pt>
                <c:pt idx="2435">
                  <c:v>1010</c:v>
                </c:pt>
                <c:pt idx="2436">
                  <c:v>1010</c:v>
                </c:pt>
                <c:pt idx="2437">
                  <c:v>1040</c:v>
                </c:pt>
                <c:pt idx="2438">
                  <c:v>1035</c:v>
                </c:pt>
                <c:pt idx="2439">
                  <c:v>1050</c:v>
                </c:pt>
                <c:pt idx="2440">
                  <c:v>1005</c:v>
                </c:pt>
                <c:pt idx="2441">
                  <c:v>1015</c:v>
                </c:pt>
                <c:pt idx="2442">
                  <c:v>1010</c:v>
                </c:pt>
                <c:pt idx="2443">
                  <c:v>1030</c:v>
                </c:pt>
                <c:pt idx="2444">
                  <c:v>1025</c:v>
                </c:pt>
                <c:pt idx="2445">
                  <c:v>1025</c:v>
                </c:pt>
                <c:pt idx="2446">
                  <c:v>1025</c:v>
                </c:pt>
                <c:pt idx="2447">
                  <c:v>1030</c:v>
                </c:pt>
                <c:pt idx="2448">
                  <c:v>1050</c:v>
                </c:pt>
                <c:pt idx="2449">
                  <c:v>1040</c:v>
                </c:pt>
                <c:pt idx="2450">
                  <c:v>1030</c:v>
                </c:pt>
                <c:pt idx="2451">
                  <c:v>1015</c:v>
                </c:pt>
                <c:pt idx="2452">
                  <c:v>1020</c:v>
                </c:pt>
                <c:pt idx="2453">
                  <c:v>1025</c:v>
                </c:pt>
                <c:pt idx="2454">
                  <c:v>1030</c:v>
                </c:pt>
                <c:pt idx="2455">
                  <c:v>1025</c:v>
                </c:pt>
                <c:pt idx="2456">
                  <c:v>1015</c:v>
                </c:pt>
                <c:pt idx="2457">
                  <c:v>1025</c:v>
                </c:pt>
                <c:pt idx="2458">
                  <c:v>1020</c:v>
                </c:pt>
                <c:pt idx="2459">
                  <c:v>1010</c:v>
                </c:pt>
                <c:pt idx="2460">
                  <c:v>1015</c:v>
                </c:pt>
                <c:pt idx="2461">
                  <c:v>1010</c:v>
                </c:pt>
                <c:pt idx="2462">
                  <c:v>1015</c:v>
                </c:pt>
                <c:pt idx="2463">
                  <c:v>1025</c:v>
                </c:pt>
                <c:pt idx="2464">
                  <c:v>1025</c:v>
                </c:pt>
                <c:pt idx="2465">
                  <c:v>1030</c:v>
                </c:pt>
                <c:pt idx="2466">
                  <c:v>1030</c:v>
                </c:pt>
                <c:pt idx="2467">
                  <c:v>1055</c:v>
                </c:pt>
                <c:pt idx="2468">
                  <c:v>1040</c:v>
                </c:pt>
                <c:pt idx="2469">
                  <c:v>1030</c:v>
                </c:pt>
                <c:pt idx="2470">
                  <c:v>1035</c:v>
                </c:pt>
                <c:pt idx="2471">
                  <c:v>1030</c:v>
                </c:pt>
                <c:pt idx="2472">
                  <c:v>1030</c:v>
                </c:pt>
                <c:pt idx="2473">
                  <c:v>1030</c:v>
                </c:pt>
                <c:pt idx="2474">
                  <c:v>1035</c:v>
                </c:pt>
                <c:pt idx="2475">
                  <c:v>1030</c:v>
                </c:pt>
                <c:pt idx="2476">
                  <c:v>1035</c:v>
                </c:pt>
                <c:pt idx="2477">
                  <c:v>1045</c:v>
                </c:pt>
                <c:pt idx="2478">
                  <c:v>1030</c:v>
                </c:pt>
                <c:pt idx="2479">
                  <c:v>1025</c:v>
                </c:pt>
                <c:pt idx="2480">
                  <c:v>1025</c:v>
                </c:pt>
                <c:pt idx="2481">
                  <c:v>1020</c:v>
                </c:pt>
                <c:pt idx="2482">
                  <c:v>1035</c:v>
                </c:pt>
                <c:pt idx="2483">
                  <c:v>1010</c:v>
                </c:pt>
                <c:pt idx="2484">
                  <c:v>1005</c:v>
                </c:pt>
                <c:pt idx="2485">
                  <c:v>1020</c:v>
                </c:pt>
                <c:pt idx="2486">
                  <c:v>1030</c:v>
                </c:pt>
                <c:pt idx="2487">
                  <c:v>1030</c:v>
                </c:pt>
                <c:pt idx="2488">
                  <c:v>1055</c:v>
                </c:pt>
                <c:pt idx="2489">
                  <c:v>1025</c:v>
                </c:pt>
                <c:pt idx="2490">
                  <c:v>1050</c:v>
                </c:pt>
                <c:pt idx="2491">
                  <c:v>1015</c:v>
                </c:pt>
                <c:pt idx="2492">
                  <c:v>1050</c:v>
                </c:pt>
                <c:pt idx="2493">
                  <c:v>1050</c:v>
                </c:pt>
                <c:pt idx="2494">
                  <c:v>1025</c:v>
                </c:pt>
                <c:pt idx="2495">
                  <c:v>1030</c:v>
                </c:pt>
                <c:pt idx="2496">
                  <c:v>1045</c:v>
                </c:pt>
                <c:pt idx="2497">
                  <c:v>1030</c:v>
                </c:pt>
                <c:pt idx="2498">
                  <c:v>1035</c:v>
                </c:pt>
                <c:pt idx="2499">
                  <c:v>1050</c:v>
                </c:pt>
                <c:pt idx="2500">
                  <c:v>1005</c:v>
                </c:pt>
                <c:pt idx="2501">
                  <c:v>1020</c:v>
                </c:pt>
                <c:pt idx="2502">
                  <c:v>1040</c:v>
                </c:pt>
                <c:pt idx="2503">
                  <c:v>1015</c:v>
                </c:pt>
                <c:pt idx="2504">
                  <c:v>1030</c:v>
                </c:pt>
                <c:pt idx="2505">
                  <c:v>1035</c:v>
                </c:pt>
                <c:pt idx="2506">
                  <c:v>1030</c:v>
                </c:pt>
                <c:pt idx="2507">
                  <c:v>1030</c:v>
                </c:pt>
                <c:pt idx="2508">
                  <c:v>1030</c:v>
                </c:pt>
                <c:pt idx="2509">
                  <c:v>1030</c:v>
                </c:pt>
                <c:pt idx="2510">
                  <c:v>1020</c:v>
                </c:pt>
                <c:pt idx="2511">
                  <c:v>1030</c:v>
                </c:pt>
                <c:pt idx="2512">
                  <c:v>1025</c:v>
                </c:pt>
                <c:pt idx="2513">
                  <c:v>1025</c:v>
                </c:pt>
                <c:pt idx="2514">
                  <c:v>1025</c:v>
                </c:pt>
                <c:pt idx="2515">
                  <c:v>1045</c:v>
                </c:pt>
                <c:pt idx="2516">
                  <c:v>1050</c:v>
                </c:pt>
                <c:pt idx="2517">
                  <c:v>1040</c:v>
                </c:pt>
                <c:pt idx="2518">
                  <c:v>1030</c:v>
                </c:pt>
                <c:pt idx="2519">
                  <c:v>1035</c:v>
                </c:pt>
                <c:pt idx="2520">
                  <c:v>1030</c:v>
                </c:pt>
                <c:pt idx="2521">
                  <c:v>1020</c:v>
                </c:pt>
                <c:pt idx="2522">
                  <c:v>1025</c:v>
                </c:pt>
                <c:pt idx="2523">
                  <c:v>1020</c:v>
                </c:pt>
                <c:pt idx="2524">
                  <c:v>1035</c:v>
                </c:pt>
                <c:pt idx="2525">
                  <c:v>1040</c:v>
                </c:pt>
                <c:pt idx="2526">
                  <c:v>1030</c:v>
                </c:pt>
                <c:pt idx="2527">
                  <c:v>1025</c:v>
                </c:pt>
                <c:pt idx="2528">
                  <c:v>1035</c:v>
                </c:pt>
                <c:pt idx="2529">
                  <c:v>1025</c:v>
                </c:pt>
                <c:pt idx="2530">
                  <c:v>1015</c:v>
                </c:pt>
                <c:pt idx="2531">
                  <c:v>1020</c:v>
                </c:pt>
                <c:pt idx="2532">
                  <c:v>1025</c:v>
                </c:pt>
                <c:pt idx="2533">
                  <c:v>1015</c:v>
                </c:pt>
                <c:pt idx="2534">
                  <c:v>1040</c:v>
                </c:pt>
                <c:pt idx="2535">
                  <c:v>1015</c:v>
                </c:pt>
                <c:pt idx="2536">
                  <c:v>1015</c:v>
                </c:pt>
                <c:pt idx="2537">
                  <c:v>1010</c:v>
                </c:pt>
                <c:pt idx="2538">
                  <c:v>1020</c:v>
                </c:pt>
                <c:pt idx="2539">
                  <c:v>1030</c:v>
                </c:pt>
                <c:pt idx="2540">
                  <c:v>1045</c:v>
                </c:pt>
                <c:pt idx="2541">
                  <c:v>1035</c:v>
                </c:pt>
                <c:pt idx="2542">
                  <c:v>1035</c:v>
                </c:pt>
                <c:pt idx="2543">
                  <c:v>1025</c:v>
                </c:pt>
                <c:pt idx="2544">
                  <c:v>1025</c:v>
                </c:pt>
                <c:pt idx="2545">
                  <c:v>1035</c:v>
                </c:pt>
                <c:pt idx="2546">
                  <c:v>1035</c:v>
                </c:pt>
                <c:pt idx="2547">
                  <c:v>1040</c:v>
                </c:pt>
                <c:pt idx="2548">
                  <c:v>1025</c:v>
                </c:pt>
                <c:pt idx="2549">
                  <c:v>1025</c:v>
                </c:pt>
                <c:pt idx="2550">
                  <c:v>1025</c:v>
                </c:pt>
                <c:pt idx="2551">
                  <c:v>1015</c:v>
                </c:pt>
                <c:pt idx="2552">
                  <c:v>1020</c:v>
                </c:pt>
                <c:pt idx="2553">
                  <c:v>1035</c:v>
                </c:pt>
                <c:pt idx="2554">
                  <c:v>1040</c:v>
                </c:pt>
                <c:pt idx="2555">
                  <c:v>1025</c:v>
                </c:pt>
                <c:pt idx="2556">
                  <c:v>1040</c:v>
                </c:pt>
                <c:pt idx="2557">
                  <c:v>1070</c:v>
                </c:pt>
                <c:pt idx="2558">
                  <c:v>1055</c:v>
                </c:pt>
                <c:pt idx="2559">
                  <c:v>1025</c:v>
                </c:pt>
                <c:pt idx="2560">
                  <c:v>1035</c:v>
                </c:pt>
                <c:pt idx="2561">
                  <c:v>1045</c:v>
                </c:pt>
                <c:pt idx="2562">
                  <c:v>1025</c:v>
                </c:pt>
                <c:pt idx="2563">
                  <c:v>1020</c:v>
                </c:pt>
                <c:pt idx="2564">
                  <c:v>1020</c:v>
                </c:pt>
                <c:pt idx="2565">
                  <c:v>1025</c:v>
                </c:pt>
                <c:pt idx="2566">
                  <c:v>1020</c:v>
                </c:pt>
                <c:pt idx="2567">
                  <c:v>1025</c:v>
                </c:pt>
                <c:pt idx="2568">
                  <c:v>1030</c:v>
                </c:pt>
                <c:pt idx="2569">
                  <c:v>1035</c:v>
                </c:pt>
                <c:pt idx="2570">
                  <c:v>1055</c:v>
                </c:pt>
                <c:pt idx="2571">
                  <c:v>1055</c:v>
                </c:pt>
                <c:pt idx="2572">
                  <c:v>1030</c:v>
                </c:pt>
                <c:pt idx="2573">
                  <c:v>1020</c:v>
                </c:pt>
                <c:pt idx="2574">
                  <c:v>1035</c:v>
                </c:pt>
                <c:pt idx="2575">
                  <c:v>1040</c:v>
                </c:pt>
                <c:pt idx="2576">
                  <c:v>1035</c:v>
                </c:pt>
                <c:pt idx="2577">
                  <c:v>1020</c:v>
                </c:pt>
                <c:pt idx="2578">
                  <c:v>1020</c:v>
                </c:pt>
                <c:pt idx="2579">
                  <c:v>1035</c:v>
                </c:pt>
                <c:pt idx="2580">
                  <c:v>1035</c:v>
                </c:pt>
                <c:pt idx="2581">
                  <c:v>1020</c:v>
                </c:pt>
                <c:pt idx="2582">
                  <c:v>1025</c:v>
                </c:pt>
                <c:pt idx="2583">
                  <c:v>1020</c:v>
                </c:pt>
                <c:pt idx="2584">
                  <c:v>1020</c:v>
                </c:pt>
                <c:pt idx="2585">
                  <c:v>1035</c:v>
                </c:pt>
                <c:pt idx="2586">
                  <c:v>1035</c:v>
                </c:pt>
                <c:pt idx="2587">
                  <c:v>1025</c:v>
                </c:pt>
                <c:pt idx="2588">
                  <c:v>1030</c:v>
                </c:pt>
                <c:pt idx="2589">
                  <c:v>1045</c:v>
                </c:pt>
                <c:pt idx="2590">
                  <c:v>1040</c:v>
                </c:pt>
                <c:pt idx="2591">
                  <c:v>1015</c:v>
                </c:pt>
                <c:pt idx="2592">
                  <c:v>1025</c:v>
                </c:pt>
                <c:pt idx="2593">
                  <c:v>1040</c:v>
                </c:pt>
                <c:pt idx="2594">
                  <c:v>1020</c:v>
                </c:pt>
                <c:pt idx="2595">
                  <c:v>1020</c:v>
                </c:pt>
                <c:pt idx="2596">
                  <c:v>1025</c:v>
                </c:pt>
                <c:pt idx="2597">
                  <c:v>1020</c:v>
                </c:pt>
                <c:pt idx="2598">
                  <c:v>1035</c:v>
                </c:pt>
                <c:pt idx="2599">
                  <c:v>1015</c:v>
                </c:pt>
                <c:pt idx="2600">
                  <c:v>1035</c:v>
                </c:pt>
                <c:pt idx="2601">
                  <c:v>1015</c:v>
                </c:pt>
                <c:pt idx="2602">
                  <c:v>1025</c:v>
                </c:pt>
                <c:pt idx="2603">
                  <c:v>1015</c:v>
                </c:pt>
                <c:pt idx="2604">
                  <c:v>1020</c:v>
                </c:pt>
                <c:pt idx="2605">
                  <c:v>1035</c:v>
                </c:pt>
                <c:pt idx="2606">
                  <c:v>1010</c:v>
                </c:pt>
                <c:pt idx="2607">
                  <c:v>1050</c:v>
                </c:pt>
                <c:pt idx="2608">
                  <c:v>1045</c:v>
                </c:pt>
                <c:pt idx="2609">
                  <c:v>1035</c:v>
                </c:pt>
                <c:pt idx="2610">
                  <c:v>1045</c:v>
                </c:pt>
                <c:pt idx="2611">
                  <c:v>1025</c:v>
                </c:pt>
                <c:pt idx="2612">
                  <c:v>1040</c:v>
                </c:pt>
                <c:pt idx="2613">
                  <c:v>1025</c:v>
                </c:pt>
                <c:pt idx="2614">
                  <c:v>1015</c:v>
                </c:pt>
                <c:pt idx="2615">
                  <c:v>1015</c:v>
                </c:pt>
                <c:pt idx="2616">
                  <c:v>1025</c:v>
                </c:pt>
                <c:pt idx="2617">
                  <c:v>1025</c:v>
                </c:pt>
                <c:pt idx="2618">
                  <c:v>1040</c:v>
                </c:pt>
                <c:pt idx="2619">
                  <c:v>1020</c:v>
                </c:pt>
                <c:pt idx="2620">
                  <c:v>1030</c:v>
                </c:pt>
                <c:pt idx="2621">
                  <c:v>1015</c:v>
                </c:pt>
                <c:pt idx="2622">
                  <c:v>1030</c:v>
                </c:pt>
                <c:pt idx="2623">
                  <c:v>1035</c:v>
                </c:pt>
                <c:pt idx="2624">
                  <c:v>1020</c:v>
                </c:pt>
                <c:pt idx="2625">
                  <c:v>1015</c:v>
                </c:pt>
                <c:pt idx="2626">
                  <c:v>1020</c:v>
                </c:pt>
                <c:pt idx="2627">
                  <c:v>1025</c:v>
                </c:pt>
                <c:pt idx="2628">
                  <c:v>1020</c:v>
                </c:pt>
                <c:pt idx="2629">
                  <c:v>1030</c:v>
                </c:pt>
                <c:pt idx="2630">
                  <c:v>1030</c:v>
                </c:pt>
                <c:pt idx="2631">
                  <c:v>1020</c:v>
                </c:pt>
                <c:pt idx="2632">
                  <c:v>1020</c:v>
                </c:pt>
                <c:pt idx="2633">
                  <c:v>1020</c:v>
                </c:pt>
                <c:pt idx="2634">
                  <c:v>1025</c:v>
                </c:pt>
                <c:pt idx="2635">
                  <c:v>1030</c:v>
                </c:pt>
                <c:pt idx="2636">
                  <c:v>1030</c:v>
                </c:pt>
                <c:pt idx="2637">
                  <c:v>1025</c:v>
                </c:pt>
                <c:pt idx="2638">
                  <c:v>1020</c:v>
                </c:pt>
                <c:pt idx="2639">
                  <c:v>1020</c:v>
                </c:pt>
                <c:pt idx="2640">
                  <c:v>1015</c:v>
                </c:pt>
                <c:pt idx="2641">
                  <c:v>1025</c:v>
                </c:pt>
                <c:pt idx="2642">
                  <c:v>1030</c:v>
                </c:pt>
                <c:pt idx="2643">
                  <c:v>1025</c:v>
                </c:pt>
                <c:pt idx="2644">
                  <c:v>1010</c:v>
                </c:pt>
                <c:pt idx="2645">
                  <c:v>1010</c:v>
                </c:pt>
                <c:pt idx="2646">
                  <c:v>1020</c:v>
                </c:pt>
                <c:pt idx="2647">
                  <c:v>1035</c:v>
                </c:pt>
                <c:pt idx="2648">
                  <c:v>1030</c:v>
                </c:pt>
                <c:pt idx="2649">
                  <c:v>1030</c:v>
                </c:pt>
                <c:pt idx="2650">
                  <c:v>1035</c:v>
                </c:pt>
                <c:pt idx="2651">
                  <c:v>1020</c:v>
                </c:pt>
                <c:pt idx="2652">
                  <c:v>1030</c:v>
                </c:pt>
                <c:pt idx="2653">
                  <c:v>1050</c:v>
                </c:pt>
                <c:pt idx="2654">
                  <c:v>1035</c:v>
                </c:pt>
                <c:pt idx="2655">
                  <c:v>1030</c:v>
                </c:pt>
                <c:pt idx="2656">
                  <c:v>1040</c:v>
                </c:pt>
                <c:pt idx="2657">
                  <c:v>1040</c:v>
                </c:pt>
                <c:pt idx="2658">
                  <c:v>1015</c:v>
                </c:pt>
                <c:pt idx="2659">
                  <c:v>1035</c:v>
                </c:pt>
                <c:pt idx="2660">
                  <c:v>1080</c:v>
                </c:pt>
                <c:pt idx="2661">
                  <c:v>1095</c:v>
                </c:pt>
                <c:pt idx="2662">
                  <c:v>1090</c:v>
                </c:pt>
                <c:pt idx="2663">
                  <c:v>1035</c:v>
                </c:pt>
                <c:pt idx="2664">
                  <c:v>1085</c:v>
                </c:pt>
                <c:pt idx="2665">
                  <c:v>1055</c:v>
                </c:pt>
                <c:pt idx="2666">
                  <c:v>1065</c:v>
                </c:pt>
                <c:pt idx="2667">
                  <c:v>1120</c:v>
                </c:pt>
                <c:pt idx="2668">
                  <c:v>1220</c:v>
                </c:pt>
                <c:pt idx="2669">
                  <c:v>1175</c:v>
                </c:pt>
                <c:pt idx="2670">
                  <c:v>1145</c:v>
                </c:pt>
                <c:pt idx="2671">
                  <c:v>1115</c:v>
                </c:pt>
                <c:pt idx="2672">
                  <c:v>1155</c:v>
                </c:pt>
                <c:pt idx="2673">
                  <c:v>1185</c:v>
                </c:pt>
                <c:pt idx="2674">
                  <c:v>1170</c:v>
                </c:pt>
                <c:pt idx="2675">
                  <c:v>1155</c:v>
                </c:pt>
                <c:pt idx="2676">
                  <c:v>1180</c:v>
                </c:pt>
                <c:pt idx="2677">
                  <c:v>1125</c:v>
                </c:pt>
                <c:pt idx="2678">
                  <c:v>1095</c:v>
                </c:pt>
                <c:pt idx="2679">
                  <c:v>1135</c:v>
                </c:pt>
                <c:pt idx="2680">
                  <c:v>1115</c:v>
                </c:pt>
                <c:pt idx="2681">
                  <c:v>1105</c:v>
                </c:pt>
                <c:pt idx="2682">
                  <c:v>1100</c:v>
                </c:pt>
                <c:pt idx="2683">
                  <c:v>1090</c:v>
                </c:pt>
                <c:pt idx="2684">
                  <c:v>1085</c:v>
                </c:pt>
                <c:pt idx="2685">
                  <c:v>1105</c:v>
                </c:pt>
                <c:pt idx="2686">
                  <c:v>1085</c:v>
                </c:pt>
                <c:pt idx="2687">
                  <c:v>1070</c:v>
                </c:pt>
                <c:pt idx="2688">
                  <c:v>1050</c:v>
                </c:pt>
                <c:pt idx="2689">
                  <c:v>1055</c:v>
                </c:pt>
                <c:pt idx="2690">
                  <c:v>1065</c:v>
                </c:pt>
                <c:pt idx="2691">
                  <c:v>1040</c:v>
                </c:pt>
                <c:pt idx="2692">
                  <c:v>1035</c:v>
                </c:pt>
                <c:pt idx="2693">
                  <c:v>1050</c:v>
                </c:pt>
                <c:pt idx="2694">
                  <c:v>1050</c:v>
                </c:pt>
                <c:pt idx="2695">
                  <c:v>1035</c:v>
                </c:pt>
                <c:pt idx="2696">
                  <c:v>1020</c:v>
                </c:pt>
                <c:pt idx="2697">
                  <c:v>1025</c:v>
                </c:pt>
                <c:pt idx="2698">
                  <c:v>1025</c:v>
                </c:pt>
                <c:pt idx="2699">
                  <c:v>1030</c:v>
                </c:pt>
                <c:pt idx="2700">
                  <c:v>1030</c:v>
                </c:pt>
                <c:pt idx="2701">
                  <c:v>1025</c:v>
                </c:pt>
                <c:pt idx="2702">
                  <c:v>1025</c:v>
                </c:pt>
                <c:pt idx="2703">
                  <c:v>1020</c:v>
                </c:pt>
                <c:pt idx="2704">
                  <c:v>1025</c:v>
                </c:pt>
                <c:pt idx="2705">
                  <c:v>1025</c:v>
                </c:pt>
                <c:pt idx="2706">
                  <c:v>1020</c:v>
                </c:pt>
                <c:pt idx="2707">
                  <c:v>1030</c:v>
                </c:pt>
                <c:pt idx="2708">
                  <c:v>1010</c:v>
                </c:pt>
                <c:pt idx="2709">
                  <c:v>1010</c:v>
                </c:pt>
                <c:pt idx="2710">
                  <c:v>1030</c:v>
                </c:pt>
                <c:pt idx="2711">
                  <c:v>1020</c:v>
                </c:pt>
                <c:pt idx="2712">
                  <c:v>1010</c:v>
                </c:pt>
                <c:pt idx="2713">
                  <c:v>1025</c:v>
                </c:pt>
                <c:pt idx="2714">
                  <c:v>1015</c:v>
                </c:pt>
                <c:pt idx="2715">
                  <c:v>1030</c:v>
                </c:pt>
                <c:pt idx="2716">
                  <c:v>1015</c:v>
                </c:pt>
                <c:pt idx="2717">
                  <c:v>1025</c:v>
                </c:pt>
                <c:pt idx="2718">
                  <c:v>1050</c:v>
                </c:pt>
                <c:pt idx="2719">
                  <c:v>1020</c:v>
                </c:pt>
                <c:pt idx="2720">
                  <c:v>1035</c:v>
                </c:pt>
                <c:pt idx="2721">
                  <c:v>1040</c:v>
                </c:pt>
                <c:pt idx="2722">
                  <c:v>1020</c:v>
                </c:pt>
                <c:pt idx="2723">
                  <c:v>1005</c:v>
                </c:pt>
                <c:pt idx="2724">
                  <c:v>1025</c:v>
                </c:pt>
                <c:pt idx="2725">
                  <c:v>1020</c:v>
                </c:pt>
                <c:pt idx="2726">
                  <c:v>1030</c:v>
                </c:pt>
                <c:pt idx="2727">
                  <c:v>1005</c:v>
                </c:pt>
                <c:pt idx="2728">
                  <c:v>1020</c:v>
                </c:pt>
                <c:pt idx="2729">
                  <c:v>1020</c:v>
                </c:pt>
                <c:pt idx="2730">
                  <c:v>1015</c:v>
                </c:pt>
                <c:pt idx="2731">
                  <c:v>1020</c:v>
                </c:pt>
                <c:pt idx="2732">
                  <c:v>1040</c:v>
                </c:pt>
                <c:pt idx="2733">
                  <c:v>1020</c:v>
                </c:pt>
                <c:pt idx="2734">
                  <c:v>1030</c:v>
                </c:pt>
                <c:pt idx="2735">
                  <c:v>1015</c:v>
                </c:pt>
                <c:pt idx="2736">
                  <c:v>1020</c:v>
                </c:pt>
                <c:pt idx="2737">
                  <c:v>1020</c:v>
                </c:pt>
                <c:pt idx="2738">
                  <c:v>1035</c:v>
                </c:pt>
                <c:pt idx="2739">
                  <c:v>1045</c:v>
                </c:pt>
                <c:pt idx="2740">
                  <c:v>1040</c:v>
                </c:pt>
                <c:pt idx="2741">
                  <c:v>1030</c:v>
                </c:pt>
                <c:pt idx="2742">
                  <c:v>1030</c:v>
                </c:pt>
                <c:pt idx="2743">
                  <c:v>1030</c:v>
                </c:pt>
                <c:pt idx="2744">
                  <c:v>1025</c:v>
                </c:pt>
                <c:pt idx="2745">
                  <c:v>1035</c:v>
                </c:pt>
                <c:pt idx="2746">
                  <c:v>1055</c:v>
                </c:pt>
                <c:pt idx="2747">
                  <c:v>1050</c:v>
                </c:pt>
                <c:pt idx="2748">
                  <c:v>1035</c:v>
                </c:pt>
                <c:pt idx="2749">
                  <c:v>1050</c:v>
                </c:pt>
                <c:pt idx="2750">
                  <c:v>1040</c:v>
                </c:pt>
                <c:pt idx="2751">
                  <c:v>1040</c:v>
                </c:pt>
                <c:pt idx="2752">
                  <c:v>1040</c:v>
                </c:pt>
                <c:pt idx="2753">
                  <c:v>1035</c:v>
                </c:pt>
                <c:pt idx="2754">
                  <c:v>1055</c:v>
                </c:pt>
                <c:pt idx="2755">
                  <c:v>1060</c:v>
                </c:pt>
                <c:pt idx="2756">
                  <c:v>1045</c:v>
                </c:pt>
                <c:pt idx="2757">
                  <c:v>1035</c:v>
                </c:pt>
                <c:pt idx="2758">
                  <c:v>1045</c:v>
                </c:pt>
                <c:pt idx="2759">
                  <c:v>1040</c:v>
                </c:pt>
                <c:pt idx="2760">
                  <c:v>1030</c:v>
                </c:pt>
                <c:pt idx="2761">
                  <c:v>1035</c:v>
                </c:pt>
                <c:pt idx="2762">
                  <c:v>1040</c:v>
                </c:pt>
                <c:pt idx="2763">
                  <c:v>1025</c:v>
                </c:pt>
                <c:pt idx="2764">
                  <c:v>1035</c:v>
                </c:pt>
                <c:pt idx="2765">
                  <c:v>1050</c:v>
                </c:pt>
                <c:pt idx="2766">
                  <c:v>1045</c:v>
                </c:pt>
                <c:pt idx="2767">
                  <c:v>1030</c:v>
                </c:pt>
                <c:pt idx="2768">
                  <c:v>1020</c:v>
                </c:pt>
                <c:pt idx="2769">
                  <c:v>1020</c:v>
                </c:pt>
                <c:pt idx="2770">
                  <c:v>1035</c:v>
                </c:pt>
                <c:pt idx="2771">
                  <c:v>1035</c:v>
                </c:pt>
                <c:pt idx="2772">
                  <c:v>1015</c:v>
                </c:pt>
                <c:pt idx="2773">
                  <c:v>1040</c:v>
                </c:pt>
                <c:pt idx="2774">
                  <c:v>1020</c:v>
                </c:pt>
                <c:pt idx="2775">
                  <c:v>1025</c:v>
                </c:pt>
                <c:pt idx="2776">
                  <c:v>1005</c:v>
                </c:pt>
                <c:pt idx="2777">
                  <c:v>1035</c:v>
                </c:pt>
                <c:pt idx="2778">
                  <c:v>1040</c:v>
                </c:pt>
                <c:pt idx="2779">
                  <c:v>1045</c:v>
                </c:pt>
                <c:pt idx="2780">
                  <c:v>1040</c:v>
                </c:pt>
                <c:pt idx="2781">
                  <c:v>1025</c:v>
                </c:pt>
                <c:pt idx="2782">
                  <c:v>1045</c:v>
                </c:pt>
                <c:pt idx="2783">
                  <c:v>1015</c:v>
                </c:pt>
                <c:pt idx="2784">
                  <c:v>1025</c:v>
                </c:pt>
                <c:pt idx="2785">
                  <c:v>1050</c:v>
                </c:pt>
                <c:pt idx="2786">
                  <c:v>1030</c:v>
                </c:pt>
                <c:pt idx="2787">
                  <c:v>1025</c:v>
                </c:pt>
                <c:pt idx="2788">
                  <c:v>1030</c:v>
                </c:pt>
                <c:pt idx="2789">
                  <c:v>1020</c:v>
                </c:pt>
                <c:pt idx="2790">
                  <c:v>1030</c:v>
                </c:pt>
                <c:pt idx="2791">
                  <c:v>1025</c:v>
                </c:pt>
                <c:pt idx="2792">
                  <c:v>1025</c:v>
                </c:pt>
                <c:pt idx="2793">
                  <c:v>1025</c:v>
                </c:pt>
                <c:pt idx="2794">
                  <c:v>1010</c:v>
                </c:pt>
                <c:pt idx="2795">
                  <c:v>1020</c:v>
                </c:pt>
                <c:pt idx="2796">
                  <c:v>1030</c:v>
                </c:pt>
                <c:pt idx="2797">
                  <c:v>1030</c:v>
                </c:pt>
                <c:pt idx="2798">
                  <c:v>1025</c:v>
                </c:pt>
                <c:pt idx="2799">
                  <c:v>1030</c:v>
                </c:pt>
                <c:pt idx="2800">
                  <c:v>1025</c:v>
                </c:pt>
                <c:pt idx="2801">
                  <c:v>1030</c:v>
                </c:pt>
                <c:pt idx="2802">
                  <c:v>1035</c:v>
                </c:pt>
                <c:pt idx="2803">
                  <c:v>1025</c:v>
                </c:pt>
                <c:pt idx="2804">
                  <c:v>1020</c:v>
                </c:pt>
                <c:pt idx="2805">
                  <c:v>1025</c:v>
                </c:pt>
                <c:pt idx="2806">
                  <c:v>1030</c:v>
                </c:pt>
                <c:pt idx="2807">
                  <c:v>1035</c:v>
                </c:pt>
                <c:pt idx="2808">
                  <c:v>1025</c:v>
                </c:pt>
                <c:pt idx="2809">
                  <c:v>1025</c:v>
                </c:pt>
                <c:pt idx="2810">
                  <c:v>1025</c:v>
                </c:pt>
                <c:pt idx="2811">
                  <c:v>1025</c:v>
                </c:pt>
                <c:pt idx="2812">
                  <c:v>1020</c:v>
                </c:pt>
                <c:pt idx="2813">
                  <c:v>1015</c:v>
                </c:pt>
                <c:pt idx="2814">
                  <c:v>1020</c:v>
                </c:pt>
                <c:pt idx="2815">
                  <c:v>1020</c:v>
                </c:pt>
                <c:pt idx="2816">
                  <c:v>1025</c:v>
                </c:pt>
                <c:pt idx="2817">
                  <c:v>1020</c:v>
                </c:pt>
                <c:pt idx="2818">
                  <c:v>1020</c:v>
                </c:pt>
                <c:pt idx="2819">
                  <c:v>1025</c:v>
                </c:pt>
                <c:pt idx="2820">
                  <c:v>1020</c:v>
                </c:pt>
                <c:pt idx="2821">
                  <c:v>1020</c:v>
                </c:pt>
                <c:pt idx="2822">
                  <c:v>1035</c:v>
                </c:pt>
                <c:pt idx="2823">
                  <c:v>1015</c:v>
                </c:pt>
                <c:pt idx="2824">
                  <c:v>1015</c:v>
                </c:pt>
                <c:pt idx="2825">
                  <c:v>1025</c:v>
                </c:pt>
                <c:pt idx="2826">
                  <c:v>1020</c:v>
                </c:pt>
                <c:pt idx="2827">
                  <c:v>1015</c:v>
                </c:pt>
                <c:pt idx="2828">
                  <c:v>1015</c:v>
                </c:pt>
                <c:pt idx="2829">
                  <c:v>1025</c:v>
                </c:pt>
                <c:pt idx="2830">
                  <c:v>1025</c:v>
                </c:pt>
                <c:pt idx="2831">
                  <c:v>1025</c:v>
                </c:pt>
                <c:pt idx="2832">
                  <c:v>1020</c:v>
                </c:pt>
                <c:pt idx="2833">
                  <c:v>1030</c:v>
                </c:pt>
                <c:pt idx="2834">
                  <c:v>1030</c:v>
                </c:pt>
                <c:pt idx="2835">
                  <c:v>1045</c:v>
                </c:pt>
                <c:pt idx="2836">
                  <c:v>1040</c:v>
                </c:pt>
                <c:pt idx="2837">
                  <c:v>1040</c:v>
                </c:pt>
                <c:pt idx="2838">
                  <c:v>1045</c:v>
                </c:pt>
                <c:pt idx="2839">
                  <c:v>1035</c:v>
                </c:pt>
                <c:pt idx="2840">
                  <c:v>1030</c:v>
                </c:pt>
                <c:pt idx="2841">
                  <c:v>1010</c:v>
                </c:pt>
                <c:pt idx="2842">
                  <c:v>1020</c:v>
                </c:pt>
                <c:pt idx="2843">
                  <c:v>1040</c:v>
                </c:pt>
                <c:pt idx="2844">
                  <c:v>1030</c:v>
                </c:pt>
                <c:pt idx="2845">
                  <c:v>1030</c:v>
                </c:pt>
                <c:pt idx="2846">
                  <c:v>1035</c:v>
                </c:pt>
                <c:pt idx="2847">
                  <c:v>1025</c:v>
                </c:pt>
                <c:pt idx="2848">
                  <c:v>1020</c:v>
                </c:pt>
                <c:pt idx="2849">
                  <c:v>1010</c:v>
                </c:pt>
                <c:pt idx="2850">
                  <c:v>1020</c:v>
                </c:pt>
                <c:pt idx="2851">
                  <c:v>1025</c:v>
                </c:pt>
                <c:pt idx="2852">
                  <c:v>1030</c:v>
                </c:pt>
                <c:pt idx="2853">
                  <c:v>1020</c:v>
                </c:pt>
                <c:pt idx="2854">
                  <c:v>1020</c:v>
                </c:pt>
                <c:pt idx="2855">
                  <c:v>1035</c:v>
                </c:pt>
                <c:pt idx="2856">
                  <c:v>1025</c:v>
                </c:pt>
                <c:pt idx="2857">
                  <c:v>1035</c:v>
                </c:pt>
                <c:pt idx="2858">
                  <c:v>1030</c:v>
                </c:pt>
                <c:pt idx="2859">
                  <c:v>1025</c:v>
                </c:pt>
                <c:pt idx="2860">
                  <c:v>1030</c:v>
                </c:pt>
                <c:pt idx="2861">
                  <c:v>1030</c:v>
                </c:pt>
                <c:pt idx="2862">
                  <c:v>1015</c:v>
                </c:pt>
                <c:pt idx="2863">
                  <c:v>1020</c:v>
                </c:pt>
                <c:pt idx="2864">
                  <c:v>1020</c:v>
                </c:pt>
                <c:pt idx="2865">
                  <c:v>1020</c:v>
                </c:pt>
                <c:pt idx="2866">
                  <c:v>1020</c:v>
                </c:pt>
                <c:pt idx="2867">
                  <c:v>1020</c:v>
                </c:pt>
                <c:pt idx="2868">
                  <c:v>1030</c:v>
                </c:pt>
                <c:pt idx="2869">
                  <c:v>1025</c:v>
                </c:pt>
                <c:pt idx="2870">
                  <c:v>1025</c:v>
                </c:pt>
                <c:pt idx="2871">
                  <c:v>1045</c:v>
                </c:pt>
                <c:pt idx="2872">
                  <c:v>1025</c:v>
                </c:pt>
                <c:pt idx="2873">
                  <c:v>1010</c:v>
                </c:pt>
                <c:pt idx="2874">
                  <c:v>1025</c:v>
                </c:pt>
                <c:pt idx="2875">
                  <c:v>1025</c:v>
                </c:pt>
                <c:pt idx="2876">
                  <c:v>1025</c:v>
                </c:pt>
                <c:pt idx="2877">
                  <c:v>1035</c:v>
                </c:pt>
                <c:pt idx="2878">
                  <c:v>1030</c:v>
                </c:pt>
                <c:pt idx="2879">
                  <c:v>1030</c:v>
                </c:pt>
                <c:pt idx="2880">
                  <c:v>1020</c:v>
                </c:pt>
                <c:pt idx="2881">
                  <c:v>1025</c:v>
                </c:pt>
                <c:pt idx="2882">
                  <c:v>1050</c:v>
                </c:pt>
                <c:pt idx="2883">
                  <c:v>1035</c:v>
                </c:pt>
                <c:pt idx="2884">
                  <c:v>1015</c:v>
                </c:pt>
                <c:pt idx="2885">
                  <c:v>1025</c:v>
                </c:pt>
                <c:pt idx="2886">
                  <c:v>1020</c:v>
                </c:pt>
                <c:pt idx="2887">
                  <c:v>1030</c:v>
                </c:pt>
                <c:pt idx="2888">
                  <c:v>1015</c:v>
                </c:pt>
                <c:pt idx="2889">
                  <c:v>1030</c:v>
                </c:pt>
                <c:pt idx="2890">
                  <c:v>1010</c:v>
                </c:pt>
                <c:pt idx="2891">
                  <c:v>1035</c:v>
                </c:pt>
                <c:pt idx="2892">
                  <c:v>1015</c:v>
                </c:pt>
                <c:pt idx="2893">
                  <c:v>1035</c:v>
                </c:pt>
                <c:pt idx="2894">
                  <c:v>1025</c:v>
                </c:pt>
                <c:pt idx="2895">
                  <c:v>1015</c:v>
                </c:pt>
                <c:pt idx="2896">
                  <c:v>1020</c:v>
                </c:pt>
                <c:pt idx="2897">
                  <c:v>1060</c:v>
                </c:pt>
                <c:pt idx="2898">
                  <c:v>1030</c:v>
                </c:pt>
                <c:pt idx="2899">
                  <c:v>1030</c:v>
                </c:pt>
                <c:pt idx="2900">
                  <c:v>1010</c:v>
                </c:pt>
                <c:pt idx="2901">
                  <c:v>1025</c:v>
                </c:pt>
                <c:pt idx="2902">
                  <c:v>1030</c:v>
                </c:pt>
                <c:pt idx="2903">
                  <c:v>1025</c:v>
                </c:pt>
                <c:pt idx="2904">
                  <c:v>1025</c:v>
                </c:pt>
                <c:pt idx="2905">
                  <c:v>1025</c:v>
                </c:pt>
                <c:pt idx="2906">
                  <c:v>1030</c:v>
                </c:pt>
                <c:pt idx="2907">
                  <c:v>1010</c:v>
                </c:pt>
                <c:pt idx="2908">
                  <c:v>1020</c:v>
                </c:pt>
                <c:pt idx="2909">
                  <c:v>1025</c:v>
                </c:pt>
                <c:pt idx="2910">
                  <c:v>1030</c:v>
                </c:pt>
                <c:pt idx="2911">
                  <c:v>1010</c:v>
                </c:pt>
                <c:pt idx="2912">
                  <c:v>1015</c:v>
                </c:pt>
                <c:pt idx="2913">
                  <c:v>1020</c:v>
                </c:pt>
                <c:pt idx="2914">
                  <c:v>1010</c:v>
                </c:pt>
                <c:pt idx="2915">
                  <c:v>1030</c:v>
                </c:pt>
                <c:pt idx="2916">
                  <c:v>1045</c:v>
                </c:pt>
                <c:pt idx="2917">
                  <c:v>1030</c:v>
                </c:pt>
                <c:pt idx="2918">
                  <c:v>1015</c:v>
                </c:pt>
                <c:pt idx="2919">
                  <c:v>1020</c:v>
                </c:pt>
                <c:pt idx="2920">
                  <c:v>1015</c:v>
                </c:pt>
                <c:pt idx="2921">
                  <c:v>1015</c:v>
                </c:pt>
                <c:pt idx="2922">
                  <c:v>1030</c:v>
                </c:pt>
                <c:pt idx="2923">
                  <c:v>1040</c:v>
                </c:pt>
                <c:pt idx="2924">
                  <c:v>1025</c:v>
                </c:pt>
                <c:pt idx="2925">
                  <c:v>1025</c:v>
                </c:pt>
                <c:pt idx="2926">
                  <c:v>1015</c:v>
                </c:pt>
                <c:pt idx="2927">
                  <c:v>1015</c:v>
                </c:pt>
                <c:pt idx="2928">
                  <c:v>1015</c:v>
                </c:pt>
                <c:pt idx="2929">
                  <c:v>1020</c:v>
                </c:pt>
                <c:pt idx="2930">
                  <c:v>1020</c:v>
                </c:pt>
                <c:pt idx="2931">
                  <c:v>1015</c:v>
                </c:pt>
                <c:pt idx="2932">
                  <c:v>1035</c:v>
                </c:pt>
                <c:pt idx="2933">
                  <c:v>1030</c:v>
                </c:pt>
                <c:pt idx="2934">
                  <c:v>1015</c:v>
                </c:pt>
                <c:pt idx="2935">
                  <c:v>1020</c:v>
                </c:pt>
                <c:pt idx="2936">
                  <c:v>1025</c:v>
                </c:pt>
                <c:pt idx="2937">
                  <c:v>1040</c:v>
                </c:pt>
                <c:pt idx="2938">
                  <c:v>1035</c:v>
                </c:pt>
                <c:pt idx="2939">
                  <c:v>1025</c:v>
                </c:pt>
                <c:pt idx="2940">
                  <c:v>1025</c:v>
                </c:pt>
                <c:pt idx="2941">
                  <c:v>1035</c:v>
                </c:pt>
                <c:pt idx="2942">
                  <c:v>1030</c:v>
                </c:pt>
                <c:pt idx="2943">
                  <c:v>1015</c:v>
                </c:pt>
                <c:pt idx="2944">
                  <c:v>1015</c:v>
                </c:pt>
                <c:pt idx="2945">
                  <c:v>1035</c:v>
                </c:pt>
                <c:pt idx="2946">
                  <c:v>1035</c:v>
                </c:pt>
                <c:pt idx="2947">
                  <c:v>1035</c:v>
                </c:pt>
                <c:pt idx="2948">
                  <c:v>1040</c:v>
                </c:pt>
                <c:pt idx="2949">
                  <c:v>1035</c:v>
                </c:pt>
                <c:pt idx="2950">
                  <c:v>1025</c:v>
                </c:pt>
                <c:pt idx="2951">
                  <c:v>1025</c:v>
                </c:pt>
                <c:pt idx="2952">
                  <c:v>1020</c:v>
                </c:pt>
                <c:pt idx="2953">
                  <c:v>1005</c:v>
                </c:pt>
                <c:pt idx="2954">
                  <c:v>1025</c:v>
                </c:pt>
                <c:pt idx="2955">
                  <c:v>1040</c:v>
                </c:pt>
                <c:pt idx="2956">
                  <c:v>1020</c:v>
                </c:pt>
                <c:pt idx="2957">
                  <c:v>1025</c:v>
                </c:pt>
                <c:pt idx="2958">
                  <c:v>1005</c:v>
                </c:pt>
                <c:pt idx="2959">
                  <c:v>1025</c:v>
                </c:pt>
                <c:pt idx="2960">
                  <c:v>1035</c:v>
                </c:pt>
                <c:pt idx="2961">
                  <c:v>1030</c:v>
                </c:pt>
                <c:pt idx="2962">
                  <c:v>1040</c:v>
                </c:pt>
                <c:pt idx="2963">
                  <c:v>1025</c:v>
                </c:pt>
                <c:pt idx="2964">
                  <c:v>1020</c:v>
                </c:pt>
                <c:pt idx="2965">
                  <c:v>1015</c:v>
                </c:pt>
                <c:pt idx="2966">
                  <c:v>1025</c:v>
                </c:pt>
                <c:pt idx="2967">
                  <c:v>1030</c:v>
                </c:pt>
                <c:pt idx="2968">
                  <c:v>1025</c:v>
                </c:pt>
                <c:pt idx="2969">
                  <c:v>1025</c:v>
                </c:pt>
                <c:pt idx="2970">
                  <c:v>1020</c:v>
                </c:pt>
                <c:pt idx="2971">
                  <c:v>1015</c:v>
                </c:pt>
                <c:pt idx="2972">
                  <c:v>1015</c:v>
                </c:pt>
                <c:pt idx="2973">
                  <c:v>1015</c:v>
                </c:pt>
                <c:pt idx="2974">
                  <c:v>1030</c:v>
                </c:pt>
                <c:pt idx="2975">
                  <c:v>1035</c:v>
                </c:pt>
                <c:pt idx="2976">
                  <c:v>1020</c:v>
                </c:pt>
                <c:pt idx="2977">
                  <c:v>1015</c:v>
                </c:pt>
                <c:pt idx="2978">
                  <c:v>1020</c:v>
                </c:pt>
                <c:pt idx="2979">
                  <c:v>1025</c:v>
                </c:pt>
                <c:pt idx="2980">
                  <c:v>1025</c:v>
                </c:pt>
                <c:pt idx="2981">
                  <c:v>1015</c:v>
                </c:pt>
                <c:pt idx="2982">
                  <c:v>1020</c:v>
                </c:pt>
                <c:pt idx="2983">
                  <c:v>1020</c:v>
                </c:pt>
                <c:pt idx="2984">
                  <c:v>1015</c:v>
                </c:pt>
                <c:pt idx="2985">
                  <c:v>1025</c:v>
                </c:pt>
                <c:pt idx="2986">
                  <c:v>1030</c:v>
                </c:pt>
                <c:pt idx="2987">
                  <c:v>1020</c:v>
                </c:pt>
                <c:pt idx="2988">
                  <c:v>1025</c:v>
                </c:pt>
                <c:pt idx="2989">
                  <c:v>1030</c:v>
                </c:pt>
                <c:pt idx="2990">
                  <c:v>1025</c:v>
                </c:pt>
                <c:pt idx="2991">
                  <c:v>1025</c:v>
                </c:pt>
                <c:pt idx="2992">
                  <c:v>1035</c:v>
                </c:pt>
                <c:pt idx="2993">
                  <c:v>1030</c:v>
                </c:pt>
                <c:pt idx="2994">
                  <c:v>1025</c:v>
                </c:pt>
                <c:pt idx="2995">
                  <c:v>1025</c:v>
                </c:pt>
                <c:pt idx="2996">
                  <c:v>1040</c:v>
                </c:pt>
                <c:pt idx="2997">
                  <c:v>1020</c:v>
                </c:pt>
                <c:pt idx="2998">
                  <c:v>1020</c:v>
                </c:pt>
                <c:pt idx="2999">
                  <c:v>1030</c:v>
                </c:pt>
                <c:pt idx="3000">
                  <c:v>1015</c:v>
                </c:pt>
                <c:pt idx="3001">
                  <c:v>1015</c:v>
                </c:pt>
                <c:pt idx="3002">
                  <c:v>1030</c:v>
                </c:pt>
                <c:pt idx="3003">
                  <c:v>1025</c:v>
                </c:pt>
                <c:pt idx="3004">
                  <c:v>1020</c:v>
                </c:pt>
                <c:pt idx="3005">
                  <c:v>1030</c:v>
                </c:pt>
                <c:pt idx="3006">
                  <c:v>1030</c:v>
                </c:pt>
                <c:pt idx="3007">
                  <c:v>1020</c:v>
                </c:pt>
                <c:pt idx="3008">
                  <c:v>1030</c:v>
                </c:pt>
                <c:pt idx="3009">
                  <c:v>1035</c:v>
                </c:pt>
                <c:pt idx="3010">
                  <c:v>1050</c:v>
                </c:pt>
                <c:pt idx="3011">
                  <c:v>1020</c:v>
                </c:pt>
                <c:pt idx="3012">
                  <c:v>1020</c:v>
                </c:pt>
                <c:pt idx="3013">
                  <c:v>1030</c:v>
                </c:pt>
                <c:pt idx="3014">
                  <c:v>1035</c:v>
                </c:pt>
                <c:pt idx="3015">
                  <c:v>1030</c:v>
                </c:pt>
                <c:pt idx="3016">
                  <c:v>1030</c:v>
                </c:pt>
                <c:pt idx="3017">
                  <c:v>1010</c:v>
                </c:pt>
                <c:pt idx="3018">
                  <c:v>1015</c:v>
                </c:pt>
                <c:pt idx="3019">
                  <c:v>1015</c:v>
                </c:pt>
                <c:pt idx="3020">
                  <c:v>1025</c:v>
                </c:pt>
                <c:pt idx="3021">
                  <c:v>1035</c:v>
                </c:pt>
                <c:pt idx="3022">
                  <c:v>1035</c:v>
                </c:pt>
                <c:pt idx="3023">
                  <c:v>1045</c:v>
                </c:pt>
                <c:pt idx="3024">
                  <c:v>1035</c:v>
                </c:pt>
                <c:pt idx="3025">
                  <c:v>1025</c:v>
                </c:pt>
                <c:pt idx="3026">
                  <c:v>1015</c:v>
                </c:pt>
                <c:pt idx="3027">
                  <c:v>1020</c:v>
                </c:pt>
                <c:pt idx="3028">
                  <c:v>1015</c:v>
                </c:pt>
                <c:pt idx="3029">
                  <c:v>1015</c:v>
                </c:pt>
                <c:pt idx="3030">
                  <c:v>1025</c:v>
                </c:pt>
                <c:pt idx="3031">
                  <c:v>1015</c:v>
                </c:pt>
                <c:pt idx="3032">
                  <c:v>1035</c:v>
                </c:pt>
                <c:pt idx="3033">
                  <c:v>1040</c:v>
                </c:pt>
                <c:pt idx="3034">
                  <c:v>1035</c:v>
                </c:pt>
                <c:pt idx="3035">
                  <c:v>1020</c:v>
                </c:pt>
                <c:pt idx="3036">
                  <c:v>1015</c:v>
                </c:pt>
                <c:pt idx="3037">
                  <c:v>1020</c:v>
                </c:pt>
                <c:pt idx="3038">
                  <c:v>1015</c:v>
                </c:pt>
                <c:pt idx="3039">
                  <c:v>1020</c:v>
                </c:pt>
                <c:pt idx="3040">
                  <c:v>1030</c:v>
                </c:pt>
                <c:pt idx="3041">
                  <c:v>1020</c:v>
                </c:pt>
                <c:pt idx="3042">
                  <c:v>1025</c:v>
                </c:pt>
                <c:pt idx="3043">
                  <c:v>1025</c:v>
                </c:pt>
                <c:pt idx="3044">
                  <c:v>1020</c:v>
                </c:pt>
                <c:pt idx="3045">
                  <c:v>1040</c:v>
                </c:pt>
                <c:pt idx="3046">
                  <c:v>1030</c:v>
                </c:pt>
                <c:pt idx="3047">
                  <c:v>1020</c:v>
                </c:pt>
                <c:pt idx="3048">
                  <c:v>1020</c:v>
                </c:pt>
                <c:pt idx="3049">
                  <c:v>1015</c:v>
                </c:pt>
                <c:pt idx="3050">
                  <c:v>1020</c:v>
                </c:pt>
                <c:pt idx="3051">
                  <c:v>1035</c:v>
                </c:pt>
                <c:pt idx="3052">
                  <c:v>1025</c:v>
                </c:pt>
                <c:pt idx="3053">
                  <c:v>1020</c:v>
                </c:pt>
                <c:pt idx="3054">
                  <c:v>1025</c:v>
                </c:pt>
                <c:pt idx="3055">
                  <c:v>1035</c:v>
                </c:pt>
                <c:pt idx="3056">
                  <c:v>1025</c:v>
                </c:pt>
                <c:pt idx="3057">
                  <c:v>1035</c:v>
                </c:pt>
                <c:pt idx="3058">
                  <c:v>1025</c:v>
                </c:pt>
                <c:pt idx="3059">
                  <c:v>1015</c:v>
                </c:pt>
                <c:pt idx="3060">
                  <c:v>1030</c:v>
                </c:pt>
                <c:pt idx="3061">
                  <c:v>1010</c:v>
                </c:pt>
                <c:pt idx="3062">
                  <c:v>1030</c:v>
                </c:pt>
                <c:pt idx="3063">
                  <c:v>1020</c:v>
                </c:pt>
                <c:pt idx="3064">
                  <c:v>1050</c:v>
                </c:pt>
                <c:pt idx="3065">
                  <c:v>1045</c:v>
                </c:pt>
                <c:pt idx="3066">
                  <c:v>1035</c:v>
                </c:pt>
                <c:pt idx="3067">
                  <c:v>1035</c:v>
                </c:pt>
                <c:pt idx="3068">
                  <c:v>1025</c:v>
                </c:pt>
                <c:pt idx="3069">
                  <c:v>1050</c:v>
                </c:pt>
                <c:pt idx="3070">
                  <c:v>1035</c:v>
                </c:pt>
                <c:pt idx="3071">
                  <c:v>1035</c:v>
                </c:pt>
                <c:pt idx="3072">
                  <c:v>1075</c:v>
                </c:pt>
                <c:pt idx="3073">
                  <c:v>1070</c:v>
                </c:pt>
                <c:pt idx="3074">
                  <c:v>1090</c:v>
                </c:pt>
                <c:pt idx="3075">
                  <c:v>1075</c:v>
                </c:pt>
                <c:pt idx="3076">
                  <c:v>1085</c:v>
                </c:pt>
                <c:pt idx="3077">
                  <c:v>1090</c:v>
                </c:pt>
                <c:pt idx="3078">
                  <c:v>1080</c:v>
                </c:pt>
                <c:pt idx="3079">
                  <c:v>1100</c:v>
                </c:pt>
                <c:pt idx="3080">
                  <c:v>1135</c:v>
                </c:pt>
                <c:pt idx="3081">
                  <c:v>1095</c:v>
                </c:pt>
                <c:pt idx="3082">
                  <c:v>1120</c:v>
                </c:pt>
                <c:pt idx="3083">
                  <c:v>1140</c:v>
                </c:pt>
                <c:pt idx="3084">
                  <c:v>1175</c:v>
                </c:pt>
                <c:pt idx="3085">
                  <c:v>1175</c:v>
                </c:pt>
                <c:pt idx="3086">
                  <c:v>1180</c:v>
                </c:pt>
                <c:pt idx="3087">
                  <c:v>1195</c:v>
                </c:pt>
                <c:pt idx="3088">
                  <c:v>1230</c:v>
                </c:pt>
                <c:pt idx="3089">
                  <c:v>1270</c:v>
                </c:pt>
                <c:pt idx="3090">
                  <c:v>1260</c:v>
                </c:pt>
                <c:pt idx="3091">
                  <c:v>1250</c:v>
                </c:pt>
                <c:pt idx="3092">
                  <c:v>1335</c:v>
                </c:pt>
                <c:pt idx="3093">
                  <c:v>1345</c:v>
                </c:pt>
                <c:pt idx="3094">
                  <c:v>1295</c:v>
                </c:pt>
                <c:pt idx="3095">
                  <c:v>1270</c:v>
                </c:pt>
                <c:pt idx="3096">
                  <c:v>1300</c:v>
                </c:pt>
                <c:pt idx="3097">
                  <c:v>1355</c:v>
                </c:pt>
                <c:pt idx="3098">
                  <c:v>1310</c:v>
                </c:pt>
                <c:pt idx="3099">
                  <c:v>1290</c:v>
                </c:pt>
                <c:pt idx="3100">
                  <c:v>1315</c:v>
                </c:pt>
                <c:pt idx="3101">
                  <c:v>1310</c:v>
                </c:pt>
                <c:pt idx="3102">
                  <c:v>1255</c:v>
                </c:pt>
                <c:pt idx="3103">
                  <c:v>1200</c:v>
                </c:pt>
                <c:pt idx="3104">
                  <c:v>1150</c:v>
                </c:pt>
                <c:pt idx="3105">
                  <c:v>1125</c:v>
                </c:pt>
                <c:pt idx="3106">
                  <c:v>1165</c:v>
                </c:pt>
                <c:pt idx="3107">
                  <c:v>1180</c:v>
                </c:pt>
                <c:pt idx="3108">
                  <c:v>1210</c:v>
                </c:pt>
                <c:pt idx="3109">
                  <c:v>1165</c:v>
                </c:pt>
                <c:pt idx="3110">
                  <c:v>1160</c:v>
                </c:pt>
                <c:pt idx="3111">
                  <c:v>1110</c:v>
                </c:pt>
                <c:pt idx="3112">
                  <c:v>1115</c:v>
                </c:pt>
                <c:pt idx="3113">
                  <c:v>1095</c:v>
                </c:pt>
                <c:pt idx="3114">
                  <c:v>1065</c:v>
                </c:pt>
                <c:pt idx="3115">
                  <c:v>1040</c:v>
                </c:pt>
                <c:pt idx="3116">
                  <c:v>1050</c:v>
                </c:pt>
                <c:pt idx="3117">
                  <c:v>1065</c:v>
                </c:pt>
                <c:pt idx="3118">
                  <c:v>1055</c:v>
                </c:pt>
                <c:pt idx="3119">
                  <c:v>1045</c:v>
                </c:pt>
                <c:pt idx="3120">
                  <c:v>1070</c:v>
                </c:pt>
                <c:pt idx="3121">
                  <c:v>1030</c:v>
                </c:pt>
                <c:pt idx="3122">
                  <c:v>1040</c:v>
                </c:pt>
                <c:pt idx="3123">
                  <c:v>1060</c:v>
                </c:pt>
                <c:pt idx="3124">
                  <c:v>1010</c:v>
                </c:pt>
                <c:pt idx="3125">
                  <c:v>1040</c:v>
                </c:pt>
                <c:pt idx="3126">
                  <c:v>1045</c:v>
                </c:pt>
                <c:pt idx="3127">
                  <c:v>1050</c:v>
                </c:pt>
                <c:pt idx="3128">
                  <c:v>1015</c:v>
                </c:pt>
                <c:pt idx="3129">
                  <c:v>1030</c:v>
                </c:pt>
                <c:pt idx="3130">
                  <c:v>1010</c:v>
                </c:pt>
                <c:pt idx="3131">
                  <c:v>1020</c:v>
                </c:pt>
                <c:pt idx="3132">
                  <c:v>1040</c:v>
                </c:pt>
                <c:pt idx="3133">
                  <c:v>1060</c:v>
                </c:pt>
                <c:pt idx="3134">
                  <c:v>1045</c:v>
                </c:pt>
                <c:pt idx="3135">
                  <c:v>1030</c:v>
                </c:pt>
                <c:pt idx="3136">
                  <c:v>1040</c:v>
                </c:pt>
                <c:pt idx="3137">
                  <c:v>1035</c:v>
                </c:pt>
                <c:pt idx="3138">
                  <c:v>1025</c:v>
                </c:pt>
                <c:pt idx="3139">
                  <c:v>1045</c:v>
                </c:pt>
                <c:pt idx="3140">
                  <c:v>1035</c:v>
                </c:pt>
                <c:pt idx="3141">
                  <c:v>1045</c:v>
                </c:pt>
                <c:pt idx="3142">
                  <c:v>1050</c:v>
                </c:pt>
                <c:pt idx="3143">
                  <c:v>1040</c:v>
                </c:pt>
                <c:pt idx="3144">
                  <c:v>1025</c:v>
                </c:pt>
                <c:pt idx="3145">
                  <c:v>1025</c:v>
                </c:pt>
                <c:pt idx="3146">
                  <c:v>1025</c:v>
                </c:pt>
                <c:pt idx="3147">
                  <c:v>1025</c:v>
                </c:pt>
                <c:pt idx="3148">
                  <c:v>1035</c:v>
                </c:pt>
                <c:pt idx="3149">
                  <c:v>1025</c:v>
                </c:pt>
                <c:pt idx="3150">
                  <c:v>1020</c:v>
                </c:pt>
                <c:pt idx="3151">
                  <c:v>1040</c:v>
                </c:pt>
                <c:pt idx="3152">
                  <c:v>1030</c:v>
                </c:pt>
                <c:pt idx="3153">
                  <c:v>1025</c:v>
                </c:pt>
                <c:pt idx="3154">
                  <c:v>1020</c:v>
                </c:pt>
                <c:pt idx="3155">
                  <c:v>1035</c:v>
                </c:pt>
                <c:pt idx="3156">
                  <c:v>1055</c:v>
                </c:pt>
                <c:pt idx="3157">
                  <c:v>1040</c:v>
                </c:pt>
                <c:pt idx="3158">
                  <c:v>1030</c:v>
                </c:pt>
                <c:pt idx="3159">
                  <c:v>1030</c:v>
                </c:pt>
                <c:pt idx="3160">
                  <c:v>1040</c:v>
                </c:pt>
                <c:pt idx="3161">
                  <c:v>1055</c:v>
                </c:pt>
                <c:pt idx="3162">
                  <c:v>1055</c:v>
                </c:pt>
                <c:pt idx="3163">
                  <c:v>1050</c:v>
                </c:pt>
                <c:pt idx="3164">
                  <c:v>1065</c:v>
                </c:pt>
                <c:pt idx="3165">
                  <c:v>1075</c:v>
                </c:pt>
                <c:pt idx="3166">
                  <c:v>1050</c:v>
                </c:pt>
                <c:pt idx="3167">
                  <c:v>1065</c:v>
                </c:pt>
                <c:pt idx="3168">
                  <c:v>1095</c:v>
                </c:pt>
                <c:pt idx="3169">
                  <c:v>1070</c:v>
                </c:pt>
                <c:pt idx="3170">
                  <c:v>1070</c:v>
                </c:pt>
                <c:pt idx="3171">
                  <c:v>1080</c:v>
                </c:pt>
                <c:pt idx="3172">
                  <c:v>1055</c:v>
                </c:pt>
                <c:pt idx="3173">
                  <c:v>1045</c:v>
                </c:pt>
                <c:pt idx="3174">
                  <c:v>1050</c:v>
                </c:pt>
                <c:pt idx="3175">
                  <c:v>1045</c:v>
                </c:pt>
                <c:pt idx="3176">
                  <c:v>1050</c:v>
                </c:pt>
                <c:pt idx="3177">
                  <c:v>1050</c:v>
                </c:pt>
                <c:pt idx="3178">
                  <c:v>1060</c:v>
                </c:pt>
                <c:pt idx="3179">
                  <c:v>1045</c:v>
                </c:pt>
                <c:pt idx="3180">
                  <c:v>1070</c:v>
                </c:pt>
                <c:pt idx="3181">
                  <c:v>1025</c:v>
                </c:pt>
                <c:pt idx="3182">
                  <c:v>1035</c:v>
                </c:pt>
                <c:pt idx="3183">
                  <c:v>1035</c:v>
                </c:pt>
                <c:pt idx="3184">
                  <c:v>1050</c:v>
                </c:pt>
                <c:pt idx="3185">
                  <c:v>1025</c:v>
                </c:pt>
                <c:pt idx="3186">
                  <c:v>1050</c:v>
                </c:pt>
                <c:pt idx="3187">
                  <c:v>1030</c:v>
                </c:pt>
                <c:pt idx="3188">
                  <c:v>1055</c:v>
                </c:pt>
                <c:pt idx="3189">
                  <c:v>1040</c:v>
                </c:pt>
                <c:pt idx="3190">
                  <c:v>1045</c:v>
                </c:pt>
                <c:pt idx="3191">
                  <c:v>1035</c:v>
                </c:pt>
                <c:pt idx="3192">
                  <c:v>1050</c:v>
                </c:pt>
                <c:pt idx="3193">
                  <c:v>1020</c:v>
                </c:pt>
                <c:pt idx="3194">
                  <c:v>1055</c:v>
                </c:pt>
                <c:pt idx="3195">
                  <c:v>1045</c:v>
                </c:pt>
                <c:pt idx="3196">
                  <c:v>1030</c:v>
                </c:pt>
                <c:pt idx="3197">
                  <c:v>1030</c:v>
                </c:pt>
                <c:pt idx="3198">
                  <c:v>1045</c:v>
                </c:pt>
                <c:pt idx="3199">
                  <c:v>1030</c:v>
                </c:pt>
                <c:pt idx="3200">
                  <c:v>1040</c:v>
                </c:pt>
                <c:pt idx="3201">
                  <c:v>1040</c:v>
                </c:pt>
                <c:pt idx="3202">
                  <c:v>1045</c:v>
                </c:pt>
                <c:pt idx="3203">
                  <c:v>1060</c:v>
                </c:pt>
                <c:pt idx="3204">
                  <c:v>1065</c:v>
                </c:pt>
                <c:pt idx="3205">
                  <c:v>1060</c:v>
                </c:pt>
                <c:pt idx="3206">
                  <c:v>1070</c:v>
                </c:pt>
                <c:pt idx="3207">
                  <c:v>1060</c:v>
                </c:pt>
                <c:pt idx="3208">
                  <c:v>1090</c:v>
                </c:pt>
                <c:pt idx="3209">
                  <c:v>1110</c:v>
                </c:pt>
                <c:pt idx="3210">
                  <c:v>1125</c:v>
                </c:pt>
                <c:pt idx="3211">
                  <c:v>1150</c:v>
                </c:pt>
                <c:pt idx="3212">
                  <c:v>1140</c:v>
                </c:pt>
                <c:pt idx="3213">
                  <c:v>1165</c:v>
                </c:pt>
                <c:pt idx="3214">
                  <c:v>1165</c:v>
                </c:pt>
                <c:pt idx="3215">
                  <c:v>1150</c:v>
                </c:pt>
                <c:pt idx="3216">
                  <c:v>1135</c:v>
                </c:pt>
                <c:pt idx="3217">
                  <c:v>1135</c:v>
                </c:pt>
                <c:pt idx="3218">
                  <c:v>1170</c:v>
                </c:pt>
                <c:pt idx="3219">
                  <c:v>1175</c:v>
                </c:pt>
                <c:pt idx="3220">
                  <c:v>1200</c:v>
                </c:pt>
                <c:pt idx="3221">
                  <c:v>1155</c:v>
                </c:pt>
                <c:pt idx="3222">
                  <c:v>1165</c:v>
                </c:pt>
                <c:pt idx="3223">
                  <c:v>1175</c:v>
                </c:pt>
                <c:pt idx="3224">
                  <c:v>1130</c:v>
                </c:pt>
                <c:pt idx="3225">
                  <c:v>1120</c:v>
                </c:pt>
                <c:pt idx="3226">
                  <c:v>1140</c:v>
                </c:pt>
                <c:pt idx="3227">
                  <c:v>1105</c:v>
                </c:pt>
                <c:pt idx="3228">
                  <c:v>1100</c:v>
                </c:pt>
                <c:pt idx="3229">
                  <c:v>1070</c:v>
                </c:pt>
                <c:pt idx="3230">
                  <c:v>1050</c:v>
                </c:pt>
                <c:pt idx="3231">
                  <c:v>1085</c:v>
                </c:pt>
                <c:pt idx="3232">
                  <c:v>1055</c:v>
                </c:pt>
                <c:pt idx="3233">
                  <c:v>1095</c:v>
                </c:pt>
                <c:pt idx="3234">
                  <c:v>1080</c:v>
                </c:pt>
                <c:pt idx="3235">
                  <c:v>1060</c:v>
                </c:pt>
                <c:pt idx="3236">
                  <c:v>1040</c:v>
                </c:pt>
                <c:pt idx="3237">
                  <c:v>1035</c:v>
                </c:pt>
                <c:pt idx="3238">
                  <c:v>1020</c:v>
                </c:pt>
                <c:pt idx="3239">
                  <c:v>1050</c:v>
                </c:pt>
                <c:pt idx="3240">
                  <c:v>1030</c:v>
                </c:pt>
                <c:pt idx="3241">
                  <c:v>1040</c:v>
                </c:pt>
                <c:pt idx="3242">
                  <c:v>1020</c:v>
                </c:pt>
                <c:pt idx="3243">
                  <c:v>1035</c:v>
                </c:pt>
                <c:pt idx="3244">
                  <c:v>1050</c:v>
                </c:pt>
                <c:pt idx="3245">
                  <c:v>1020</c:v>
                </c:pt>
                <c:pt idx="3246">
                  <c:v>1035</c:v>
                </c:pt>
                <c:pt idx="3247">
                  <c:v>1030</c:v>
                </c:pt>
                <c:pt idx="3248">
                  <c:v>1030</c:v>
                </c:pt>
                <c:pt idx="3249">
                  <c:v>1040</c:v>
                </c:pt>
                <c:pt idx="3250">
                  <c:v>1050</c:v>
                </c:pt>
                <c:pt idx="3251">
                  <c:v>1030</c:v>
                </c:pt>
                <c:pt idx="3252">
                  <c:v>1045</c:v>
                </c:pt>
                <c:pt idx="3253">
                  <c:v>1050</c:v>
                </c:pt>
                <c:pt idx="3254">
                  <c:v>1035</c:v>
                </c:pt>
                <c:pt idx="3255">
                  <c:v>1030</c:v>
                </c:pt>
                <c:pt idx="3256">
                  <c:v>1030</c:v>
                </c:pt>
                <c:pt idx="3257">
                  <c:v>1025</c:v>
                </c:pt>
                <c:pt idx="3258">
                  <c:v>1025</c:v>
                </c:pt>
                <c:pt idx="3259">
                  <c:v>1025</c:v>
                </c:pt>
                <c:pt idx="3260">
                  <c:v>1020</c:v>
                </c:pt>
                <c:pt idx="3261">
                  <c:v>1030</c:v>
                </c:pt>
                <c:pt idx="3262">
                  <c:v>1045</c:v>
                </c:pt>
                <c:pt idx="3263">
                  <c:v>1030</c:v>
                </c:pt>
                <c:pt idx="3264">
                  <c:v>1025</c:v>
                </c:pt>
                <c:pt idx="3265">
                  <c:v>1035</c:v>
                </c:pt>
                <c:pt idx="3266">
                  <c:v>1030</c:v>
                </c:pt>
                <c:pt idx="3267">
                  <c:v>1020</c:v>
                </c:pt>
                <c:pt idx="3268">
                  <c:v>1035</c:v>
                </c:pt>
                <c:pt idx="3269">
                  <c:v>1030</c:v>
                </c:pt>
                <c:pt idx="3270">
                  <c:v>1020</c:v>
                </c:pt>
                <c:pt idx="3271">
                  <c:v>1025</c:v>
                </c:pt>
                <c:pt idx="3272">
                  <c:v>1040</c:v>
                </c:pt>
                <c:pt idx="3273">
                  <c:v>1055</c:v>
                </c:pt>
                <c:pt idx="3274">
                  <c:v>1045</c:v>
                </c:pt>
                <c:pt idx="3275">
                  <c:v>1020</c:v>
                </c:pt>
                <c:pt idx="3276">
                  <c:v>1020</c:v>
                </c:pt>
                <c:pt idx="3277">
                  <c:v>1025</c:v>
                </c:pt>
                <c:pt idx="3278">
                  <c:v>1030</c:v>
                </c:pt>
                <c:pt idx="3279">
                  <c:v>1015</c:v>
                </c:pt>
                <c:pt idx="3280">
                  <c:v>1025</c:v>
                </c:pt>
                <c:pt idx="3281">
                  <c:v>1035</c:v>
                </c:pt>
                <c:pt idx="3282">
                  <c:v>1030</c:v>
                </c:pt>
                <c:pt idx="3283">
                  <c:v>1020</c:v>
                </c:pt>
                <c:pt idx="3284">
                  <c:v>1015</c:v>
                </c:pt>
                <c:pt idx="3285">
                  <c:v>1035</c:v>
                </c:pt>
                <c:pt idx="3286">
                  <c:v>1020</c:v>
                </c:pt>
                <c:pt idx="3287">
                  <c:v>1045</c:v>
                </c:pt>
                <c:pt idx="3288">
                  <c:v>1030</c:v>
                </c:pt>
                <c:pt idx="3289">
                  <c:v>1020</c:v>
                </c:pt>
                <c:pt idx="3290">
                  <c:v>1025</c:v>
                </c:pt>
                <c:pt idx="3291">
                  <c:v>1035</c:v>
                </c:pt>
                <c:pt idx="3292">
                  <c:v>1020</c:v>
                </c:pt>
                <c:pt idx="3293">
                  <c:v>1015</c:v>
                </c:pt>
                <c:pt idx="3294">
                  <c:v>1030</c:v>
                </c:pt>
                <c:pt idx="3295">
                  <c:v>1040</c:v>
                </c:pt>
                <c:pt idx="3296">
                  <c:v>1040</c:v>
                </c:pt>
                <c:pt idx="3297">
                  <c:v>1025</c:v>
                </c:pt>
                <c:pt idx="3298">
                  <c:v>1030</c:v>
                </c:pt>
                <c:pt idx="3299">
                  <c:v>1020</c:v>
                </c:pt>
                <c:pt idx="3300">
                  <c:v>1025</c:v>
                </c:pt>
                <c:pt idx="3301">
                  <c:v>1020</c:v>
                </c:pt>
                <c:pt idx="3302">
                  <c:v>1040</c:v>
                </c:pt>
                <c:pt idx="3303">
                  <c:v>1020</c:v>
                </c:pt>
                <c:pt idx="3304">
                  <c:v>1040</c:v>
                </c:pt>
                <c:pt idx="3305">
                  <c:v>1035</c:v>
                </c:pt>
                <c:pt idx="3306">
                  <c:v>1025</c:v>
                </c:pt>
                <c:pt idx="3307">
                  <c:v>1005</c:v>
                </c:pt>
                <c:pt idx="3308">
                  <c:v>1015</c:v>
                </c:pt>
                <c:pt idx="3309">
                  <c:v>1025</c:v>
                </c:pt>
                <c:pt idx="3310">
                  <c:v>1020</c:v>
                </c:pt>
                <c:pt idx="3311">
                  <c:v>1025</c:v>
                </c:pt>
                <c:pt idx="3312">
                  <c:v>1025</c:v>
                </c:pt>
                <c:pt idx="3313">
                  <c:v>1015</c:v>
                </c:pt>
                <c:pt idx="3314">
                  <c:v>1015</c:v>
                </c:pt>
                <c:pt idx="3315">
                  <c:v>1020</c:v>
                </c:pt>
                <c:pt idx="3316">
                  <c:v>1030</c:v>
                </c:pt>
                <c:pt idx="3317">
                  <c:v>1030</c:v>
                </c:pt>
                <c:pt idx="3318">
                  <c:v>1035</c:v>
                </c:pt>
                <c:pt idx="3319">
                  <c:v>1025</c:v>
                </c:pt>
                <c:pt idx="3320">
                  <c:v>1015</c:v>
                </c:pt>
                <c:pt idx="3321">
                  <c:v>1030</c:v>
                </c:pt>
                <c:pt idx="3322">
                  <c:v>1020</c:v>
                </c:pt>
                <c:pt idx="3323">
                  <c:v>1020</c:v>
                </c:pt>
                <c:pt idx="3324">
                  <c:v>1025</c:v>
                </c:pt>
                <c:pt idx="3325">
                  <c:v>1030</c:v>
                </c:pt>
                <c:pt idx="3326">
                  <c:v>1035</c:v>
                </c:pt>
                <c:pt idx="3327">
                  <c:v>1030</c:v>
                </c:pt>
                <c:pt idx="3328">
                  <c:v>1025</c:v>
                </c:pt>
                <c:pt idx="3329">
                  <c:v>1015</c:v>
                </c:pt>
                <c:pt idx="3330">
                  <c:v>1015</c:v>
                </c:pt>
                <c:pt idx="3331">
                  <c:v>1020</c:v>
                </c:pt>
                <c:pt idx="3332">
                  <c:v>1040</c:v>
                </c:pt>
                <c:pt idx="3333">
                  <c:v>1035</c:v>
                </c:pt>
                <c:pt idx="3334">
                  <c:v>1015</c:v>
                </c:pt>
                <c:pt idx="3335">
                  <c:v>1000</c:v>
                </c:pt>
                <c:pt idx="3336">
                  <c:v>1030</c:v>
                </c:pt>
                <c:pt idx="3337">
                  <c:v>1040</c:v>
                </c:pt>
                <c:pt idx="3338">
                  <c:v>1030</c:v>
                </c:pt>
                <c:pt idx="3339">
                  <c:v>1030</c:v>
                </c:pt>
                <c:pt idx="3340">
                  <c:v>1025</c:v>
                </c:pt>
                <c:pt idx="3341">
                  <c:v>1020</c:v>
                </c:pt>
                <c:pt idx="3342">
                  <c:v>1020</c:v>
                </c:pt>
                <c:pt idx="3343">
                  <c:v>1035</c:v>
                </c:pt>
                <c:pt idx="3344">
                  <c:v>1045</c:v>
                </c:pt>
                <c:pt idx="3345">
                  <c:v>1040</c:v>
                </c:pt>
                <c:pt idx="3346">
                  <c:v>1030</c:v>
                </c:pt>
                <c:pt idx="3347">
                  <c:v>1050</c:v>
                </c:pt>
                <c:pt idx="3348">
                  <c:v>1030</c:v>
                </c:pt>
                <c:pt idx="3349">
                  <c:v>1040</c:v>
                </c:pt>
                <c:pt idx="3350">
                  <c:v>1030</c:v>
                </c:pt>
                <c:pt idx="3351">
                  <c:v>1050</c:v>
                </c:pt>
                <c:pt idx="3352">
                  <c:v>1030</c:v>
                </c:pt>
                <c:pt idx="3353">
                  <c:v>1025</c:v>
                </c:pt>
                <c:pt idx="3354">
                  <c:v>1035</c:v>
                </c:pt>
                <c:pt idx="3355">
                  <c:v>1025</c:v>
                </c:pt>
                <c:pt idx="3356">
                  <c:v>1030</c:v>
                </c:pt>
                <c:pt idx="3357">
                  <c:v>1040</c:v>
                </c:pt>
                <c:pt idx="3358">
                  <c:v>1030</c:v>
                </c:pt>
                <c:pt idx="3359">
                  <c:v>1040</c:v>
                </c:pt>
                <c:pt idx="3360">
                  <c:v>1005</c:v>
                </c:pt>
                <c:pt idx="3361">
                  <c:v>1020</c:v>
                </c:pt>
                <c:pt idx="3362">
                  <c:v>1035</c:v>
                </c:pt>
                <c:pt idx="3363">
                  <c:v>1025</c:v>
                </c:pt>
                <c:pt idx="3364">
                  <c:v>1040</c:v>
                </c:pt>
                <c:pt idx="3365">
                  <c:v>1025</c:v>
                </c:pt>
                <c:pt idx="3366">
                  <c:v>1025</c:v>
                </c:pt>
                <c:pt idx="3367">
                  <c:v>1025</c:v>
                </c:pt>
                <c:pt idx="3368">
                  <c:v>1020</c:v>
                </c:pt>
                <c:pt idx="3369">
                  <c:v>1025</c:v>
                </c:pt>
                <c:pt idx="3370">
                  <c:v>1015</c:v>
                </c:pt>
                <c:pt idx="3371">
                  <c:v>1035</c:v>
                </c:pt>
                <c:pt idx="3372">
                  <c:v>1035</c:v>
                </c:pt>
                <c:pt idx="3373">
                  <c:v>1030</c:v>
                </c:pt>
                <c:pt idx="3374">
                  <c:v>1005</c:v>
                </c:pt>
                <c:pt idx="3375">
                  <c:v>1015</c:v>
                </c:pt>
                <c:pt idx="3376">
                  <c:v>1020</c:v>
                </c:pt>
                <c:pt idx="3377">
                  <c:v>1015</c:v>
                </c:pt>
                <c:pt idx="3378">
                  <c:v>1020</c:v>
                </c:pt>
                <c:pt idx="3379">
                  <c:v>1025</c:v>
                </c:pt>
                <c:pt idx="3380">
                  <c:v>1015</c:v>
                </c:pt>
                <c:pt idx="3381">
                  <c:v>1015</c:v>
                </c:pt>
                <c:pt idx="3382">
                  <c:v>1020</c:v>
                </c:pt>
                <c:pt idx="3383">
                  <c:v>1045</c:v>
                </c:pt>
                <c:pt idx="3384">
                  <c:v>1040</c:v>
                </c:pt>
                <c:pt idx="3385">
                  <c:v>1025</c:v>
                </c:pt>
                <c:pt idx="3386">
                  <c:v>1020</c:v>
                </c:pt>
                <c:pt idx="3387">
                  <c:v>1010</c:v>
                </c:pt>
                <c:pt idx="3388">
                  <c:v>1015</c:v>
                </c:pt>
                <c:pt idx="3389">
                  <c:v>1020</c:v>
                </c:pt>
                <c:pt idx="3390">
                  <c:v>1025</c:v>
                </c:pt>
                <c:pt idx="3391">
                  <c:v>1015</c:v>
                </c:pt>
                <c:pt idx="3392">
                  <c:v>1030</c:v>
                </c:pt>
                <c:pt idx="3393">
                  <c:v>1030</c:v>
                </c:pt>
                <c:pt idx="3394">
                  <c:v>1020</c:v>
                </c:pt>
                <c:pt idx="3395">
                  <c:v>1025</c:v>
                </c:pt>
                <c:pt idx="3396">
                  <c:v>1025</c:v>
                </c:pt>
                <c:pt idx="3397">
                  <c:v>1025</c:v>
                </c:pt>
                <c:pt idx="3398">
                  <c:v>1040</c:v>
                </c:pt>
                <c:pt idx="3399">
                  <c:v>1035</c:v>
                </c:pt>
                <c:pt idx="3400">
                  <c:v>1035</c:v>
                </c:pt>
                <c:pt idx="3401">
                  <c:v>1025</c:v>
                </c:pt>
                <c:pt idx="3402">
                  <c:v>1035</c:v>
                </c:pt>
                <c:pt idx="3403">
                  <c:v>1045</c:v>
                </c:pt>
                <c:pt idx="3404">
                  <c:v>1035</c:v>
                </c:pt>
                <c:pt idx="3405">
                  <c:v>1025</c:v>
                </c:pt>
                <c:pt idx="3406">
                  <c:v>1015</c:v>
                </c:pt>
                <c:pt idx="3407">
                  <c:v>1030</c:v>
                </c:pt>
                <c:pt idx="3408">
                  <c:v>1030</c:v>
                </c:pt>
                <c:pt idx="3409">
                  <c:v>1025</c:v>
                </c:pt>
                <c:pt idx="3410">
                  <c:v>1025</c:v>
                </c:pt>
                <c:pt idx="3411">
                  <c:v>1020</c:v>
                </c:pt>
                <c:pt idx="3412">
                  <c:v>1030</c:v>
                </c:pt>
                <c:pt idx="3413">
                  <c:v>1025</c:v>
                </c:pt>
                <c:pt idx="3414">
                  <c:v>1025</c:v>
                </c:pt>
                <c:pt idx="3415">
                  <c:v>1015</c:v>
                </c:pt>
                <c:pt idx="3416">
                  <c:v>1030</c:v>
                </c:pt>
                <c:pt idx="3417">
                  <c:v>1035</c:v>
                </c:pt>
                <c:pt idx="3418">
                  <c:v>1020</c:v>
                </c:pt>
                <c:pt idx="3419">
                  <c:v>1030</c:v>
                </c:pt>
                <c:pt idx="3420">
                  <c:v>1015</c:v>
                </c:pt>
                <c:pt idx="3421">
                  <c:v>1025</c:v>
                </c:pt>
                <c:pt idx="3422">
                  <c:v>1025</c:v>
                </c:pt>
                <c:pt idx="3423">
                  <c:v>1020</c:v>
                </c:pt>
                <c:pt idx="3424">
                  <c:v>1030</c:v>
                </c:pt>
                <c:pt idx="3425">
                  <c:v>1035</c:v>
                </c:pt>
                <c:pt idx="3426">
                  <c:v>1025</c:v>
                </c:pt>
                <c:pt idx="3427">
                  <c:v>1035</c:v>
                </c:pt>
                <c:pt idx="3428">
                  <c:v>1040</c:v>
                </c:pt>
                <c:pt idx="3429">
                  <c:v>1020</c:v>
                </c:pt>
                <c:pt idx="3430">
                  <c:v>1025</c:v>
                </c:pt>
                <c:pt idx="3431">
                  <c:v>1035</c:v>
                </c:pt>
                <c:pt idx="3432">
                  <c:v>1035</c:v>
                </c:pt>
                <c:pt idx="3433">
                  <c:v>1025</c:v>
                </c:pt>
                <c:pt idx="3434">
                  <c:v>1030</c:v>
                </c:pt>
                <c:pt idx="3435">
                  <c:v>1040</c:v>
                </c:pt>
                <c:pt idx="3436">
                  <c:v>1025</c:v>
                </c:pt>
                <c:pt idx="3437">
                  <c:v>1025</c:v>
                </c:pt>
                <c:pt idx="3438">
                  <c:v>1015</c:v>
                </c:pt>
                <c:pt idx="3439">
                  <c:v>1010</c:v>
                </c:pt>
                <c:pt idx="3440">
                  <c:v>1015</c:v>
                </c:pt>
                <c:pt idx="3441">
                  <c:v>1020</c:v>
                </c:pt>
                <c:pt idx="3442">
                  <c:v>1020</c:v>
                </c:pt>
                <c:pt idx="3443">
                  <c:v>1015</c:v>
                </c:pt>
                <c:pt idx="3444">
                  <c:v>1020</c:v>
                </c:pt>
                <c:pt idx="3445">
                  <c:v>1020</c:v>
                </c:pt>
                <c:pt idx="3446">
                  <c:v>1020</c:v>
                </c:pt>
                <c:pt idx="3447">
                  <c:v>1030</c:v>
                </c:pt>
                <c:pt idx="3448">
                  <c:v>1020</c:v>
                </c:pt>
                <c:pt idx="3449">
                  <c:v>1020</c:v>
                </c:pt>
                <c:pt idx="3450">
                  <c:v>1035</c:v>
                </c:pt>
                <c:pt idx="3451">
                  <c:v>1020</c:v>
                </c:pt>
                <c:pt idx="3452">
                  <c:v>1015</c:v>
                </c:pt>
                <c:pt idx="3453">
                  <c:v>1020</c:v>
                </c:pt>
                <c:pt idx="3454">
                  <c:v>1015</c:v>
                </c:pt>
                <c:pt idx="3455">
                  <c:v>1030</c:v>
                </c:pt>
                <c:pt idx="3456">
                  <c:v>1015</c:v>
                </c:pt>
                <c:pt idx="3457">
                  <c:v>1015</c:v>
                </c:pt>
                <c:pt idx="3458">
                  <c:v>1015</c:v>
                </c:pt>
                <c:pt idx="3459">
                  <c:v>1005</c:v>
                </c:pt>
                <c:pt idx="3460">
                  <c:v>1025</c:v>
                </c:pt>
                <c:pt idx="3461">
                  <c:v>1020</c:v>
                </c:pt>
                <c:pt idx="3462">
                  <c:v>1005</c:v>
                </c:pt>
                <c:pt idx="3463">
                  <c:v>1025</c:v>
                </c:pt>
                <c:pt idx="3464">
                  <c:v>1025</c:v>
                </c:pt>
                <c:pt idx="3465">
                  <c:v>1015</c:v>
                </c:pt>
                <c:pt idx="3466">
                  <c:v>1015</c:v>
                </c:pt>
                <c:pt idx="3467">
                  <c:v>1010</c:v>
                </c:pt>
                <c:pt idx="3468">
                  <c:v>1020</c:v>
                </c:pt>
                <c:pt idx="3469">
                  <c:v>1020</c:v>
                </c:pt>
                <c:pt idx="3470">
                  <c:v>1040</c:v>
                </c:pt>
                <c:pt idx="3471">
                  <c:v>1045</c:v>
                </c:pt>
                <c:pt idx="3472">
                  <c:v>1005</c:v>
                </c:pt>
                <c:pt idx="3473">
                  <c:v>1035</c:v>
                </c:pt>
                <c:pt idx="3474">
                  <c:v>1010</c:v>
                </c:pt>
                <c:pt idx="3475">
                  <c:v>1035</c:v>
                </c:pt>
                <c:pt idx="3476">
                  <c:v>1010</c:v>
                </c:pt>
                <c:pt idx="3477">
                  <c:v>1020</c:v>
                </c:pt>
                <c:pt idx="3478">
                  <c:v>1010</c:v>
                </c:pt>
                <c:pt idx="3479">
                  <c:v>1025</c:v>
                </c:pt>
                <c:pt idx="3480">
                  <c:v>1030</c:v>
                </c:pt>
                <c:pt idx="3481">
                  <c:v>1040</c:v>
                </c:pt>
                <c:pt idx="3482">
                  <c:v>1020</c:v>
                </c:pt>
                <c:pt idx="3483">
                  <c:v>1025</c:v>
                </c:pt>
                <c:pt idx="3484">
                  <c:v>1035</c:v>
                </c:pt>
                <c:pt idx="3485">
                  <c:v>1020</c:v>
                </c:pt>
                <c:pt idx="3486">
                  <c:v>1010</c:v>
                </c:pt>
                <c:pt idx="3487">
                  <c:v>1020</c:v>
                </c:pt>
                <c:pt idx="3488">
                  <c:v>1015</c:v>
                </c:pt>
                <c:pt idx="3489">
                  <c:v>1025</c:v>
                </c:pt>
                <c:pt idx="3490">
                  <c:v>1040</c:v>
                </c:pt>
                <c:pt idx="3491">
                  <c:v>1025</c:v>
                </c:pt>
                <c:pt idx="3492">
                  <c:v>1015</c:v>
                </c:pt>
                <c:pt idx="3493">
                  <c:v>1020</c:v>
                </c:pt>
                <c:pt idx="3494">
                  <c:v>1035</c:v>
                </c:pt>
                <c:pt idx="3495">
                  <c:v>1020</c:v>
                </c:pt>
                <c:pt idx="3496">
                  <c:v>1015</c:v>
                </c:pt>
                <c:pt idx="3497">
                  <c:v>1015</c:v>
                </c:pt>
                <c:pt idx="3498">
                  <c:v>1025</c:v>
                </c:pt>
                <c:pt idx="3499">
                  <c:v>1025</c:v>
                </c:pt>
                <c:pt idx="3500">
                  <c:v>1020</c:v>
                </c:pt>
                <c:pt idx="3501">
                  <c:v>1015</c:v>
                </c:pt>
                <c:pt idx="3502">
                  <c:v>1015</c:v>
                </c:pt>
                <c:pt idx="3503">
                  <c:v>1030</c:v>
                </c:pt>
                <c:pt idx="3504">
                  <c:v>1025</c:v>
                </c:pt>
                <c:pt idx="3505">
                  <c:v>1020</c:v>
                </c:pt>
                <c:pt idx="3506">
                  <c:v>1020</c:v>
                </c:pt>
                <c:pt idx="3507">
                  <c:v>1030</c:v>
                </c:pt>
                <c:pt idx="3508">
                  <c:v>1030</c:v>
                </c:pt>
                <c:pt idx="3509">
                  <c:v>1030</c:v>
                </c:pt>
                <c:pt idx="3510">
                  <c:v>1030</c:v>
                </c:pt>
                <c:pt idx="3511">
                  <c:v>1045</c:v>
                </c:pt>
                <c:pt idx="3512">
                  <c:v>1030</c:v>
                </c:pt>
                <c:pt idx="3513">
                  <c:v>1020</c:v>
                </c:pt>
                <c:pt idx="3514">
                  <c:v>1010</c:v>
                </c:pt>
                <c:pt idx="3515">
                  <c:v>1010</c:v>
                </c:pt>
                <c:pt idx="3516">
                  <c:v>1015</c:v>
                </c:pt>
                <c:pt idx="3517">
                  <c:v>1020</c:v>
                </c:pt>
                <c:pt idx="3518">
                  <c:v>1030</c:v>
                </c:pt>
                <c:pt idx="3519">
                  <c:v>1020</c:v>
                </c:pt>
                <c:pt idx="3520">
                  <c:v>1010</c:v>
                </c:pt>
                <c:pt idx="3521">
                  <c:v>1020</c:v>
                </c:pt>
                <c:pt idx="3522">
                  <c:v>1025</c:v>
                </c:pt>
                <c:pt idx="3523">
                  <c:v>1015</c:v>
                </c:pt>
                <c:pt idx="3524">
                  <c:v>1015</c:v>
                </c:pt>
                <c:pt idx="3525">
                  <c:v>1020</c:v>
                </c:pt>
                <c:pt idx="3526">
                  <c:v>1030</c:v>
                </c:pt>
                <c:pt idx="3527">
                  <c:v>1020</c:v>
                </c:pt>
                <c:pt idx="3528">
                  <c:v>1005</c:v>
                </c:pt>
                <c:pt idx="3529">
                  <c:v>1015</c:v>
                </c:pt>
                <c:pt idx="3530">
                  <c:v>1035</c:v>
                </c:pt>
                <c:pt idx="3531">
                  <c:v>1020</c:v>
                </c:pt>
                <c:pt idx="3532">
                  <c:v>1030</c:v>
                </c:pt>
                <c:pt idx="3533">
                  <c:v>1010</c:v>
                </c:pt>
                <c:pt idx="3534">
                  <c:v>1045</c:v>
                </c:pt>
                <c:pt idx="3535">
                  <c:v>1030</c:v>
                </c:pt>
                <c:pt idx="3536">
                  <c:v>1030</c:v>
                </c:pt>
                <c:pt idx="3537">
                  <c:v>1040</c:v>
                </c:pt>
                <c:pt idx="3538">
                  <c:v>1025</c:v>
                </c:pt>
                <c:pt idx="3539">
                  <c:v>1005</c:v>
                </c:pt>
                <c:pt idx="3540">
                  <c:v>1020</c:v>
                </c:pt>
                <c:pt idx="3541">
                  <c:v>1025</c:v>
                </c:pt>
                <c:pt idx="3542">
                  <c:v>1025</c:v>
                </c:pt>
                <c:pt idx="3543">
                  <c:v>1020</c:v>
                </c:pt>
                <c:pt idx="3544">
                  <c:v>1030</c:v>
                </c:pt>
                <c:pt idx="3545">
                  <c:v>1020</c:v>
                </c:pt>
                <c:pt idx="3546">
                  <c:v>1020</c:v>
                </c:pt>
                <c:pt idx="3547">
                  <c:v>1020</c:v>
                </c:pt>
                <c:pt idx="3548">
                  <c:v>1025</c:v>
                </c:pt>
                <c:pt idx="3549">
                  <c:v>1020</c:v>
                </c:pt>
                <c:pt idx="3550">
                  <c:v>1025</c:v>
                </c:pt>
                <c:pt idx="3551">
                  <c:v>1020</c:v>
                </c:pt>
                <c:pt idx="3552">
                  <c:v>1020</c:v>
                </c:pt>
                <c:pt idx="3553">
                  <c:v>1020</c:v>
                </c:pt>
                <c:pt idx="3554">
                  <c:v>1010</c:v>
                </c:pt>
                <c:pt idx="3555">
                  <c:v>1010</c:v>
                </c:pt>
                <c:pt idx="3556">
                  <c:v>1020</c:v>
                </c:pt>
                <c:pt idx="3557">
                  <c:v>1035</c:v>
                </c:pt>
                <c:pt idx="3558">
                  <c:v>1025</c:v>
                </c:pt>
                <c:pt idx="3559">
                  <c:v>1020</c:v>
                </c:pt>
                <c:pt idx="3560">
                  <c:v>1015</c:v>
                </c:pt>
                <c:pt idx="3561">
                  <c:v>1020</c:v>
                </c:pt>
                <c:pt idx="3562">
                  <c:v>1030</c:v>
                </c:pt>
                <c:pt idx="3563">
                  <c:v>1030</c:v>
                </c:pt>
                <c:pt idx="3564">
                  <c:v>1030</c:v>
                </c:pt>
                <c:pt idx="3565">
                  <c:v>1035</c:v>
                </c:pt>
                <c:pt idx="3566">
                  <c:v>1030</c:v>
                </c:pt>
                <c:pt idx="3567">
                  <c:v>1020</c:v>
                </c:pt>
                <c:pt idx="3568">
                  <c:v>1020</c:v>
                </c:pt>
                <c:pt idx="3569">
                  <c:v>1030</c:v>
                </c:pt>
                <c:pt idx="3570">
                  <c:v>1030</c:v>
                </c:pt>
                <c:pt idx="3571">
                  <c:v>1025</c:v>
                </c:pt>
                <c:pt idx="3572">
                  <c:v>1035</c:v>
                </c:pt>
                <c:pt idx="3573">
                  <c:v>1030</c:v>
                </c:pt>
                <c:pt idx="3574">
                  <c:v>1030</c:v>
                </c:pt>
                <c:pt idx="3575">
                  <c:v>1025</c:v>
                </c:pt>
                <c:pt idx="3576">
                  <c:v>1015</c:v>
                </c:pt>
                <c:pt idx="3577">
                  <c:v>1015</c:v>
                </c:pt>
                <c:pt idx="3578">
                  <c:v>1020</c:v>
                </c:pt>
                <c:pt idx="3579">
                  <c:v>1020</c:v>
                </c:pt>
                <c:pt idx="3580">
                  <c:v>1030</c:v>
                </c:pt>
                <c:pt idx="3581">
                  <c:v>1055</c:v>
                </c:pt>
                <c:pt idx="3582">
                  <c:v>1055</c:v>
                </c:pt>
                <c:pt idx="3583">
                  <c:v>1045</c:v>
                </c:pt>
                <c:pt idx="3584">
                  <c:v>1035</c:v>
                </c:pt>
                <c:pt idx="3585">
                  <c:v>1050</c:v>
                </c:pt>
                <c:pt idx="3586">
                  <c:v>1080</c:v>
                </c:pt>
                <c:pt idx="3587">
                  <c:v>1050</c:v>
                </c:pt>
                <c:pt idx="3588">
                  <c:v>1050</c:v>
                </c:pt>
                <c:pt idx="3589">
                  <c:v>1060</c:v>
                </c:pt>
                <c:pt idx="3590">
                  <c:v>1060</c:v>
                </c:pt>
                <c:pt idx="3591">
                  <c:v>1050</c:v>
                </c:pt>
                <c:pt idx="3592">
                  <c:v>1075</c:v>
                </c:pt>
                <c:pt idx="3593">
                  <c:v>1045</c:v>
                </c:pt>
                <c:pt idx="3594">
                  <c:v>1035</c:v>
                </c:pt>
                <c:pt idx="3595">
                  <c:v>1060</c:v>
                </c:pt>
                <c:pt idx="3596">
                  <c:v>1090</c:v>
                </c:pt>
                <c:pt idx="3597">
                  <c:v>1085</c:v>
                </c:pt>
                <c:pt idx="3598">
                  <c:v>1080</c:v>
                </c:pt>
                <c:pt idx="3599">
                  <c:v>1095</c:v>
                </c:pt>
                <c:pt idx="3600">
                  <c:v>1110</c:v>
                </c:pt>
                <c:pt idx="3601">
                  <c:v>1095</c:v>
                </c:pt>
                <c:pt idx="3602">
                  <c:v>1085</c:v>
                </c:pt>
                <c:pt idx="3603">
                  <c:v>1080</c:v>
                </c:pt>
                <c:pt idx="3604">
                  <c:v>1060</c:v>
                </c:pt>
                <c:pt idx="3605">
                  <c:v>1075</c:v>
                </c:pt>
                <c:pt idx="3606">
                  <c:v>1055</c:v>
                </c:pt>
                <c:pt idx="3607">
                  <c:v>1070</c:v>
                </c:pt>
                <c:pt idx="3608">
                  <c:v>1050</c:v>
                </c:pt>
                <c:pt idx="3609">
                  <c:v>1060</c:v>
                </c:pt>
                <c:pt idx="3610">
                  <c:v>1050</c:v>
                </c:pt>
                <c:pt idx="3611">
                  <c:v>1045</c:v>
                </c:pt>
                <c:pt idx="3612">
                  <c:v>1045</c:v>
                </c:pt>
                <c:pt idx="3613">
                  <c:v>1055</c:v>
                </c:pt>
                <c:pt idx="3614">
                  <c:v>1065</c:v>
                </c:pt>
                <c:pt idx="3615">
                  <c:v>1045</c:v>
                </c:pt>
                <c:pt idx="3616">
                  <c:v>1045</c:v>
                </c:pt>
                <c:pt idx="3617">
                  <c:v>1050</c:v>
                </c:pt>
                <c:pt idx="3618">
                  <c:v>1050</c:v>
                </c:pt>
                <c:pt idx="3619">
                  <c:v>1050</c:v>
                </c:pt>
                <c:pt idx="3620">
                  <c:v>1035</c:v>
                </c:pt>
                <c:pt idx="3621">
                  <c:v>1035</c:v>
                </c:pt>
                <c:pt idx="3622">
                  <c:v>1030</c:v>
                </c:pt>
                <c:pt idx="3623">
                  <c:v>1035</c:v>
                </c:pt>
                <c:pt idx="3624">
                  <c:v>1025</c:v>
                </c:pt>
                <c:pt idx="3625">
                  <c:v>1020</c:v>
                </c:pt>
                <c:pt idx="3626">
                  <c:v>1030</c:v>
                </c:pt>
                <c:pt idx="3627">
                  <c:v>1030</c:v>
                </c:pt>
                <c:pt idx="3628">
                  <c:v>1030</c:v>
                </c:pt>
                <c:pt idx="3629">
                  <c:v>1030</c:v>
                </c:pt>
                <c:pt idx="3630">
                  <c:v>1025</c:v>
                </c:pt>
                <c:pt idx="3631">
                  <c:v>1015</c:v>
                </c:pt>
                <c:pt idx="3632">
                  <c:v>1020</c:v>
                </c:pt>
                <c:pt idx="3633">
                  <c:v>1035</c:v>
                </c:pt>
                <c:pt idx="3634">
                  <c:v>1035</c:v>
                </c:pt>
                <c:pt idx="3635">
                  <c:v>1030</c:v>
                </c:pt>
                <c:pt idx="3636">
                  <c:v>1035</c:v>
                </c:pt>
                <c:pt idx="3637">
                  <c:v>1020</c:v>
                </c:pt>
                <c:pt idx="3638">
                  <c:v>1030</c:v>
                </c:pt>
                <c:pt idx="3639">
                  <c:v>1045</c:v>
                </c:pt>
                <c:pt idx="3640">
                  <c:v>1035</c:v>
                </c:pt>
                <c:pt idx="3641">
                  <c:v>1030</c:v>
                </c:pt>
                <c:pt idx="3642">
                  <c:v>1040</c:v>
                </c:pt>
                <c:pt idx="3643">
                  <c:v>1035</c:v>
                </c:pt>
                <c:pt idx="3644">
                  <c:v>1015</c:v>
                </c:pt>
                <c:pt idx="3645">
                  <c:v>1015</c:v>
                </c:pt>
                <c:pt idx="3646">
                  <c:v>1035</c:v>
                </c:pt>
                <c:pt idx="3647">
                  <c:v>1025</c:v>
                </c:pt>
                <c:pt idx="3648">
                  <c:v>1015</c:v>
                </c:pt>
                <c:pt idx="3649">
                  <c:v>1040</c:v>
                </c:pt>
                <c:pt idx="3650">
                  <c:v>1025</c:v>
                </c:pt>
                <c:pt idx="3651">
                  <c:v>1020</c:v>
                </c:pt>
                <c:pt idx="3652">
                  <c:v>1030</c:v>
                </c:pt>
                <c:pt idx="3653">
                  <c:v>1045</c:v>
                </c:pt>
                <c:pt idx="3654">
                  <c:v>1035</c:v>
                </c:pt>
                <c:pt idx="3655">
                  <c:v>1040</c:v>
                </c:pt>
                <c:pt idx="3656">
                  <c:v>1020</c:v>
                </c:pt>
                <c:pt idx="3657">
                  <c:v>1020</c:v>
                </c:pt>
                <c:pt idx="3658">
                  <c:v>1030</c:v>
                </c:pt>
                <c:pt idx="3659">
                  <c:v>1030</c:v>
                </c:pt>
                <c:pt idx="3660">
                  <c:v>1020</c:v>
                </c:pt>
                <c:pt idx="3661">
                  <c:v>1035</c:v>
                </c:pt>
                <c:pt idx="3662">
                  <c:v>1030</c:v>
                </c:pt>
                <c:pt idx="3663">
                  <c:v>1030</c:v>
                </c:pt>
                <c:pt idx="3664">
                  <c:v>1030</c:v>
                </c:pt>
                <c:pt idx="3665">
                  <c:v>1055</c:v>
                </c:pt>
                <c:pt idx="3666">
                  <c:v>1050</c:v>
                </c:pt>
                <c:pt idx="3667">
                  <c:v>1055</c:v>
                </c:pt>
                <c:pt idx="3668">
                  <c:v>1065</c:v>
                </c:pt>
                <c:pt idx="3669">
                  <c:v>1050</c:v>
                </c:pt>
                <c:pt idx="3670">
                  <c:v>1060</c:v>
                </c:pt>
                <c:pt idx="3671">
                  <c:v>1085</c:v>
                </c:pt>
                <c:pt idx="3672">
                  <c:v>1070</c:v>
                </c:pt>
                <c:pt idx="3673">
                  <c:v>1065</c:v>
                </c:pt>
                <c:pt idx="3674">
                  <c:v>1065</c:v>
                </c:pt>
                <c:pt idx="3675">
                  <c:v>1065</c:v>
                </c:pt>
                <c:pt idx="3676">
                  <c:v>1085</c:v>
                </c:pt>
                <c:pt idx="3677">
                  <c:v>1060</c:v>
                </c:pt>
                <c:pt idx="3678">
                  <c:v>1045</c:v>
                </c:pt>
                <c:pt idx="3679">
                  <c:v>1075</c:v>
                </c:pt>
                <c:pt idx="3680">
                  <c:v>1095</c:v>
                </c:pt>
                <c:pt idx="3681">
                  <c:v>1070</c:v>
                </c:pt>
                <c:pt idx="3682">
                  <c:v>1070</c:v>
                </c:pt>
                <c:pt idx="3683">
                  <c:v>1060</c:v>
                </c:pt>
                <c:pt idx="3684">
                  <c:v>1085</c:v>
                </c:pt>
                <c:pt idx="3685">
                  <c:v>1080</c:v>
                </c:pt>
                <c:pt idx="3686">
                  <c:v>1095</c:v>
                </c:pt>
                <c:pt idx="3687">
                  <c:v>1090</c:v>
                </c:pt>
                <c:pt idx="3688">
                  <c:v>1075</c:v>
                </c:pt>
                <c:pt idx="3689">
                  <c:v>1065</c:v>
                </c:pt>
                <c:pt idx="3690">
                  <c:v>1055</c:v>
                </c:pt>
                <c:pt idx="3691">
                  <c:v>1080</c:v>
                </c:pt>
                <c:pt idx="3692">
                  <c:v>1065</c:v>
                </c:pt>
                <c:pt idx="3693">
                  <c:v>1070</c:v>
                </c:pt>
                <c:pt idx="3694">
                  <c:v>1095</c:v>
                </c:pt>
                <c:pt idx="3695">
                  <c:v>1055</c:v>
                </c:pt>
                <c:pt idx="3696">
                  <c:v>1025</c:v>
                </c:pt>
                <c:pt idx="3697">
                  <c:v>1025</c:v>
                </c:pt>
                <c:pt idx="3698">
                  <c:v>1030</c:v>
                </c:pt>
                <c:pt idx="3699">
                  <c:v>1035</c:v>
                </c:pt>
                <c:pt idx="3700">
                  <c:v>1040</c:v>
                </c:pt>
                <c:pt idx="3701">
                  <c:v>1035</c:v>
                </c:pt>
                <c:pt idx="3702">
                  <c:v>1030</c:v>
                </c:pt>
                <c:pt idx="3703">
                  <c:v>1020</c:v>
                </c:pt>
                <c:pt idx="3704">
                  <c:v>1015</c:v>
                </c:pt>
                <c:pt idx="3705">
                  <c:v>1040</c:v>
                </c:pt>
                <c:pt idx="3706">
                  <c:v>1030</c:v>
                </c:pt>
                <c:pt idx="3707">
                  <c:v>1045</c:v>
                </c:pt>
                <c:pt idx="3708">
                  <c:v>1040</c:v>
                </c:pt>
                <c:pt idx="3709">
                  <c:v>1060</c:v>
                </c:pt>
                <c:pt idx="3710">
                  <c:v>1045</c:v>
                </c:pt>
                <c:pt idx="3711">
                  <c:v>1035</c:v>
                </c:pt>
                <c:pt idx="3712">
                  <c:v>1060</c:v>
                </c:pt>
                <c:pt idx="3713">
                  <c:v>1060</c:v>
                </c:pt>
                <c:pt idx="3714">
                  <c:v>1090</c:v>
                </c:pt>
                <c:pt idx="3715">
                  <c:v>1130</c:v>
                </c:pt>
                <c:pt idx="3716">
                  <c:v>1135</c:v>
                </c:pt>
                <c:pt idx="3717">
                  <c:v>1095</c:v>
                </c:pt>
                <c:pt idx="3718">
                  <c:v>1120</c:v>
                </c:pt>
                <c:pt idx="3719">
                  <c:v>1115</c:v>
                </c:pt>
                <c:pt idx="3720">
                  <c:v>1115</c:v>
                </c:pt>
                <c:pt idx="3721">
                  <c:v>1115</c:v>
                </c:pt>
                <c:pt idx="3722">
                  <c:v>1095</c:v>
                </c:pt>
                <c:pt idx="3723">
                  <c:v>1105</c:v>
                </c:pt>
                <c:pt idx="3724">
                  <c:v>1090</c:v>
                </c:pt>
                <c:pt idx="3725">
                  <c:v>1085</c:v>
                </c:pt>
                <c:pt idx="3726">
                  <c:v>1100</c:v>
                </c:pt>
                <c:pt idx="3727">
                  <c:v>1140</c:v>
                </c:pt>
                <c:pt idx="3728">
                  <c:v>1115</c:v>
                </c:pt>
                <c:pt idx="3729">
                  <c:v>1110</c:v>
                </c:pt>
                <c:pt idx="3730">
                  <c:v>1105</c:v>
                </c:pt>
                <c:pt idx="3731">
                  <c:v>1095</c:v>
                </c:pt>
                <c:pt idx="3732">
                  <c:v>1075</c:v>
                </c:pt>
                <c:pt idx="3733">
                  <c:v>1065</c:v>
                </c:pt>
                <c:pt idx="3734">
                  <c:v>1055</c:v>
                </c:pt>
                <c:pt idx="3735">
                  <c:v>1055</c:v>
                </c:pt>
                <c:pt idx="3736">
                  <c:v>1055</c:v>
                </c:pt>
                <c:pt idx="3737">
                  <c:v>1050</c:v>
                </c:pt>
                <c:pt idx="3738">
                  <c:v>1050</c:v>
                </c:pt>
                <c:pt idx="3739">
                  <c:v>1055</c:v>
                </c:pt>
                <c:pt idx="3740">
                  <c:v>1060</c:v>
                </c:pt>
                <c:pt idx="3741">
                  <c:v>1035</c:v>
                </c:pt>
                <c:pt idx="3742">
                  <c:v>1055</c:v>
                </c:pt>
                <c:pt idx="3743">
                  <c:v>1040</c:v>
                </c:pt>
                <c:pt idx="3744">
                  <c:v>1035</c:v>
                </c:pt>
                <c:pt idx="3745">
                  <c:v>1045</c:v>
                </c:pt>
                <c:pt idx="3746">
                  <c:v>1025</c:v>
                </c:pt>
                <c:pt idx="3747">
                  <c:v>1035</c:v>
                </c:pt>
                <c:pt idx="3748">
                  <c:v>1035</c:v>
                </c:pt>
                <c:pt idx="3749">
                  <c:v>1025</c:v>
                </c:pt>
                <c:pt idx="3750">
                  <c:v>1025</c:v>
                </c:pt>
                <c:pt idx="3751">
                  <c:v>1030</c:v>
                </c:pt>
                <c:pt idx="3752">
                  <c:v>1040</c:v>
                </c:pt>
                <c:pt idx="3753">
                  <c:v>1020</c:v>
                </c:pt>
                <c:pt idx="3754">
                  <c:v>1035</c:v>
                </c:pt>
                <c:pt idx="3755">
                  <c:v>1035</c:v>
                </c:pt>
                <c:pt idx="3756">
                  <c:v>1025</c:v>
                </c:pt>
                <c:pt idx="3757">
                  <c:v>1045</c:v>
                </c:pt>
                <c:pt idx="3758">
                  <c:v>1035</c:v>
                </c:pt>
                <c:pt idx="3759">
                  <c:v>1015</c:v>
                </c:pt>
                <c:pt idx="3760">
                  <c:v>1040</c:v>
                </c:pt>
                <c:pt idx="3761">
                  <c:v>1015</c:v>
                </c:pt>
                <c:pt idx="3762">
                  <c:v>1010</c:v>
                </c:pt>
                <c:pt idx="3763">
                  <c:v>1035</c:v>
                </c:pt>
                <c:pt idx="3764">
                  <c:v>1045</c:v>
                </c:pt>
                <c:pt idx="3765">
                  <c:v>1025</c:v>
                </c:pt>
                <c:pt idx="3766">
                  <c:v>1020</c:v>
                </c:pt>
                <c:pt idx="3767">
                  <c:v>1025</c:v>
                </c:pt>
                <c:pt idx="3768">
                  <c:v>1020</c:v>
                </c:pt>
                <c:pt idx="3769">
                  <c:v>1025</c:v>
                </c:pt>
                <c:pt idx="3770">
                  <c:v>1030</c:v>
                </c:pt>
                <c:pt idx="3771">
                  <c:v>1015</c:v>
                </c:pt>
                <c:pt idx="3772">
                  <c:v>1020</c:v>
                </c:pt>
                <c:pt idx="3773">
                  <c:v>1020</c:v>
                </c:pt>
                <c:pt idx="3774">
                  <c:v>1025</c:v>
                </c:pt>
                <c:pt idx="3775">
                  <c:v>1020</c:v>
                </c:pt>
                <c:pt idx="3776">
                  <c:v>1025</c:v>
                </c:pt>
                <c:pt idx="3777">
                  <c:v>1015</c:v>
                </c:pt>
                <c:pt idx="3778">
                  <c:v>1015</c:v>
                </c:pt>
                <c:pt idx="3779">
                  <c:v>1015</c:v>
                </c:pt>
                <c:pt idx="3780">
                  <c:v>1020</c:v>
                </c:pt>
                <c:pt idx="3781">
                  <c:v>1020</c:v>
                </c:pt>
                <c:pt idx="3782">
                  <c:v>1030</c:v>
                </c:pt>
                <c:pt idx="3783">
                  <c:v>1035</c:v>
                </c:pt>
                <c:pt idx="3784">
                  <c:v>1020</c:v>
                </c:pt>
                <c:pt idx="3785">
                  <c:v>1030</c:v>
                </c:pt>
                <c:pt idx="3786">
                  <c:v>1035</c:v>
                </c:pt>
                <c:pt idx="3787">
                  <c:v>1025</c:v>
                </c:pt>
                <c:pt idx="3788">
                  <c:v>1020</c:v>
                </c:pt>
                <c:pt idx="3789">
                  <c:v>1035</c:v>
                </c:pt>
                <c:pt idx="3790">
                  <c:v>1030</c:v>
                </c:pt>
                <c:pt idx="3791">
                  <c:v>1020</c:v>
                </c:pt>
                <c:pt idx="3792">
                  <c:v>1015</c:v>
                </c:pt>
                <c:pt idx="3793">
                  <c:v>1015</c:v>
                </c:pt>
                <c:pt idx="3794">
                  <c:v>1030</c:v>
                </c:pt>
                <c:pt idx="3795">
                  <c:v>1025</c:v>
                </c:pt>
                <c:pt idx="3796">
                  <c:v>1020</c:v>
                </c:pt>
                <c:pt idx="3797">
                  <c:v>1020</c:v>
                </c:pt>
                <c:pt idx="3798">
                  <c:v>1015</c:v>
                </c:pt>
                <c:pt idx="3799">
                  <c:v>1010</c:v>
                </c:pt>
                <c:pt idx="3800">
                  <c:v>1015</c:v>
                </c:pt>
                <c:pt idx="3801">
                  <c:v>1030</c:v>
                </c:pt>
                <c:pt idx="3802">
                  <c:v>1030</c:v>
                </c:pt>
                <c:pt idx="3803">
                  <c:v>1035</c:v>
                </c:pt>
                <c:pt idx="3804">
                  <c:v>1025</c:v>
                </c:pt>
                <c:pt idx="3805">
                  <c:v>1020</c:v>
                </c:pt>
                <c:pt idx="3806">
                  <c:v>1020</c:v>
                </c:pt>
                <c:pt idx="3807">
                  <c:v>1020</c:v>
                </c:pt>
                <c:pt idx="3808">
                  <c:v>1020</c:v>
                </c:pt>
                <c:pt idx="3809">
                  <c:v>1015</c:v>
                </c:pt>
                <c:pt idx="3810">
                  <c:v>1015</c:v>
                </c:pt>
                <c:pt idx="3811">
                  <c:v>1020</c:v>
                </c:pt>
                <c:pt idx="3812">
                  <c:v>1005</c:v>
                </c:pt>
                <c:pt idx="3813">
                  <c:v>1020</c:v>
                </c:pt>
                <c:pt idx="3814">
                  <c:v>1020</c:v>
                </c:pt>
                <c:pt idx="3815">
                  <c:v>1020</c:v>
                </c:pt>
                <c:pt idx="3816">
                  <c:v>1020</c:v>
                </c:pt>
                <c:pt idx="3817">
                  <c:v>1030</c:v>
                </c:pt>
                <c:pt idx="3818">
                  <c:v>1010</c:v>
                </c:pt>
                <c:pt idx="3819">
                  <c:v>1030</c:v>
                </c:pt>
                <c:pt idx="3820">
                  <c:v>1000</c:v>
                </c:pt>
                <c:pt idx="3821">
                  <c:v>1015</c:v>
                </c:pt>
                <c:pt idx="3822">
                  <c:v>1000</c:v>
                </c:pt>
                <c:pt idx="3823">
                  <c:v>1015</c:v>
                </c:pt>
                <c:pt idx="3824">
                  <c:v>1015</c:v>
                </c:pt>
                <c:pt idx="3825">
                  <c:v>1025</c:v>
                </c:pt>
                <c:pt idx="3826">
                  <c:v>1015</c:v>
                </c:pt>
                <c:pt idx="3827">
                  <c:v>1040</c:v>
                </c:pt>
                <c:pt idx="3828">
                  <c:v>1020</c:v>
                </c:pt>
                <c:pt idx="3829">
                  <c:v>1030</c:v>
                </c:pt>
                <c:pt idx="3830">
                  <c:v>1025</c:v>
                </c:pt>
                <c:pt idx="3831">
                  <c:v>1020</c:v>
                </c:pt>
                <c:pt idx="3832">
                  <c:v>1035</c:v>
                </c:pt>
                <c:pt idx="3833">
                  <c:v>1045</c:v>
                </c:pt>
                <c:pt idx="3834">
                  <c:v>1035</c:v>
                </c:pt>
                <c:pt idx="3835">
                  <c:v>1025</c:v>
                </c:pt>
                <c:pt idx="3836">
                  <c:v>1020</c:v>
                </c:pt>
                <c:pt idx="3837">
                  <c:v>1015</c:v>
                </c:pt>
                <c:pt idx="3838">
                  <c:v>1030</c:v>
                </c:pt>
                <c:pt idx="3839">
                  <c:v>1025</c:v>
                </c:pt>
                <c:pt idx="3840">
                  <c:v>1020</c:v>
                </c:pt>
                <c:pt idx="3841">
                  <c:v>1015</c:v>
                </c:pt>
                <c:pt idx="3842">
                  <c:v>1020</c:v>
                </c:pt>
                <c:pt idx="3843">
                  <c:v>1025</c:v>
                </c:pt>
                <c:pt idx="3844">
                  <c:v>1015</c:v>
                </c:pt>
                <c:pt idx="3845">
                  <c:v>1005</c:v>
                </c:pt>
                <c:pt idx="3846">
                  <c:v>1020</c:v>
                </c:pt>
                <c:pt idx="3847">
                  <c:v>1035</c:v>
                </c:pt>
                <c:pt idx="3848">
                  <c:v>1035</c:v>
                </c:pt>
                <c:pt idx="3849">
                  <c:v>1035</c:v>
                </c:pt>
                <c:pt idx="3850">
                  <c:v>1035</c:v>
                </c:pt>
                <c:pt idx="3851">
                  <c:v>1025</c:v>
                </c:pt>
                <c:pt idx="3852">
                  <c:v>1015</c:v>
                </c:pt>
                <c:pt idx="3853">
                  <c:v>1040</c:v>
                </c:pt>
                <c:pt idx="3854">
                  <c:v>1035</c:v>
                </c:pt>
                <c:pt idx="3855">
                  <c:v>1030</c:v>
                </c:pt>
                <c:pt idx="3856">
                  <c:v>1040</c:v>
                </c:pt>
                <c:pt idx="3857">
                  <c:v>1025</c:v>
                </c:pt>
                <c:pt idx="3858">
                  <c:v>1015</c:v>
                </c:pt>
                <c:pt idx="3859">
                  <c:v>1020</c:v>
                </c:pt>
                <c:pt idx="3860">
                  <c:v>1020</c:v>
                </c:pt>
                <c:pt idx="3861">
                  <c:v>1020</c:v>
                </c:pt>
                <c:pt idx="3862">
                  <c:v>1030</c:v>
                </c:pt>
                <c:pt idx="3863">
                  <c:v>1030</c:v>
                </c:pt>
                <c:pt idx="3864">
                  <c:v>1030</c:v>
                </c:pt>
                <c:pt idx="3865">
                  <c:v>1035</c:v>
                </c:pt>
                <c:pt idx="3866">
                  <c:v>1020</c:v>
                </c:pt>
                <c:pt idx="3867">
                  <c:v>1025</c:v>
                </c:pt>
                <c:pt idx="3868">
                  <c:v>1020</c:v>
                </c:pt>
                <c:pt idx="3869">
                  <c:v>1030</c:v>
                </c:pt>
                <c:pt idx="3870">
                  <c:v>1025</c:v>
                </c:pt>
                <c:pt idx="3871">
                  <c:v>1015</c:v>
                </c:pt>
                <c:pt idx="3872">
                  <c:v>1035</c:v>
                </c:pt>
                <c:pt idx="3873">
                  <c:v>1020</c:v>
                </c:pt>
                <c:pt idx="3874">
                  <c:v>1020</c:v>
                </c:pt>
                <c:pt idx="3875">
                  <c:v>1045</c:v>
                </c:pt>
                <c:pt idx="3876">
                  <c:v>1005</c:v>
                </c:pt>
                <c:pt idx="3877">
                  <c:v>1010</c:v>
                </c:pt>
                <c:pt idx="3878">
                  <c:v>1020</c:v>
                </c:pt>
                <c:pt idx="3879">
                  <c:v>1005</c:v>
                </c:pt>
                <c:pt idx="3880">
                  <c:v>1050</c:v>
                </c:pt>
                <c:pt idx="3881">
                  <c:v>1035</c:v>
                </c:pt>
                <c:pt idx="3882">
                  <c:v>1030</c:v>
                </c:pt>
                <c:pt idx="3883">
                  <c:v>1080</c:v>
                </c:pt>
                <c:pt idx="3884">
                  <c:v>1055</c:v>
                </c:pt>
                <c:pt idx="3885">
                  <c:v>1035</c:v>
                </c:pt>
                <c:pt idx="3886">
                  <c:v>1035</c:v>
                </c:pt>
                <c:pt idx="3887">
                  <c:v>1025</c:v>
                </c:pt>
                <c:pt idx="3888">
                  <c:v>1035</c:v>
                </c:pt>
                <c:pt idx="3889">
                  <c:v>1065</c:v>
                </c:pt>
                <c:pt idx="3890">
                  <c:v>1025</c:v>
                </c:pt>
                <c:pt idx="3891">
                  <c:v>1025</c:v>
                </c:pt>
                <c:pt idx="3892">
                  <c:v>1035</c:v>
                </c:pt>
                <c:pt idx="3893">
                  <c:v>1050</c:v>
                </c:pt>
                <c:pt idx="3894">
                  <c:v>1050</c:v>
                </c:pt>
                <c:pt idx="3895">
                  <c:v>1045</c:v>
                </c:pt>
                <c:pt idx="3896">
                  <c:v>1055</c:v>
                </c:pt>
                <c:pt idx="3897">
                  <c:v>1050</c:v>
                </c:pt>
                <c:pt idx="3898">
                  <c:v>1040</c:v>
                </c:pt>
                <c:pt idx="3899">
                  <c:v>1040</c:v>
                </c:pt>
                <c:pt idx="3900">
                  <c:v>1045</c:v>
                </c:pt>
                <c:pt idx="3901">
                  <c:v>1070</c:v>
                </c:pt>
                <c:pt idx="3902">
                  <c:v>1060</c:v>
                </c:pt>
                <c:pt idx="3903">
                  <c:v>1035</c:v>
                </c:pt>
                <c:pt idx="3904">
                  <c:v>1030</c:v>
                </c:pt>
                <c:pt idx="3905">
                  <c:v>1045</c:v>
                </c:pt>
                <c:pt idx="3906">
                  <c:v>1040</c:v>
                </c:pt>
                <c:pt idx="3907">
                  <c:v>1025</c:v>
                </c:pt>
                <c:pt idx="3908">
                  <c:v>1035</c:v>
                </c:pt>
                <c:pt idx="3909">
                  <c:v>1040</c:v>
                </c:pt>
                <c:pt idx="3910">
                  <c:v>1030</c:v>
                </c:pt>
                <c:pt idx="3911">
                  <c:v>1055</c:v>
                </c:pt>
                <c:pt idx="3912">
                  <c:v>1050</c:v>
                </c:pt>
                <c:pt idx="3913">
                  <c:v>1030</c:v>
                </c:pt>
                <c:pt idx="3914">
                  <c:v>1020</c:v>
                </c:pt>
                <c:pt idx="3915">
                  <c:v>1020</c:v>
                </c:pt>
                <c:pt idx="3916">
                  <c:v>1030</c:v>
                </c:pt>
                <c:pt idx="3917">
                  <c:v>1030</c:v>
                </c:pt>
                <c:pt idx="3918">
                  <c:v>1020</c:v>
                </c:pt>
                <c:pt idx="3919">
                  <c:v>1020</c:v>
                </c:pt>
                <c:pt idx="3920">
                  <c:v>1040</c:v>
                </c:pt>
                <c:pt idx="3921">
                  <c:v>1050</c:v>
                </c:pt>
                <c:pt idx="3922">
                  <c:v>1025</c:v>
                </c:pt>
                <c:pt idx="3923">
                  <c:v>1010</c:v>
                </c:pt>
                <c:pt idx="3924">
                  <c:v>1010</c:v>
                </c:pt>
                <c:pt idx="3925">
                  <c:v>1015</c:v>
                </c:pt>
                <c:pt idx="3926">
                  <c:v>1020</c:v>
                </c:pt>
                <c:pt idx="3927">
                  <c:v>1040</c:v>
                </c:pt>
                <c:pt idx="3928">
                  <c:v>1020</c:v>
                </c:pt>
                <c:pt idx="3929">
                  <c:v>1030</c:v>
                </c:pt>
                <c:pt idx="3930">
                  <c:v>1025</c:v>
                </c:pt>
                <c:pt idx="3931">
                  <c:v>1015</c:v>
                </c:pt>
                <c:pt idx="3932">
                  <c:v>1020</c:v>
                </c:pt>
                <c:pt idx="3933">
                  <c:v>1030</c:v>
                </c:pt>
                <c:pt idx="3934">
                  <c:v>1015</c:v>
                </c:pt>
                <c:pt idx="3935">
                  <c:v>1020</c:v>
                </c:pt>
                <c:pt idx="3936">
                  <c:v>1035</c:v>
                </c:pt>
                <c:pt idx="3937">
                  <c:v>1010</c:v>
                </c:pt>
                <c:pt idx="3938">
                  <c:v>1010</c:v>
                </c:pt>
                <c:pt idx="3939">
                  <c:v>1025</c:v>
                </c:pt>
                <c:pt idx="3940">
                  <c:v>1005</c:v>
                </c:pt>
                <c:pt idx="3941">
                  <c:v>1030</c:v>
                </c:pt>
                <c:pt idx="3942">
                  <c:v>1030</c:v>
                </c:pt>
                <c:pt idx="3943">
                  <c:v>1010</c:v>
                </c:pt>
                <c:pt idx="3944">
                  <c:v>1025</c:v>
                </c:pt>
                <c:pt idx="3945">
                  <c:v>1010</c:v>
                </c:pt>
                <c:pt idx="3946">
                  <c:v>1015</c:v>
                </c:pt>
                <c:pt idx="3947">
                  <c:v>1015</c:v>
                </c:pt>
                <c:pt idx="3948">
                  <c:v>1025</c:v>
                </c:pt>
                <c:pt idx="3949">
                  <c:v>1030</c:v>
                </c:pt>
                <c:pt idx="3950">
                  <c:v>1010</c:v>
                </c:pt>
                <c:pt idx="3951">
                  <c:v>1020</c:v>
                </c:pt>
                <c:pt idx="3952">
                  <c:v>1035</c:v>
                </c:pt>
                <c:pt idx="3953">
                  <c:v>1015</c:v>
                </c:pt>
                <c:pt idx="3954">
                  <c:v>1010</c:v>
                </c:pt>
                <c:pt idx="3955">
                  <c:v>1010</c:v>
                </c:pt>
                <c:pt idx="3956">
                  <c:v>1015</c:v>
                </c:pt>
                <c:pt idx="3957">
                  <c:v>1025</c:v>
                </c:pt>
                <c:pt idx="3958">
                  <c:v>1015</c:v>
                </c:pt>
                <c:pt idx="3959">
                  <c:v>1020</c:v>
                </c:pt>
                <c:pt idx="3960">
                  <c:v>1020</c:v>
                </c:pt>
                <c:pt idx="3961">
                  <c:v>1015</c:v>
                </c:pt>
                <c:pt idx="3962">
                  <c:v>1020</c:v>
                </c:pt>
                <c:pt idx="3963">
                  <c:v>1025</c:v>
                </c:pt>
                <c:pt idx="3964">
                  <c:v>1020</c:v>
                </c:pt>
                <c:pt idx="3965">
                  <c:v>1015</c:v>
                </c:pt>
                <c:pt idx="3966">
                  <c:v>1015</c:v>
                </c:pt>
                <c:pt idx="3967">
                  <c:v>1025</c:v>
                </c:pt>
                <c:pt idx="3968">
                  <c:v>1015</c:v>
                </c:pt>
                <c:pt idx="3969">
                  <c:v>1010</c:v>
                </c:pt>
                <c:pt idx="3970">
                  <c:v>1015</c:v>
                </c:pt>
                <c:pt idx="3971">
                  <c:v>1025</c:v>
                </c:pt>
                <c:pt idx="3972">
                  <c:v>1030</c:v>
                </c:pt>
                <c:pt idx="3973">
                  <c:v>1030</c:v>
                </c:pt>
                <c:pt idx="3974">
                  <c:v>1010</c:v>
                </c:pt>
                <c:pt idx="3975">
                  <c:v>1015</c:v>
                </c:pt>
                <c:pt idx="3976">
                  <c:v>1020</c:v>
                </c:pt>
                <c:pt idx="3977">
                  <c:v>1020</c:v>
                </c:pt>
                <c:pt idx="3978">
                  <c:v>1020</c:v>
                </c:pt>
                <c:pt idx="3979">
                  <c:v>1015</c:v>
                </c:pt>
                <c:pt idx="3980">
                  <c:v>1020</c:v>
                </c:pt>
                <c:pt idx="3981">
                  <c:v>1030</c:v>
                </c:pt>
                <c:pt idx="3982">
                  <c:v>1020</c:v>
                </c:pt>
                <c:pt idx="3983">
                  <c:v>1025</c:v>
                </c:pt>
                <c:pt idx="3984">
                  <c:v>1025</c:v>
                </c:pt>
                <c:pt idx="3985">
                  <c:v>1015</c:v>
                </c:pt>
                <c:pt idx="3986">
                  <c:v>1030</c:v>
                </c:pt>
                <c:pt idx="3987">
                  <c:v>1040</c:v>
                </c:pt>
                <c:pt idx="3988">
                  <c:v>1030</c:v>
                </c:pt>
                <c:pt idx="3989">
                  <c:v>1010</c:v>
                </c:pt>
                <c:pt idx="3990">
                  <c:v>1030</c:v>
                </c:pt>
                <c:pt idx="3991">
                  <c:v>1030</c:v>
                </c:pt>
                <c:pt idx="3992">
                  <c:v>1035</c:v>
                </c:pt>
                <c:pt idx="3993">
                  <c:v>1035</c:v>
                </c:pt>
                <c:pt idx="3994">
                  <c:v>1015</c:v>
                </c:pt>
                <c:pt idx="3995">
                  <c:v>1025</c:v>
                </c:pt>
                <c:pt idx="3996">
                  <c:v>1020</c:v>
                </c:pt>
                <c:pt idx="3997">
                  <c:v>1025</c:v>
                </c:pt>
                <c:pt idx="3998">
                  <c:v>1030</c:v>
                </c:pt>
                <c:pt idx="3999">
                  <c:v>1050</c:v>
                </c:pt>
                <c:pt idx="4000">
                  <c:v>1035</c:v>
                </c:pt>
                <c:pt idx="4001">
                  <c:v>1035</c:v>
                </c:pt>
                <c:pt idx="4002">
                  <c:v>1035</c:v>
                </c:pt>
                <c:pt idx="4003">
                  <c:v>1020</c:v>
                </c:pt>
                <c:pt idx="4004">
                  <c:v>1025</c:v>
                </c:pt>
                <c:pt idx="4005">
                  <c:v>1015</c:v>
                </c:pt>
                <c:pt idx="4006">
                  <c:v>1015</c:v>
                </c:pt>
                <c:pt idx="4007">
                  <c:v>1010</c:v>
                </c:pt>
                <c:pt idx="4008">
                  <c:v>1025</c:v>
                </c:pt>
                <c:pt idx="4009">
                  <c:v>1020</c:v>
                </c:pt>
                <c:pt idx="4010">
                  <c:v>1015</c:v>
                </c:pt>
                <c:pt idx="4011">
                  <c:v>1010</c:v>
                </c:pt>
                <c:pt idx="4012">
                  <c:v>1015</c:v>
                </c:pt>
                <c:pt idx="4013">
                  <c:v>1020</c:v>
                </c:pt>
                <c:pt idx="4014">
                  <c:v>1025</c:v>
                </c:pt>
                <c:pt idx="4015">
                  <c:v>1035</c:v>
                </c:pt>
                <c:pt idx="4016">
                  <c:v>1020</c:v>
                </c:pt>
                <c:pt idx="4017">
                  <c:v>1015</c:v>
                </c:pt>
                <c:pt idx="4018">
                  <c:v>1010</c:v>
                </c:pt>
                <c:pt idx="4019">
                  <c:v>1015</c:v>
                </c:pt>
                <c:pt idx="4020">
                  <c:v>1015</c:v>
                </c:pt>
                <c:pt idx="4021">
                  <c:v>1015</c:v>
                </c:pt>
                <c:pt idx="4022">
                  <c:v>1020</c:v>
                </c:pt>
                <c:pt idx="4023">
                  <c:v>1010</c:v>
                </c:pt>
                <c:pt idx="4024">
                  <c:v>1015</c:v>
                </c:pt>
                <c:pt idx="4025">
                  <c:v>1020</c:v>
                </c:pt>
                <c:pt idx="4026">
                  <c:v>1010</c:v>
                </c:pt>
                <c:pt idx="4027">
                  <c:v>1015</c:v>
                </c:pt>
                <c:pt idx="4028">
                  <c:v>1030</c:v>
                </c:pt>
                <c:pt idx="4029">
                  <c:v>1025</c:v>
                </c:pt>
                <c:pt idx="4030">
                  <c:v>1020</c:v>
                </c:pt>
                <c:pt idx="4031">
                  <c:v>1025</c:v>
                </c:pt>
                <c:pt idx="4032">
                  <c:v>1025</c:v>
                </c:pt>
                <c:pt idx="4033">
                  <c:v>1040</c:v>
                </c:pt>
                <c:pt idx="4034">
                  <c:v>1035</c:v>
                </c:pt>
                <c:pt idx="4035">
                  <c:v>1020</c:v>
                </c:pt>
                <c:pt idx="4036">
                  <c:v>1015</c:v>
                </c:pt>
                <c:pt idx="4037">
                  <c:v>1025</c:v>
                </c:pt>
                <c:pt idx="4038">
                  <c:v>1020</c:v>
                </c:pt>
                <c:pt idx="4039">
                  <c:v>1030</c:v>
                </c:pt>
                <c:pt idx="4040">
                  <c:v>1040</c:v>
                </c:pt>
                <c:pt idx="4041">
                  <c:v>1025</c:v>
                </c:pt>
                <c:pt idx="4042">
                  <c:v>1005</c:v>
                </c:pt>
                <c:pt idx="4043">
                  <c:v>1010</c:v>
                </c:pt>
                <c:pt idx="4044">
                  <c:v>1020</c:v>
                </c:pt>
                <c:pt idx="4045">
                  <c:v>1005</c:v>
                </c:pt>
                <c:pt idx="4046">
                  <c:v>1030</c:v>
                </c:pt>
                <c:pt idx="4047">
                  <c:v>1015</c:v>
                </c:pt>
                <c:pt idx="4048">
                  <c:v>1015</c:v>
                </c:pt>
                <c:pt idx="4049">
                  <c:v>1025</c:v>
                </c:pt>
                <c:pt idx="4050">
                  <c:v>1015</c:v>
                </c:pt>
                <c:pt idx="4051">
                  <c:v>1020</c:v>
                </c:pt>
                <c:pt idx="4052">
                  <c:v>1030</c:v>
                </c:pt>
                <c:pt idx="4053">
                  <c:v>1040</c:v>
                </c:pt>
                <c:pt idx="4054">
                  <c:v>1025</c:v>
                </c:pt>
                <c:pt idx="4055">
                  <c:v>1020</c:v>
                </c:pt>
                <c:pt idx="4056">
                  <c:v>1005</c:v>
                </c:pt>
                <c:pt idx="4057">
                  <c:v>1020</c:v>
                </c:pt>
                <c:pt idx="4058">
                  <c:v>1035</c:v>
                </c:pt>
                <c:pt idx="4059">
                  <c:v>1030</c:v>
                </c:pt>
                <c:pt idx="4060">
                  <c:v>1040</c:v>
                </c:pt>
                <c:pt idx="4061">
                  <c:v>1020</c:v>
                </c:pt>
                <c:pt idx="4062">
                  <c:v>1030</c:v>
                </c:pt>
                <c:pt idx="4063">
                  <c:v>1035</c:v>
                </c:pt>
                <c:pt idx="4064">
                  <c:v>1015</c:v>
                </c:pt>
                <c:pt idx="4065">
                  <c:v>1020</c:v>
                </c:pt>
                <c:pt idx="4066">
                  <c:v>1045</c:v>
                </c:pt>
                <c:pt idx="4067">
                  <c:v>1040</c:v>
                </c:pt>
                <c:pt idx="4068">
                  <c:v>1040</c:v>
                </c:pt>
                <c:pt idx="4069">
                  <c:v>1035</c:v>
                </c:pt>
                <c:pt idx="4070">
                  <c:v>1025</c:v>
                </c:pt>
                <c:pt idx="4071">
                  <c:v>1025</c:v>
                </c:pt>
                <c:pt idx="4072">
                  <c:v>1015</c:v>
                </c:pt>
                <c:pt idx="4073">
                  <c:v>1025</c:v>
                </c:pt>
                <c:pt idx="4074">
                  <c:v>1045</c:v>
                </c:pt>
                <c:pt idx="4075">
                  <c:v>1050</c:v>
                </c:pt>
                <c:pt idx="4076">
                  <c:v>1055</c:v>
                </c:pt>
                <c:pt idx="4077">
                  <c:v>1050</c:v>
                </c:pt>
                <c:pt idx="4078">
                  <c:v>1040</c:v>
                </c:pt>
                <c:pt idx="4079">
                  <c:v>1050</c:v>
                </c:pt>
                <c:pt idx="4080">
                  <c:v>1070</c:v>
                </c:pt>
                <c:pt idx="4081">
                  <c:v>1050</c:v>
                </c:pt>
                <c:pt idx="4082">
                  <c:v>1050</c:v>
                </c:pt>
                <c:pt idx="4083">
                  <c:v>1065</c:v>
                </c:pt>
                <c:pt idx="4084">
                  <c:v>1095</c:v>
                </c:pt>
                <c:pt idx="4085">
                  <c:v>1120</c:v>
                </c:pt>
                <c:pt idx="4086">
                  <c:v>1155</c:v>
                </c:pt>
                <c:pt idx="4087">
                  <c:v>1200</c:v>
                </c:pt>
                <c:pt idx="4088">
                  <c:v>1205</c:v>
                </c:pt>
                <c:pt idx="4089">
                  <c:v>1215</c:v>
                </c:pt>
                <c:pt idx="4090">
                  <c:v>1225</c:v>
                </c:pt>
                <c:pt idx="4091">
                  <c:v>1255</c:v>
                </c:pt>
                <c:pt idx="4092">
                  <c:v>1290</c:v>
                </c:pt>
                <c:pt idx="4093">
                  <c:v>1240</c:v>
                </c:pt>
                <c:pt idx="4094">
                  <c:v>1270</c:v>
                </c:pt>
                <c:pt idx="4095">
                  <c:v>1260</c:v>
                </c:pt>
                <c:pt idx="4096">
                  <c:v>1250</c:v>
                </c:pt>
                <c:pt idx="4097">
                  <c:v>1245</c:v>
                </c:pt>
                <c:pt idx="4098">
                  <c:v>1235</c:v>
                </c:pt>
                <c:pt idx="4099">
                  <c:v>1220</c:v>
                </c:pt>
                <c:pt idx="4100">
                  <c:v>1175</c:v>
                </c:pt>
                <c:pt idx="4101">
                  <c:v>1195</c:v>
                </c:pt>
                <c:pt idx="4102">
                  <c:v>1170</c:v>
                </c:pt>
                <c:pt idx="4103">
                  <c:v>1130</c:v>
                </c:pt>
                <c:pt idx="4104">
                  <c:v>1130</c:v>
                </c:pt>
                <c:pt idx="4105">
                  <c:v>1130</c:v>
                </c:pt>
                <c:pt idx="4106">
                  <c:v>1170</c:v>
                </c:pt>
                <c:pt idx="4107">
                  <c:v>1145</c:v>
                </c:pt>
                <c:pt idx="4108">
                  <c:v>1125</c:v>
                </c:pt>
                <c:pt idx="4109">
                  <c:v>1160</c:v>
                </c:pt>
                <c:pt idx="4110">
                  <c:v>1110</c:v>
                </c:pt>
                <c:pt idx="4111">
                  <c:v>1160</c:v>
                </c:pt>
                <c:pt idx="4112">
                  <c:v>1130</c:v>
                </c:pt>
                <c:pt idx="4113">
                  <c:v>1150</c:v>
                </c:pt>
                <c:pt idx="4114">
                  <c:v>1110</c:v>
                </c:pt>
                <c:pt idx="4115">
                  <c:v>1075</c:v>
                </c:pt>
                <c:pt idx="4116">
                  <c:v>1045</c:v>
                </c:pt>
                <c:pt idx="4117">
                  <c:v>1045</c:v>
                </c:pt>
                <c:pt idx="4118">
                  <c:v>1030</c:v>
                </c:pt>
                <c:pt idx="4119">
                  <c:v>1040</c:v>
                </c:pt>
                <c:pt idx="4120">
                  <c:v>1025</c:v>
                </c:pt>
                <c:pt idx="4121">
                  <c:v>1025</c:v>
                </c:pt>
                <c:pt idx="4122">
                  <c:v>1025</c:v>
                </c:pt>
                <c:pt idx="4123">
                  <c:v>1035</c:v>
                </c:pt>
                <c:pt idx="4124">
                  <c:v>1040</c:v>
                </c:pt>
                <c:pt idx="4125">
                  <c:v>1030</c:v>
                </c:pt>
                <c:pt idx="4126">
                  <c:v>1020</c:v>
                </c:pt>
                <c:pt idx="4127">
                  <c:v>1025</c:v>
                </c:pt>
                <c:pt idx="4128">
                  <c:v>1030</c:v>
                </c:pt>
                <c:pt idx="4129">
                  <c:v>1015</c:v>
                </c:pt>
                <c:pt idx="4130">
                  <c:v>1015</c:v>
                </c:pt>
                <c:pt idx="4131">
                  <c:v>1010</c:v>
                </c:pt>
                <c:pt idx="4132">
                  <c:v>1015</c:v>
                </c:pt>
                <c:pt idx="4133">
                  <c:v>1020</c:v>
                </c:pt>
                <c:pt idx="4134">
                  <c:v>1020</c:v>
                </c:pt>
                <c:pt idx="4135">
                  <c:v>1025</c:v>
                </c:pt>
                <c:pt idx="4136">
                  <c:v>1025</c:v>
                </c:pt>
                <c:pt idx="4137">
                  <c:v>1020</c:v>
                </c:pt>
                <c:pt idx="4138">
                  <c:v>1035</c:v>
                </c:pt>
                <c:pt idx="4139">
                  <c:v>1025</c:v>
                </c:pt>
                <c:pt idx="4140">
                  <c:v>1020</c:v>
                </c:pt>
                <c:pt idx="4141">
                  <c:v>1025</c:v>
                </c:pt>
                <c:pt idx="4142">
                  <c:v>1015</c:v>
                </c:pt>
                <c:pt idx="4143">
                  <c:v>1015</c:v>
                </c:pt>
                <c:pt idx="4144">
                  <c:v>1020</c:v>
                </c:pt>
                <c:pt idx="4145">
                  <c:v>1020</c:v>
                </c:pt>
                <c:pt idx="4146">
                  <c:v>1015</c:v>
                </c:pt>
                <c:pt idx="4147">
                  <c:v>1015</c:v>
                </c:pt>
                <c:pt idx="4148">
                  <c:v>1015</c:v>
                </c:pt>
                <c:pt idx="4149">
                  <c:v>1020</c:v>
                </c:pt>
                <c:pt idx="4150">
                  <c:v>1020</c:v>
                </c:pt>
                <c:pt idx="4151">
                  <c:v>1025</c:v>
                </c:pt>
                <c:pt idx="4152">
                  <c:v>1010</c:v>
                </c:pt>
                <c:pt idx="4153">
                  <c:v>1010</c:v>
                </c:pt>
                <c:pt idx="4154">
                  <c:v>1045</c:v>
                </c:pt>
                <c:pt idx="4155">
                  <c:v>1045</c:v>
                </c:pt>
                <c:pt idx="4156">
                  <c:v>1040</c:v>
                </c:pt>
                <c:pt idx="4157">
                  <c:v>1015</c:v>
                </c:pt>
                <c:pt idx="4158">
                  <c:v>1025</c:v>
                </c:pt>
                <c:pt idx="4159">
                  <c:v>1050</c:v>
                </c:pt>
                <c:pt idx="4160">
                  <c:v>1040</c:v>
                </c:pt>
                <c:pt idx="4161">
                  <c:v>1020</c:v>
                </c:pt>
                <c:pt idx="4162">
                  <c:v>1020</c:v>
                </c:pt>
                <c:pt idx="4163">
                  <c:v>1020</c:v>
                </c:pt>
                <c:pt idx="4164">
                  <c:v>1015</c:v>
                </c:pt>
                <c:pt idx="4165">
                  <c:v>1035</c:v>
                </c:pt>
                <c:pt idx="4166">
                  <c:v>1035</c:v>
                </c:pt>
                <c:pt idx="4167">
                  <c:v>1025</c:v>
                </c:pt>
                <c:pt idx="4168">
                  <c:v>1035</c:v>
                </c:pt>
                <c:pt idx="4169">
                  <c:v>1025</c:v>
                </c:pt>
                <c:pt idx="4170">
                  <c:v>1030</c:v>
                </c:pt>
                <c:pt idx="4171">
                  <c:v>1025</c:v>
                </c:pt>
                <c:pt idx="4172">
                  <c:v>1010</c:v>
                </c:pt>
                <c:pt idx="4173">
                  <c:v>1020</c:v>
                </c:pt>
                <c:pt idx="4174">
                  <c:v>1035</c:v>
                </c:pt>
                <c:pt idx="4175">
                  <c:v>1025</c:v>
                </c:pt>
                <c:pt idx="4176">
                  <c:v>1035</c:v>
                </c:pt>
                <c:pt idx="4177">
                  <c:v>1015</c:v>
                </c:pt>
                <c:pt idx="4178">
                  <c:v>1025</c:v>
                </c:pt>
                <c:pt idx="4179">
                  <c:v>1030</c:v>
                </c:pt>
                <c:pt idx="4180">
                  <c:v>1020</c:v>
                </c:pt>
                <c:pt idx="4181">
                  <c:v>1015</c:v>
                </c:pt>
                <c:pt idx="4182">
                  <c:v>1020</c:v>
                </c:pt>
                <c:pt idx="4183">
                  <c:v>1025</c:v>
                </c:pt>
                <c:pt idx="4184">
                  <c:v>1025</c:v>
                </c:pt>
                <c:pt idx="4185">
                  <c:v>1020</c:v>
                </c:pt>
                <c:pt idx="4186">
                  <c:v>1015</c:v>
                </c:pt>
                <c:pt idx="4187">
                  <c:v>1010</c:v>
                </c:pt>
                <c:pt idx="4188">
                  <c:v>1010</c:v>
                </c:pt>
                <c:pt idx="4189">
                  <c:v>1015</c:v>
                </c:pt>
                <c:pt idx="4190">
                  <c:v>1035</c:v>
                </c:pt>
                <c:pt idx="4191">
                  <c:v>1035</c:v>
                </c:pt>
                <c:pt idx="4192">
                  <c:v>1025</c:v>
                </c:pt>
                <c:pt idx="4193">
                  <c:v>1015</c:v>
                </c:pt>
                <c:pt idx="4194">
                  <c:v>1015</c:v>
                </c:pt>
                <c:pt idx="4195">
                  <c:v>1025</c:v>
                </c:pt>
                <c:pt idx="4196">
                  <c:v>1030</c:v>
                </c:pt>
                <c:pt idx="4197">
                  <c:v>1040</c:v>
                </c:pt>
                <c:pt idx="4198">
                  <c:v>1030</c:v>
                </c:pt>
                <c:pt idx="4199">
                  <c:v>1025</c:v>
                </c:pt>
                <c:pt idx="4200">
                  <c:v>1020</c:v>
                </c:pt>
                <c:pt idx="4201">
                  <c:v>1005</c:v>
                </c:pt>
                <c:pt idx="4202">
                  <c:v>1015</c:v>
                </c:pt>
                <c:pt idx="4203">
                  <c:v>1020</c:v>
                </c:pt>
                <c:pt idx="4204">
                  <c:v>1025</c:v>
                </c:pt>
                <c:pt idx="4205">
                  <c:v>1010</c:v>
                </c:pt>
                <c:pt idx="4206">
                  <c:v>1005</c:v>
                </c:pt>
                <c:pt idx="4207">
                  <c:v>1020</c:v>
                </c:pt>
                <c:pt idx="4208">
                  <c:v>1005</c:v>
                </c:pt>
                <c:pt idx="4209">
                  <c:v>1025</c:v>
                </c:pt>
                <c:pt idx="4210">
                  <c:v>1025</c:v>
                </c:pt>
                <c:pt idx="4211">
                  <c:v>1030</c:v>
                </c:pt>
                <c:pt idx="4212">
                  <c:v>1025</c:v>
                </c:pt>
                <c:pt idx="4213">
                  <c:v>1030</c:v>
                </c:pt>
                <c:pt idx="4214">
                  <c:v>1025</c:v>
                </c:pt>
                <c:pt idx="4215">
                  <c:v>1030</c:v>
                </c:pt>
                <c:pt idx="4216">
                  <c:v>1020</c:v>
                </c:pt>
                <c:pt idx="4217">
                  <c:v>1005</c:v>
                </c:pt>
                <c:pt idx="4218">
                  <c:v>1015</c:v>
                </c:pt>
                <c:pt idx="4219">
                  <c:v>1010</c:v>
                </c:pt>
                <c:pt idx="4220">
                  <c:v>1035</c:v>
                </c:pt>
                <c:pt idx="4221">
                  <c:v>1015</c:v>
                </c:pt>
                <c:pt idx="4222">
                  <c:v>1035</c:v>
                </c:pt>
                <c:pt idx="4223">
                  <c:v>1020</c:v>
                </c:pt>
                <c:pt idx="4224">
                  <c:v>1020</c:v>
                </c:pt>
                <c:pt idx="4225">
                  <c:v>1020</c:v>
                </c:pt>
                <c:pt idx="4226">
                  <c:v>1025</c:v>
                </c:pt>
                <c:pt idx="4227">
                  <c:v>1020</c:v>
                </c:pt>
                <c:pt idx="4228">
                  <c:v>1020</c:v>
                </c:pt>
                <c:pt idx="4229">
                  <c:v>1040</c:v>
                </c:pt>
                <c:pt idx="4230">
                  <c:v>1020</c:v>
                </c:pt>
                <c:pt idx="4231">
                  <c:v>1015</c:v>
                </c:pt>
                <c:pt idx="4232">
                  <c:v>1030</c:v>
                </c:pt>
                <c:pt idx="4233">
                  <c:v>1020</c:v>
                </c:pt>
                <c:pt idx="4234">
                  <c:v>1030</c:v>
                </c:pt>
                <c:pt idx="4235">
                  <c:v>1015</c:v>
                </c:pt>
                <c:pt idx="4236">
                  <c:v>1025</c:v>
                </c:pt>
                <c:pt idx="4237">
                  <c:v>1030</c:v>
                </c:pt>
                <c:pt idx="4238">
                  <c:v>1020</c:v>
                </c:pt>
                <c:pt idx="4239">
                  <c:v>1010</c:v>
                </c:pt>
                <c:pt idx="4240">
                  <c:v>1015</c:v>
                </c:pt>
                <c:pt idx="4241">
                  <c:v>1015</c:v>
                </c:pt>
                <c:pt idx="4242">
                  <c:v>1010</c:v>
                </c:pt>
                <c:pt idx="4243">
                  <c:v>1015</c:v>
                </c:pt>
                <c:pt idx="4244">
                  <c:v>1025</c:v>
                </c:pt>
                <c:pt idx="4245">
                  <c:v>1020</c:v>
                </c:pt>
                <c:pt idx="4246">
                  <c:v>1025</c:v>
                </c:pt>
                <c:pt idx="4247">
                  <c:v>1040</c:v>
                </c:pt>
                <c:pt idx="4248">
                  <c:v>1030</c:v>
                </c:pt>
                <c:pt idx="4249">
                  <c:v>1020</c:v>
                </c:pt>
                <c:pt idx="4250">
                  <c:v>1020</c:v>
                </c:pt>
                <c:pt idx="4251">
                  <c:v>1025</c:v>
                </c:pt>
                <c:pt idx="4252">
                  <c:v>1025</c:v>
                </c:pt>
                <c:pt idx="4253">
                  <c:v>1020</c:v>
                </c:pt>
                <c:pt idx="4254">
                  <c:v>1020</c:v>
                </c:pt>
                <c:pt idx="4255">
                  <c:v>1015</c:v>
                </c:pt>
                <c:pt idx="4256">
                  <c:v>1025</c:v>
                </c:pt>
                <c:pt idx="4257">
                  <c:v>1020</c:v>
                </c:pt>
                <c:pt idx="4258">
                  <c:v>1010</c:v>
                </c:pt>
                <c:pt idx="4259">
                  <c:v>1010</c:v>
                </c:pt>
                <c:pt idx="4260">
                  <c:v>1010</c:v>
                </c:pt>
                <c:pt idx="4261">
                  <c:v>1030</c:v>
                </c:pt>
                <c:pt idx="4262">
                  <c:v>1040</c:v>
                </c:pt>
                <c:pt idx="4263">
                  <c:v>1015</c:v>
                </c:pt>
                <c:pt idx="4264">
                  <c:v>1015</c:v>
                </c:pt>
                <c:pt idx="4265">
                  <c:v>1015</c:v>
                </c:pt>
                <c:pt idx="4266">
                  <c:v>1025</c:v>
                </c:pt>
                <c:pt idx="4267">
                  <c:v>1010</c:v>
                </c:pt>
                <c:pt idx="4268">
                  <c:v>1010</c:v>
                </c:pt>
                <c:pt idx="4269">
                  <c:v>1010</c:v>
                </c:pt>
                <c:pt idx="4270">
                  <c:v>1010</c:v>
                </c:pt>
                <c:pt idx="4271">
                  <c:v>1020</c:v>
                </c:pt>
                <c:pt idx="4272">
                  <c:v>1045</c:v>
                </c:pt>
                <c:pt idx="4273">
                  <c:v>1015</c:v>
                </c:pt>
                <c:pt idx="4274">
                  <c:v>1025</c:v>
                </c:pt>
                <c:pt idx="4275">
                  <c:v>1015</c:v>
                </c:pt>
                <c:pt idx="4276">
                  <c:v>1055</c:v>
                </c:pt>
                <c:pt idx="4277">
                  <c:v>1020</c:v>
                </c:pt>
                <c:pt idx="4278">
                  <c:v>1035</c:v>
                </c:pt>
                <c:pt idx="4279">
                  <c:v>1020</c:v>
                </c:pt>
                <c:pt idx="4280">
                  <c:v>1020</c:v>
                </c:pt>
                <c:pt idx="4281">
                  <c:v>1020</c:v>
                </c:pt>
                <c:pt idx="4282">
                  <c:v>1020</c:v>
                </c:pt>
                <c:pt idx="4283">
                  <c:v>1045</c:v>
                </c:pt>
                <c:pt idx="4284">
                  <c:v>1020</c:v>
                </c:pt>
                <c:pt idx="4285">
                  <c:v>1020</c:v>
                </c:pt>
                <c:pt idx="4286">
                  <c:v>1015</c:v>
                </c:pt>
                <c:pt idx="4287">
                  <c:v>1020</c:v>
                </c:pt>
                <c:pt idx="4288">
                  <c:v>1035</c:v>
                </c:pt>
                <c:pt idx="4289">
                  <c:v>1025</c:v>
                </c:pt>
                <c:pt idx="4290">
                  <c:v>1010</c:v>
                </c:pt>
                <c:pt idx="4291">
                  <c:v>1025</c:v>
                </c:pt>
                <c:pt idx="4292">
                  <c:v>1035</c:v>
                </c:pt>
                <c:pt idx="4293">
                  <c:v>1015</c:v>
                </c:pt>
                <c:pt idx="4294">
                  <c:v>1025</c:v>
                </c:pt>
                <c:pt idx="4295">
                  <c:v>1020</c:v>
                </c:pt>
                <c:pt idx="4296">
                  <c:v>1020</c:v>
                </c:pt>
                <c:pt idx="4297">
                  <c:v>1030</c:v>
                </c:pt>
                <c:pt idx="4298">
                  <c:v>1035</c:v>
                </c:pt>
                <c:pt idx="4299">
                  <c:v>1035</c:v>
                </c:pt>
                <c:pt idx="4300">
                  <c:v>1020</c:v>
                </c:pt>
                <c:pt idx="4301">
                  <c:v>1010</c:v>
                </c:pt>
                <c:pt idx="4302">
                  <c:v>1015</c:v>
                </c:pt>
                <c:pt idx="4303">
                  <c:v>1035</c:v>
                </c:pt>
                <c:pt idx="4304">
                  <c:v>1015</c:v>
                </c:pt>
                <c:pt idx="4305">
                  <c:v>1015</c:v>
                </c:pt>
                <c:pt idx="4306">
                  <c:v>1035</c:v>
                </c:pt>
                <c:pt idx="4307">
                  <c:v>1030</c:v>
                </c:pt>
                <c:pt idx="4308">
                  <c:v>1020</c:v>
                </c:pt>
                <c:pt idx="4309">
                  <c:v>1025</c:v>
                </c:pt>
                <c:pt idx="4310">
                  <c:v>1015</c:v>
                </c:pt>
                <c:pt idx="4311">
                  <c:v>1015</c:v>
                </c:pt>
                <c:pt idx="4312">
                  <c:v>1030</c:v>
                </c:pt>
                <c:pt idx="4313">
                  <c:v>1025</c:v>
                </c:pt>
                <c:pt idx="4314">
                  <c:v>1020</c:v>
                </c:pt>
                <c:pt idx="4315">
                  <c:v>1030</c:v>
                </c:pt>
                <c:pt idx="4316">
                  <c:v>1040</c:v>
                </c:pt>
                <c:pt idx="4317">
                  <c:v>1030</c:v>
                </c:pt>
                <c:pt idx="4318">
                  <c:v>1020</c:v>
                </c:pt>
                <c:pt idx="4319">
                  <c:v>1020</c:v>
                </c:pt>
                <c:pt idx="4320">
                  <c:v>1010</c:v>
                </c:pt>
                <c:pt idx="4321">
                  <c:v>1020</c:v>
                </c:pt>
                <c:pt idx="4322">
                  <c:v>1025</c:v>
                </c:pt>
                <c:pt idx="4323">
                  <c:v>1025</c:v>
                </c:pt>
                <c:pt idx="4324">
                  <c:v>1035</c:v>
                </c:pt>
                <c:pt idx="4325">
                  <c:v>1035</c:v>
                </c:pt>
                <c:pt idx="4326">
                  <c:v>1020</c:v>
                </c:pt>
                <c:pt idx="4327">
                  <c:v>1020</c:v>
                </c:pt>
                <c:pt idx="4328">
                  <c:v>1035</c:v>
                </c:pt>
                <c:pt idx="4329">
                  <c:v>1030</c:v>
                </c:pt>
                <c:pt idx="4330">
                  <c:v>1020</c:v>
                </c:pt>
                <c:pt idx="4331">
                  <c:v>1030</c:v>
                </c:pt>
                <c:pt idx="4332">
                  <c:v>1020</c:v>
                </c:pt>
                <c:pt idx="4333">
                  <c:v>1030</c:v>
                </c:pt>
                <c:pt idx="4334">
                  <c:v>1030</c:v>
                </c:pt>
                <c:pt idx="4335">
                  <c:v>1030</c:v>
                </c:pt>
                <c:pt idx="4336">
                  <c:v>1035</c:v>
                </c:pt>
                <c:pt idx="4337">
                  <c:v>1030</c:v>
                </c:pt>
                <c:pt idx="4338">
                  <c:v>1015</c:v>
                </c:pt>
                <c:pt idx="4339">
                  <c:v>1030</c:v>
                </c:pt>
                <c:pt idx="4340">
                  <c:v>1020</c:v>
                </c:pt>
                <c:pt idx="4341">
                  <c:v>1015</c:v>
                </c:pt>
                <c:pt idx="4342">
                  <c:v>1035</c:v>
                </c:pt>
                <c:pt idx="4343">
                  <c:v>1010</c:v>
                </c:pt>
                <c:pt idx="4344">
                  <c:v>1030</c:v>
                </c:pt>
                <c:pt idx="4345">
                  <c:v>1015</c:v>
                </c:pt>
                <c:pt idx="4346">
                  <c:v>1010</c:v>
                </c:pt>
                <c:pt idx="4347">
                  <c:v>1005</c:v>
                </c:pt>
                <c:pt idx="4348">
                  <c:v>1015</c:v>
                </c:pt>
                <c:pt idx="4349">
                  <c:v>1025</c:v>
                </c:pt>
                <c:pt idx="4350">
                  <c:v>1035</c:v>
                </c:pt>
                <c:pt idx="4351">
                  <c:v>1025</c:v>
                </c:pt>
                <c:pt idx="4352">
                  <c:v>1025</c:v>
                </c:pt>
                <c:pt idx="4353">
                  <c:v>1025</c:v>
                </c:pt>
                <c:pt idx="4354">
                  <c:v>1015</c:v>
                </c:pt>
                <c:pt idx="4355">
                  <c:v>1030</c:v>
                </c:pt>
                <c:pt idx="4356">
                  <c:v>1020</c:v>
                </c:pt>
                <c:pt idx="4357">
                  <c:v>1025</c:v>
                </c:pt>
                <c:pt idx="4358">
                  <c:v>1020</c:v>
                </c:pt>
                <c:pt idx="4359">
                  <c:v>1020</c:v>
                </c:pt>
                <c:pt idx="4360">
                  <c:v>1020</c:v>
                </c:pt>
                <c:pt idx="4361">
                  <c:v>1025</c:v>
                </c:pt>
                <c:pt idx="4362">
                  <c:v>1020</c:v>
                </c:pt>
                <c:pt idx="4363">
                  <c:v>1030</c:v>
                </c:pt>
                <c:pt idx="4364">
                  <c:v>1045</c:v>
                </c:pt>
                <c:pt idx="4365">
                  <c:v>1030</c:v>
                </c:pt>
                <c:pt idx="4366">
                  <c:v>1030</c:v>
                </c:pt>
                <c:pt idx="4367">
                  <c:v>1035</c:v>
                </c:pt>
                <c:pt idx="4368">
                  <c:v>1020</c:v>
                </c:pt>
                <c:pt idx="4369">
                  <c:v>1020</c:v>
                </c:pt>
                <c:pt idx="4370">
                  <c:v>1035</c:v>
                </c:pt>
                <c:pt idx="4371">
                  <c:v>1060</c:v>
                </c:pt>
                <c:pt idx="4372">
                  <c:v>1060</c:v>
                </c:pt>
                <c:pt idx="4373">
                  <c:v>1050</c:v>
                </c:pt>
                <c:pt idx="4374">
                  <c:v>1045</c:v>
                </c:pt>
                <c:pt idx="4375">
                  <c:v>1040</c:v>
                </c:pt>
                <c:pt idx="4376">
                  <c:v>1040</c:v>
                </c:pt>
                <c:pt idx="4377">
                  <c:v>1035</c:v>
                </c:pt>
                <c:pt idx="4378">
                  <c:v>1035</c:v>
                </c:pt>
                <c:pt idx="4379">
                  <c:v>1050</c:v>
                </c:pt>
                <c:pt idx="4380">
                  <c:v>1050</c:v>
                </c:pt>
                <c:pt idx="4381">
                  <c:v>1060</c:v>
                </c:pt>
                <c:pt idx="4382">
                  <c:v>1055</c:v>
                </c:pt>
                <c:pt idx="4383">
                  <c:v>1045</c:v>
                </c:pt>
                <c:pt idx="4384">
                  <c:v>1030</c:v>
                </c:pt>
                <c:pt idx="4385">
                  <c:v>1015</c:v>
                </c:pt>
                <c:pt idx="4386">
                  <c:v>1025</c:v>
                </c:pt>
                <c:pt idx="4387">
                  <c:v>1040</c:v>
                </c:pt>
                <c:pt idx="4388">
                  <c:v>1045</c:v>
                </c:pt>
                <c:pt idx="4389">
                  <c:v>1040</c:v>
                </c:pt>
                <c:pt idx="4390">
                  <c:v>1020</c:v>
                </c:pt>
                <c:pt idx="4391">
                  <c:v>1030</c:v>
                </c:pt>
                <c:pt idx="4392">
                  <c:v>1020</c:v>
                </c:pt>
                <c:pt idx="4393">
                  <c:v>1045</c:v>
                </c:pt>
                <c:pt idx="4394">
                  <c:v>1020</c:v>
                </c:pt>
                <c:pt idx="4395">
                  <c:v>1050</c:v>
                </c:pt>
                <c:pt idx="4396">
                  <c:v>1025</c:v>
                </c:pt>
                <c:pt idx="4397">
                  <c:v>1045</c:v>
                </c:pt>
                <c:pt idx="4398">
                  <c:v>1040</c:v>
                </c:pt>
                <c:pt idx="4399">
                  <c:v>1030</c:v>
                </c:pt>
                <c:pt idx="4400">
                  <c:v>1030</c:v>
                </c:pt>
                <c:pt idx="4401">
                  <c:v>1010</c:v>
                </c:pt>
                <c:pt idx="4402">
                  <c:v>1040</c:v>
                </c:pt>
                <c:pt idx="4403">
                  <c:v>1025</c:v>
                </c:pt>
                <c:pt idx="4404">
                  <c:v>1010</c:v>
                </c:pt>
                <c:pt idx="4405">
                  <c:v>1030</c:v>
                </c:pt>
                <c:pt idx="4406">
                  <c:v>1050</c:v>
                </c:pt>
                <c:pt idx="4407">
                  <c:v>1015</c:v>
                </c:pt>
                <c:pt idx="4408">
                  <c:v>1025</c:v>
                </c:pt>
                <c:pt idx="4409">
                  <c:v>1035</c:v>
                </c:pt>
                <c:pt idx="4410">
                  <c:v>1030</c:v>
                </c:pt>
                <c:pt idx="4411">
                  <c:v>1040</c:v>
                </c:pt>
                <c:pt idx="4412">
                  <c:v>1015</c:v>
                </c:pt>
                <c:pt idx="4413">
                  <c:v>1015</c:v>
                </c:pt>
                <c:pt idx="4414">
                  <c:v>1015</c:v>
                </c:pt>
                <c:pt idx="4415">
                  <c:v>1025</c:v>
                </c:pt>
                <c:pt idx="4416">
                  <c:v>1020</c:v>
                </c:pt>
                <c:pt idx="4417">
                  <c:v>1015</c:v>
                </c:pt>
                <c:pt idx="4418">
                  <c:v>1025</c:v>
                </c:pt>
                <c:pt idx="4419">
                  <c:v>1035</c:v>
                </c:pt>
                <c:pt idx="4420">
                  <c:v>1020</c:v>
                </c:pt>
                <c:pt idx="4421">
                  <c:v>1020</c:v>
                </c:pt>
                <c:pt idx="4422">
                  <c:v>1020</c:v>
                </c:pt>
                <c:pt idx="4423">
                  <c:v>1020</c:v>
                </c:pt>
                <c:pt idx="4424">
                  <c:v>1025</c:v>
                </c:pt>
                <c:pt idx="4425">
                  <c:v>1020</c:v>
                </c:pt>
                <c:pt idx="4426">
                  <c:v>1015</c:v>
                </c:pt>
                <c:pt idx="4427">
                  <c:v>1025</c:v>
                </c:pt>
                <c:pt idx="4428">
                  <c:v>1035</c:v>
                </c:pt>
                <c:pt idx="4429">
                  <c:v>1020</c:v>
                </c:pt>
                <c:pt idx="4430">
                  <c:v>1005</c:v>
                </c:pt>
                <c:pt idx="4431">
                  <c:v>1015</c:v>
                </c:pt>
                <c:pt idx="4432">
                  <c:v>1015</c:v>
                </c:pt>
                <c:pt idx="4433">
                  <c:v>1020</c:v>
                </c:pt>
                <c:pt idx="4434">
                  <c:v>1030</c:v>
                </c:pt>
                <c:pt idx="4435">
                  <c:v>1020</c:v>
                </c:pt>
                <c:pt idx="4436">
                  <c:v>1015</c:v>
                </c:pt>
                <c:pt idx="4437">
                  <c:v>1030</c:v>
                </c:pt>
                <c:pt idx="4438">
                  <c:v>1020</c:v>
                </c:pt>
                <c:pt idx="4439">
                  <c:v>1025</c:v>
                </c:pt>
                <c:pt idx="4440">
                  <c:v>1025</c:v>
                </c:pt>
                <c:pt idx="4441">
                  <c:v>1025</c:v>
                </c:pt>
                <c:pt idx="4442">
                  <c:v>1010</c:v>
                </c:pt>
                <c:pt idx="4443">
                  <c:v>1040</c:v>
                </c:pt>
                <c:pt idx="4444">
                  <c:v>1025</c:v>
                </c:pt>
                <c:pt idx="4445">
                  <c:v>1020</c:v>
                </c:pt>
                <c:pt idx="4446">
                  <c:v>1020</c:v>
                </c:pt>
                <c:pt idx="4447">
                  <c:v>1005</c:v>
                </c:pt>
                <c:pt idx="4448">
                  <c:v>1020</c:v>
                </c:pt>
                <c:pt idx="4449">
                  <c:v>1025</c:v>
                </c:pt>
                <c:pt idx="4450">
                  <c:v>1015</c:v>
                </c:pt>
                <c:pt idx="4451">
                  <c:v>1020</c:v>
                </c:pt>
                <c:pt idx="4452">
                  <c:v>1015</c:v>
                </c:pt>
                <c:pt idx="4453">
                  <c:v>1025</c:v>
                </c:pt>
                <c:pt idx="4454">
                  <c:v>1020</c:v>
                </c:pt>
                <c:pt idx="4455">
                  <c:v>1015</c:v>
                </c:pt>
                <c:pt idx="4456">
                  <c:v>1035</c:v>
                </c:pt>
                <c:pt idx="4457">
                  <c:v>1010</c:v>
                </c:pt>
                <c:pt idx="4458">
                  <c:v>1035</c:v>
                </c:pt>
                <c:pt idx="4459">
                  <c:v>1025</c:v>
                </c:pt>
                <c:pt idx="4460">
                  <c:v>1015</c:v>
                </c:pt>
                <c:pt idx="4461">
                  <c:v>1015</c:v>
                </c:pt>
                <c:pt idx="4462">
                  <c:v>1020</c:v>
                </c:pt>
                <c:pt idx="4463">
                  <c:v>1005</c:v>
                </c:pt>
                <c:pt idx="4464">
                  <c:v>1015</c:v>
                </c:pt>
                <c:pt idx="4465">
                  <c:v>1020</c:v>
                </c:pt>
                <c:pt idx="4466">
                  <c:v>1005</c:v>
                </c:pt>
                <c:pt idx="4467">
                  <c:v>1010</c:v>
                </c:pt>
                <c:pt idx="4468">
                  <c:v>1015</c:v>
                </c:pt>
                <c:pt idx="4469">
                  <c:v>1005</c:v>
                </c:pt>
                <c:pt idx="4470">
                  <c:v>1020</c:v>
                </c:pt>
                <c:pt idx="4471">
                  <c:v>1035</c:v>
                </c:pt>
                <c:pt idx="4472">
                  <c:v>1025</c:v>
                </c:pt>
                <c:pt idx="4473">
                  <c:v>1015</c:v>
                </c:pt>
                <c:pt idx="4474">
                  <c:v>1020</c:v>
                </c:pt>
                <c:pt idx="4475">
                  <c:v>1030</c:v>
                </c:pt>
                <c:pt idx="4476">
                  <c:v>1020</c:v>
                </c:pt>
                <c:pt idx="4477">
                  <c:v>1025</c:v>
                </c:pt>
                <c:pt idx="4478">
                  <c:v>1020</c:v>
                </c:pt>
                <c:pt idx="4479">
                  <c:v>1010</c:v>
                </c:pt>
                <c:pt idx="4480">
                  <c:v>1010</c:v>
                </c:pt>
                <c:pt idx="4481">
                  <c:v>1015</c:v>
                </c:pt>
                <c:pt idx="4482">
                  <c:v>1020</c:v>
                </c:pt>
                <c:pt idx="4483">
                  <c:v>1020</c:v>
                </c:pt>
                <c:pt idx="4484">
                  <c:v>1030</c:v>
                </c:pt>
                <c:pt idx="4485">
                  <c:v>1035</c:v>
                </c:pt>
                <c:pt idx="4486">
                  <c:v>1040</c:v>
                </c:pt>
                <c:pt idx="4487">
                  <c:v>1035</c:v>
                </c:pt>
                <c:pt idx="4488">
                  <c:v>1015</c:v>
                </c:pt>
                <c:pt idx="4489">
                  <c:v>1005</c:v>
                </c:pt>
                <c:pt idx="4490">
                  <c:v>1010</c:v>
                </c:pt>
                <c:pt idx="4491">
                  <c:v>1015</c:v>
                </c:pt>
                <c:pt idx="4492">
                  <c:v>1010</c:v>
                </c:pt>
                <c:pt idx="4493">
                  <c:v>1015</c:v>
                </c:pt>
                <c:pt idx="4494">
                  <c:v>1025</c:v>
                </c:pt>
                <c:pt idx="4495">
                  <c:v>1035</c:v>
                </c:pt>
                <c:pt idx="4496">
                  <c:v>1030</c:v>
                </c:pt>
                <c:pt idx="4497">
                  <c:v>1010</c:v>
                </c:pt>
                <c:pt idx="4498">
                  <c:v>1020</c:v>
                </c:pt>
                <c:pt idx="4499">
                  <c:v>1015</c:v>
                </c:pt>
                <c:pt idx="4500">
                  <c:v>1030</c:v>
                </c:pt>
                <c:pt idx="4501">
                  <c:v>1020</c:v>
                </c:pt>
                <c:pt idx="4502">
                  <c:v>1010</c:v>
                </c:pt>
                <c:pt idx="4503">
                  <c:v>1015</c:v>
                </c:pt>
                <c:pt idx="4504">
                  <c:v>1020</c:v>
                </c:pt>
                <c:pt idx="4505">
                  <c:v>1005</c:v>
                </c:pt>
                <c:pt idx="4506">
                  <c:v>1015</c:v>
                </c:pt>
                <c:pt idx="4507">
                  <c:v>1015</c:v>
                </c:pt>
                <c:pt idx="4508">
                  <c:v>1010</c:v>
                </c:pt>
                <c:pt idx="4509">
                  <c:v>1015</c:v>
                </c:pt>
                <c:pt idx="4510">
                  <c:v>1015</c:v>
                </c:pt>
                <c:pt idx="4511">
                  <c:v>1030</c:v>
                </c:pt>
                <c:pt idx="4512">
                  <c:v>1005</c:v>
                </c:pt>
                <c:pt idx="4513">
                  <c:v>1020</c:v>
                </c:pt>
                <c:pt idx="4514">
                  <c:v>1005</c:v>
                </c:pt>
                <c:pt idx="4515">
                  <c:v>1010</c:v>
                </c:pt>
                <c:pt idx="4516">
                  <c:v>1015</c:v>
                </c:pt>
                <c:pt idx="4517">
                  <c:v>1020</c:v>
                </c:pt>
                <c:pt idx="4518">
                  <c:v>1030</c:v>
                </c:pt>
                <c:pt idx="4519">
                  <c:v>1020</c:v>
                </c:pt>
                <c:pt idx="4520">
                  <c:v>1020</c:v>
                </c:pt>
                <c:pt idx="4521">
                  <c:v>1015</c:v>
                </c:pt>
                <c:pt idx="4522">
                  <c:v>1015</c:v>
                </c:pt>
                <c:pt idx="4523">
                  <c:v>1015</c:v>
                </c:pt>
                <c:pt idx="4524">
                  <c:v>1020</c:v>
                </c:pt>
                <c:pt idx="4525">
                  <c:v>1035</c:v>
                </c:pt>
                <c:pt idx="4526">
                  <c:v>1025</c:v>
                </c:pt>
                <c:pt idx="4527">
                  <c:v>1020</c:v>
                </c:pt>
                <c:pt idx="4528">
                  <c:v>1015</c:v>
                </c:pt>
                <c:pt idx="4529">
                  <c:v>1010</c:v>
                </c:pt>
                <c:pt idx="4530">
                  <c:v>1015</c:v>
                </c:pt>
                <c:pt idx="4531">
                  <c:v>1020</c:v>
                </c:pt>
                <c:pt idx="4532">
                  <c:v>1040</c:v>
                </c:pt>
                <c:pt idx="4533">
                  <c:v>1035</c:v>
                </c:pt>
                <c:pt idx="4534">
                  <c:v>1025</c:v>
                </c:pt>
                <c:pt idx="4535">
                  <c:v>1010</c:v>
                </c:pt>
                <c:pt idx="4536">
                  <c:v>1010</c:v>
                </c:pt>
                <c:pt idx="4537">
                  <c:v>1020</c:v>
                </c:pt>
                <c:pt idx="4538">
                  <c:v>1030</c:v>
                </c:pt>
                <c:pt idx="4539">
                  <c:v>1025</c:v>
                </c:pt>
                <c:pt idx="4540">
                  <c:v>1025</c:v>
                </c:pt>
                <c:pt idx="4541">
                  <c:v>1020</c:v>
                </c:pt>
                <c:pt idx="4542">
                  <c:v>1030</c:v>
                </c:pt>
                <c:pt idx="4543">
                  <c:v>1030</c:v>
                </c:pt>
                <c:pt idx="4544">
                  <c:v>1025</c:v>
                </c:pt>
                <c:pt idx="4545">
                  <c:v>1025</c:v>
                </c:pt>
                <c:pt idx="4546">
                  <c:v>1025</c:v>
                </c:pt>
                <c:pt idx="4547">
                  <c:v>1015</c:v>
                </c:pt>
                <c:pt idx="4548">
                  <c:v>1010</c:v>
                </c:pt>
                <c:pt idx="4549">
                  <c:v>1020</c:v>
                </c:pt>
                <c:pt idx="4550">
                  <c:v>1020</c:v>
                </c:pt>
                <c:pt idx="4551">
                  <c:v>1015</c:v>
                </c:pt>
                <c:pt idx="4552">
                  <c:v>1025</c:v>
                </c:pt>
                <c:pt idx="4553">
                  <c:v>1015</c:v>
                </c:pt>
                <c:pt idx="4554">
                  <c:v>1015</c:v>
                </c:pt>
                <c:pt idx="4555">
                  <c:v>1030</c:v>
                </c:pt>
                <c:pt idx="4556">
                  <c:v>1030</c:v>
                </c:pt>
                <c:pt idx="4557">
                  <c:v>1020</c:v>
                </c:pt>
                <c:pt idx="4558">
                  <c:v>1015</c:v>
                </c:pt>
                <c:pt idx="4559">
                  <c:v>1020</c:v>
                </c:pt>
                <c:pt idx="4560">
                  <c:v>1025</c:v>
                </c:pt>
                <c:pt idx="4561">
                  <c:v>1030</c:v>
                </c:pt>
                <c:pt idx="4562">
                  <c:v>1020</c:v>
                </c:pt>
                <c:pt idx="4563">
                  <c:v>1020</c:v>
                </c:pt>
                <c:pt idx="4564">
                  <c:v>1010</c:v>
                </c:pt>
                <c:pt idx="4565">
                  <c:v>1015</c:v>
                </c:pt>
                <c:pt idx="4566">
                  <c:v>1020</c:v>
                </c:pt>
                <c:pt idx="4567">
                  <c:v>1010</c:v>
                </c:pt>
                <c:pt idx="4568">
                  <c:v>1020</c:v>
                </c:pt>
                <c:pt idx="4569">
                  <c:v>1040</c:v>
                </c:pt>
                <c:pt idx="4570">
                  <c:v>1010</c:v>
                </c:pt>
                <c:pt idx="4571">
                  <c:v>1015</c:v>
                </c:pt>
                <c:pt idx="4572">
                  <c:v>1020</c:v>
                </c:pt>
                <c:pt idx="4573">
                  <c:v>1035</c:v>
                </c:pt>
                <c:pt idx="4574">
                  <c:v>1005</c:v>
                </c:pt>
                <c:pt idx="4575">
                  <c:v>1010</c:v>
                </c:pt>
                <c:pt idx="4576">
                  <c:v>1015</c:v>
                </c:pt>
                <c:pt idx="4577">
                  <c:v>1025</c:v>
                </c:pt>
                <c:pt idx="4578">
                  <c:v>1025</c:v>
                </c:pt>
                <c:pt idx="4579">
                  <c:v>1030</c:v>
                </c:pt>
                <c:pt idx="4580">
                  <c:v>1030</c:v>
                </c:pt>
                <c:pt idx="4581">
                  <c:v>1020</c:v>
                </c:pt>
                <c:pt idx="4582">
                  <c:v>1025</c:v>
                </c:pt>
                <c:pt idx="4583">
                  <c:v>1015</c:v>
                </c:pt>
                <c:pt idx="4584">
                  <c:v>1025</c:v>
                </c:pt>
                <c:pt idx="4585">
                  <c:v>1020</c:v>
                </c:pt>
                <c:pt idx="4586">
                  <c:v>1020</c:v>
                </c:pt>
                <c:pt idx="4587">
                  <c:v>1010</c:v>
                </c:pt>
                <c:pt idx="4588">
                  <c:v>1015</c:v>
                </c:pt>
                <c:pt idx="4589">
                  <c:v>1020</c:v>
                </c:pt>
                <c:pt idx="4590">
                  <c:v>1030</c:v>
                </c:pt>
                <c:pt idx="4591">
                  <c:v>1045</c:v>
                </c:pt>
                <c:pt idx="4592">
                  <c:v>1020</c:v>
                </c:pt>
                <c:pt idx="4593">
                  <c:v>1020</c:v>
                </c:pt>
                <c:pt idx="4594">
                  <c:v>1015</c:v>
                </c:pt>
                <c:pt idx="4595">
                  <c:v>1025</c:v>
                </c:pt>
                <c:pt idx="4596">
                  <c:v>1020</c:v>
                </c:pt>
                <c:pt idx="4597">
                  <c:v>1020</c:v>
                </c:pt>
                <c:pt idx="4598">
                  <c:v>1030</c:v>
                </c:pt>
                <c:pt idx="4599">
                  <c:v>1015</c:v>
                </c:pt>
                <c:pt idx="4600">
                  <c:v>1030</c:v>
                </c:pt>
                <c:pt idx="4601">
                  <c:v>1040</c:v>
                </c:pt>
                <c:pt idx="4602">
                  <c:v>1025</c:v>
                </c:pt>
                <c:pt idx="4603">
                  <c:v>1015</c:v>
                </c:pt>
                <c:pt idx="4604">
                  <c:v>1020</c:v>
                </c:pt>
                <c:pt idx="4605">
                  <c:v>1025</c:v>
                </c:pt>
                <c:pt idx="4606">
                  <c:v>1020</c:v>
                </c:pt>
                <c:pt idx="4607">
                  <c:v>1015</c:v>
                </c:pt>
                <c:pt idx="4608">
                  <c:v>1010</c:v>
                </c:pt>
                <c:pt idx="4609">
                  <c:v>1005</c:v>
                </c:pt>
                <c:pt idx="4610">
                  <c:v>1030</c:v>
                </c:pt>
                <c:pt idx="4611">
                  <c:v>1015</c:v>
                </c:pt>
                <c:pt idx="4612">
                  <c:v>1015</c:v>
                </c:pt>
                <c:pt idx="4613">
                  <c:v>1015</c:v>
                </c:pt>
                <c:pt idx="4614">
                  <c:v>1030</c:v>
                </c:pt>
                <c:pt idx="4615">
                  <c:v>1030</c:v>
                </c:pt>
                <c:pt idx="4616">
                  <c:v>1035</c:v>
                </c:pt>
                <c:pt idx="4617">
                  <c:v>1040</c:v>
                </c:pt>
                <c:pt idx="4618">
                  <c:v>1040</c:v>
                </c:pt>
                <c:pt idx="4619">
                  <c:v>1015</c:v>
                </c:pt>
                <c:pt idx="4620">
                  <c:v>1020</c:v>
                </c:pt>
                <c:pt idx="4621">
                  <c:v>1015</c:v>
                </c:pt>
                <c:pt idx="4622">
                  <c:v>1030</c:v>
                </c:pt>
                <c:pt idx="4623">
                  <c:v>1015</c:v>
                </c:pt>
                <c:pt idx="4624">
                  <c:v>1020</c:v>
                </c:pt>
                <c:pt idx="4625">
                  <c:v>1015</c:v>
                </c:pt>
                <c:pt idx="4626">
                  <c:v>1015</c:v>
                </c:pt>
                <c:pt idx="4627">
                  <c:v>1030</c:v>
                </c:pt>
                <c:pt idx="4628">
                  <c:v>1015</c:v>
                </c:pt>
                <c:pt idx="4629">
                  <c:v>1030</c:v>
                </c:pt>
                <c:pt idx="4630">
                  <c:v>1010</c:v>
                </c:pt>
                <c:pt idx="4631">
                  <c:v>1010</c:v>
                </c:pt>
                <c:pt idx="4632">
                  <c:v>1020</c:v>
                </c:pt>
                <c:pt idx="4633">
                  <c:v>1045</c:v>
                </c:pt>
                <c:pt idx="4634">
                  <c:v>1020</c:v>
                </c:pt>
                <c:pt idx="4635">
                  <c:v>1030</c:v>
                </c:pt>
                <c:pt idx="4636">
                  <c:v>1010</c:v>
                </c:pt>
                <c:pt idx="4637">
                  <c:v>1030</c:v>
                </c:pt>
                <c:pt idx="4638">
                  <c:v>1015</c:v>
                </c:pt>
                <c:pt idx="4639">
                  <c:v>1015</c:v>
                </c:pt>
                <c:pt idx="4640">
                  <c:v>1030</c:v>
                </c:pt>
                <c:pt idx="4641">
                  <c:v>1035</c:v>
                </c:pt>
                <c:pt idx="4642">
                  <c:v>1030</c:v>
                </c:pt>
                <c:pt idx="4643">
                  <c:v>1040</c:v>
                </c:pt>
                <c:pt idx="4644">
                  <c:v>1030</c:v>
                </c:pt>
                <c:pt idx="4645">
                  <c:v>1025</c:v>
                </c:pt>
                <c:pt idx="4646">
                  <c:v>1025</c:v>
                </c:pt>
                <c:pt idx="4647">
                  <c:v>1020</c:v>
                </c:pt>
                <c:pt idx="4648">
                  <c:v>1020</c:v>
                </c:pt>
                <c:pt idx="4649">
                  <c:v>1015</c:v>
                </c:pt>
                <c:pt idx="4650">
                  <c:v>1020</c:v>
                </c:pt>
                <c:pt idx="4651">
                  <c:v>1025</c:v>
                </c:pt>
                <c:pt idx="4652">
                  <c:v>1030</c:v>
                </c:pt>
                <c:pt idx="4653">
                  <c:v>1040</c:v>
                </c:pt>
                <c:pt idx="4654">
                  <c:v>1045</c:v>
                </c:pt>
                <c:pt idx="4655">
                  <c:v>1060</c:v>
                </c:pt>
                <c:pt idx="4656">
                  <c:v>1055</c:v>
                </c:pt>
                <c:pt idx="4657">
                  <c:v>1035</c:v>
                </c:pt>
                <c:pt idx="4658">
                  <c:v>1055</c:v>
                </c:pt>
                <c:pt idx="4659">
                  <c:v>1070</c:v>
                </c:pt>
                <c:pt idx="4660">
                  <c:v>1090</c:v>
                </c:pt>
                <c:pt idx="4661">
                  <c:v>1075</c:v>
                </c:pt>
                <c:pt idx="4662">
                  <c:v>1055</c:v>
                </c:pt>
                <c:pt idx="4663">
                  <c:v>1070</c:v>
                </c:pt>
                <c:pt idx="4664">
                  <c:v>1090</c:v>
                </c:pt>
                <c:pt idx="4665">
                  <c:v>1070</c:v>
                </c:pt>
                <c:pt idx="4666">
                  <c:v>1070</c:v>
                </c:pt>
                <c:pt idx="4667">
                  <c:v>1095</c:v>
                </c:pt>
                <c:pt idx="4668">
                  <c:v>1115</c:v>
                </c:pt>
                <c:pt idx="4669">
                  <c:v>1115</c:v>
                </c:pt>
                <c:pt idx="4670">
                  <c:v>1135</c:v>
                </c:pt>
                <c:pt idx="4671">
                  <c:v>1150</c:v>
                </c:pt>
                <c:pt idx="4672">
                  <c:v>1130</c:v>
                </c:pt>
                <c:pt idx="4673">
                  <c:v>1125</c:v>
                </c:pt>
                <c:pt idx="4674">
                  <c:v>1140</c:v>
                </c:pt>
                <c:pt idx="4675">
                  <c:v>1150</c:v>
                </c:pt>
                <c:pt idx="4676">
                  <c:v>1110</c:v>
                </c:pt>
                <c:pt idx="4677">
                  <c:v>1135</c:v>
                </c:pt>
                <c:pt idx="4678">
                  <c:v>1115</c:v>
                </c:pt>
                <c:pt idx="4679">
                  <c:v>1105</c:v>
                </c:pt>
                <c:pt idx="4680">
                  <c:v>1065</c:v>
                </c:pt>
                <c:pt idx="4681">
                  <c:v>1100</c:v>
                </c:pt>
                <c:pt idx="4682">
                  <c:v>1090</c:v>
                </c:pt>
                <c:pt idx="4683">
                  <c:v>1085</c:v>
                </c:pt>
                <c:pt idx="4684">
                  <c:v>1080</c:v>
                </c:pt>
                <c:pt idx="4685">
                  <c:v>1080</c:v>
                </c:pt>
                <c:pt idx="4686">
                  <c:v>1080</c:v>
                </c:pt>
                <c:pt idx="4687">
                  <c:v>1085</c:v>
                </c:pt>
                <c:pt idx="4688">
                  <c:v>1055</c:v>
                </c:pt>
                <c:pt idx="4689">
                  <c:v>1060</c:v>
                </c:pt>
                <c:pt idx="4690">
                  <c:v>1100</c:v>
                </c:pt>
                <c:pt idx="4691">
                  <c:v>1070</c:v>
                </c:pt>
                <c:pt idx="4692">
                  <c:v>1110</c:v>
                </c:pt>
                <c:pt idx="4693">
                  <c:v>1080</c:v>
                </c:pt>
                <c:pt idx="4694">
                  <c:v>1055</c:v>
                </c:pt>
                <c:pt idx="4695">
                  <c:v>1040</c:v>
                </c:pt>
                <c:pt idx="4696">
                  <c:v>1080</c:v>
                </c:pt>
                <c:pt idx="4697">
                  <c:v>1050</c:v>
                </c:pt>
                <c:pt idx="4698">
                  <c:v>1045</c:v>
                </c:pt>
                <c:pt idx="4699">
                  <c:v>1050</c:v>
                </c:pt>
                <c:pt idx="4700">
                  <c:v>1045</c:v>
                </c:pt>
                <c:pt idx="4701">
                  <c:v>1050</c:v>
                </c:pt>
                <c:pt idx="4702">
                  <c:v>1020</c:v>
                </c:pt>
                <c:pt idx="4703">
                  <c:v>1015</c:v>
                </c:pt>
                <c:pt idx="4704">
                  <c:v>1035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B1B5-4494-83E8-30341E10406B}"/>
            </c:ext>
          </c:extLst>
        </c:ser>
        <c:ser>
          <c:idx val="5"/>
          <c:order val="5"/>
          <c:tx>
            <c:strRef>
              <c:f>'SSS783 下_6h_Sn-Ge(0'!$A$1</c:f>
              <c:strCache>
                <c:ptCount val="1"/>
                <c:pt idx="0">
                  <c:v>SSS783_下_Sn-Ge(0.5%)_冷凍後</c:v>
                </c:pt>
              </c:strCache>
            </c:strRef>
          </c:tx>
          <c:spPr>
            <a:ln>
              <a:solidFill>
                <a:srgbClr val="FF00FF"/>
              </a:solidFill>
            </a:ln>
          </c:spPr>
          <c:marker>
            <c:symbol val="none"/>
          </c:marker>
          <c:xVal>
            <c:numRef>
              <c:f>'SSS783 下_6h_Sn-Ge(0'!$A$2:$A$4706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下_6h_Sn-Ge(0'!$C$2:$C$4706</c:f>
              <c:numCache>
                <c:formatCode>General</c:formatCode>
                <c:ptCount val="4705"/>
                <c:pt idx="0">
                  <c:v>990</c:v>
                </c:pt>
                <c:pt idx="1">
                  <c:v>1175</c:v>
                </c:pt>
                <c:pt idx="2">
                  <c:v>1115</c:v>
                </c:pt>
                <c:pt idx="3">
                  <c:v>1060</c:v>
                </c:pt>
                <c:pt idx="4">
                  <c:v>990</c:v>
                </c:pt>
                <c:pt idx="5">
                  <c:v>1015</c:v>
                </c:pt>
                <c:pt idx="6">
                  <c:v>1130</c:v>
                </c:pt>
                <c:pt idx="7">
                  <c:v>1010</c:v>
                </c:pt>
                <c:pt idx="8">
                  <c:v>1045</c:v>
                </c:pt>
                <c:pt idx="9">
                  <c:v>1080</c:v>
                </c:pt>
                <c:pt idx="10">
                  <c:v>1065</c:v>
                </c:pt>
                <c:pt idx="11">
                  <c:v>1070</c:v>
                </c:pt>
                <c:pt idx="12">
                  <c:v>1050</c:v>
                </c:pt>
                <c:pt idx="13">
                  <c:v>1020</c:v>
                </c:pt>
                <c:pt idx="14">
                  <c:v>1035</c:v>
                </c:pt>
                <c:pt idx="15">
                  <c:v>1040</c:v>
                </c:pt>
                <c:pt idx="16">
                  <c:v>1070</c:v>
                </c:pt>
                <c:pt idx="17">
                  <c:v>1150</c:v>
                </c:pt>
                <c:pt idx="18">
                  <c:v>1080</c:v>
                </c:pt>
                <c:pt idx="19">
                  <c:v>1025</c:v>
                </c:pt>
                <c:pt idx="20">
                  <c:v>1050</c:v>
                </c:pt>
                <c:pt idx="21">
                  <c:v>1000</c:v>
                </c:pt>
                <c:pt idx="22">
                  <c:v>1010</c:v>
                </c:pt>
                <c:pt idx="23">
                  <c:v>1050</c:v>
                </c:pt>
                <c:pt idx="24">
                  <c:v>1075</c:v>
                </c:pt>
                <c:pt idx="25">
                  <c:v>1025</c:v>
                </c:pt>
                <c:pt idx="26">
                  <c:v>980</c:v>
                </c:pt>
                <c:pt idx="27">
                  <c:v>1010</c:v>
                </c:pt>
                <c:pt idx="28">
                  <c:v>995</c:v>
                </c:pt>
                <c:pt idx="29">
                  <c:v>985</c:v>
                </c:pt>
                <c:pt idx="30">
                  <c:v>1030</c:v>
                </c:pt>
                <c:pt idx="31">
                  <c:v>1010</c:v>
                </c:pt>
                <c:pt idx="32">
                  <c:v>995</c:v>
                </c:pt>
                <c:pt idx="33">
                  <c:v>1010</c:v>
                </c:pt>
                <c:pt idx="34">
                  <c:v>1010</c:v>
                </c:pt>
                <c:pt idx="35">
                  <c:v>1015</c:v>
                </c:pt>
                <c:pt idx="36">
                  <c:v>1035</c:v>
                </c:pt>
                <c:pt idx="37">
                  <c:v>1025</c:v>
                </c:pt>
                <c:pt idx="38">
                  <c:v>1025</c:v>
                </c:pt>
                <c:pt idx="39">
                  <c:v>1060</c:v>
                </c:pt>
                <c:pt idx="40">
                  <c:v>1050</c:v>
                </c:pt>
                <c:pt idx="41">
                  <c:v>1040</c:v>
                </c:pt>
                <c:pt idx="42">
                  <c:v>1035</c:v>
                </c:pt>
                <c:pt idx="43">
                  <c:v>995</c:v>
                </c:pt>
                <c:pt idx="44">
                  <c:v>1055</c:v>
                </c:pt>
                <c:pt idx="45">
                  <c:v>1030</c:v>
                </c:pt>
                <c:pt idx="46">
                  <c:v>1025</c:v>
                </c:pt>
                <c:pt idx="47">
                  <c:v>995</c:v>
                </c:pt>
                <c:pt idx="48">
                  <c:v>935</c:v>
                </c:pt>
                <c:pt idx="49">
                  <c:v>1130</c:v>
                </c:pt>
                <c:pt idx="50">
                  <c:v>1020</c:v>
                </c:pt>
                <c:pt idx="51">
                  <c:v>945</c:v>
                </c:pt>
                <c:pt idx="52">
                  <c:v>955</c:v>
                </c:pt>
                <c:pt idx="53">
                  <c:v>1040</c:v>
                </c:pt>
                <c:pt idx="54">
                  <c:v>1025</c:v>
                </c:pt>
                <c:pt idx="55">
                  <c:v>995</c:v>
                </c:pt>
                <c:pt idx="56">
                  <c:v>1065</c:v>
                </c:pt>
                <c:pt idx="57">
                  <c:v>1090</c:v>
                </c:pt>
                <c:pt idx="58">
                  <c:v>1035</c:v>
                </c:pt>
                <c:pt idx="59">
                  <c:v>1010</c:v>
                </c:pt>
                <c:pt idx="60">
                  <c:v>1055</c:v>
                </c:pt>
                <c:pt idx="61">
                  <c:v>1130</c:v>
                </c:pt>
                <c:pt idx="62">
                  <c:v>1040</c:v>
                </c:pt>
                <c:pt idx="63">
                  <c:v>1055</c:v>
                </c:pt>
                <c:pt idx="64">
                  <c:v>950</c:v>
                </c:pt>
                <c:pt idx="65">
                  <c:v>1080</c:v>
                </c:pt>
                <c:pt idx="66">
                  <c:v>980</c:v>
                </c:pt>
                <c:pt idx="67">
                  <c:v>1015</c:v>
                </c:pt>
                <c:pt idx="68">
                  <c:v>1035</c:v>
                </c:pt>
                <c:pt idx="69">
                  <c:v>1040</c:v>
                </c:pt>
                <c:pt idx="70">
                  <c:v>1010</c:v>
                </c:pt>
                <c:pt idx="71">
                  <c:v>990</c:v>
                </c:pt>
                <c:pt idx="72">
                  <c:v>1045</c:v>
                </c:pt>
                <c:pt idx="73">
                  <c:v>1105</c:v>
                </c:pt>
                <c:pt idx="74">
                  <c:v>1080</c:v>
                </c:pt>
                <c:pt idx="75">
                  <c:v>1075</c:v>
                </c:pt>
                <c:pt idx="76">
                  <c:v>1020</c:v>
                </c:pt>
                <c:pt idx="77">
                  <c:v>1040</c:v>
                </c:pt>
                <c:pt idx="78">
                  <c:v>1025</c:v>
                </c:pt>
                <c:pt idx="79">
                  <c:v>1010</c:v>
                </c:pt>
                <c:pt idx="80">
                  <c:v>1025</c:v>
                </c:pt>
                <c:pt idx="81">
                  <c:v>1070</c:v>
                </c:pt>
                <c:pt idx="82">
                  <c:v>1095</c:v>
                </c:pt>
                <c:pt idx="83">
                  <c:v>1040</c:v>
                </c:pt>
                <c:pt idx="84">
                  <c:v>995</c:v>
                </c:pt>
                <c:pt idx="85">
                  <c:v>1020</c:v>
                </c:pt>
                <c:pt idx="86">
                  <c:v>1025</c:v>
                </c:pt>
                <c:pt idx="87">
                  <c:v>1020</c:v>
                </c:pt>
                <c:pt idx="88">
                  <c:v>995</c:v>
                </c:pt>
                <c:pt idx="89">
                  <c:v>965</c:v>
                </c:pt>
                <c:pt idx="90">
                  <c:v>1025</c:v>
                </c:pt>
                <c:pt idx="91">
                  <c:v>1040</c:v>
                </c:pt>
                <c:pt idx="92">
                  <c:v>1040</c:v>
                </c:pt>
                <c:pt idx="93">
                  <c:v>1005</c:v>
                </c:pt>
                <c:pt idx="94">
                  <c:v>1035</c:v>
                </c:pt>
                <c:pt idx="95">
                  <c:v>985</c:v>
                </c:pt>
                <c:pt idx="96">
                  <c:v>955</c:v>
                </c:pt>
                <c:pt idx="97">
                  <c:v>1045</c:v>
                </c:pt>
                <c:pt idx="98">
                  <c:v>1085</c:v>
                </c:pt>
                <c:pt idx="99">
                  <c:v>990</c:v>
                </c:pt>
                <c:pt idx="100">
                  <c:v>1045</c:v>
                </c:pt>
                <c:pt idx="101">
                  <c:v>940</c:v>
                </c:pt>
                <c:pt idx="102">
                  <c:v>1020</c:v>
                </c:pt>
                <c:pt idx="103">
                  <c:v>945</c:v>
                </c:pt>
                <c:pt idx="104">
                  <c:v>1010</c:v>
                </c:pt>
                <c:pt idx="105">
                  <c:v>1015</c:v>
                </c:pt>
                <c:pt idx="106">
                  <c:v>1075</c:v>
                </c:pt>
                <c:pt idx="107">
                  <c:v>1020</c:v>
                </c:pt>
                <c:pt idx="108">
                  <c:v>900</c:v>
                </c:pt>
                <c:pt idx="109">
                  <c:v>990</c:v>
                </c:pt>
                <c:pt idx="110">
                  <c:v>1005</c:v>
                </c:pt>
                <c:pt idx="111">
                  <c:v>1005</c:v>
                </c:pt>
                <c:pt idx="112">
                  <c:v>1025</c:v>
                </c:pt>
                <c:pt idx="113">
                  <c:v>1030</c:v>
                </c:pt>
                <c:pt idx="114">
                  <c:v>1085</c:v>
                </c:pt>
                <c:pt idx="115">
                  <c:v>1045</c:v>
                </c:pt>
                <c:pt idx="116">
                  <c:v>1075</c:v>
                </c:pt>
                <c:pt idx="117">
                  <c:v>1015</c:v>
                </c:pt>
                <c:pt idx="118">
                  <c:v>1035</c:v>
                </c:pt>
                <c:pt idx="119">
                  <c:v>1000</c:v>
                </c:pt>
                <c:pt idx="120">
                  <c:v>1025</c:v>
                </c:pt>
                <c:pt idx="121">
                  <c:v>965</c:v>
                </c:pt>
                <c:pt idx="122">
                  <c:v>980</c:v>
                </c:pt>
                <c:pt idx="123">
                  <c:v>1000</c:v>
                </c:pt>
                <c:pt idx="124">
                  <c:v>990</c:v>
                </c:pt>
                <c:pt idx="125">
                  <c:v>1055</c:v>
                </c:pt>
                <c:pt idx="126">
                  <c:v>1005</c:v>
                </c:pt>
                <c:pt idx="127">
                  <c:v>985</c:v>
                </c:pt>
                <c:pt idx="128">
                  <c:v>995</c:v>
                </c:pt>
                <c:pt idx="129">
                  <c:v>980</c:v>
                </c:pt>
                <c:pt idx="130">
                  <c:v>1000</c:v>
                </c:pt>
                <c:pt idx="131">
                  <c:v>950</c:v>
                </c:pt>
                <c:pt idx="132">
                  <c:v>990</c:v>
                </c:pt>
                <c:pt idx="133">
                  <c:v>955</c:v>
                </c:pt>
                <c:pt idx="134">
                  <c:v>995</c:v>
                </c:pt>
                <c:pt idx="135">
                  <c:v>1025</c:v>
                </c:pt>
                <c:pt idx="136">
                  <c:v>970</c:v>
                </c:pt>
                <c:pt idx="137">
                  <c:v>950</c:v>
                </c:pt>
                <c:pt idx="138">
                  <c:v>990</c:v>
                </c:pt>
                <c:pt idx="139">
                  <c:v>1060</c:v>
                </c:pt>
                <c:pt idx="140">
                  <c:v>990</c:v>
                </c:pt>
                <c:pt idx="141">
                  <c:v>1005</c:v>
                </c:pt>
                <c:pt idx="142">
                  <c:v>1035</c:v>
                </c:pt>
                <c:pt idx="143">
                  <c:v>990</c:v>
                </c:pt>
                <c:pt idx="144">
                  <c:v>1000</c:v>
                </c:pt>
                <c:pt idx="145">
                  <c:v>1040</c:v>
                </c:pt>
                <c:pt idx="146">
                  <c:v>1060</c:v>
                </c:pt>
                <c:pt idx="147">
                  <c:v>1085</c:v>
                </c:pt>
                <c:pt idx="148">
                  <c:v>1090</c:v>
                </c:pt>
                <c:pt idx="149">
                  <c:v>1040</c:v>
                </c:pt>
                <c:pt idx="150">
                  <c:v>1005</c:v>
                </c:pt>
                <c:pt idx="151">
                  <c:v>980</c:v>
                </c:pt>
                <c:pt idx="152">
                  <c:v>955</c:v>
                </c:pt>
                <c:pt idx="153">
                  <c:v>980</c:v>
                </c:pt>
                <c:pt idx="154">
                  <c:v>995</c:v>
                </c:pt>
                <c:pt idx="155">
                  <c:v>1040</c:v>
                </c:pt>
                <c:pt idx="156">
                  <c:v>1035</c:v>
                </c:pt>
                <c:pt idx="157">
                  <c:v>965</c:v>
                </c:pt>
                <c:pt idx="158">
                  <c:v>960</c:v>
                </c:pt>
                <c:pt idx="159">
                  <c:v>885</c:v>
                </c:pt>
                <c:pt idx="160">
                  <c:v>920</c:v>
                </c:pt>
                <c:pt idx="161">
                  <c:v>1005</c:v>
                </c:pt>
                <c:pt idx="162">
                  <c:v>1020</c:v>
                </c:pt>
                <c:pt idx="163">
                  <c:v>895</c:v>
                </c:pt>
                <c:pt idx="164">
                  <c:v>975</c:v>
                </c:pt>
                <c:pt idx="165">
                  <c:v>995</c:v>
                </c:pt>
                <c:pt idx="166">
                  <c:v>990</c:v>
                </c:pt>
                <c:pt idx="167">
                  <c:v>1010</c:v>
                </c:pt>
                <c:pt idx="168">
                  <c:v>940</c:v>
                </c:pt>
                <c:pt idx="169">
                  <c:v>1010</c:v>
                </c:pt>
                <c:pt idx="170">
                  <c:v>1000</c:v>
                </c:pt>
                <c:pt idx="171">
                  <c:v>1030</c:v>
                </c:pt>
                <c:pt idx="172">
                  <c:v>1050</c:v>
                </c:pt>
                <c:pt idx="173">
                  <c:v>1005</c:v>
                </c:pt>
                <c:pt idx="174">
                  <c:v>925</c:v>
                </c:pt>
                <c:pt idx="175">
                  <c:v>900</c:v>
                </c:pt>
                <c:pt idx="176">
                  <c:v>950</c:v>
                </c:pt>
                <c:pt idx="177">
                  <c:v>965</c:v>
                </c:pt>
                <c:pt idx="178">
                  <c:v>970</c:v>
                </c:pt>
                <c:pt idx="179">
                  <c:v>965</c:v>
                </c:pt>
                <c:pt idx="180">
                  <c:v>975</c:v>
                </c:pt>
                <c:pt idx="181">
                  <c:v>1000</c:v>
                </c:pt>
                <c:pt idx="182">
                  <c:v>970</c:v>
                </c:pt>
                <c:pt idx="183">
                  <c:v>1015</c:v>
                </c:pt>
                <c:pt idx="184">
                  <c:v>885</c:v>
                </c:pt>
                <c:pt idx="185">
                  <c:v>900</c:v>
                </c:pt>
                <c:pt idx="186">
                  <c:v>975</c:v>
                </c:pt>
                <c:pt idx="187">
                  <c:v>970</c:v>
                </c:pt>
                <c:pt idx="188">
                  <c:v>970</c:v>
                </c:pt>
                <c:pt idx="189">
                  <c:v>920</c:v>
                </c:pt>
                <c:pt idx="190">
                  <c:v>900</c:v>
                </c:pt>
                <c:pt idx="191">
                  <c:v>985</c:v>
                </c:pt>
                <c:pt idx="192">
                  <c:v>1025</c:v>
                </c:pt>
                <c:pt idx="193">
                  <c:v>1030</c:v>
                </c:pt>
                <c:pt idx="194">
                  <c:v>935</c:v>
                </c:pt>
                <c:pt idx="195">
                  <c:v>995</c:v>
                </c:pt>
                <c:pt idx="196">
                  <c:v>950</c:v>
                </c:pt>
                <c:pt idx="197">
                  <c:v>940</c:v>
                </c:pt>
                <c:pt idx="198">
                  <c:v>925</c:v>
                </c:pt>
                <c:pt idx="199">
                  <c:v>925</c:v>
                </c:pt>
                <c:pt idx="200">
                  <c:v>990</c:v>
                </c:pt>
                <c:pt idx="201">
                  <c:v>985</c:v>
                </c:pt>
                <c:pt idx="202">
                  <c:v>950</c:v>
                </c:pt>
                <c:pt idx="203">
                  <c:v>925</c:v>
                </c:pt>
                <c:pt idx="204">
                  <c:v>905</c:v>
                </c:pt>
                <c:pt idx="205">
                  <c:v>905</c:v>
                </c:pt>
                <c:pt idx="206">
                  <c:v>950</c:v>
                </c:pt>
                <c:pt idx="207">
                  <c:v>930</c:v>
                </c:pt>
                <c:pt idx="208">
                  <c:v>885</c:v>
                </c:pt>
                <c:pt idx="209">
                  <c:v>875</c:v>
                </c:pt>
                <c:pt idx="210">
                  <c:v>915</c:v>
                </c:pt>
                <c:pt idx="211">
                  <c:v>980</c:v>
                </c:pt>
                <c:pt idx="212">
                  <c:v>955</c:v>
                </c:pt>
                <c:pt idx="213">
                  <c:v>895</c:v>
                </c:pt>
                <c:pt idx="214">
                  <c:v>865</c:v>
                </c:pt>
                <c:pt idx="215">
                  <c:v>895</c:v>
                </c:pt>
                <c:pt idx="216">
                  <c:v>985</c:v>
                </c:pt>
                <c:pt idx="217">
                  <c:v>880</c:v>
                </c:pt>
                <c:pt idx="218">
                  <c:v>935</c:v>
                </c:pt>
                <c:pt idx="219">
                  <c:v>955</c:v>
                </c:pt>
                <c:pt idx="220">
                  <c:v>935</c:v>
                </c:pt>
                <c:pt idx="221">
                  <c:v>880</c:v>
                </c:pt>
                <c:pt idx="222">
                  <c:v>960</c:v>
                </c:pt>
                <c:pt idx="223">
                  <c:v>910</c:v>
                </c:pt>
                <c:pt idx="224">
                  <c:v>895</c:v>
                </c:pt>
                <c:pt idx="225">
                  <c:v>880</c:v>
                </c:pt>
                <c:pt idx="226">
                  <c:v>915</c:v>
                </c:pt>
                <c:pt idx="227">
                  <c:v>875</c:v>
                </c:pt>
                <c:pt idx="228">
                  <c:v>965</c:v>
                </c:pt>
                <c:pt idx="229">
                  <c:v>945</c:v>
                </c:pt>
                <c:pt idx="230">
                  <c:v>870</c:v>
                </c:pt>
                <c:pt idx="231">
                  <c:v>930</c:v>
                </c:pt>
                <c:pt idx="232">
                  <c:v>995</c:v>
                </c:pt>
                <c:pt idx="233">
                  <c:v>925</c:v>
                </c:pt>
                <c:pt idx="234">
                  <c:v>980</c:v>
                </c:pt>
                <c:pt idx="235">
                  <c:v>995</c:v>
                </c:pt>
                <c:pt idx="236">
                  <c:v>945</c:v>
                </c:pt>
                <c:pt idx="237">
                  <c:v>955</c:v>
                </c:pt>
                <c:pt idx="238">
                  <c:v>975</c:v>
                </c:pt>
                <c:pt idx="239">
                  <c:v>1005</c:v>
                </c:pt>
                <c:pt idx="240">
                  <c:v>955</c:v>
                </c:pt>
                <c:pt idx="241">
                  <c:v>925</c:v>
                </c:pt>
                <c:pt idx="242">
                  <c:v>1000</c:v>
                </c:pt>
                <c:pt idx="243">
                  <c:v>920</c:v>
                </c:pt>
                <c:pt idx="244">
                  <c:v>860</c:v>
                </c:pt>
                <c:pt idx="245">
                  <c:v>915</c:v>
                </c:pt>
                <c:pt idx="246">
                  <c:v>965</c:v>
                </c:pt>
                <c:pt idx="247">
                  <c:v>925</c:v>
                </c:pt>
                <c:pt idx="248">
                  <c:v>880</c:v>
                </c:pt>
                <c:pt idx="249">
                  <c:v>865</c:v>
                </c:pt>
                <c:pt idx="250">
                  <c:v>840</c:v>
                </c:pt>
                <c:pt idx="251">
                  <c:v>850</c:v>
                </c:pt>
                <c:pt idx="252">
                  <c:v>930</c:v>
                </c:pt>
                <c:pt idx="253">
                  <c:v>965</c:v>
                </c:pt>
                <c:pt idx="254">
                  <c:v>925</c:v>
                </c:pt>
                <c:pt idx="255">
                  <c:v>870</c:v>
                </c:pt>
                <c:pt idx="256">
                  <c:v>860</c:v>
                </c:pt>
                <c:pt idx="257">
                  <c:v>895</c:v>
                </c:pt>
                <c:pt idx="258">
                  <c:v>925</c:v>
                </c:pt>
                <c:pt idx="259">
                  <c:v>845</c:v>
                </c:pt>
                <c:pt idx="260">
                  <c:v>820</c:v>
                </c:pt>
                <c:pt idx="261">
                  <c:v>945</c:v>
                </c:pt>
                <c:pt idx="262">
                  <c:v>990</c:v>
                </c:pt>
                <c:pt idx="263">
                  <c:v>940</c:v>
                </c:pt>
                <c:pt idx="264">
                  <c:v>930</c:v>
                </c:pt>
                <c:pt idx="265">
                  <c:v>895</c:v>
                </c:pt>
                <c:pt idx="266">
                  <c:v>875</c:v>
                </c:pt>
                <c:pt idx="267">
                  <c:v>895</c:v>
                </c:pt>
                <c:pt idx="268">
                  <c:v>895</c:v>
                </c:pt>
                <c:pt idx="269">
                  <c:v>920</c:v>
                </c:pt>
                <c:pt idx="270">
                  <c:v>865</c:v>
                </c:pt>
                <c:pt idx="271">
                  <c:v>825</c:v>
                </c:pt>
                <c:pt idx="272">
                  <c:v>905</c:v>
                </c:pt>
                <c:pt idx="273">
                  <c:v>900</c:v>
                </c:pt>
                <c:pt idx="274">
                  <c:v>880</c:v>
                </c:pt>
                <c:pt idx="275">
                  <c:v>880</c:v>
                </c:pt>
                <c:pt idx="276">
                  <c:v>885</c:v>
                </c:pt>
                <c:pt idx="277">
                  <c:v>865</c:v>
                </c:pt>
                <c:pt idx="278">
                  <c:v>925</c:v>
                </c:pt>
                <c:pt idx="279">
                  <c:v>885</c:v>
                </c:pt>
                <c:pt idx="280">
                  <c:v>880</c:v>
                </c:pt>
                <c:pt idx="281">
                  <c:v>885</c:v>
                </c:pt>
                <c:pt idx="282">
                  <c:v>935</c:v>
                </c:pt>
                <c:pt idx="283">
                  <c:v>895</c:v>
                </c:pt>
                <c:pt idx="284">
                  <c:v>895</c:v>
                </c:pt>
                <c:pt idx="285">
                  <c:v>930</c:v>
                </c:pt>
                <c:pt idx="286">
                  <c:v>890</c:v>
                </c:pt>
                <c:pt idx="287">
                  <c:v>850</c:v>
                </c:pt>
                <c:pt idx="288">
                  <c:v>860</c:v>
                </c:pt>
                <c:pt idx="289">
                  <c:v>865</c:v>
                </c:pt>
                <c:pt idx="290">
                  <c:v>865</c:v>
                </c:pt>
                <c:pt idx="291">
                  <c:v>905</c:v>
                </c:pt>
                <c:pt idx="292">
                  <c:v>800</c:v>
                </c:pt>
                <c:pt idx="293">
                  <c:v>925</c:v>
                </c:pt>
                <c:pt idx="294">
                  <c:v>965</c:v>
                </c:pt>
                <c:pt idx="295">
                  <c:v>875</c:v>
                </c:pt>
                <c:pt idx="296">
                  <c:v>820</c:v>
                </c:pt>
                <c:pt idx="297">
                  <c:v>875</c:v>
                </c:pt>
                <c:pt idx="298">
                  <c:v>855</c:v>
                </c:pt>
                <c:pt idx="299">
                  <c:v>860</c:v>
                </c:pt>
                <c:pt idx="300">
                  <c:v>890</c:v>
                </c:pt>
                <c:pt idx="301">
                  <c:v>845</c:v>
                </c:pt>
                <c:pt idx="302">
                  <c:v>880</c:v>
                </c:pt>
                <c:pt idx="303">
                  <c:v>875</c:v>
                </c:pt>
                <c:pt idx="304">
                  <c:v>855</c:v>
                </c:pt>
                <c:pt idx="305">
                  <c:v>845</c:v>
                </c:pt>
                <c:pt idx="306">
                  <c:v>865</c:v>
                </c:pt>
                <c:pt idx="307">
                  <c:v>810</c:v>
                </c:pt>
                <c:pt idx="308">
                  <c:v>875</c:v>
                </c:pt>
                <c:pt idx="309">
                  <c:v>805</c:v>
                </c:pt>
                <c:pt idx="310">
                  <c:v>795</c:v>
                </c:pt>
                <c:pt idx="311">
                  <c:v>835</c:v>
                </c:pt>
                <c:pt idx="312">
                  <c:v>865</c:v>
                </c:pt>
                <c:pt idx="313">
                  <c:v>825</c:v>
                </c:pt>
                <c:pt idx="314">
                  <c:v>835</c:v>
                </c:pt>
                <c:pt idx="315">
                  <c:v>870</c:v>
                </c:pt>
                <c:pt idx="316">
                  <c:v>905</c:v>
                </c:pt>
                <c:pt idx="317">
                  <c:v>850</c:v>
                </c:pt>
                <c:pt idx="318">
                  <c:v>810</c:v>
                </c:pt>
                <c:pt idx="319">
                  <c:v>840</c:v>
                </c:pt>
                <c:pt idx="320">
                  <c:v>870</c:v>
                </c:pt>
                <c:pt idx="321">
                  <c:v>840</c:v>
                </c:pt>
                <c:pt idx="322">
                  <c:v>855</c:v>
                </c:pt>
                <c:pt idx="323">
                  <c:v>830</c:v>
                </c:pt>
                <c:pt idx="324">
                  <c:v>785</c:v>
                </c:pt>
                <c:pt idx="325">
                  <c:v>855</c:v>
                </c:pt>
                <c:pt idx="326">
                  <c:v>840</c:v>
                </c:pt>
                <c:pt idx="327">
                  <c:v>840</c:v>
                </c:pt>
                <c:pt idx="328">
                  <c:v>830</c:v>
                </c:pt>
                <c:pt idx="329">
                  <c:v>830</c:v>
                </c:pt>
                <c:pt idx="330">
                  <c:v>855</c:v>
                </c:pt>
                <c:pt idx="331">
                  <c:v>840</c:v>
                </c:pt>
                <c:pt idx="332">
                  <c:v>835</c:v>
                </c:pt>
                <c:pt idx="333">
                  <c:v>810</c:v>
                </c:pt>
                <c:pt idx="334">
                  <c:v>800</c:v>
                </c:pt>
                <c:pt idx="335">
                  <c:v>870</c:v>
                </c:pt>
                <c:pt idx="336">
                  <c:v>880</c:v>
                </c:pt>
                <c:pt idx="337">
                  <c:v>880</c:v>
                </c:pt>
                <c:pt idx="338">
                  <c:v>865</c:v>
                </c:pt>
                <c:pt idx="339">
                  <c:v>855</c:v>
                </c:pt>
                <c:pt idx="340">
                  <c:v>885</c:v>
                </c:pt>
                <c:pt idx="341">
                  <c:v>915</c:v>
                </c:pt>
                <c:pt idx="342">
                  <c:v>880</c:v>
                </c:pt>
                <c:pt idx="343">
                  <c:v>840</c:v>
                </c:pt>
                <c:pt idx="344">
                  <c:v>805</c:v>
                </c:pt>
                <c:pt idx="345">
                  <c:v>825</c:v>
                </c:pt>
                <c:pt idx="346">
                  <c:v>830</c:v>
                </c:pt>
                <c:pt idx="347">
                  <c:v>855</c:v>
                </c:pt>
                <c:pt idx="348">
                  <c:v>905</c:v>
                </c:pt>
                <c:pt idx="349">
                  <c:v>885</c:v>
                </c:pt>
                <c:pt idx="350">
                  <c:v>855</c:v>
                </c:pt>
                <c:pt idx="351">
                  <c:v>890</c:v>
                </c:pt>
                <c:pt idx="352">
                  <c:v>900</c:v>
                </c:pt>
                <c:pt idx="353">
                  <c:v>835</c:v>
                </c:pt>
                <c:pt idx="354">
                  <c:v>855</c:v>
                </c:pt>
                <c:pt idx="355">
                  <c:v>825</c:v>
                </c:pt>
                <c:pt idx="356">
                  <c:v>850</c:v>
                </c:pt>
                <c:pt idx="357">
                  <c:v>820</c:v>
                </c:pt>
                <c:pt idx="358">
                  <c:v>830</c:v>
                </c:pt>
                <c:pt idx="359">
                  <c:v>880</c:v>
                </c:pt>
                <c:pt idx="360">
                  <c:v>820</c:v>
                </c:pt>
                <c:pt idx="361">
                  <c:v>795</c:v>
                </c:pt>
                <c:pt idx="362">
                  <c:v>810</c:v>
                </c:pt>
                <c:pt idx="363">
                  <c:v>875</c:v>
                </c:pt>
                <c:pt idx="364">
                  <c:v>845</c:v>
                </c:pt>
                <c:pt idx="365">
                  <c:v>820</c:v>
                </c:pt>
                <c:pt idx="366">
                  <c:v>825</c:v>
                </c:pt>
                <c:pt idx="367">
                  <c:v>820</c:v>
                </c:pt>
                <c:pt idx="368">
                  <c:v>845</c:v>
                </c:pt>
                <c:pt idx="369">
                  <c:v>815</c:v>
                </c:pt>
                <c:pt idx="370">
                  <c:v>865</c:v>
                </c:pt>
                <c:pt idx="371">
                  <c:v>855</c:v>
                </c:pt>
                <c:pt idx="372">
                  <c:v>760</c:v>
                </c:pt>
                <c:pt idx="373">
                  <c:v>815</c:v>
                </c:pt>
                <c:pt idx="374">
                  <c:v>845</c:v>
                </c:pt>
                <c:pt idx="375">
                  <c:v>815</c:v>
                </c:pt>
                <c:pt idx="376">
                  <c:v>860</c:v>
                </c:pt>
                <c:pt idx="377">
                  <c:v>845</c:v>
                </c:pt>
                <c:pt idx="378">
                  <c:v>760</c:v>
                </c:pt>
                <c:pt idx="379">
                  <c:v>770</c:v>
                </c:pt>
                <c:pt idx="380">
                  <c:v>805</c:v>
                </c:pt>
                <c:pt idx="381">
                  <c:v>795</c:v>
                </c:pt>
                <c:pt idx="382">
                  <c:v>845</c:v>
                </c:pt>
                <c:pt idx="383">
                  <c:v>830</c:v>
                </c:pt>
                <c:pt idx="384">
                  <c:v>790</c:v>
                </c:pt>
                <c:pt idx="385">
                  <c:v>765</c:v>
                </c:pt>
                <c:pt idx="386">
                  <c:v>800</c:v>
                </c:pt>
                <c:pt idx="387">
                  <c:v>925</c:v>
                </c:pt>
                <c:pt idx="388">
                  <c:v>855</c:v>
                </c:pt>
                <c:pt idx="389">
                  <c:v>830</c:v>
                </c:pt>
                <c:pt idx="390">
                  <c:v>855</c:v>
                </c:pt>
                <c:pt idx="391">
                  <c:v>865</c:v>
                </c:pt>
                <c:pt idx="392">
                  <c:v>860</c:v>
                </c:pt>
                <c:pt idx="393">
                  <c:v>775</c:v>
                </c:pt>
                <c:pt idx="394">
                  <c:v>810</c:v>
                </c:pt>
                <c:pt idx="395">
                  <c:v>770</c:v>
                </c:pt>
                <c:pt idx="396">
                  <c:v>785</c:v>
                </c:pt>
                <c:pt idx="397">
                  <c:v>835</c:v>
                </c:pt>
                <c:pt idx="398">
                  <c:v>780</c:v>
                </c:pt>
                <c:pt idx="399">
                  <c:v>805</c:v>
                </c:pt>
                <c:pt idx="400">
                  <c:v>855</c:v>
                </c:pt>
                <c:pt idx="401">
                  <c:v>800</c:v>
                </c:pt>
                <c:pt idx="402">
                  <c:v>870</c:v>
                </c:pt>
                <c:pt idx="403">
                  <c:v>830</c:v>
                </c:pt>
                <c:pt idx="404">
                  <c:v>840</c:v>
                </c:pt>
                <c:pt idx="405">
                  <c:v>805</c:v>
                </c:pt>
                <c:pt idx="406">
                  <c:v>795</c:v>
                </c:pt>
                <c:pt idx="407">
                  <c:v>840</c:v>
                </c:pt>
                <c:pt idx="408">
                  <c:v>805</c:v>
                </c:pt>
                <c:pt idx="409">
                  <c:v>780</c:v>
                </c:pt>
                <c:pt idx="410">
                  <c:v>815</c:v>
                </c:pt>
                <c:pt idx="411">
                  <c:v>890</c:v>
                </c:pt>
                <c:pt idx="412">
                  <c:v>860</c:v>
                </c:pt>
                <c:pt idx="413">
                  <c:v>800</c:v>
                </c:pt>
                <c:pt idx="414">
                  <c:v>805</c:v>
                </c:pt>
                <c:pt idx="415">
                  <c:v>825</c:v>
                </c:pt>
                <c:pt idx="416">
                  <c:v>815</c:v>
                </c:pt>
                <c:pt idx="417">
                  <c:v>825</c:v>
                </c:pt>
                <c:pt idx="418">
                  <c:v>825</c:v>
                </c:pt>
                <c:pt idx="419">
                  <c:v>850</c:v>
                </c:pt>
                <c:pt idx="420">
                  <c:v>805</c:v>
                </c:pt>
                <c:pt idx="421">
                  <c:v>840</c:v>
                </c:pt>
                <c:pt idx="422">
                  <c:v>805</c:v>
                </c:pt>
                <c:pt idx="423">
                  <c:v>795</c:v>
                </c:pt>
                <c:pt idx="424">
                  <c:v>785</c:v>
                </c:pt>
                <c:pt idx="425">
                  <c:v>775</c:v>
                </c:pt>
                <c:pt idx="426">
                  <c:v>770</c:v>
                </c:pt>
                <c:pt idx="427">
                  <c:v>800</c:v>
                </c:pt>
                <c:pt idx="428">
                  <c:v>805</c:v>
                </c:pt>
                <c:pt idx="429">
                  <c:v>800</c:v>
                </c:pt>
                <c:pt idx="430">
                  <c:v>785</c:v>
                </c:pt>
                <c:pt idx="431">
                  <c:v>770</c:v>
                </c:pt>
                <c:pt idx="432">
                  <c:v>775</c:v>
                </c:pt>
                <c:pt idx="433">
                  <c:v>760</c:v>
                </c:pt>
                <c:pt idx="434">
                  <c:v>775</c:v>
                </c:pt>
                <c:pt idx="435">
                  <c:v>785</c:v>
                </c:pt>
                <c:pt idx="436">
                  <c:v>755</c:v>
                </c:pt>
                <c:pt idx="437">
                  <c:v>770</c:v>
                </c:pt>
                <c:pt idx="438">
                  <c:v>750</c:v>
                </c:pt>
                <c:pt idx="439">
                  <c:v>775</c:v>
                </c:pt>
                <c:pt idx="440">
                  <c:v>840</c:v>
                </c:pt>
                <c:pt idx="441">
                  <c:v>830</c:v>
                </c:pt>
                <c:pt idx="442">
                  <c:v>780</c:v>
                </c:pt>
                <c:pt idx="443">
                  <c:v>865</c:v>
                </c:pt>
                <c:pt idx="444">
                  <c:v>840</c:v>
                </c:pt>
                <c:pt idx="445">
                  <c:v>795</c:v>
                </c:pt>
                <c:pt idx="446">
                  <c:v>765</c:v>
                </c:pt>
                <c:pt idx="447">
                  <c:v>775</c:v>
                </c:pt>
                <c:pt idx="448">
                  <c:v>835</c:v>
                </c:pt>
                <c:pt idx="449">
                  <c:v>840</c:v>
                </c:pt>
                <c:pt idx="450">
                  <c:v>830</c:v>
                </c:pt>
                <c:pt idx="451">
                  <c:v>735</c:v>
                </c:pt>
                <c:pt idx="452">
                  <c:v>755</c:v>
                </c:pt>
                <c:pt idx="453">
                  <c:v>780</c:v>
                </c:pt>
                <c:pt idx="454">
                  <c:v>790</c:v>
                </c:pt>
                <c:pt idx="455">
                  <c:v>775</c:v>
                </c:pt>
                <c:pt idx="456">
                  <c:v>800</c:v>
                </c:pt>
                <c:pt idx="457">
                  <c:v>770</c:v>
                </c:pt>
                <c:pt idx="458">
                  <c:v>815</c:v>
                </c:pt>
                <c:pt idx="459">
                  <c:v>805</c:v>
                </c:pt>
                <c:pt idx="460">
                  <c:v>740</c:v>
                </c:pt>
                <c:pt idx="461">
                  <c:v>745</c:v>
                </c:pt>
                <c:pt idx="462">
                  <c:v>760</c:v>
                </c:pt>
                <c:pt idx="463">
                  <c:v>770</c:v>
                </c:pt>
                <c:pt idx="464">
                  <c:v>710</c:v>
                </c:pt>
                <c:pt idx="465">
                  <c:v>780</c:v>
                </c:pt>
                <c:pt idx="466">
                  <c:v>780</c:v>
                </c:pt>
                <c:pt idx="467">
                  <c:v>780</c:v>
                </c:pt>
                <c:pt idx="468">
                  <c:v>775</c:v>
                </c:pt>
                <c:pt idx="469">
                  <c:v>820</c:v>
                </c:pt>
                <c:pt idx="470">
                  <c:v>755</c:v>
                </c:pt>
                <c:pt idx="471">
                  <c:v>815</c:v>
                </c:pt>
                <c:pt idx="472">
                  <c:v>760</c:v>
                </c:pt>
                <c:pt idx="473">
                  <c:v>790</c:v>
                </c:pt>
                <c:pt idx="474">
                  <c:v>780</c:v>
                </c:pt>
                <c:pt idx="475">
                  <c:v>730</c:v>
                </c:pt>
                <c:pt idx="476">
                  <c:v>765</c:v>
                </c:pt>
                <c:pt idx="477">
                  <c:v>790</c:v>
                </c:pt>
                <c:pt idx="478">
                  <c:v>785</c:v>
                </c:pt>
                <c:pt idx="479">
                  <c:v>755</c:v>
                </c:pt>
                <c:pt idx="480">
                  <c:v>780</c:v>
                </c:pt>
                <c:pt idx="481">
                  <c:v>805</c:v>
                </c:pt>
                <c:pt idx="482">
                  <c:v>790</c:v>
                </c:pt>
                <c:pt idx="483">
                  <c:v>765</c:v>
                </c:pt>
                <c:pt idx="484">
                  <c:v>790</c:v>
                </c:pt>
                <c:pt idx="485">
                  <c:v>745</c:v>
                </c:pt>
                <c:pt idx="486">
                  <c:v>760</c:v>
                </c:pt>
                <c:pt idx="487">
                  <c:v>795</c:v>
                </c:pt>
                <c:pt idx="488">
                  <c:v>775</c:v>
                </c:pt>
                <c:pt idx="489">
                  <c:v>720</c:v>
                </c:pt>
                <c:pt idx="490">
                  <c:v>770</c:v>
                </c:pt>
                <c:pt idx="491">
                  <c:v>790</c:v>
                </c:pt>
                <c:pt idx="492">
                  <c:v>775</c:v>
                </c:pt>
                <c:pt idx="493">
                  <c:v>815</c:v>
                </c:pt>
                <c:pt idx="494">
                  <c:v>790</c:v>
                </c:pt>
                <c:pt idx="495">
                  <c:v>780</c:v>
                </c:pt>
                <c:pt idx="496">
                  <c:v>775</c:v>
                </c:pt>
                <c:pt idx="497">
                  <c:v>790</c:v>
                </c:pt>
                <c:pt idx="498">
                  <c:v>775</c:v>
                </c:pt>
                <c:pt idx="499">
                  <c:v>795</c:v>
                </c:pt>
                <c:pt idx="500">
                  <c:v>810</c:v>
                </c:pt>
                <c:pt idx="501">
                  <c:v>760</c:v>
                </c:pt>
                <c:pt idx="502">
                  <c:v>740</c:v>
                </c:pt>
                <c:pt idx="503">
                  <c:v>705</c:v>
                </c:pt>
                <c:pt idx="504">
                  <c:v>780</c:v>
                </c:pt>
                <c:pt idx="505">
                  <c:v>760</c:v>
                </c:pt>
                <c:pt idx="506">
                  <c:v>760</c:v>
                </c:pt>
                <c:pt idx="507">
                  <c:v>735</c:v>
                </c:pt>
                <c:pt idx="508">
                  <c:v>725</c:v>
                </c:pt>
                <c:pt idx="509">
                  <c:v>795</c:v>
                </c:pt>
                <c:pt idx="510">
                  <c:v>810</c:v>
                </c:pt>
                <c:pt idx="511">
                  <c:v>805</c:v>
                </c:pt>
                <c:pt idx="512">
                  <c:v>790</c:v>
                </c:pt>
                <c:pt idx="513">
                  <c:v>765</c:v>
                </c:pt>
                <c:pt idx="514">
                  <c:v>705</c:v>
                </c:pt>
                <c:pt idx="515">
                  <c:v>780</c:v>
                </c:pt>
                <c:pt idx="516">
                  <c:v>835</c:v>
                </c:pt>
                <c:pt idx="517">
                  <c:v>750</c:v>
                </c:pt>
                <c:pt idx="518">
                  <c:v>800</c:v>
                </c:pt>
                <c:pt idx="519">
                  <c:v>760</c:v>
                </c:pt>
                <c:pt idx="520">
                  <c:v>725</c:v>
                </c:pt>
                <c:pt idx="521">
                  <c:v>740</c:v>
                </c:pt>
                <c:pt idx="522">
                  <c:v>685</c:v>
                </c:pt>
                <c:pt idx="523">
                  <c:v>720</c:v>
                </c:pt>
                <c:pt idx="524">
                  <c:v>795</c:v>
                </c:pt>
                <c:pt idx="525">
                  <c:v>755</c:v>
                </c:pt>
                <c:pt idx="526">
                  <c:v>820</c:v>
                </c:pt>
                <c:pt idx="527">
                  <c:v>775</c:v>
                </c:pt>
                <c:pt idx="528">
                  <c:v>735</c:v>
                </c:pt>
                <c:pt idx="529">
                  <c:v>755</c:v>
                </c:pt>
                <c:pt idx="530">
                  <c:v>775</c:v>
                </c:pt>
                <c:pt idx="531">
                  <c:v>795</c:v>
                </c:pt>
                <c:pt idx="532">
                  <c:v>765</c:v>
                </c:pt>
                <c:pt idx="533">
                  <c:v>755</c:v>
                </c:pt>
                <c:pt idx="534">
                  <c:v>755</c:v>
                </c:pt>
                <c:pt idx="535">
                  <c:v>745</c:v>
                </c:pt>
                <c:pt idx="536">
                  <c:v>735</c:v>
                </c:pt>
                <c:pt idx="537">
                  <c:v>720</c:v>
                </c:pt>
                <c:pt idx="538">
                  <c:v>745</c:v>
                </c:pt>
                <c:pt idx="539">
                  <c:v>770</c:v>
                </c:pt>
                <c:pt idx="540">
                  <c:v>735</c:v>
                </c:pt>
                <c:pt idx="541">
                  <c:v>740</c:v>
                </c:pt>
                <c:pt idx="542">
                  <c:v>760</c:v>
                </c:pt>
                <c:pt idx="543">
                  <c:v>770</c:v>
                </c:pt>
                <c:pt idx="544">
                  <c:v>730</c:v>
                </c:pt>
                <c:pt idx="545">
                  <c:v>755</c:v>
                </c:pt>
                <c:pt idx="546">
                  <c:v>785</c:v>
                </c:pt>
                <c:pt idx="547">
                  <c:v>735</c:v>
                </c:pt>
                <c:pt idx="548">
                  <c:v>755</c:v>
                </c:pt>
                <c:pt idx="549">
                  <c:v>770</c:v>
                </c:pt>
                <c:pt idx="550">
                  <c:v>745</c:v>
                </c:pt>
                <c:pt idx="551">
                  <c:v>730</c:v>
                </c:pt>
                <c:pt idx="552">
                  <c:v>730</c:v>
                </c:pt>
                <c:pt idx="553">
                  <c:v>730</c:v>
                </c:pt>
                <c:pt idx="554">
                  <c:v>710</c:v>
                </c:pt>
                <c:pt idx="555">
                  <c:v>730</c:v>
                </c:pt>
                <c:pt idx="556">
                  <c:v>730</c:v>
                </c:pt>
                <c:pt idx="557">
                  <c:v>785</c:v>
                </c:pt>
                <c:pt idx="558">
                  <c:v>775</c:v>
                </c:pt>
                <c:pt idx="559">
                  <c:v>740</c:v>
                </c:pt>
                <c:pt idx="560">
                  <c:v>730</c:v>
                </c:pt>
                <c:pt idx="561">
                  <c:v>730</c:v>
                </c:pt>
                <c:pt idx="562">
                  <c:v>725</c:v>
                </c:pt>
                <c:pt idx="563">
                  <c:v>735</c:v>
                </c:pt>
                <c:pt idx="564">
                  <c:v>720</c:v>
                </c:pt>
                <c:pt idx="565">
                  <c:v>790</c:v>
                </c:pt>
                <c:pt idx="566">
                  <c:v>775</c:v>
                </c:pt>
                <c:pt idx="567">
                  <c:v>695</c:v>
                </c:pt>
                <c:pt idx="568">
                  <c:v>750</c:v>
                </c:pt>
                <c:pt idx="569">
                  <c:v>745</c:v>
                </c:pt>
                <c:pt idx="570">
                  <c:v>825</c:v>
                </c:pt>
                <c:pt idx="571">
                  <c:v>780</c:v>
                </c:pt>
                <c:pt idx="572">
                  <c:v>735</c:v>
                </c:pt>
                <c:pt idx="573">
                  <c:v>760</c:v>
                </c:pt>
                <c:pt idx="574">
                  <c:v>750</c:v>
                </c:pt>
                <c:pt idx="575">
                  <c:v>745</c:v>
                </c:pt>
                <c:pt idx="576">
                  <c:v>710</c:v>
                </c:pt>
                <c:pt idx="577">
                  <c:v>710</c:v>
                </c:pt>
                <c:pt idx="578">
                  <c:v>785</c:v>
                </c:pt>
                <c:pt idx="579">
                  <c:v>730</c:v>
                </c:pt>
                <c:pt idx="580">
                  <c:v>680</c:v>
                </c:pt>
                <c:pt idx="581">
                  <c:v>755</c:v>
                </c:pt>
                <c:pt idx="582">
                  <c:v>750</c:v>
                </c:pt>
                <c:pt idx="583">
                  <c:v>740</c:v>
                </c:pt>
                <c:pt idx="584">
                  <c:v>730</c:v>
                </c:pt>
                <c:pt idx="585">
                  <c:v>735</c:v>
                </c:pt>
                <c:pt idx="586">
                  <c:v>735</c:v>
                </c:pt>
                <c:pt idx="587">
                  <c:v>705</c:v>
                </c:pt>
                <c:pt idx="588">
                  <c:v>660</c:v>
                </c:pt>
                <c:pt idx="589">
                  <c:v>725</c:v>
                </c:pt>
                <c:pt idx="590">
                  <c:v>680</c:v>
                </c:pt>
                <c:pt idx="591">
                  <c:v>705</c:v>
                </c:pt>
                <c:pt idx="592">
                  <c:v>765</c:v>
                </c:pt>
                <c:pt idx="593">
                  <c:v>790</c:v>
                </c:pt>
                <c:pt idx="594">
                  <c:v>775</c:v>
                </c:pt>
                <c:pt idx="595">
                  <c:v>735</c:v>
                </c:pt>
                <c:pt idx="596">
                  <c:v>740</c:v>
                </c:pt>
                <c:pt idx="597">
                  <c:v>730</c:v>
                </c:pt>
                <c:pt idx="598">
                  <c:v>705</c:v>
                </c:pt>
                <c:pt idx="599">
                  <c:v>740</c:v>
                </c:pt>
                <c:pt idx="600">
                  <c:v>735</c:v>
                </c:pt>
                <c:pt idx="601">
                  <c:v>700</c:v>
                </c:pt>
                <c:pt idx="602">
                  <c:v>690</c:v>
                </c:pt>
                <c:pt idx="603">
                  <c:v>710</c:v>
                </c:pt>
                <c:pt idx="604">
                  <c:v>725</c:v>
                </c:pt>
                <c:pt idx="605">
                  <c:v>700</c:v>
                </c:pt>
                <c:pt idx="606">
                  <c:v>710</c:v>
                </c:pt>
                <c:pt idx="607">
                  <c:v>760</c:v>
                </c:pt>
                <c:pt idx="608">
                  <c:v>755</c:v>
                </c:pt>
                <c:pt idx="609">
                  <c:v>720</c:v>
                </c:pt>
                <c:pt idx="610">
                  <c:v>725</c:v>
                </c:pt>
                <c:pt idx="611">
                  <c:v>690</c:v>
                </c:pt>
                <c:pt idx="612">
                  <c:v>660</c:v>
                </c:pt>
                <c:pt idx="613">
                  <c:v>665</c:v>
                </c:pt>
                <c:pt idx="614">
                  <c:v>670</c:v>
                </c:pt>
                <c:pt idx="615">
                  <c:v>710</c:v>
                </c:pt>
                <c:pt idx="616">
                  <c:v>695</c:v>
                </c:pt>
                <c:pt idx="617">
                  <c:v>690</c:v>
                </c:pt>
                <c:pt idx="618">
                  <c:v>660</c:v>
                </c:pt>
                <c:pt idx="619">
                  <c:v>695</c:v>
                </c:pt>
                <c:pt idx="620">
                  <c:v>730</c:v>
                </c:pt>
                <c:pt idx="621">
                  <c:v>770</c:v>
                </c:pt>
                <c:pt idx="622">
                  <c:v>710</c:v>
                </c:pt>
                <c:pt idx="623">
                  <c:v>715</c:v>
                </c:pt>
                <c:pt idx="624">
                  <c:v>730</c:v>
                </c:pt>
                <c:pt idx="625">
                  <c:v>720</c:v>
                </c:pt>
                <c:pt idx="626">
                  <c:v>725</c:v>
                </c:pt>
                <c:pt idx="627">
                  <c:v>695</c:v>
                </c:pt>
                <c:pt idx="628">
                  <c:v>735</c:v>
                </c:pt>
                <c:pt idx="629">
                  <c:v>775</c:v>
                </c:pt>
                <c:pt idx="630">
                  <c:v>745</c:v>
                </c:pt>
                <c:pt idx="631">
                  <c:v>675</c:v>
                </c:pt>
                <c:pt idx="632">
                  <c:v>730</c:v>
                </c:pt>
                <c:pt idx="633">
                  <c:v>725</c:v>
                </c:pt>
                <c:pt idx="634">
                  <c:v>695</c:v>
                </c:pt>
                <c:pt idx="635">
                  <c:v>730</c:v>
                </c:pt>
                <c:pt idx="636">
                  <c:v>810</c:v>
                </c:pt>
                <c:pt idx="637">
                  <c:v>650</c:v>
                </c:pt>
                <c:pt idx="638">
                  <c:v>700</c:v>
                </c:pt>
                <c:pt idx="639">
                  <c:v>735</c:v>
                </c:pt>
                <c:pt idx="640">
                  <c:v>740</c:v>
                </c:pt>
                <c:pt idx="641">
                  <c:v>690</c:v>
                </c:pt>
                <c:pt idx="642">
                  <c:v>685</c:v>
                </c:pt>
                <c:pt idx="643">
                  <c:v>750</c:v>
                </c:pt>
                <c:pt idx="644">
                  <c:v>745</c:v>
                </c:pt>
                <c:pt idx="645">
                  <c:v>680</c:v>
                </c:pt>
                <c:pt idx="646">
                  <c:v>700</c:v>
                </c:pt>
                <c:pt idx="647">
                  <c:v>730</c:v>
                </c:pt>
                <c:pt idx="648">
                  <c:v>755</c:v>
                </c:pt>
                <c:pt idx="649">
                  <c:v>775</c:v>
                </c:pt>
                <c:pt idx="650">
                  <c:v>735</c:v>
                </c:pt>
                <c:pt idx="651">
                  <c:v>715</c:v>
                </c:pt>
                <c:pt idx="652">
                  <c:v>665</c:v>
                </c:pt>
                <c:pt idx="653">
                  <c:v>705</c:v>
                </c:pt>
                <c:pt idx="654">
                  <c:v>725</c:v>
                </c:pt>
                <c:pt idx="655">
                  <c:v>700</c:v>
                </c:pt>
                <c:pt idx="656">
                  <c:v>775</c:v>
                </c:pt>
                <c:pt idx="657">
                  <c:v>740</c:v>
                </c:pt>
                <c:pt idx="658">
                  <c:v>740</c:v>
                </c:pt>
                <c:pt idx="659">
                  <c:v>695</c:v>
                </c:pt>
                <c:pt idx="660">
                  <c:v>670</c:v>
                </c:pt>
                <c:pt idx="661">
                  <c:v>700</c:v>
                </c:pt>
                <c:pt idx="662">
                  <c:v>715</c:v>
                </c:pt>
                <c:pt idx="663">
                  <c:v>700</c:v>
                </c:pt>
                <c:pt idx="664">
                  <c:v>735</c:v>
                </c:pt>
                <c:pt idx="665">
                  <c:v>735</c:v>
                </c:pt>
                <c:pt idx="666">
                  <c:v>725</c:v>
                </c:pt>
                <c:pt idx="667">
                  <c:v>745</c:v>
                </c:pt>
                <c:pt idx="668">
                  <c:v>715</c:v>
                </c:pt>
                <c:pt idx="669">
                  <c:v>705</c:v>
                </c:pt>
                <c:pt idx="670">
                  <c:v>710</c:v>
                </c:pt>
                <c:pt idx="671">
                  <c:v>690</c:v>
                </c:pt>
                <c:pt idx="672">
                  <c:v>700</c:v>
                </c:pt>
                <c:pt idx="673">
                  <c:v>725</c:v>
                </c:pt>
                <c:pt idx="674">
                  <c:v>700</c:v>
                </c:pt>
                <c:pt idx="675">
                  <c:v>675</c:v>
                </c:pt>
                <c:pt idx="676">
                  <c:v>690</c:v>
                </c:pt>
                <c:pt idx="677">
                  <c:v>700</c:v>
                </c:pt>
                <c:pt idx="678">
                  <c:v>680</c:v>
                </c:pt>
                <c:pt idx="679">
                  <c:v>705</c:v>
                </c:pt>
                <c:pt idx="680">
                  <c:v>700</c:v>
                </c:pt>
                <c:pt idx="681">
                  <c:v>705</c:v>
                </c:pt>
                <c:pt idx="682">
                  <c:v>710</c:v>
                </c:pt>
                <c:pt idx="683">
                  <c:v>670</c:v>
                </c:pt>
                <c:pt idx="684">
                  <c:v>695</c:v>
                </c:pt>
                <c:pt idx="685">
                  <c:v>685</c:v>
                </c:pt>
                <c:pt idx="686">
                  <c:v>690</c:v>
                </c:pt>
                <c:pt idx="687">
                  <c:v>745</c:v>
                </c:pt>
                <c:pt idx="688">
                  <c:v>745</c:v>
                </c:pt>
                <c:pt idx="689">
                  <c:v>705</c:v>
                </c:pt>
                <c:pt idx="690">
                  <c:v>670</c:v>
                </c:pt>
                <c:pt idx="691">
                  <c:v>660</c:v>
                </c:pt>
                <c:pt idx="692">
                  <c:v>735</c:v>
                </c:pt>
                <c:pt idx="693">
                  <c:v>685</c:v>
                </c:pt>
                <c:pt idx="694">
                  <c:v>675</c:v>
                </c:pt>
                <c:pt idx="695">
                  <c:v>655</c:v>
                </c:pt>
                <c:pt idx="696">
                  <c:v>720</c:v>
                </c:pt>
                <c:pt idx="697">
                  <c:v>770</c:v>
                </c:pt>
                <c:pt idx="698">
                  <c:v>725</c:v>
                </c:pt>
                <c:pt idx="699">
                  <c:v>755</c:v>
                </c:pt>
                <c:pt idx="700">
                  <c:v>650</c:v>
                </c:pt>
                <c:pt idx="701">
                  <c:v>665</c:v>
                </c:pt>
                <c:pt idx="702">
                  <c:v>750</c:v>
                </c:pt>
                <c:pt idx="703">
                  <c:v>755</c:v>
                </c:pt>
                <c:pt idx="704">
                  <c:v>710</c:v>
                </c:pt>
                <c:pt idx="705">
                  <c:v>760</c:v>
                </c:pt>
                <c:pt idx="706">
                  <c:v>665</c:v>
                </c:pt>
                <c:pt idx="707">
                  <c:v>720</c:v>
                </c:pt>
                <c:pt idx="708">
                  <c:v>655</c:v>
                </c:pt>
                <c:pt idx="709">
                  <c:v>710</c:v>
                </c:pt>
                <c:pt idx="710">
                  <c:v>690</c:v>
                </c:pt>
                <c:pt idx="711">
                  <c:v>670</c:v>
                </c:pt>
                <c:pt idx="712">
                  <c:v>675</c:v>
                </c:pt>
                <c:pt idx="713">
                  <c:v>685</c:v>
                </c:pt>
                <c:pt idx="714">
                  <c:v>690</c:v>
                </c:pt>
                <c:pt idx="715">
                  <c:v>690</c:v>
                </c:pt>
                <c:pt idx="716">
                  <c:v>695</c:v>
                </c:pt>
                <c:pt idx="717">
                  <c:v>710</c:v>
                </c:pt>
                <c:pt idx="718">
                  <c:v>715</c:v>
                </c:pt>
                <c:pt idx="719">
                  <c:v>675</c:v>
                </c:pt>
                <c:pt idx="720">
                  <c:v>675</c:v>
                </c:pt>
                <c:pt idx="721">
                  <c:v>680</c:v>
                </c:pt>
                <c:pt idx="722">
                  <c:v>685</c:v>
                </c:pt>
                <c:pt idx="723">
                  <c:v>695</c:v>
                </c:pt>
                <c:pt idx="724">
                  <c:v>680</c:v>
                </c:pt>
                <c:pt idx="725">
                  <c:v>655</c:v>
                </c:pt>
                <c:pt idx="726">
                  <c:v>675</c:v>
                </c:pt>
                <c:pt idx="727">
                  <c:v>710</c:v>
                </c:pt>
                <c:pt idx="728">
                  <c:v>705</c:v>
                </c:pt>
                <c:pt idx="729">
                  <c:v>690</c:v>
                </c:pt>
                <c:pt idx="730">
                  <c:v>735</c:v>
                </c:pt>
                <c:pt idx="731">
                  <c:v>720</c:v>
                </c:pt>
                <c:pt idx="732">
                  <c:v>695</c:v>
                </c:pt>
                <c:pt idx="733">
                  <c:v>710</c:v>
                </c:pt>
                <c:pt idx="734">
                  <c:v>705</c:v>
                </c:pt>
                <c:pt idx="735">
                  <c:v>730</c:v>
                </c:pt>
                <c:pt idx="736">
                  <c:v>695</c:v>
                </c:pt>
                <c:pt idx="737">
                  <c:v>700</c:v>
                </c:pt>
                <c:pt idx="738">
                  <c:v>720</c:v>
                </c:pt>
                <c:pt idx="739">
                  <c:v>715</c:v>
                </c:pt>
                <c:pt idx="740">
                  <c:v>700</c:v>
                </c:pt>
                <c:pt idx="741">
                  <c:v>685</c:v>
                </c:pt>
                <c:pt idx="742">
                  <c:v>675</c:v>
                </c:pt>
                <c:pt idx="743">
                  <c:v>660</c:v>
                </c:pt>
                <c:pt idx="744">
                  <c:v>675</c:v>
                </c:pt>
                <c:pt idx="745">
                  <c:v>715</c:v>
                </c:pt>
                <c:pt idx="746">
                  <c:v>680</c:v>
                </c:pt>
                <c:pt idx="747">
                  <c:v>675</c:v>
                </c:pt>
                <c:pt idx="748">
                  <c:v>675</c:v>
                </c:pt>
                <c:pt idx="749">
                  <c:v>735</c:v>
                </c:pt>
                <c:pt idx="750">
                  <c:v>725</c:v>
                </c:pt>
                <c:pt idx="751">
                  <c:v>670</c:v>
                </c:pt>
                <c:pt idx="752">
                  <c:v>690</c:v>
                </c:pt>
                <c:pt idx="753">
                  <c:v>710</c:v>
                </c:pt>
                <c:pt idx="754">
                  <c:v>715</c:v>
                </c:pt>
                <c:pt idx="755">
                  <c:v>675</c:v>
                </c:pt>
                <c:pt idx="756">
                  <c:v>665</c:v>
                </c:pt>
                <c:pt idx="757">
                  <c:v>660</c:v>
                </c:pt>
                <c:pt idx="758">
                  <c:v>665</c:v>
                </c:pt>
                <c:pt idx="759">
                  <c:v>705</c:v>
                </c:pt>
                <c:pt idx="760">
                  <c:v>675</c:v>
                </c:pt>
                <c:pt idx="761">
                  <c:v>685</c:v>
                </c:pt>
                <c:pt idx="762">
                  <c:v>675</c:v>
                </c:pt>
                <c:pt idx="763">
                  <c:v>685</c:v>
                </c:pt>
                <c:pt idx="764">
                  <c:v>665</c:v>
                </c:pt>
                <c:pt idx="765">
                  <c:v>735</c:v>
                </c:pt>
                <c:pt idx="766">
                  <c:v>670</c:v>
                </c:pt>
                <c:pt idx="767">
                  <c:v>675</c:v>
                </c:pt>
                <c:pt idx="768">
                  <c:v>655</c:v>
                </c:pt>
                <c:pt idx="769">
                  <c:v>640</c:v>
                </c:pt>
                <c:pt idx="770">
                  <c:v>680</c:v>
                </c:pt>
                <c:pt idx="771">
                  <c:v>700</c:v>
                </c:pt>
                <c:pt idx="772">
                  <c:v>680</c:v>
                </c:pt>
                <c:pt idx="773">
                  <c:v>705</c:v>
                </c:pt>
                <c:pt idx="774">
                  <c:v>685</c:v>
                </c:pt>
                <c:pt idx="775">
                  <c:v>695</c:v>
                </c:pt>
                <c:pt idx="776">
                  <c:v>700</c:v>
                </c:pt>
                <c:pt idx="777">
                  <c:v>665</c:v>
                </c:pt>
                <c:pt idx="778">
                  <c:v>655</c:v>
                </c:pt>
                <c:pt idx="779">
                  <c:v>650</c:v>
                </c:pt>
                <c:pt idx="780">
                  <c:v>660</c:v>
                </c:pt>
                <c:pt idx="781">
                  <c:v>675</c:v>
                </c:pt>
                <c:pt idx="782">
                  <c:v>665</c:v>
                </c:pt>
                <c:pt idx="783">
                  <c:v>680</c:v>
                </c:pt>
                <c:pt idx="784">
                  <c:v>725</c:v>
                </c:pt>
                <c:pt idx="785">
                  <c:v>740</c:v>
                </c:pt>
                <c:pt idx="786">
                  <c:v>725</c:v>
                </c:pt>
                <c:pt idx="787">
                  <c:v>685</c:v>
                </c:pt>
                <c:pt idx="788">
                  <c:v>680</c:v>
                </c:pt>
                <c:pt idx="789">
                  <c:v>705</c:v>
                </c:pt>
                <c:pt idx="790">
                  <c:v>715</c:v>
                </c:pt>
                <c:pt idx="791">
                  <c:v>710</c:v>
                </c:pt>
                <c:pt idx="792">
                  <c:v>670</c:v>
                </c:pt>
                <c:pt idx="793">
                  <c:v>675</c:v>
                </c:pt>
                <c:pt idx="794">
                  <c:v>710</c:v>
                </c:pt>
                <c:pt idx="795">
                  <c:v>695</c:v>
                </c:pt>
                <c:pt idx="796">
                  <c:v>725</c:v>
                </c:pt>
                <c:pt idx="797">
                  <c:v>725</c:v>
                </c:pt>
                <c:pt idx="798">
                  <c:v>690</c:v>
                </c:pt>
                <c:pt idx="799">
                  <c:v>750</c:v>
                </c:pt>
                <c:pt idx="800">
                  <c:v>795</c:v>
                </c:pt>
                <c:pt idx="801">
                  <c:v>760</c:v>
                </c:pt>
                <c:pt idx="802">
                  <c:v>855</c:v>
                </c:pt>
                <c:pt idx="803">
                  <c:v>795</c:v>
                </c:pt>
                <c:pt idx="804">
                  <c:v>850</c:v>
                </c:pt>
                <c:pt idx="805">
                  <c:v>875</c:v>
                </c:pt>
                <c:pt idx="806">
                  <c:v>925</c:v>
                </c:pt>
                <c:pt idx="807">
                  <c:v>955</c:v>
                </c:pt>
                <c:pt idx="808">
                  <c:v>1015</c:v>
                </c:pt>
                <c:pt idx="809">
                  <c:v>1005</c:v>
                </c:pt>
                <c:pt idx="810">
                  <c:v>935</c:v>
                </c:pt>
                <c:pt idx="811">
                  <c:v>955</c:v>
                </c:pt>
                <c:pt idx="812">
                  <c:v>950</c:v>
                </c:pt>
                <c:pt idx="813">
                  <c:v>960</c:v>
                </c:pt>
                <c:pt idx="814">
                  <c:v>875</c:v>
                </c:pt>
                <c:pt idx="815">
                  <c:v>850</c:v>
                </c:pt>
                <c:pt idx="816">
                  <c:v>950</c:v>
                </c:pt>
                <c:pt idx="817">
                  <c:v>850</c:v>
                </c:pt>
                <c:pt idx="818">
                  <c:v>865</c:v>
                </c:pt>
                <c:pt idx="819">
                  <c:v>870</c:v>
                </c:pt>
                <c:pt idx="820">
                  <c:v>825</c:v>
                </c:pt>
                <c:pt idx="821">
                  <c:v>790</c:v>
                </c:pt>
                <c:pt idx="822">
                  <c:v>735</c:v>
                </c:pt>
                <c:pt idx="823">
                  <c:v>670</c:v>
                </c:pt>
                <c:pt idx="824">
                  <c:v>710</c:v>
                </c:pt>
                <c:pt idx="825">
                  <c:v>695</c:v>
                </c:pt>
                <c:pt idx="826">
                  <c:v>695</c:v>
                </c:pt>
                <c:pt idx="827">
                  <c:v>695</c:v>
                </c:pt>
                <c:pt idx="828">
                  <c:v>720</c:v>
                </c:pt>
                <c:pt idx="829">
                  <c:v>670</c:v>
                </c:pt>
                <c:pt idx="830">
                  <c:v>635</c:v>
                </c:pt>
                <c:pt idx="831">
                  <c:v>675</c:v>
                </c:pt>
                <c:pt idx="832">
                  <c:v>685</c:v>
                </c:pt>
                <c:pt idx="833">
                  <c:v>685</c:v>
                </c:pt>
                <c:pt idx="834">
                  <c:v>700</c:v>
                </c:pt>
                <c:pt idx="835">
                  <c:v>675</c:v>
                </c:pt>
                <c:pt idx="836">
                  <c:v>685</c:v>
                </c:pt>
                <c:pt idx="837">
                  <c:v>685</c:v>
                </c:pt>
                <c:pt idx="838">
                  <c:v>705</c:v>
                </c:pt>
                <c:pt idx="839">
                  <c:v>705</c:v>
                </c:pt>
                <c:pt idx="840">
                  <c:v>700</c:v>
                </c:pt>
                <c:pt idx="841">
                  <c:v>685</c:v>
                </c:pt>
                <c:pt idx="842">
                  <c:v>680</c:v>
                </c:pt>
                <c:pt idx="843">
                  <c:v>690</c:v>
                </c:pt>
                <c:pt idx="844">
                  <c:v>685</c:v>
                </c:pt>
                <c:pt idx="845">
                  <c:v>650</c:v>
                </c:pt>
                <c:pt idx="846">
                  <c:v>680</c:v>
                </c:pt>
                <c:pt idx="847">
                  <c:v>670</c:v>
                </c:pt>
                <c:pt idx="848">
                  <c:v>675</c:v>
                </c:pt>
                <c:pt idx="849">
                  <c:v>680</c:v>
                </c:pt>
                <c:pt idx="850">
                  <c:v>675</c:v>
                </c:pt>
                <c:pt idx="851">
                  <c:v>670</c:v>
                </c:pt>
                <c:pt idx="852">
                  <c:v>650</c:v>
                </c:pt>
                <c:pt idx="853">
                  <c:v>645</c:v>
                </c:pt>
                <c:pt idx="854">
                  <c:v>670</c:v>
                </c:pt>
                <c:pt idx="855">
                  <c:v>685</c:v>
                </c:pt>
                <c:pt idx="856">
                  <c:v>660</c:v>
                </c:pt>
                <c:pt idx="857">
                  <c:v>645</c:v>
                </c:pt>
                <c:pt idx="858">
                  <c:v>660</c:v>
                </c:pt>
                <c:pt idx="859">
                  <c:v>635</c:v>
                </c:pt>
                <c:pt idx="860">
                  <c:v>680</c:v>
                </c:pt>
                <c:pt idx="861">
                  <c:v>710</c:v>
                </c:pt>
                <c:pt idx="862">
                  <c:v>620</c:v>
                </c:pt>
                <c:pt idx="863">
                  <c:v>610</c:v>
                </c:pt>
                <c:pt idx="864">
                  <c:v>650</c:v>
                </c:pt>
                <c:pt idx="865">
                  <c:v>620</c:v>
                </c:pt>
                <c:pt idx="866">
                  <c:v>645</c:v>
                </c:pt>
                <c:pt idx="867">
                  <c:v>695</c:v>
                </c:pt>
                <c:pt idx="868">
                  <c:v>675</c:v>
                </c:pt>
                <c:pt idx="869">
                  <c:v>655</c:v>
                </c:pt>
                <c:pt idx="870">
                  <c:v>640</c:v>
                </c:pt>
                <c:pt idx="871">
                  <c:v>645</c:v>
                </c:pt>
                <c:pt idx="872">
                  <c:v>630</c:v>
                </c:pt>
                <c:pt idx="873">
                  <c:v>635</c:v>
                </c:pt>
                <c:pt idx="874">
                  <c:v>665</c:v>
                </c:pt>
                <c:pt idx="875">
                  <c:v>705</c:v>
                </c:pt>
                <c:pt idx="876">
                  <c:v>590</c:v>
                </c:pt>
                <c:pt idx="877">
                  <c:v>665</c:v>
                </c:pt>
                <c:pt idx="878">
                  <c:v>655</c:v>
                </c:pt>
                <c:pt idx="879">
                  <c:v>660</c:v>
                </c:pt>
                <c:pt idx="880">
                  <c:v>630</c:v>
                </c:pt>
                <c:pt idx="881">
                  <c:v>650</c:v>
                </c:pt>
                <c:pt idx="882">
                  <c:v>640</c:v>
                </c:pt>
                <c:pt idx="883">
                  <c:v>685</c:v>
                </c:pt>
                <c:pt idx="884">
                  <c:v>625</c:v>
                </c:pt>
                <c:pt idx="885">
                  <c:v>695</c:v>
                </c:pt>
                <c:pt idx="886">
                  <c:v>635</c:v>
                </c:pt>
                <c:pt idx="887">
                  <c:v>655</c:v>
                </c:pt>
                <c:pt idx="888">
                  <c:v>630</c:v>
                </c:pt>
                <c:pt idx="889">
                  <c:v>625</c:v>
                </c:pt>
                <c:pt idx="890">
                  <c:v>650</c:v>
                </c:pt>
                <c:pt idx="891">
                  <c:v>650</c:v>
                </c:pt>
                <c:pt idx="892">
                  <c:v>620</c:v>
                </c:pt>
                <c:pt idx="893">
                  <c:v>620</c:v>
                </c:pt>
                <c:pt idx="894">
                  <c:v>650</c:v>
                </c:pt>
                <c:pt idx="895">
                  <c:v>670</c:v>
                </c:pt>
                <c:pt idx="896">
                  <c:v>665</c:v>
                </c:pt>
                <c:pt idx="897">
                  <c:v>645</c:v>
                </c:pt>
                <c:pt idx="898">
                  <c:v>685</c:v>
                </c:pt>
                <c:pt idx="899">
                  <c:v>670</c:v>
                </c:pt>
                <c:pt idx="900">
                  <c:v>650</c:v>
                </c:pt>
                <c:pt idx="901">
                  <c:v>640</c:v>
                </c:pt>
                <c:pt idx="902">
                  <c:v>640</c:v>
                </c:pt>
                <c:pt idx="903">
                  <c:v>635</c:v>
                </c:pt>
                <c:pt idx="904">
                  <c:v>670</c:v>
                </c:pt>
                <c:pt idx="905">
                  <c:v>670</c:v>
                </c:pt>
                <c:pt idx="906">
                  <c:v>635</c:v>
                </c:pt>
                <c:pt idx="907">
                  <c:v>670</c:v>
                </c:pt>
                <c:pt idx="908">
                  <c:v>630</c:v>
                </c:pt>
                <c:pt idx="909">
                  <c:v>610</c:v>
                </c:pt>
                <c:pt idx="910">
                  <c:v>635</c:v>
                </c:pt>
                <c:pt idx="911">
                  <c:v>680</c:v>
                </c:pt>
                <c:pt idx="912">
                  <c:v>630</c:v>
                </c:pt>
                <c:pt idx="913">
                  <c:v>650</c:v>
                </c:pt>
                <c:pt idx="914">
                  <c:v>600</c:v>
                </c:pt>
                <c:pt idx="915">
                  <c:v>620</c:v>
                </c:pt>
                <c:pt idx="916">
                  <c:v>700</c:v>
                </c:pt>
                <c:pt idx="917">
                  <c:v>655</c:v>
                </c:pt>
                <c:pt idx="918">
                  <c:v>655</c:v>
                </c:pt>
                <c:pt idx="919">
                  <c:v>650</c:v>
                </c:pt>
                <c:pt idx="920">
                  <c:v>650</c:v>
                </c:pt>
                <c:pt idx="921">
                  <c:v>670</c:v>
                </c:pt>
                <c:pt idx="922">
                  <c:v>675</c:v>
                </c:pt>
                <c:pt idx="923">
                  <c:v>650</c:v>
                </c:pt>
                <c:pt idx="924">
                  <c:v>625</c:v>
                </c:pt>
                <c:pt idx="925">
                  <c:v>670</c:v>
                </c:pt>
                <c:pt idx="926">
                  <c:v>670</c:v>
                </c:pt>
                <c:pt idx="927">
                  <c:v>670</c:v>
                </c:pt>
                <c:pt idx="928">
                  <c:v>640</c:v>
                </c:pt>
                <c:pt idx="929">
                  <c:v>620</c:v>
                </c:pt>
                <c:pt idx="930">
                  <c:v>660</c:v>
                </c:pt>
                <c:pt idx="931">
                  <c:v>665</c:v>
                </c:pt>
                <c:pt idx="932">
                  <c:v>620</c:v>
                </c:pt>
                <c:pt idx="933">
                  <c:v>665</c:v>
                </c:pt>
                <c:pt idx="934">
                  <c:v>660</c:v>
                </c:pt>
                <c:pt idx="935">
                  <c:v>655</c:v>
                </c:pt>
                <c:pt idx="936">
                  <c:v>645</c:v>
                </c:pt>
                <c:pt idx="937">
                  <c:v>610</c:v>
                </c:pt>
                <c:pt idx="938">
                  <c:v>615</c:v>
                </c:pt>
                <c:pt idx="939">
                  <c:v>645</c:v>
                </c:pt>
                <c:pt idx="940">
                  <c:v>630</c:v>
                </c:pt>
                <c:pt idx="941">
                  <c:v>635</c:v>
                </c:pt>
                <c:pt idx="942">
                  <c:v>645</c:v>
                </c:pt>
                <c:pt idx="943">
                  <c:v>625</c:v>
                </c:pt>
                <c:pt idx="944">
                  <c:v>655</c:v>
                </c:pt>
                <c:pt idx="945">
                  <c:v>640</c:v>
                </c:pt>
                <c:pt idx="946">
                  <c:v>605</c:v>
                </c:pt>
                <c:pt idx="947">
                  <c:v>590</c:v>
                </c:pt>
                <c:pt idx="948">
                  <c:v>620</c:v>
                </c:pt>
                <c:pt idx="949">
                  <c:v>675</c:v>
                </c:pt>
                <c:pt idx="950">
                  <c:v>650</c:v>
                </c:pt>
                <c:pt idx="951">
                  <c:v>625</c:v>
                </c:pt>
                <c:pt idx="952">
                  <c:v>630</c:v>
                </c:pt>
                <c:pt idx="953">
                  <c:v>635</c:v>
                </c:pt>
                <c:pt idx="954">
                  <c:v>640</c:v>
                </c:pt>
                <c:pt idx="955">
                  <c:v>640</c:v>
                </c:pt>
                <c:pt idx="956">
                  <c:v>630</c:v>
                </c:pt>
                <c:pt idx="957">
                  <c:v>625</c:v>
                </c:pt>
                <c:pt idx="958">
                  <c:v>655</c:v>
                </c:pt>
                <c:pt idx="959">
                  <c:v>650</c:v>
                </c:pt>
                <c:pt idx="960">
                  <c:v>635</c:v>
                </c:pt>
                <c:pt idx="961">
                  <c:v>620</c:v>
                </c:pt>
                <c:pt idx="962">
                  <c:v>645</c:v>
                </c:pt>
                <c:pt idx="963">
                  <c:v>650</c:v>
                </c:pt>
                <c:pt idx="964">
                  <c:v>615</c:v>
                </c:pt>
                <c:pt idx="965">
                  <c:v>645</c:v>
                </c:pt>
                <c:pt idx="966">
                  <c:v>615</c:v>
                </c:pt>
                <c:pt idx="967">
                  <c:v>610</c:v>
                </c:pt>
                <c:pt idx="968">
                  <c:v>610</c:v>
                </c:pt>
                <c:pt idx="969">
                  <c:v>615</c:v>
                </c:pt>
                <c:pt idx="970">
                  <c:v>590</c:v>
                </c:pt>
                <c:pt idx="971">
                  <c:v>620</c:v>
                </c:pt>
                <c:pt idx="972">
                  <c:v>650</c:v>
                </c:pt>
                <c:pt idx="973">
                  <c:v>620</c:v>
                </c:pt>
                <c:pt idx="974">
                  <c:v>620</c:v>
                </c:pt>
                <c:pt idx="975">
                  <c:v>635</c:v>
                </c:pt>
                <c:pt idx="976">
                  <c:v>655</c:v>
                </c:pt>
                <c:pt idx="977">
                  <c:v>675</c:v>
                </c:pt>
                <c:pt idx="978">
                  <c:v>665</c:v>
                </c:pt>
                <c:pt idx="979">
                  <c:v>655</c:v>
                </c:pt>
                <c:pt idx="980">
                  <c:v>590</c:v>
                </c:pt>
                <c:pt idx="981">
                  <c:v>600</c:v>
                </c:pt>
                <c:pt idx="982">
                  <c:v>585</c:v>
                </c:pt>
                <c:pt idx="983">
                  <c:v>650</c:v>
                </c:pt>
                <c:pt idx="984">
                  <c:v>660</c:v>
                </c:pt>
                <c:pt idx="985">
                  <c:v>595</c:v>
                </c:pt>
                <c:pt idx="986">
                  <c:v>640</c:v>
                </c:pt>
                <c:pt idx="987">
                  <c:v>630</c:v>
                </c:pt>
                <c:pt idx="988">
                  <c:v>615</c:v>
                </c:pt>
                <c:pt idx="989">
                  <c:v>660</c:v>
                </c:pt>
                <c:pt idx="990">
                  <c:v>625</c:v>
                </c:pt>
                <c:pt idx="991">
                  <c:v>620</c:v>
                </c:pt>
                <c:pt idx="992">
                  <c:v>620</c:v>
                </c:pt>
                <c:pt idx="993">
                  <c:v>650</c:v>
                </c:pt>
                <c:pt idx="994">
                  <c:v>615</c:v>
                </c:pt>
                <c:pt idx="995">
                  <c:v>655</c:v>
                </c:pt>
                <c:pt idx="996">
                  <c:v>630</c:v>
                </c:pt>
                <c:pt idx="997">
                  <c:v>650</c:v>
                </c:pt>
                <c:pt idx="998">
                  <c:v>620</c:v>
                </c:pt>
                <c:pt idx="999">
                  <c:v>635</c:v>
                </c:pt>
                <c:pt idx="1000">
                  <c:v>630</c:v>
                </c:pt>
                <c:pt idx="1001">
                  <c:v>625</c:v>
                </c:pt>
                <c:pt idx="1002">
                  <c:v>670</c:v>
                </c:pt>
                <c:pt idx="1003">
                  <c:v>650</c:v>
                </c:pt>
                <c:pt idx="1004">
                  <c:v>655</c:v>
                </c:pt>
                <c:pt idx="1005">
                  <c:v>635</c:v>
                </c:pt>
                <c:pt idx="1006">
                  <c:v>660</c:v>
                </c:pt>
                <c:pt idx="1007">
                  <c:v>660</c:v>
                </c:pt>
                <c:pt idx="1008">
                  <c:v>630</c:v>
                </c:pt>
                <c:pt idx="1009">
                  <c:v>665</c:v>
                </c:pt>
                <c:pt idx="1010">
                  <c:v>660</c:v>
                </c:pt>
                <c:pt idx="1011">
                  <c:v>640</c:v>
                </c:pt>
                <c:pt idx="1012">
                  <c:v>640</c:v>
                </c:pt>
                <c:pt idx="1013">
                  <c:v>650</c:v>
                </c:pt>
                <c:pt idx="1014">
                  <c:v>660</c:v>
                </c:pt>
                <c:pt idx="1015">
                  <c:v>655</c:v>
                </c:pt>
                <c:pt idx="1016">
                  <c:v>665</c:v>
                </c:pt>
                <c:pt idx="1017">
                  <c:v>680</c:v>
                </c:pt>
                <c:pt idx="1018">
                  <c:v>635</c:v>
                </c:pt>
                <c:pt idx="1019">
                  <c:v>625</c:v>
                </c:pt>
                <c:pt idx="1020">
                  <c:v>655</c:v>
                </c:pt>
                <c:pt idx="1021">
                  <c:v>650</c:v>
                </c:pt>
                <c:pt idx="1022">
                  <c:v>665</c:v>
                </c:pt>
                <c:pt idx="1023">
                  <c:v>690</c:v>
                </c:pt>
                <c:pt idx="1024">
                  <c:v>650</c:v>
                </c:pt>
                <c:pt idx="1025">
                  <c:v>620</c:v>
                </c:pt>
                <c:pt idx="1026">
                  <c:v>620</c:v>
                </c:pt>
                <c:pt idx="1027">
                  <c:v>600</c:v>
                </c:pt>
                <c:pt idx="1028">
                  <c:v>595</c:v>
                </c:pt>
                <c:pt idx="1029">
                  <c:v>620</c:v>
                </c:pt>
                <c:pt idx="1030">
                  <c:v>640</c:v>
                </c:pt>
                <c:pt idx="1031">
                  <c:v>640</c:v>
                </c:pt>
                <c:pt idx="1032">
                  <c:v>600</c:v>
                </c:pt>
                <c:pt idx="1033">
                  <c:v>610</c:v>
                </c:pt>
                <c:pt idx="1034">
                  <c:v>605</c:v>
                </c:pt>
                <c:pt idx="1035">
                  <c:v>645</c:v>
                </c:pt>
                <c:pt idx="1036">
                  <c:v>655</c:v>
                </c:pt>
                <c:pt idx="1037">
                  <c:v>600</c:v>
                </c:pt>
                <c:pt idx="1038">
                  <c:v>665</c:v>
                </c:pt>
                <c:pt idx="1039">
                  <c:v>650</c:v>
                </c:pt>
                <c:pt idx="1040">
                  <c:v>595</c:v>
                </c:pt>
                <c:pt idx="1041">
                  <c:v>630</c:v>
                </c:pt>
                <c:pt idx="1042">
                  <c:v>645</c:v>
                </c:pt>
                <c:pt idx="1043">
                  <c:v>700</c:v>
                </c:pt>
                <c:pt idx="1044">
                  <c:v>600</c:v>
                </c:pt>
                <c:pt idx="1045">
                  <c:v>640</c:v>
                </c:pt>
                <c:pt idx="1046">
                  <c:v>595</c:v>
                </c:pt>
                <c:pt idx="1047">
                  <c:v>575</c:v>
                </c:pt>
                <c:pt idx="1048">
                  <c:v>625</c:v>
                </c:pt>
                <c:pt idx="1049">
                  <c:v>655</c:v>
                </c:pt>
                <c:pt idx="1050">
                  <c:v>650</c:v>
                </c:pt>
                <c:pt idx="1051">
                  <c:v>615</c:v>
                </c:pt>
                <c:pt idx="1052">
                  <c:v>660</c:v>
                </c:pt>
                <c:pt idx="1053">
                  <c:v>625</c:v>
                </c:pt>
                <c:pt idx="1054">
                  <c:v>650</c:v>
                </c:pt>
                <c:pt idx="1055">
                  <c:v>610</c:v>
                </c:pt>
                <c:pt idx="1056">
                  <c:v>625</c:v>
                </c:pt>
                <c:pt idx="1057">
                  <c:v>610</c:v>
                </c:pt>
                <c:pt idx="1058">
                  <c:v>605</c:v>
                </c:pt>
                <c:pt idx="1059">
                  <c:v>645</c:v>
                </c:pt>
                <c:pt idx="1060">
                  <c:v>625</c:v>
                </c:pt>
                <c:pt idx="1061">
                  <c:v>595</c:v>
                </c:pt>
                <c:pt idx="1062">
                  <c:v>595</c:v>
                </c:pt>
                <c:pt idx="1063">
                  <c:v>615</c:v>
                </c:pt>
                <c:pt idx="1064">
                  <c:v>645</c:v>
                </c:pt>
                <c:pt idx="1065">
                  <c:v>645</c:v>
                </c:pt>
                <c:pt idx="1066">
                  <c:v>650</c:v>
                </c:pt>
                <c:pt idx="1067">
                  <c:v>635</c:v>
                </c:pt>
                <c:pt idx="1068">
                  <c:v>610</c:v>
                </c:pt>
                <c:pt idx="1069">
                  <c:v>610</c:v>
                </c:pt>
                <c:pt idx="1070">
                  <c:v>635</c:v>
                </c:pt>
                <c:pt idx="1071">
                  <c:v>640</c:v>
                </c:pt>
                <c:pt idx="1072">
                  <c:v>655</c:v>
                </c:pt>
                <c:pt idx="1073">
                  <c:v>635</c:v>
                </c:pt>
                <c:pt idx="1074">
                  <c:v>605</c:v>
                </c:pt>
                <c:pt idx="1075">
                  <c:v>625</c:v>
                </c:pt>
                <c:pt idx="1076">
                  <c:v>630</c:v>
                </c:pt>
                <c:pt idx="1077">
                  <c:v>615</c:v>
                </c:pt>
                <c:pt idx="1078">
                  <c:v>620</c:v>
                </c:pt>
                <c:pt idx="1079">
                  <c:v>640</c:v>
                </c:pt>
                <c:pt idx="1080">
                  <c:v>635</c:v>
                </c:pt>
                <c:pt idx="1081">
                  <c:v>625</c:v>
                </c:pt>
                <c:pt idx="1082">
                  <c:v>635</c:v>
                </c:pt>
                <c:pt idx="1083">
                  <c:v>610</c:v>
                </c:pt>
                <c:pt idx="1084">
                  <c:v>590</c:v>
                </c:pt>
                <c:pt idx="1085">
                  <c:v>595</c:v>
                </c:pt>
                <c:pt idx="1086">
                  <c:v>570</c:v>
                </c:pt>
                <c:pt idx="1087">
                  <c:v>580</c:v>
                </c:pt>
                <c:pt idx="1088">
                  <c:v>635</c:v>
                </c:pt>
                <c:pt idx="1089">
                  <c:v>655</c:v>
                </c:pt>
                <c:pt idx="1090">
                  <c:v>605</c:v>
                </c:pt>
                <c:pt idx="1091">
                  <c:v>610</c:v>
                </c:pt>
                <c:pt idx="1092">
                  <c:v>590</c:v>
                </c:pt>
                <c:pt idx="1093">
                  <c:v>615</c:v>
                </c:pt>
                <c:pt idx="1094">
                  <c:v>605</c:v>
                </c:pt>
                <c:pt idx="1095">
                  <c:v>610</c:v>
                </c:pt>
                <c:pt idx="1096">
                  <c:v>575</c:v>
                </c:pt>
                <c:pt idx="1097">
                  <c:v>635</c:v>
                </c:pt>
                <c:pt idx="1098">
                  <c:v>625</c:v>
                </c:pt>
                <c:pt idx="1099">
                  <c:v>580</c:v>
                </c:pt>
                <c:pt idx="1100">
                  <c:v>610</c:v>
                </c:pt>
                <c:pt idx="1101">
                  <c:v>645</c:v>
                </c:pt>
                <c:pt idx="1102">
                  <c:v>645</c:v>
                </c:pt>
                <c:pt idx="1103">
                  <c:v>650</c:v>
                </c:pt>
                <c:pt idx="1104">
                  <c:v>640</c:v>
                </c:pt>
                <c:pt idx="1105">
                  <c:v>595</c:v>
                </c:pt>
                <c:pt idx="1106">
                  <c:v>600</c:v>
                </c:pt>
                <c:pt idx="1107">
                  <c:v>615</c:v>
                </c:pt>
                <c:pt idx="1108">
                  <c:v>620</c:v>
                </c:pt>
                <c:pt idx="1109">
                  <c:v>640</c:v>
                </c:pt>
                <c:pt idx="1110">
                  <c:v>620</c:v>
                </c:pt>
                <c:pt idx="1111">
                  <c:v>610</c:v>
                </c:pt>
                <c:pt idx="1112">
                  <c:v>600</c:v>
                </c:pt>
                <c:pt idx="1113">
                  <c:v>610</c:v>
                </c:pt>
                <c:pt idx="1114">
                  <c:v>630</c:v>
                </c:pt>
                <c:pt idx="1115">
                  <c:v>650</c:v>
                </c:pt>
                <c:pt idx="1116">
                  <c:v>600</c:v>
                </c:pt>
                <c:pt idx="1117">
                  <c:v>580</c:v>
                </c:pt>
                <c:pt idx="1118">
                  <c:v>600</c:v>
                </c:pt>
                <c:pt idx="1119">
                  <c:v>635</c:v>
                </c:pt>
                <c:pt idx="1120">
                  <c:v>630</c:v>
                </c:pt>
                <c:pt idx="1121">
                  <c:v>605</c:v>
                </c:pt>
                <c:pt idx="1122">
                  <c:v>605</c:v>
                </c:pt>
                <c:pt idx="1123">
                  <c:v>615</c:v>
                </c:pt>
                <c:pt idx="1124">
                  <c:v>610</c:v>
                </c:pt>
                <c:pt idx="1125">
                  <c:v>595</c:v>
                </c:pt>
                <c:pt idx="1126">
                  <c:v>600</c:v>
                </c:pt>
                <c:pt idx="1127">
                  <c:v>615</c:v>
                </c:pt>
                <c:pt idx="1128">
                  <c:v>615</c:v>
                </c:pt>
                <c:pt idx="1129">
                  <c:v>605</c:v>
                </c:pt>
                <c:pt idx="1130">
                  <c:v>615</c:v>
                </c:pt>
                <c:pt idx="1131">
                  <c:v>635</c:v>
                </c:pt>
                <c:pt idx="1132">
                  <c:v>630</c:v>
                </c:pt>
                <c:pt idx="1133">
                  <c:v>620</c:v>
                </c:pt>
                <c:pt idx="1134">
                  <c:v>645</c:v>
                </c:pt>
                <c:pt idx="1135">
                  <c:v>650</c:v>
                </c:pt>
                <c:pt idx="1136">
                  <c:v>635</c:v>
                </c:pt>
                <c:pt idx="1137">
                  <c:v>580</c:v>
                </c:pt>
                <c:pt idx="1138">
                  <c:v>570</c:v>
                </c:pt>
                <c:pt idx="1139">
                  <c:v>590</c:v>
                </c:pt>
                <c:pt idx="1140">
                  <c:v>585</c:v>
                </c:pt>
                <c:pt idx="1141">
                  <c:v>635</c:v>
                </c:pt>
                <c:pt idx="1142">
                  <c:v>600</c:v>
                </c:pt>
                <c:pt idx="1143">
                  <c:v>645</c:v>
                </c:pt>
                <c:pt idx="1144">
                  <c:v>650</c:v>
                </c:pt>
                <c:pt idx="1145">
                  <c:v>620</c:v>
                </c:pt>
                <c:pt idx="1146">
                  <c:v>590</c:v>
                </c:pt>
                <c:pt idx="1147">
                  <c:v>580</c:v>
                </c:pt>
                <c:pt idx="1148">
                  <c:v>595</c:v>
                </c:pt>
                <c:pt idx="1149">
                  <c:v>595</c:v>
                </c:pt>
                <c:pt idx="1150">
                  <c:v>610</c:v>
                </c:pt>
                <c:pt idx="1151">
                  <c:v>600</c:v>
                </c:pt>
                <c:pt idx="1152">
                  <c:v>595</c:v>
                </c:pt>
                <c:pt idx="1153">
                  <c:v>595</c:v>
                </c:pt>
                <c:pt idx="1154">
                  <c:v>600</c:v>
                </c:pt>
                <c:pt idx="1155">
                  <c:v>655</c:v>
                </c:pt>
                <c:pt idx="1156">
                  <c:v>630</c:v>
                </c:pt>
                <c:pt idx="1157">
                  <c:v>590</c:v>
                </c:pt>
                <c:pt idx="1158">
                  <c:v>625</c:v>
                </c:pt>
                <c:pt idx="1159">
                  <c:v>610</c:v>
                </c:pt>
                <c:pt idx="1160">
                  <c:v>585</c:v>
                </c:pt>
                <c:pt idx="1161">
                  <c:v>620</c:v>
                </c:pt>
                <c:pt idx="1162">
                  <c:v>595</c:v>
                </c:pt>
                <c:pt idx="1163">
                  <c:v>625</c:v>
                </c:pt>
                <c:pt idx="1164">
                  <c:v>620</c:v>
                </c:pt>
                <c:pt idx="1165">
                  <c:v>590</c:v>
                </c:pt>
                <c:pt idx="1166">
                  <c:v>605</c:v>
                </c:pt>
                <c:pt idx="1167">
                  <c:v>630</c:v>
                </c:pt>
                <c:pt idx="1168">
                  <c:v>615</c:v>
                </c:pt>
                <c:pt idx="1169">
                  <c:v>610</c:v>
                </c:pt>
                <c:pt idx="1170">
                  <c:v>590</c:v>
                </c:pt>
                <c:pt idx="1171">
                  <c:v>615</c:v>
                </c:pt>
                <c:pt idx="1172">
                  <c:v>590</c:v>
                </c:pt>
                <c:pt idx="1173">
                  <c:v>580</c:v>
                </c:pt>
                <c:pt idx="1174">
                  <c:v>580</c:v>
                </c:pt>
                <c:pt idx="1175">
                  <c:v>605</c:v>
                </c:pt>
                <c:pt idx="1176">
                  <c:v>590</c:v>
                </c:pt>
                <c:pt idx="1177">
                  <c:v>595</c:v>
                </c:pt>
                <c:pt idx="1178">
                  <c:v>605</c:v>
                </c:pt>
                <c:pt idx="1179">
                  <c:v>580</c:v>
                </c:pt>
                <c:pt idx="1180">
                  <c:v>620</c:v>
                </c:pt>
                <c:pt idx="1181">
                  <c:v>610</c:v>
                </c:pt>
                <c:pt idx="1182">
                  <c:v>595</c:v>
                </c:pt>
                <c:pt idx="1183">
                  <c:v>575</c:v>
                </c:pt>
                <c:pt idx="1184">
                  <c:v>575</c:v>
                </c:pt>
                <c:pt idx="1185">
                  <c:v>605</c:v>
                </c:pt>
                <c:pt idx="1186">
                  <c:v>580</c:v>
                </c:pt>
                <c:pt idx="1187">
                  <c:v>590</c:v>
                </c:pt>
                <c:pt idx="1188">
                  <c:v>610</c:v>
                </c:pt>
                <c:pt idx="1189">
                  <c:v>605</c:v>
                </c:pt>
                <c:pt idx="1190">
                  <c:v>590</c:v>
                </c:pt>
                <c:pt idx="1191">
                  <c:v>585</c:v>
                </c:pt>
                <c:pt idx="1192">
                  <c:v>585</c:v>
                </c:pt>
                <c:pt idx="1193">
                  <c:v>595</c:v>
                </c:pt>
                <c:pt idx="1194">
                  <c:v>600</c:v>
                </c:pt>
                <c:pt idx="1195">
                  <c:v>590</c:v>
                </c:pt>
                <c:pt idx="1196">
                  <c:v>590</c:v>
                </c:pt>
                <c:pt idx="1197">
                  <c:v>605</c:v>
                </c:pt>
                <c:pt idx="1198">
                  <c:v>615</c:v>
                </c:pt>
                <c:pt idx="1199">
                  <c:v>615</c:v>
                </c:pt>
                <c:pt idx="1200">
                  <c:v>610</c:v>
                </c:pt>
                <c:pt idx="1201">
                  <c:v>615</c:v>
                </c:pt>
                <c:pt idx="1202">
                  <c:v>645</c:v>
                </c:pt>
                <c:pt idx="1203">
                  <c:v>630</c:v>
                </c:pt>
                <c:pt idx="1204">
                  <c:v>620</c:v>
                </c:pt>
                <c:pt idx="1205">
                  <c:v>610</c:v>
                </c:pt>
                <c:pt idx="1206">
                  <c:v>590</c:v>
                </c:pt>
                <c:pt idx="1207">
                  <c:v>605</c:v>
                </c:pt>
                <c:pt idx="1208">
                  <c:v>635</c:v>
                </c:pt>
                <c:pt idx="1209">
                  <c:v>660</c:v>
                </c:pt>
                <c:pt idx="1210">
                  <c:v>670</c:v>
                </c:pt>
                <c:pt idx="1211">
                  <c:v>635</c:v>
                </c:pt>
                <c:pt idx="1212">
                  <c:v>615</c:v>
                </c:pt>
                <c:pt idx="1213">
                  <c:v>690</c:v>
                </c:pt>
                <c:pt idx="1214">
                  <c:v>650</c:v>
                </c:pt>
                <c:pt idx="1215">
                  <c:v>735</c:v>
                </c:pt>
                <c:pt idx="1216">
                  <c:v>685</c:v>
                </c:pt>
                <c:pt idx="1217">
                  <c:v>675</c:v>
                </c:pt>
                <c:pt idx="1218">
                  <c:v>695</c:v>
                </c:pt>
                <c:pt idx="1219">
                  <c:v>670</c:v>
                </c:pt>
                <c:pt idx="1220">
                  <c:v>730</c:v>
                </c:pt>
                <c:pt idx="1221">
                  <c:v>675</c:v>
                </c:pt>
                <c:pt idx="1222">
                  <c:v>660</c:v>
                </c:pt>
                <c:pt idx="1223">
                  <c:v>700</c:v>
                </c:pt>
                <c:pt idx="1224">
                  <c:v>635</c:v>
                </c:pt>
                <c:pt idx="1225">
                  <c:v>710</c:v>
                </c:pt>
                <c:pt idx="1226">
                  <c:v>745</c:v>
                </c:pt>
                <c:pt idx="1227">
                  <c:v>680</c:v>
                </c:pt>
                <c:pt idx="1228">
                  <c:v>640</c:v>
                </c:pt>
                <c:pt idx="1229">
                  <c:v>670</c:v>
                </c:pt>
                <c:pt idx="1230">
                  <c:v>645</c:v>
                </c:pt>
                <c:pt idx="1231">
                  <c:v>620</c:v>
                </c:pt>
                <c:pt idx="1232">
                  <c:v>640</c:v>
                </c:pt>
                <c:pt idx="1233">
                  <c:v>615</c:v>
                </c:pt>
                <c:pt idx="1234">
                  <c:v>615</c:v>
                </c:pt>
                <c:pt idx="1235">
                  <c:v>610</c:v>
                </c:pt>
                <c:pt idx="1236">
                  <c:v>610</c:v>
                </c:pt>
                <c:pt idx="1237">
                  <c:v>605</c:v>
                </c:pt>
                <c:pt idx="1238">
                  <c:v>615</c:v>
                </c:pt>
                <c:pt idx="1239">
                  <c:v>605</c:v>
                </c:pt>
                <c:pt idx="1240">
                  <c:v>615</c:v>
                </c:pt>
                <c:pt idx="1241">
                  <c:v>620</c:v>
                </c:pt>
                <c:pt idx="1242">
                  <c:v>640</c:v>
                </c:pt>
                <c:pt idx="1243">
                  <c:v>620</c:v>
                </c:pt>
                <c:pt idx="1244">
                  <c:v>585</c:v>
                </c:pt>
                <c:pt idx="1245">
                  <c:v>580</c:v>
                </c:pt>
                <c:pt idx="1246">
                  <c:v>590</c:v>
                </c:pt>
                <c:pt idx="1247">
                  <c:v>605</c:v>
                </c:pt>
                <c:pt idx="1248">
                  <c:v>640</c:v>
                </c:pt>
                <c:pt idx="1249">
                  <c:v>640</c:v>
                </c:pt>
                <c:pt idx="1250">
                  <c:v>615</c:v>
                </c:pt>
                <c:pt idx="1251">
                  <c:v>590</c:v>
                </c:pt>
                <c:pt idx="1252">
                  <c:v>595</c:v>
                </c:pt>
                <c:pt idx="1253">
                  <c:v>600</c:v>
                </c:pt>
                <c:pt idx="1254">
                  <c:v>595</c:v>
                </c:pt>
                <c:pt idx="1255">
                  <c:v>570</c:v>
                </c:pt>
                <c:pt idx="1256">
                  <c:v>600</c:v>
                </c:pt>
                <c:pt idx="1257">
                  <c:v>615</c:v>
                </c:pt>
                <c:pt idx="1258">
                  <c:v>635</c:v>
                </c:pt>
                <c:pt idx="1259">
                  <c:v>615</c:v>
                </c:pt>
                <c:pt idx="1260">
                  <c:v>595</c:v>
                </c:pt>
                <c:pt idx="1261">
                  <c:v>635</c:v>
                </c:pt>
                <c:pt idx="1262">
                  <c:v>555</c:v>
                </c:pt>
                <c:pt idx="1263">
                  <c:v>570</c:v>
                </c:pt>
                <c:pt idx="1264">
                  <c:v>580</c:v>
                </c:pt>
                <c:pt idx="1265">
                  <c:v>625</c:v>
                </c:pt>
                <c:pt idx="1266">
                  <c:v>605</c:v>
                </c:pt>
                <c:pt idx="1267">
                  <c:v>580</c:v>
                </c:pt>
                <c:pt idx="1268">
                  <c:v>580</c:v>
                </c:pt>
                <c:pt idx="1269">
                  <c:v>605</c:v>
                </c:pt>
                <c:pt idx="1270">
                  <c:v>580</c:v>
                </c:pt>
                <c:pt idx="1271">
                  <c:v>590</c:v>
                </c:pt>
                <c:pt idx="1272">
                  <c:v>585</c:v>
                </c:pt>
                <c:pt idx="1273">
                  <c:v>575</c:v>
                </c:pt>
                <c:pt idx="1274">
                  <c:v>615</c:v>
                </c:pt>
                <c:pt idx="1275">
                  <c:v>595</c:v>
                </c:pt>
                <c:pt idx="1276">
                  <c:v>595</c:v>
                </c:pt>
                <c:pt idx="1277">
                  <c:v>625</c:v>
                </c:pt>
                <c:pt idx="1278">
                  <c:v>600</c:v>
                </c:pt>
                <c:pt idx="1279">
                  <c:v>615</c:v>
                </c:pt>
                <c:pt idx="1280">
                  <c:v>575</c:v>
                </c:pt>
                <c:pt idx="1281">
                  <c:v>585</c:v>
                </c:pt>
                <c:pt idx="1282">
                  <c:v>625</c:v>
                </c:pt>
                <c:pt idx="1283">
                  <c:v>590</c:v>
                </c:pt>
                <c:pt idx="1284">
                  <c:v>590</c:v>
                </c:pt>
                <c:pt idx="1285">
                  <c:v>610</c:v>
                </c:pt>
                <c:pt idx="1286">
                  <c:v>620</c:v>
                </c:pt>
                <c:pt idx="1287">
                  <c:v>660</c:v>
                </c:pt>
                <c:pt idx="1288">
                  <c:v>660</c:v>
                </c:pt>
                <c:pt idx="1289">
                  <c:v>675</c:v>
                </c:pt>
                <c:pt idx="1290">
                  <c:v>695</c:v>
                </c:pt>
                <c:pt idx="1291">
                  <c:v>705</c:v>
                </c:pt>
                <c:pt idx="1292">
                  <c:v>740</c:v>
                </c:pt>
                <c:pt idx="1293">
                  <c:v>745</c:v>
                </c:pt>
                <c:pt idx="1294">
                  <c:v>755</c:v>
                </c:pt>
                <c:pt idx="1295">
                  <c:v>795</c:v>
                </c:pt>
                <c:pt idx="1296">
                  <c:v>780</c:v>
                </c:pt>
                <c:pt idx="1297">
                  <c:v>775</c:v>
                </c:pt>
                <c:pt idx="1298">
                  <c:v>800</c:v>
                </c:pt>
                <c:pt idx="1299">
                  <c:v>805</c:v>
                </c:pt>
                <c:pt idx="1300">
                  <c:v>825</c:v>
                </c:pt>
                <c:pt idx="1301">
                  <c:v>845</c:v>
                </c:pt>
                <c:pt idx="1302">
                  <c:v>870</c:v>
                </c:pt>
                <c:pt idx="1303">
                  <c:v>850</c:v>
                </c:pt>
                <c:pt idx="1304">
                  <c:v>840</c:v>
                </c:pt>
                <c:pt idx="1305">
                  <c:v>815</c:v>
                </c:pt>
                <c:pt idx="1306">
                  <c:v>840</c:v>
                </c:pt>
                <c:pt idx="1307">
                  <c:v>830</c:v>
                </c:pt>
                <c:pt idx="1308">
                  <c:v>750</c:v>
                </c:pt>
                <c:pt idx="1309">
                  <c:v>730</c:v>
                </c:pt>
                <c:pt idx="1310">
                  <c:v>710</c:v>
                </c:pt>
                <c:pt idx="1311">
                  <c:v>685</c:v>
                </c:pt>
                <c:pt idx="1312">
                  <c:v>665</c:v>
                </c:pt>
                <c:pt idx="1313">
                  <c:v>665</c:v>
                </c:pt>
                <c:pt idx="1314">
                  <c:v>640</c:v>
                </c:pt>
                <c:pt idx="1315">
                  <c:v>585</c:v>
                </c:pt>
                <c:pt idx="1316">
                  <c:v>605</c:v>
                </c:pt>
                <c:pt idx="1317">
                  <c:v>615</c:v>
                </c:pt>
                <c:pt idx="1318">
                  <c:v>570</c:v>
                </c:pt>
                <c:pt idx="1319">
                  <c:v>585</c:v>
                </c:pt>
                <c:pt idx="1320">
                  <c:v>615</c:v>
                </c:pt>
                <c:pt idx="1321">
                  <c:v>600</c:v>
                </c:pt>
                <c:pt idx="1322">
                  <c:v>560</c:v>
                </c:pt>
                <c:pt idx="1323">
                  <c:v>600</c:v>
                </c:pt>
                <c:pt idx="1324">
                  <c:v>590</c:v>
                </c:pt>
                <c:pt idx="1325">
                  <c:v>605</c:v>
                </c:pt>
                <c:pt idx="1326">
                  <c:v>615</c:v>
                </c:pt>
                <c:pt idx="1327">
                  <c:v>580</c:v>
                </c:pt>
                <c:pt idx="1328">
                  <c:v>615</c:v>
                </c:pt>
                <c:pt idx="1329">
                  <c:v>615</c:v>
                </c:pt>
                <c:pt idx="1330">
                  <c:v>580</c:v>
                </c:pt>
                <c:pt idx="1331">
                  <c:v>620</c:v>
                </c:pt>
                <c:pt idx="1332">
                  <c:v>545</c:v>
                </c:pt>
                <c:pt idx="1333">
                  <c:v>610</c:v>
                </c:pt>
                <c:pt idx="1334">
                  <c:v>625</c:v>
                </c:pt>
                <c:pt idx="1335">
                  <c:v>600</c:v>
                </c:pt>
                <c:pt idx="1336">
                  <c:v>560</c:v>
                </c:pt>
                <c:pt idx="1337">
                  <c:v>575</c:v>
                </c:pt>
                <c:pt idx="1338">
                  <c:v>560</c:v>
                </c:pt>
                <c:pt idx="1339">
                  <c:v>600</c:v>
                </c:pt>
                <c:pt idx="1340">
                  <c:v>545</c:v>
                </c:pt>
                <c:pt idx="1341">
                  <c:v>560</c:v>
                </c:pt>
                <c:pt idx="1342">
                  <c:v>580</c:v>
                </c:pt>
                <c:pt idx="1343">
                  <c:v>600</c:v>
                </c:pt>
                <c:pt idx="1344">
                  <c:v>570</c:v>
                </c:pt>
                <c:pt idx="1345">
                  <c:v>560</c:v>
                </c:pt>
                <c:pt idx="1346">
                  <c:v>565</c:v>
                </c:pt>
                <c:pt idx="1347">
                  <c:v>580</c:v>
                </c:pt>
                <c:pt idx="1348">
                  <c:v>585</c:v>
                </c:pt>
                <c:pt idx="1349">
                  <c:v>570</c:v>
                </c:pt>
                <c:pt idx="1350">
                  <c:v>605</c:v>
                </c:pt>
                <c:pt idx="1351">
                  <c:v>565</c:v>
                </c:pt>
                <c:pt idx="1352">
                  <c:v>575</c:v>
                </c:pt>
                <c:pt idx="1353">
                  <c:v>590</c:v>
                </c:pt>
                <c:pt idx="1354">
                  <c:v>580</c:v>
                </c:pt>
                <c:pt idx="1355">
                  <c:v>575</c:v>
                </c:pt>
                <c:pt idx="1356">
                  <c:v>580</c:v>
                </c:pt>
                <c:pt idx="1357">
                  <c:v>585</c:v>
                </c:pt>
                <c:pt idx="1358">
                  <c:v>595</c:v>
                </c:pt>
                <c:pt idx="1359">
                  <c:v>580</c:v>
                </c:pt>
                <c:pt idx="1360">
                  <c:v>565</c:v>
                </c:pt>
                <c:pt idx="1361">
                  <c:v>560</c:v>
                </c:pt>
                <c:pt idx="1362">
                  <c:v>585</c:v>
                </c:pt>
                <c:pt idx="1363">
                  <c:v>605</c:v>
                </c:pt>
                <c:pt idx="1364">
                  <c:v>605</c:v>
                </c:pt>
                <c:pt idx="1365">
                  <c:v>600</c:v>
                </c:pt>
                <c:pt idx="1366">
                  <c:v>570</c:v>
                </c:pt>
                <c:pt idx="1367">
                  <c:v>585</c:v>
                </c:pt>
                <c:pt idx="1368">
                  <c:v>615</c:v>
                </c:pt>
                <c:pt idx="1369">
                  <c:v>580</c:v>
                </c:pt>
                <c:pt idx="1370">
                  <c:v>560</c:v>
                </c:pt>
                <c:pt idx="1371">
                  <c:v>575</c:v>
                </c:pt>
                <c:pt idx="1372">
                  <c:v>580</c:v>
                </c:pt>
                <c:pt idx="1373">
                  <c:v>625</c:v>
                </c:pt>
                <c:pt idx="1374">
                  <c:v>630</c:v>
                </c:pt>
                <c:pt idx="1375">
                  <c:v>595</c:v>
                </c:pt>
                <c:pt idx="1376">
                  <c:v>575</c:v>
                </c:pt>
                <c:pt idx="1377">
                  <c:v>600</c:v>
                </c:pt>
                <c:pt idx="1378">
                  <c:v>620</c:v>
                </c:pt>
                <c:pt idx="1379">
                  <c:v>570</c:v>
                </c:pt>
                <c:pt idx="1380">
                  <c:v>575</c:v>
                </c:pt>
                <c:pt idx="1381">
                  <c:v>570</c:v>
                </c:pt>
                <c:pt idx="1382">
                  <c:v>585</c:v>
                </c:pt>
                <c:pt idx="1383">
                  <c:v>560</c:v>
                </c:pt>
                <c:pt idx="1384">
                  <c:v>560</c:v>
                </c:pt>
                <c:pt idx="1385">
                  <c:v>580</c:v>
                </c:pt>
                <c:pt idx="1386">
                  <c:v>615</c:v>
                </c:pt>
                <c:pt idx="1387">
                  <c:v>570</c:v>
                </c:pt>
                <c:pt idx="1388">
                  <c:v>590</c:v>
                </c:pt>
                <c:pt idx="1389">
                  <c:v>545</c:v>
                </c:pt>
                <c:pt idx="1390">
                  <c:v>585</c:v>
                </c:pt>
                <c:pt idx="1391">
                  <c:v>575</c:v>
                </c:pt>
                <c:pt idx="1392">
                  <c:v>580</c:v>
                </c:pt>
                <c:pt idx="1393">
                  <c:v>550</c:v>
                </c:pt>
                <c:pt idx="1394">
                  <c:v>590</c:v>
                </c:pt>
                <c:pt idx="1395">
                  <c:v>610</c:v>
                </c:pt>
                <c:pt idx="1396">
                  <c:v>560</c:v>
                </c:pt>
                <c:pt idx="1397">
                  <c:v>585</c:v>
                </c:pt>
                <c:pt idx="1398">
                  <c:v>585</c:v>
                </c:pt>
                <c:pt idx="1399">
                  <c:v>605</c:v>
                </c:pt>
                <c:pt idx="1400">
                  <c:v>585</c:v>
                </c:pt>
                <c:pt idx="1401">
                  <c:v>585</c:v>
                </c:pt>
                <c:pt idx="1402">
                  <c:v>560</c:v>
                </c:pt>
                <c:pt idx="1403">
                  <c:v>570</c:v>
                </c:pt>
                <c:pt idx="1404">
                  <c:v>570</c:v>
                </c:pt>
                <c:pt idx="1405">
                  <c:v>570</c:v>
                </c:pt>
                <c:pt idx="1406">
                  <c:v>610</c:v>
                </c:pt>
                <c:pt idx="1407">
                  <c:v>585</c:v>
                </c:pt>
                <c:pt idx="1408">
                  <c:v>580</c:v>
                </c:pt>
                <c:pt idx="1409">
                  <c:v>575</c:v>
                </c:pt>
                <c:pt idx="1410">
                  <c:v>570</c:v>
                </c:pt>
                <c:pt idx="1411">
                  <c:v>565</c:v>
                </c:pt>
                <c:pt idx="1412">
                  <c:v>565</c:v>
                </c:pt>
                <c:pt idx="1413">
                  <c:v>580</c:v>
                </c:pt>
                <c:pt idx="1414">
                  <c:v>590</c:v>
                </c:pt>
                <c:pt idx="1415">
                  <c:v>575</c:v>
                </c:pt>
                <c:pt idx="1416">
                  <c:v>585</c:v>
                </c:pt>
                <c:pt idx="1417">
                  <c:v>580</c:v>
                </c:pt>
                <c:pt idx="1418">
                  <c:v>570</c:v>
                </c:pt>
                <c:pt idx="1419">
                  <c:v>570</c:v>
                </c:pt>
                <c:pt idx="1420">
                  <c:v>585</c:v>
                </c:pt>
                <c:pt idx="1421">
                  <c:v>590</c:v>
                </c:pt>
                <c:pt idx="1422">
                  <c:v>575</c:v>
                </c:pt>
                <c:pt idx="1423">
                  <c:v>570</c:v>
                </c:pt>
                <c:pt idx="1424">
                  <c:v>545</c:v>
                </c:pt>
                <c:pt idx="1425">
                  <c:v>560</c:v>
                </c:pt>
                <c:pt idx="1426">
                  <c:v>580</c:v>
                </c:pt>
                <c:pt idx="1427">
                  <c:v>585</c:v>
                </c:pt>
                <c:pt idx="1428">
                  <c:v>575</c:v>
                </c:pt>
                <c:pt idx="1429">
                  <c:v>575</c:v>
                </c:pt>
                <c:pt idx="1430">
                  <c:v>590</c:v>
                </c:pt>
                <c:pt idx="1431">
                  <c:v>605</c:v>
                </c:pt>
                <c:pt idx="1432">
                  <c:v>590</c:v>
                </c:pt>
                <c:pt idx="1433">
                  <c:v>590</c:v>
                </c:pt>
                <c:pt idx="1434">
                  <c:v>565</c:v>
                </c:pt>
                <c:pt idx="1435">
                  <c:v>560</c:v>
                </c:pt>
                <c:pt idx="1436">
                  <c:v>555</c:v>
                </c:pt>
                <c:pt idx="1437">
                  <c:v>615</c:v>
                </c:pt>
                <c:pt idx="1438">
                  <c:v>585</c:v>
                </c:pt>
                <c:pt idx="1439">
                  <c:v>595</c:v>
                </c:pt>
                <c:pt idx="1440">
                  <c:v>545</c:v>
                </c:pt>
                <c:pt idx="1441">
                  <c:v>565</c:v>
                </c:pt>
                <c:pt idx="1442">
                  <c:v>560</c:v>
                </c:pt>
                <c:pt idx="1443">
                  <c:v>595</c:v>
                </c:pt>
                <c:pt idx="1444">
                  <c:v>610</c:v>
                </c:pt>
                <c:pt idx="1445">
                  <c:v>600</c:v>
                </c:pt>
                <c:pt idx="1446">
                  <c:v>550</c:v>
                </c:pt>
                <c:pt idx="1447">
                  <c:v>560</c:v>
                </c:pt>
                <c:pt idx="1448">
                  <c:v>620</c:v>
                </c:pt>
                <c:pt idx="1449">
                  <c:v>590</c:v>
                </c:pt>
                <c:pt idx="1450">
                  <c:v>550</c:v>
                </c:pt>
                <c:pt idx="1451">
                  <c:v>575</c:v>
                </c:pt>
                <c:pt idx="1452">
                  <c:v>560</c:v>
                </c:pt>
                <c:pt idx="1453">
                  <c:v>615</c:v>
                </c:pt>
                <c:pt idx="1454">
                  <c:v>575</c:v>
                </c:pt>
                <c:pt idx="1455">
                  <c:v>590</c:v>
                </c:pt>
                <c:pt idx="1456">
                  <c:v>585</c:v>
                </c:pt>
                <c:pt idx="1457">
                  <c:v>570</c:v>
                </c:pt>
                <c:pt idx="1458">
                  <c:v>565</c:v>
                </c:pt>
                <c:pt idx="1459">
                  <c:v>570</c:v>
                </c:pt>
                <c:pt idx="1460">
                  <c:v>565</c:v>
                </c:pt>
                <c:pt idx="1461">
                  <c:v>575</c:v>
                </c:pt>
                <c:pt idx="1462">
                  <c:v>555</c:v>
                </c:pt>
                <c:pt idx="1463">
                  <c:v>570</c:v>
                </c:pt>
                <c:pt idx="1464">
                  <c:v>565</c:v>
                </c:pt>
                <c:pt idx="1465">
                  <c:v>575</c:v>
                </c:pt>
                <c:pt idx="1466">
                  <c:v>560</c:v>
                </c:pt>
                <c:pt idx="1467">
                  <c:v>575</c:v>
                </c:pt>
                <c:pt idx="1468">
                  <c:v>545</c:v>
                </c:pt>
                <c:pt idx="1469">
                  <c:v>555</c:v>
                </c:pt>
                <c:pt idx="1470">
                  <c:v>560</c:v>
                </c:pt>
                <c:pt idx="1471">
                  <c:v>555</c:v>
                </c:pt>
                <c:pt idx="1472">
                  <c:v>575</c:v>
                </c:pt>
                <c:pt idx="1473">
                  <c:v>580</c:v>
                </c:pt>
                <c:pt idx="1474">
                  <c:v>575</c:v>
                </c:pt>
                <c:pt idx="1475">
                  <c:v>595</c:v>
                </c:pt>
                <c:pt idx="1476">
                  <c:v>590</c:v>
                </c:pt>
                <c:pt idx="1477">
                  <c:v>570</c:v>
                </c:pt>
                <c:pt idx="1478">
                  <c:v>570</c:v>
                </c:pt>
                <c:pt idx="1479">
                  <c:v>570</c:v>
                </c:pt>
                <c:pt idx="1480">
                  <c:v>545</c:v>
                </c:pt>
                <c:pt idx="1481">
                  <c:v>560</c:v>
                </c:pt>
                <c:pt idx="1482">
                  <c:v>580</c:v>
                </c:pt>
                <c:pt idx="1483">
                  <c:v>555</c:v>
                </c:pt>
                <c:pt idx="1484">
                  <c:v>545</c:v>
                </c:pt>
                <c:pt idx="1485">
                  <c:v>560</c:v>
                </c:pt>
                <c:pt idx="1486">
                  <c:v>585</c:v>
                </c:pt>
                <c:pt idx="1487">
                  <c:v>595</c:v>
                </c:pt>
                <c:pt idx="1488">
                  <c:v>575</c:v>
                </c:pt>
                <c:pt idx="1489">
                  <c:v>565</c:v>
                </c:pt>
                <c:pt idx="1490">
                  <c:v>575</c:v>
                </c:pt>
                <c:pt idx="1491">
                  <c:v>565</c:v>
                </c:pt>
                <c:pt idx="1492">
                  <c:v>555</c:v>
                </c:pt>
                <c:pt idx="1493">
                  <c:v>575</c:v>
                </c:pt>
                <c:pt idx="1494">
                  <c:v>600</c:v>
                </c:pt>
                <c:pt idx="1495">
                  <c:v>565</c:v>
                </c:pt>
                <c:pt idx="1496">
                  <c:v>555</c:v>
                </c:pt>
                <c:pt idx="1497">
                  <c:v>550</c:v>
                </c:pt>
                <c:pt idx="1498">
                  <c:v>570</c:v>
                </c:pt>
                <c:pt idx="1499">
                  <c:v>570</c:v>
                </c:pt>
                <c:pt idx="1500">
                  <c:v>585</c:v>
                </c:pt>
                <c:pt idx="1501">
                  <c:v>585</c:v>
                </c:pt>
                <c:pt idx="1502">
                  <c:v>575</c:v>
                </c:pt>
                <c:pt idx="1503">
                  <c:v>560</c:v>
                </c:pt>
                <c:pt idx="1504">
                  <c:v>550</c:v>
                </c:pt>
                <c:pt idx="1505">
                  <c:v>555</c:v>
                </c:pt>
                <c:pt idx="1506">
                  <c:v>570</c:v>
                </c:pt>
                <c:pt idx="1507">
                  <c:v>550</c:v>
                </c:pt>
                <c:pt idx="1508">
                  <c:v>580</c:v>
                </c:pt>
                <c:pt idx="1509">
                  <c:v>550</c:v>
                </c:pt>
                <c:pt idx="1510">
                  <c:v>575</c:v>
                </c:pt>
                <c:pt idx="1511">
                  <c:v>580</c:v>
                </c:pt>
                <c:pt idx="1512">
                  <c:v>570</c:v>
                </c:pt>
                <c:pt idx="1513">
                  <c:v>555</c:v>
                </c:pt>
                <c:pt idx="1514">
                  <c:v>595</c:v>
                </c:pt>
                <c:pt idx="1515">
                  <c:v>580</c:v>
                </c:pt>
                <c:pt idx="1516">
                  <c:v>575</c:v>
                </c:pt>
                <c:pt idx="1517">
                  <c:v>565</c:v>
                </c:pt>
                <c:pt idx="1518">
                  <c:v>565</c:v>
                </c:pt>
                <c:pt idx="1519">
                  <c:v>540</c:v>
                </c:pt>
                <c:pt idx="1520">
                  <c:v>570</c:v>
                </c:pt>
                <c:pt idx="1521">
                  <c:v>545</c:v>
                </c:pt>
                <c:pt idx="1522">
                  <c:v>575</c:v>
                </c:pt>
                <c:pt idx="1523">
                  <c:v>585</c:v>
                </c:pt>
                <c:pt idx="1524">
                  <c:v>575</c:v>
                </c:pt>
                <c:pt idx="1525">
                  <c:v>565</c:v>
                </c:pt>
                <c:pt idx="1526">
                  <c:v>550</c:v>
                </c:pt>
                <c:pt idx="1527">
                  <c:v>545</c:v>
                </c:pt>
                <c:pt idx="1528">
                  <c:v>550</c:v>
                </c:pt>
                <c:pt idx="1529">
                  <c:v>555</c:v>
                </c:pt>
                <c:pt idx="1530">
                  <c:v>535</c:v>
                </c:pt>
                <c:pt idx="1531">
                  <c:v>565</c:v>
                </c:pt>
                <c:pt idx="1532">
                  <c:v>585</c:v>
                </c:pt>
                <c:pt idx="1533">
                  <c:v>555</c:v>
                </c:pt>
                <c:pt idx="1534">
                  <c:v>560</c:v>
                </c:pt>
                <c:pt idx="1535">
                  <c:v>580</c:v>
                </c:pt>
                <c:pt idx="1536">
                  <c:v>570</c:v>
                </c:pt>
                <c:pt idx="1537">
                  <c:v>550</c:v>
                </c:pt>
                <c:pt idx="1538">
                  <c:v>570</c:v>
                </c:pt>
                <c:pt idx="1539">
                  <c:v>575</c:v>
                </c:pt>
                <c:pt idx="1540">
                  <c:v>550</c:v>
                </c:pt>
                <c:pt idx="1541">
                  <c:v>545</c:v>
                </c:pt>
                <c:pt idx="1542">
                  <c:v>550</c:v>
                </c:pt>
                <c:pt idx="1543">
                  <c:v>565</c:v>
                </c:pt>
                <c:pt idx="1544">
                  <c:v>550</c:v>
                </c:pt>
                <c:pt idx="1545">
                  <c:v>540</c:v>
                </c:pt>
                <c:pt idx="1546">
                  <c:v>570</c:v>
                </c:pt>
                <c:pt idx="1547">
                  <c:v>560</c:v>
                </c:pt>
                <c:pt idx="1548">
                  <c:v>575</c:v>
                </c:pt>
                <c:pt idx="1549">
                  <c:v>575</c:v>
                </c:pt>
                <c:pt idx="1550">
                  <c:v>560</c:v>
                </c:pt>
                <c:pt idx="1551">
                  <c:v>550</c:v>
                </c:pt>
                <c:pt idx="1552">
                  <c:v>550</c:v>
                </c:pt>
                <c:pt idx="1553">
                  <c:v>585</c:v>
                </c:pt>
                <c:pt idx="1554">
                  <c:v>565</c:v>
                </c:pt>
                <c:pt idx="1555">
                  <c:v>575</c:v>
                </c:pt>
                <c:pt idx="1556">
                  <c:v>585</c:v>
                </c:pt>
                <c:pt idx="1557">
                  <c:v>570</c:v>
                </c:pt>
                <c:pt idx="1558">
                  <c:v>575</c:v>
                </c:pt>
                <c:pt idx="1559">
                  <c:v>575</c:v>
                </c:pt>
                <c:pt idx="1560">
                  <c:v>545</c:v>
                </c:pt>
                <c:pt idx="1561">
                  <c:v>560</c:v>
                </c:pt>
                <c:pt idx="1562">
                  <c:v>570</c:v>
                </c:pt>
                <c:pt idx="1563">
                  <c:v>580</c:v>
                </c:pt>
                <c:pt idx="1564">
                  <c:v>545</c:v>
                </c:pt>
                <c:pt idx="1565">
                  <c:v>575</c:v>
                </c:pt>
                <c:pt idx="1566">
                  <c:v>550</c:v>
                </c:pt>
                <c:pt idx="1567">
                  <c:v>550</c:v>
                </c:pt>
                <c:pt idx="1568">
                  <c:v>575</c:v>
                </c:pt>
                <c:pt idx="1569">
                  <c:v>550</c:v>
                </c:pt>
                <c:pt idx="1570">
                  <c:v>575</c:v>
                </c:pt>
                <c:pt idx="1571">
                  <c:v>545</c:v>
                </c:pt>
                <c:pt idx="1572">
                  <c:v>535</c:v>
                </c:pt>
                <c:pt idx="1573">
                  <c:v>570</c:v>
                </c:pt>
                <c:pt idx="1574">
                  <c:v>560</c:v>
                </c:pt>
                <c:pt idx="1575">
                  <c:v>580</c:v>
                </c:pt>
                <c:pt idx="1576">
                  <c:v>565</c:v>
                </c:pt>
                <c:pt idx="1577">
                  <c:v>550</c:v>
                </c:pt>
                <c:pt idx="1578">
                  <c:v>560</c:v>
                </c:pt>
                <c:pt idx="1579">
                  <c:v>555</c:v>
                </c:pt>
                <c:pt idx="1580">
                  <c:v>540</c:v>
                </c:pt>
                <c:pt idx="1581">
                  <c:v>540</c:v>
                </c:pt>
                <c:pt idx="1582">
                  <c:v>550</c:v>
                </c:pt>
                <c:pt idx="1583">
                  <c:v>555</c:v>
                </c:pt>
                <c:pt idx="1584">
                  <c:v>565</c:v>
                </c:pt>
                <c:pt idx="1585">
                  <c:v>550</c:v>
                </c:pt>
                <c:pt idx="1586">
                  <c:v>545</c:v>
                </c:pt>
                <c:pt idx="1587">
                  <c:v>545</c:v>
                </c:pt>
                <c:pt idx="1588">
                  <c:v>550</c:v>
                </c:pt>
                <c:pt idx="1589">
                  <c:v>570</c:v>
                </c:pt>
                <c:pt idx="1590">
                  <c:v>560</c:v>
                </c:pt>
                <c:pt idx="1591">
                  <c:v>555</c:v>
                </c:pt>
                <c:pt idx="1592">
                  <c:v>590</c:v>
                </c:pt>
                <c:pt idx="1593">
                  <c:v>560</c:v>
                </c:pt>
                <c:pt idx="1594">
                  <c:v>525</c:v>
                </c:pt>
                <c:pt idx="1595">
                  <c:v>540</c:v>
                </c:pt>
                <c:pt idx="1596">
                  <c:v>565</c:v>
                </c:pt>
                <c:pt idx="1597">
                  <c:v>560</c:v>
                </c:pt>
                <c:pt idx="1598">
                  <c:v>550</c:v>
                </c:pt>
                <c:pt idx="1599">
                  <c:v>540</c:v>
                </c:pt>
                <c:pt idx="1600">
                  <c:v>565</c:v>
                </c:pt>
                <c:pt idx="1601">
                  <c:v>580</c:v>
                </c:pt>
                <c:pt idx="1602">
                  <c:v>550</c:v>
                </c:pt>
                <c:pt idx="1603">
                  <c:v>565</c:v>
                </c:pt>
                <c:pt idx="1604">
                  <c:v>560</c:v>
                </c:pt>
                <c:pt idx="1605">
                  <c:v>570</c:v>
                </c:pt>
                <c:pt idx="1606">
                  <c:v>555</c:v>
                </c:pt>
                <c:pt idx="1607">
                  <c:v>540</c:v>
                </c:pt>
                <c:pt idx="1608">
                  <c:v>555</c:v>
                </c:pt>
                <c:pt idx="1609">
                  <c:v>555</c:v>
                </c:pt>
                <c:pt idx="1610">
                  <c:v>565</c:v>
                </c:pt>
                <c:pt idx="1611">
                  <c:v>550</c:v>
                </c:pt>
                <c:pt idx="1612">
                  <c:v>560</c:v>
                </c:pt>
                <c:pt idx="1613">
                  <c:v>585</c:v>
                </c:pt>
                <c:pt idx="1614">
                  <c:v>555</c:v>
                </c:pt>
                <c:pt idx="1615">
                  <c:v>545</c:v>
                </c:pt>
                <c:pt idx="1616">
                  <c:v>560</c:v>
                </c:pt>
                <c:pt idx="1617">
                  <c:v>605</c:v>
                </c:pt>
                <c:pt idx="1618">
                  <c:v>535</c:v>
                </c:pt>
                <c:pt idx="1619">
                  <c:v>570</c:v>
                </c:pt>
                <c:pt idx="1620">
                  <c:v>575</c:v>
                </c:pt>
                <c:pt idx="1621">
                  <c:v>540</c:v>
                </c:pt>
                <c:pt idx="1622">
                  <c:v>545</c:v>
                </c:pt>
                <c:pt idx="1623">
                  <c:v>590</c:v>
                </c:pt>
                <c:pt idx="1624">
                  <c:v>550</c:v>
                </c:pt>
                <c:pt idx="1625">
                  <c:v>550</c:v>
                </c:pt>
                <c:pt idx="1626">
                  <c:v>525</c:v>
                </c:pt>
                <c:pt idx="1627">
                  <c:v>555</c:v>
                </c:pt>
                <c:pt idx="1628">
                  <c:v>585</c:v>
                </c:pt>
                <c:pt idx="1629">
                  <c:v>580</c:v>
                </c:pt>
                <c:pt idx="1630">
                  <c:v>535</c:v>
                </c:pt>
                <c:pt idx="1631">
                  <c:v>565</c:v>
                </c:pt>
                <c:pt idx="1632">
                  <c:v>555</c:v>
                </c:pt>
                <c:pt idx="1633">
                  <c:v>565</c:v>
                </c:pt>
                <c:pt idx="1634">
                  <c:v>540</c:v>
                </c:pt>
                <c:pt idx="1635">
                  <c:v>555</c:v>
                </c:pt>
                <c:pt idx="1636">
                  <c:v>580</c:v>
                </c:pt>
                <c:pt idx="1637">
                  <c:v>555</c:v>
                </c:pt>
                <c:pt idx="1638">
                  <c:v>570</c:v>
                </c:pt>
                <c:pt idx="1639">
                  <c:v>560</c:v>
                </c:pt>
                <c:pt idx="1640">
                  <c:v>575</c:v>
                </c:pt>
                <c:pt idx="1641">
                  <c:v>570</c:v>
                </c:pt>
                <c:pt idx="1642">
                  <c:v>570</c:v>
                </c:pt>
                <c:pt idx="1643">
                  <c:v>555</c:v>
                </c:pt>
                <c:pt idx="1644">
                  <c:v>565</c:v>
                </c:pt>
                <c:pt idx="1645">
                  <c:v>565</c:v>
                </c:pt>
                <c:pt idx="1646">
                  <c:v>570</c:v>
                </c:pt>
                <c:pt idx="1647">
                  <c:v>565</c:v>
                </c:pt>
                <c:pt idx="1648">
                  <c:v>565</c:v>
                </c:pt>
                <c:pt idx="1649">
                  <c:v>545</c:v>
                </c:pt>
                <c:pt idx="1650">
                  <c:v>535</c:v>
                </c:pt>
                <c:pt idx="1651">
                  <c:v>545</c:v>
                </c:pt>
                <c:pt idx="1652">
                  <c:v>550</c:v>
                </c:pt>
                <c:pt idx="1653">
                  <c:v>555</c:v>
                </c:pt>
                <c:pt idx="1654">
                  <c:v>555</c:v>
                </c:pt>
                <c:pt idx="1655">
                  <c:v>565</c:v>
                </c:pt>
                <c:pt idx="1656">
                  <c:v>575</c:v>
                </c:pt>
                <c:pt idx="1657">
                  <c:v>580</c:v>
                </c:pt>
                <c:pt idx="1658">
                  <c:v>575</c:v>
                </c:pt>
                <c:pt idx="1659">
                  <c:v>575</c:v>
                </c:pt>
                <c:pt idx="1660">
                  <c:v>560</c:v>
                </c:pt>
                <c:pt idx="1661">
                  <c:v>540</c:v>
                </c:pt>
                <c:pt idx="1662">
                  <c:v>575</c:v>
                </c:pt>
                <c:pt idx="1663">
                  <c:v>560</c:v>
                </c:pt>
                <c:pt idx="1664">
                  <c:v>540</c:v>
                </c:pt>
                <c:pt idx="1665">
                  <c:v>580</c:v>
                </c:pt>
                <c:pt idx="1666">
                  <c:v>560</c:v>
                </c:pt>
                <c:pt idx="1667">
                  <c:v>540</c:v>
                </c:pt>
                <c:pt idx="1668">
                  <c:v>565</c:v>
                </c:pt>
                <c:pt idx="1669">
                  <c:v>545</c:v>
                </c:pt>
                <c:pt idx="1670">
                  <c:v>530</c:v>
                </c:pt>
                <c:pt idx="1671">
                  <c:v>585</c:v>
                </c:pt>
                <c:pt idx="1672">
                  <c:v>560</c:v>
                </c:pt>
                <c:pt idx="1673">
                  <c:v>550</c:v>
                </c:pt>
                <c:pt idx="1674">
                  <c:v>535</c:v>
                </c:pt>
                <c:pt idx="1675">
                  <c:v>550</c:v>
                </c:pt>
                <c:pt idx="1676">
                  <c:v>575</c:v>
                </c:pt>
                <c:pt idx="1677">
                  <c:v>575</c:v>
                </c:pt>
                <c:pt idx="1678">
                  <c:v>570</c:v>
                </c:pt>
                <c:pt idx="1679">
                  <c:v>555</c:v>
                </c:pt>
                <c:pt idx="1680">
                  <c:v>540</c:v>
                </c:pt>
                <c:pt idx="1681">
                  <c:v>550</c:v>
                </c:pt>
                <c:pt idx="1682">
                  <c:v>560</c:v>
                </c:pt>
                <c:pt idx="1683">
                  <c:v>550</c:v>
                </c:pt>
                <c:pt idx="1684">
                  <c:v>570</c:v>
                </c:pt>
                <c:pt idx="1685">
                  <c:v>575</c:v>
                </c:pt>
                <c:pt idx="1686">
                  <c:v>580</c:v>
                </c:pt>
                <c:pt idx="1687">
                  <c:v>545</c:v>
                </c:pt>
                <c:pt idx="1688">
                  <c:v>560</c:v>
                </c:pt>
                <c:pt idx="1689">
                  <c:v>550</c:v>
                </c:pt>
                <c:pt idx="1690">
                  <c:v>570</c:v>
                </c:pt>
                <c:pt idx="1691">
                  <c:v>555</c:v>
                </c:pt>
                <c:pt idx="1692">
                  <c:v>570</c:v>
                </c:pt>
                <c:pt idx="1693">
                  <c:v>550</c:v>
                </c:pt>
                <c:pt idx="1694">
                  <c:v>585</c:v>
                </c:pt>
                <c:pt idx="1695">
                  <c:v>585</c:v>
                </c:pt>
                <c:pt idx="1696">
                  <c:v>580</c:v>
                </c:pt>
                <c:pt idx="1697">
                  <c:v>555</c:v>
                </c:pt>
                <c:pt idx="1698">
                  <c:v>535</c:v>
                </c:pt>
                <c:pt idx="1699">
                  <c:v>555</c:v>
                </c:pt>
                <c:pt idx="1700">
                  <c:v>560</c:v>
                </c:pt>
                <c:pt idx="1701">
                  <c:v>575</c:v>
                </c:pt>
                <c:pt idx="1702">
                  <c:v>565</c:v>
                </c:pt>
                <c:pt idx="1703">
                  <c:v>575</c:v>
                </c:pt>
                <c:pt idx="1704">
                  <c:v>565</c:v>
                </c:pt>
                <c:pt idx="1705">
                  <c:v>545</c:v>
                </c:pt>
                <c:pt idx="1706">
                  <c:v>565</c:v>
                </c:pt>
                <c:pt idx="1707">
                  <c:v>610</c:v>
                </c:pt>
                <c:pt idx="1708">
                  <c:v>605</c:v>
                </c:pt>
                <c:pt idx="1709">
                  <c:v>600</c:v>
                </c:pt>
                <c:pt idx="1710">
                  <c:v>625</c:v>
                </c:pt>
                <c:pt idx="1711">
                  <c:v>645</c:v>
                </c:pt>
                <c:pt idx="1712">
                  <c:v>700</c:v>
                </c:pt>
                <c:pt idx="1713">
                  <c:v>720</c:v>
                </c:pt>
                <c:pt idx="1714">
                  <c:v>735</c:v>
                </c:pt>
                <c:pt idx="1715">
                  <c:v>770</c:v>
                </c:pt>
                <c:pt idx="1716">
                  <c:v>770</c:v>
                </c:pt>
                <c:pt idx="1717">
                  <c:v>780</c:v>
                </c:pt>
                <c:pt idx="1718">
                  <c:v>820</c:v>
                </c:pt>
                <c:pt idx="1719">
                  <c:v>860</c:v>
                </c:pt>
                <c:pt idx="1720">
                  <c:v>890</c:v>
                </c:pt>
                <c:pt idx="1721">
                  <c:v>930</c:v>
                </c:pt>
                <c:pt idx="1722">
                  <c:v>935</c:v>
                </c:pt>
                <c:pt idx="1723">
                  <c:v>915</c:v>
                </c:pt>
                <c:pt idx="1724">
                  <c:v>920</c:v>
                </c:pt>
                <c:pt idx="1725">
                  <c:v>950</c:v>
                </c:pt>
                <c:pt idx="1726">
                  <c:v>920</c:v>
                </c:pt>
                <c:pt idx="1727">
                  <c:v>850</c:v>
                </c:pt>
                <c:pt idx="1728">
                  <c:v>895</c:v>
                </c:pt>
                <c:pt idx="1729">
                  <c:v>945</c:v>
                </c:pt>
                <c:pt idx="1730">
                  <c:v>900</c:v>
                </c:pt>
                <c:pt idx="1731">
                  <c:v>815</c:v>
                </c:pt>
                <c:pt idx="1732">
                  <c:v>820</c:v>
                </c:pt>
                <c:pt idx="1733">
                  <c:v>865</c:v>
                </c:pt>
                <c:pt idx="1734">
                  <c:v>725</c:v>
                </c:pt>
                <c:pt idx="1735">
                  <c:v>760</c:v>
                </c:pt>
                <c:pt idx="1736">
                  <c:v>730</c:v>
                </c:pt>
                <c:pt idx="1737">
                  <c:v>700</c:v>
                </c:pt>
                <c:pt idx="1738">
                  <c:v>720</c:v>
                </c:pt>
                <c:pt idx="1739">
                  <c:v>640</c:v>
                </c:pt>
                <c:pt idx="1740">
                  <c:v>595</c:v>
                </c:pt>
                <c:pt idx="1741">
                  <c:v>610</c:v>
                </c:pt>
                <c:pt idx="1742">
                  <c:v>585</c:v>
                </c:pt>
                <c:pt idx="1743">
                  <c:v>550</c:v>
                </c:pt>
                <c:pt idx="1744">
                  <c:v>610</c:v>
                </c:pt>
                <c:pt idx="1745">
                  <c:v>580</c:v>
                </c:pt>
                <c:pt idx="1746">
                  <c:v>570</c:v>
                </c:pt>
                <c:pt idx="1747">
                  <c:v>555</c:v>
                </c:pt>
                <c:pt idx="1748">
                  <c:v>560</c:v>
                </c:pt>
                <c:pt idx="1749">
                  <c:v>565</c:v>
                </c:pt>
                <c:pt idx="1750">
                  <c:v>575</c:v>
                </c:pt>
                <c:pt idx="1751">
                  <c:v>585</c:v>
                </c:pt>
                <c:pt idx="1752">
                  <c:v>595</c:v>
                </c:pt>
                <c:pt idx="1753">
                  <c:v>575</c:v>
                </c:pt>
                <c:pt idx="1754">
                  <c:v>575</c:v>
                </c:pt>
                <c:pt idx="1755">
                  <c:v>560</c:v>
                </c:pt>
                <c:pt idx="1756">
                  <c:v>540</c:v>
                </c:pt>
                <c:pt idx="1757">
                  <c:v>530</c:v>
                </c:pt>
                <c:pt idx="1758">
                  <c:v>560</c:v>
                </c:pt>
                <c:pt idx="1759">
                  <c:v>570</c:v>
                </c:pt>
                <c:pt idx="1760">
                  <c:v>555</c:v>
                </c:pt>
                <c:pt idx="1761">
                  <c:v>545</c:v>
                </c:pt>
                <c:pt idx="1762">
                  <c:v>540</c:v>
                </c:pt>
                <c:pt idx="1763">
                  <c:v>550</c:v>
                </c:pt>
                <c:pt idx="1764">
                  <c:v>575</c:v>
                </c:pt>
                <c:pt idx="1765">
                  <c:v>590</c:v>
                </c:pt>
                <c:pt idx="1766">
                  <c:v>560</c:v>
                </c:pt>
                <c:pt idx="1767">
                  <c:v>550</c:v>
                </c:pt>
                <c:pt idx="1768">
                  <c:v>545</c:v>
                </c:pt>
                <c:pt idx="1769">
                  <c:v>545</c:v>
                </c:pt>
                <c:pt idx="1770">
                  <c:v>550</c:v>
                </c:pt>
                <c:pt idx="1771">
                  <c:v>570</c:v>
                </c:pt>
                <c:pt idx="1772">
                  <c:v>560</c:v>
                </c:pt>
                <c:pt idx="1773">
                  <c:v>545</c:v>
                </c:pt>
                <c:pt idx="1774">
                  <c:v>525</c:v>
                </c:pt>
                <c:pt idx="1775">
                  <c:v>540</c:v>
                </c:pt>
                <c:pt idx="1776">
                  <c:v>550</c:v>
                </c:pt>
                <c:pt idx="1777">
                  <c:v>545</c:v>
                </c:pt>
                <c:pt idx="1778">
                  <c:v>570</c:v>
                </c:pt>
                <c:pt idx="1779">
                  <c:v>550</c:v>
                </c:pt>
                <c:pt idx="1780">
                  <c:v>545</c:v>
                </c:pt>
                <c:pt idx="1781">
                  <c:v>540</c:v>
                </c:pt>
                <c:pt idx="1782">
                  <c:v>550</c:v>
                </c:pt>
                <c:pt idx="1783">
                  <c:v>580</c:v>
                </c:pt>
                <c:pt idx="1784">
                  <c:v>565</c:v>
                </c:pt>
                <c:pt idx="1785">
                  <c:v>555</c:v>
                </c:pt>
                <c:pt idx="1786">
                  <c:v>555</c:v>
                </c:pt>
                <c:pt idx="1787">
                  <c:v>540</c:v>
                </c:pt>
                <c:pt idx="1788">
                  <c:v>545</c:v>
                </c:pt>
                <c:pt idx="1789">
                  <c:v>580</c:v>
                </c:pt>
                <c:pt idx="1790">
                  <c:v>520</c:v>
                </c:pt>
                <c:pt idx="1791">
                  <c:v>570</c:v>
                </c:pt>
                <c:pt idx="1792">
                  <c:v>570</c:v>
                </c:pt>
                <c:pt idx="1793">
                  <c:v>555</c:v>
                </c:pt>
                <c:pt idx="1794">
                  <c:v>530</c:v>
                </c:pt>
                <c:pt idx="1795">
                  <c:v>550</c:v>
                </c:pt>
                <c:pt idx="1796">
                  <c:v>560</c:v>
                </c:pt>
                <c:pt idx="1797">
                  <c:v>535</c:v>
                </c:pt>
                <c:pt idx="1798">
                  <c:v>545</c:v>
                </c:pt>
                <c:pt idx="1799">
                  <c:v>550</c:v>
                </c:pt>
                <c:pt idx="1800">
                  <c:v>550</c:v>
                </c:pt>
                <c:pt idx="1801">
                  <c:v>550</c:v>
                </c:pt>
                <c:pt idx="1802">
                  <c:v>535</c:v>
                </c:pt>
                <c:pt idx="1803">
                  <c:v>545</c:v>
                </c:pt>
                <c:pt idx="1804">
                  <c:v>525</c:v>
                </c:pt>
                <c:pt idx="1805">
                  <c:v>520</c:v>
                </c:pt>
                <c:pt idx="1806">
                  <c:v>550</c:v>
                </c:pt>
                <c:pt idx="1807">
                  <c:v>560</c:v>
                </c:pt>
                <c:pt idx="1808">
                  <c:v>560</c:v>
                </c:pt>
                <c:pt idx="1809">
                  <c:v>555</c:v>
                </c:pt>
                <c:pt idx="1810">
                  <c:v>560</c:v>
                </c:pt>
                <c:pt idx="1811">
                  <c:v>530</c:v>
                </c:pt>
                <c:pt idx="1812">
                  <c:v>560</c:v>
                </c:pt>
                <c:pt idx="1813">
                  <c:v>565</c:v>
                </c:pt>
                <c:pt idx="1814">
                  <c:v>545</c:v>
                </c:pt>
                <c:pt idx="1815">
                  <c:v>545</c:v>
                </c:pt>
                <c:pt idx="1816">
                  <c:v>560</c:v>
                </c:pt>
                <c:pt idx="1817">
                  <c:v>570</c:v>
                </c:pt>
                <c:pt idx="1818">
                  <c:v>550</c:v>
                </c:pt>
                <c:pt idx="1819">
                  <c:v>555</c:v>
                </c:pt>
                <c:pt idx="1820">
                  <c:v>550</c:v>
                </c:pt>
                <c:pt idx="1821">
                  <c:v>535</c:v>
                </c:pt>
                <c:pt idx="1822">
                  <c:v>540</c:v>
                </c:pt>
                <c:pt idx="1823">
                  <c:v>560</c:v>
                </c:pt>
                <c:pt idx="1824">
                  <c:v>565</c:v>
                </c:pt>
                <c:pt idx="1825">
                  <c:v>550</c:v>
                </c:pt>
                <c:pt idx="1826">
                  <c:v>550</c:v>
                </c:pt>
                <c:pt idx="1827">
                  <c:v>545</c:v>
                </c:pt>
                <c:pt idx="1828">
                  <c:v>530</c:v>
                </c:pt>
                <c:pt idx="1829">
                  <c:v>540</c:v>
                </c:pt>
                <c:pt idx="1830">
                  <c:v>540</c:v>
                </c:pt>
                <c:pt idx="1831">
                  <c:v>555</c:v>
                </c:pt>
                <c:pt idx="1832">
                  <c:v>550</c:v>
                </c:pt>
                <c:pt idx="1833">
                  <c:v>535</c:v>
                </c:pt>
                <c:pt idx="1834">
                  <c:v>540</c:v>
                </c:pt>
                <c:pt idx="1835">
                  <c:v>530</c:v>
                </c:pt>
                <c:pt idx="1836">
                  <c:v>530</c:v>
                </c:pt>
                <c:pt idx="1837">
                  <c:v>535</c:v>
                </c:pt>
                <c:pt idx="1838">
                  <c:v>540</c:v>
                </c:pt>
                <c:pt idx="1839">
                  <c:v>565</c:v>
                </c:pt>
                <c:pt idx="1840">
                  <c:v>575</c:v>
                </c:pt>
                <c:pt idx="1841">
                  <c:v>540</c:v>
                </c:pt>
                <c:pt idx="1842">
                  <c:v>540</c:v>
                </c:pt>
                <c:pt idx="1843">
                  <c:v>535</c:v>
                </c:pt>
                <c:pt idx="1844">
                  <c:v>555</c:v>
                </c:pt>
                <c:pt idx="1845">
                  <c:v>550</c:v>
                </c:pt>
                <c:pt idx="1846">
                  <c:v>550</c:v>
                </c:pt>
                <c:pt idx="1847">
                  <c:v>545</c:v>
                </c:pt>
                <c:pt idx="1848">
                  <c:v>555</c:v>
                </c:pt>
                <c:pt idx="1849">
                  <c:v>530</c:v>
                </c:pt>
                <c:pt idx="1850">
                  <c:v>535</c:v>
                </c:pt>
                <c:pt idx="1851">
                  <c:v>530</c:v>
                </c:pt>
                <c:pt idx="1852">
                  <c:v>575</c:v>
                </c:pt>
                <c:pt idx="1853">
                  <c:v>525</c:v>
                </c:pt>
                <c:pt idx="1854">
                  <c:v>525</c:v>
                </c:pt>
                <c:pt idx="1855">
                  <c:v>545</c:v>
                </c:pt>
                <c:pt idx="1856">
                  <c:v>550</c:v>
                </c:pt>
                <c:pt idx="1857">
                  <c:v>535</c:v>
                </c:pt>
                <c:pt idx="1858">
                  <c:v>545</c:v>
                </c:pt>
                <c:pt idx="1859">
                  <c:v>555</c:v>
                </c:pt>
                <c:pt idx="1860">
                  <c:v>565</c:v>
                </c:pt>
                <c:pt idx="1861">
                  <c:v>530</c:v>
                </c:pt>
                <c:pt idx="1862">
                  <c:v>530</c:v>
                </c:pt>
                <c:pt idx="1863">
                  <c:v>545</c:v>
                </c:pt>
                <c:pt idx="1864">
                  <c:v>545</c:v>
                </c:pt>
                <c:pt idx="1865">
                  <c:v>555</c:v>
                </c:pt>
                <c:pt idx="1866">
                  <c:v>545</c:v>
                </c:pt>
                <c:pt idx="1867">
                  <c:v>565</c:v>
                </c:pt>
                <c:pt idx="1868">
                  <c:v>550</c:v>
                </c:pt>
                <c:pt idx="1869">
                  <c:v>540</c:v>
                </c:pt>
                <c:pt idx="1870">
                  <c:v>530</c:v>
                </c:pt>
                <c:pt idx="1871">
                  <c:v>520</c:v>
                </c:pt>
                <c:pt idx="1872">
                  <c:v>535</c:v>
                </c:pt>
                <c:pt idx="1873">
                  <c:v>560</c:v>
                </c:pt>
                <c:pt idx="1874">
                  <c:v>535</c:v>
                </c:pt>
                <c:pt idx="1875">
                  <c:v>530</c:v>
                </c:pt>
                <c:pt idx="1876">
                  <c:v>555</c:v>
                </c:pt>
                <c:pt idx="1877">
                  <c:v>565</c:v>
                </c:pt>
                <c:pt idx="1878">
                  <c:v>550</c:v>
                </c:pt>
                <c:pt idx="1879">
                  <c:v>545</c:v>
                </c:pt>
                <c:pt idx="1880">
                  <c:v>530</c:v>
                </c:pt>
                <c:pt idx="1881">
                  <c:v>525</c:v>
                </c:pt>
                <c:pt idx="1882">
                  <c:v>520</c:v>
                </c:pt>
                <c:pt idx="1883">
                  <c:v>540</c:v>
                </c:pt>
                <c:pt idx="1884">
                  <c:v>545</c:v>
                </c:pt>
                <c:pt idx="1885">
                  <c:v>545</c:v>
                </c:pt>
                <c:pt idx="1886">
                  <c:v>535</c:v>
                </c:pt>
                <c:pt idx="1887">
                  <c:v>540</c:v>
                </c:pt>
                <c:pt idx="1888">
                  <c:v>540</c:v>
                </c:pt>
                <c:pt idx="1889">
                  <c:v>540</c:v>
                </c:pt>
                <c:pt idx="1890">
                  <c:v>540</c:v>
                </c:pt>
                <c:pt idx="1891">
                  <c:v>525</c:v>
                </c:pt>
                <c:pt idx="1892">
                  <c:v>535</c:v>
                </c:pt>
                <c:pt idx="1893">
                  <c:v>530</c:v>
                </c:pt>
                <c:pt idx="1894">
                  <c:v>540</c:v>
                </c:pt>
                <c:pt idx="1895">
                  <c:v>550</c:v>
                </c:pt>
                <c:pt idx="1896">
                  <c:v>545</c:v>
                </c:pt>
                <c:pt idx="1897">
                  <c:v>545</c:v>
                </c:pt>
                <c:pt idx="1898">
                  <c:v>545</c:v>
                </c:pt>
                <c:pt idx="1899">
                  <c:v>545</c:v>
                </c:pt>
                <c:pt idx="1900">
                  <c:v>550</c:v>
                </c:pt>
                <c:pt idx="1901">
                  <c:v>530</c:v>
                </c:pt>
                <c:pt idx="1902">
                  <c:v>540</c:v>
                </c:pt>
                <c:pt idx="1903">
                  <c:v>555</c:v>
                </c:pt>
                <c:pt idx="1904">
                  <c:v>580</c:v>
                </c:pt>
                <c:pt idx="1905">
                  <c:v>545</c:v>
                </c:pt>
                <c:pt idx="1906">
                  <c:v>560</c:v>
                </c:pt>
                <c:pt idx="1907">
                  <c:v>580</c:v>
                </c:pt>
                <c:pt idx="1908">
                  <c:v>550</c:v>
                </c:pt>
                <c:pt idx="1909">
                  <c:v>560</c:v>
                </c:pt>
                <c:pt idx="1910">
                  <c:v>530</c:v>
                </c:pt>
                <c:pt idx="1911">
                  <c:v>555</c:v>
                </c:pt>
                <c:pt idx="1912">
                  <c:v>575</c:v>
                </c:pt>
                <c:pt idx="1913">
                  <c:v>535</c:v>
                </c:pt>
                <c:pt idx="1914">
                  <c:v>535</c:v>
                </c:pt>
                <c:pt idx="1915">
                  <c:v>540</c:v>
                </c:pt>
                <c:pt idx="1916">
                  <c:v>525</c:v>
                </c:pt>
                <c:pt idx="1917">
                  <c:v>540</c:v>
                </c:pt>
                <c:pt idx="1918">
                  <c:v>525</c:v>
                </c:pt>
                <c:pt idx="1919">
                  <c:v>535</c:v>
                </c:pt>
                <c:pt idx="1920">
                  <c:v>545</c:v>
                </c:pt>
                <c:pt idx="1921">
                  <c:v>525</c:v>
                </c:pt>
                <c:pt idx="1922">
                  <c:v>520</c:v>
                </c:pt>
                <c:pt idx="1923">
                  <c:v>530</c:v>
                </c:pt>
                <c:pt idx="1924">
                  <c:v>555</c:v>
                </c:pt>
                <c:pt idx="1925">
                  <c:v>550</c:v>
                </c:pt>
                <c:pt idx="1926">
                  <c:v>550</c:v>
                </c:pt>
                <c:pt idx="1927">
                  <c:v>525</c:v>
                </c:pt>
                <c:pt idx="1928">
                  <c:v>530</c:v>
                </c:pt>
                <c:pt idx="1929">
                  <c:v>555</c:v>
                </c:pt>
                <c:pt idx="1930">
                  <c:v>535</c:v>
                </c:pt>
                <c:pt idx="1931">
                  <c:v>530</c:v>
                </c:pt>
                <c:pt idx="1932">
                  <c:v>545</c:v>
                </c:pt>
                <c:pt idx="1933">
                  <c:v>545</c:v>
                </c:pt>
                <c:pt idx="1934">
                  <c:v>550</c:v>
                </c:pt>
                <c:pt idx="1935">
                  <c:v>555</c:v>
                </c:pt>
                <c:pt idx="1936">
                  <c:v>560</c:v>
                </c:pt>
                <c:pt idx="1937">
                  <c:v>545</c:v>
                </c:pt>
                <c:pt idx="1938">
                  <c:v>520</c:v>
                </c:pt>
                <c:pt idx="1939">
                  <c:v>535</c:v>
                </c:pt>
                <c:pt idx="1940">
                  <c:v>535</c:v>
                </c:pt>
                <c:pt idx="1941">
                  <c:v>530</c:v>
                </c:pt>
                <c:pt idx="1942">
                  <c:v>530</c:v>
                </c:pt>
                <c:pt idx="1943">
                  <c:v>530</c:v>
                </c:pt>
                <c:pt idx="1944">
                  <c:v>550</c:v>
                </c:pt>
                <c:pt idx="1945">
                  <c:v>565</c:v>
                </c:pt>
                <c:pt idx="1946">
                  <c:v>550</c:v>
                </c:pt>
                <c:pt idx="1947">
                  <c:v>535</c:v>
                </c:pt>
                <c:pt idx="1948">
                  <c:v>540</c:v>
                </c:pt>
                <c:pt idx="1949">
                  <c:v>530</c:v>
                </c:pt>
                <c:pt idx="1950">
                  <c:v>530</c:v>
                </c:pt>
                <c:pt idx="1951">
                  <c:v>530</c:v>
                </c:pt>
                <c:pt idx="1952">
                  <c:v>520</c:v>
                </c:pt>
                <c:pt idx="1953">
                  <c:v>530</c:v>
                </c:pt>
                <c:pt idx="1954">
                  <c:v>540</c:v>
                </c:pt>
                <c:pt idx="1955">
                  <c:v>535</c:v>
                </c:pt>
                <c:pt idx="1956">
                  <c:v>525</c:v>
                </c:pt>
                <c:pt idx="1957">
                  <c:v>535</c:v>
                </c:pt>
                <c:pt idx="1958">
                  <c:v>535</c:v>
                </c:pt>
                <c:pt idx="1959">
                  <c:v>550</c:v>
                </c:pt>
                <c:pt idx="1960">
                  <c:v>525</c:v>
                </c:pt>
                <c:pt idx="1961">
                  <c:v>550</c:v>
                </c:pt>
                <c:pt idx="1962">
                  <c:v>550</c:v>
                </c:pt>
                <c:pt idx="1963">
                  <c:v>540</c:v>
                </c:pt>
                <c:pt idx="1964">
                  <c:v>530</c:v>
                </c:pt>
                <c:pt idx="1965">
                  <c:v>555</c:v>
                </c:pt>
                <c:pt idx="1966">
                  <c:v>525</c:v>
                </c:pt>
                <c:pt idx="1967">
                  <c:v>525</c:v>
                </c:pt>
                <c:pt idx="1968">
                  <c:v>515</c:v>
                </c:pt>
                <c:pt idx="1969">
                  <c:v>550</c:v>
                </c:pt>
                <c:pt idx="1970">
                  <c:v>575</c:v>
                </c:pt>
                <c:pt idx="1971">
                  <c:v>545</c:v>
                </c:pt>
                <c:pt idx="1972">
                  <c:v>540</c:v>
                </c:pt>
                <c:pt idx="1973">
                  <c:v>525</c:v>
                </c:pt>
                <c:pt idx="1974">
                  <c:v>545</c:v>
                </c:pt>
                <c:pt idx="1975">
                  <c:v>560</c:v>
                </c:pt>
                <c:pt idx="1976">
                  <c:v>545</c:v>
                </c:pt>
                <c:pt idx="1977">
                  <c:v>535</c:v>
                </c:pt>
                <c:pt idx="1978">
                  <c:v>545</c:v>
                </c:pt>
                <c:pt idx="1979">
                  <c:v>540</c:v>
                </c:pt>
                <c:pt idx="1980">
                  <c:v>550</c:v>
                </c:pt>
                <c:pt idx="1981">
                  <c:v>540</c:v>
                </c:pt>
                <c:pt idx="1982">
                  <c:v>535</c:v>
                </c:pt>
                <c:pt idx="1983">
                  <c:v>545</c:v>
                </c:pt>
                <c:pt idx="1984">
                  <c:v>560</c:v>
                </c:pt>
                <c:pt idx="1985">
                  <c:v>530</c:v>
                </c:pt>
                <c:pt idx="1986">
                  <c:v>565</c:v>
                </c:pt>
                <c:pt idx="1987">
                  <c:v>570</c:v>
                </c:pt>
                <c:pt idx="1988">
                  <c:v>565</c:v>
                </c:pt>
                <c:pt idx="1989">
                  <c:v>575</c:v>
                </c:pt>
                <c:pt idx="1990">
                  <c:v>575</c:v>
                </c:pt>
                <c:pt idx="1991">
                  <c:v>565</c:v>
                </c:pt>
                <c:pt idx="1992">
                  <c:v>565</c:v>
                </c:pt>
                <c:pt idx="1993">
                  <c:v>575</c:v>
                </c:pt>
                <c:pt idx="1994">
                  <c:v>570</c:v>
                </c:pt>
                <c:pt idx="1995">
                  <c:v>565</c:v>
                </c:pt>
                <c:pt idx="1996">
                  <c:v>575</c:v>
                </c:pt>
                <c:pt idx="1997">
                  <c:v>580</c:v>
                </c:pt>
                <c:pt idx="1998">
                  <c:v>585</c:v>
                </c:pt>
                <c:pt idx="1999">
                  <c:v>575</c:v>
                </c:pt>
                <c:pt idx="2000">
                  <c:v>550</c:v>
                </c:pt>
                <c:pt idx="2001">
                  <c:v>545</c:v>
                </c:pt>
                <c:pt idx="2002">
                  <c:v>545</c:v>
                </c:pt>
                <c:pt idx="2003">
                  <c:v>560</c:v>
                </c:pt>
                <c:pt idx="2004">
                  <c:v>575</c:v>
                </c:pt>
                <c:pt idx="2005">
                  <c:v>585</c:v>
                </c:pt>
                <c:pt idx="2006">
                  <c:v>580</c:v>
                </c:pt>
                <c:pt idx="2007">
                  <c:v>545</c:v>
                </c:pt>
                <c:pt idx="2008">
                  <c:v>535</c:v>
                </c:pt>
                <c:pt idx="2009">
                  <c:v>555</c:v>
                </c:pt>
                <c:pt idx="2010">
                  <c:v>555</c:v>
                </c:pt>
                <c:pt idx="2011">
                  <c:v>555</c:v>
                </c:pt>
                <c:pt idx="2012">
                  <c:v>550</c:v>
                </c:pt>
                <c:pt idx="2013">
                  <c:v>565</c:v>
                </c:pt>
                <c:pt idx="2014">
                  <c:v>535</c:v>
                </c:pt>
                <c:pt idx="2015">
                  <c:v>530</c:v>
                </c:pt>
                <c:pt idx="2016">
                  <c:v>530</c:v>
                </c:pt>
                <c:pt idx="2017">
                  <c:v>555</c:v>
                </c:pt>
                <c:pt idx="2018">
                  <c:v>545</c:v>
                </c:pt>
                <c:pt idx="2019">
                  <c:v>520</c:v>
                </c:pt>
                <c:pt idx="2020">
                  <c:v>535</c:v>
                </c:pt>
                <c:pt idx="2021">
                  <c:v>550</c:v>
                </c:pt>
                <c:pt idx="2022">
                  <c:v>555</c:v>
                </c:pt>
                <c:pt idx="2023">
                  <c:v>530</c:v>
                </c:pt>
                <c:pt idx="2024">
                  <c:v>540</c:v>
                </c:pt>
                <c:pt idx="2025">
                  <c:v>535</c:v>
                </c:pt>
                <c:pt idx="2026">
                  <c:v>540</c:v>
                </c:pt>
                <c:pt idx="2027">
                  <c:v>540</c:v>
                </c:pt>
                <c:pt idx="2028">
                  <c:v>540</c:v>
                </c:pt>
                <c:pt idx="2029">
                  <c:v>545</c:v>
                </c:pt>
                <c:pt idx="2030">
                  <c:v>560</c:v>
                </c:pt>
                <c:pt idx="2031">
                  <c:v>560</c:v>
                </c:pt>
                <c:pt idx="2032">
                  <c:v>550</c:v>
                </c:pt>
                <c:pt idx="2033">
                  <c:v>550</c:v>
                </c:pt>
                <c:pt idx="2034">
                  <c:v>535</c:v>
                </c:pt>
                <c:pt idx="2035">
                  <c:v>530</c:v>
                </c:pt>
                <c:pt idx="2036">
                  <c:v>545</c:v>
                </c:pt>
                <c:pt idx="2037">
                  <c:v>540</c:v>
                </c:pt>
                <c:pt idx="2038">
                  <c:v>545</c:v>
                </c:pt>
                <c:pt idx="2039">
                  <c:v>550</c:v>
                </c:pt>
                <c:pt idx="2040">
                  <c:v>545</c:v>
                </c:pt>
                <c:pt idx="2041">
                  <c:v>550</c:v>
                </c:pt>
                <c:pt idx="2042">
                  <c:v>535</c:v>
                </c:pt>
                <c:pt idx="2043">
                  <c:v>550</c:v>
                </c:pt>
                <c:pt idx="2044">
                  <c:v>575</c:v>
                </c:pt>
                <c:pt idx="2045">
                  <c:v>550</c:v>
                </c:pt>
                <c:pt idx="2046">
                  <c:v>535</c:v>
                </c:pt>
                <c:pt idx="2047">
                  <c:v>545</c:v>
                </c:pt>
                <c:pt idx="2048">
                  <c:v>585</c:v>
                </c:pt>
                <c:pt idx="2049">
                  <c:v>615</c:v>
                </c:pt>
                <c:pt idx="2050">
                  <c:v>635</c:v>
                </c:pt>
                <c:pt idx="2051">
                  <c:v>670</c:v>
                </c:pt>
                <c:pt idx="2052">
                  <c:v>685</c:v>
                </c:pt>
                <c:pt idx="2053">
                  <c:v>640</c:v>
                </c:pt>
                <c:pt idx="2054">
                  <c:v>620</c:v>
                </c:pt>
                <c:pt idx="2055">
                  <c:v>640</c:v>
                </c:pt>
                <c:pt idx="2056">
                  <c:v>630</c:v>
                </c:pt>
                <c:pt idx="2057">
                  <c:v>645</c:v>
                </c:pt>
                <c:pt idx="2058">
                  <c:v>695</c:v>
                </c:pt>
                <c:pt idx="2059">
                  <c:v>695</c:v>
                </c:pt>
                <c:pt idx="2060">
                  <c:v>690</c:v>
                </c:pt>
                <c:pt idx="2061">
                  <c:v>680</c:v>
                </c:pt>
                <c:pt idx="2062">
                  <c:v>660</c:v>
                </c:pt>
                <c:pt idx="2063">
                  <c:v>635</c:v>
                </c:pt>
                <c:pt idx="2064">
                  <c:v>655</c:v>
                </c:pt>
                <c:pt idx="2065">
                  <c:v>670</c:v>
                </c:pt>
                <c:pt idx="2066">
                  <c:v>655</c:v>
                </c:pt>
                <c:pt idx="2067">
                  <c:v>705</c:v>
                </c:pt>
                <c:pt idx="2068">
                  <c:v>655</c:v>
                </c:pt>
                <c:pt idx="2069">
                  <c:v>620</c:v>
                </c:pt>
                <c:pt idx="2070">
                  <c:v>625</c:v>
                </c:pt>
                <c:pt idx="2071">
                  <c:v>565</c:v>
                </c:pt>
                <c:pt idx="2072">
                  <c:v>575</c:v>
                </c:pt>
                <c:pt idx="2073">
                  <c:v>575</c:v>
                </c:pt>
                <c:pt idx="2074">
                  <c:v>580</c:v>
                </c:pt>
                <c:pt idx="2075">
                  <c:v>560</c:v>
                </c:pt>
                <c:pt idx="2076">
                  <c:v>545</c:v>
                </c:pt>
                <c:pt idx="2077">
                  <c:v>530</c:v>
                </c:pt>
                <c:pt idx="2078">
                  <c:v>565</c:v>
                </c:pt>
                <c:pt idx="2079">
                  <c:v>570</c:v>
                </c:pt>
                <c:pt idx="2080">
                  <c:v>545</c:v>
                </c:pt>
                <c:pt idx="2081">
                  <c:v>515</c:v>
                </c:pt>
                <c:pt idx="2082">
                  <c:v>550</c:v>
                </c:pt>
                <c:pt idx="2083">
                  <c:v>575</c:v>
                </c:pt>
                <c:pt idx="2084">
                  <c:v>540</c:v>
                </c:pt>
                <c:pt idx="2085">
                  <c:v>550</c:v>
                </c:pt>
                <c:pt idx="2086">
                  <c:v>540</c:v>
                </c:pt>
                <c:pt idx="2087">
                  <c:v>530</c:v>
                </c:pt>
                <c:pt idx="2088">
                  <c:v>525</c:v>
                </c:pt>
                <c:pt idx="2089">
                  <c:v>550</c:v>
                </c:pt>
                <c:pt idx="2090">
                  <c:v>540</c:v>
                </c:pt>
                <c:pt idx="2091">
                  <c:v>530</c:v>
                </c:pt>
                <c:pt idx="2092">
                  <c:v>545</c:v>
                </c:pt>
                <c:pt idx="2093">
                  <c:v>530</c:v>
                </c:pt>
                <c:pt idx="2094">
                  <c:v>540</c:v>
                </c:pt>
                <c:pt idx="2095">
                  <c:v>525</c:v>
                </c:pt>
                <c:pt idx="2096">
                  <c:v>540</c:v>
                </c:pt>
                <c:pt idx="2097">
                  <c:v>535</c:v>
                </c:pt>
                <c:pt idx="2098">
                  <c:v>525</c:v>
                </c:pt>
                <c:pt idx="2099">
                  <c:v>535</c:v>
                </c:pt>
                <c:pt idx="2100">
                  <c:v>545</c:v>
                </c:pt>
                <c:pt idx="2101">
                  <c:v>545</c:v>
                </c:pt>
                <c:pt idx="2102">
                  <c:v>525</c:v>
                </c:pt>
                <c:pt idx="2103">
                  <c:v>530</c:v>
                </c:pt>
                <c:pt idx="2104">
                  <c:v>540</c:v>
                </c:pt>
                <c:pt idx="2105">
                  <c:v>545</c:v>
                </c:pt>
                <c:pt idx="2106">
                  <c:v>550</c:v>
                </c:pt>
                <c:pt idx="2107">
                  <c:v>545</c:v>
                </c:pt>
                <c:pt idx="2108">
                  <c:v>545</c:v>
                </c:pt>
                <c:pt idx="2109">
                  <c:v>540</c:v>
                </c:pt>
                <c:pt idx="2110">
                  <c:v>545</c:v>
                </c:pt>
                <c:pt idx="2111">
                  <c:v>545</c:v>
                </c:pt>
                <c:pt idx="2112">
                  <c:v>535</c:v>
                </c:pt>
                <c:pt idx="2113">
                  <c:v>535</c:v>
                </c:pt>
                <c:pt idx="2114">
                  <c:v>540</c:v>
                </c:pt>
                <c:pt idx="2115">
                  <c:v>535</c:v>
                </c:pt>
                <c:pt idx="2116">
                  <c:v>545</c:v>
                </c:pt>
                <c:pt idx="2117">
                  <c:v>545</c:v>
                </c:pt>
                <c:pt idx="2118">
                  <c:v>540</c:v>
                </c:pt>
                <c:pt idx="2119">
                  <c:v>550</c:v>
                </c:pt>
                <c:pt idx="2120">
                  <c:v>555</c:v>
                </c:pt>
                <c:pt idx="2121">
                  <c:v>540</c:v>
                </c:pt>
                <c:pt idx="2122">
                  <c:v>530</c:v>
                </c:pt>
                <c:pt idx="2123">
                  <c:v>535</c:v>
                </c:pt>
                <c:pt idx="2124">
                  <c:v>550</c:v>
                </c:pt>
                <c:pt idx="2125">
                  <c:v>575</c:v>
                </c:pt>
                <c:pt idx="2126">
                  <c:v>575</c:v>
                </c:pt>
                <c:pt idx="2127">
                  <c:v>605</c:v>
                </c:pt>
                <c:pt idx="2128">
                  <c:v>610</c:v>
                </c:pt>
                <c:pt idx="2129">
                  <c:v>555</c:v>
                </c:pt>
                <c:pt idx="2130">
                  <c:v>605</c:v>
                </c:pt>
                <c:pt idx="2131">
                  <c:v>630</c:v>
                </c:pt>
                <c:pt idx="2132">
                  <c:v>625</c:v>
                </c:pt>
                <c:pt idx="2133">
                  <c:v>630</c:v>
                </c:pt>
                <c:pt idx="2134">
                  <c:v>665</c:v>
                </c:pt>
                <c:pt idx="2135">
                  <c:v>705</c:v>
                </c:pt>
                <c:pt idx="2136">
                  <c:v>680</c:v>
                </c:pt>
                <c:pt idx="2137">
                  <c:v>750</c:v>
                </c:pt>
                <c:pt idx="2138">
                  <c:v>830</c:v>
                </c:pt>
                <c:pt idx="2139">
                  <c:v>890</c:v>
                </c:pt>
                <c:pt idx="2140">
                  <c:v>830</c:v>
                </c:pt>
                <c:pt idx="2141">
                  <c:v>840</c:v>
                </c:pt>
                <c:pt idx="2142">
                  <c:v>795</c:v>
                </c:pt>
                <c:pt idx="2143">
                  <c:v>870</c:v>
                </c:pt>
                <c:pt idx="2144">
                  <c:v>880</c:v>
                </c:pt>
                <c:pt idx="2145">
                  <c:v>780</c:v>
                </c:pt>
                <c:pt idx="2146">
                  <c:v>950</c:v>
                </c:pt>
                <c:pt idx="2147">
                  <c:v>790</c:v>
                </c:pt>
                <c:pt idx="2148">
                  <c:v>810</c:v>
                </c:pt>
                <c:pt idx="2149">
                  <c:v>840</c:v>
                </c:pt>
                <c:pt idx="2150">
                  <c:v>765</c:v>
                </c:pt>
                <c:pt idx="2151">
                  <c:v>760</c:v>
                </c:pt>
                <c:pt idx="2152">
                  <c:v>765</c:v>
                </c:pt>
                <c:pt idx="2153">
                  <c:v>740</c:v>
                </c:pt>
                <c:pt idx="2154">
                  <c:v>665</c:v>
                </c:pt>
                <c:pt idx="2155">
                  <c:v>645</c:v>
                </c:pt>
                <c:pt idx="2156">
                  <c:v>670</c:v>
                </c:pt>
                <c:pt idx="2157">
                  <c:v>640</c:v>
                </c:pt>
                <c:pt idx="2158">
                  <c:v>670</c:v>
                </c:pt>
                <c:pt idx="2159">
                  <c:v>615</c:v>
                </c:pt>
                <c:pt idx="2160">
                  <c:v>610</c:v>
                </c:pt>
                <c:pt idx="2161">
                  <c:v>600</c:v>
                </c:pt>
                <c:pt idx="2162">
                  <c:v>585</c:v>
                </c:pt>
                <c:pt idx="2163">
                  <c:v>580</c:v>
                </c:pt>
                <c:pt idx="2164">
                  <c:v>565</c:v>
                </c:pt>
                <c:pt idx="2165">
                  <c:v>580</c:v>
                </c:pt>
                <c:pt idx="2166">
                  <c:v>590</c:v>
                </c:pt>
                <c:pt idx="2167">
                  <c:v>550</c:v>
                </c:pt>
                <c:pt idx="2168">
                  <c:v>545</c:v>
                </c:pt>
                <c:pt idx="2169">
                  <c:v>545</c:v>
                </c:pt>
                <c:pt idx="2170">
                  <c:v>540</c:v>
                </c:pt>
                <c:pt idx="2171">
                  <c:v>560</c:v>
                </c:pt>
                <c:pt idx="2172">
                  <c:v>560</c:v>
                </c:pt>
                <c:pt idx="2173">
                  <c:v>535</c:v>
                </c:pt>
                <c:pt idx="2174">
                  <c:v>545</c:v>
                </c:pt>
                <c:pt idx="2175">
                  <c:v>550</c:v>
                </c:pt>
                <c:pt idx="2176">
                  <c:v>540</c:v>
                </c:pt>
                <c:pt idx="2177">
                  <c:v>530</c:v>
                </c:pt>
                <c:pt idx="2178">
                  <c:v>535</c:v>
                </c:pt>
                <c:pt idx="2179">
                  <c:v>520</c:v>
                </c:pt>
                <c:pt idx="2180">
                  <c:v>540</c:v>
                </c:pt>
                <c:pt idx="2181">
                  <c:v>535</c:v>
                </c:pt>
                <c:pt idx="2182">
                  <c:v>540</c:v>
                </c:pt>
                <c:pt idx="2183">
                  <c:v>540</c:v>
                </c:pt>
                <c:pt idx="2184">
                  <c:v>545</c:v>
                </c:pt>
                <c:pt idx="2185">
                  <c:v>540</c:v>
                </c:pt>
                <c:pt idx="2186">
                  <c:v>525</c:v>
                </c:pt>
                <c:pt idx="2187">
                  <c:v>515</c:v>
                </c:pt>
                <c:pt idx="2188">
                  <c:v>545</c:v>
                </c:pt>
                <c:pt idx="2189">
                  <c:v>525</c:v>
                </c:pt>
                <c:pt idx="2190">
                  <c:v>525</c:v>
                </c:pt>
                <c:pt idx="2191">
                  <c:v>530</c:v>
                </c:pt>
                <c:pt idx="2192">
                  <c:v>530</c:v>
                </c:pt>
                <c:pt idx="2193">
                  <c:v>535</c:v>
                </c:pt>
                <c:pt idx="2194">
                  <c:v>535</c:v>
                </c:pt>
                <c:pt idx="2195">
                  <c:v>530</c:v>
                </c:pt>
                <c:pt idx="2196">
                  <c:v>525</c:v>
                </c:pt>
                <c:pt idx="2197">
                  <c:v>520</c:v>
                </c:pt>
                <c:pt idx="2198">
                  <c:v>520</c:v>
                </c:pt>
                <c:pt idx="2199">
                  <c:v>560</c:v>
                </c:pt>
                <c:pt idx="2200">
                  <c:v>520</c:v>
                </c:pt>
                <c:pt idx="2201">
                  <c:v>525</c:v>
                </c:pt>
                <c:pt idx="2202">
                  <c:v>525</c:v>
                </c:pt>
                <c:pt idx="2203">
                  <c:v>555</c:v>
                </c:pt>
                <c:pt idx="2204">
                  <c:v>535</c:v>
                </c:pt>
                <c:pt idx="2205">
                  <c:v>520</c:v>
                </c:pt>
                <c:pt idx="2206">
                  <c:v>565</c:v>
                </c:pt>
                <c:pt idx="2207">
                  <c:v>525</c:v>
                </c:pt>
                <c:pt idx="2208">
                  <c:v>510</c:v>
                </c:pt>
                <c:pt idx="2209">
                  <c:v>525</c:v>
                </c:pt>
                <c:pt idx="2210">
                  <c:v>545</c:v>
                </c:pt>
                <c:pt idx="2211">
                  <c:v>550</c:v>
                </c:pt>
                <c:pt idx="2212">
                  <c:v>525</c:v>
                </c:pt>
                <c:pt idx="2213">
                  <c:v>520</c:v>
                </c:pt>
                <c:pt idx="2214">
                  <c:v>530</c:v>
                </c:pt>
                <c:pt idx="2215">
                  <c:v>535</c:v>
                </c:pt>
                <c:pt idx="2216">
                  <c:v>540</c:v>
                </c:pt>
                <c:pt idx="2217">
                  <c:v>540</c:v>
                </c:pt>
                <c:pt idx="2218">
                  <c:v>535</c:v>
                </c:pt>
                <c:pt idx="2219">
                  <c:v>540</c:v>
                </c:pt>
                <c:pt idx="2220">
                  <c:v>540</c:v>
                </c:pt>
                <c:pt idx="2221">
                  <c:v>540</c:v>
                </c:pt>
                <c:pt idx="2222">
                  <c:v>535</c:v>
                </c:pt>
                <c:pt idx="2223">
                  <c:v>530</c:v>
                </c:pt>
                <c:pt idx="2224">
                  <c:v>525</c:v>
                </c:pt>
                <c:pt idx="2225">
                  <c:v>535</c:v>
                </c:pt>
                <c:pt idx="2226">
                  <c:v>540</c:v>
                </c:pt>
                <c:pt idx="2227">
                  <c:v>530</c:v>
                </c:pt>
                <c:pt idx="2228">
                  <c:v>520</c:v>
                </c:pt>
                <c:pt idx="2229">
                  <c:v>515</c:v>
                </c:pt>
                <c:pt idx="2230">
                  <c:v>515</c:v>
                </c:pt>
                <c:pt idx="2231">
                  <c:v>520</c:v>
                </c:pt>
                <c:pt idx="2232">
                  <c:v>525</c:v>
                </c:pt>
                <c:pt idx="2233">
                  <c:v>530</c:v>
                </c:pt>
                <c:pt idx="2234">
                  <c:v>540</c:v>
                </c:pt>
                <c:pt idx="2235">
                  <c:v>540</c:v>
                </c:pt>
                <c:pt idx="2236">
                  <c:v>535</c:v>
                </c:pt>
                <c:pt idx="2237">
                  <c:v>535</c:v>
                </c:pt>
                <c:pt idx="2238">
                  <c:v>535</c:v>
                </c:pt>
                <c:pt idx="2239">
                  <c:v>530</c:v>
                </c:pt>
                <c:pt idx="2240">
                  <c:v>520</c:v>
                </c:pt>
                <c:pt idx="2241">
                  <c:v>530</c:v>
                </c:pt>
                <c:pt idx="2242">
                  <c:v>530</c:v>
                </c:pt>
                <c:pt idx="2243">
                  <c:v>545</c:v>
                </c:pt>
                <c:pt idx="2244">
                  <c:v>545</c:v>
                </c:pt>
                <c:pt idx="2245">
                  <c:v>555</c:v>
                </c:pt>
                <c:pt idx="2246">
                  <c:v>540</c:v>
                </c:pt>
                <c:pt idx="2247">
                  <c:v>540</c:v>
                </c:pt>
                <c:pt idx="2248">
                  <c:v>520</c:v>
                </c:pt>
                <c:pt idx="2249">
                  <c:v>530</c:v>
                </c:pt>
                <c:pt idx="2250">
                  <c:v>530</c:v>
                </c:pt>
                <c:pt idx="2251">
                  <c:v>545</c:v>
                </c:pt>
                <c:pt idx="2252">
                  <c:v>545</c:v>
                </c:pt>
                <c:pt idx="2253">
                  <c:v>555</c:v>
                </c:pt>
                <c:pt idx="2254">
                  <c:v>540</c:v>
                </c:pt>
                <c:pt idx="2255">
                  <c:v>530</c:v>
                </c:pt>
                <c:pt idx="2256">
                  <c:v>530</c:v>
                </c:pt>
                <c:pt idx="2257">
                  <c:v>535</c:v>
                </c:pt>
                <c:pt idx="2258">
                  <c:v>520</c:v>
                </c:pt>
                <c:pt idx="2259">
                  <c:v>545</c:v>
                </c:pt>
                <c:pt idx="2260">
                  <c:v>550</c:v>
                </c:pt>
                <c:pt idx="2261">
                  <c:v>515</c:v>
                </c:pt>
                <c:pt idx="2262">
                  <c:v>570</c:v>
                </c:pt>
                <c:pt idx="2263">
                  <c:v>535</c:v>
                </c:pt>
                <c:pt idx="2264">
                  <c:v>525</c:v>
                </c:pt>
                <c:pt idx="2265">
                  <c:v>540</c:v>
                </c:pt>
                <c:pt idx="2266">
                  <c:v>525</c:v>
                </c:pt>
                <c:pt idx="2267">
                  <c:v>535</c:v>
                </c:pt>
                <c:pt idx="2268">
                  <c:v>545</c:v>
                </c:pt>
                <c:pt idx="2269">
                  <c:v>540</c:v>
                </c:pt>
                <c:pt idx="2270">
                  <c:v>545</c:v>
                </c:pt>
                <c:pt idx="2271">
                  <c:v>535</c:v>
                </c:pt>
                <c:pt idx="2272">
                  <c:v>535</c:v>
                </c:pt>
                <c:pt idx="2273">
                  <c:v>525</c:v>
                </c:pt>
                <c:pt idx="2274">
                  <c:v>520</c:v>
                </c:pt>
                <c:pt idx="2275">
                  <c:v>520</c:v>
                </c:pt>
                <c:pt idx="2276">
                  <c:v>525</c:v>
                </c:pt>
                <c:pt idx="2277">
                  <c:v>530</c:v>
                </c:pt>
                <c:pt idx="2278">
                  <c:v>525</c:v>
                </c:pt>
                <c:pt idx="2279">
                  <c:v>525</c:v>
                </c:pt>
                <c:pt idx="2280">
                  <c:v>550</c:v>
                </c:pt>
                <c:pt idx="2281">
                  <c:v>540</c:v>
                </c:pt>
                <c:pt idx="2282">
                  <c:v>520</c:v>
                </c:pt>
                <c:pt idx="2283">
                  <c:v>530</c:v>
                </c:pt>
                <c:pt idx="2284">
                  <c:v>530</c:v>
                </c:pt>
                <c:pt idx="2285">
                  <c:v>535</c:v>
                </c:pt>
                <c:pt idx="2286">
                  <c:v>540</c:v>
                </c:pt>
                <c:pt idx="2287">
                  <c:v>530</c:v>
                </c:pt>
                <c:pt idx="2288">
                  <c:v>530</c:v>
                </c:pt>
                <c:pt idx="2289">
                  <c:v>530</c:v>
                </c:pt>
                <c:pt idx="2290">
                  <c:v>530</c:v>
                </c:pt>
                <c:pt idx="2291">
                  <c:v>525</c:v>
                </c:pt>
                <c:pt idx="2292">
                  <c:v>515</c:v>
                </c:pt>
                <c:pt idx="2293">
                  <c:v>520</c:v>
                </c:pt>
                <c:pt idx="2294">
                  <c:v>530</c:v>
                </c:pt>
                <c:pt idx="2295">
                  <c:v>545</c:v>
                </c:pt>
                <c:pt idx="2296">
                  <c:v>545</c:v>
                </c:pt>
                <c:pt idx="2297">
                  <c:v>525</c:v>
                </c:pt>
                <c:pt idx="2298">
                  <c:v>530</c:v>
                </c:pt>
                <c:pt idx="2299">
                  <c:v>535</c:v>
                </c:pt>
                <c:pt idx="2300">
                  <c:v>530</c:v>
                </c:pt>
                <c:pt idx="2301">
                  <c:v>515</c:v>
                </c:pt>
                <c:pt idx="2302">
                  <c:v>530</c:v>
                </c:pt>
                <c:pt idx="2303">
                  <c:v>525</c:v>
                </c:pt>
                <c:pt idx="2304">
                  <c:v>530</c:v>
                </c:pt>
                <c:pt idx="2305">
                  <c:v>545</c:v>
                </c:pt>
                <c:pt idx="2306">
                  <c:v>555</c:v>
                </c:pt>
                <c:pt idx="2307">
                  <c:v>525</c:v>
                </c:pt>
                <c:pt idx="2308">
                  <c:v>510</c:v>
                </c:pt>
                <c:pt idx="2309">
                  <c:v>520</c:v>
                </c:pt>
                <c:pt idx="2310">
                  <c:v>540</c:v>
                </c:pt>
                <c:pt idx="2311">
                  <c:v>535</c:v>
                </c:pt>
                <c:pt idx="2312">
                  <c:v>525</c:v>
                </c:pt>
                <c:pt idx="2313">
                  <c:v>545</c:v>
                </c:pt>
                <c:pt idx="2314">
                  <c:v>535</c:v>
                </c:pt>
                <c:pt idx="2315">
                  <c:v>525</c:v>
                </c:pt>
                <c:pt idx="2316">
                  <c:v>535</c:v>
                </c:pt>
                <c:pt idx="2317">
                  <c:v>510</c:v>
                </c:pt>
                <c:pt idx="2318">
                  <c:v>520</c:v>
                </c:pt>
                <c:pt idx="2319">
                  <c:v>515</c:v>
                </c:pt>
                <c:pt idx="2320">
                  <c:v>520</c:v>
                </c:pt>
                <c:pt idx="2321">
                  <c:v>545</c:v>
                </c:pt>
                <c:pt idx="2322">
                  <c:v>515</c:v>
                </c:pt>
                <c:pt idx="2323">
                  <c:v>525</c:v>
                </c:pt>
                <c:pt idx="2324">
                  <c:v>515</c:v>
                </c:pt>
                <c:pt idx="2325">
                  <c:v>530</c:v>
                </c:pt>
                <c:pt idx="2326">
                  <c:v>530</c:v>
                </c:pt>
                <c:pt idx="2327">
                  <c:v>520</c:v>
                </c:pt>
                <c:pt idx="2328">
                  <c:v>530</c:v>
                </c:pt>
                <c:pt idx="2329">
                  <c:v>530</c:v>
                </c:pt>
                <c:pt idx="2330">
                  <c:v>535</c:v>
                </c:pt>
                <c:pt idx="2331">
                  <c:v>520</c:v>
                </c:pt>
                <c:pt idx="2332">
                  <c:v>520</c:v>
                </c:pt>
                <c:pt idx="2333">
                  <c:v>530</c:v>
                </c:pt>
                <c:pt idx="2334">
                  <c:v>530</c:v>
                </c:pt>
                <c:pt idx="2335">
                  <c:v>525</c:v>
                </c:pt>
                <c:pt idx="2336">
                  <c:v>515</c:v>
                </c:pt>
                <c:pt idx="2337">
                  <c:v>515</c:v>
                </c:pt>
                <c:pt idx="2338">
                  <c:v>535</c:v>
                </c:pt>
                <c:pt idx="2339">
                  <c:v>515</c:v>
                </c:pt>
                <c:pt idx="2340">
                  <c:v>520</c:v>
                </c:pt>
                <c:pt idx="2341">
                  <c:v>535</c:v>
                </c:pt>
                <c:pt idx="2342">
                  <c:v>525</c:v>
                </c:pt>
                <c:pt idx="2343">
                  <c:v>530</c:v>
                </c:pt>
                <c:pt idx="2344">
                  <c:v>540</c:v>
                </c:pt>
                <c:pt idx="2345">
                  <c:v>545</c:v>
                </c:pt>
                <c:pt idx="2346">
                  <c:v>540</c:v>
                </c:pt>
                <c:pt idx="2347">
                  <c:v>525</c:v>
                </c:pt>
                <c:pt idx="2348">
                  <c:v>535</c:v>
                </c:pt>
                <c:pt idx="2349">
                  <c:v>530</c:v>
                </c:pt>
                <c:pt idx="2350">
                  <c:v>530</c:v>
                </c:pt>
                <c:pt idx="2351">
                  <c:v>530</c:v>
                </c:pt>
                <c:pt idx="2352">
                  <c:v>520</c:v>
                </c:pt>
                <c:pt idx="2353">
                  <c:v>515</c:v>
                </c:pt>
                <c:pt idx="2354">
                  <c:v>520</c:v>
                </c:pt>
                <c:pt idx="2355">
                  <c:v>525</c:v>
                </c:pt>
                <c:pt idx="2356">
                  <c:v>530</c:v>
                </c:pt>
                <c:pt idx="2357">
                  <c:v>525</c:v>
                </c:pt>
                <c:pt idx="2358">
                  <c:v>510</c:v>
                </c:pt>
                <c:pt idx="2359">
                  <c:v>525</c:v>
                </c:pt>
                <c:pt idx="2360">
                  <c:v>525</c:v>
                </c:pt>
                <c:pt idx="2361">
                  <c:v>525</c:v>
                </c:pt>
                <c:pt idx="2362">
                  <c:v>530</c:v>
                </c:pt>
                <c:pt idx="2363">
                  <c:v>540</c:v>
                </c:pt>
                <c:pt idx="2364">
                  <c:v>530</c:v>
                </c:pt>
                <c:pt idx="2365">
                  <c:v>535</c:v>
                </c:pt>
                <c:pt idx="2366">
                  <c:v>515</c:v>
                </c:pt>
                <c:pt idx="2367">
                  <c:v>535</c:v>
                </c:pt>
                <c:pt idx="2368">
                  <c:v>545</c:v>
                </c:pt>
                <c:pt idx="2369">
                  <c:v>530</c:v>
                </c:pt>
                <c:pt idx="2370">
                  <c:v>535</c:v>
                </c:pt>
                <c:pt idx="2371">
                  <c:v>535</c:v>
                </c:pt>
                <c:pt idx="2372">
                  <c:v>545</c:v>
                </c:pt>
                <c:pt idx="2373">
                  <c:v>550</c:v>
                </c:pt>
                <c:pt idx="2374">
                  <c:v>515</c:v>
                </c:pt>
                <c:pt idx="2375">
                  <c:v>520</c:v>
                </c:pt>
                <c:pt idx="2376">
                  <c:v>530</c:v>
                </c:pt>
                <c:pt idx="2377">
                  <c:v>520</c:v>
                </c:pt>
                <c:pt idx="2378">
                  <c:v>540</c:v>
                </c:pt>
                <c:pt idx="2379">
                  <c:v>540</c:v>
                </c:pt>
                <c:pt idx="2380">
                  <c:v>530</c:v>
                </c:pt>
                <c:pt idx="2381">
                  <c:v>525</c:v>
                </c:pt>
                <c:pt idx="2382">
                  <c:v>520</c:v>
                </c:pt>
                <c:pt idx="2383">
                  <c:v>535</c:v>
                </c:pt>
                <c:pt idx="2384">
                  <c:v>530</c:v>
                </c:pt>
                <c:pt idx="2385">
                  <c:v>530</c:v>
                </c:pt>
                <c:pt idx="2386">
                  <c:v>525</c:v>
                </c:pt>
                <c:pt idx="2387">
                  <c:v>530</c:v>
                </c:pt>
                <c:pt idx="2388">
                  <c:v>565</c:v>
                </c:pt>
                <c:pt idx="2389">
                  <c:v>525</c:v>
                </c:pt>
                <c:pt idx="2390">
                  <c:v>520</c:v>
                </c:pt>
                <c:pt idx="2391">
                  <c:v>525</c:v>
                </c:pt>
                <c:pt idx="2392">
                  <c:v>525</c:v>
                </c:pt>
                <c:pt idx="2393">
                  <c:v>535</c:v>
                </c:pt>
                <c:pt idx="2394">
                  <c:v>525</c:v>
                </c:pt>
                <c:pt idx="2395">
                  <c:v>505</c:v>
                </c:pt>
                <c:pt idx="2396">
                  <c:v>510</c:v>
                </c:pt>
                <c:pt idx="2397">
                  <c:v>520</c:v>
                </c:pt>
                <c:pt idx="2398">
                  <c:v>515</c:v>
                </c:pt>
                <c:pt idx="2399">
                  <c:v>525</c:v>
                </c:pt>
                <c:pt idx="2400">
                  <c:v>540</c:v>
                </c:pt>
                <c:pt idx="2401">
                  <c:v>535</c:v>
                </c:pt>
                <c:pt idx="2402">
                  <c:v>520</c:v>
                </c:pt>
                <c:pt idx="2403">
                  <c:v>525</c:v>
                </c:pt>
                <c:pt idx="2404">
                  <c:v>540</c:v>
                </c:pt>
                <c:pt idx="2405">
                  <c:v>530</c:v>
                </c:pt>
                <c:pt idx="2406">
                  <c:v>530</c:v>
                </c:pt>
                <c:pt idx="2407">
                  <c:v>525</c:v>
                </c:pt>
                <c:pt idx="2408">
                  <c:v>530</c:v>
                </c:pt>
                <c:pt idx="2409">
                  <c:v>530</c:v>
                </c:pt>
                <c:pt idx="2410">
                  <c:v>520</c:v>
                </c:pt>
                <c:pt idx="2411">
                  <c:v>525</c:v>
                </c:pt>
                <c:pt idx="2412">
                  <c:v>520</c:v>
                </c:pt>
                <c:pt idx="2413">
                  <c:v>535</c:v>
                </c:pt>
                <c:pt idx="2414">
                  <c:v>540</c:v>
                </c:pt>
                <c:pt idx="2415">
                  <c:v>520</c:v>
                </c:pt>
                <c:pt idx="2416">
                  <c:v>525</c:v>
                </c:pt>
                <c:pt idx="2417">
                  <c:v>515</c:v>
                </c:pt>
                <c:pt idx="2418">
                  <c:v>535</c:v>
                </c:pt>
                <c:pt idx="2419">
                  <c:v>520</c:v>
                </c:pt>
                <c:pt idx="2420">
                  <c:v>530</c:v>
                </c:pt>
                <c:pt idx="2421">
                  <c:v>525</c:v>
                </c:pt>
                <c:pt idx="2422">
                  <c:v>520</c:v>
                </c:pt>
                <c:pt idx="2423">
                  <c:v>535</c:v>
                </c:pt>
                <c:pt idx="2424">
                  <c:v>540</c:v>
                </c:pt>
                <c:pt idx="2425">
                  <c:v>525</c:v>
                </c:pt>
                <c:pt idx="2426">
                  <c:v>525</c:v>
                </c:pt>
                <c:pt idx="2427">
                  <c:v>540</c:v>
                </c:pt>
                <c:pt idx="2428">
                  <c:v>525</c:v>
                </c:pt>
                <c:pt idx="2429">
                  <c:v>525</c:v>
                </c:pt>
                <c:pt idx="2430">
                  <c:v>510</c:v>
                </c:pt>
                <c:pt idx="2431">
                  <c:v>535</c:v>
                </c:pt>
                <c:pt idx="2432">
                  <c:v>510</c:v>
                </c:pt>
                <c:pt idx="2433">
                  <c:v>545</c:v>
                </c:pt>
                <c:pt idx="2434">
                  <c:v>520</c:v>
                </c:pt>
                <c:pt idx="2435">
                  <c:v>525</c:v>
                </c:pt>
                <c:pt idx="2436">
                  <c:v>515</c:v>
                </c:pt>
                <c:pt idx="2437">
                  <c:v>540</c:v>
                </c:pt>
                <c:pt idx="2438">
                  <c:v>530</c:v>
                </c:pt>
                <c:pt idx="2439">
                  <c:v>540</c:v>
                </c:pt>
                <c:pt idx="2440">
                  <c:v>535</c:v>
                </c:pt>
                <c:pt idx="2441">
                  <c:v>520</c:v>
                </c:pt>
                <c:pt idx="2442">
                  <c:v>525</c:v>
                </c:pt>
                <c:pt idx="2443">
                  <c:v>520</c:v>
                </c:pt>
                <c:pt idx="2444">
                  <c:v>530</c:v>
                </c:pt>
                <c:pt idx="2445">
                  <c:v>530</c:v>
                </c:pt>
                <c:pt idx="2446">
                  <c:v>515</c:v>
                </c:pt>
                <c:pt idx="2447">
                  <c:v>515</c:v>
                </c:pt>
                <c:pt idx="2448">
                  <c:v>535</c:v>
                </c:pt>
                <c:pt idx="2449">
                  <c:v>530</c:v>
                </c:pt>
                <c:pt idx="2450">
                  <c:v>510</c:v>
                </c:pt>
                <c:pt idx="2451">
                  <c:v>510</c:v>
                </c:pt>
                <c:pt idx="2452">
                  <c:v>515</c:v>
                </c:pt>
                <c:pt idx="2453">
                  <c:v>525</c:v>
                </c:pt>
                <c:pt idx="2454">
                  <c:v>520</c:v>
                </c:pt>
                <c:pt idx="2455">
                  <c:v>520</c:v>
                </c:pt>
                <c:pt idx="2456">
                  <c:v>515</c:v>
                </c:pt>
                <c:pt idx="2457">
                  <c:v>525</c:v>
                </c:pt>
                <c:pt idx="2458">
                  <c:v>530</c:v>
                </c:pt>
                <c:pt idx="2459">
                  <c:v>530</c:v>
                </c:pt>
                <c:pt idx="2460">
                  <c:v>535</c:v>
                </c:pt>
                <c:pt idx="2461">
                  <c:v>525</c:v>
                </c:pt>
                <c:pt idx="2462">
                  <c:v>530</c:v>
                </c:pt>
                <c:pt idx="2463">
                  <c:v>525</c:v>
                </c:pt>
                <c:pt idx="2464">
                  <c:v>530</c:v>
                </c:pt>
                <c:pt idx="2465">
                  <c:v>530</c:v>
                </c:pt>
                <c:pt idx="2466">
                  <c:v>520</c:v>
                </c:pt>
                <c:pt idx="2467">
                  <c:v>520</c:v>
                </c:pt>
                <c:pt idx="2468">
                  <c:v>530</c:v>
                </c:pt>
                <c:pt idx="2469">
                  <c:v>515</c:v>
                </c:pt>
                <c:pt idx="2470">
                  <c:v>505</c:v>
                </c:pt>
                <c:pt idx="2471">
                  <c:v>515</c:v>
                </c:pt>
                <c:pt idx="2472">
                  <c:v>530</c:v>
                </c:pt>
                <c:pt idx="2473">
                  <c:v>540</c:v>
                </c:pt>
                <c:pt idx="2474">
                  <c:v>535</c:v>
                </c:pt>
                <c:pt idx="2475">
                  <c:v>525</c:v>
                </c:pt>
                <c:pt idx="2476">
                  <c:v>535</c:v>
                </c:pt>
                <c:pt idx="2477">
                  <c:v>525</c:v>
                </c:pt>
                <c:pt idx="2478">
                  <c:v>515</c:v>
                </c:pt>
                <c:pt idx="2479">
                  <c:v>515</c:v>
                </c:pt>
                <c:pt idx="2480">
                  <c:v>530</c:v>
                </c:pt>
                <c:pt idx="2481">
                  <c:v>540</c:v>
                </c:pt>
                <c:pt idx="2482">
                  <c:v>540</c:v>
                </c:pt>
                <c:pt idx="2483">
                  <c:v>515</c:v>
                </c:pt>
                <c:pt idx="2484">
                  <c:v>515</c:v>
                </c:pt>
                <c:pt idx="2485">
                  <c:v>525</c:v>
                </c:pt>
                <c:pt idx="2486">
                  <c:v>515</c:v>
                </c:pt>
                <c:pt idx="2487">
                  <c:v>540</c:v>
                </c:pt>
                <c:pt idx="2488">
                  <c:v>525</c:v>
                </c:pt>
                <c:pt idx="2489">
                  <c:v>520</c:v>
                </c:pt>
                <c:pt idx="2490">
                  <c:v>535</c:v>
                </c:pt>
                <c:pt idx="2491">
                  <c:v>510</c:v>
                </c:pt>
                <c:pt idx="2492">
                  <c:v>540</c:v>
                </c:pt>
                <c:pt idx="2493">
                  <c:v>525</c:v>
                </c:pt>
                <c:pt idx="2494">
                  <c:v>545</c:v>
                </c:pt>
                <c:pt idx="2495">
                  <c:v>530</c:v>
                </c:pt>
                <c:pt idx="2496">
                  <c:v>515</c:v>
                </c:pt>
                <c:pt idx="2497">
                  <c:v>525</c:v>
                </c:pt>
                <c:pt idx="2498">
                  <c:v>535</c:v>
                </c:pt>
                <c:pt idx="2499">
                  <c:v>540</c:v>
                </c:pt>
                <c:pt idx="2500">
                  <c:v>515</c:v>
                </c:pt>
                <c:pt idx="2501">
                  <c:v>525</c:v>
                </c:pt>
                <c:pt idx="2502">
                  <c:v>525</c:v>
                </c:pt>
                <c:pt idx="2503">
                  <c:v>535</c:v>
                </c:pt>
                <c:pt idx="2504">
                  <c:v>525</c:v>
                </c:pt>
                <c:pt idx="2505">
                  <c:v>530</c:v>
                </c:pt>
                <c:pt idx="2506">
                  <c:v>545</c:v>
                </c:pt>
                <c:pt idx="2507">
                  <c:v>525</c:v>
                </c:pt>
                <c:pt idx="2508">
                  <c:v>525</c:v>
                </c:pt>
                <c:pt idx="2509">
                  <c:v>530</c:v>
                </c:pt>
                <c:pt idx="2510">
                  <c:v>540</c:v>
                </c:pt>
                <c:pt idx="2511">
                  <c:v>520</c:v>
                </c:pt>
                <c:pt idx="2512">
                  <c:v>525</c:v>
                </c:pt>
                <c:pt idx="2513">
                  <c:v>530</c:v>
                </c:pt>
                <c:pt idx="2514">
                  <c:v>525</c:v>
                </c:pt>
                <c:pt idx="2515">
                  <c:v>535</c:v>
                </c:pt>
                <c:pt idx="2516">
                  <c:v>535</c:v>
                </c:pt>
                <c:pt idx="2517">
                  <c:v>525</c:v>
                </c:pt>
                <c:pt idx="2518">
                  <c:v>525</c:v>
                </c:pt>
                <c:pt idx="2519">
                  <c:v>520</c:v>
                </c:pt>
                <c:pt idx="2520">
                  <c:v>515</c:v>
                </c:pt>
                <c:pt idx="2521">
                  <c:v>530</c:v>
                </c:pt>
                <c:pt idx="2522">
                  <c:v>535</c:v>
                </c:pt>
                <c:pt idx="2523">
                  <c:v>535</c:v>
                </c:pt>
                <c:pt idx="2524">
                  <c:v>525</c:v>
                </c:pt>
                <c:pt idx="2525">
                  <c:v>530</c:v>
                </c:pt>
                <c:pt idx="2526">
                  <c:v>535</c:v>
                </c:pt>
                <c:pt idx="2527">
                  <c:v>540</c:v>
                </c:pt>
                <c:pt idx="2528">
                  <c:v>535</c:v>
                </c:pt>
                <c:pt idx="2529">
                  <c:v>525</c:v>
                </c:pt>
                <c:pt idx="2530">
                  <c:v>530</c:v>
                </c:pt>
                <c:pt idx="2531">
                  <c:v>525</c:v>
                </c:pt>
                <c:pt idx="2532">
                  <c:v>525</c:v>
                </c:pt>
                <c:pt idx="2533">
                  <c:v>515</c:v>
                </c:pt>
                <c:pt idx="2534">
                  <c:v>520</c:v>
                </c:pt>
                <c:pt idx="2535">
                  <c:v>525</c:v>
                </c:pt>
                <c:pt idx="2536">
                  <c:v>535</c:v>
                </c:pt>
                <c:pt idx="2537">
                  <c:v>545</c:v>
                </c:pt>
                <c:pt idx="2538">
                  <c:v>535</c:v>
                </c:pt>
                <c:pt idx="2539">
                  <c:v>520</c:v>
                </c:pt>
                <c:pt idx="2540">
                  <c:v>510</c:v>
                </c:pt>
                <c:pt idx="2541">
                  <c:v>525</c:v>
                </c:pt>
                <c:pt idx="2542">
                  <c:v>505</c:v>
                </c:pt>
                <c:pt idx="2543">
                  <c:v>530</c:v>
                </c:pt>
                <c:pt idx="2544">
                  <c:v>530</c:v>
                </c:pt>
                <c:pt idx="2545">
                  <c:v>530</c:v>
                </c:pt>
                <c:pt idx="2546">
                  <c:v>515</c:v>
                </c:pt>
                <c:pt idx="2547">
                  <c:v>535</c:v>
                </c:pt>
                <c:pt idx="2548">
                  <c:v>515</c:v>
                </c:pt>
                <c:pt idx="2549">
                  <c:v>510</c:v>
                </c:pt>
                <c:pt idx="2550">
                  <c:v>510</c:v>
                </c:pt>
                <c:pt idx="2551">
                  <c:v>535</c:v>
                </c:pt>
                <c:pt idx="2552">
                  <c:v>520</c:v>
                </c:pt>
                <c:pt idx="2553">
                  <c:v>540</c:v>
                </c:pt>
                <c:pt idx="2554">
                  <c:v>515</c:v>
                </c:pt>
                <c:pt idx="2555">
                  <c:v>510</c:v>
                </c:pt>
                <c:pt idx="2556">
                  <c:v>515</c:v>
                </c:pt>
                <c:pt idx="2557">
                  <c:v>530</c:v>
                </c:pt>
                <c:pt idx="2558">
                  <c:v>525</c:v>
                </c:pt>
                <c:pt idx="2559">
                  <c:v>525</c:v>
                </c:pt>
                <c:pt idx="2560">
                  <c:v>535</c:v>
                </c:pt>
                <c:pt idx="2561">
                  <c:v>525</c:v>
                </c:pt>
                <c:pt idx="2562">
                  <c:v>520</c:v>
                </c:pt>
                <c:pt idx="2563">
                  <c:v>515</c:v>
                </c:pt>
                <c:pt idx="2564">
                  <c:v>515</c:v>
                </c:pt>
                <c:pt idx="2565">
                  <c:v>525</c:v>
                </c:pt>
                <c:pt idx="2566">
                  <c:v>520</c:v>
                </c:pt>
                <c:pt idx="2567">
                  <c:v>515</c:v>
                </c:pt>
                <c:pt idx="2568">
                  <c:v>525</c:v>
                </c:pt>
                <c:pt idx="2569">
                  <c:v>515</c:v>
                </c:pt>
                <c:pt idx="2570">
                  <c:v>510</c:v>
                </c:pt>
                <c:pt idx="2571">
                  <c:v>505</c:v>
                </c:pt>
                <c:pt idx="2572">
                  <c:v>530</c:v>
                </c:pt>
                <c:pt idx="2573">
                  <c:v>535</c:v>
                </c:pt>
                <c:pt idx="2574">
                  <c:v>510</c:v>
                </c:pt>
                <c:pt idx="2575">
                  <c:v>510</c:v>
                </c:pt>
                <c:pt idx="2576">
                  <c:v>520</c:v>
                </c:pt>
                <c:pt idx="2577">
                  <c:v>520</c:v>
                </c:pt>
                <c:pt idx="2578">
                  <c:v>525</c:v>
                </c:pt>
                <c:pt idx="2579">
                  <c:v>530</c:v>
                </c:pt>
                <c:pt idx="2580">
                  <c:v>525</c:v>
                </c:pt>
                <c:pt idx="2581">
                  <c:v>515</c:v>
                </c:pt>
                <c:pt idx="2582">
                  <c:v>515</c:v>
                </c:pt>
                <c:pt idx="2583">
                  <c:v>530</c:v>
                </c:pt>
                <c:pt idx="2584">
                  <c:v>535</c:v>
                </c:pt>
                <c:pt idx="2585">
                  <c:v>530</c:v>
                </c:pt>
                <c:pt idx="2586">
                  <c:v>530</c:v>
                </c:pt>
                <c:pt idx="2587">
                  <c:v>530</c:v>
                </c:pt>
                <c:pt idx="2588">
                  <c:v>525</c:v>
                </c:pt>
                <c:pt idx="2589">
                  <c:v>530</c:v>
                </c:pt>
                <c:pt idx="2590">
                  <c:v>540</c:v>
                </c:pt>
                <c:pt idx="2591">
                  <c:v>540</c:v>
                </c:pt>
                <c:pt idx="2592">
                  <c:v>540</c:v>
                </c:pt>
                <c:pt idx="2593">
                  <c:v>550</c:v>
                </c:pt>
                <c:pt idx="2594">
                  <c:v>560</c:v>
                </c:pt>
                <c:pt idx="2595">
                  <c:v>525</c:v>
                </c:pt>
                <c:pt idx="2596">
                  <c:v>510</c:v>
                </c:pt>
                <c:pt idx="2597">
                  <c:v>525</c:v>
                </c:pt>
                <c:pt idx="2598">
                  <c:v>535</c:v>
                </c:pt>
                <c:pt idx="2599">
                  <c:v>520</c:v>
                </c:pt>
                <c:pt idx="2600">
                  <c:v>525</c:v>
                </c:pt>
                <c:pt idx="2601">
                  <c:v>510</c:v>
                </c:pt>
                <c:pt idx="2602">
                  <c:v>545</c:v>
                </c:pt>
                <c:pt idx="2603">
                  <c:v>530</c:v>
                </c:pt>
                <c:pt idx="2604">
                  <c:v>555</c:v>
                </c:pt>
                <c:pt idx="2605">
                  <c:v>530</c:v>
                </c:pt>
                <c:pt idx="2606">
                  <c:v>525</c:v>
                </c:pt>
                <c:pt idx="2607">
                  <c:v>530</c:v>
                </c:pt>
                <c:pt idx="2608">
                  <c:v>535</c:v>
                </c:pt>
                <c:pt idx="2609">
                  <c:v>510</c:v>
                </c:pt>
                <c:pt idx="2610">
                  <c:v>520</c:v>
                </c:pt>
                <c:pt idx="2611">
                  <c:v>540</c:v>
                </c:pt>
                <c:pt idx="2612">
                  <c:v>520</c:v>
                </c:pt>
                <c:pt idx="2613">
                  <c:v>535</c:v>
                </c:pt>
                <c:pt idx="2614">
                  <c:v>525</c:v>
                </c:pt>
                <c:pt idx="2615">
                  <c:v>530</c:v>
                </c:pt>
                <c:pt idx="2616">
                  <c:v>550</c:v>
                </c:pt>
                <c:pt idx="2617">
                  <c:v>530</c:v>
                </c:pt>
                <c:pt idx="2618">
                  <c:v>520</c:v>
                </c:pt>
                <c:pt idx="2619">
                  <c:v>515</c:v>
                </c:pt>
                <c:pt idx="2620">
                  <c:v>515</c:v>
                </c:pt>
                <c:pt idx="2621">
                  <c:v>525</c:v>
                </c:pt>
                <c:pt idx="2622">
                  <c:v>535</c:v>
                </c:pt>
                <c:pt idx="2623">
                  <c:v>525</c:v>
                </c:pt>
                <c:pt idx="2624">
                  <c:v>535</c:v>
                </c:pt>
                <c:pt idx="2625">
                  <c:v>535</c:v>
                </c:pt>
                <c:pt idx="2626">
                  <c:v>525</c:v>
                </c:pt>
                <c:pt idx="2627">
                  <c:v>520</c:v>
                </c:pt>
                <c:pt idx="2628">
                  <c:v>510</c:v>
                </c:pt>
                <c:pt idx="2629">
                  <c:v>525</c:v>
                </c:pt>
                <c:pt idx="2630">
                  <c:v>530</c:v>
                </c:pt>
                <c:pt idx="2631">
                  <c:v>530</c:v>
                </c:pt>
                <c:pt idx="2632">
                  <c:v>530</c:v>
                </c:pt>
                <c:pt idx="2633">
                  <c:v>525</c:v>
                </c:pt>
                <c:pt idx="2634">
                  <c:v>525</c:v>
                </c:pt>
                <c:pt idx="2635">
                  <c:v>525</c:v>
                </c:pt>
                <c:pt idx="2636">
                  <c:v>525</c:v>
                </c:pt>
                <c:pt idx="2637">
                  <c:v>530</c:v>
                </c:pt>
                <c:pt idx="2638">
                  <c:v>535</c:v>
                </c:pt>
                <c:pt idx="2639">
                  <c:v>525</c:v>
                </c:pt>
                <c:pt idx="2640">
                  <c:v>530</c:v>
                </c:pt>
                <c:pt idx="2641">
                  <c:v>525</c:v>
                </c:pt>
                <c:pt idx="2642">
                  <c:v>525</c:v>
                </c:pt>
                <c:pt idx="2643">
                  <c:v>540</c:v>
                </c:pt>
                <c:pt idx="2644">
                  <c:v>530</c:v>
                </c:pt>
                <c:pt idx="2645">
                  <c:v>525</c:v>
                </c:pt>
                <c:pt idx="2646">
                  <c:v>545</c:v>
                </c:pt>
                <c:pt idx="2647">
                  <c:v>530</c:v>
                </c:pt>
                <c:pt idx="2648">
                  <c:v>535</c:v>
                </c:pt>
                <c:pt idx="2649">
                  <c:v>530</c:v>
                </c:pt>
                <c:pt idx="2650">
                  <c:v>540</c:v>
                </c:pt>
                <c:pt idx="2651">
                  <c:v>530</c:v>
                </c:pt>
                <c:pt idx="2652">
                  <c:v>525</c:v>
                </c:pt>
                <c:pt idx="2653">
                  <c:v>525</c:v>
                </c:pt>
                <c:pt idx="2654">
                  <c:v>520</c:v>
                </c:pt>
                <c:pt idx="2655">
                  <c:v>540</c:v>
                </c:pt>
                <c:pt idx="2656">
                  <c:v>535</c:v>
                </c:pt>
                <c:pt idx="2657">
                  <c:v>540</c:v>
                </c:pt>
                <c:pt idx="2658">
                  <c:v>535</c:v>
                </c:pt>
                <c:pt idx="2659">
                  <c:v>510</c:v>
                </c:pt>
                <c:pt idx="2660">
                  <c:v>520</c:v>
                </c:pt>
                <c:pt idx="2661">
                  <c:v>515</c:v>
                </c:pt>
                <c:pt idx="2662">
                  <c:v>515</c:v>
                </c:pt>
                <c:pt idx="2663">
                  <c:v>510</c:v>
                </c:pt>
                <c:pt idx="2664">
                  <c:v>545</c:v>
                </c:pt>
                <c:pt idx="2665">
                  <c:v>525</c:v>
                </c:pt>
                <c:pt idx="2666">
                  <c:v>575</c:v>
                </c:pt>
                <c:pt idx="2667">
                  <c:v>550</c:v>
                </c:pt>
                <c:pt idx="2668">
                  <c:v>540</c:v>
                </c:pt>
                <c:pt idx="2669">
                  <c:v>555</c:v>
                </c:pt>
                <c:pt idx="2670">
                  <c:v>535</c:v>
                </c:pt>
                <c:pt idx="2671">
                  <c:v>530</c:v>
                </c:pt>
                <c:pt idx="2672">
                  <c:v>535</c:v>
                </c:pt>
                <c:pt idx="2673">
                  <c:v>580</c:v>
                </c:pt>
                <c:pt idx="2674">
                  <c:v>560</c:v>
                </c:pt>
                <c:pt idx="2675">
                  <c:v>550</c:v>
                </c:pt>
                <c:pt idx="2676">
                  <c:v>545</c:v>
                </c:pt>
                <c:pt idx="2677">
                  <c:v>545</c:v>
                </c:pt>
                <c:pt idx="2678">
                  <c:v>540</c:v>
                </c:pt>
                <c:pt idx="2679">
                  <c:v>545</c:v>
                </c:pt>
                <c:pt idx="2680">
                  <c:v>535</c:v>
                </c:pt>
                <c:pt idx="2681">
                  <c:v>520</c:v>
                </c:pt>
                <c:pt idx="2682">
                  <c:v>540</c:v>
                </c:pt>
                <c:pt idx="2683">
                  <c:v>540</c:v>
                </c:pt>
                <c:pt idx="2684">
                  <c:v>535</c:v>
                </c:pt>
                <c:pt idx="2685">
                  <c:v>535</c:v>
                </c:pt>
                <c:pt idx="2686">
                  <c:v>530</c:v>
                </c:pt>
                <c:pt idx="2687">
                  <c:v>530</c:v>
                </c:pt>
                <c:pt idx="2688">
                  <c:v>525</c:v>
                </c:pt>
                <c:pt idx="2689">
                  <c:v>535</c:v>
                </c:pt>
                <c:pt idx="2690">
                  <c:v>535</c:v>
                </c:pt>
                <c:pt idx="2691">
                  <c:v>530</c:v>
                </c:pt>
                <c:pt idx="2692">
                  <c:v>540</c:v>
                </c:pt>
                <c:pt idx="2693">
                  <c:v>540</c:v>
                </c:pt>
                <c:pt idx="2694">
                  <c:v>530</c:v>
                </c:pt>
                <c:pt idx="2695">
                  <c:v>525</c:v>
                </c:pt>
                <c:pt idx="2696">
                  <c:v>515</c:v>
                </c:pt>
                <c:pt idx="2697">
                  <c:v>515</c:v>
                </c:pt>
                <c:pt idx="2698">
                  <c:v>550</c:v>
                </c:pt>
                <c:pt idx="2699">
                  <c:v>535</c:v>
                </c:pt>
                <c:pt idx="2700">
                  <c:v>525</c:v>
                </c:pt>
                <c:pt idx="2701">
                  <c:v>530</c:v>
                </c:pt>
                <c:pt idx="2702">
                  <c:v>525</c:v>
                </c:pt>
                <c:pt idx="2703">
                  <c:v>530</c:v>
                </c:pt>
                <c:pt idx="2704">
                  <c:v>530</c:v>
                </c:pt>
                <c:pt idx="2705">
                  <c:v>565</c:v>
                </c:pt>
                <c:pt idx="2706">
                  <c:v>525</c:v>
                </c:pt>
                <c:pt idx="2707">
                  <c:v>510</c:v>
                </c:pt>
                <c:pt idx="2708">
                  <c:v>520</c:v>
                </c:pt>
                <c:pt idx="2709">
                  <c:v>530</c:v>
                </c:pt>
                <c:pt idx="2710">
                  <c:v>520</c:v>
                </c:pt>
                <c:pt idx="2711">
                  <c:v>515</c:v>
                </c:pt>
                <c:pt idx="2712">
                  <c:v>530</c:v>
                </c:pt>
                <c:pt idx="2713">
                  <c:v>535</c:v>
                </c:pt>
                <c:pt idx="2714">
                  <c:v>530</c:v>
                </c:pt>
                <c:pt idx="2715">
                  <c:v>540</c:v>
                </c:pt>
                <c:pt idx="2716">
                  <c:v>535</c:v>
                </c:pt>
                <c:pt idx="2717">
                  <c:v>525</c:v>
                </c:pt>
                <c:pt idx="2718">
                  <c:v>535</c:v>
                </c:pt>
                <c:pt idx="2719">
                  <c:v>530</c:v>
                </c:pt>
                <c:pt idx="2720">
                  <c:v>535</c:v>
                </c:pt>
                <c:pt idx="2721">
                  <c:v>510</c:v>
                </c:pt>
                <c:pt idx="2722">
                  <c:v>530</c:v>
                </c:pt>
                <c:pt idx="2723">
                  <c:v>515</c:v>
                </c:pt>
                <c:pt idx="2724">
                  <c:v>535</c:v>
                </c:pt>
                <c:pt idx="2725">
                  <c:v>515</c:v>
                </c:pt>
                <c:pt idx="2726">
                  <c:v>520</c:v>
                </c:pt>
                <c:pt idx="2727">
                  <c:v>520</c:v>
                </c:pt>
                <c:pt idx="2728">
                  <c:v>525</c:v>
                </c:pt>
                <c:pt idx="2729">
                  <c:v>540</c:v>
                </c:pt>
                <c:pt idx="2730">
                  <c:v>525</c:v>
                </c:pt>
                <c:pt idx="2731">
                  <c:v>525</c:v>
                </c:pt>
                <c:pt idx="2732">
                  <c:v>525</c:v>
                </c:pt>
                <c:pt idx="2733">
                  <c:v>535</c:v>
                </c:pt>
                <c:pt idx="2734">
                  <c:v>525</c:v>
                </c:pt>
                <c:pt idx="2735">
                  <c:v>540</c:v>
                </c:pt>
                <c:pt idx="2736">
                  <c:v>540</c:v>
                </c:pt>
                <c:pt idx="2737">
                  <c:v>550</c:v>
                </c:pt>
                <c:pt idx="2738">
                  <c:v>550</c:v>
                </c:pt>
                <c:pt idx="2739">
                  <c:v>550</c:v>
                </c:pt>
                <c:pt idx="2740">
                  <c:v>555</c:v>
                </c:pt>
                <c:pt idx="2741">
                  <c:v>565</c:v>
                </c:pt>
                <c:pt idx="2742">
                  <c:v>565</c:v>
                </c:pt>
                <c:pt idx="2743">
                  <c:v>565</c:v>
                </c:pt>
                <c:pt idx="2744">
                  <c:v>580</c:v>
                </c:pt>
                <c:pt idx="2745">
                  <c:v>590</c:v>
                </c:pt>
                <c:pt idx="2746">
                  <c:v>600</c:v>
                </c:pt>
                <c:pt idx="2747">
                  <c:v>590</c:v>
                </c:pt>
                <c:pt idx="2748">
                  <c:v>610</c:v>
                </c:pt>
                <c:pt idx="2749">
                  <c:v>600</c:v>
                </c:pt>
                <c:pt idx="2750">
                  <c:v>620</c:v>
                </c:pt>
                <c:pt idx="2751">
                  <c:v>640</c:v>
                </c:pt>
                <c:pt idx="2752">
                  <c:v>635</c:v>
                </c:pt>
                <c:pt idx="2753">
                  <c:v>655</c:v>
                </c:pt>
                <c:pt idx="2754">
                  <c:v>630</c:v>
                </c:pt>
                <c:pt idx="2755">
                  <c:v>590</c:v>
                </c:pt>
                <c:pt idx="2756">
                  <c:v>575</c:v>
                </c:pt>
                <c:pt idx="2757">
                  <c:v>645</c:v>
                </c:pt>
                <c:pt idx="2758">
                  <c:v>660</c:v>
                </c:pt>
                <c:pt idx="2759">
                  <c:v>630</c:v>
                </c:pt>
                <c:pt idx="2760">
                  <c:v>620</c:v>
                </c:pt>
                <c:pt idx="2761">
                  <c:v>615</c:v>
                </c:pt>
                <c:pt idx="2762">
                  <c:v>585</c:v>
                </c:pt>
                <c:pt idx="2763">
                  <c:v>595</c:v>
                </c:pt>
                <c:pt idx="2764">
                  <c:v>580</c:v>
                </c:pt>
                <c:pt idx="2765">
                  <c:v>560</c:v>
                </c:pt>
                <c:pt idx="2766">
                  <c:v>575</c:v>
                </c:pt>
                <c:pt idx="2767">
                  <c:v>555</c:v>
                </c:pt>
                <c:pt idx="2768">
                  <c:v>560</c:v>
                </c:pt>
                <c:pt idx="2769">
                  <c:v>555</c:v>
                </c:pt>
                <c:pt idx="2770">
                  <c:v>550</c:v>
                </c:pt>
                <c:pt idx="2771">
                  <c:v>530</c:v>
                </c:pt>
                <c:pt idx="2772">
                  <c:v>550</c:v>
                </c:pt>
                <c:pt idx="2773">
                  <c:v>535</c:v>
                </c:pt>
                <c:pt idx="2774">
                  <c:v>530</c:v>
                </c:pt>
                <c:pt idx="2775">
                  <c:v>535</c:v>
                </c:pt>
                <c:pt idx="2776">
                  <c:v>520</c:v>
                </c:pt>
                <c:pt idx="2777">
                  <c:v>530</c:v>
                </c:pt>
                <c:pt idx="2778">
                  <c:v>515</c:v>
                </c:pt>
                <c:pt idx="2779">
                  <c:v>525</c:v>
                </c:pt>
                <c:pt idx="2780">
                  <c:v>520</c:v>
                </c:pt>
                <c:pt idx="2781">
                  <c:v>540</c:v>
                </c:pt>
                <c:pt idx="2782">
                  <c:v>525</c:v>
                </c:pt>
                <c:pt idx="2783">
                  <c:v>540</c:v>
                </c:pt>
                <c:pt idx="2784">
                  <c:v>505</c:v>
                </c:pt>
                <c:pt idx="2785">
                  <c:v>535</c:v>
                </c:pt>
                <c:pt idx="2786">
                  <c:v>525</c:v>
                </c:pt>
                <c:pt idx="2787">
                  <c:v>540</c:v>
                </c:pt>
                <c:pt idx="2788">
                  <c:v>530</c:v>
                </c:pt>
                <c:pt idx="2789">
                  <c:v>515</c:v>
                </c:pt>
                <c:pt idx="2790">
                  <c:v>510</c:v>
                </c:pt>
                <c:pt idx="2791">
                  <c:v>520</c:v>
                </c:pt>
                <c:pt idx="2792">
                  <c:v>555</c:v>
                </c:pt>
                <c:pt idx="2793">
                  <c:v>545</c:v>
                </c:pt>
                <c:pt idx="2794">
                  <c:v>535</c:v>
                </c:pt>
                <c:pt idx="2795">
                  <c:v>535</c:v>
                </c:pt>
                <c:pt idx="2796">
                  <c:v>535</c:v>
                </c:pt>
                <c:pt idx="2797">
                  <c:v>540</c:v>
                </c:pt>
                <c:pt idx="2798">
                  <c:v>510</c:v>
                </c:pt>
                <c:pt idx="2799">
                  <c:v>510</c:v>
                </c:pt>
                <c:pt idx="2800">
                  <c:v>525</c:v>
                </c:pt>
                <c:pt idx="2801">
                  <c:v>535</c:v>
                </c:pt>
                <c:pt idx="2802">
                  <c:v>520</c:v>
                </c:pt>
                <c:pt idx="2803">
                  <c:v>515</c:v>
                </c:pt>
                <c:pt idx="2804">
                  <c:v>525</c:v>
                </c:pt>
                <c:pt idx="2805">
                  <c:v>525</c:v>
                </c:pt>
                <c:pt idx="2806">
                  <c:v>530</c:v>
                </c:pt>
                <c:pt idx="2807">
                  <c:v>535</c:v>
                </c:pt>
                <c:pt idx="2808">
                  <c:v>530</c:v>
                </c:pt>
                <c:pt idx="2809">
                  <c:v>525</c:v>
                </c:pt>
                <c:pt idx="2810">
                  <c:v>520</c:v>
                </c:pt>
                <c:pt idx="2811">
                  <c:v>525</c:v>
                </c:pt>
                <c:pt idx="2812">
                  <c:v>525</c:v>
                </c:pt>
                <c:pt idx="2813">
                  <c:v>515</c:v>
                </c:pt>
                <c:pt idx="2814">
                  <c:v>510</c:v>
                </c:pt>
                <c:pt idx="2815">
                  <c:v>535</c:v>
                </c:pt>
                <c:pt idx="2816">
                  <c:v>535</c:v>
                </c:pt>
                <c:pt idx="2817">
                  <c:v>535</c:v>
                </c:pt>
                <c:pt idx="2818">
                  <c:v>525</c:v>
                </c:pt>
                <c:pt idx="2819">
                  <c:v>515</c:v>
                </c:pt>
                <c:pt idx="2820">
                  <c:v>530</c:v>
                </c:pt>
                <c:pt idx="2821">
                  <c:v>515</c:v>
                </c:pt>
                <c:pt idx="2822">
                  <c:v>525</c:v>
                </c:pt>
                <c:pt idx="2823">
                  <c:v>520</c:v>
                </c:pt>
                <c:pt idx="2824">
                  <c:v>535</c:v>
                </c:pt>
                <c:pt idx="2825">
                  <c:v>515</c:v>
                </c:pt>
                <c:pt idx="2826">
                  <c:v>530</c:v>
                </c:pt>
                <c:pt idx="2827">
                  <c:v>525</c:v>
                </c:pt>
                <c:pt idx="2828">
                  <c:v>530</c:v>
                </c:pt>
                <c:pt idx="2829">
                  <c:v>530</c:v>
                </c:pt>
                <c:pt idx="2830">
                  <c:v>515</c:v>
                </c:pt>
                <c:pt idx="2831">
                  <c:v>530</c:v>
                </c:pt>
                <c:pt idx="2832">
                  <c:v>515</c:v>
                </c:pt>
                <c:pt idx="2833">
                  <c:v>535</c:v>
                </c:pt>
                <c:pt idx="2834">
                  <c:v>525</c:v>
                </c:pt>
                <c:pt idx="2835">
                  <c:v>530</c:v>
                </c:pt>
                <c:pt idx="2836">
                  <c:v>520</c:v>
                </c:pt>
                <c:pt idx="2837">
                  <c:v>530</c:v>
                </c:pt>
                <c:pt idx="2838">
                  <c:v>525</c:v>
                </c:pt>
                <c:pt idx="2839">
                  <c:v>535</c:v>
                </c:pt>
                <c:pt idx="2840">
                  <c:v>510</c:v>
                </c:pt>
                <c:pt idx="2841">
                  <c:v>525</c:v>
                </c:pt>
                <c:pt idx="2842">
                  <c:v>545</c:v>
                </c:pt>
                <c:pt idx="2843">
                  <c:v>515</c:v>
                </c:pt>
                <c:pt idx="2844">
                  <c:v>550</c:v>
                </c:pt>
                <c:pt idx="2845">
                  <c:v>535</c:v>
                </c:pt>
                <c:pt idx="2846">
                  <c:v>510</c:v>
                </c:pt>
                <c:pt idx="2847">
                  <c:v>520</c:v>
                </c:pt>
                <c:pt idx="2848">
                  <c:v>520</c:v>
                </c:pt>
                <c:pt idx="2849">
                  <c:v>515</c:v>
                </c:pt>
                <c:pt idx="2850">
                  <c:v>515</c:v>
                </c:pt>
                <c:pt idx="2851">
                  <c:v>525</c:v>
                </c:pt>
                <c:pt idx="2852">
                  <c:v>525</c:v>
                </c:pt>
                <c:pt idx="2853">
                  <c:v>525</c:v>
                </c:pt>
                <c:pt idx="2854">
                  <c:v>525</c:v>
                </c:pt>
                <c:pt idx="2855">
                  <c:v>515</c:v>
                </c:pt>
                <c:pt idx="2856">
                  <c:v>540</c:v>
                </c:pt>
                <c:pt idx="2857">
                  <c:v>535</c:v>
                </c:pt>
                <c:pt idx="2858">
                  <c:v>520</c:v>
                </c:pt>
                <c:pt idx="2859">
                  <c:v>520</c:v>
                </c:pt>
                <c:pt idx="2860">
                  <c:v>515</c:v>
                </c:pt>
                <c:pt idx="2861">
                  <c:v>525</c:v>
                </c:pt>
                <c:pt idx="2862">
                  <c:v>530</c:v>
                </c:pt>
                <c:pt idx="2863">
                  <c:v>530</c:v>
                </c:pt>
                <c:pt idx="2864">
                  <c:v>525</c:v>
                </c:pt>
                <c:pt idx="2865">
                  <c:v>515</c:v>
                </c:pt>
                <c:pt idx="2866">
                  <c:v>515</c:v>
                </c:pt>
                <c:pt idx="2867">
                  <c:v>525</c:v>
                </c:pt>
                <c:pt idx="2868">
                  <c:v>520</c:v>
                </c:pt>
                <c:pt idx="2869">
                  <c:v>525</c:v>
                </c:pt>
                <c:pt idx="2870">
                  <c:v>520</c:v>
                </c:pt>
                <c:pt idx="2871">
                  <c:v>520</c:v>
                </c:pt>
                <c:pt idx="2872">
                  <c:v>530</c:v>
                </c:pt>
                <c:pt idx="2873">
                  <c:v>530</c:v>
                </c:pt>
                <c:pt idx="2874">
                  <c:v>530</c:v>
                </c:pt>
                <c:pt idx="2875">
                  <c:v>520</c:v>
                </c:pt>
                <c:pt idx="2876">
                  <c:v>520</c:v>
                </c:pt>
                <c:pt idx="2877">
                  <c:v>515</c:v>
                </c:pt>
                <c:pt idx="2878">
                  <c:v>520</c:v>
                </c:pt>
                <c:pt idx="2879">
                  <c:v>530</c:v>
                </c:pt>
                <c:pt idx="2880">
                  <c:v>520</c:v>
                </c:pt>
                <c:pt idx="2881">
                  <c:v>525</c:v>
                </c:pt>
                <c:pt idx="2882">
                  <c:v>530</c:v>
                </c:pt>
                <c:pt idx="2883">
                  <c:v>540</c:v>
                </c:pt>
                <c:pt idx="2884">
                  <c:v>525</c:v>
                </c:pt>
                <c:pt idx="2885">
                  <c:v>520</c:v>
                </c:pt>
                <c:pt idx="2886">
                  <c:v>525</c:v>
                </c:pt>
                <c:pt idx="2887">
                  <c:v>540</c:v>
                </c:pt>
                <c:pt idx="2888">
                  <c:v>520</c:v>
                </c:pt>
                <c:pt idx="2889">
                  <c:v>520</c:v>
                </c:pt>
                <c:pt idx="2890">
                  <c:v>525</c:v>
                </c:pt>
                <c:pt idx="2891">
                  <c:v>505</c:v>
                </c:pt>
                <c:pt idx="2892">
                  <c:v>525</c:v>
                </c:pt>
                <c:pt idx="2893">
                  <c:v>515</c:v>
                </c:pt>
                <c:pt idx="2894">
                  <c:v>530</c:v>
                </c:pt>
                <c:pt idx="2895">
                  <c:v>515</c:v>
                </c:pt>
                <c:pt idx="2896">
                  <c:v>510</c:v>
                </c:pt>
                <c:pt idx="2897">
                  <c:v>530</c:v>
                </c:pt>
                <c:pt idx="2898">
                  <c:v>510</c:v>
                </c:pt>
                <c:pt idx="2899">
                  <c:v>525</c:v>
                </c:pt>
                <c:pt idx="2900">
                  <c:v>550</c:v>
                </c:pt>
                <c:pt idx="2901">
                  <c:v>530</c:v>
                </c:pt>
                <c:pt idx="2902">
                  <c:v>535</c:v>
                </c:pt>
                <c:pt idx="2903">
                  <c:v>525</c:v>
                </c:pt>
                <c:pt idx="2904">
                  <c:v>515</c:v>
                </c:pt>
                <c:pt idx="2905">
                  <c:v>525</c:v>
                </c:pt>
                <c:pt idx="2906">
                  <c:v>515</c:v>
                </c:pt>
                <c:pt idx="2907">
                  <c:v>520</c:v>
                </c:pt>
                <c:pt idx="2908">
                  <c:v>520</c:v>
                </c:pt>
                <c:pt idx="2909">
                  <c:v>545</c:v>
                </c:pt>
                <c:pt idx="2910">
                  <c:v>530</c:v>
                </c:pt>
                <c:pt idx="2911">
                  <c:v>530</c:v>
                </c:pt>
                <c:pt idx="2912">
                  <c:v>525</c:v>
                </c:pt>
                <c:pt idx="2913">
                  <c:v>520</c:v>
                </c:pt>
                <c:pt idx="2914">
                  <c:v>525</c:v>
                </c:pt>
                <c:pt idx="2915">
                  <c:v>530</c:v>
                </c:pt>
                <c:pt idx="2916">
                  <c:v>535</c:v>
                </c:pt>
                <c:pt idx="2917">
                  <c:v>515</c:v>
                </c:pt>
                <c:pt idx="2918">
                  <c:v>520</c:v>
                </c:pt>
                <c:pt idx="2919">
                  <c:v>520</c:v>
                </c:pt>
                <c:pt idx="2920">
                  <c:v>525</c:v>
                </c:pt>
                <c:pt idx="2921">
                  <c:v>525</c:v>
                </c:pt>
                <c:pt idx="2922">
                  <c:v>520</c:v>
                </c:pt>
                <c:pt idx="2923">
                  <c:v>530</c:v>
                </c:pt>
                <c:pt idx="2924">
                  <c:v>540</c:v>
                </c:pt>
                <c:pt idx="2925">
                  <c:v>540</c:v>
                </c:pt>
                <c:pt idx="2926">
                  <c:v>530</c:v>
                </c:pt>
                <c:pt idx="2927">
                  <c:v>520</c:v>
                </c:pt>
                <c:pt idx="2928">
                  <c:v>525</c:v>
                </c:pt>
                <c:pt idx="2929">
                  <c:v>520</c:v>
                </c:pt>
                <c:pt idx="2930">
                  <c:v>515</c:v>
                </c:pt>
                <c:pt idx="2931">
                  <c:v>525</c:v>
                </c:pt>
                <c:pt idx="2932">
                  <c:v>525</c:v>
                </c:pt>
                <c:pt idx="2933">
                  <c:v>515</c:v>
                </c:pt>
                <c:pt idx="2934">
                  <c:v>515</c:v>
                </c:pt>
                <c:pt idx="2935">
                  <c:v>525</c:v>
                </c:pt>
                <c:pt idx="2936">
                  <c:v>525</c:v>
                </c:pt>
                <c:pt idx="2937">
                  <c:v>535</c:v>
                </c:pt>
                <c:pt idx="2938">
                  <c:v>515</c:v>
                </c:pt>
                <c:pt idx="2939">
                  <c:v>525</c:v>
                </c:pt>
                <c:pt idx="2940">
                  <c:v>520</c:v>
                </c:pt>
                <c:pt idx="2941">
                  <c:v>520</c:v>
                </c:pt>
                <c:pt idx="2942">
                  <c:v>520</c:v>
                </c:pt>
                <c:pt idx="2943">
                  <c:v>535</c:v>
                </c:pt>
                <c:pt idx="2944">
                  <c:v>520</c:v>
                </c:pt>
                <c:pt idx="2945">
                  <c:v>535</c:v>
                </c:pt>
                <c:pt idx="2946">
                  <c:v>520</c:v>
                </c:pt>
                <c:pt idx="2947">
                  <c:v>520</c:v>
                </c:pt>
                <c:pt idx="2948">
                  <c:v>520</c:v>
                </c:pt>
                <c:pt idx="2949">
                  <c:v>520</c:v>
                </c:pt>
                <c:pt idx="2950">
                  <c:v>535</c:v>
                </c:pt>
                <c:pt idx="2951">
                  <c:v>530</c:v>
                </c:pt>
                <c:pt idx="2952">
                  <c:v>520</c:v>
                </c:pt>
                <c:pt idx="2953">
                  <c:v>535</c:v>
                </c:pt>
                <c:pt idx="2954">
                  <c:v>515</c:v>
                </c:pt>
                <c:pt idx="2955">
                  <c:v>530</c:v>
                </c:pt>
                <c:pt idx="2956">
                  <c:v>510</c:v>
                </c:pt>
                <c:pt idx="2957">
                  <c:v>540</c:v>
                </c:pt>
                <c:pt idx="2958">
                  <c:v>545</c:v>
                </c:pt>
                <c:pt idx="2959">
                  <c:v>525</c:v>
                </c:pt>
                <c:pt idx="2960">
                  <c:v>545</c:v>
                </c:pt>
                <c:pt idx="2961">
                  <c:v>555</c:v>
                </c:pt>
                <c:pt idx="2962">
                  <c:v>530</c:v>
                </c:pt>
                <c:pt idx="2963">
                  <c:v>530</c:v>
                </c:pt>
                <c:pt idx="2964">
                  <c:v>535</c:v>
                </c:pt>
                <c:pt idx="2965">
                  <c:v>535</c:v>
                </c:pt>
                <c:pt idx="2966">
                  <c:v>540</c:v>
                </c:pt>
                <c:pt idx="2967">
                  <c:v>520</c:v>
                </c:pt>
                <c:pt idx="2968">
                  <c:v>525</c:v>
                </c:pt>
                <c:pt idx="2969">
                  <c:v>510</c:v>
                </c:pt>
                <c:pt idx="2970">
                  <c:v>510</c:v>
                </c:pt>
                <c:pt idx="2971">
                  <c:v>510</c:v>
                </c:pt>
                <c:pt idx="2972">
                  <c:v>515</c:v>
                </c:pt>
                <c:pt idx="2973">
                  <c:v>530</c:v>
                </c:pt>
                <c:pt idx="2974">
                  <c:v>540</c:v>
                </c:pt>
                <c:pt idx="2975">
                  <c:v>520</c:v>
                </c:pt>
                <c:pt idx="2976">
                  <c:v>520</c:v>
                </c:pt>
                <c:pt idx="2977">
                  <c:v>530</c:v>
                </c:pt>
                <c:pt idx="2978">
                  <c:v>515</c:v>
                </c:pt>
                <c:pt idx="2979">
                  <c:v>520</c:v>
                </c:pt>
                <c:pt idx="2980">
                  <c:v>535</c:v>
                </c:pt>
                <c:pt idx="2981">
                  <c:v>535</c:v>
                </c:pt>
                <c:pt idx="2982">
                  <c:v>535</c:v>
                </c:pt>
                <c:pt idx="2983">
                  <c:v>545</c:v>
                </c:pt>
                <c:pt idx="2984">
                  <c:v>530</c:v>
                </c:pt>
                <c:pt idx="2985">
                  <c:v>515</c:v>
                </c:pt>
                <c:pt idx="2986">
                  <c:v>540</c:v>
                </c:pt>
                <c:pt idx="2987">
                  <c:v>545</c:v>
                </c:pt>
                <c:pt idx="2988">
                  <c:v>525</c:v>
                </c:pt>
                <c:pt idx="2989">
                  <c:v>520</c:v>
                </c:pt>
                <c:pt idx="2990">
                  <c:v>525</c:v>
                </c:pt>
                <c:pt idx="2991">
                  <c:v>520</c:v>
                </c:pt>
                <c:pt idx="2992">
                  <c:v>515</c:v>
                </c:pt>
                <c:pt idx="2993">
                  <c:v>535</c:v>
                </c:pt>
                <c:pt idx="2994">
                  <c:v>535</c:v>
                </c:pt>
                <c:pt idx="2995">
                  <c:v>525</c:v>
                </c:pt>
                <c:pt idx="2996">
                  <c:v>515</c:v>
                </c:pt>
                <c:pt idx="2997">
                  <c:v>505</c:v>
                </c:pt>
                <c:pt idx="2998">
                  <c:v>515</c:v>
                </c:pt>
                <c:pt idx="2999">
                  <c:v>525</c:v>
                </c:pt>
                <c:pt idx="3000">
                  <c:v>510</c:v>
                </c:pt>
                <c:pt idx="3001">
                  <c:v>545</c:v>
                </c:pt>
                <c:pt idx="3002">
                  <c:v>540</c:v>
                </c:pt>
                <c:pt idx="3003">
                  <c:v>510</c:v>
                </c:pt>
                <c:pt idx="3004">
                  <c:v>515</c:v>
                </c:pt>
                <c:pt idx="3005">
                  <c:v>530</c:v>
                </c:pt>
                <c:pt idx="3006">
                  <c:v>530</c:v>
                </c:pt>
                <c:pt idx="3007">
                  <c:v>530</c:v>
                </c:pt>
                <c:pt idx="3008">
                  <c:v>530</c:v>
                </c:pt>
                <c:pt idx="3009">
                  <c:v>530</c:v>
                </c:pt>
                <c:pt idx="3010">
                  <c:v>535</c:v>
                </c:pt>
                <c:pt idx="3011">
                  <c:v>520</c:v>
                </c:pt>
                <c:pt idx="3012">
                  <c:v>525</c:v>
                </c:pt>
                <c:pt idx="3013">
                  <c:v>510</c:v>
                </c:pt>
                <c:pt idx="3014">
                  <c:v>505</c:v>
                </c:pt>
                <c:pt idx="3015">
                  <c:v>525</c:v>
                </c:pt>
                <c:pt idx="3016">
                  <c:v>510</c:v>
                </c:pt>
                <c:pt idx="3017">
                  <c:v>515</c:v>
                </c:pt>
                <c:pt idx="3018">
                  <c:v>525</c:v>
                </c:pt>
                <c:pt idx="3019">
                  <c:v>520</c:v>
                </c:pt>
                <c:pt idx="3020">
                  <c:v>520</c:v>
                </c:pt>
                <c:pt idx="3021">
                  <c:v>520</c:v>
                </c:pt>
                <c:pt idx="3022">
                  <c:v>540</c:v>
                </c:pt>
                <c:pt idx="3023">
                  <c:v>520</c:v>
                </c:pt>
                <c:pt idx="3024">
                  <c:v>525</c:v>
                </c:pt>
                <c:pt idx="3025">
                  <c:v>525</c:v>
                </c:pt>
                <c:pt idx="3026">
                  <c:v>525</c:v>
                </c:pt>
                <c:pt idx="3027">
                  <c:v>525</c:v>
                </c:pt>
                <c:pt idx="3028">
                  <c:v>540</c:v>
                </c:pt>
                <c:pt idx="3029">
                  <c:v>525</c:v>
                </c:pt>
                <c:pt idx="3030">
                  <c:v>525</c:v>
                </c:pt>
                <c:pt idx="3031">
                  <c:v>520</c:v>
                </c:pt>
                <c:pt idx="3032">
                  <c:v>520</c:v>
                </c:pt>
                <c:pt idx="3033">
                  <c:v>535</c:v>
                </c:pt>
                <c:pt idx="3034">
                  <c:v>525</c:v>
                </c:pt>
                <c:pt idx="3035">
                  <c:v>525</c:v>
                </c:pt>
                <c:pt idx="3036">
                  <c:v>525</c:v>
                </c:pt>
                <c:pt idx="3037">
                  <c:v>515</c:v>
                </c:pt>
                <c:pt idx="3038">
                  <c:v>525</c:v>
                </c:pt>
                <c:pt idx="3039">
                  <c:v>540</c:v>
                </c:pt>
                <c:pt idx="3040">
                  <c:v>525</c:v>
                </c:pt>
                <c:pt idx="3041">
                  <c:v>520</c:v>
                </c:pt>
                <c:pt idx="3042">
                  <c:v>530</c:v>
                </c:pt>
                <c:pt idx="3043">
                  <c:v>515</c:v>
                </c:pt>
                <c:pt idx="3044">
                  <c:v>530</c:v>
                </c:pt>
                <c:pt idx="3045">
                  <c:v>540</c:v>
                </c:pt>
                <c:pt idx="3046">
                  <c:v>530</c:v>
                </c:pt>
                <c:pt idx="3047">
                  <c:v>535</c:v>
                </c:pt>
                <c:pt idx="3048">
                  <c:v>550</c:v>
                </c:pt>
                <c:pt idx="3049">
                  <c:v>530</c:v>
                </c:pt>
                <c:pt idx="3050">
                  <c:v>515</c:v>
                </c:pt>
                <c:pt idx="3051">
                  <c:v>535</c:v>
                </c:pt>
                <c:pt idx="3052">
                  <c:v>535</c:v>
                </c:pt>
                <c:pt idx="3053">
                  <c:v>545</c:v>
                </c:pt>
                <c:pt idx="3054">
                  <c:v>545</c:v>
                </c:pt>
                <c:pt idx="3055">
                  <c:v>545</c:v>
                </c:pt>
                <c:pt idx="3056">
                  <c:v>535</c:v>
                </c:pt>
                <c:pt idx="3057">
                  <c:v>555</c:v>
                </c:pt>
                <c:pt idx="3058">
                  <c:v>520</c:v>
                </c:pt>
                <c:pt idx="3059">
                  <c:v>555</c:v>
                </c:pt>
                <c:pt idx="3060">
                  <c:v>530</c:v>
                </c:pt>
                <c:pt idx="3061">
                  <c:v>545</c:v>
                </c:pt>
                <c:pt idx="3062">
                  <c:v>520</c:v>
                </c:pt>
                <c:pt idx="3063">
                  <c:v>545</c:v>
                </c:pt>
                <c:pt idx="3064">
                  <c:v>520</c:v>
                </c:pt>
                <c:pt idx="3065">
                  <c:v>575</c:v>
                </c:pt>
                <c:pt idx="3066">
                  <c:v>530</c:v>
                </c:pt>
                <c:pt idx="3067">
                  <c:v>580</c:v>
                </c:pt>
                <c:pt idx="3068">
                  <c:v>550</c:v>
                </c:pt>
                <c:pt idx="3069">
                  <c:v>570</c:v>
                </c:pt>
                <c:pt idx="3070">
                  <c:v>570</c:v>
                </c:pt>
                <c:pt idx="3071">
                  <c:v>610</c:v>
                </c:pt>
                <c:pt idx="3072">
                  <c:v>575</c:v>
                </c:pt>
                <c:pt idx="3073">
                  <c:v>650</c:v>
                </c:pt>
                <c:pt idx="3074">
                  <c:v>655</c:v>
                </c:pt>
                <c:pt idx="3075">
                  <c:v>650</c:v>
                </c:pt>
                <c:pt idx="3076">
                  <c:v>625</c:v>
                </c:pt>
                <c:pt idx="3077">
                  <c:v>670</c:v>
                </c:pt>
                <c:pt idx="3078">
                  <c:v>680</c:v>
                </c:pt>
                <c:pt idx="3079">
                  <c:v>675</c:v>
                </c:pt>
                <c:pt idx="3080">
                  <c:v>670</c:v>
                </c:pt>
                <c:pt idx="3081">
                  <c:v>680</c:v>
                </c:pt>
                <c:pt idx="3082">
                  <c:v>740</c:v>
                </c:pt>
                <c:pt idx="3083">
                  <c:v>680</c:v>
                </c:pt>
                <c:pt idx="3084">
                  <c:v>715</c:v>
                </c:pt>
                <c:pt idx="3085">
                  <c:v>730</c:v>
                </c:pt>
                <c:pt idx="3086">
                  <c:v>775</c:v>
                </c:pt>
                <c:pt idx="3087">
                  <c:v>740</c:v>
                </c:pt>
                <c:pt idx="3088">
                  <c:v>680</c:v>
                </c:pt>
                <c:pt idx="3089">
                  <c:v>680</c:v>
                </c:pt>
                <c:pt idx="3090">
                  <c:v>710</c:v>
                </c:pt>
                <c:pt idx="3091">
                  <c:v>695</c:v>
                </c:pt>
                <c:pt idx="3092">
                  <c:v>675</c:v>
                </c:pt>
                <c:pt idx="3093">
                  <c:v>675</c:v>
                </c:pt>
                <c:pt idx="3094">
                  <c:v>685</c:v>
                </c:pt>
                <c:pt idx="3095">
                  <c:v>705</c:v>
                </c:pt>
                <c:pt idx="3096">
                  <c:v>710</c:v>
                </c:pt>
                <c:pt idx="3097">
                  <c:v>645</c:v>
                </c:pt>
                <c:pt idx="3098">
                  <c:v>635</c:v>
                </c:pt>
                <c:pt idx="3099">
                  <c:v>620</c:v>
                </c:pt>
                <c:pt idx="3100">
                  <c:v>610</c:v>
                </c:pt>
                <c:pt idx="3101">
                  <c:v>635</c:v>
                </c:pt>
                <c:pt idx="3102">
                  <c:v>595</c:v>
                </c:pt>
                <c:pt idx="3103">
                  <c:v>590</c:v>
                </c:pt>
                <c:pt idx="3104">
                  <c:v>580</c:v>
                </c:pt>
                <c:pt idx="3105">
                  <c:v>565</c:v>
                </c:pt>
                <c:pt idx="3106">
                  <c:v>550</c:v>
                </c:pt>
                <c:pt idx="3107">
                  <c:v>575</c:v>
                </c:pt>
                <c:pt idx="3108">
                  <c:v>550</c:v>
                </c:pt>
                <c:pt idx="3109">
                  <c:v>535</c:v>
                </c:pt>
                <c:pt idx="3110">
                  <c:v>545</c:v>
                </c:pt>
                <c:pt idx="3111">
                  <c:v>530</c:v>
                </c:pt>
                <c:pt idx="3112">
                  <c:v>550</c:v>
                </c:pt>
                <c:pt idx="3113">
                  <c:v>550</c:v>
                </c:pt>
                <c:pt idx="3114">
                  <c:v>525</c:v>
                </c:pt>
                <c:pt idx="3115">
                  <c:v>535</c:v>
                </c:pt>
                <c:pt idx="3116">
                  <c:v>535</c:v>
                </c:pt>
                <c:pt idx="3117">
                  <c:v>520</c:v>
                </c:pt>
                <c:pt idx="3118">
                  <c:v>530</c:v>
                </c:pt>
                <c:pt idx="3119">
                  <c:v>505</c:v>
                </c:pt>
                <c:pt idx="3120">
                  <c:v>525</c:v>
                </c:pt>
                <c:pt idx="3121">
                  <c:v>520</c:v>
                </c:pt>
                <c:pt idx="3122">
                  <c:v>515</c:v>
                </c:pt>
                <c:pt idx="3123">
                  <c:v>520</c:v>
                </c:pt>
                <c:pt idx="3124">
                  <c:v>545</c:v>
                </c:pt>
                <c:pt idx="3125">
                  <c:v>530</c:v>
                </c:pt>
                <c:pt idx="3126">
                  <c:v>545</c:v>
                </c:pt>
                <c:pt idx="3127">
                  <c:v>535</c:v>
                </c:pt>
                <c:pt idx="3128">
                  <c:v>510</c:v>
                </c:pt>
                <c:pt idx="3129">
                  <c:v>520</c:v>
                </c:pt>
                <c:pt idx="3130">
                  <c:v>550</c:v>
                </c:pt>
                <c:pt idx="3131">
                  <c:v>535</c:v>
                </c:pt>
                <c:pt idx="3132">
                  <c:v>535</c:v>
                </c:pt>
                <c:pt idx="3133">
                  <c:v>525</c:v>
                </c:pt>
                <c:pt idx="3134">
                  <c:v>535</c:v>
                </c:pt>
                <c:pt idx="3135">
                  <c:v>510</c:v>
                </c:pt>
                <c:pt idx="3136">
                  <c:v>515</c:v>
                </c:pt>
                <c:pt idx="3137">
                  <c:v>545</c:v>
                </c:pt>
                <c:pt idx="3138">
                  <c:v>520</c:v>
                </c:pt>
                <c:pt idx="3139">
                  <c:v>540</c:v>
                </c:pt>
                <c:pt idx="3140">
                  <c:v>530</c:v>
                </c:pt>
                <c:pt idx="3141">
                  <c:v>520</c:v>
                </c:pt>
                <c:pt idx="3142">
                  <c:v>525</c:v>
                </c:pt>
                <c:pt idx="3143">
                  <c:v>540</c:v>
                </c:pt>
                <c:pt idx="3144">
                  <c:v>520</c:v>
                </c:pt>
                <c:pt idx="3145">
                  <c:v>535</c:v>
                </c:pt>
                <c:pt idx="3146">
                  <c:v>530</c:v>
                </c:pt>
                <c:pt idx="3147">
                  <c:v>525</c:v>
                </c:pt>
                <c:pt idx="3148">
                  <c:v>530</c:v>
                </c:pt>
                <c:pt idx="3149">
                  <c:v>535</c:v>
                </c:pt>
                <c:pt idx="3150">
                  <c:v>530</c:v>
                </c:pt>
                <c:pt idx="3151">
                  <c:v>525</c:v>
                </c:pt>
                <c:pt idx="3152">
                  <c:v>535</c:v>
                </c:pt>
                <c:pt idx="3153">
                  <c:v>545</c:v>
                </c:pt>
                <c:pt idx="3154">
                  <c:v>525</c:v>
                </c:pt>
                <c:pt idx="3155">
                  <c:v>520</c:v>
                </c:pt>
                <c:pt idx="3156">
                  <c:v>535</c:v>
                </c:pt>
                <c:pt idx="3157">
                  <c:v>535</c:v>
                </c:pt>
                <c:pt idx="3158">
                  <c:v>540</c:v>
                </c:pt>
                <c:pt idx="3159">
                  <c:v>545</c:v>
                </c:pt>
                <c:pt idx="3160">
                  <c:v>535</c:v>
                </c:pt>
                <c:pt idx="3161">
                  <c:v>535</c:v>
                </c:pt>
                <c:pt idx="3162">
                  <c:v>540</c:v>
                </c:pt>
                <c:pt idx="3163">
                  <c:v>535</c:v>
                </c:pt>
                <c:pt idx="3164">
                  <c:v>535</c:v>
                </c:pt>
                <c:pt idx="3165">
                  <c:v>535</c:v>
                </c:pt>
                <c:pt idx="3166">
                  <c:v>540</c:v>
                </c:pt>
                <c:pt idx="3167">
                  <c:v>540</c:v>
                </c:pt>
                <c:pt idx="3168">
                  <c:v>540</c:v>
                </c:pt>
                <c:pt idx="3169">
                  <c:v>545</c:v>
                </c:pt>
                <c:pt idx="3170">
                  <c:v>530</c:v>
                </c:pt>
                <c:pt idx="3171">
                  <c:v>540</c:v>
                </c:pt>
                <c:pt idx="3172">
                  <c:v>545</c:v>
                </c:pt>
                <c:pt idx="3173">
                  <c:v>550</c:v>
                </c:pt>
                <c:pt idx="3174">
                  <c:v>545</c:v>
                </c:pt>
                <c:pt idx="3175">
                  <c:v>520</c:v>
                </c:pt>
                <c:pt idx="3176">
                  <c:v>530</c:v>
                </c:pt>
                <c:pt idx="3177">
                  <c:v>530</c:v>
                </c:pt>
                <c:pt idx="3178">
                  <c:v>530</c:v>
                </c:pt>
                <c:pt idx="3179">
                  <c:v>535</c:v>
                </c:pt>
                <c:pt idx="3180">
                  <c:v>535</c:v>
                </c:pt>
                <c:pt idx="3181">
                  <c:v>520</c:v>
                </c:pt>
                <c:pt idx="3182">
                  <c:v>555</c:v>
                </c:pt>
                <c:pt idx="3183">
                  <c:v>530</c:v>
                </c:pt>
                <c:pt idx="3184">
                  <c:v>535</c:v>
                </c:pt>
                <c:pt idx="3185">
                  <c:v>510</c:v>
                </c:pt>
                <c:pt idx="3186">
                  <c:v>515</c:v>
                </c:pt>
                <c:pt idx="3187">
                  <c:v>540</c:v>
                </c:pt>
                <c:pt idx="3188">
                  <c:v>520</c:v>
                </c:pt>
                <c:pt idx="3189">
                  <c:v>555</c:v>
                </c:pt>
                <c:pt idx="3190">
                  <c:v>535</c:v>
                </c:pt>
                <c:pt idx="3191">
                  <c:v>525</c:v>
                </c:pt>
                <c:pt idx="3192">
                  <c:v>535</c:v>
                </c:pt>
                <c:pt idx="3193">
                  <c:v>520</c:v>
                </c:pt>
                <c:pt idx="3194">
                  <c:v>525</c:v>
                </c:pt>
                <c:pt idx="3195">
                  <c:v>515</c:v>
                </c:pt>
                <c:pt idx="3196">
                  <c:v>530</c:v>
                </c:pt>
                <c:pt idx="3197">
                  <c:v>525</c:v>
                </c:pt>
                <c:pt idx="3198">
                  <c:v>540</c:v>
                </c:pt>
                <c:pt idx="3199">
                  <c:v>525</c:v>
                </c:pt>
                <c:pt idx="3200">
                  <c:v>525</c:v>
                </c:pt>
                <c:pt idx="3201">
                  <c:v>530</c:v>
                </c:pt>
                <c:pt idx="3202">
                  <c:v>525</c:v>
                </c:pt>
                <c:pt idx="3203">
                  <c:v>520</c:v>
                </c:pt>
                <c:pt idx="3204">
                  <c:v>525</c:v>
                </c:pt>
                <c:pt idx="3205">
                  <c:v>540</c:v>
                </c:pt>
                <c:pt idx="3206">
                  <c:v>535</c:v>
                </c:pt>
                <c:pt idx="3207">
                  <c:v>545</c:v>
                </c:pt>
                <c:pt idx="3208">
                  <c:v>545</c:v>
                </c:pt>
                <c:pt idx="3209">
                  <c:v>540</c:v>
                </c:pt>
                <c:pt idx="3210">
                  <c:v>550</c:v>
                </c:pt>
                <c:pt idx="3211">
                  <c:v>550</c:v>
                </c:pt>
                <c:pt idx="3212">
                  <c:v>565</c:v>
                </c:pt>
                <c:pt idx="3213">
                  <c:v>585</c:v>
                </c:pt>
                <c:pt idx="3214">
                  <c:v>580</c:v>
                </c:pt>
                <c:pt idx="3215">
                  <c:v>565</c:v>
                </c:pt>
                <c:pt idx="3216">
                  <c:v>560</c:v>
                </c:pt>
                <c:pt idx="3217">
                  <c:v>540</c:v>
                </c:pt>
                <c:pt idx="3218">
                  <c:v>545</c:v>
                </c:pt>
                <c:pt idx="3219">
                  <c:v>560</c:v>
                </c:pt>
                <c:pt idx="3220">
                  <c:v>545</c:v>
                </c:pt>
                <c:pt idx="3221">
                  <c:v>535</c:v>
                </c:pt>
                <c:pt idx="3222">
                  <c:v>565</c:v>
                </c:pt>
                <c:pt idx="3223">
                  <c:v>555</c:v>
                </c:pt>
                <c:pt idx="3224">
                  <c:v>540</c:v>
                </c:pt>
                <c:pt idx="3225">
                  <c:v>555</c:v>
                </c:pt>
                <c:pt idx="3226">
                  <c:v>560</c:v>
                </c:pt>
                <c:pt idx="3227">
                  <c:v>530</c:v>
                </c:pt>
                <c:pt idx="3228">
                  <c:v>535</c:v>
                </c:pt>
                <c:pt idx="3229">
                  <c:v>530</c:v>
                </c:pt>
                <c:pt idx="3230">
                  <c:v>525</c:v>
                </c:pt>
                <c:pt idx="3231">
                  <c:v>515</c:v>
                </c:pt>
                <c:pt idx="3232">
                  <c:v>580</c:v>
                </c:pt>
                <c:pt idx="3233">
                  <c:v>550</c:v>
                </c:pt>
                <c:pt idx="3234">
                  <c:v>525</c:v>
                </c:pt>
                <c:pt idx="3235">
                  <c:v>530</c:v>
                </c:pt>
                <c:pt idx="3236">
                  <c:v>505</c:v>
                </c:pt>
                <c:pt idx="3237">
                  <c:v>520</c:v>
                </c:pt>
                <c:pt idx="3238">
                  <c:v>530</c:v>
                </c:pt>
                <c:pt idx="3239">
                  <c:v>510</c:v>
                </c:pt>
                <c:pt idx="3240">
                  <c:v>520</c:v>
                </c:pt>
                <c:pt idx="3241">
                  <c:v>510</c:v>
                </c:pt>
                <c:pt idx="3242">
                  <c:v>530</c:v>
                </c:pt>
                <c:pt idx="3243">
                  <c:v>525</c:v>
                </c:pt>
                <c:pt idx="3244">
                  <c:v>520</c:v>
                </c:pt>
                <c:pt idx="3245">
                  <c:v>515</c:v>
                </c:pt>
                <c:pt idx="3246">
                  <c:v>535</c:v>
                </c:pt>
                <c:pt idx="3247">
                  <c:v>515</c:v>
                </c:pt>
                <c:pt idx="3248">
                  <c:v>530</c:v>
                </c:pt>
                <c:pt idx="3249">
                  <c:v>510</c:v>
                </c:pt>
                <c:pt idx="3250">
                  <c:v>520</c:v>
                </c:pt>
                <c:pt idx="3251">
                  <c:v>525</c:v>
                </c:pt>
                <c:pt idx="3252">
                  <c:v>525</c:v>
                </c:pt>
                <c:pt idx="3253">
                  <c:v>520</c:v>
                </c:pt>
                <c:pt idx="3254">
                  <c:v>525</c:v>
                </c:pt>
                <c:pt idx="3255">
                  <c:v>525</c:v>
                </c:pt>
                <c:pt idx="3256">
                  <c:v>545</c:v>
                </c:pt>
                <c:pt idx="3257">
                  <c:v>525</c:v>
                </c:pt>
                <c:pt idx="3258">
                  <c:v>520</c:v>
                </c:pt>
                <c:pt idx="3259">
                  <c:v>520</c:v>
                </c:pt>
                <c:pt idx="3260">
                  <c:v>515</c:v>
                </c:pt>
                <c:pt idx="3261">
                  <c:v>515</c:v>
                </c:pt>
                <c:pt idx="3262">
                  <c:v>525</c:v>
                </c:pt>
                <c:pt idx="3263">
                  <c:v>540</c:v>
                </c:pt>
                <c:pt idx="3264">
                  <c:v>530</c:v>
                </c:pt>
                <c:pt idx="3265">
                  <c:v>515</c:v>
                </c:pt>
                <c:pt idx="3266">
                  <c:v>520</c:v>
                </c:pt>
                <c:pt idx="3267">
                  <c:v>530</c:v>
                </c:pt>
                <c:pt idx="3268">
                  <c:v>510</c:v>
                </c:pt>
                <c:pt idx="3269">
                  <c:v>515</c:v>
                </c:pt>
                <c:pt idx="3270">
                  <c:v>525</c:v>
                </c:pt>
                <c:pt idx="3271">
                  <c:v>515</c:v>
                </c:pt>
                <c:pt idx="3272">
                  <c:v>525</c:v>
                </c:pt>
                <c:pt idx="3273">
                  <c:v>525</c:v>
                </c:pt>
                <c:pt idx="3274">
                  <c:v>515</c:v>
                </c:pt>
                <c:pt idx="3275">
                  <c:v>515</c:v>
                </c:pt>
                <c:pt idx="3276">
                  <c:v>520</c:v>
                </c:pt>
                <c:pt idx="3277">
                  <c:v>515</c:v>
                </c:pt>
                <c:pt idx="3278">
                  <c:v>520</c:v>
                </c:pt>
                <c:pt idx="3279">
                  <c:v>520</c:v>
                </c:pt>
                <c:pt idx="3280">
                  <c:v>530</c:v>
                </c:pt>
                <c:pt idx="3281">
                  <c:v>530</c:v>
                </c:pt>
                <c:pt idx="3282">
                  <c:v>530</c:v>
                </c:pt>
                <c:pt idx="3283">
                  <c:v>525</c:v>
                </c:pt>
                <c:pt idx="3284">
                  <c:v>525</c:v>
                </c:pt>
                <c:pt idx="3285">
                  <c:v>525</c:v>
                </c:pt>
                <c:pt idx="3286">
                  <c:v>515</c:v>
                </c:pt>
                <c:pt idx="3287">
                  <c:v>540</c:v>
                </c:pt>
                <c:pt idx="3288">
                  <c:v>525</c:v>
                </c:pt>
                <c:pt idx="3289">
                  <c:v>510</c:v>
                </c:pt>
                <c:pt idx="3290">
                  <c:v>535</c:v>
                </c:pt>
                <c:pt idx="3291">
                  <c:v>525</c:v>
                </c:pt>
                <c:pt idx="3292">
                  <c:v>520</c:v>
                </c:pt>
                <c:pt idx="3293">
                  <c:v>525</c:v>
                </c:pt>
                <c:pt idx="3294">
                  <c:v>545</c:v>
                </c:pt>
                <c:pt idx="3295">
                  <c:v>515</c:v>
                </c:pt>
                <c:pt idx="3296">
                  <c:v>530</c:v>
                </c:pt>
                <c:pt idx="3297">
                  <c:v>525</c:v>
                </c:pt>
                <c:pt idx="3298">
                  <c:v>535</c:v>
                </c:pt>
                <c:pt idx="3299">
                  <c:v>525</c:v>
                </c:pt>
                <c:pt idx="3300">
                  <c:v>510</c:v>
                </c:pt>
                <c:pt idx="3301">
                  <c:v>530</c:v>
                </c:pt>
                <c:pt idx="3302">
                  <c:v>510</c:v>
                </c:pt>
                <c:pt idx="3303">
                  <c:v>515</c:v>
                </c:pt>
                <c:pt idx="3304">
                  <c:v>525</c:v>
                </c:pt>
                <c:pt idx="3305">
                  <c:v>530</c:v>
                </c:pt>
                <c:pt idx="3306">
                  <c:v>525</c:v>
                </c:pt>
                <c:pt idx="3307">
                  <c:v>530</c:v>
                </c:pt>
                <c:pt idx="3308">
                  <c:v>520</c:v>
                </c:pt>
                <c:pt idx="3309">
                  <c:v>540</c:v>
                </c:pt>
                <c:pt idx="3310">
                  <c:v>520</c:v>
                </c:pt>
                <c:pt idx="3311">
                  <c:v>520</c:v>
                </c:pt>
                <c:pt idx="3312">
                  <c:v>530</c:v>
                </c:pt>
                <c:pt idx="3313">
                  <c:v>520</c:v>
                </c:pt>
                <c:pt idx="3314">
                  <c:v>515</c:v>
                </c:pt>
                <c:pt idx="3315">
                  <c:v>535</c:v>
                </c:pt>
                <c:pt idx="3316">
                  <c:v>540</c:v>
                </c:pt>
                <c:pt idx="3317">
                  <c:v>530</c:v>
                </c:pt>
                <c:pt idx="3318">
                  <c:v>515</c:v>
                </c:pt>
                <c:pt idx="3319">
                  <c:v>515</c:v>
                </c:pt>
                <c:pt idx="3320">
                  <c:v>520</c:v>
                </c:pt>
                <c:pt idx="3321">
                  <c:v>510</c:v>
                </c:pt>
                <c:pt idx="3322">
                  <c:v>520</c:v>
                </c:pt>
                <c:pt idx="3323">
                  <c:v>525</c:v>
                </c:pt>
                <c:pt idx="3324">
                  <c:v>520</c:v>
                </c:pt>
                <c:pt idx="3325">
                  <c:v>520</c:v>
                </c:pt>
                <c:pt idx="3326">
                  <c:v>535</c:v>
                </c:pt>
                <c:pt idx="3327">
                  <c:v>525</c:v>
                </c:pt>
                <c:pt idx="3328">
                  <c:v>510</c:v>
                </c:pt>
                <c:pt idx="3329">
                  <c:v>535</c:v>
                </c:pt>
                <c:pt idx="3330">
                  <c:v>530</c:v>
                </c:pt>
                <c:pt idx="3331">
                  <c:v>515</c:v>
                </c:pt>
                <c:pt idx="3332">
                  <c:v>525</c:v>
                </c:pt>
                <c:pt idx="3333">
                  <c:v>535</c:v>
                </c:pt>
                <c:pt idx="3334">
                  <c:v>530</c:v>
                </c:pt>
                <c:pt idx="3335">
                  <c:v>515</c:v>
                </c:pt>
                <c:pt idx="3336">
                  <c:v>505</c:v>
                </c:pt>
                <c:pt idx="3337">
                  <c:v>515</c:v>
                </c:pt>
                <c:pt idx="3338">
                  <c:v>520</c:v>
                </c:pt>
                <c:pt idx="3339">
                  <c:v>515</c:v>
                </c:pt>
                <c:pt idx="3340">
                  <c:v>515</c:v>
                </c:pt>
                <c:pt idx="3341">
                  <c:v>525</c:v>
                </c:pt>
                <c:pt idx="3342">
                  <c:v>535</c:v>
                </c:pt>
                <c:pt idx="3343">
                  <c:v>525</c:v>
                </c:pt>
                <c:pt idx="3344">
                  <c:v>515</c:v>
                </c:pt>
                <c:pt idx="3345">
                  <c:v>520</c:v>
                </c:pt>
                <c:pt idx="3346">
                  <c:v>530</c:v>
                </c:pt>
                <c:pt idx="3347">
                  <c:v>525</c:v>
                </c:pt>
                <c:pt idx="3348">
                  <c:v>510</c:v>
                </c:pt>
                <c:pt idx="3349">
                  <c:v>525</c:v>
                </c:pt>
                <c:pt idx="3350">
                  <c:v>520</c:v>
                </c:pt>
                <c:pt idx="3351">
                  <c:v>530</c:v>
                </c:pt>
                <c:pt idx="3352">
                  <c:v>520</c:v>
                </c:pt>
                <c:pt idx="3353">
                  <c:v>530</c:v>
                </c:pt>
                <c:pt idx="3354">
                  <c:v>505</c:v>
                </c:pt>
                <c:pt idx="3355">
                  <c:v>525</c:v>
                </c:pt>
                <c:pt idx="3356">
                  <c:v>540</c:v>
                </c:pt>
                <c:pt idx="3357">
                  <c:v>530</c:v>
                </c:pt>
                <c:pt idx="3358">
                  <c:v>520</c:v>
                </c:pt>
                <c:pt idx="3359">
                  <c:v>535</c:v>
                </c:pt>
                <c:pt idx="3360">
                  <c:v>540</c:v>
                </c:pt>
                <c:pt idx="3361">
                  <c:v>535</c:v>
                </c:pt>
                <c:pt idx="3362">
                  <c:v>525</c:v>
                </c:pt>
                <c:pt idx="3363">
                  <c:v>525</c:v>
                </c:pt>
                <c:pt idx="3364">
                  <c:v>545</c:v>
                </c:pt>
                <c:pt idx="3365">
                  <c:v>530</c:v>
                </c:pt>
                <c:pt idx="3366">
                  <c:v>530</c:v>
                </c:pt>
                <c:pt idx="3367">
                  <c:v>540</c:v>
                </c:pt>
                <c:pt idx="3368">
                  <c:v>530</c:v>
                </c:pt>
                <c:pt idx="3369">
                  <c:v>520</c:v>
                </c:pt>
                <c:pt idx="3370">
                  <c:v>515</c:v>
                </c:pt>
                <c:pt idx="3371">
                  <c:v>535</c:v>
                </c:pt>
                <c:pt idx="3372">
                  <c:v>525</c:v>
                </c:pt>
                <c:pt idx="3373">
                  <c:v>525</c:v>
                </c:pt>
                <c:pt idx="3374">
                  <c:v>530</c:v>
                </c:pt>
                <c:pt idx="3375">
                  <c:v>530</c:v>
                </c:pt>
                <c:pt idx="3376">
                  <c:v>525</c:v>
                </c:pt>
                <c:pt idx="3377">
                  <c:v>515</c:v>
                </c:pt>
                <c:pt idx="3378">
                  <c:v>525</c:v>
                </c:pt>
                <c:pt idx="3379">
                  <c:v>525</c:v>
                </c:pt>
                <c:pt idx="3380">
                  <c:v>525</c:v>
                </c:pt>
                <c:pt idx="3381">
                  <c:v>525</c:v>
                </c:pt>
                <c:pt idx="3382">
                  <c:v>530</c:v>
                </c:pt>
                <c:pt idx="3383">
                  <c:v>525</c:v>
                </c:pt>
                <c:pt idx="3384">
                  <c:v>515</c:v>
                </c:pt>
                <c:pt idx="3385">
                  <c:v>520</c:v>
                </c:pt>
                <c:pt idx="3386">
                  <c:v>520</c:v>
                </c:pt>
                <c:pt idx="3387">
                  <c:v>515</c:v>
                </c:pt>
                <c:pt idx="3388">
                  <c:v>520</c:v>
                </c:pt>
                <c:pt idx="3389">
                  <c:v>530</c:v>
                </c:pt>
                <c:pt idx="3390">
                  <c:v>535</c:v>
                </c:pt>
                <c:pt idx="3391">
                  <c:v>520</c:v>
                </c:pt>
                <c:pt idx="3392">
                  <c:v>515</c:v>
                </c:pt>
                <c:pt idx="3393">
                  <c:v>530</c:v>
                </c:pt>
                <c:pt idx="3394">
                  <c:v>550</c:v>
                </c:pt>
                <c:pt idx="3395">
                  <c:v>530</c:v>
                </c:pt>
                <c:pt idx="3396">
                  <c:v>520</c:v>
                </c:pt>
                <c:pt idx="3397">
                  <c:v>525</c:v>
                </c:pt>
                <c:pt idx="3398">
                  <c:v>520</c:v>
                </c:pt>
                <c:pt idx="3399">
                  <c:v>515</c:v>
                </c:pt>
                <c:pt idx="3400">
                  <c:v>530</c:v>
                </c:pt>
                <c:pt idx="3401">
                  <c:v>525</c:v>
                </c:pt>
                <c:pt idx="3402">
                  <c:v>520</c:v>
                </c:pt>
                <c:pt idx="3403">
                  <c:v>515</c:v>
                </c:pt>
                <c:pt idx="3404">
                  <c:v>520</c:v>
                </c:pt>
                <c:pt idx="3405">
                  <c:v>530</c:v>
                </c:pt>
                <c:pt idx="3406">
                  <c:v>525</c:v>
                </c:pt>
                <c:pt idx="3407">
                  <c:v>520</c:v>
                </c:pt>
                <c:pt idx="3408">
                  <c:v>515</c:v>
                </c:pt>
                <c:pt idx="3409">
                  <c:v>510</c:v>
                </c:pt>
                <c:pt idx="3410">
                  <c:v>535</c:v>
                </c:pt>
                <c:pt idx="3411">
                  <c:v>515</c:v>
                </c:pt>
                <c:pt idx="3412">
                  <c:v>530</c:v>
                </c:pt>
                <c:pt idx="3413">
                  <c:v>530</c:v>
                </c:pt>
                <c:pt idx="3414">
                  <c:v>525</c:v>
                </c:pt>
                <c:pt idx="3415">
                  <c:v>525</c:v>
                </c:pt>
                <c:pt idx="3416">
                  <c:v>520</c:v>
                </c:pt>
                <c:pt idx="3417">
                  <c:v>525</c:v>
                </c:pt>
                <c:pt idx="3418">
                  <c:v>530</c:v>
                </c:pt>
                <c:pt idx="3419">
                  <c:v>500</c:v>
                </c:pt>
                <c:pt idx="3420">
                  <c:v>510</c:v>
                </c:pt>
                <c:pt idx="3421">
                  <c:v>530</c:v>
                </c:pt>
                <c:pt idx="3422">
                  <c:v>525</c:v>
                </c:pt>
                <c:pt idx="3423">
                  <c:v>530</c:v>
                </c:pt>
                <c:pt idx="3424">
                  <c:v>520</c:v>
                </c:pt>
                <c:pt idx="3425">
                  <c:v>530</c:v>
                </c:pt>
                <c:pt idx="3426">
                  <c:v>505</c:v>
                </c:pt>
                <c:pt idx="3427">
                  <c:v>515</c:v>
                </c:pt>
                <c:pt idx="3428">
                  <c:v>530</c:v>
                </c:pt>
                <c:pt idx="3429">
                  <c:v>530</c:v>
                </c:pt>
                <c:pt idx="3430">
                  <c:v>520</c:v>
                </c:pt>
                <c:pt idx="3431">
                  <c:v>510</c:v>
                </c:pt>
                <c:pt idx="3432">
                  <c:v>520</c:v>
                </c:pt>
                <c:pt idx="3433">
                  <c:v>520</c:v>
                </c:pt>
                <c:pt idx="3434">
                  <c:v>530</c:v>
                </c:pt>
                <c:pt idx="3435">
                  <c:v>530</c:v>
                </c:pt>
                <c:pt idx="3436">
                  <c:v>540</c:v>
                </c:pt>
                <c:pt idx="3437">
                  <c:v>525</c:v>
                </c:pt>
                <c:pt idx="3438">
                  <c:v>510</c:v>
                </c:pt>
                <c:pt idx="3439">
                  <c:v>510</c:v>
                </c:pt>
                <c:pt idx="3440">
                  <c:v>520</c:v>
                </c:pt>
                <c:pt idx="3441">
                  <c:v>520</c:v>
                </c:pt>
                <c:pt idx="3442">
                  <c:v>515</c:v>
                </c:pt>
                <c:pt idx="3443">
                  <c:v>520</c:v>
                </c:pt>
                <c:pt idx="3444">
                  <c:v>525</c:v>
                </c:pt>
                <c:pt idx="3445">
                  <c:v>535</c:v>
                </c:pt>
                <c:pt idx="3446">
                  <c:v>530</c:v>
                </c:pt>
                <c:pt idx="3447">
                  <c:v>525</c:v>
                </c:pt>
                <c:pt idx="3448">
                  <c:v>520</c:v>
                </c:pt>
                <c:pt idx="3449">
                  <c:v>515</c:v>
                </c:pt>
                <c:pt idx="3450">
                  <c:v>520</c:v>
                </c:pt>
                <c:pt idx="3451">
                  <c:v>515</c:v>
                </c:pt>
                <c:pt idx="3452">
                  <c:v>520</c:v>
                </c:pt>
                <c:pt idx="3453">
                  <c:v>520</c:v>
                </c:pt>
                <c:pt idx="3454">
                  <c:v>520</c:v>
                </c:pt>
                <c:pt idx="3455">
                  <c:v>515</c:v>
                </c:pt>
                <c:pt idx="3456">
                  <c:v>510</c:v>
                </c:pt>
                <c:pt idx="3457">
                  <c:v>520</c:v>
                </c:pt>
                <c:pt idx="3458">
                  <c:v>540</c:v>
                </c:pt>
                <c:pt idx="3459">
                  <c:v>520</c:v>
                </c:pt>
                <c:pt idx="3460">
                  <c:v>520</c:v>
                </c:pt>
                <c:pt idx="3461">
                  <c:v>510</c:v>
                </c:pt>
                <c:pt idx="3462">
                  <c:v>510</c:v>
                </c:pt>
                <c:pt idx="3463">
                  <c:v>520</c:v>
                </c:pt>
                <c:pt idx="3464">
                  <c:v>525</c:v>
                </c:pt>
                <c:pt idx="3465">
                  <c:v>515</c:v>
                </c:pt>
                <c:pt idx="3466">
                  <c:v>505</c:v>
                </c:pt>
                <c:pt idx="3467">
                  <c:v>520</c:v>
                </c:pt>
                <c:pt idx="3468">
                  <c:v>520</c:v>
                </c:pt>
                <c:pt idx="3469">
                  <c:v>510</c:v>
                </c:pt>
                <c:pt idx="3470">
                  <c:v>510</c:v>
                </c:pt>
                <c:pt idx="3471">
                  <c:v>530</c:v>
                </c:pt>
                <c:pt idx="3472">
                  <c:v>515</c:v>
                </c:pt>
                <c:pt idx="3473">
                  <c:v>520</c:v>
                </c:pt>
                <c:pt idx="3474">
                  <c:v>515</c:v>
                </c:pt>
                <c:pt idx="3475">
                  <c:v>540</c:v>
                </c:pt>
                <c:pt idx="3476">
                  <c:v>525</c:v>
                </c:pt>
                <c:pt idx="3477">
                  <c:v>525</c:v>
                </c:pt>
                <c:pt idx="3478">
                  <c:v>530</c:v>
                </c:pt>
                <c:pt idx="3479">
                  <c:v>535</c:v>
                </c:pt>
                <c:pt idx="3480">
                  <c:v>545</c:v>
                </c:pt>
                <c:pt idx="3481">
                  <c:v>525</c:v>
                </c:pt>
                <c:pt idx="3482">
                  <c:v>520</c:v>
                </c:pt>
                <c:pt idx="3483">
                  <c:v>525</c:v>
                </c:pt>
                <c:pt idx="3484">
                  <c:v>540</c:v>
                </c:pt>
                <c:pt idx="3485">
                  <c:v>520</c:v>
                </c:pt>
                <c:pt idx="3486">
                  <c:v>535</c:v>
                </c:pt>
                <c:pt idx="3487">
                  <c:v>540</c:v>
                </c:pt>
                <c:pt idx="3488">
                  <c:v>520</c:v>
                </c:pt>
                <c:pt idx="3489">
                  <c:v>515</c:v>
                </c:pt>
                <c:pt idx="3490">
                  <c:v>525</c:v>
                </c:pt>
                <c:pt idx="3491">
                  <c:v>525</c:v>
                </c:pt>
                <c:pt idx="3492">
                  <c:v>515</c:v>
                </c:pt>
                <c:pt idx="3493">
                  <c:v>520</c:v>
                </c:pt>
                <c:pt idx="3494">
                  <c:v>520</c:v>
                </c:pt>
                <c:pt idx="3495">
                  <c:v>520</c:v>
                </c:pt>
                <c:pt idx="3496">
                  <c:v>525</c:v>
                </c:pt>
                <c:pt idx="3497">
                  <c:v>515</c:v>
                </c:pt>
                <c:pt idx="3498">
                  <c:v>520</c:v>
                </c:pt>
                <c:pt idx="3499">
                  <c:v>530</c:v>
                </c:pt>
                <c:pt idx="3500">
                  <c:v>530</c:v>
                </c:pt>
                <c:pt idx="3501">
                  <c:v>515</c:v>
                </c:pt>
                <c:pt idx="3502">
                  <c:v>520</c:v>
                </c:pt>
                <c:pt idx="3503">
                  <c:v>530</c:v>
                </c:pt>
                <c:pt idx="3504">
                  <c:v>540</c:v>
                </c:pt>
                <c:pt idx="3505">
                  <c:v>530</c:v>
                </c:pt>
                <c:pt idx="3506">
                  <c:v>520</c:v>
                </c:pt>
                <c:pt idx="3507">
                  <c:v>530</c:v>
                </c:pt>
                <c:pt idx="3508">
                  <c:v>535</c:v>
                </c:pt>
                <c:pt idx="3509">
                  <c:v>530</c:v>
                </c:pt>
                <c:pt idx="3510">
                  <c:v>525</c:v>
                </c:pt>
                <c:pt idx="3511">
                  <c:v>525</c:v>
                </c:pt>
                <c:pt idx="3512">
                  <c:v>530</c:v>
                </c:pt>
                <c:pt idx="3513">
                  <c:v>535</c:v>
                </c:pt>
                <c:pt idx="3514">
                  <c:v>525</c:v>
                </c:pt>
                <c:pt idx="3515">
                  <c:v>530</c:v>
                </c:pt>
                <c:pt idx="3516">
                  <c:v>540</c:v>
                </c:pt>
                <c:pt idx="3517">
                  <c:v>525</c:v>
                </c:pt>
                <c:pt idx="3518">
                  <c:v>525</c:v>
                </c:pt>
                <c:pt idx="3519">
                  <c:v>530</c:v>
                </c:pt>
                <c:pt idx="3520">
                  <c:v>510</c:v>
                </c:pt>
                <c:pt idx="3521">
                  <c:v>515</c:v>
                </c:pt>
                <c:pt idx="3522">
                  <c:v>515</c:v>
                </c:pt>
                <c:pt idx="3523">
                  <c:v>520</c:v>
                </c:pt>
                <c:pt idx="3524">
                  <c:v>525</c:v>
                </c:pt>
                <c:pt idx="3525">
                  <c:v>515</c:v>
                </c:pt>
                <c:pt idx="3526">
                  <c:v>505</c:v>
                </c:pt>
                <c:pt idx="3527">
                  <c:v>520</c:v>
                </c:pt>
                <c:pt idx="3528">
                  <c:v>530</c:v>
                </c:pt>
                <c:pt idx="3529">
                  <c:v>540</c:v>
                </c:pt>
                <c:pt idx="3530">
                  <c:v>525</c:v>
                </c:pt>
                <c:pt idx="3531">
                  <c:v>520</c:v>
                </c:pt>
                <c:pt idx="3532">
                  <c:v>525</c:v>
                </c:pt>
                <c:pt idx="3533">
                  <c:v>540</c:v>
                </c:pt>
                <c:pt idx="3534">
                  <c:v>520</c:v>
                </c:pt>
                <c:pt idx="3535">
                  <c:v>530</c:v>
                </c:pt>
                <c:pt idx="3536">
                  <c:v>520</c:v>
                </c:pt>
                <c:pt idx="3537">
                  <c:v>515</c:v>
                </c:pt>
                <c:pt idx="3538">
                  <c:v>525</c:v>
                </c:pt>
                <c:pt idx="3539">
                  <c:v>515</c:v>
                </c:pt>
                <c:pt idx="3540">
                  <c:v>535</c:v>
                </c:pt>
                <c:pt idx="3541">
                  <c:v>555</c:v>
                </c:pt>
                <c:pt idx="3542">
                  <c:v>520</c:v>
                </c:pt>
                <c:pt idx="3543">
                  <c:v>510</c:v>
                </c:pt>
                <c:pt idx="3544">
                  <c:v>535</c:v>
                </c:pt>
                <c:pt idx="3545">
                  <c:v>535</c:v>
                </c:pt>
                <c:pt idx="3546">
                  <c:v>520</c:v>
                </c:pt>
                <c:pt idx="3547">
                  <c:v>525</c:v>
                </c:pt>
                <c:pt idx="3548">
                  <c:v>520</c:v>
                </c:pt>
                <c:pt idx="3549">
                  <c:v>520</c:v>
                </c:pt>
                <c:pt idx="3550">
                  <c:v>530</c:v>
                </c:pt>
                <c:pt idx="3551">
                  <c:v>530</c:v>
                </c:pt>
                <c:pt idx="3552">
                  <c:v>535</c:v>
                </c:pt>
                <c:pt idx="3553">
                  <c:v>545</c:v>
                </c:pt>
                <c:pt idx="3554">
                  <c:v>535</c:v>
                </c:pt>
                <c:pt idx="3555">
                  <c:v>525</c:v>
                </c:pt>
                <c:pt idx="3556">
                  <c:v>525</c:v>
                </c:pt>
                <c:pt idx="3557">
                  <c:v>535</c:v>
                </c:pt>
                <c:pt idx="3558">
                  <c:v>535</c:v>
                </c:pt>
                <c:pt idx="3559">
                  <c:v>530</c:v>
                </c:pt>
                <c:pt idx="3560">
                  <c:v>530</c:v>
                </c:pt>
                <c:pt idx="3561">
                  <c:v>530</c:v>
                </c:pt>
                <c:pt idx="3562">
                  <c:v>530</c:v>
                </c:pt>
                <c:pt idx="3563">
                  <c:v>525</c:v>
                </c:pt>
                <c:pt idx="3564">
                  <c:v>515</c:v>
                </c:pt>
                <c:pt idx="3565">
                  <c:v>525</c:v>
                </c:pt>
                <c:pt idx="3566">
                  <c:v>525</c:v>
                </c:pt>
                <c:pt idx="3567">
                  <c:v>520</c:v>
                </c:pt>
                <c:pt idx="3568">
                  <c:v>535</c:v>
                </c:pt>
                <c:pt idx="3569">
                  <c:v>560</c:v>
                </c:pt>
                <c:pt idx="3570">
                  <c:v>540</c:v>
                </c:pt>
                <c:pt idx="3571">
                  <c:v>515</c:v>
                </c:pt>
                <c:pt idx="3572">
                  <c:v>530</c:v>
                </c:pt>
                <c:pt idx="3573">
                  <c:v>530</c:v>
                </c:pt>
                <c:pt idx="3574">
                  <c:v>540</c:v>
                </c:pt>
                <c:pt idx="3575">
                  <c:v>525</c:v>
                </c:pt>
                <c:pt idx="3576">
                  <c:v>545</c:v>
                </c:pt>
                <c:pt idx="3577">
                  <c:v>530</c:v>
                </c:pt>
                <c:pt idx="3578">
                  <c:v>540</c:v>
                </c:pt>
                <c:pt idx="3579">
                  <c:v>560</c:v>
                </c:pt>
                <c:pt idx="3580">
                  <c:v>550</c:v>
                </c:pt>
                <c:pt idx="3581">
                  <c:v>550</c:v>
                </c:pt>
                <c:pt idx="3582">
                  <c:v>530</c:v>
                </c:pt>
                <c:pt idx="3583">
                  <c:v>550</c:v>
                </c:pt>
                <c:pt idx="3584">
                  <c:v>575</c:v>
                </c:pt>
                <c:pt idx="3585">
                  <c:v>575</c:v>
                </c:pt>
                <c:pt idx="3586">
                  <c:v>615</c:v>
                </c:pt>
                <c:pt idx="3587">
                  <c:v>560</c:v>
                </c:pt>
                <c:pt idx="3588">
                  <c:v>605</c:v>
                </c:pt>
                <c:pt idx="3589">
                  <c:v>600</c:v>
                </c:pt>
                <c:pt idx="3590">
                  <c:v>645</c:v>
                </c:pt>
                <c:pt idx="3591">
                  <c:v>660</c:v>
                </c:pt>
                <c:pt idx="3592">
                  <c:v>760</c:v>
                </c:pt>
                <c:pt idx="3593">
                  <c:v>755</c:v>
                </c:pt>
                <c:pt idx="3594">
                  <c:v>670</c:v>
                </c:pt>
                <c:pt idx="3595">
                  <c:v>715</c:v>
                </c:pt>
                <c:pt idx="3596">
                  <c:v>700</c:v>
                </c:pt>
                <c:pt idx="3597">
                  <c:v>730</c:v>
                </c:pt>
                <c:pt idx="3598">
                  <c:v>705</c:v>
                </c:pt>
                <c:pt idx="3599">
                  <c:v>710</c:v>
                </c:pt>
                <c:pt idx="3600">
                  <c:v>680</c:v>
                </c:pt>
                <c:pt idx="3601">
                  <c:v>745</c:v>
                </c:pt>
                <c:pt idx="3602">
                  <c:v>810</c:v>
                </c:pt>
                <c:pt idx="3603">
                  <c:v>735</c:v>
                </c:pt>
                <c:pt idx="3604">
                  <c:v>750</c:v>
                </c:pt>
                <c:pt idx="3605">
                  <c:v>755</c:v>
                </c:pt>
                <c:pt idx="3606">
                  <c:v>705</c:v>
                </c:pt>
                <c:pt idx="3607">
                  <c:v>705</c:v>
                </c:pt>
                <c:pt idx="3608">
                  <c:v>715</c:v>
                </c:pt>
                <c:pt idx="3609">
                  <c:v>715</c:v>
                </c:pt>
                <c:pt idx="3610">
                  <c:v>670</c:v>
                </c:pt>
                <c:pt idx="3611">
                  <c:v>645</c:v>
                </c:pt>
                <c:pt idx="3612">
                  <c:v>615</c:v>
                </c:pt>
                <c:pt idx="3613">
                  <c:v>605</c:v>
                </c:pt>
                <c:pt idx="3614">
                  <c:v>590</c:v>
                </c:pt>
                <c:pt idx="3615">
                  <c:v>585</c:v>
                </c:pt>
                <c:pt idx="3616">
                  <c:v>595</c:v>
                </c:pt>
                <c:pt idx="3617">
                  <c:v>610</c:v>
                </c:pt>
                <c:pt idx="3618">
                  <c:v>605</c:v>
                </c:pt>
                <c:pt idx="3619">
                  <c:v>580</c:v>
                </c:pt>
                <c:pt idx="3620">
                  <c:v>555</c:v>
                </c:pt>
                <c:pt idx="3621">
                  <c:v>560</c:v>
                </c:pt>
                <c:pt idx="3622">
                  <c:v>555</c:v>
                </c:pt>
                <c:pt idx="3623">
                  <c:v>545</c:v>
                </c:pt>
                <c:pt idx="3624">
                  <c:v>545</c:v>
                </c:pt>
                <c:pt idx="3625">
                  <c:v>540</c:v>
                </c:pt>
                <c:pt idx="3626">
                  <c:v>540</c:v>
                </c:pt>
                <c:pt idx="3627">
                  <c:v>535</c:v>
                </c:pt>
                <c:pt idx="3628">
                  <c:v>530</c:v>
                </c:pt>
                <c:pt idx="3629">
                  <c:v>535</c:v>
                </c:pt>
                <c:pt idx="3630">
                  <c:v>520</c:v>
                </c:pt>
                <c:pt idx="3631">
                  <c:v>535</c:v>
                </c:pt>
                <c:pt idx="3632">
                  <c:v>530</c:v>
                </c:pt>
                <c:pt idx="3633">
                  <c:v>530</c:v>
                </c:pt>
                <c:pt idx="3634">
                  <c:v>510</c:v>
                </c:pt>
                <c:pt idx="3635">
                  <c:v>515</c:v>
                </c:pt>
                <c:pt idx="3636">
                  <c:v>530</c:v>
                </c:pt>
                <c:pt idx="3637">
                  <c:v>525</c:v>
                </c:pt>
                <c:pt idx="3638">
                  <c:v>540</c:v>
                </c:pt>
                <c:pt idx="3639">
                  <c:v>540</c:v>
                </c:pt>
                <c:pt idx="3640">
                  <c:v>540</c:v>
                </c:pt>
                <c:pt idx="3641">
                  <c:v>515</c:v>
                </c:pt>
                <c:pt idx="3642">
                  <c:v>520</c:v>
                </c:pt>
                <c:pt idx="3643">
                  <c:v>530</c:v>
                </c:pt>
                <c:pt idx="3644">
                  <c:v>540</c:v>
                </c:pt>
                <c:pt idx="3645">
                  <c:v>530</c:v>
                </c:pt>
                <c:pt idx="3646">
                  <c:v>515</c:v>
                </c:pt>
                <c:pt idx="3647">
                  <c:v>520</c:v>
                </c:pt>
                <c:pt idx="3648">
                  <c:v>525</c:v>
                </c:pt>
                <c:pt idx="3649">
                  <c:v>535</c:v>
                </c:pt>
                <c:pt idx="3650">
                  <c:v>535</c:v>
                </c:pt>
                <c:pt idx="3651">
                  <c:v>550</c:v>
                </c:pt>
                <c:pt idx="3652">
                  <c:v>510</c:v>
                </c:pt>
                <c:pt idx="3653">
                  <c:v>520</c:v>
                </c:pt>
                <c:pt idx="3654">
                  <c:v>510</c:v>
                </c:pt>
                <c:pt idx="3655">
                  <c:v>515</c:v>
                </c:pt>
                <c:pt idx="3656">
                  <c:v>530</c:v>
                </c:pt>
                <c:pt idx="3657">
                  <c:v>525</c:v>
                </c:pt>
                <c:pt idx="3658">
                  <c:v>535</c:v>
                </c:pt>
                <c:pt idx="3659">
                  <c:v>530</c:v>
                </c:pt>
                <c:pt idx="3660">
                  <c:v>520</c:v>
                </c:pt>
                <c:pt idx="3661">
                  <c:v>530</c:v>
                </c:pt>
                <c:pt idx="3662">
                  <c:v>545</c:v>
                </c:pt>
                <c:pt idx="3663">
                  <c:v>510</c:v>
                </c:pt>
                <c:pt idx="3664">
                  <c:v>545</c:v>
                </c:pt>
                <c:pt idx="3665">
                  <c:v>545</c:v>
                </c:pt>
                <c:pt idx="3666">
                  <c:v>530</c:v>
                </c:pt>
                <c:pt idx="3667">
                  <c:v>530</c:v>
                </c:pt>
                <c:pt idx="3668">
                  <c:v>525</c:v>
                </c:pt>
                <c:pt idx="3669">
                  <c:v>535</c:v>
                </c:pt>
                <c:pt idx="3670">
                  <c:v>535</c:v>
                </c:pt>
                <c:pt idx="3671">
                  <c:v>530</c:v>
                </c:pt>
                <c:pt idx="3672">
                  <c:v>555</c:v>
                </c:pt>
                <c:pt idx="3673">
                  <c:v>540</c:v>
                </c:pt>
                <c:pt idx="3674">
                  <c:v>530</c:v>
                </c:pt>
                <c:pt idx="3675">
                  <c:v>530</c:v>
                </c:pt>
                <c:pt idx="3676">
                  <c:v>530</c:v>
                </c:pt>
                <c:pt idx="3677">
                  <c:v>525</c:v>
                </c:pt>
                <c:pt idx="3678">
                  <c:v>515</c:v>
                </c:pt>
                <c:pt idx="3679">
                  <c:v>515</c:v>
                </c:pt>
                <c:pt idx="3680">
                  <c:v>525</c:v>
                </c:pt>
                <c:pt idx="3681">
                  <c:v>545</c:v>
                </c:pt>
                <c:pt idx="3682">
                  <c:v>540</c:v>
                </c:pt>
                <c:pt idx="3683">
                  <c:v>520</c:v>
                </c:pt>
                <c:pt idx="3684">
                  <c:v>530</c:v>
                </c:pt>
                <c:pt idx="3685">
                  <c:v>555</c:v>
                </c:pt>
                <c:pt idx="3686">
                  <c:v>535</c:v>
                </c:pt>
                <c:pt idx="3687">
                  <c:v>545</c:v>
                </c:pt>
                <c:pt idx="3688">
                  <c:v>530</c:v>
                </c:pt>
                <c:pt idx="3689">
                  <c:v>535</c:v>
                </c:pt>
                <c:pt idx="3690">
                  <c:v>540</c:v>
                </c:pt>
                <c:pt idx="3691">
                  <c:v>520</c:v>
                </c:pt>
                <c:pt idx="3692">
                  <c:v>515</c:v>
                </c:pt>
                <c:pt idx="3693">
                  <c:v>530</c:v>
                </c:pt>
                <c:pt idx="3694">
                  <c:v>515</c:v>
                </c:pt>
                <c:pt idx="3695">
                  <c:v>525</c:v>
                </c:pt>
                <c:pt idx="3696">
                  <c:v>520</c:v>
                </c:pt>
                <c:pt idx="3697">
                  <c:v>515</c:v>
                </c:pt>
                <c:pt idx="3698">
                  <c:v>535</c:v>
                </c:pt>
                <c:pt idx="3699">
                  <c:v>545</c:v>
                </c:pt>
                <c:pt idx="3700">
                  <c:v>520</c:v>
                </c:pt>
                <c:pt idx="3701">
                  <c:v>515</c:v>
                </c:pt>
                <c:pt idx="3702">
                  <c:v>535</c:v>
                </c:pt>
                <c:pt idx="3703">
                  <c:v>520</c:v>
                </c:pt>
                <c:pt idx="3704">
                  <c:v>525</c:v>
                </c:pt>
                <c:pt idx="3705">
                  <c:v>535</c:v>
                </c:pt>
                <c:pt idx="3706">
                  <c:v>510</c:v>
                </c:pt>
                <c:pt idx="3707">
                  <c:v>535</c:v>
                </c:pt>
                <c:pt idx="3708">
                  <c:v>525</c:v>
                </c:pt>
                <c:pt idx="3709">
                  <c:v>530</c:v>
                </c:pt>
                <c:pt idx="3710">
                  <c:v>530</c:v>
                </c:pt>
                <c:pt idx="3711">
                  <c:v>520</c:v>
                </c:pt>
                <c:pt idx="3712">
                  <c:v>540</c:v>
                </c:pt>
                <c:pt idx="3713">
                  <c:v>525</c:v>
                </c:pt>
                <c:pt idx="3714">
                  <c:v>530</c:v>
                </c:pt>
                <c:pt idx="3715">
                  <c:v>530</c:v>
                </c:pt>
                <c:pt idx="3716">
                  <c:v>550</c:v>
                </c:pt>
                <c:pt idx="3717">
                  <c:v>570</c:v>
                </c:pt>
                <c:pt idx="3718">
                  <c:v>535</c:v>
                </c:pt>
                <c:pt idx="3719">
                  <c:v>545</c:v>
                </c:pt>
                <c:pt idx="3720">
                  <c:v>530</c:v>
                </c:pt>
                <c:pt idx="3721">
                  <c:v>565</c:v>
                </c:pt>
                <c:pt idx="3722">
                  <c:v>530</c:v>
                </c:pt>
                <c:pt idx="3723">
                  <c:v>540</c:v>
                </c:pt>
                <c:pt idx="3724">
                  <c:v>565</c:v>
                </c:pt>
                <c:pt idx="3725">
                  <c:v>540</c:v>
                </c:pt>
                <c:pt idx="3726">
                  <c:v>540</c:v>
                </c:pt>
                <c:pt idx="3727">
                  <c:v>545</c:v>
                </c:pt>
                <c:pt idx="3728">
                  <c:v>535</c:v>
                </c:pt>
                <c:pt idx="3729">
                  <c:v>525</c:v>
                </c:pt>
                <c:pt idx="3730">
                  <c:v>525</c:v>
                </c:pt>
                <c:pt idx="3731">
                  <c:v>530</c:v>
                </c:pt>
                <c:pt idx="3732">
                  <c:v>530</c:v>
                </c:pt>
                <c:pt idx="3733">
                  <c:v>530</c:v>
                </c:pt>
                <c:pt idx="3734">
                  <c:v>530</c:v>
                </c:pt>
                <c:pt idx="3735">
                  <c:v>530</c:v>
                </c:pt>
                <c:pt idx="3736">
                  <c:v>530</c:v>
                </c:pt>
                <c:pt idx="3737">
                  <c:v>540</c:v>
                </c:pt>
                <c:pt idx="3738">
                  <c:v>540</c:v>
                </c:pt>
                <c:pt idx="3739">
                  <c:v>540</c:v>
                </c:pt>
                <c:pt idx="3740">
                  <c:v>535</c:v>
                </c:pt>
                <c:pt idx="3741">
                  <c:v>525</c:v>
                </c:pt>
                <c:pt idx="3742">
                  <c:v>520</c:v>
                </c:pt>
                <c:pt idx="3743">
                  <c:v>520</c:v>
                </c:pt>
                <c:pt idx="3744">
                  <c:v>510</c:v>
                </c:pt>
                <c:pt idx="3745">
                  <c:v>525</c:v>
                </c:pt>
                <c:pt idx="3746">
                  <c:v>540</c:v>
                </c:pt>
                <c:pt idx="3747">
                  <c:v>530</c:v>
                </c:pt>
                <c:pt idx="3748">
                  <c:v>520</c:v>
                </c:pt>
                <c:pt idx="3749">
                  <c:v>510</c:v>
                </c:pt>
                <c:pt idx="3750">
                  <c:v>510</c:v>
                </c:pt>
                <c:pt idx="3751">
                  <c:v>520</c:v>
                </c:pt>
                <c:pt idx="3752">
                  <c:v>510</c:v>
                </c:pt>
                <c:pt idx="3753">
                  <c:v>530</c:v>
                </c:pt>
                <c:pt idx="3754">
                  <c:v>520</c:v>
                </c:pt>
                <c:pt idx="3755">
                  <c:v>500</c:v>
                </c:pt>
                <c:pt idx="3756">
                  <c:v>540</c:v>
                </c:pt>
                <c:pt idx="3757">
                  <c:v>545</c:v>
                </c:pt>
                <c:pt idx="3758">
                  <c:v>525</c:v>
                </c:pt>
                <c:pt idx="3759">
                  <c:v>540</c:v>
                </c:pt>
                <c:pt idx="3760">
                  <c:v>515</c:v>
                </c:pt>
                <c:pt idx="3761">
                  <c:v>520</c:v>
                </c:pt>
                <c:pt idx="3762">
                  <c:v>520</c:v>
                </c:pt>
                <c:pt idx="3763">
                  <c:v>510</c:v>
                </c:pt>
                <c:pt idx="3764">
                  <c:v>510</c:v>
                </c:pt>
                <c:pt idx="3765">
                  <c:v>515</c:v>
                </c:pt>
                <c:pt idx="3766">
                  <c:v>530</c:v>
                </c:pt>
                <c:pt idx="3767">
                  <c:v>530</c:v>
                </c:pt>
                <c:pt idx="3768">
                  <c:v>515</c:v>
                </c:pt>
                <c:pt idx="3769">
                  <c:v>515</c:v>
                </c:pt>
                <c:pt idx="3770">
                  <c:v>525</c:v>
                </c:pt>
                <c:pt idx="3771">
                  <c:v>525</c:v>
                </c:pt>
                <c:pt idx="3772">
                  <c:v>515</c:v>
                </c:pt>
                <c:pt idx="3773">
                  <c:v>535</c:v>
                </c:pt>
                <c:pt idx="3774">
                  <c:v>525</c:v>
                </c:pt>
                <c:pt idx="3775">
                  <c:v>520</c:v>
                </c:pt>
                <c:pt idx="3776">
                  <c:v>510</c:v>
                </c:pt>
                <c:pt idx="3777">
                  <c:v>515</c:v>
                </c:pt>
                <c:pt idx="3778">
                  <c:v>515</c:v>
                </c:pt>
                <c:pt idx="3779">
                  <c:v>520</c:v>
                </c:pt>
                <c:pt idx="3780">
                  <c:v>530</c:v>
                </c:pt>
                <c:pt idx="3781">
                  <c:v>540</c:v>
                </c:pt>
                <c:pt idx="3782">
                  <c:v>535</c:v>
                </c:pt>
                <c:pt idx="3783">
                  <c:v>540</c:v>
                </c:pt>
                <c:pt idx="3784">
                  <c:v>520</c:v>
                </c:pt>
                <c:pt idx="3785">
                  <c:v>525</c:v>
                </c:pt>
                <c:pt idx="3786">
                  <c:v>525</c:v>
                </c:pt>
                <c:pt idx="3787">
                  <c:v>520</c:v>
                </c:pt>
                <c:pt idx="3788">
                  <c:v>530</c:v>
                </c:pt>
                <c:pt idx="3789">
                  <c:v>530</c:v>
                </c:pt>
                <c:pt idx="3790">
                  <c:v>520</c:v>
                </c:pt>
                <c:pt idx="3791">
                  <c:v>540</c:v>
                </c:pt>
                <c:pt idx="3792">
                  <c:v>535</c:v>
                </c:pt>
                <c:pt idx="3793">
                  <c:v>520</c:v>
                </c:pt>
                <c:pt idx="3794">
                  <c:v>520</c:v>
                </c:pt>
                <c:pt idx="3795">
                  <c:v>520</c:v>
                </c:pt>
                <c:pt idx="3796">
                  <c:v>515</c:v>
                </c:pt>
                <c:pt idx="3797">
                  <c:v>520</c:v>
                </c:pt>
                <c:pt idx="3798">
                  <c:v>515</c:v>
                </c:pt>
                <c:pt idx="3799">
                  <c:v>520</c:v>
                </c:pt>
                <c:pt idx="3800">
                  <c:v>520</c:v>
                </c:pt>
                <c:pt idx="3801">
                  <c:v>525</c:v>
                </c:pt>
                <c:pt idx="3802">
                  <c:v>515</c:v>
                </c:pt>
                <c:pt idx="3803">
                  <c:v>505</c:v>
                </c:pt>
                <c:pt idx="3804">
                  <c:v>515</c:v>
                </c:pt>
                <c:pt idx="3805">
                  <c:v>525</c:v>
                </c:pt>
                <c:pt idx="3806">
                  <c:v>515</c:v>
                </c:pt>
                <c:pt idx="3807">
                  <c:v>535</c:v>
                </c:pt>
                <c:pt idx="3808">
                  <c:v>525</c:v>
                </c:pt>
                <c:pt idx="3809">
                  <c:v>530</c:v>
                </c:pt>
                <c:pt idx="3810">
                  <c:v>520</c:v>
                </c:pt>
                <c:pt idx="3811">
                  <c:v>510</c:v>
                </c:pt>
                <c:pt idx="3812">
                  <c:v>525</c:v>
                </c:pt>
                <c:pt idx="3813">
                  <c:v>505</c:v>
                </c:pt>
                <c:pt idx="3814">
                  <c:v>525</c:v>
                </c:pt>
                <c:pt idx="3815">
                  <c:v>530</c:v>
                </c:pt>
                <c:pt idx="3816">
                  <c:v>520</c:v>
                </c:pt>
                <c:pt idx="3817">
                  <c:v>530</c:v>
                </c:pt>
                <c:pt idx="3818">
                  <c:v>510</c:v>
                </c:pt>
                <c:pt idx="3819">
                  <c:v>520</c:v>
                </c:pt>
                <c:pt idx="3820">
                  <c:v>515</c:v>
                </c:pt>
                <c:pt idx="3821">
                  <c:v>520</c:v>
                </c:pt>
                <c:pt idx="3822">
                  <c:v>510</c:v>
                </c:pt>
                <c:pt idx="3823">
                  <c:v>510</c:v>
                </c:pt>
                <c:pt idx="3824">
                  <c:v>520</c:v>
                </c:pt>
                <c:pt idx="3825">
                  <c:v>510</c:v>
                </c:pt>
                <c:pt idx="3826">
                  <c:v>520</c:v>
                </c:pt>
                <c:pt idx="3827">
                  <c:v>530</c:v>
                </c:pt>
                <c:pt idx="3828">
                  <c:v>515</c:v>
                </c:pt>
                <c:pt idx="3829">
                  <c:v>535</c:v>
                </c:pt>
                <c:pt idx="3830">
                  <c:v>515</c:v>
                </c:pt>
                <c:pt idx="3831">
                  <c:v>525</c:v>
                </c:pt>
                <c:pt idx="3832">
                  <c:v>515</c:v>
                </c:pt>
                <c:pt idx="3833">
                  <c:v>520</c:v>
                </c:pt>
                <c:pt idx="3834">
                  <c:v>515</c:v>
                </c:pt>
                <c:pt idx="3835">
                  <c:v>530</c:v>
                </c:pt>
                <c:pt idx="3836">
                  <c:v>530</c:v>
                </c:pt>
                <c:pt idx="3837">
                  <c:v>520</c:v>
                </c:pt>
                <c:pt idx="3838">
                  <c:v>520</c:v>
                </c:pt>
                <c:pt idx="3839">
                  <c:v>520</c:v>
                </c:pt>
                <c:pt idx="3840">
                  <c:v>525</c:v>
                </c:pt>
                <c:pt idx="3841">
                  <c:v>510</c:v>
                </c:pt>
                <c:pt idx="3842">
                  <c:v>515</c:v>
                </c:pt>
                <c:pt idx="3843">
                  <c:v>520</c:v>
                </c:pt>
                <c:pt idx="3844">
                  <c:v>535</c:v>
                </c:pt>
                <c:pt idx="3845">
                  <c:v>520</c:v>
                </c:pt>
                <c:pt idx="3846">
                  <c:v>515</c:v>
                </c:pt>
                <c:pt idx="3847">
                  <c:v>525</c:v>
                </c:pt>
                <c:pt idx="3848">
                  <c:v>520</c:v>
                </c:pt>
                <c:pt idx="3849">
                  <c:v>515</c:v>
                </c:pt>
                <c:pt idx="3850">
                  <c:v>520</c:v>
                </c:pt>
                <c:pt idx="3851">
                  <c:v>525</c:v>
                </c:pt>
                <c:pt idx="3852">
                  <c:v>520</c:v>
                </c:pt>
                <c:pt idx="3853">
                  <c:v>525</c:v>
                </c:pt>
                <c:pt idx="3854">
                  <c:v>530</c:v>
                </c:pt>
                <c:pt idx="3855">
                  <c:v>525</c:v>
                </c:pt>
                <c:pt idx="3856">
                  <c:v>520</c:v>
                </c:pt>
                <c:pt idx="3857">
                  <c:v>515</c:v>
                </c:pt>
                <c:pt idx="3858">
                  <c:v>515</c:v>
                </c:pt>
                <c:pt idx="3859">
                  <c:v>510</c:v>
                </c:pt>
                <c:pt idx="3860">
                  <c:v>520</c:v>
                </c:pt>
                <c:pt idx="3861">
                  <c:v>530</c:v>
                </c:pt>
                <c:pt idx="3862">
                  <c:v>525</c:v>
                </c:pt>
                <c:pt idx="3863">
                  <c:v>515</c:v>
                </c:pt>
                <c:pt idx="3864">
                  <c:v>520</c:v>
                </c:pt>
                <c:pt idx="3865">
                  <c:v>515</c:v>
                </c:pt>
                <c:pt idx="3866">
                  <c:v>505</c:v>
                </c:pt>
                <c:pt idx="3867">
                  <c:v>540</c:v>
                </c:pt>
                <c:pt idx="3868">
                  <c:v>540</c:v>
                </c:pt>
                <c:pt idx="3869">
                  <c:v>520</c:v>
                </c:pt>
                <c:pt idx="3870">
                  <c:v>535</c:v>
                </c:pt>
                <c:pt idx="3871">
                  <c:v>530</c:v>
                </c:pt>
                <c:pt idx="3872">
                  <c:v>550</c:v>
                </c:pt>
                <c:pt idx="3873">
                  <c:v>550</c:v>
                </c:pt>
                <c:pt idx="3874">
                  <c:v>535</c:v>
                </c:pt>
                <c:pt idx="3875">
                  <c:v>525</c:v>
                </c:pt>
                <c:pt idx="3876">
                  <c:v>510</c:v>
                </c:pt>
                <c:pt idx="3877">
                  <c:v>540</c:v>
                </c:pt>
                <c:pt idx="3878">
                  <c:v>525</c:v>
                </c:pt>
                <c:pt idx="3879">
                  <c:v>530</c:v>
                </c:pt>
                <c:pt idx="3880">
                  <c:v>585</c:v>
                </c:pt>
                <c:pt idx="3881">
                  <c:v>555</c:v>
                </c:pt>
                <c:pt idx="3882">
                  <c:v>550</c:v>
                </c:pt>
                <c:pt idx="3883">
                  <c:v>610</c:v>
                </c:pt>
                <c:pt idx="3884">
                  <c:v>585</c:v>
                </c:pt>
                <c:pt idx="3885">
                  <c:v>575</c:v>
                </c:pt>
                <c:pt idx="3886">
                  <c:v>590</c:v>
                </c:pt>
                <c:pt idx="3887">
                  <c:v>585</c:v>
                </c:pt>
                <c:pt idx="3888">
                  <c:v>610</c:v>
                </c:pt>
                <c:pt idx="3889">
                  <c:v>615</c:v>
                </c:pt>
                <c:pt idx="3890">
                  <c:v>605</c:v>
                </c:pt>
                <c:pt idx="3891">
                  <c:v>615</c:v>
                </c:pt>
                <c:pt idx="3892">
                  <c:v>640</c:v>
                </c:pt>
                <c:pt idx="3893">
                  <c:v>635</c:v>
                </c:pt>
                <c:pt idx="3894">
                  <c:v>605</c:v>
                </c:pt>
                <c:pt idx="3895">
                  <c:v>605</c:v>
                </c:pt>
                <c:pt idx="3896">
                  <c:v>605</c:v>
                </c:pt>
                <c:pt idx="3897">
                  <c:v>665</c:v>
                </c:pt>
                <c:pt idx="3898">
                  <c:v>665</c:v>
                </c:pt>
                <c:pt idx="3899">
                  <c:v>625</c:v>
                </c:pt>
                <c:pt idx="3900">
                  <c:v>615</c:v>
                </c:pt>
                <c:pt idx="3901">
                  <c:v>590</c:v>
                </c:pt>
                <c:pt idx="3902">
                  <c:v>625</c:v>
                </c:pt>
                <c:pt idx="3903">
                  <c:v>635</c:v>
                </c:pt>
                <c:pt idx="3904">
                  <c:v>640</c:v>
                </c:pt>
                <c:pt idx="3905">
                  <c:v>620</c:v>
                </c:pt>
                <c:pt idx="3906">
                  <c:v>605</c:v>
                </c:pt>
                <c:pt idx="3907">
                  <c:v>615</c:v>
                </c:pt>
                <c:pt idx="3908">
                  <c:v>605</c:v>
                </c:pt>
                <c:pt idx="3909">
                  <c:v>610</c:v>
                </c:pt>
                <c:pt idx="3910">
                  <c:v>580</c:v>
                </c:pt>
                <c:pt idx="3911">
                  <c:v>565</c:v>
                </c:pt>
                <c:pt idx="3912">
                  <c:v>590</c:v>
                </c:pt>
                <c:pt idx="3913">
                  <c:v>560</c:v>
                </c:pt>
                <c:pt idx="3914">
                  <c:v>555</c:v>
                </c:pt>
                <c:pt idx="3915">
                  <c:v>565</c:v>
                </c:pt>
                <c:pt idx="3916">
                  <c:v>555</c:v>
                </c:pt>
                <c:pt idx="3917">
                  <c:v>545</c:v>
                </c:pt>
                <c:pt idx="3918">
                  <c:v>535</c:v>
                </c:pt>
                <c:pt idx="3919">
                  <c:v>560</c:v>
                </c:pt>
                <c:pt idx="3920">
                  <c:v>550</c:v>
                </c:pt>
                <c:pt idx="3921">
                  <c:v>525</c:v>
                </c:pt>
                <c:pt idx="3922">
                  <c:v>530</c:v>
                </c:pt>
                <c:pt idx="3923">
                  <c:v>520</c:v>
                </c:pt>
                <c:pt idx="3924">
                  <c:v>515</c:v>
                </c:pt>
                <c:pt idx="3925">
                  <c:v>525</c:v>
                </c:pt>
                <c:pt idx="3926">
                  <c:v>510</c:v>
                </c:pt>
                <c:pt idx="3927">
                  <c:v>525</c:v>
                </c:pt>
                <c:pt idx="3928">
                  <c:v>525</c:v>
                </c:pt>
                <c:pt idx="3929">
                  <c:v>520</c:v>
                </c:pt>
                <c:pt idx="3930">
                  <c:v>550</c:v>
                </c:pt>
                <c:pt idx="3931">
                  <c:v>525</c:v>
                </c:pt>
                <c:pt idx="3932">
                  <c:v>525</c:v>
                </c:pt>
                <c:pt idx="3933">
                  <c:v>520</c:v>
                </c:pt>
                <c:pt idx="3934">
                  <c:v>510</c:v>
                </c:pt>
                <c:pt idx="3935">
                  <c:v>530</c:v>
                </c:pt>
                <c:pt idx="3936">
                  <c:v>500</c:v>
                </c:pt>
                <c:pt idx="3937">
                  <c:v>525</c:v>
                </c:pt>
                <c:pt idx="3938">
                  <c:v>515</c:v>
                </c:pt>
                <c:pt idx="3939">
                  <c:v>525</c:v>
                </c:pt>
                <c:pt idx="3940">
                  <c:v>530</c:v>
                </c:pt>
                <c:pt idx="3941">
                  <c:v>525</c:v>
                </c:pt>
                <c:pt idx="3942">
                  <c:v>525</c:v>
                </c:pt>
                <c:pt idx="3943">
                  <c:v>515</c:v>
                </c:pt>
                <c:pt idx="3944">
                  <c:v>525</c:v>
                </c:pt>
                <c:pt idx="3945">
                  <c:v>550</c:v>
                </c:pt>
                <c:pt idx="3946">
                  <c:v>530</c:v>
                </c:pt>
                <c:pt idx="3947">
                  <c:v>520</c:v>
                </c:pt>
                <c:pt idx="3948">
                  <c:v>525</c:v>
                </c:pt>
                <c:pt idx="3949">
                  <c:v>520</c:v>
                </c:pt>
                <c:pt idx="3950">
                  <c:v>540</c:v>
                </c:pt>
                <c:pt idx="3951">
                  <c:v>530</c:v>
                </c:pt>
                <c:pt idx="3952">
                  <c:v>525</c:v>
                </c:pt>
                <c:pt idx="3953">
                  <c:v>520</c:v>
                </c:pt>
                <c:pt idx="3954">
                  <c:v>530</c:v>
                </c:pt>
                <c:pt idx="3955">
                  <c:v>520</c:v>
                </c:pt>
                <c:pt idx="3956">
                  <c:v>530</c:v>
                </c:pt>
                <c:pt idx="3957">
                  <c:v>525</c:v>
                </c:pt>
                <c:pt idx="3958">
                  <c:v>530</c:v>
                </c:pt>
                <c:pt idx="3959">
                  <c:v>525</c:v>
                </c:pt>
                <c:pt idx="3960">
                  <c:v>520</c:v>
                </c:pt>
                <c:pt idx="3961">
                  <c:v>530</c:v>
                </c:pt>
                <c:pt idx="3962">
                  <c:v>525</c:v>
                </c:pt>
                <c:pt idx="3963">
                  <c:v>515</c:v>
                </c:pt>
                <c:pt idx="3964">
                  <c:v>510</c:v>
                </c:pt>
                <c:pt idx="3965">
                  <c:v>530</c:v>
                </c:pt>
                <c:pt idx="3966">
                  <c:v>530</c:v>
                </c:pt>
                <c:pt idx="3967">
                  <c:v>525</c:v>
                </c:pt>
                <c:pt idx="3968">
                  <c:v>525</c:v>
                </c:pt>
                <c:pt idx="3969">
                  <c:v>525</c:v>
                </c:pt>
                <c:pt idx="3970">
                  <c:v>520</c:v>
                </c:pt>
                <c:pt idx="3971">
                  <c:v>510</c:v>
                </c:pt>
                <c:pt idx="3972">
                  <c:v>525</c:v>
                </c:pt>
                <c:pt idx="3973">
                  <c:v>520</c:v>
                </c:pt>
                <c:pt idx="3974">
                  <c:v>525</c:v>
                </c:pt>
                <c:pt idx="3975">
                  <c:v>535</c:v>
                </c:pt>
                <c:pt idx="3976">
                  <c:v>520</c:v>
                </c:pt>
                <c:pt idx="3977">
                  <c:v>530</c:v>
                </c:pt>
                <c:pt idx="3978">
                  <c:v>520</c:v>
                </c:pt>
                <c:pt idx="3979">
                  <c:v>520</c:v>
                </c:pt>
                <c:pt idx="3980">
                  <c:v>525</c:v>
                </c:pt>
                <c:pt idx="3981">
                  <c:v>530</c:v>
                </c:pt>
                <c:pt idx="3982">
                  <c:v>520</c:v>
                </c:pt>
                <c:pt idx="3983">
                  <c:v>515</c:v>
                </c:pt>
                <c:pt idx="3984">
                  <c:v>510</c:v>
                </c:pt>
                <c:pt idx="3985">
                  <c:v>505</c:v>
                </c:pt>
                <c:pt idx="3986">
                  <c:v>515</c:v>
                </c:pt>
                <c:pt idx="3987">
                  <c:v>520</c:v>
                </c:pt>
                <c:pt idx="3988">
                  <c:v>530</c:v>
                </c:pt>
                <c:pt idx="3989">
                  <c:v>520</c:v>
                </c:pt>
                <c:pt idx="3990">
                  <c:v>520</c:v>
                </c:pt>
                <c:pt idx="3991">
                  <c:v>525</c:v>
                </c:pt>
                <c:pt idx="3992">
                  <c:v>530</c:v>
                </c:pt>
                <c:pt idx="3993">
                  <c:v>510</c:v>
                </c:pt>
                <c:pt idx="3994">
                  <c:v>510</c:v>
                </c:pt>
                <c:pt idx="3995">
                  <c:v>510</c:v>
                </c:pt>
                <c:pt idx="3996">
                  <c:v>525</c:v>
                </c:pt>
                <c:pt idx="3997">
                  <c:v>555</c:v>
                </c:pt>
                <c:pt idx="3998">
                  <c:v>515</c:v>
                </c:pt>
                <c:pt idx="3999">
                  <c:v>530</c:v>
                </c:pt>
                <c:pt idx="4000">
                  <c:v>535</c:v>
                </c:pt>
                <c:pt idx="4001">
                  <c:v>515</c:v>
                </c:pt>
                <c:pt idx="4002">
                  <c:v>520</c:v>
                </c:pt>
                <c:pt idx="4003">
                  <c:v>505</c:v>
                </c:pt>
                <c:pt idx="4004">
                  <c:v>505</c:v>
                </c:pt>
                <c:pt idx="4005">
                  <c:v>515</c:v>
                </c:pt>
                <c:pt idx="4006">
                  <c:v>510</c:v>
                </c:pt>
                <c:pt idx="4007">
                  <c:v>520</c:v>
                </c:pt>
                <c:pt idx="4008">
                  <c:v>525</c:v>
                </c:pt>
                <c:pt idx="4009">
                  <c:v>510</c:v>
                </c:pt>
                <c:pt idx="4010">
                  <c:v>520</c:v>
                </c:pt>
                <c:pt idx="4011">
                  <c:v>505</c:v>
                </c:pt>
                <c:pt idx="4012">
                  <c:v>510</c:v>
                </c:pt>
                <c:pt idx="4013">
                  <c:v>510</c:v>
                </c:pt>
                <c:pt idx="4014">
                  <c:v>510</c:v>
                </c:pt>
                <c:pt idx="4015">
                  <c:v>535</c:v>
                </c:pt>
                <c:pt idx="4016">
                  <c:v>525</c:v>
                </c:pt>
                <c:pt idx="4017">
                  <c:v>525</c:v>
                </c:pt>
                <c:pt idx="4018">
                  <c:v>515</c:v>
                </c:pt>
                <c:pt idx="4019">
                  <c:v>515</c:v>
                </c:pt>
                <c:pt idx="4020">
                  <c:v>530</c:v>
                </c:pt>
                <c:pt idx="4021">
                  <c:v>525</c:v>
                </c:pt>
                <c:pt idx="4022">
                  <c:v>525</c:v>
                </c:pt>
                <c:pt idx="4023">
                  <c:v>515</c:v>
                </c:pt>
                <c:pt idx="4024">
                  <c:v>520</c:v>
                </c:pt>
                <c:pt idx="4025">
                  <c:v>520</c:v>
                </c:pt>
                <c:pt idx="4026">
                  <c:v>510</c:v>
                </c:pt>
                <c:pt idx="4027">
                  <c:v>520</c:v>
                </c:pt>
                <c:pt idx="4028">
                  <c:v>520</c:v>
                </c:pt>
                <c:pt idx="4029">
                  <c:v>530</c:v>
                </c:pt>
                <c:pt idx="4030">
                  <c:v>520</c:v>
                </c:pt>
                <c:pt idx="4031">
                  <c:v>505</c:v>
                </c:pt>
                <c:pt idx="4032">
                  <c:v>515</c:v>
                </c:pt>
                <c:pt idx="4033">
                  <c:v>515</c:v>
                </c:pt>
                <c:pt idx="4034">
                  <c:v>525</c:v>
                </c:pt>
                <c:pt idx="4035">
                  <c:v>520</c:v>
                </c:pt>
                <c:pt idx="4036">
                  <c:v>520</c:v>
                </c:pt>
                <c:pt idx="4037">
                  <c:v>535</c:v>
                </c:pt>
                <c:pt idx="4038">
                  <c:v>525</c:v>
                </c:pt>
                <c:pt idx="4039">
                  <c:v>510</c:v>
                </c:pt>
                <c:pt idx="4040">
                  <c:v>525</c:v>
                </c:pt>
                <c:pt idx="4041">
                  <c:v>520</c:v>
                </c:pt>
                <c:pt idx="4042">
                  <c:v>530</c:v>
                </c:pt>
                <c:pt idx="4043">
                  <c:v>510</c:v>
                </c:pt>
                <c:pt idx="4044">
                  <c:v>535</c:v>
                </c:pt>
                <c:pt idx="4045">
                  <c:v>540</c:v>
                </c:pt>
                <c:pt idx="4046">
                  <c:v>530</c:v>
                </c:pt>
                <c:pt idx="4047">
                  <c:v>520</c:v>
                </c:pt>
                <c:pt idx="4048">
                  <c:v>535</c:v>
                </c:pt>
                <c:pt idx="4049">
                  <c:v>515</c:v>
                </c:pt>
                <c:pt idx="4050">
                  <c:v>500</c:v>
                </c:pt>
                <c:pt idx="4051">
                  <c:v>520</c:v>
                </c:pt>
                <c:pt idx="4052">
                  <c:v>515</c:v>
                </c:pt>
                <c:pt idx="4053">
                  <c:v>505</c:v>
                </c:pt>
                <c:pt idx="4054">
                  <c:v>505</c:v>
                </c:pt>
                <c:pt idx="4055">
                  <c:v>530</c:v>
                </c:pt>
                <c:pt idx="4056">
                  <c:v>510</c:v>
                </c:pt>
                <c:pt idx="4057">
                  <c:v>510</c:v>
                </c:pt>
                <c:pt idx="4058">
                  <c:v>515</c:v>
                </c:pt>
                <c:pt idx="4059">
                  <c:v>540</c:v>
                </c:pt>
                <c:pt idx="4060">
                  <c:v>525</c:v>
                </c:pt>
                <c:pt idx="4061">
                  <c:v>510</c:v>
                </c:pt>
                <c:pt idx="4062">
                  <c:v>515</c:v>
                </c:pt>
                <c:pt idx="4063">
                  <c:v>510</c:v>
                </c:pt>
                <c:pt idx="4064">
                  <c:v>515</c:v>
                </c:pt>
                <c:pt idx="4065">
                  <c:v>535</c:v>
                </c:pt>
                <c:pt idx="4066">
                  <c:v>530</c:v>
                </c:pt>
                <c:pt idx="4067">
                  <c:v>520</c:v>
                </c:pt>
                <c:pt idx="4068">
                  <c:v>515</c:v>
                </c:pt>
                <c:pt idx="4069">
                  <c:v>520</c:v>
                </c:pt>
                <c:pt idx="4070">
                  <c:v>525</c:v>
                </c:pt>
                <c:pt idx="4071">
                  <c:v>525</c:v>
                </c:pt>
                <c:pt idx="4072">
                  <c:v>525</c:v>
                </c:pt>
                <c:pt idx="4073">
                  <c:v>515</c:v>
                </c:pt>
                <c:pt idx="4074">
                  <c:v>530</c:v>
                </c:pt>
                <c:pt idx="4075">
                  <c:v>530</c:v>
                </c:pt>
                <c:pt idx="4076">
                  <c:v>515</c:v>
                </c:pt>
                <c:pt idx="4077">
                  <c:v>515</c:v>
                </c:pt>
                <c:pt idx="4078">
                  <c:v>525</c:v>
                </c:pt>
                <c:pt idx="4079">
                  <c:v>530</c:v>
                </c:pt>
                <c:pt idx="4080">
                  <c:v>530</c:v>
                </c:pt>
                <c:pt idx="4081">
                  <c:v>530</c:v>
                </c:pt>
                <c:pt idx="4082">
                  <c:v>530</c:v>
                </c:pt>
                <c:pt idx="4083">
                  <c:v>545</c:v>
                </c:pt>
                <c:pt idx="4084">
                  <c:v>540</c:v>
                </c:pt>
                <c:pt idx="4085">
                  <c:v>545</c:v>
                </c:pt>
                <c:pt idx="4086">
                  <c:v>540</c:v>
                </c:pt>
                <c:pt idx="4087">
                  <c:v>535</c:v>
                </c:pt>
                <c:pt idx="4088">
                  <c:v>540</c:v>
                </c:pt>
                <c:pt idx="4089">
                  <c:v>550</c:v>
                </c:pt>
                <c:pt idx="4090">
                  <c:v>585</c:v>
                </c:pt>
                <c:pt idx="4091">
                  <c:v>575</c:v>
                </c:pt>
                <c:pt idx="4092">
                  <c:v>560</c:v>
                </c:pt>
                <c:pt idx="4093">
                  <c:v>560</c:v>
                </c:pt>
                <c:pt idx="4094">
                  <c:v>555</c:v>
                </c:pt>
                <c:pt idx="4095">
                  <c:v>560</c:v>
                </c:pt>
                <c:pt idx="4096">
                  <c:v>595</c:v>
                </c:pt>
                <c:pt idx="4097">
                  <c:v>560</c:v>
                </c:pt>
                <c:pt idx="4098">
                  <c:v>550</c:v>
                </c:pt>
                <c:pt idx="4099">
                  <c:v>535</c:v>
                </c:pt>
                <c:pt idx="4100">
                  <c:v>535</c:v>
                </c:pt>
                <c:pt idx="4101">
                  <c:v>520</c:v>
                </c:pt>
                <c:pt idx="4102">
                  <c:v>550</c:v>
                </c:pt>
                <c:pt idx="4103">
                  <c:v>570</c:v>
                </c:pt>
                <c:pt idx="4104">
                  <c:v>540</c:v>
                </c:pt>
                <c:pt idx="4105">
                  <c:v>535</c:v>
                </c:pt>
                <c:pt idx="4106">
                  <c:v>545</c:v>
                </c:pt>
                <c:pt idx="4107">
                  <c:v>545</c:v>
                </c:pt>
                <c:pt idx="4108">
                  <c:v>545</c:v>
                </c:pt>
                <c:pt idx="4109">
                  <c:v>540</c:v>
                </c:pt>
                <c:pt idx="4110">
                  <c:v>550</c:v>
                </c:pt>
                <c:pt idx="4111">
                  <c:v>545</c:v>
                </c:pt>
                <c:pt idx="4112">
                  <c:v>530</c:v>
                </c:pt>
                <c:pt idx="4113">
                  <c:v>530</c:v>
                </c:pt>
                <c:pt idx="4114">
                  <c:v>520</c:v>
                </c:pt>
                <c:pt idx="4115">
                  <c:v>520</c:v>
                </c:pt>
                <c:pt idx="4116">
                  <c:v>530</c:v>
                </c:pt>
                <c:pt idx="4117">
                  <c:v>520</c:v>
                </c:pt>
                <c:pt idx="4118">
                  <c:v>525</c:v>
                </c:pt>
                <c:pt idx="4119">
                  <c:v>530</c:v>
                </c:pt>
                <c:pt idx="4120">
                  <c:v>515</c:v>
                </c:pt>
                <c:pt idx="4121">
                  <c:v>515</c:v>
                </c:pt>
                <c:pt idx="4122">
                  <c:v>530</c:v>
                </c:pt>
                <c:pt idx="4123">
                  <c:v>505</c:v>
                </c:pt>
                <c:pt idx="4124">
                  <c:v>515</c:v>
                </c:pt>
                <c:pt idx="4125">
                  <c:v>525</c:v>
                </c:pt>
                <c:pt idx="4126">
                  <c:v>520</c:v>
                </c:pt>
                <c:pt idx="4127">
                  <c:v>515</c:v>
                </c:pt>
                <c:pt idx="4128">
                  <c:v>515</c:v>
                </c:pt>
                <c:pt idx="4129">
                  <c:v>530</c:v>
                </c:pt>
                <c:pt idx="4130">
                  <c:v>530</c:v>
                </c:pt>
                <c:pt idx="4131">
                  <c:v>520</c:v>
                </c:pt>
                <c:pt idx="4132">
                  <c:v>505</c:v>
                </c:pt>
                <c:pt idx="4133">
                  <c:v>515</c:v>
                </c:pt>
                <c:pt idx="4134">
                  <c:v>520</c:v>
                </c:pt>
                <c:pt idx="4135">
                  <c:v>520</c:v>
                </c:pt>
                <c:pt idx="4136">
                  <c:v>525</c:v>
                </c:pt>
                <c:pt idx="4137">
                  <c:v>525</c:v>
                </c:pt>
                <c:pt idx="4138">
                  <c:v>525</c:v>
                </c:pt>
                <c:pt idx="4139">
                  <c:v>510</c:v>
                </c:pt>
                <c:pt idx="4140">
                  <c:v>515</c:v>
                </c:pt>
                <c:pt idx="4141">
                  <c:v>520</c:v>
                </c:pt>
                <c:pt idx="4142">
                  <c:v>525</c:v>
                </c:pt>
                <c:pt idx="4143">
                  <c:v>525</c:v>
                </c:pt>
                <c:pt idx="4144">
                  <c:v>520</c:v>
                </c:pt>
                <c:pt idx="4145">
                  <c:v>520</c:v>
                </c:pt>
                <c:pt idx="4146">
                  <c:v>525</c:v>
                </c:pt>
                <c:pt idx="4147">
                  <c:v>525</c:v>
                </c:pt>
                <c:pt idx="4148">
                  <c:v>525</c:v>
                </c:pt>
                <c:pt idx="4149">
                  <c:v>525</c:v>
                </c:pt>
                <c:pt idx="4150">
                  <c:v>525</c:v>
                </c:pt>
                <c:pt idx="4151">
                  <c:v>530</c:v>
                </c:pt>
                <c:pt idx="4152">
                  <c:v>515</c:v>
                </c:pt>
                <c:pt idx="4153">
                  <c:v>515</c:v>
                </c:pt>
                <c:pt idx="4154">
                  <c:v>515</c:v>
                </c:pt>
                <c:pt idx="4155">
                  <c:v>525</c:v>
                </c:pt>
                <c:pt idx="4156">
                  <c:v>515</c:v>
                </c:pt>
                <c:pt idx="4157">
                  <c:v>525</c:v>
                </c:pt>
                <c:pt idx="4158">
                  <c:v>520</c:v>
                </c:pt>
                <c:pt idx="4159">
                  <c:v>510</c:v>
                </c:pt>
                <c:pt idx="4160">
                  <c:v>510</c:v>
                </c:pt>
                <c:pt idx="4161">
                  <c:v>525</c:v>
                </c:pt>
                <c:pt idx="4162">
                  <c:v>520</c:v>
                </c:pt>
                <c:pt idx="4163">
                  <c:v>525</c:v>
                </c:pt>
                <c:pt idx="4164">
                  <c:v>510</c:v>
                </c:pt>
                <c:pt idx="4165">
                  <c:v>510</c:v>
                </c:pt>
                <c:pt idx="4166">
                  <c:v>525</c:v>
                </c:pt>
                <c:pt idx="4167">
                  <c:v>530</c:v>
                </c:pt>
                <c:pt idx="4168">
                  <c:v>530</c:v>
                </c:pt>
                <c:pt idx="4169">
                  <c:v>535</c:v>
                </c:pt>
                <c:pt idx="4170">
                  <c:v>520</c:v>
                </c:pt>
                <c:pt idx="4171">
                  <c:v>520</c:v>
                </c:pt>
                <c:pt idx="4172">
                  <c:v>530</c:v>
                </c:pt>
                <c:pt idx="4173">
                  <c:v>525</c:v>
                </c:pt>
                <c:pt idx="4174">
                  <c:v>530</c:v>
                </c:pt>
                <c:pt idx="4175">
                  <c:v>530</c:v>
                </c:pt>
                <c:pt idx="4176">
                  <c:v>515</c:v>
                </c:pt>
                <c:pt idx="4177">
                  <c:v>515</c:v>
                </c:pt>
                <c:pt idx="4178">
                  <c:v>525</c:v>
                </c:pt>
                <c:pt idx="4179">
                  <c:v>510</c:v>
                </c:pt>
                <c:pt idx="4180">
                  <c:v>510</c:v>
                </c:pt>
                <c:pt idx="4181">
                  <c:v>520</c:v>
                </c:pt>
                <c:pt idx="4182">
                  <c:v>515</c:v>
                </c:pt>
                <c:pt idx="4183">
                  <c:v>520</c:v>
                </c:pt>
                <c:pt idx="4184">
                  <c:v>525</c:v>
                </c:pt>
                <c:pt idx="4185">
                  <c:v>525</c:v>
                </c:pt>
                <c:pt idx="4186">
                  <c:v>515</c:v>
                </c:pt>
                <c:pt idx="4187">
                  <c:v>520</c:v>
                </c:pt>
                <c:pt idx="4188">
                  <c:v>515</c:v>
                </c:pt>
                <c:pt idx="4189">
                  <c:v>525</c:v>
                </c:pt>
                <c:pt idx="4190">
                  <c:v>525</c:v>
                </c:pt>
                <c:pt idx="4191">
                  <c:v>515</c:v>
                </c:pt>
                <c:pt idx="4192">
                  <c:v>520</c:v>
                </c:pt>
                <c:pt idx="4193">
                  <c:v>520</c:v>
                </c:pt>
                <c:pt idx="4194">
                  <c:v>525</c:v>
                </c:pt>
                <c:pt idx="4195">
                  <c:v>530</c:v>
                </c:pt>
                <c:pt idx="4196">
                  <c:v>520</c:v>
                </c:pt>
                <c:pt idx="4197">
                  <c:v>520</c:v>
                </c:pt>
                <c:pt idx="4198">
                  <c:v>525</c:v>
                </c:pt>
                <c:pt idx="4199">
                  <c:v>510</c:v>
                </c:pt>
                <c:pt idx="4200">
                  <c:v>505</c:v>
                </c:pt>
                <c:pt idx="4201">
                  <c:v>515</c:v>
                </c:pt>
                <c:pt idx="4202">
                  <c:v>515</c:v>
                </c:pt>
                <c:pt idx="4203">
                  <c:v>515</c:v>
                </c:pt>
                <c:pt idx="4204">
                  <c:v>530</c:v>
                </c:pt>
                <c:pt idx="4205">
                  <c:v>520</c:v>
                </c:pt>
                <c:pt idx="4206">
                  <c:v>515</c:v>
                </c:pt>
                <c:pt idx="4207">
                  <c:v>515</c:v>
                </c:pt>
                <c:pt idx="4208">
                  <c:v>520</c:v>
                </c:pt>
                <c:pt idx="4209">
                  <c:v>535</c:v>
                </c:pt>
                <c:pt idx="4210">
                  <c:v>520</c:v>
                </c:pt>
                <c:pt idx="4211">
                  <c:v>510</c:v>
                </c:pt>
                <c:pt idx="4212">
                  <c:v>530</c:v>
                </c:pt>
                <c:pt idx="4213">
                  <c:v>515</c:v>
                </c:pt>
                <c:pt idx="4214">
                  <c:v>520</c:v>
                </c:pt>
                <c:pt idx="4215">
                  <c:v>525</c:v>
                </c:pt>
                <c:pt idx="4216">
                  <c:v>530</c:v>
                </c:pt>
                <c:pt idx="4217">
                  <c:v>520</c:v>
                </c:pt>
                <c:pt idx="4218">
                  <c:v>540</c:v>
                </c:pt>
                <c:pt idx="4219">
                  <c:v>525</c:v>
                </c:pt>
                <c:pt idx="4220">
                  <c:v>525</c:v>
                </c:pt>
                <c:pt idx="4221">
                  <c:v>525</c:v>
                </c:pt>
                <c:pt idx="4222">
                  <c:v>520</c:v>
                </c:pt>
                <c:pt idx="4223">
                  <c:v>515</c:v>
                </c:pt>
                <c:pt idx="4224">
                  <c:v>525</c:v>
                </c:pt>
                <c:pt idx="4225">
                  <c:v>520</c:v>
                </c:pt>
                <c:pt idx="4226">
                  <c:v>525</c:v>
                </c:pt>
                <c:pt idx="4227">
                  <c:v>520</c:v>
                </c:pt>
                <c:pt idx="4228">
                  <c:v>520</c:v>
                </c:pt>
                <c:pt idx="4229">
                  <c:v>530</c:v>
                </c:pt>
                <c:pt idx="4230">
                  <c:v>520</c:v>
                </c:pt>
                <c:pt idx="4231">
                  <c:v>530</c:v>
                </c:pt>
                <c:pt idx="4232">
                  <c:v>520</c:v>
                </c:pt>
                <c:pt idx="4233">
                  <c:v>515</c:v>
                </c:pt>
                <c:pt idx="4234">
                  <c:v>530</c:v>
                </c:pt>
                <c:pt idx="4235">
                  <c:v>525</c:v>
                </c:pt>
                <c:pt idx="4236">
                  <c:v>515</c:v>
                </c:pt>
                <c:pt idx="4237">
                  <c:v>515</c:v>
                </c:pt>
                <c:pt idx="4238">
                  <c:v>520</c:v>
                </c:pt>
                <c:pt idx="4239">
                  <c:v>520</c:v>
                </c:pt>
                <c:pt idx="4240">
                  <c:v>515</c:v>
                </c:pt>
                <c:pt idx="4241">
                  <c:v>535</c:v>
                </c:pt>
                <c:pt idx="4242">
                  <c:v>525</c:v>
                </c:pt>
                <c:pt idx="4243">
                  <c:v>520</c:v>
                </c:pt>
                <c:pt idx="4244">
                  <c:v>525</c:v>
                </c:pt>
                <c:pt idx="4245">
                  <c:v>530</c:v>
                </c:pt>
                <c:pt idx="4246">
                  <c:v>525</c:v>
                </c:pt>
                <c:pt idx="4247">
                  <c:v>525</c:v>
                </c:pt>
                <c:pt idx="4248">
                  <c:v>515</c:v>
                </c:pt>
                <c:pt idx="4249">
                  <c:v>505</c:v>
                </c:pt>
                <c:pt idx="4250">
                  <c:v>510</c:v>
                </c:pt>
                <c:pt idx="4251">
                  <c:v>510</c:v>
                </c:pt>
                <c:pt idx="4252">
                  <c:v>515</c:v>
                </c:pt>
                <c:pt idx="4253">
                  <c:v>525</c:v>
                </c:pt>
                <c:pt idx="4254">
                  <c:v>520</c:v>
                </c:pt>
                <c:pt idx="4255">
                  <c:v>515</c:v>
                </c:pt>
                <c:pt idx="4256">
                  <c:v>515</c:v>
                </c:pt>
                <c:pt idx="4257">
                  <c:v>510</c:v>
                </c:pt>
                <c:pt idx="4258">
                  <c:v>515</c:v>
                </c:pt>
                <c:pt idx="4259">
                  <c:v>515</c:v>
                </c:pt>
                <c:pt idx="4260">
                  <c:v>530</c:v>
                </c:pt>
                <c:pt idx="4261">
                  <c:v>520</c:v>
                </c:pt>
                <c:pt idx="4262">
                  <c:v>515</c:v>
                </c:pt>
                <c:pt idx="4263">
                  <c:v>515</c:v>
                </c:pt>
                <c:pt idx="4264">
                  <c:v>520</c:v>
                </c:pt>
                <c:pt idx="4265">
                  <c:v>520</c:v>
                </c:pt>
                <c:pt idx="4266">
                  <c:v>520</c:v>
                </c:pt>
                <c:pt idx="4267">
                  <c:v>530</c:v>
                </c:pt>
                <c:pt idx="4268">
                  <c:v>525</c:v>
                </c:pt>
                <c:pt idx="4269">
                  <c:v>525</c:v>
                </c:pt>
                <c:pt idx="4270">
                  <c:v>520</c:v>
                </c:pt>
                <c:pt idx="4271">
                  <c:v>510</c:v>
                </c:pt>
                <c:pt idx="4272">
                  <c:v>515</c:v>
                </c:pt>
                <c:pt idx="4273">
                  <c:v>515</c:v>
                </c:pt>
                <c:pt idx="4274">
                  <c:v>500</c:v>
                </c:pt>
                <c:pt idx="4275">
                  <c:v>515</c:v>
                </c:pt>
                <c:pt idx="4276">
                  <c:v>515</c:v>
                </c:pt>
                <c:pt idx="4277">
                  <c:v>510</c:v>
                </c:pt>
                <c:pt idx="4278">
                  <c:v>505</c:v>
                </c:pt>
                <c:pt idx="4279">
                  <c:v>520</c:v>
                </c:pt>
                <c:pt idx="4280">
                  <c:v>535</c:v>
                </c:pt>
                <c:pt idx="4281">
                  <c:v>520</c:v>
                </c:pt>
                <c:pt idx="4282">
                  <c:v>520</c:v>
                </c:pt>
                <c:pt idx="4283">
                  <c:v>535</c:v>
                </c:pt>
                <c:pt idx="4284">
                  <c:v>520</c:v>
                </c:pt>
                <c:pt idx="4285">
                  <c:v>510</c:v>
                </c:pt>
                <c:pt idx="4286">
                  <c:v>510</c:v>
                </c:pt>
                <c:pt idx="4287">
                  <c:v>510</c:v>
                </c:pt>
                <c:pt idx="4288">
                  <c:v>510</c:v>
                </c:pt>
                <c:pt idx="4289">
                  <c:v>510</c:v>
                </c:pt>
                <c:pt idx="4290">
                  <c:v>530</c:v>
                </c:pt>
                <c:pt idx="4291">
                  <c:v>535</c:v>
                </c:pt>
                <c:pt idx="4292">
                  <c:v>530</c:v>
                </c:pt>
                <c:pt idx="4293">
                  <c:v>535</c:v>
                </c:pt>
                <c:pt idx="4294">
                  <c:v>530</c:v>
                </c:pt>
                <c:pt idx="4295">
                  <c:v>520</c:v>
                </c:pt>
                <c:pt idx="4296">
                  <c:v>525</c:v>
                </c:pt>
                <c:pt idx="4297">
                  <c:v>530</c:v>
                </c:pt>
                <c:pt idx="4298">
                  <c:v>520</c:v>
                </c:pt>
                <c:pt idx="4299">
                  <c:v>520</c:v>
                </c:pt>
                <c:pt idx="4300">
                  <c:v>515</c:v>
                </c:pt>
                <c:pt idx="4301">
                  <c:v>510</c:v>
                </c:pt>
                <c:pt idx="4302">
                  <c:v>510</c:v>
                </c:pt>
                <c:pt idx="4303">
                  <c:v>515</c:v>
                </c:pt>
                <c:pt idx="4304">
                  <c:v>510</c:v>
                </c:pt>
                <c:pt idx="4305">
                  <c:v>515</c:v>
                </c:pt>
                <c:pt idx="4306">
                  <c:v>530</c:v>
                </c:pt>
                <c:pt idx="4307">
                  <c:v>525</c:v>
                </c:pt>
                <c:pt idx="4308">
                  <c:v>505</c:v>
                </c:pt>
                <c:pt idx="4309">
                  <c:v>515</c:v>
                </c:pt>
                <c:pt idx="4310">
                  <c:v>515</c:v>
                </c:pt>
                <c:pt idx="4311">
                  <c:v>510</c:v>
                </c:pt>
                <c:pt idx="4312">
                  <c:v>515</c:v>
                </c:pt>
                <c:pt idx="4313">
                  <c:v>520</c:v>
                </c:pt>
                <c:pt idx="4314">
                  <c:v>520</c:v>
                </c:pt>
                <c:pt idx="4315">
                  <c:v>515</c:v>
                </c:pt>
                <c:pt idx="4316">
                  <c:v>525</c:v>
                </c:pt>
                <c:pt idx="4317">
                  <c:v>530</c:v>
                </c:pt>
                <c:pt idx="4318">
                  <c:v>515</c:v>
                </c:pt>
                <c:pt idx="4319">
                  <c:v>505</c:v>
                </c:pt>
                <c:pt idx="4320">
                  <c:v>515</c:v>
                </c:pt>
                <c:pt idx="4321">
                  <c:v>520</c:v>
                </c:pt>
                <c:pt idx="4322">
                  <c:v>515</c:v>
                </c:pt>
                <c:pt idx="4323">
                  <c:v>525</c:v>
                </c:pt>
                <c:pt idx="4324">
                  <c:v>515</c:v>
                </c:pt>
                <c:pt idx="4325">
                  <c:v>520</c:v>
                </c:pt>
                <c:pt idx="4326">
                  <c:v>535</c:v>
                </c:pt>
                <c:pt idx="4327">
                  <c:v>515</c:v>
                </c:pt>
                <c:pt idx="4328">
                  <c:v>525</c:v>
                </c:pt>
                <c:pt idx="4329">
                  <c:v>525</c:v>
                </c:pt>
                <c:pt idx="4330">
                  <c:v>520</c:v>
                </c:pt>
                <c:pt idx="4331">
                  <c:v>510</c:v>
                </c:pt>
                <c:pt idx="4332">
                  <c:v>525</c:v>
                </c:pt>
                <c:pt idx="4333">
                  <c:v>520</c:v>
                </c:pt>
                <c:pt idx="4334">
                  <c:v>515</c:v>
                </c:pt>
                <c:pt idx="4335">
                  <c:v>525</c:v>
                </c:pt>
                <c:pt idx="4336">
                  <c:v>505</c:v>
                </c:pt>
                <c:pt idx="4337">
                  <c:v>505</c:v>
                </c:pt>
                <c:pt idx="4338">
                  <c:v>520</c:v>
                </c:pt>
                <c:pt idx="4339">
                  <c:v>525</c:v>
                </c:pt>
                <c:pt idx="4340">
                  <c:v>510</c:v>
                </c:pt>
                <c:pt idx="4341">
                  <c:v>510</c:v>
                </c:pt>
                <c:pt idx="4342">
                  <c:v>510</c:v>
                </c:pt>
                <c:pt idx="4343">
                  <c:v>510</c:v>
                </c:pt>
                <c:pt idx="4344">
                  <c:v>500</c:v>
                </c:pt>
                <c:pt idx="4345">
                  <c:v>505</c:v>
                </c:pt>
                <c:pt idx="4346">
                  <c:v>500</c:v>
                </c:pt>
                <c:pt idx="4347">
                  <c:v>515</c:v>
                </c:pt>
                <c:pt idx="4348">
                  <c:v>525</c:v>
                </c:pt>
                <c:pt idx="4349">
                  <c:v>520</c:v>
                </c:pt>
                <c:pt idx="4350">
                  <c:v>530</c:v>
                </c:pt>
                <c:pt idx="4351">
                  <c:v>510</c:v>
                </c:pt>
                <c:pt idx="4352">
                  <c:v>515</c:v>
                </c:pt>
                <c:pt idx="4353">
                  <c:v>525</c:v>
                </c:pt>
                <c:pt idx="4354">
                  <c:v>530</c:v>
                </c:pt>
                <c:pt idx="4355">
                  <c:v>525</c:v>
                </c:pt>
                <c:pt idx="4356">
                  <c:v>515</c:v>
                </c:pt>
                <c:pt idx="4357">
                  <c:v>520</c:v>
                </c:pt>
                <c:pt idx="4358">
                  <c:v>520</c:v>
                </c:pt>
                <c:pt idx="4359">
                  <c:v>525</c:v>
                </c:pt>
                <c:pt idx="4360">
                  <c:v>520</c:v>
                </c:pt>
                <c:pt idx="4361">
                  <c:v>510</c:v>
                </c:pt>
                <c:pt idx="4362">
                  <c:v>525</c:v>
                </c:pt>
                <c:pt idx="4363">
                  <c:v>550</c:v>
                </c:pt>
                <c:pt idx="4364">
                  <c:v>540</c:v>
                </c:pt>
                <c:pt idx="4365">
                  <c:v>545</c:v>
                </c:pt>
                <c:pt idx="4366">
                  <c:v>540</c:v>
                </c:pt>
                <c:pt idx="4367">
                  <c:v>530</c:v>
                </c:pt>
                <c:pt idx="4368">
                  <c:v>565</c:v>
                </c:pt>
                <c:pt idx="4369">
                  <c:v>575</c:v>
                </c:pt>
                <c:pt idx="4370">
                  <c:v>550</c:v>
                </c:pt>
                <c:pt idx="4371">
                  <c:v>555</c:v>
                </c:pt>
                <c:pt idx="4372">
                  <c:v>550</c:v>
                </c:pt>
                <c:pt idx="4373">
                  <c:v>550</c:v>
                </c:pt>
                <c:pt idx="4374">
                  <c:v>575</c:v>
                </c:pt>
                <c:pt idx="4375">
                  <c:v>585</c:v>
                </c:pt>
                <c:pt idx="4376">
                  <c:v>580</c:v>
                </c:pt>
                <c:pt idx="4377">
                  <c:v>565</c:v>
                </c:pt>
                <c:pt idx="4378">
                  <c:v>555</c:v>
                </c:pt>
                <c:pt idx="4379">
                  <c:v>570</c:v>
                </c:pt>
                <c:pt idx="4380">
                  <c:v>585</c:v>
                </c:pt>
                <c:pt idx="4381">
                  <c:v>595</c:v>
                </c:pt>
                <c:pt idx="4382">
                  <c:v>580</c:v>
                </c:pt>
                <c:pt idx="4383">
                  <c:v>580</c:v>
                </c:pt>
                <c:pt idx="4384">
                  <c:v>560</c:v>
                </c:pt>
                <c:pt idx="4385">
                  <c:v>570</c:v>
                </c:pt>
                <c:pt idx="4386">
                  <c:v>550</c:v>
                </c:pt>
                <c:pt idx="4387">
                  <c:v>540</c:v>
                </c:pt>
                <c:pt idx="4388">
                  <c:v>550</c:v>
                </c:pt>
                <c:pt idx="4389">
                  <c:v>550</c:v>
                </c:pt>
                <c:pt idx="4390">
                  <c:v>545</c:v>
                </c:pt>
                <c:pt idx="4391">
                  <c:v>565</c:v>
                </c:pt>
                <c:pt idx="4392">
                  <c:v>575</c:v>
                </c:pt>
                <c:pt idx="4393">
                  <c:v>580</c:v>
                </c:pt>
                <c:pt idx="4394">
                  <c:v>560</c:v>
                </c:pt>
                <c:pt idx="4395">
                  <c:v>550</c:v>
                </c:pt>
                <c:pt idx="4396">
                  <c:v>575</c:v>
                </c:pt>
                <c:pt idx="4397">
                  <c:v>555</c:v>
                </c:pt>
                <c:pt idx="4398">
                  <c:v>550</c:v>
                </c:pt>
                <c:pt idx="4399">
                  <c:v>550</c:v>
                </c:pt>
                <c:pt idx="4400">
                  <c:v>515</c:v>
                </c:pt>
                <c:pt idx="4401">
                  <c:v>570</c:v>
                </c:pt>
                <c:pt idx="4402">
                  <c:v>535</c:v>
                </c:pt>
                <c:pt idx="4403">
                  <c:v>530</c:v>
                </c:pt>
                <c:pt idx="4404">
                  <c:v>560</c:v>
                </c:pt>
                <c:pt idx="4405">
                  <c:v>540</c:v>
                </c:pt>
                <c:pt idx="4406">
                  <c:v>525</c:v>
                </c:pt>
                <c:pt idx="4407">
                  <c:v>540</c:v>
                </c:pt>
                <c:pt idx="4408">
                  <c:v>540</c:v>
                </c:pt>
                <c:pt idx="4409">
                  <c:v>530</c:v>
                </c:pt>
                <c:pt idx="4410">
                  <c:v>525</c:v>
                </c:pt>
                <c:pt idx="4411">
                  <c:v>535</c:v>
                </c:pt>
                <c:pt idx="4412">
                  <c:v>540</c:v>
                </c:pt>
                <c:pt idx="4413">
                  <c:v>525</c:v>
                </c:pt>
                <c:pt idx="4414">
                  <c:v>525</c:v>
                </c:pt>
                <c:pt idx="4415">
                  <c:v>525</c:v>
                </c:pt>
                <c:pt idx="4416">
                  <c:v>515</c:v>
                </c:pt>
                <c:pt idx="4417">
                  <c:v>525</c:v>
                </c:pt>
                <c:pt idx="4418">
                  <c:v>530</c:v>
                </c:pt>
                <c:pt idx="4419">
                  <c:v>535</c:v>
                </c:pt>
                <c:pt idx="4420">
                  <c:v>515</c:v>
                </c:pt>
                <c:pt idx="4421">
                  <c:v>515</c:v>
                </c:pt>
                <c:pt idx="4422">
                  <c:v>520</c:v>
                </c:pt>
                <c:pt idx="4423">
                  <c:v>515</c:v>
                </c:pt>
                <c:pt idx="4424">
                  <c:v>505</c:v>
                </c:pt>
                <c:pt idx="4425">
                  <c:v>510</c:v>
                </c:pt>
                <c:pt idx="4426">
                  <c:v>520</c:v>
                </c:pt>
                <c:pt idx="4427">
                  <c:v>525</c:v>
                </c:pt>
                <c:pt idx="4428">
                  <c:v>520</c:v>
                </c:pt>
                <c:pt idx="4429">
                  <c:v>530</c:v>
                </c:pt>
                <c:pt idx="4430">
                  <c:v>530</c:v>
                </c:pt>
                <c:pt idx="4431">
                  <c:v>520</c:v>
                </c:pt>
                <c:pt idx="4432">
                  <c:v>520</c:v>
                </c:pt>
                <c:pt idx="4433">
                  <c:v>515</c:v>
                </c:pt>
                <c:pt idx="4434">
                  <c:v>515</c:v>
                </c:pt>
                <c:pt idx="4435">
                  <c:v>515</c:v>
                </c:pt>
                <c:pt idx="4436">
                  <c:v>535</c:v>
                </c:pt>
                <c:pt idx="4437">
                  <c:v>530</c:v>
                </c:pt>
                <c:pt idx="4438">
                  <c:v>530</c:v>
                </c:pt>
                <c:pt idx="4439">
                  <c:v>520</c:v>
                </c:pt>
                <c:pt idx="4440">
                  <c:v>505</c:v>
                </c:pt>
                <c:pt idx="4441">
                  <c:v>510</c:v>
                </c:pt>
                <c:pt idx="4442">
                  <c:v>510</c:v>
                </c:pt>
                <c:pt idx="4443">
                  <c:v>535</c:v>
                </c:pt>
                <c:pt idx="4444">
                  <c:v>525</c:v>
                </c:pt>
                <c:pt idx="4445">
                  <c:v>520</c:v>
                </c:pt>
                <c:pt idx="4446">
                  <c:v>510</c:v>
                </c:pt>
                <c:pt idx="4447">
                  <c:v>510</c:v>
                </c:pt>
                <c:pt idx="4448">
                  <c:v>525</c:v>
                </c:pt>
                <c:pt idx="4449">
                  <c:v>525</c:v>
                </c:pt>
                <c:pt idx="4450">
                  <c:v>510</c:v>
                </c:pt>
                <c:pt idx="4451">
                  <c:v>530</c:v>
                </c:pt>
                <c:pt idx="4452">
                  <c:v>530</c:v>
                </c:pt>
                <c:pt idx="4453">
                  <c:v>525</c:v>
                </c:pt>
                <c:pt idx="4454">
                  <c:v>510</c:v>
                </c:pt>
                <c:pt idx="4455">
                  <c:v>530</c:v>
                </c:pt>
                <c:pt idx="4456">
                  <c:v>510</c:v>
                </c:pt>
                <c:pt idx="4457">
                  <c:v>525</c:v>
                </c:pt>
                <c:pt idx="4458">
                  <c:v>520</c:v>
                </c:pt>
                <c:pt idx="4459">
                  <c:v>535</c:v>
                </c:pt>
                <c:pt idx="4460">
                  <c:v>535</c:v>
                </c:pt>
                <c:pt idx="4461">
                  <c:v>510</c:v>
                </c:pt>
                <c:pt idx="4462">
                  <c:v>520</c:v>
                </c:pt>
                <c:pt idx="4463">
                  <c:v>515</c:v>
                </c:pt>
                <c:pt idx="4464">
                  <c:v>530</c:v>
                </c:pt>
                <c:pt idx="4465">
                  <c:v>515</c:v>
                </c:pt>
                <c:pt idx="4466">
                  <c:v>515</c:v>
                </c:pt>
                <c:pt idx="4467">
                  <c:v>530</c:v>
                </c:pt>
                <c:pt idx="4468">
                  <c:v>530</c:v>
                </c:pt>
                <c:pt idx="4469">
                  <c:v>540</c:v>
                </c:pt>
                <c:pt idx="4470">
                  <c:v>530</c:v>
                </c:pt>
                <c:pt idx="4471">
                  <c:v>525</c:v>
                </c:pt>
                <c:pt idx="4472">
                  <c:v>520</c:v>
                </c:pt>
                <c:pt idx="4473">
                  <c:v>525</c:v>
                </c:pt>
                <c:pt idx="4474">
                  <c:v>525</c:v>
                </c:pt>
                <c:pt idx="4475">
                  <c:v>515</c:v>
                </c:pt>
                <c:pt idx="4476">
                  <c:v>520</c:v>
                </c:pt>
                <c:pt idx="4477">
                  <c:v>525</c:v>
                </c:pt>
                <c:pt idx="4478">
                  <c:v>520</c:v>
                </c:pt>
                <c:pt idx="4479">
                  <c:v>515</c:v>
                </c:pt>
                <c:pt idx="4480">
                  <c:v>525</c:v>
                </c:pt>
                <c:pt idx="4481">
                  <c:v>530</c:v>
                </c:pt>
                <c:pt idx="4482">
                  <c:v>520</c:v>
                </c:pt>
                <c:pt idx="4483">
                  <c:v>520</c:v>
                </c:pt>
                <c:pt idx="4484">
                  <c:v>525</c:v>
                </c:pt>
                <c:pt idx="4485">
                  <c:v>530</c:v>
                </c:pt>
                <c:pt idx="4486">
                  <c:v>520</c:v>
                </c:pt>
                <c:pt idx="4487">
                  <c:v>530</c:v>
                </c:pt>
                <c:pt idx="4488">
                  <c:v>530</c:v>
                </c:pt>
                <c:pt idx="4489">
                  <c:v>520</c:v>
                </c:pt>
                <c:pt idx="4490">
                  <c:v>525</c:v>
                </c:pt>
                <c:pt idx="4491">
                  <c:v>520</c:v>
                </c:pt>
                <c:pt idx="4492">
                  <c:v>525</c:v>
                </c:pt>
                <c:pt idx="4493">
                  <c:v>520</c:v>
                </c:pt>
                <c:pt idx="4494">
                  <c:v>505</c:v>
                </c:pt>
                <c:pt idx="4495">
                  <c:v>505</c:v>
                </c:pt>
                <c:pt idx="4496">
                  <c:v>520</c:v>
                </c:pt>
                <c:pt idx="4497">
                  <c:v>525</c:v>
                </c:pt>
                <c:pt idx="4498">
                  <c:v>520</c:v>
                </c:pt>
                <c:pt idx="4499">
                  <c:v>515</c:v>
                </c:pt>
                <c:pt idx="4500">
                  <c:v>520</c:v>
                </c:pt>
                <c:pt idx="4501">
                  <c:v>520</c:v>
                </c:pt>
                <c:pt idx="4502">
                  <c:v>510</c:v>
                </c:pt>
                <c:pt idx="4503">
                  <c:v>505</c:v>
                </c:pt>
                <c:pt idx="4504">
                  <c:v>520</c:v>
                </c:pt>
                <c:pt idx="4505">
                  <c:v>525</c:v>
                </c:pt>
                <c:pt idx="4506">
                  <c:v>520</c:v>
                </c:pt>
                <c:pt idx="4507">
                  <c:v>515</c:v>
                </c:pt>
                <c:pt idx="4508">
                  <c:v>510</c:v>
                </c:pt>
                <c:pt idx="4509">
                  <c:v>515</c:v>
                </c:pt>
                <c:pt idx="4510">
                  <c:v>515</c:v>
                </c:pt>
                <c:pt idx="4511">
                  <c:v>515</c:v>
                </c:pt>
                <c:pt idx="4512">
                  <c:v>515</c:v>
                </c:pt>
                <c:pt idx="4513">
                  <c:v>515</c:v>
                </c:pt>
                <c:pt idx="4514">
                  <c:v>515</c:v>
                </c:pt>
                <c:pt idx="4515">
                  <c:v>525</c:v>
                </c:pt>
                <c:pt idx="4516">
                  <c:v>510</c:v>
                </c:pt>
                <c:pt idx="4517">
                  <c:v>515</c:v>
                </c:pt>
                <c:pt idx="4518">
                  <c:v>530</c:v>
                </c:pt>
                <c:pt idx="4519">
                  <c:v>505</c:v>
                </c:pt>
                <c:pt idx="4520">
                  <c:v>505</c:v>
                </c:pt>
                <c:pt idx="4521">
                  <c:v>500</c:v>
                </c:pt>
                <c:pt idx="4522">
                  <c:v>505</c:v>
                </c:pt>
                <c:pt idx="4523">
                  <c:v>520</c:v>
                </c:pt>
                <c:pt idx="4524">
                  <c:v>535</c:v>
                </c:pt>
                <c:pt idx="4525">
                  <c:v>545</c:v>
                </c:pt>
                <c:pt idx="4526">
                  <c:v>515</c:v>
                </c:pt>
                <c:pt idx="4527">
                  <c:v>515</c:v>
                </c:pt>
                <c:pt idx="4528">
                  <c:v>515</c:v>
                </c:pt>
                <c:pt idx="4529">
                  <c:v>535</c:v>
                </c:pt>
                <c:pt idx="4530">
                  <c:v>515</c:v>
                </c:pt>
                <c:pt idx="4531">
                  <c:v>510</c:v>
                </c:pt>
                <c:pt idx="4532">
                  <c:v>510</c:v>
                </c:pt>
                <c:pt idx="4533">
                  <c:v>515</c:v>
                </c:pt>
                <c:pt idx="4534">
                  <c:v>535</c:v>
                </c:pt>
                <c:pt idx="4535">
                  <c:v>520</c:v>
                </c:pt>
                <c:pt idx="4536">
                  <c:v>515</c:v>
                </c:pt>
                <c:pt idx="4537">
                  <c:v>510</c:v>
                </c:pt>
                <c:pt idx="4538">
                  <c:v>510</c:v>
                </c:pt>
                <c:pt idx="4539">
                  <c:v>510</c:v>
                </c:pt>
                <c:pt idx="4540">
                  <c:v>515</c:v>
                </c:pt>
                <c:pt idx="4541">
                  <c:v>520</c:v>
                </c:pt>
                <c:pt idx="4542">
                  <c:v>515</c:v>
                </c:pt>
                <c:pt idx="4543">
                  <c:v>510</c:v>
                </c:pt>
                <c:pt idx="4544">
                  <c:v>520</c:v>
                </c:pt>
                <c:pt idx="4545">
                  <c:v>525</c:v>
                </c:pt>
                <c:pt idx="4546">
                  <c:v>525</c:v>
                </c:pt>
                <c:pt idx="4547">
                  <c:v>515</c:v>
                </c:pt>
                <c:pt idx="4548">
                  <c:v>515</c:v>
                </c:pt>
                <c:pt idx="4549">
                  <c:v>510</c:v>
                </c:pt>
                <c:pt idx="4550">
                  <c:v>525</c:v>
                </c:pt>
                <c:pt idx="4551">
                  <c:v>535</c:v>
                </c:pt>
                <c:pt idx="4552">
                  <c:v>530</c:v>
                </c:pt>
                <c:pt idx="4553">
                  <c:v>530</c:v>
                </c:pt>
                <c:pt idx="4554">
                  <c:v>520</c:v>
                </c:pt>
                <c:pt idx="4555">
                  <c:v>515</c:v>
                </c:pt>
                <c:pt idx="4556">
                  <c:v>520</c:v>
                </c:pt>
                <c:pt idx="4557">
                  <c:v>515</c:v>
                </c:pt>
                <c:pt idx="4558">
                  <c:v>510</c:v>
                </c:pt>
                <c:pt idx="4559">
                  <c:v>520</c:v>
                </c:pt>
                <c:pt idx="4560">
                  <c:v>510</c:v>
                </c:pt>
                <c:pt idx="4561">
                  <c:v>515</c:v>
                </c:pt>
                <c:pt idx="4562">
                  <c:v>530</c:v>
                </c:pt>
                <c:pt idx="4563">
                  <c:v>535</c:v>
                </c:pt>
                <c:pt idx="4564">
                  <c:v>530</c:v>
                </c:pt>
                <c:pt idx="4565">
                  <c:v>510</c:v>
                </c:pt>
                <c:pt idx="4566">
                  <c:v>520</c:v>
                </c:pt>
                <c:pt idx="4567">
                  <c:v>520</c:v>
                </c:pt>
                <c:pt idx="4568">
                  <c:v>525</c:v>
                </c:pt>
                <c:pt idx="4569">
                  <c:v>515</c:v>
                </c:pt>
                <c:pt idx="4570">
                  <c:v>505</c:v>
                </c:pt>
                <c:pt idx="4571">
                  <c:v>520</c:v>
                </c:pt>
                <c:pt idx="4572">
                  <c:v>535</c:v>
                </c:pt>
                <c:pt idx="4573">
                  <c:v>520</c:v>
                </c:pt>
                <c:pt idx="4574">
                  <c:v>520</c:v>
                </c:pt>
                <c:pt idx="4575">
                  <c:v>510</c:v>
                </c:pt>
                <c:pt idx="4576">
                  <c:v>505</c:v>
                </c:pt>
                <c:pt idx="4577">
                  <c:v>505</c:v>
                </c:pt>
                <c:pt idx="4578">
                  <c:v>515</c:v>
                </c:pt>
                <c:pt idx="4579">
                  <c:v>510</c:v>
                </c:pt>
                <c:pt idx="4580">
                  <c:v>530</c:v>
                </c:pt>
                <c:pt idx="4581">
                  <c:v>515</c:v>
                </c:pt>
                <c:pt idx="4582">
                  <c:v>515</c:v>
                </c:pt>
                <c:pt idx="4583">
                  <c:v>525</c:v>
                </c:pt>
                <c:pt idx="4584">
                  <c:v>515</c:v>
                </c:pt>
                <c:pt idx="4585">
                  <c:v>520</c:v>
                </c:pt>
                <c:pt idx="4586">
                  <c:v>520</c:v>
                </c:pt>
                <c:pt idx="4587">
                  <c:v>525</c:v>
                </c:pt>
                <c:pt idx="4588">
                  <c:v>530</c:v>
                </c:pt>
                <c:pt idx="4589">
                  <c:v>515</c:v>
                </c:pt>
                <c:pt idx="4590">
                  <c:v>520</c:v>
                </c:pt>
                <c:pt idx="4591">
                  <c:v>515</c:v>
                </c:pt>
                <c:pt idx="4592">
                  <c:v>510</c:v>
                </c:pt>
                <c:pt idx="4593">
                  <c:v>525</c:v>
                </c:pt>
                <c:pt idx="4594">
                  <c:v>525</c:v>
                </c:pt>
                <c:pt idx="4595">
                  <c:v>535</c:v>
                </c:pt>
                <c:pt idx="4596">
                  <c:v>525</c:v>
                </c:pt>
                <c:pt idx="4597">
                  <c:v>520</c:v>
                </c:pt>
                <c:pt idx="4598">
                  <c:v>520</c:v>
                </c:pt>
                <c:pt idx="4599">
                  <c:v>515</c:v>
                </c:pt>
                <c:pt idx="4600">
                  <c:v>520</c:v>
                </c:pt>
                <c:pt idx="4601">
                  <c:v>510</c:v>
                </c:pt>
                <c:pt idx="4602">
                  <c:v>515</c:v>
                </c:pt>
                <c:pt idx="4603">
                  <c:v>520</c:v>
                </c:pt>
                <c:pt idx="4604">
                  <c:v>530</c:v>
                </c:pt>
                <c:pt idx="4605">
                  <c:v>535</c:v>
                </c:pt>
                <c:pt idx="4606">
                  <c:v>525</c:v>
                </c:pt>
                <c:pt idx="4607">
                  <c:v>525</c:v>
                </c:pt>
                <c:pt idx="4608">
                  <c:v>535</c:v>
                </c:pt>
                <c:pt idx="4609">
                  <c:v>520</c:v>
                </c:pt>
                <c:pt idx="4610">
                  <c:v>510</c:v>
                </c:pt>
                <c:pt idx="4611">
                  <c:v>515</c:v>
                </c:pt>
                <c:pt idx="4612">
                  <c:v>525</c:v>
                </c:pt>
                <c:pt idx="4613">
                  <c:v>520</c:v>
                </c:pt>
                <c:pt idx="4614">
                  <c:v>525</c:v>
                </c:pt>
                <c:pt idx="4615">
                  <c:v>510</c:v>
                </c:pt>
                <c:pt idx="4616">
                  <c:v>520</c:v>
                </c:pt>
                <c:pt idx="4617">
                  <c:v>515</c:v>
                </c:pt>
                <c:pt idx="4618">
                  <c:v>520</c:v>
                </c:pt>
                <c:pt idx="4619">
                  <c:v>515</c:v>
                </c:pt>
                <c:pt idx="4620">
                  <c:v>520</c:v>
                </c:pt>
                <c:pt idx="4621">
                  <c:v>515</c:v>
                </c:pt>
                <c:pt idx="4622">
                  <c:v>530</c:v>
                </c:pt>
                <c:pt idx="4623">
                  <c:v>515</c:v>
                </c:pt>
                <c:pt idx="4624">
                  <c:v>525</c:v>
                </c:pt>
                <c:pt idx="4625">
                  <c:v>515</c:v>
                </c:pt>
                <c:pt idx="4626">
                  <c:v>525</c:v>
                </c:pt>
                <c:pt idx="4627">
                  <c:v>520</c:v>
                </c:pt>
                <c:pt idx="4628">
                  <c:v>520</c:v>
                </c:pt>
                <c:pt idx="4629">
                  <c:v>540</c:v>
                </c:pt>
                <c:pt idx="4630">
                  <c:v>510</c:v>
                </c:pt>
                <c:pt idx="4631">
                  <c:v>520</c:v>
                </c:pt>
                <c:pt idx="4632">
                  <c:v>515</c:v>
                </c:pt>
                <c:pt idx="4633">
                  <c:v>520</c:v>
                </c:pt>
                <c:pt idx="4634">
                  <c:v>535</c:v>
                </c:pt>
                <c:pt idx="4635">
                  <c:v>505</c:v>
                </c:pt>
                <c:pt idx="4636">
                  <c:v>515</c:v>
                </c:pt>
                <c:pt idx="4637">
                  <c:v>510</c:v>
                </c:pt>
                <c:pt idx="4638">
                  <c:v>535</c:v>
                </c:pt>
                <c:pt idx="4639">
                  <c:v>525</c:v>
                </c:pt>
                <c:pt idx="4640">
                  <c:v>540</c:v>
                </c:pt>
                <c:pt idx="4641">
                  <c:v>535</c:v>
                </c:pt>
                <c:pt idx="4642">
                  <c:v>540</c:v>
                </c:pt>
                <c:pt idx="4643">
                  <c:v>550</c:v>
                </c:pt>
                <c:pt idx="4644">
                  <c:v>555</c:v>
                </c:pt>
                <c:pt idx="4645">
                  <c:v>535</c:v>
                </c:pt>
                <c:pt idx="4646">
                  <c:v>550</c:v>
                </c:pt>
                <c:pt idx="4647">
                  <c:v>565</c:v>
                </c:pt>
                <c:pt idx="4648">
                  <c:v>565</c:v>
                </c:pt>
                <c:pt idx="4649">
                  <c:v>560</c:v>
                </c:pt>
                <c:pt idx="4650">
                  <c:v>565</c:v>
                </c:pt>
                <c:pt idx="4651">
                  <c:v>565</c:v>
                </c:pt>
                <c:pt idx="4652">
                  <c:v>600</c:v>
                </c:pt>
                <c:pt idx="4653">
                  <c:v>590</c:v>
                </c:pt>
                <c:pt idx="4654">
                  <c:v>595</c:v>
                </c:pt>
                <c:pt idx="4655">
                  <c:v>605</c:v>
                </c:pt>
                <c:pt idx="4656">
                  <c:v>600</c:v>
                </c:pt>
                <c:pt idx="4657">
                  <c:v>635</c:v>
                </c:pt>
                <c:pt idx="4658">
                  <c:v>635</c:v>
                </c:pt>
                <c:pt idx="4659">
                  <c:v>620</c:v>
                </c:pt>
                <c:pt idx="4660">
                  <c:v>640</c:v>
                </c:pt>
                <c:pt idx="4661">
                  <c:v>625</c:v>
                </c:pt>
                <c:pt idx="4662">
                  <c:v>670</c:v>
                </c:pt>
                <c:pt idx="4663">
                  <c:v>655</c:v>
                </c:pt>
                <c:pt idx="4664">
                  <c:v>610</c:v>
                </c:pt>
                <c:pt idx="4665">
                  <c:v>610</c:v>
                </c:pt>
                <c:pt idx="4666">
                  <c:v>670</c:v>
                </c:pt>
                <c:pt idx="4667">
                  <c:v>670</c:v>
                </c:pt>
                <c:pt idx="4668">
                  <c:v>635</c:v>
                </c:pt>
                <c:pt idx="4669">
                  <c:v>625</c:v>
                </c:pt>
                <c:pt idx="4670">
                  <c:v>625</c:v>
                </c:pt>
                <c:pt idx="4671">
                  <c:v>650</c:v>
                </c:pt>
                <c:pt idx="4672">
                  <c:v>600</c:v>
                </c:pt>
                <c:pt idx="4673">
                  <c:v>610</c:v>
                </c:pt>
                <c:pt idx="4674">
                  <c:v>620</c:v>
                </c:pt>
                <c:pt idx="4675">
                  <c:v>595</c:v>
                </c:pt>
                <c:pt idx="4676">
                  <c:v>600</c:v>
                </c:pt>
                <c:pt idx="4677">
                  <c:v>605</c:v>
                </c:pt>
                <c:pt idx="4678">
                  <c:v>615</c:v>
                </c:pt>
                <c:pt idx="4679">
                  <c:v>605</c:v>
                </c:pt>
                <c:pt idx="4680">
                  <c:v>615</c:v>
                </c:pt>
                <c:pt idx="4681">
                  <c:v>590</c:v>
                </c:pt>
                <c:pt idx="4682">
                  <c:v>580</c:v>
                </c:pt>
                <c:pt idx="4683">
                  <c:v>590</c:v>
                </c:pt>
                <c:pt idx="4684">
                  <c:v>560</c:v>
                </c:pt>
                <c:pt idx="4685">
                  <c:v>570</c:v>
                </c:pt>
                <c:pt idx="4686">
                  <c:v>535</c:v>
                </c:pt>
                <c:pt idx="4687">
                  <c:v>570</c:v>
                </c:pt>
                <c:pt idx="4688">
                  <c:v>595</c:v>
                </c:pt>
                <c:pt idx="4689">
                  <c:v>535</c:v>
                </c:pt>
                <c:pt idx="4690">
                  <c:v>595</c:v>
                </c:pt>
                <c:pt idx="4691">
                  <c:v>520</c:v>
                </c:pt>
                <c:pt idx="4692">
                  <c:v>530</c:v>
                </c:pt>
                <c:pt idx="4693">
                  <c:v>585</c:v>
                </c:pt>
                <c:pt idx="4694">
                  <c:v>525</c:v>
                </c:pt>
                <c:pt idx="4695">
                  <c:v>545</c:v>
                </c:pt>
                <c:pt idx="4696">
                  <c:v>520</c:v>
                </c:pt>
                <c:pt idx="4697">
                  <c:v>525</c:v>
                </c:pt>
                <c:pt idx="4698">
                  <c:v>540</c:v>
                </c:pt>
                <c:pt idx="4699">
                  <c:v>535</c:v>
                </c:pt>
                <c:pt idx="4700">
                  <c:v>530</c:v>
                </c:pt>
                <c:pt idx="4701">
                  <c:v>540</c:v>
                </c:pt>
                <c:pt idx="4702">
                  <c:v>540</c:v>
                </c:pt>
                <c:pt idx="4703">
                  <c:v>520</c:v>
                </c:pt>
                <c:pt idx="4704">
                  <c:v>525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B1B5-4494-83E8-30341E10406B}"/>
            </c:ext>
          </c:extLst>
        </c:ser>
        <c:ser>
          <c:idx val="4"/>
          <c:order val="6"/>
          <c:tx>
            <c:strRef>
              <c:f>'181221_Sn(100%)_6h'!$A$1</c:f>
              <c:strCache>
                <c:ptCount val="1"/>
                <c:pt idx="0">
                  <c:v>Sn_100%_6h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'181221_Sn(100%)_6h'!$A$2:$A$4706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'181221_Sn(100%)_6h'!$B$2:$B$4706</c:f>
              <c:numCache>
                <c:formatCode>General</c:formatCode>
                <c:ptCount val="4705"/>
                <c:pt idx="0">
                  <c:v>128</c:v>
                </c:pt>
                <c:pt idx="1">
                  <c:v>144</c:v>
                </c:pt>
                <c:pt idx="2">
                  <c:v>139</c:v>
                </c:pt>
                <c:pt idx="3">
                  <c:v>116</c:v>
                </c:pt>
                <c:pt idx="4">
                  <c:v>108</c:v>
                </c:pt>
                <c:pt idx="5">
                  <c:v>129</c:v>
                </c:pt>
                <c:pt idx="6">
                  <c:v>120</c:v>
                </c:pt>
                <c:pt idx="7">
                  <c:v>144</c:v>
                </c:pt>
                <c:pt idx="8">
                  <c:v>142</c:v>
                </c:pt>
                <c:pt idx="9">
                  <c:v>143</c:v>
                </c:pt>
                <c:pt idx="10">
                  <c:v>126</c:v>
                </c:pt>
                <c:pt idx="11">
                  <c:v>122</c:v>
                </c:pt>
                <c:pt idx="12">
                  <c:v>128</c:v>
                </c:pt>
                <c:pt idx="13">
                  <c:v>119</c:v>
                </c:pt>
                <c:pt idx="14">
                  <c:v>114</c:v>
                </c:pt>
                <c:pt idx="15">
                  <c:v>110</c:v>
                </c:pt>
                <c:pt idx="16">
                  <c:v>121</c:v>
                </c:pt>
                <c:pt idx="17">
                  <c:v>129</c:v>
                </c:pt>
                <c:pt idx="18">
                  <c:v>128</c:v>
                </c:pt>
                <c:pt idx="19">
                  <c:v>122</c:v>
                </c:pt>
                <c:pt idx="20">
                  <c:v>121</c:v>
                </c:pt>
                <c:pt idx="21">
                  <c:v>129</c:v>
                </c:pt>
                <c:pt idx="22">
                  <c:v>129</c:v>
                </c:pt>
                <c:pt idx="23">
                  <c:v>119</c:v>
                </c:pt>
                <c:pt idx="24">
                  <c:v>109</c:v>
                </c:pt>
                <c:pt idx="25">
                  <c:v>127</c:v>
                </c:pt>
                <c:pt idx="26">
                  <c:v>144</c:v>
                </c:pt>
                <c:pt idx="27">
                  <c:v>128</c:v>
                </c:pt>
                <c:pt idx="28">
                  <c:v>126</c:v>
                </c:pt>
                <c:pt idx="29">
                  <c:v>134</c:v>
                </c:pt>
                <c:pt idx="30">
                  <c:v>129</c:v>
                </c:pt>
                <c:pt idx="31">
                  <c:v>125</c:v>
                </c:pt>
                <c:pt idx="32">
                  <c:v>132</c:v>
                </c:pt>
                <c:pt idx="33">
                  <c:v>114</c:v>
                </c:pt>
                <c:pt idx="34">
                  <c:v>106</c:v>
                </c:pt>
                <c:pt idx="35">
                  <c:v>115</c:v>
                </c:pt>
                <c:pt idx="36">
                  <c:v>118</c:v>
                </c:pt>
                <c:pt idx="37">
                  <c:v>110</c:v>
                </c:pt>
                <c:pt idx="38">
                  <c:v>107</c:v>
                </c:pt>
                <c:pt idx="39">
                  <c:v>126</c:v>
                </c:pt>
                <c:pt idx="40">
                  <c:v>126</c:v>
                </c:pt>
                <c:pt idx="41">
                  <c:v>126</c:v>
                </c:pt>
                <c:pt idx="42">
                  <c:v>107</c:v>
                </c:pt>
                <c:pt idx="43">
                  <c:v>113</c:v>
                </c:pt>
                <c:pt idx="44">
                  <c:v>120</c:v>
                </c:pt>
                <c:pt idx="45">
                  <c:v>111</c:v>
                </c:pt>
                <c:pt idx="46">
                  <c:v>118</c:v>
                </c:pt>
                <c:pt idx="47">
                  <c:v>126</c:v>
                </c:pt>
                <c:pt idx="48">
                  <c:v>123</c:v>
                </c:pt>
                <c:pt idx="49">
                  <c:v>119</c:v>
                </c:pt>
                <c:pt idx="50">
                  <c:v>115</c:v>
                </c:pt>
                <c:pt idx="51">
                  <c:v>127</c:v>
                </c:pt>
                <c:pt idx="52">
                  <c:v>130</c:v>
                </c:pt>
                <c:pt idx="53">
                  <c:v>123</c:v>
                </c:pt>
                <c:pt idx="54">
                  <c:v>124</c:v>
                </c:pt>
                <c:pt idx="55">
                  <c:v>129</c:v>
                </c:pt>
                <c:pt idx="56">
                  <c:v>102</c:v>
                </c:pt>
                <c:pt idx="57">
                  <c:v>121</c:v>
                </c:pt>
                <c:pt idx="58">
                  <c:v>123</c:v>
                </c:pt>
                <c:pt idx="59">
                  <c:v>139</c:v>
                </c:pt>
                <c:pt idx="60">
                  <c:v>130</c:v>
                </c:pt>
                <c:pt idx="61">
                  <c:v>103</c:v>
                </c:pt>
                <c:pt idx="62">
                  <c:v>109</c:v>
                </c:pt>
                <c:pt idx="63">
                  <c:v>114</c:v>
                </c:pt>
                <c:pt idx="64">
                  <c:v>109</c:v>
                </c:pt>
                <c:pt idx="65">
                  <c:v>120</c:v>
                </c:pt>
                <c:pt idx="66">
                  <c:v>108</c:v>
                </c:pt>
                <c:pt idx="67">
                  <c:v>124</c:v>
                </c:pt>
                <c:pt idx="68">
                  <c:v>113</c:v>
                </c:pt>
                <c:pt idx="69">
                  <c:v>117</c:v>
                </c:pt>
                <c:pt idx="70">
                  <c:v>118</c:v>
                </c:pt>
                <c:pt idx="71">
                  <c:v>110</c:v>
                </c:pt>
                <c:pt idx="72">
                  <c:v>120</c:v>
                </c:pt>
                <c:pt idx="73">
                  <c:v>106</c:v>
                </c:pt>
                <c:pt idx="74">
                  <c:v>114</c:v>
                </c:pt>
                <c:pt idx="75">
                  <c:v>115</c:v>
                </c:pt>
                <c:pt idx="76">
                  <c:v>121</c:v>
                </c:pt>
                <c:pt idx="77">
                  <c:v>117</c:v>
                </c:pt>
                <c:pt idx="78">
                  <c:v>112</c:v>
                </c:pt>
                <c:pt idx="79">
                  <c:v>118</c:v>
                </c:pt>
                <c:pt idx="80">
                  <c:v>113</c:v>
                </c:pt>
                <c:pt idx="81">
                  <c:v>107</c:v>
                </c:pt>
                <c:pt idx="82">
                  <c:v>107</c:v>
                </c:pt>
                <c:pt idx="83">
                  <c:v>109</c:v>
                </c:pt>
                <c:pt idx="84">
                  <c:v>108</c:v>
                </c:pt>
                <c:pt idx="85">
                  <c:v>117</c:v>
                </c:pt>
                <c:pt idx="86">
                  <c:v>121</c:v>
                </c:pt>
                <c:pt idx="87">
                  <c:v>121</c:v>
                </c:pt>
                <c:pt idx="88">
                  <c:v>115</c:v>
                </c:pt>
                <c:pt idx="89">
                  <c:v>115</c:v>
                </c:pt>
                <c:pt idx="90">
                  <c:v>119</c:v>
                </c:pt>
                <c:pt idx="91">
                  <c:v>123</c:v>
                </c:pt>
                <c:pt idx="92">
                  <c:v>135</c:v>
                </c:pt>
                <c:pt idx="93">
                  <c:v>129</c:v>
                </c:pt>
                <c:pt idx="94">
                  <c:v>115</c:v>
                </c:pt>
                <c:pt idx="95">
                  <c:v>110</c:v>
                </c:pt>
                <c:pt idx="96">
                  <c:v>110</c:v>
                </c:pt>
                <c:pt idx="97">
                  <c:v>117</c:v>
                </c:pt>
                <c:pt idx="98">
                  <c:v>118</c:v>
                </c:pt>
                <c:pt idx="99">
                  <c:v>115</c:v>
                </c:pt>
                <c:pt idx="100">
                  <c:v>100</c:v>
                </c:pt>
                <c:pt idx="101">
                  <c:v>113</c:v>
                </c:pt>
                <c:pt idx="102">
                  <c:v>120</c:v>
                </c:pt>
                <c:pt idx="103">
                  <c:v>103</c:v>
                </c:pt>
                <c:pt idx="104">
                  <c:v>106</c:v>
                </c:pt>
                <c:pt idx="105">
                  <c:v>105</c:v>
                </c:pt>
                <c:pt idx="106">
                  <c:v>122</c:v>
                </c:pt>
                <c:pt idx="107">
                  <c:v>122</c:v>
                </c:pt>
                <c:pt idx="108">
                  <c:v>122</c:v>
                </c:pt>
                <c:pt idx="109">
                  <c:v>118</c:v>
                </c:pt>
                <c:pt idx="110">
                  <c:v>102</c:v>
                </c:pt>
                <c:pt idx="111">
                  <c:v>111</c:v>
                </c:pt>
                <c:pt idx="112">
                  <c:v>119</c:v>
                </c:pt>
                <c:pt idx="113">
                  <c:v>136</c:v>
                </c:pt>
                <c:pt idx="114">
                  <c:v>106</c:v>
                </c:pt>
                <c:pt idx="115">
                  <c:v>110</c:v>
                </c:pt>
                <c:pt idx="116">
                  <c:v>118</c:v>
                </c:pt>
                <c:pt idx="117">
                  <c:v>117</c:v>
                </c:pt>
                <c:pt idx="118">
                  <c:v>112</c:v>
                </c:pt>
                <c:pt idx="119">
                  <c:v>107</c:v>
                </c:pt>
                <c:pt idx="120">
                  <c:v>109</c:v>
                </c:pt>
                <c:pt idx="121">
                  <c:v>108</c:v>
                </c:pt>
                <c:pt idx="122">
                  <c:v>132</c:v>
                </c:pt>
                <c:pt idx="123">
                  <c:v>113</c:v>
                </c:pt>
                <c:pt idx="124">
                  <c:v>109</c:v>
                </c:pt>
                <c:pt idx="125">
                  <c:v>108</c:v>
                </c:pt>
                <c:pt idx="126">
                  <c:v>129</c:v>
                </c:pt>
                <c:pt idx="127">
                  <c:v>111</c:v>
                </c:pt>
                <c:pt idx="128">
                  <c:v>105</c:v>
                </c:pt>
                <c:pt idx="129">
                  <c:v>106</c:v>
                </c:pt>
                <c:pt idx="130">
                  <c:v>107</c:v>
                </c:pt>
                <c:pt idx="131">
                  <c:v>110</c:v>
                </c:pt>
                <c:pt idx="132">
                  <c:v>109</c:v>
                </c:pt>
                <c:pt idx="133">
                  <c:v>112</c:v>
                </c:pt>
                <c:pt idx="134">
                  <c:v>117</c:v>
                </c:pt>
                <c:pt idx="135">
                  <c:v>116</c:v>
                </c:pt>
                <c:pt idx="136">
                  <c:v>108</c:v>
                </c:pt>
                <c:pt idx="137">
                  <c:v>97</c:v>
                </c:pt>
                <c:pt idx="138">
                  <c:v>104</c:v>
                </c:pt>
                <c:pt idx="139">
                  <c:v>105</c:v>
                </c:pt>
                <c:pt idx="140">
                  <c:v>116</c:v>
                </c:pt>
                <c:pt idx="141">
                  <c:v>119</c:v>
                </c:pt>
                <c:pt idx="142">
                  <c:v>112</c:v>
                </c:pt>
                <c:pt idx="143">
                  <c:v>111</c:v>
                </c:pt>
                <c:pt idx="144">
                  <c:v>110</c:v>
                </c:pt>
                <c:pt idx="145">
                  <c:v>107</c:v>
                </c:pt>
                <c:pt idx="146">
                  <c:v>112</c:v>
                </c:pt>
                <c:pt idx="147">
                  <c:v>113</c:v>
                </c:pt>
                <c:pt idx="148">
                  <c:v>113</c:v>
                </c:pt>
                <c:pt idx="149">
                  <c:v>119</c:v>
                </c:pt>
                <c:pt idx="150">
                  <c:v>105</c:v>
                </c:pt>
                <c:pt idx="151">
                  <c:v>101</c:v>
                </c:pt>
                <c:pt idx="152">
                  <c:v>123</c:v>
                </c:pt>
                <c:pt idx="153">
                  <c:v>115</c:v>
                </c:pt>
                <c:pt idx="154">
                  <c:v>107</c:v>
                </c:pt>
                <c:pt idx="155">
                  <c:v>113</c:v>
                </c:pt>
                <c:pt idx="156">
                  <c:v>107</c:v>
                </c:pt>
                <c:pt idx="157">
                  <c:v>102</c:v>
                </c:pt>
                <c:pt idx="158">
                  <c:v>118</c:v>
                </c:pt>
                <c:pt idx="159">
                  <c:v>110</c:v>
                </c:pt>
                <c:pt idx="160">
                  <c:v>108</c:v>
                </c:pt>
                <c:pt idx="161">
                  <c:v>107</c:v>
                </c:pt>
                <c:pt idx="162">
                  <c:v>104</c:v>
                </c:pt>
                <c:pt idx="163">
                  <c:v>107</c:v>
                </c:pt>
                <c:pt idx="164">
                  <c:v>121</c:v>
                </c:pt>
                <c:pt idx="165">
                  <c:v>106</c:v>
                </c:pt>
                <c:pt idx="166">
                  <c:v>100</c:v>
                </c:pt>
                <c:pt idx="167">
                  <c:v>108</c:v>
                </c:pt>
                <c:pt idx="168">
                  <c:v>95</c:v>
                </c:pt>
                <c:pt idx="169">
                  <c:v>124</c:v>
                </c:pt>
                <c:pt idx="170">
                  <c:v>115</c:v>
                </c:pt>
                <c:pt idx="171">
                  <c:v>105</c:v>
                </c:pt>
                <c:pt idx="172">
                  <c:v>106</c:v>
                </c:pt>
                <c:pt idx="173">
                  <c:v>100</c:v>
                </c:pt>
                <c:pt idx="174">
                  <c:v>95</c:v>
                </c:pt>
                <c:pt idx="175">
                  <c:v>126</c:v>
                </c:pt>
                <c:pt idx="176">
                  <c:v>89</c:v>
                </c:pt>
                <c:pt idx="177">
                  <c:v>100</c:v>
                </c:pt>
                <c:pt idx="178">
                  <c:v>120</c:v>
                </c:pt>
                <c:pt idx="179">
                  <c:v>90</c:v>
                </c:pt>
                <c:pt idx="180">
                  <c:v>82</c:v>
                </c:pt>
                <c:pt idx="181">
                  <c:v>102</c:v>
                </c:pt>
                <c:pt idx="182">
                  <c:v>104</c:v>
                </c:pt>
                <c:pt idx="183">
                  <c:v>108</c:v>
                </c:pt>
                <c:pt idx="184">
                  <c:v>106</c:v>
                </c:pt>
                <c:pt idx="185">
                  <c:v>113</c:v>
                </c:pt>
                <c:pt idx="186">
                  <c:v>108</c:v>
                </c:pt>
                <c:pt idx="187">
                  <c:v>94</c:v>
                </c:pt>
                <c:pt idx="188">
                  <c:v>103</c:v>
                </c:pt>
                <c:pt idx="189">
                  <c:v>83</c:v>
                </c:pt>
                <c:pt idx="190">
                  <c:v>94</c:v>
                </c:pt>
                <c:pt idx="191">
                  <c:v>88</c:v>
                </c:pt>
                <c:pt idx="192">
                  <c:v>99</c:v>
                </c:pt>
                <c:pt idx="193">
                  <c:v>108</c:v>
                </c:pt>
                <c:pt idx="194">
                  <c:v>111</c:v>
                </c:pt>
                <c:pt idx="195">
                  <c:v>97</c:v>
                </c:pt>
                <c:pt idx="196">
                  <c:v>96</c:v>
                </c:pt>
                <c:pt idx="197">
                  <c:v>108</c:v>
                </c:pt>
                <c:pt idx="198">
                  <c:v>101</c:v>
                </c:pt>
                <c:pt idx="199">
                  <c:v>94</c:v>
                </c:pt>
                <c:pt idx="200">
                  <c:v>100</c:v>
                </c:pt>
                <c:pt idx="201">
                  <c:v>95</c:v>
                </c:pt>
                <c:pt idx="202">
                  <c:v>91</c:v>
                </c:pt>
                <c:pt idx="203">
                  <c:v>102</c:v>
                </c:pt>
                <c:pt idx="204">
                  <c:v>97</c:v>
                </c:pt>
                <c:pt idx="205">
                  <c:v>95</c:v>
                </c:pt>
                <c:pt idx="206">
                  <c:v>105</c:v>
                </c:pt>
                <c:pt idx="207">
                  <c:v>106</c:v>
                </c:pt>
                <c:pt idx="208">
                  <c:v>108</c:v>
                </c:pt>
                <c:pt idx="209">
                  <c:v>102</c:v>
                </c:pt>
                <c:pt idx="210">
                  <c:v>97</c:v>
                </c:pt>
                <c:pt idx="211">
                  <c:v>95</c:v>
                </c:pt>
                <c:pt idx="212">
                  <c:v>74</c:v>
                </c:pt>
                <c:pt idx="213">
                  <c:v>89</c:v>
                </c:pt>
                <c:pt idx="214">
                  <c:v>111</c:v>
                </c:pt>
                <c:pt idx="215">
                  <c:v>101</c:v>
                </c:pt>
                <c:pt idx="216">
                  <c:v>100</c:v>
                </c:pt>
                <c:pt idx="217">
                  <c:v>97</c:v>
                </c:pt>
                <c:pt idx="218">
                  <c:v>96</c:v>
                </c:pt>
                <c:pt idx="219">
                  <c:v>94</c:v>
                </c:pt>
                <c:pt idx="220">
                  <c:v>97</c:v>
                </c:pt>
                <c:pt idx="221">
                  <c:v>78</c:v>
                </c:pt>
                <c:pt idx="222">
                  <c:v>84</c:v>
                </c:pt>
                <c:pt idx="223">
                  <c:v>104</c:v>
                </c:pt>
                <c:pt idx="224">
                  <c:v>88</c:v>
                </c:pt>
                <c:pt idx="225">
                  <c:v>102</c:v>
                </c:pt>
                <c:pt idx="226">
                  <c:v>92</c:v>
                </c:pt>
                <c:pt idx="227">
                  <c:v>85</c:v>
                </c:pt>
                <c:pt idx="228">
                  <c:v>73</c:v>
                </c:pt>
                <c:pt idx="229">
                  <c:v>92</c:v>
                </c:pt>
                <c:pt idx="230">
                  <c:v>105</c:v>
                </c:pt>
                <c:pt idx="231">
                  <c:v>92</c:v>
                </c:pt>
                <c:pt idx="232">
                  <c:v>87</c:v>
                </c:pt>
                <c:pt idx="233">
                  <c:v>116</c:v>
                </c:pt>
                <c:pt idx="234">
                  <c:v>99</c:v>
                </c:pt>
                <c:pt idx="235">
                  <c:v>85</c:v>
                </c:pt>
                <c:pt idx="236">
                  <c:v>86</c:v>
                </c:pt>
                <c:pt idx="237">
                  <c:v>88</c:v>
                </c:pt>
                <c:pt idx="238">
                  <c:v>77</c:v>
                </c:pt>
                <c:pt idx="239">
                  <c:v>102</c:v>
                </c:pt>
                <c:pt idx="240">
                  <c:v>91</c:v>
                </c:pt>
                <c:pt idx="241">
                  <c:v>103</c:v>
                </c:pt>
                <c:pt idx="242">
                  <c:v>79</c:v>
                </c:pt>
                <c:pt idx="243">
                  <c:v>81</c:v>
                </c:pt>
                <c:pt idx="244">
                  <c:v>95</c:v>
                </c:pt>
                <c:pt idx="245">
                  <c:v>84</c:v>
                </c:pt>
                <c:pt idx="246">
                  <c:v>95</c:v>
                </c:pt>
                <c:pt idx="247">
                  <c:v>100</c:v>
                </c:pt>
                <c:pt idx="248">
                  <c:v>99</c:v>
                </c:pt>
                <c:pt idx="249">
                  <c:v>89</c:v>
                </c:pt>
                <c:pt idx="250">
                  <c:v>93</c:v>
                </c:pt>
                <c:pt idx="251">
                  <c:v>90</c:v>
                </c:pt>
                <c:pt idx="252">
                  <c:v>92</c:v>
                </c:pt>
                <c:pt idx="253">
                  <c:v>99</c:v>
                </c:pt>
                <c:pt idx="254">
                  <c:v>81</c:v>
                </c:pt>
                <c:pt idx="255">
                  <c:v>99</c:v>
                </c:pt>
                <c:pt idx="256">
                  <c:v>97</c:v>
                </c:pt>
                <c:pt idx="257">
                  <c:v>90</c:v>
                </c:pt>
                <c:pt idx="258">
                  <c:v>90</c:v>
                </c:pt>
                <c:pt idx="259">
                  <c:v>91</c:v>
                </c:pt>
                <c:pt idx="260">
                  <c:v>87</c:v>
                </c:pt>
                <c:pt idx="261">
                  <c:v>82</c:v>
                </c:pt>
                <c:pt idx="262">
                  <c:v>89</c:v>
                </c:pt>
                <c:pt idx="263">
                  <c:v>85</c:v>
                </c:pt>
                <c:pt idx="264">
                  <c:v>88</c:v>
                </c:pt>
                <c:pt idx="265">
                  <c:v>85</c:v>
                </c:pt>
                <c:pt idx="266">
                  <c:v>74</c:v>
                </c:pt>
                <c:pt idx="267">
                  <c:v>73</c:v>
                </c:pt>
                <c:pt idx="268">
                  <c:v>83</c:v>
                </c:pt>
                <c:pt idx="269">
                  <c:v>97</c:v>
                </c:pt>
                <c:pt idx="270">
                  <c:v>98</c:v>
                </c:pt>
                <c:pt idx="271">
                  <c:v>84</c:v>
                </c:pt>
                <c:pt idx="272">
                  <c:v>90</c:v>
                </c:pt>
                <c:pt idx="273">
                  <c:v>90</c:v>
                </c:pt>
                <c:pt idx="274">
                  <c:v>88</c:v>
                </c:pt>
                <c:pt idx="275">
                  <c:v>83</c:v>
                </c:pt>
                <c:pt idx="276">
                  <c:v>75</c:v>
                </c:pt>
                <c:pt idx="277">
                  <c:v>79</c:v>
                </c:pt>
                <c:pt idx="278">
                  <c:v>83</c:v>
                </c:pt>
                <c:pt idx="279">
                  <c:v>69</c:v>
                </c:pt>
                <c:pt idx="280">
                  <c:v>87</c:v>
                </c:pt>
                <c:pt idx="281">
                  <c:v>82</c:v>
                </c:pt>
                <c:pt idx="282">
                  <c:v>76</c:v>
                </c:pt>
                <c:pt idx="283">
                  <c:v>63</c:v>
                </c:pt>
                <c:pt idx="284">
                  <c:v>95</c:v>
                </c:pt>
                <c:pt idx="285">
                  <c:v>76</c:v>
                </c:pt>
                <c:pt idx="286">
                  <c:v>79</c:v>
                </c:pt>
                <c:pt idx="287">
                  <c:v>90</c:v>
                </c:pt>
                <c:pt idx="288">
                  <c:v>67</c:v>
                </c:pt>
                <c:pt idx="289">
                  <c:v>70</c:v>
                </c:pt>
                <c:pt idx="290">
                  <c:v>94</c:v>
                </c:pt>
                <c:pt idx="291">
                  <c:v>76</c:v>
                </c:pt>
                <c:pt idx="292">
                  <c:v>65</c:v>
                </c:pt>
                <c:pt idx="293">
                  <c:v>74</c:v>
                </c:pt>
                <c:pt idx="294">
                  <c:v>72</c:v>
                </c:pt>
                <c:pt idx="295">
                  <c:v>77</c:v>
                </c:pt>
                <c:pt idx="296">
                  <c:v>67</c:v>
                </c:pt>
                <c:pt idx="297">
                  <c:v>69</c:v>
                </c:pt>
                <c:pt idx="298">
                  <c:v>82</c:v>
                </c:pt>
                <c:pt idx="299">
                  <c:v>62</c:v>
                </c:pt>
                <c:pt idx="300">
                  <c:v>71</c:v>
                </c:pt>
                <c:pt idx="301">
                  <c:v>100</c:v>
                </c:pt>
                <c:pt idx="302">
                  <c:v>100</c:v>
                </c:pt>
                <c:pt idx="303">
                  <c:v>84</c:v>
                </c:pt>
                <c:pt idx="304">
                  <c:v>80</c:v>
                </c:pt>
                <c:pt idx="305">
                  <c:v>69</c:v>
                </c:pt>
                <c:pt idx="306">
                  <c:v>75</c:v>
                </c:pt>
                <c:pt idx="307">
                  <c:v>81</c:v>
                </c:pt>
                <c:pt idx="308">
                  <c:v>85</c:v>
                </c:pt>
                <c:pt idx="309">
                  <c:v>84</c:v>
                </c:pt>
                <c:pt idx="310">
                  <c:v>76</c:v>
                </c:pt>
                <c:pt idx="311">
                  <c:v>67</c:v>
                </c:pt>
                <c:pt idx="312">
                  <c:v>64</c:v>
                </c:pt>
                <c:pt idx="313">
                  <c:v>80</c:v>
                </c:pt>
                <c:pt idx="314">
                  <c:v>73</c:v>
                </c:pt>
                <c:pt idx="315">
                  <c:v>70</c:v>
                </c:pt>
                <c:pt idx="316">
                  <c:v>75</c:v>
                </c:pt>
                <c:pt idx="317">
                  <c:v>77</c:v>
                </c:pt>
                <c:pt idx="318">
                  <c:v>87</c:v>
                </c:pt>
                <c:pt idx="319">
                  <c:v>73</c:v>
                </c:pt>
                <c:pt idx="320">
                  <c:v>69</c:v>
                </c:pt>
                <c:pt idx="321">
                  <c:v>80</c:v>
                </c:pt>
                <c:pt idx="322">
                  <c:v>82</c:v>
                </c:pt>
                <c:pt idx="323">
                  <c:v>83</c:v>
                </c:pt>
                <c:pt idx="324">
                  <c:v>82</c:v>
                </c:pt>
                <c:pt idx="325">
                  <c:v>82</c:v>
                </c:pt>
                <c:pt idx="326">
                  <c:v>81</c:v>
                </c:pt>
                <c:pt idx="327">
                  <c:v>75</c:v>
                </c:pt>
                <c:pt idx="328">
                  <c:v>66</c:v>
                </c:pt>
                <c:pt idx="329">
                  <c:v>66</c:v>
                </c:pt>
                <c:pt idx="330">
                  <c:v>72</c:v>
                </c:pt>
                <c:pt idx="331">
                  <c:v>79</c:v>
                </c:pt>
                <c:pt idx="332">
                  <c:v>95</c:v>
                </c:pt>
                <c:pt idx="333">
                  <c:v>89</c:v>
                </c:pt>
                <c:pt idx="334">
                  <c:v>72</c:v>
                </c:pt>
                <c:pt idx="335">
                  <c:v>84</c:v>
                </c:pt>
                <c:pt idx="336">
                  <c:v>99</c:v>
                </c:pt>
                <c:pt idx="337">
                  <c:v>83</c:v>
                </c:pt>
                <c:pt idx="338">
                  <c:v>69</c:v>
                </c:pt>
                <c:pt idx="339">
                  <c:v>78</c:v>
                </c:pt>
                <c:pt idx="340">
                  <c:v>72</c:v>
                </c:pt>
                <c:pt idx="341">
                  <c:v>68</c:v>
                </c:pt>
                <c:pt idx="342">
                  <c:v>73</c:v>
                </c:pt>
                <c:pt idx="343">
                  <c:v>78</c:v>
                </c:pt>
                <c:pt idx="344">
                  <c:v>74</c:v>
                </c:pt>
                <c:pt idx="345">
                  <c:v>75</c:v>
                </c:pt>
                <c:pt idx="346">
                  <c:v>74</c:v>
                </c:pt>
                <c:pt idx="347">
                  <c:v>76</c:v>
                </c:pt>
                <c:pt idx="348">
                  <c:v>77</c:v>
                </c:pt>
                <c:pt idx="349">
                  <c:v>77</c:v>
                </c:pt>
                <c:pt idx="350">
                  <c:v>78</c:v>
                </c:pt>
                <c:pt idx="351">
                  <c:v>73</c:v>
                </c:pt>
                <c:pt idx="352">
                  <c:v>71</c:v>
                </c:pt>
                <c:pt idx="353">
                  <c:v>77</c:v>
                </c:pt>
                <c:pt idx="354">
                  <c:v>74</c:v>
                </c:pt>
                <c:pt idx="355">
                  <c:v>80</c:v>
                </c:pt>
                <c:pt idx="356">
                  <c:v>91</c:v>
                </c:pt>
                <c:pt idx="357">
                  <c:v>94</c:v>
                </c:pt>
                <c:pt idx="358">
                  <c:v>68</c:v>
                </c:pt>
                <c:pt idx="359">
                  <c:v>58</c:v>
                </c:pt>
                <c:pt idx="360">
                  <c:v>68</c:v>
                </c:pt>
                <c:pt idx="361">
                  <c:v>75</c:v>
                </c:pt>
                <c:pt idx="362">
                  <c:v>67</c:v>
                </c:pt>
                <c:pt idx="363">
                  <c:v>77</c:v>
                </c:pt>
                <c:pt idx="364">
                  <c:v>76</c:v>
                </c:pt>
                <c:pt idx="365">
                  <c:v>71</c:v>
                </c:pt>
                <c:pt idx="366">
                  <c:v>66</c:v>
                </c:pt>
                <c:pt idx="367">
                  <c:v>76</c:v>
                </c:pt>
                <c:pt idx="368">
                  <c:v>88</c:v>
                </c:pt>
                <c:pt idx="369">
                  <c:v>69</c:v>
                </c:pt>
                <c:pt idx="370">
                  <c:v>73</c:v>
                </c:pt>
                <c:pt idx="371">
                  <c:v>75</c:v>
                </c:pt>
                <c:pt idx="372">
                  <c:v>74</c:v>
                </c:pt>
                <c:pt idx="373">
                  <c:v>65</c:v>
                </c:pt>
                <c:pt idx="374">
                  <c:v>73</c:v>
                </c:pt>
                <c:pt idx="375">
                  <c:v>87</c:v>
                </c:pt>
                <c:pt idx="376">
                  <c:v>73</c:v>
                </c:pt>
                <c:pt idx="377">
                  <c:v>66</c:v>
                </c:pt>
                <c:pt idx="378">
                  <c:v>80</c:v>
                </c:pt>
                <c:pt idx="379">
                  <c:v>77</c:v>
                </c:pt>
                <c:pt idx="380">
                  <c:v>61</c:v>
                </c:pt>
                <c:pt idx="381">
                  <c:v>65</c:v>
                </c:pt>
                <c:pt idx="382">
                  <c:v>66</c:v>
                </c:pt>
                <c:pt idx="383">
                  <c:v>72</c:v>
                </c:pt>
                <c:pt idx="384">
                  <c:v>66</c:v>
                </c:pt>
                <c:pt idx="385">
                  <c:v>60</c:v>
                </c:pt>
                <c:pt idx="386">
                  <c:v>67</c:v>
                </c:pt>
                <c:pt idx="387">
                  <c:v>65</c:v>
                </c:pt>
                <c:pt idx="388">
                  <c:v>60</c:v>
                </c:pt>
                <c:pt idx="389">
                  <c:v>65</c:v>
                </c:pt>
                <c:pt idx="390">
                  <c:v>72</c:v>
                </c:pt>
                <c:pt idx="391">
                  <c:v>79</c:v>
                </c:pt>
                <c:pt idx="392">
                  <c:v>75</c:v>
                </c:pt>
                <c:pt idx="393">
                  <c:v>64</c:v>
                </c:pt>
                <c:pt idx="394">
                  <c:v>73</c:v>
                </c:pt>
                <c:pt idx="395">
                  <c:v>76</c:v>
                </c:pt>
                <c:pt idx="396">
                  <c:v>68</c:v>
                </c:pt>
                <c:pt idx="397">
                  <c:v>79</c:v>
                </c:pt>
                <c:pt idx="398">
                  <c:v>74</c:v>
                </c:pt>
                <c:pt idx="399">
                  <c:v>68</c:v>
                </c:pt>
                <c:pt idx="400">
                  <c:v>58</c:v>
                </c:pt>
                <c:pt idx="401">
                  <c:v>67</c:v>
                </c:pt>
                <c:pt idx="402">
                  <c:v>74</c:v>
                </c:pt>
                <c:pt idx="403">
                  <c:v>55</c:v>
                </c:pt>
                <c:pt idx="404">
                  <c:v>63</c:v>
                </c:pt>
                <c:pt idx="405">
                  <c:v>58</c:v>
                </c:pt>
                <c:pt idx="406">
                  <c:v>65</c:v>
                </c:pt>
                <c:pt idx="407">
                  <c:v>64</c:v>
                </c:pt>
                <c:pt idx="408">
                  <c:v>58</c:v>
                </c:pt>
                <c:pt idx="409">
                  <c:v>61</c:v>
                </c:pt>
                <c:pt idx="410">
                  <c:v>63</c:v>
                </c:pt>
                <c:pt idx="411">
                  <c:v>69</c:v>
                </c:pt>
                <c:pt idx="412">
                  <c:v>73</c:v>
                </c:pt>
                <c:pt idx="413">
                  <c:v>74</c:v>
                </c:pt>
                <c:pt idx="414">
                  <c:v>89</c:v>
                </c:pt>
                <c:pt idx="415">
                  <c:v>84</c:v>
                </c:pt>
                <c:pt idx="416">
                  <c:v>61</c:v>
                </c:pt>
                <c:pt idx="417">
                  <c:v>63</c:v>
                </c:pt>
                <c:pt idx="418">
                  <c:v>58</c:v>
                </c:pt>
                <c:pt idx="419">
                  <c:v>70</c:v>
                </c:pt>
                <c:pt idx="420">
                  <c:v>60</c:v>
                </c:pt>
                <c:pt idx="421">
                  <c:v>64</c:v>
                </c:pt>
                <c:pt idx="422">
                  <c:v>63</c:v>
                </c:pt>
                <c:pt idx="423">
                  <c:v>62</c:v>
                </c:pt>
                <c:pt idx="424">
                  <c:v>63</c:v>
                </c:pt>
                <c:pt idx="425">
                  <c:v>65</c:v>
                </c:pt>
                <c:pt idx="426">
                  <c:v>64</c:v>
                </c:pt>
                <c:pt idx="427">
                  <c:v>61</c:v>
                </c:pt>
                <c:pt idx="428">
                  <c:v>65</c:v>
                </c:pt>
                <c:pt idx="429">
                  <c:v>73</c:v>
                </c:pt>
                <c:pt idx="430">
                  <c:v>62</c:v>
                </c:pt>
                <c:pt idx="431">
                  <c:v>48</c:v>
                </c:pt>
                <c:pt idx="432">
                  <c:v>50</c:v>
                </c:pt>
                <c:pt idx="433">
                  <c:v>58</c:v>
                </c:pt>
                <c:pt idx="434">
                  <c:v>63</c:v>
                </c:pt>
                <c:pt idx="435">
                  <c:v>68</c:v>
                </c:pt>
                <c:pt idx="436">
                  <c:v>68</c:v>
                </c:pt>
                <c:pt idx="437">
                  <c:v>58</c:v>
                </c:pt>
                <c:pt idx="438">
                  <c:v>59</c:v>
                </c:pt>
                <c:pt idx="439">
                  <c:v>61</c:v>
                </c:pt>
                <c:pt idx="440">
                  <c:v>62</c:v>
                </c:pt>
                <c:pt idx="441">
                  <c:v>68</c:v>
                </c:pt>
                <c:pt idx="442">
                  <c:v>69</c:v>
                </c:pt>
                <c:pt idx="443">
                  <c:v>71</c:v>
                </c:pt>
                <c:pt idx="444">
                  <c:v>58</c:v>
                </c:pt>
                <c:pt idx="445">
                  <c:v>57</c:v>
                </c:pt>
                <c:pt idx="446">
                  <c:v>67</c:v>
                </c:pt>
                <c:pt idx="447">
                  <c:v>63</c:v>
                </c:pt>
                <c:pt idx="448">
                  <c:v>70</c:v>
                </c:pt>
                <c:pt idx="449">
                  <c:v>63</c:v>
                </c:pt>
                <c:pt idx="450">
                  <c:v>51</c:v>
                </c:pt>
                <c:pt idx="451">
                  <c:v>61</c:v>
                </c:pt>
                <c:pt idx="452">
                  <c:v>59</c:v>
                </c:pt>
                <c:pt idx="453">
                  <c:v>54</c:v>
                </c:pt>
                <c:pt idx="454">
                  <c:v>58</c:v>
                </c:pt>
                <c:pt idx="455">
                  <c:v>53</c:v>
                </c:pt>
                <c:pt idx="456">
                  <c:v>60</c:v>
                </c:pt>
                <c:pt idx="457">
                  <c:v>50</c:v>
                </c:pt>
                <c:pt idx="458">
                  <c:v>49</c:v>
                </c:pt>
                <c:pt idx="459">
                  <c:v>60</c:v>
                </c:pt>
                <c:pt idx="460">
                  <c:v>66</c:v>
                </c:pt>
                <c:pt idx="461">
                  <c:v>51</c:v>
                </c:pt>
                <c:pt idx="462">
                  <c:v>54</c:v>
                </c:pt>
                <c:pt idx="463">
                  <c:v>62</c:v>
                </c:pt>
                <c:pt idx="464">
                  <c:v>48</c:v>
                </c:pt>
                <c:pt idx="465">
                  <c:v>49</c:v>
                </c:pt>
                <c:pt idx="466">
                  <c:v>69</c:v>
                </c:pt>
                <c:pt idx="467">
                  <c:v>54</c:v>
                </c:pt>
                <c:pt idx="468">
                  <c:v>61</c:v>
                </c:pt>
                <c:pt idx="469">
                  <c:v>55</c:v>
                </c:pt>
                <c:pt idx="470">
                  <c:v>60</c:v>
                </c:pt>
                <c:pt idx="471">
                  <c:v>63</c:v>
                </c:pt>
                <c:pt idx="472">
                  <c:v>57</c:v>
                </c:pt>
                <c:pt idx="473">
                  <c:v>56</c:v>
                </c:pt>
                <c:pt idx="474">
                  <c:v>62</c:v>
                </c:pt>
                <c:pt idx="475">
                  <c:v>55</c:v>
                </c:pt>
                <c:pt idx="476">
                  <c:v>49</c:v>
                </c:pt>
                <c:pt idx="477">
                  <c:v>49</c:v>
                </c:pt>
                <c:pt idx="478">
                  <c:v>58</c:v>
                </c:pt>
                <c:pt idx="479">
                  <c:v>54</c:v>
                </c:pt>
                <c:pt idx="480">
                  <c:v>63</c:v>
                </c:pt>
                <c:pt idx="481">
                  <c:v>57</c:v>
                </c:pt>
                <c:pt idx="482">
                  <c:v>59</c:v>
                </c:pt>
                <c:pt idx="483">
                  <c:v>61</c:v>
                </c:pt>
                <c:pt idx="484">
                  <c:v>53</c:v>
                </c:pt>
                <c:pt idx="485">
                  <c:v>51</c:v>
                </c:pt>
                <c:pt idx="486">
                  <c:v>55</c:v>
                </c:pt>
                <c:pt idx="487">
                  <c:v>63</c:v>
                </c:pt>
                <c:pt idx="488">
                  <c:v>60</c:v>
                </c:pt>
                <c:pt idx="489">
                  <c:v>54</c:v>
                </c:pt>
                <c:pt idx="490">
                  <c:v>53</c:v>
                </c:pt>
                <c:pt idx="491">
                  <c:v>59</c:v>
                </c:pt>
                <c:pt idx="492">
                  <c:v>62</c:v>
                </c:pt>
                <c:pt idx="493">
                  <c:v>60</c:v>
                </c:pt>
                <c:pt idx="494">
                  <c:v>64</c:v>
                </c:pt>
                <c:pt idx="495">
                  <c:v>55</c:v>
                </c:pt>
                <c:pt idx="496">
                  <c:v>48</c:v>
                </c:pt>
                <c:pt idx="497">
                  <c:v>49</c:v>
                </c:pt>
                <c:pt idx="498">
                  <c:v>54</c:v>
                </c:pt>
                <c:pt idx="499">
                  <c:v>51</c:v>
                </c:pt>
                <c:pt idx="500">
                  <c:v>64</c:v>
                </c:pt>
                <c:pt idx="501">
                  <c:v>60</c:v>
                </c:pt>
                <c:pt idx="502">
                  <c:v>50</c:v>
                </c:pt>
                <c:pt idx="503">
                  <c:v>60</c:v>
                </c:pt>
                <c:pt idx="504">
                  <c:v>45</c:v>
                </c:pt>
                <c:pt idx="505">
                  <c:v>47</c:v>
                </c:pt>
                <c:pt idx="506">
                  <c:v>45</c:v>
                </c:pt>
                <c:pt idx="507">
                  <c:v>53</c:v>
                </c:pt>
                <c:pt idx="508">
                  <c:v>61</c:v>
                </c:pt>
                <c:pt idx="509">
                  <c:v>56</c:v>
                </c:pt>
                <c:pt idx="510">
                  <c:v>58</c:v>
                </c:pt>
                <c:pt idx="511">
                  <c:v>59</c:v>
                </c:pt>
                <c:pt idx="512">
                  <c:v>60</c:v>
                </c:pt>
                <c:pt idx="513">
                  <c:v>62</c:v>
                </c:pt>
                <c:pt idx="514">
                  <c:v>54</c:v>
                </c:pt>
                <c:pt idx="515">
                  <c:v>51</c:v>
                </c:pt>
                <c:pt idx="516">
                  <c:v>49</c:v>
                </c:pt>
                <c:pt idx="517">
                  <c:v>69</c:v>
                </c:pt>
                <c:pt idx="518">
                  <c:v>60</c:v>
                </c:pt>
                <c:pt idx="519">
                  <c:v>56</c:v>
                </c:pt>
                <c:pt idx="520">
                  <c:v>38</c:v>
                </c:pt>
                <c:pt idx="521">
                  <c:v>65</c:v>
                </c:pt>
                <c:pt idx="522">
                  <c:v>45</c:v>
                </c:pt>
                <c:pt idx="523">
                  <c:v>65</c:v>
                </c:pt>
                <c:pt idx="524">
                  <c:v>57</c:v>
                </c:pt>
                <c:pt idx="525">
                  <c:v>53</c:v>
                </c:pt>
                <c:pt idx="526">
                  <c:v>58</c:v>
                </c:pt>
                <c:pt idx="527">
                  <c:v>45</c:v>
                </c:pt>
                <c:pt idx="528">
                  <c:v>52</c:v>
                </c:pt>
                <c:pt idx="529">
                  <c:v>51</c:v>
                </c:pt>
                <c:pt idx="530">
                  <c:v>50</c:v>
                </c:pt>
                <c:pt idx="531">
                  <c:v>52</c:v>
                </c:pt>
                <c:pt idx="532">
                  <c:v>51</c:v>
                </c:pt>
                <c:pt idx="533">
                  <c:v>46</c:v>
                </c:pt>
                <c:pt idx="534">
                  <c:v>52</c:v>
                </c:pt>
                <c:pt idx="535">
                  <c:v>49</c:v>
                </c:pt>
                <c:pt idx="536">
                  <c:v>48</c:v>
                </c:pt>
                <c:pt idx="537">
                  <c:v>54</c:v>
                </c:pt>
                <c:pt idx="538">
                  <c:v>46</c:v>
                </c:pt>
                <c:pt idx="539">
                  <c:v>53</c:v>
                </c:pt>
                <c:pt idx="540">
                  <c:v>55</c:v>
                </c:pt>
                <c:pt idx="541">
                  <c:v>52</c:v>
                </c:pt>
                <c:pt idx="542">
                  <c:v>53</c:v>
                </c:pt>
                <c:pt idx="543">
                  <c:v>45</c:v>
                </c:pt>
                <c:pt idx="544">
                  <c:v>51</c:v>
                </c:pt>
                <c:pt idx="545">
                  <c:v>56</c:v>
                </c:pt>
                <c:pt idx="546">
                  <c:v>53</c:v>
                </c:pt>
                <c:pt idx="547">
                  <c:v>57</c:v>
                </c:pt>
                <c:pt idx="548">
                  <c:v>50</c:v>
                </c:pt>
                <c:pt idx="549">
                  <c:v>55</c:v>
                </c:pt>
                <c:pt idx="550">
                  <c:v>54</c:v>
                </c:pt>
                <c:pt idx="551">
                  <c:v>50</c:v>
                </c:pt>
                <c:pt idx="552">
                  <c:v>52</c:v>
                </c:pt>
                <c:pt idx="553">
                  <c:v>50</c:v>
                </c:pt>
                <c:pt idx="554">
                  <c:v>46</c:v>
                </c:pt>
                <c:pt idx="555">
                  <c:v>44</c:v>
                </c:pt>
                <c:pt idx="556">
                  <c:v>49</c:v>
                </c:pt>
                <c:pt idx="557">
                  <c:v>55</c:v>
                </c:pt>
                <c:pt idx="558">
                  <c:v>61</c:v>
                </c:pt>
                <c:pt idx="559">
                  <c:v>54</c:v>
                </c:pt>
                <c:pt idx="560">
                  <c:v>51</c:v>
                </c:pt>
                <c:pt idx="561">
                  <c:v>56</c:v>
                </c:pt>
                <c:pt idx="562">
                  <c:v>45</c:v>
                </c:pt>
                <c:pt idx="563">
                  <c:v>50</c:v>
                </c:pt>
                <c:pt idx="564">
                  <c:v>52</c:v>
                </c:pt>
                <c:pt idx="565">
                  <c:v>49</c:v>
                </c:pt>
                <c:pt idx="566">
                  <c:v>51</c:v>
                </c:pt>
                <c:pt idx="567">
                  <c:v>57</c:v>
                </c:pt>
                <c:pt idx="568">
                  <c:v>54</c:v>
                </c:pt>
                <c:pt idx="569">
                  <c:v>50</c:v>
                </c:pt>
                <c:pt idx="570">
                  <c:v>47</c:v>
                </c:pt>
                <c:pt idx="571">
                  <c:v>50</c:v>
                </c:pt>
                <c:pt idx="572">
                  <c:v>51</c:v>
                </c:pt>
                <c:pt idx="573">
                  <c:v>64</c:v>
                </c:pt>
                <c:pt idx="574">
                  <c:v>58</c:v>
                </c:pt>
                <c:pt idx="575">
                  <c:v>61</c:v>
                </c:pt>
                <c:pt idx="576">
                  <c:v>57</c:v>
                </c:pt>
                <c:pt idx="577">
                  <c:v>56</c:v>
                </c:pt>
                <c:pt idx="578">
                  <c:v>50</c:v>
                </c:pt>
                <c:pt idx="579">
                  <c:v>56</c:v>
                </c:pt>
                <c:pt idx="580">
                  <c:v>61</c:v>
                </c:pt>
                <c:pt idx="581">
                  <c:v>50</c:v>
                </c:pt>
                <c:pt idx="582">
                  <c:v>57</c:v>
                </c:pt>
                <c:pt idx="583">
                  <c:v>49</c:v>
                </c:pt>
                <c:pt idx="584">
                  <c:v>51</c:v>
                </c:pt>
                <c:pt idx="585">
                  <c:v>47</c:v>
                </c:pt>
                <c:pt idx="586">
                  <c:v>56</c:v>
                </c:pt>
                <c:pt idx="587">
                  <c:v>45</c:v>
                </c:pt>
                <c:pt idx="588">
                  <c:v>46</c:v>
                </c:pt>
                <c:pt idx="589">
                  <c:v>41</c:v>
                </c:pt>
                <c:pt idx="590">
                  <c:v>56</c:v>
                </c:pt>
                <c:pt idx="591">
                  <c:v>52</c:v>
                </c:pt>
                <c:pt idx="592">
                  <c:v>58</c:v>
                </c:pt>
                <c:pt idx="593">
                  <c:v>52</c:v>
                </c:pt>
                <c:pt idx="594">
                  <c:v>55</c:v>
                </c:pt>
                <c:pt idx="595">
                  <c:v>45</c:v>
                </c:pt>
                <c:pt idx="596">
                  <c:v>61</c:v>
                </c:pt>
                <c:pt idx="597">
                  <c:v>58</c:v>
                </c:pt>
                <c:pt idx="598">
                  <c:v>43</c:v>
                </c:pt>
                <c:pt idx="599">
                  <c:v>52</c:v>
                </c:pt>
                <c:pt idx="600">
                  <c:v>59</c:v>
                </c:pt>
                <c:pt idx="601">
                  <c:v>49</c:v>
                </c:pt>
                <c:pt idx="602">
                  <c:v>33</c:v>
                </c:pt>
                <c:pt idx="603">
                  <c:v>42</c:v>
                </c:pt>
                <c:pt idx="604">
                  <c:v>48</c:v>
                </c:pt>
                <c:pt idx="605">
                  <c:v>42</c:v>
                </c:pt>
                <c:pt idx="606">
                  <c:v>34</c:v>
                </c:pt>
                <c:pt idx="607">
                  <c:v>37</c:v>
                </c:pt>
                <c:pt idx="608">
                  <c:v>41</c:v>
                </c:pt>
                <c:pt idx="609">
                  <c:v>50</c:v>
                </c:pt>
                <c:pt idx="610">
                  <c:v>53</c:v>
                </c:pt>
                <c:pt idx="611">
                  <c:v>47</c:v>
                </c:pt>
                <c:pt idx="612">
                  <c:v>48</c:v>
                </c:pt>
                <c:pt idx="613">
                  <c:v>44</c:v>
                </c:pt>
                <c:pt idx="614">
                  <c:v>44</c:v>
                </c:pt>
                <c:pt idx="615">
                  <c:v>48</c:v>
                </c:pt>
                <c:pt idx="616">
                  <c:v>58</c:v>
                </c:pt>
                <c:pt idx="617">
                  <c:v>53</c:v>
                </c:pt>
                <c:pt idx="618">
                  <c:v>46</c:v>
                </c:pt>
                <c:pt idx="619">
                  <c:v>45</c:v>
                </c:pt>
                <c:pt idx="620">
                  <c:v>46</c:v>
                </c:pt>
                <c:pt idx="621">
                  <c:v>47</c:v>
                </c:pt>
                <c:pt idx="622">
                  <c:v>36</c:v>
                </c:pt>
                <c:pt idx="623">
                  <c:v>42</c:v>
                </c:pt>
                <c:pt idx="624">
                  <c:v>43</c:v>
                </c:pt>
                <c:pt idx="625">
                  <c:v>55</c:v>
                </c:pt>
                <c:pt idx="626">
                  <c:v>42</c:v>
                </c:pt>
                <c:pt idx="627">
                  <c:v>59</c:v>
                </c:pt>
                <c:pt idx="628">
                  <c:v>47</c:v>
                </c:pt>
                <c:pt idx="629">
                  <c:v>44</c:v>
                </c:pt>
                <c:pt idx="630">
                  <c:v>50</c:v>
                </c:pt>
                <c:pt idx="631">
                  <c:v>38</c:v>
                </c:pt>
                <c:pt idx="632">
                  <c:v>47</c:v>
                </c:pt>
                <c:pt idx="633">
                  <c:v>47</c:v>
                </c:pt>
                <c:pt idx="634">
                  <c:v>43</c:v>
                </c:pt>
                <c:pt idx="635">
                  <c:v>44</c:v>
                </c:pt>
                <c:pt idx="636">
                  <c:v>43</c:v>
                </c:pt>
                <c:pt idx="637">
                  <c:v>46</c:v>
                </c:pt>
                <c:pt idx="638">
                  <c:v>48</c:v>
                </c:pt>
                <c:pt idx="639">
                  <c:v>51</c:v>
                </c:pt>
                <c:pt idx="640">
                  <c:v>39</c:v>
                </c:pt>
                <c:pt idx="641">
                  <c:v>47</c:v>
                </c:pt>
                <c:pt idx="642">
                  <c:v>53</c:v>
                </c:pt>
                <c:pt idx="643">
                  <c:v>56</c:v>
                </c:pt>
                <c:pt idx="644">
                  <c:v>48</c:v>
                </c:pt>
                <c:pt idx="645">
                  <c:v>60</c:v>
                </c:pt>
                <c:pt idx="646">
                  <c:v>47</c:v>
                </c:pt>
                <c:pt idx="647">
                  <c:v>55</c:v>
                </c:pt>
                <c:pt idx="648">
                  <c:v>41</c:v>
                </c:pt>
                <c:pt idx="649">
                  <c:v>52</c:v>
                </c:pt>
                <c:pt idx="650">
                  <c:v>56</c:v>
                </c:pt>
                <c:pt idx="651">
                  <c:v>52</c:v>
                </c:pt>
                <c:pt idx="652">
                  <c:v>61</c:v>
                </c:pt>
                <c:pt idx="653">
                  <c:v>66</c:v>
                </c:pt>
                <c:pt idx="654">
                  <c:v>57</c:v>
                </c:pt>
                <c:pt idx="655">
                  <c:v>54</c:v>
                </c:pt>
                <c:pt idx="656">
                  <c:v>59</c:v>
                </c:pt>
                <c:pt idx="657">
                  <c:v>55</c:v>
                </c:pt>
                <c:pt idx="658">
                  <c:v>51</c:v>
                </c:pt>
                <c:pt idx="659">
                  <c:v>58</c:v>
                </c:pt>
                <c:pt idx="660">
                  <c:v>59</c:v>
                </c:pt>
                <c:pt idx="661">
                  <c:v>49</c:v>
                </c:pt>
                <c:pt idx="662">
                  <c:v>46</c:v>
                </c:pt>
                <c:pt idx="663">
                  <c:v>45</c:v>
                </c:pt>
                <c:pt idx="664">
                  <c:v>44</c:v>
                </c:pt>
                <c:pt idx="665">
                  <c:v>47</c:v>
                </c:pt>
                <c:pt idx="666">
                  <c:v>51</c:v>
                </c:pt>
                <c:pt idx="667">
                  <c:v>42</c:v>
                </c:pt>
                <c:pt idx="668">
                  <c:v>41</c:v>
                </c:pt>
                <c:pt idx="669">
                  <c:v>50</c:v>
                </c:pt>
                <c:pt idx="670">
                  <c:v>48</c:v>
                </c:pt>
                <c:pt idx="671">
                  <c:v>47</c:v>
                </c:pt>
                <c:pt idx="672">
                  <c:v>48</c:v>
                </c:pt>
                <c:pt idx="673">
                  <c:v>47</c:v>
                </c:pt>
                <c:pt idx="674">
                  <c:v>46</c:v>
                </c:pt>
                <c:pt idx="675">
                  <c:v>31</c:v>
                </c:pt>
                <c:pt idx="676">
                  <c:v>31</c:v>
                </c:pt>
                <c:pt idx="677">
                  <c:v>36</c:v>
                </c:pt>
                <c:pt idx="678">
                  <c:v>35</c:v>
                </c:pt>
                <c:pt idx="679">
                  <c:v>49</c:v>
                </c:pt>
                <c:pt idx="680">
                  <c:v>52</c:v>
                </c:pt>
                <c:pt idx="681">
                  <c:v>55</c:v>
                </c:pt>
                <c:pt idx="682">
                  <c:v>52</c:v>
                </c:pt>
                <c:pt idx="683">
                  <c:v>52</c:v>
                </c:pt>
                <c:pt idx="684">
                  <c:v>50</c:v>
                </c:pt>
                <c:pt idx="685">
                  <c:v>63</c:v>
                </c:pt>
                <c:pt idx="686">
                  <c:v>51</c:v>
                </c:pt>
                <c:pt idx="687">
                  <c:v>47</c:v>
                </c:pt>
                <c:pt idx="688">
                  <c:v>51</c:v>
                </c:pt>
                <c:pt idx="689">
                  <c:v>47</c:v>
                </c:pt>
                <c:pt idx="690">
                  <c:v>48</c:v>
                </c:pt>
                <c:pt idx="691">
                  <c:v>37</c:v>
                </c:pt>
                <c:pt idx="692">
                  <c:v>38</c:v>
                </c:pt>
                <c:pt idx="693">
                  <c:v>42</c:v>
                </c:pt>
                <c:pt idx="694">
                  <c:v>58</c:v>
                </c:pt>
                <c:pt idx="695">
                  <c:v>39</c:v>
                </c:pt>
                <c:pt idx="696">
                  <c:v>38</c:v>
                </c:pt>
                <c:pt idx="697">
                  <c:v>35</c:v>
                </c:pt>
                <c:pt idx="698">
                  <c:v>37</c:v>
                </c:pt>
                <c:pt idx="699">
                  <c:v>52</c:v>
                </c:pt>
                <c:pt idx="700">
                  <c:v>46</c:v>
                </c:pt>
                <c:pt idx="701">
                  <c:v>45</c:v>
                </c:pt>
                <c:pt idx="702">
                  <c:v>48</c:v>
                </c:pt>
                <c:pt idx="703">
                  <c:v>48</c:v>
                </c:pt>
                <c:pt idx="704">
                  <c:v>55</c:v>
                </c:pt>
                <c:pt idx="705">
                  <c:v>48</c:v>
                </c:pt>
                <c:pt idx="706">
                  <c:v>48</c:v>
                </c:pt>
                <c:pt idx="707">
                  <c:v>49</c:v>
                </c:pt>
                <c:pt idx="708">
                  <c:v>46</c:v>
                </c:pt>
                <c:pt idx="709">
                  <c:v>41</c:v>
                </c:pt>
                <c:pt idx="710">
                  <c:v>37</c:v>
                </c:pt>
                <c:pt idx="711">
                  <c:v>38</c:v>
                </c:pt>
                <c:pt idx="712">
                  <c:v>41</c:v>
                </c:pt>
                <c:pt idx="713">
                  <c:v>35</c:v>
                </c:pt>
                <c:pt idx="714">
                  <c:v>34</c:v>
                </c:pt>
                <c:pt idx="715">
                  <c:v>34</c:v>
                </c:pt>
                <c:pt idx="716">
                  <c:v>44</c:v>
                </c:pt>
                <c:pt idx="717">
                  <c:v>43</c:v>
                </c:pt>
                <c:pt idx="718">
                  <c:v>36</c:v>
                </c:pt>
                <c:pt idx="719">
                  <c:v>44</c:v>
                </c:pt>
                <c:pt idx="720">
                  <c:v>42</c:v>
                </c:pt>
                <c:pt idx="721">
                  <c:v>43</c:v>
                </c:pt>
                <c:pt idx="722">
                  <c:v>41</c:v>
                </c:pt>
                <c:pt idx="723">
                  <c:v>38</c:v>
                </c:pt>
                <c:pt idx="724">
                  <c:v>42</c:v>
                </c:pt>
                <c:pt idx="725">
                  <c:v>42</c:v>
                </c:pt>
                <c:pt idx="726">
                  <c:v>39</c:v>
                </c:pt>
                <c:pt idx="727">
                  <c:v>30</c:v>
                </c:pt>
                <c:pt idx="728">
                  <c:v>34</c:v>
                </c:pt>
                <c:pt idx="729">
                  <c:v>42</c:v>
                </c:pt>
                <c:pt idx="730">
                  <c:v>36</c:v>
                </c:pt>
                <c:pt idx="731">
                  <c:v>39</c:v>
                </c:pt>
                <c:pt idx="732">
                  <c:v>38</c:v>
                </c:pt>
                <c:pt idx="733">
                  <c:v>34</c:v>
                </c:pt>
                <c:pt idx="734">
                  <c:v>36</c:v>
                </c:pt>
                <c:pt idx="735">
                  <c:v>29</c:v>
                </c:pt>
                <c:pt idx="736">
                  <c:v>34</c:v>
                </c:pt>
                <c:pt idx="737">
                  <c:v>33</c:v>
                </c:pt>
                <c:pt idx="738">
                  <c:v>36</c:v>
                </c:pt>
                <c:pt idx="739">
                  <c:v>37</c:v>
                </c:pt>
                <c:pt idx="740">
                  <c:v>35</c:v>
                </c:pt>
                <c:pt idx="741">
                  <c:v>30</c:v>
                </c:pt>
                <c:pt idx="742">
                  <c:v>40</c:v>
                </c:pt>
                <c:pt idx="743">
                  <c:v>38</c:v>
                </c:pt>
                <c:pt idx="744">
                  <c:v>35</c:v>
                </c:pt>
                <c:pt idx="745">
                  <c:v>32</c:v>
                </c:pt>
                <c:pt idx="746">
                  <c:v>47</c:v>
                </c:pt>
                <c:pt idx="747">
                  <c:v>33</c:v>
                </c:pt>
                <c:pt idx="748">
                  <c:v>41</c:v>
                </c:pt>
                <c:pt idx="749">
                  <c:v>47</c:v>
                </c:pt>
                <c:pt idx="750">
                  <c:v>27</c:v>
                </c:pt>
                <c:pt idx="751">
                  <c:v>31</c:v>
                </c:pt>
                <c:pt idx="752">
                  <c:v>43</c:v>
                </c:pt>
                <c:pt idx="753">
                  <c:v>44</c:v>
                </c:pt>
                <c:pt idx="754">
                  <c:v>38</c:v>
                </c:pt>
                <c:pt idx="755">
                  <c:v>31</c:v>
                </c:pt>
                <c:pt idx="756">
                  <c:v>31</c:v>
                </c:pt>
                <c:pt idx="757">
                  <c:v>39</c:v>
                </c:pt>
                <c:pt idx="758">
                  <c:v>37</c:v>
                </c:pt>
                <c:pt idx="759">
                  <c:v>36</c:v>
                </c:pt>
                <c:pt idx="760">
                  <c:v>38</c:v>
                </c:pt>
                <c:pt idx="761">
                  <c:v>39</c:v>
                </c:pt>
                <c:pt idx="762">
                  <c:v>37</c:v>
                </c:pt>
                <c:pt idx="763">
                  <c:v>39</c:v>
                </c:pt>
                <c:pt idx="764">
                  <c:v>37</c:v>
                </c:pt>
                <c:pt idx="765">
                  <c:v>40</c:v>
                </c:pt>
                <c:pt idx="766">
                  <c:v>34</c:v>
                </c:pt>
                <c:pt idx="767">
                  <c:v>45</c:v>
                </c:pt>
                <c:pt idx="768">
                  <c:v>33</c:v>
                </c:pt>
                <c:pt idx="769">
                  <c:v>39</c:v>
                </c:pt>
                <c:pt idx="770">
                  <c:v>49</c:v>
                </c:pt>
                <c:pt idx="771">
                  <c:v>40</c:v>
                </c:pt>
                <c:pt idx="772">
                  <c:v>34</c:v>
                </c:pt>
                <c:pt idx="773">
                  <c:v>31</c:v>
                </c:pt>
                <c:pt idx="774">
                  <c:v>32</c:v>
                </c:pt>
                <c:pt idx="775">
                  <c:v>34</c:v>
                </c:pt>
                <c:pt idx="776">
                  <c:v>38</c:v>
                </c:pt>
                <c:pt idx="777">
                  <c:v>37</c:v>
                </c:pt>
                <c:pt idx="778">
                  <c:v>32</c:v>
                </c:pt>
                <c:pt idx="779">
                  <c:v>41</c:v>
                </c:pt>
                <c:pt idx="780">
                  <c:v>37</c:v>
                </c:pt>
                <c:pt idx="781">
                  <c:v>36</c:v>
                </c:pt>
                <c:pt idx="782">
                  <c:v>41</c:v>
                </c:pt>
                <c:pt idx="783">
                  <c:v>40</c:v>
                </c:pt>
                <c:pt idx="784">
                  <c:v>41</c:v>
                </c:pt>
                <c:pt idx="785">
                  <c:v>45</c:v>
                </c:pt>
                <c:pt idx="786">
                  <c:v>34</c:v>
                </c:pt>
                <c:pt idx="787">
                  <c:v>33</c:v>
                </c:pt>
                <c:pt idx="788">
                  <c:v>34</c:v>
                </c:pt>
                <c:pt idx="789">
                  <c:v>35</c:v>
                </c:pt>
                <c:pt idx="790">
                  <c:v>39</c:v>
                </c:pt>
                <c:pt idx="791">
                  <c:v>33</c:v>
                </c:pt>
                <c:pt idx="792">
                  <c:v>38</c:v>
                </c:pt>
                <c:pt idx="793">
                  <c:v>48</c:v>
                </c:pt>
                <c:pt idx="794">
                  <c:v>43</c:v>
                </c:pt>
                <c:pt idx="795">
                  <c:v>41</c:v>
                </c:pt>
                <c:pt idx="796">
                  <c:v>37</c:v>
                </c:pt>
                <c:pt idx="797">
                  <c:v>27</c:v>
                </c:pt>
                <c:pt idx="798">
                  <c:v>34</c:v>
                </c:pt>
                <c:pt idx="799">
                  <c:v>34</c:v>
                </c:pt>
                <c:pt idx="800">
                  <c:v>40</c:v>
                </c:pt>
                <c:pt idx="801">
                  <c:v>26</c:v>
                </c:pt>
                <c:pt idx="802">
                  <c:v>38</c:v>
                </c:pt>
                <c:pt idx="803">
                  <c:v>37</c:v>
                </c:pt>
                <c:pt idx="804">
                  <c:v>42</c:v>
                </c:pt>
                <c:pt idx="805">
                  <c:v>30</c:v>
                </c:pt>
                <c:pt idx="806">
                  <c:v>44</c:v>
                </c:pt>
                <c:pt idx="807">
                  <c:v>47</c:v>
                </c:pt>
                <c:pt idx="808">
                  <c:v>32</c:v>
                </c:pt>
                <c:pt idx="809">
                  <c:v>28</c:v>
                </c:pt>
                <c:pt idx="810">
                  <c:v>35</c:v>
                </c:pt>
                <c:pt idx="811">
                  <c:v>32</c:v>
                </c:pt>
                <c:pt idx="812">
                  <c:v>33</c:v>
                </c:pt>
                <c:pt idx="813">
                  <c:v>29</c:v>
                </c:pt>
                <c:pt idx="814">
                  <c:v>36</c:v>
                </c:pt>
                <c:pt idx="815">
                  <c:v>29</c:v>
                </c:pt>
                <c:pt idx="816">
                  <c:v>27</c:v>
                </c:pt>
                <c:pt idx="817">
                  <c:v>36</c:v>
                </c:pt>
                <c:pt idx="818">
                  <c:v>35</c:v>
                </c:pt>
                <c:pt idx="819">
                  <c:v>25</c:v>
                </c:pt>
                <c:pt idx="820">
                  <c:v>33</c:v>
                </c:pt>
                <c:pt idx="821">
                  <c:v>38</c:v>
                </c:pt>
                <c:pt idx="822">
                  <c:v>35</c:v>
                </c:pt>
                <c:pt idx="823">
                  <c:v>34</c:v>
                </c:pt>
                <c:pt idx="824">
                  <c:v>29</c:v>
                </c:pt>
                <c:pt idx="825">
                  <c:v>26</c:v>
                </c:pt>
                <c:pt idx="826">
                  <c:v>33</c:v>
                </c:pt>
                <c:pt idx="827">
                  <c:v>39</c:v>
                </c:pt>
                <c:pt idx="828">
                  <c:v>36</c:v>
                </c:pt>
                <c:pt idx="829">
                  <c:v>36</c:v>
                </c:pt>
                <c:pt idx="830">
                  <c:v>42</c:v>
                </c:pt>
                <c:pt idx="831">
                  <c:v>28</c:v>
                </c:pt>
                <c:pt idx="832">
                  <c:v>29</c:v>
                </c:pt>
                <c:pt idx="833">
                  <c:v>38</c:v>
                </c:pt>
                <c:pt idx="834">
                  <c:v>37</c:v>
                </c:pt>
                <c:pt idx="835">
                  <c:v>36</c:v>
                </c:pt>
                <c:pt idx="836">
                  <c:v>35</c:v>
                </c:pt>
                <c:pt idx="837">
                  <c:v>33</c:v>
                </c:pt>
                <c:pt idx="838">
                  <c:v>35</c:v>
                </c:pt>
                <c:pt idx="839">
                  <c:v>36</c:v>
                </c:pt>
                <c:pt idx="840">
                  <c:v>46</c:v>
                </c:pt>
                <c:pt idx="841">
                  <c:v>40</c:v>
                </c:pt>
                <c:pt idx="842">
                  <c:v>34</c:v>
                </c:pt>
                <c:pt idx="843">
                  <c:v>34</c:v>
                </c:pt>
                <c:pt idx="844">
                  <c:v>33</c:v>
                </c:pt>
                <c:pt idx="845">
                  <c:v>34</c:v>
                </c:pt>
                <c:pt idx="846">
                  <c:v>34</c:v>
                </c:pt>
                <c:pt idx="847">
                  <c:v>34</c:v>
                </c:pt>
                <c:pt idx="848">
                  <c:v>27</c:v>
                </c:pt>
                <c:pt idx="849">
                  <c:v>27</c:v>
                </c:pt>
                <c:pt idx="850">
                  <c:v>34</c:v>
                </c:pt>
                <c:pt idx="851">
                  <c:v>31</c:v>
                </c:pt>
                <c:pt idx="852">
                  <c:v>25</c:v>
                </c:pt>
                <c:pt idx="853">
                  <c:v>33</c:v>
                </c:pt>
                <c:pt idx="854">
                  <c:v>33</c:v>
                </c:pt>
                <c:pt idx="855">
                  <c:v>37</c:v>
                </c:pt>
                <c:pt idx="856">
                  <c:v>26</c:v>
                </c:pt>
                <c:pt idx="857">
                  <c:v>35</c:v>
                </c:pt>
                <c:pt idx="858">
                  <c:v>38</c:v>
                </c:pt>
                <c:pt idx="859">
                  <c:v>33</c:v>
                </c:pt>
                <c:pt idx="860">
                  <c:v>35</c:v>
                </c:pt>
                <c:pt idx="861">
                  <c:v>38</c:v>
                </c:pt>
                <c:pt idx="862">
                  <c:v>47</c:v>
                </c:pt>
                <c:pt idx="863">
                  <c:v>28</c:v>
                </c:pt>
                <c:pt idx="864">
                  <c:v>36</c:v>
                </c:pt>
                <c:pt idx="865">
                  <c:v>33</c:v>
                </c:pt>
                <c:pt idx="866">
                  <c:v>34</c:v>
                </c:pt>
                <c:pt idx="867">
                  <c:v>37</c:v>
                </c:pt>
                <c:pt idx="868">
                  <c:v>38</c:v>
                </c:pt>
                <c:pt idx="869">
                  <c:v>26</c:v>
                </c:pt>
                <c:pt idx="870">
                  <c:v>36</c:v>
                </c:pt>
                <c:pt idx="871">
                  <c:v>27</c:v>
                </c:pt>
                <c:pt idx="872">
                  <c:v>38</c:v>
                </c:pt>
                <c:pt idx="873">
                  <c:v>31</c:v>
                </c:pt>
                <c:pt idx="874">
                  <c:v>22</c:v>
                </c:pt>
                <c:pt idx="875">
                  <c:v>33</c:v>
                </c:pt>
                <c:pt idx="876">
                  <c:v>20</c:v>
                </c:pt>
                <c:pt idx="877">
                  <c:v>31</c:v>
                </c:pt>
                <c:pt idx="878">
                  <c:v>25</c:v>
                </c:pt>
                <c:pt idx="879">
                  <c:v>25</c:v>
                </c:pt>
                <c:pt idx="880">
                  <c:v>32</c:v>
                </c:pt>
                <c:pt idx="881">
                  <c:v>32</c:v>
                </c:pt>
                <c:pt idx="882">
                  <c:v>27</c:v>
                </c:pt>
                <c:pt idx="883">
                  <c:v>23</c:v>
                </c:pt>
                <c:pt idx="884">
                  <c:v>24</c:v>
                </c:pt>
                <c:pt idx="885">
                  <c:v>31</c:v>
                </c:pt>
                <c:pt idx="886">
                  <c:v>37</c:v>
                </c:pt>
                <c:pt idx="887">
                  <c:v>30</c:v>
                </c:pt>
                <c:pt idx="888">
                  <c:v>26</c:v>
                </c:pt>
                <c:pt idx="889">
                  <c:v>30</c:v>
                </c:pt>
                <c:pt idx="890">
                  <c:v>31</c:v>
                </c:pt>
                <c:pt idx="891">
                  <c:v>37</c:v>
                </c:pt>
                <c:pt idx="892">
                  <c:v>31</c:v>
                </c:pt>
                <c:pt idx="893">
                  <c:v>33</c:v>
                </c:pt>
                <c:pt idx="894">
                  <c:v>36</c:v>
                </c:pt>
                <c:pt idx="895">
                  <c:v>29</c:v>
                </c:pt>
                <c:pt idx="896">
                  <c:v>31</c:v>
                </c:pt>
                <c:pt idx="897">
                  <c:v>28</c:v>
                </c:pt>
                <c:pt idx="898">
                  <c:v>20</c:v>
                </c:pt>
                <c:pt idx="899">
                  <c:v>21</c:v>
                </c:pt>
                <c:pt idx="900">
                  <c:v>27</c:v>
                </c:pt>
                <c:pt idx="901">
                  <c:v>31</c:v>
                </c:pt>
                <c:pt idx="902">
                  <c:v>26</c:v>
                </c:pt>
                <c:pt idx="903">
                  <c:v>30</c:v>
                </c:pt>
                <c:pt idx="904">
                  <c:v>32</c:v>
                </c:pt>
                <c:pt idx="905">
                  <c:v>32</c:v>
                </c:pt>
                <c:pt idx="906">
                  <c:v>35</c:v>
                </c:pt>
                <c:pt idx="907">
                  <c:v>32</c:v>
                </c:pt>
                <c:pt idx="908">
                  <c:v>25</c:v>
                </c:pt>
                <c:pt idx="909">
                  <c:v>32</c:v>
                </c:pt>
                <c:pt idx="910">
                  <c:v>32</c:v>
                </c:pt>
                <c:pt idx="911">
                  <c:v>32</c:v>
                </c:pt>
                <c:pt idx="912">
                  <c:v>28</c:v>
                </c:pt>
                <c:pt idx="913">
                  <c:v>31</c:v>
                </c:pt>
                <c:pt idx="914">
                  <c:v>34</c:v>
                </c:pt>
                <c:pt idx="915">
                  <c:v>29</c:v>
                </c:pt>
                <c:pt idx="916">
                  <c:v>25</c:v>
                </c:pt>
                <c:pt idx="917">
                  <c:v>23</c:v>
                </c:pt>
                <c:pt idx="918">
                  <c:v>28</c:v>
                </c:pt>
                <c:pt idx="919">
                  <c:v>25</c:v>
                </c:pt>
                <c:pt idx="920">
                  <c:v>28</c:v>
                </c:pt>
                <c:pt idx="921">
                  <c:v>31</c:v>
                </c:pt>
                <c:pt idx="922">
                  <c:v>17</c:v>
                </c:pt>
                <c:pt idx="923">
                  <c:v>39</c:v>
                </c:pt>
                <c:pt idx="924">
                  <c:v>29</c:v>
                </c:pt>
                <c:pt idx="925">
                  <c:v>24</c:v>
                </c:pt>
                <c:pt idx="926">
                  <c:v>35</c:v>
                </c:pt>
                <c:pt idx="927">
                  <c:v>33</c:v>
                </c:pt>
                <c:pt idx="928">
                  <c:v>24</c:v>
                </c:pt>
                <c:pt idx="929">
                  <c:v>28</c:v>
                </c:pt>
                <c:pt idx="930">
                  <c:v>31</c:v>
                </c:pt>
                <c:pt idx="931">
                  <c:v>33</c:v>
                </c:pt>
                <c:pt idx="932">
                  <c:v>34</c:v>
                </c:pt>
                <c:pt idx="933">
                  <c:v>34</c:v>
                </c:pt>
                <c:pt idx="934">
                  <c:v>31</c:v>
                </c:pt>
                <c:pt idx="935">
                  <c:v>29</c:v>
                </c:pt>
                <c:pt idx="936">
                  <c:v>24</c:v>
                </c:pt>
                <c:pt idx="937">
                  <c:v>25</c:v>
                </c:pt>
                <c:pt idx="938">
                  <c:v>26</c:v>
                </c:pt>
                <c:pt idx="939">
                  <c:v>30</c:v>
                </c:pt>
                <c:pt idx="940">
                  <c:v>31</c:v>
                </c:pt>
                <c:pt idx="941">
                  <c:v>31</c:v>
                </c:pt>
                <c:pt idx="942">
                  <c:v>35</c:v>
                </c:pt>
                <c:pt idx="943">
                  <c:v>36</c:v>
                </c:pt>
                <c:pt idx="944">
                  <c:v>26</c:v>
                </c:pt>
                <c:pt idx="945">
                  <c:v>23</c:v>
                </c:pt>
                <c:pt idx="946">
                  <c:v>26</c:v>
                </c:pt>
                <c:pt idx="947">
                  <c:v>27</c:v>
                </c:pt>
                <c:pt idx="948">
                  <c:v>24</c:v>
                </c:pt>
                <c:pt idx="949">
                  <c:v>26</c:v>
                </c:pt>
                <c:pt idx="950">
                  <c:v>25</c:v>
                </c:pt>
                <c:pt idx="951">
                  <c:v>25</c:v>
                </c:pt>
                <c:pt idx="952">
                  <c:v>28</c:v>
                </c:pt>
                <c:pt idx="953">
                  <c:v>30</c:v>
                </c:pt>
                <c:pt idx="954">
                  <c:v>31</c:v>
                </c:pt>
                <c:pt idx="955">
                  <c:v>30</c:v>
                </c:pt>
                <c:pt idx="956">
                  <c:v>23</c:v>
                </c:pt>
                <c:pt idx="957">
                  <c:v>22</c:v>
                </c:pt>
                <c:pt idx="958">
                  <c:v>27</c:v>
                </c:pt>
                <c:pt idx="959">
                  <c:v>32</c:v>
                </c:pt>
                <c:pt idx="960">
                  <c:v>33</c:v>
                </c:pt>
                <c:pt idx="961">
                  <c:v>33</c:v>
                </c:pt>
                <c:pt idx="962">
                  <c:v>32</c:v>
                </c:pt>
                <c:pt idx="963">
                  <c:v>21</c:v>
                </c:pt>
                <c:pt idx="964">
                  <c:v>17</c:v>
                </c:pt>
                <c:pt idx="965">
                  <c:v>25</c:v>
                </c:pt>
                <c:pt idx="966">
                  <c:v>39</c:v>
                </c:pt>
                <c:pt idx="967">
                  <c:v>33</c:v>
                </c:pt>
                <c:pt idx="968">
                  <c:v>30</c:v>
                </c:pt>
                <c:pt idx="969">
                  <c:v>27</c:v>
                </c:pt>
                <c:pt idx="970">
                  <c:v>33</c:v>
                </c:pt>
                <c:pt idx="971">
                  <c:v>30</c:v>
                </c:pt>
                <c:pt idx="972">
                  <c:v>39</c:v>
                </c:pt>
                <c:pt idx="973">
                  <c:v>34</c:v>
                </c:pt>
                <c:pt idx="974">
                  <c:v>36</c:v>
                </c:pt>
                <c:pt idx="975">
                  <c:v>29</c:v>
                </c:pt>
                <c:pt idx="976">
                  <c:v>21</c:v>
                </c:pt>
                <c:pt idx="977">
                  <c:v>27</c:v>
                </c:pt>
                <c:pt idx="978">
                  <c:v>31</c:v>
                </c:pt>
                <c:pt idx="979">
                  <c:v>25</c:v>
                </c:pt>
                <c:pt idx="980">
                  <c:v>17</c:v>
                </c:pt>
                <c:pt idx="981">
                  <c:v>26</c:v>
                </c:pt>
                <c:pt idx="982">
                  <c:v>16</c:v>
                </c:pt>
                <c:pt idx="983">
                  <c:v>22</c:v>
                </c:pt>
                <c:pt idx="984">
                  <c:v>28</c:v>
                </c:pt>
                <c:pt idx="985">
                  <c:v>28</c:v>
                </c:pt>
                <c:pt idx="986">
                  <c:v>33</c:v>
                </c:pt>
                <c:pt idx="987">
                  <c:v>28</c:v>
                </c:pt>
                <c:pt idx="988">
                  <c:v>24</c:v>
                </c:pt>
                <c:pt idx="989">
                  <c:v>33</c:v>
                </c:pt>
                <c:pt idx="990">
                  <c:v>34</c:v>
                </c:pt>
                <c:pt idx="991">
                  <c:v>20</c:v>
                </c:pt>
                <c:pt idx="992">
                  <c:v>20</c:v>
                </c:pt>
                <c:pt idx="993">
                  <c:v>19</c:v>
                </c:pt>
                <c:pt idx="994">
                  <c:v>23</c:v>
                </c:pt>
                <c:pt idx="995">
                  <c:v>31</c:v>
                </c:pt>
                <c:pt idx="996">
                  <c:v>31</c:v>
                </c:pt>
                <c:pt idx="997">
                  <c:v>24</c:v>
                </c:pt>
                <c:pt idx="998">
                  <c:v>31</c:v>
                </c:pt>
                <c:pt idx="999">
                  <c:v>32</c:v>
                </c:pt>
                <c:pt idx="1000">
                  <c:v>29</c:v>
                </c:pt>
                <c:pt idx="1001">
                  <c:v>30</c:v>
                </c:pt>
                <c:pt idx="1002">
                  <c:v>30</c:v>
                </c:pt>
                <c:pt idx="1003">
                  <c:v>29</c:v>
                </c:pt>
                <c:pt idx="1004">
                  <c:v>29</c:v>
                </c:pt>
                <c:pt idx="1005">
                  <c:v>25</c:v>
                </c:pt>
                <c:pt idx="1006">
                  <c:v>29</c:v>
                </c:pt>
                <c:pt idx="1007">
                  <c:v>32</c:v>
                </c:pt>
                <c:pt idx="1008">
                  <c:v>22</c:v>
                </c:pt>
                <c:pt idx="1009">
                  <c:v>21</c:v>
                </c:pt>
                <c:pt idx="1010">
                  <c:v>28</c:v>
                </c:pt>
                <c:pt idx="1011">
                  <c:v>23</c:v>
                </c:pt>
                <c:pt idx="1012">
                  <c:v>17</c:v>
                </c:pt>
                <c:pt idx="1013">
                  <c:v>25</c:v>
                </c:pt>
                <c:pt idx="1014">
                  <c:v>26</c:v>
                </c:pt>
                <c:pt idx="1015">
                  <c:v>20</c:v>
                </c:pt>
                <c:pt idx="1016">
                  <c:v>13</c:v>
                </c:pt>
                <c:pt idx="1017">
                  <c:v>15</c:v>
                </c:pt>
                <c:pt idx="1018">
                  <c:v>26</c:v>
                </c:pt>
                <c:pt idx="1019">
                  <c:v>29</c:v>
                </c:pt>
                <c:pt idx="1020">
                  <c:v>31</c:v>
                </c:pt>
                <c:pt idx="1021">
                  <c:v>30</c:v>
                </c:pt>
                <c:pt idx="1022">
                  <c:v>25</c:v>
                </c:pt>
                <c:pt idx="1023">
                  <c:v>27</c:v>
                </c:pt>
                <c:pt idx="1024">
                  <c:v>28</c:v>
                </c:pt>
                <c:pt idx="1025">
                  <c:v>26</c:v>
                </c:pt>
                <c:pt idx="1026">
                  <c:v>24</c:v>
                </c:pt>
                <c:pt idx="1027">
                  <c:v>23</c:v>
                </c:pt>
                <c:pt idx="1028">
                  <c:v>28</c:v>
                </c:pt>
                <c:pt idx="1029">
                  <c:v>27</c:v>
                </c:pt>
                <c:pt idx="1030">
                  <c:v>24</c:v>
                </c:pt>
                <c:pt idx="1031">
                  <c:v>22</c:v>
                </c:pt>
                <c:pt idx="1032">
                  <c:v>28</c:v>
                </c:pt>
                <c:pt idx="1033">
                  <c:v>30</c:v>
                </c:pt>
                <c:pt idx="1034">
                  <c:v>21</c:v>
                </c:pt>
                <c:pt idx="1035">
                  <c:v>31</c:v>
                </c:pt>
                <c:pt idx="1036">
                  <c:v>25</c:v>
                </c:pt>
                <c:pt idx="1037">
                  <c:v>22</c:v>
                </c:pt>
                <c:pt idx="1038">
                  <c:v>21</c:v>
                </c:pt>
                <c:pt idx="1039">
                  <c:v>12</c:v>
                </c:pt>
                <c:pt idx="1040">
                  <c:v>19</c:v>
                </c:pt>
                <c:pt idx="1041">
                  <c:v>25</c:v>
                </c:pt>
                <c:pt idx="1042">
                  <c:v>24</c:v>
                </c:pt>
                <c:pt idx="1043">
                  <c:v>18</c:v>
                </c:pt>
                <c:pt idx="1044">
                  <c:v>30</c:v>
                </c:pt>
                <c:pt idx="1045">
                  <c:v>20</c:v>
                </c:pt>
                <c:pt idx="1046">
                  <c:v>24</c:v>
                </c:pt>
                <c:pt idx="1047">
                  <c:v>36</c:v>
                </c:pt>
                <c:pt idx="1048">
                  <c:v>21</c:v>
                </c:pt>
                <c:pt idx="1049">
                  <c:v>23</c:v>
                </c:pt>
                <c:pt idx="1050">
                  <c:v>30</c:v>
                </c:pt>
                <c:pt idx="1051">
                  <c:v>28</c:v>
                </c:pt>
                <c:pt idx="1052">
                  <c:v>24</c:v>
                </c:pt>
                <c:pt idx="1053">
                  <c:v>22</c:v>
                </c:pt>
                <c:pt idx="1054">
                  <c:v>24</c:v>
                </c:pt>
                <c:pt idx="1055">
                  <c:v>22</c:v>
                </c:pt>
                <c:pt idx="1056">
                  <c:v>21</c:v>
                </c:pt>
                <c:pt idx="1057">
                  <c:v>25</c:v>
                </c:pt>
                <c:pt idx="1058">
                  <c:v>29</c:v>
                </c:pt>
                <c:pt idx="1059">
                  <c:v>27</c:v>
                </c:pt>
                <c:pt idx="1060">
                  <c:v>22</c:v>
                </c:pt>
                <c:pt idx="1061">
                  <c:v>22</c:v>
                </c:pt>
                <c:pt idx="1062">
                  <c:v>17</c:v>
                </c:pt>
                <c:pt idx="1063">
                  <c:v>23</c:v>
                </c:pt>
                <c:pt idx="1064">
                  <c:v>27</c:v>
                </c:pt>
                <c:pt idx="1065">
                  <c:v>25</c:v>
                </c:pt>
                <c:pt idx="1066">
                  <c:v>24</c:v>
                </c:pt>
                <c:pt idx="1067">
                  <c:v>23</c:v>
                </c:pt>
                <c:pt idx="1068">
                  <c:v>29</c:v>
                </c:pt>
                <c:pt idx="1069">
                  <c:v>30</c:v>
                </c:pt>
                <c:pt idx="1070">
                  <c:v>27</c:v>
                </c:pt>
                <c:pt idx="1071">
                  <c:v>27</c:v>
                </c:pt>
                <c:pt idx="1072">
                  <c:v>27</c:v>
                </c:pt>
                <c:pt idx="1073">
                  <c:v>27</c:v>
                </c:pt>
                <c:pt idx="1074">
                  <c:v>28</c:v>
                </c:pt>
                <c:pt idx="1075">
                  <c:v>27</c:v>
                </c:pt>
                <c:pt idx="1076">
                  <c:v>20</c:v>
                </c:pt>
                <c:pt idx="1077">
                  <c:v>18</c:v>
                </c:pt>
                <c:pt idx="1078">
                  <c:v>19</c:v>
                </c:pt>
                <c:pt idx="1079">
                  <c:v>22</c:v>
                </c:pt>
                <c:pt idx="1080">
                  <c:v>26</c:v>
                </c:pt>
                <c:pt idx="1081">
                  <c:v>25</c:v>
                </c:pt>
                <c:pt idx="1082">
                  <c:v>24</c:v>
                </c:pt>
                <c:pt idx="1083">
                  <c:v>20</c:v>
                </c:pt>
                <c:pt idx="1084">
                  <c:v>20</c:v>
                </c:pt>
                <c:pt idx="1085">
                  <c:v>26</c:v>
                </c:pt>
                <c:pt idx="1086">
                  <c:v>31</c:v>
                </c:pt>
                <c:pt idx="1087">
                  <c:v>24</c:v>
                </c:pt>
                <c:pt idx="1088">
                  <c:v>29</c:v>
                </c:pt>
                <c:pt idx="1089">
                  <c:v>26</c:v>
                </c:pt>
                <c:pt idx="1090">
                  <c:v>22</c:v>
                </c:pt>
                <c:pt idx="1091">
                  <c:v>23</c:v>
                </c:pt>
                <c:pt idx="1092">
                  <c:v>24</c:v>
                </c:pt>
                <c:pt idx="1093">
                  <c:v>24</c:v>
                </c:pt>
                <c:pt idx="1094">
                  <c:v>26</c:v>
                </c:pt>
                <c:pt idx="1095">
                  <c:v>23</c:v>
                </c:pt>
                <c:pt idx="1096">
                  <c:v>32</c:v>
                </c:pt>
                <c:pt idx="1097">
                  <c:v>19</c:v>
                </c:pt>
                <c:pt idx="1098">
                  <c:v>30</c:v>
                </c:pt>
                <c:pt idx="1099">
                  <c:v>14</c:v>
                </c:pt>
                <c:pt idx="1100">
                  <c:v>14</c:v>
                </c:pt>
                <c:pt idx="1101">
                  <c:v>24</c:v>
                </c:pt>
                <c:pt idx="1102">
                  <c:v>18</c:v>
                </c:pt>
                <c:pt idx="1103">
                  <c:v>20</c:v>
                </c:pt>
                <c:pt idx="1104">
                  <c:v>13</c:v>
                </c:pt>
                <c:pt idx="1105">
                  <c:v>29</c:v>
                </c:pt>
                <c:pt idx="1106">
                  <c:v>22</c:v>
                </c:pt>
                <c:pt idx="1107">
                  <c:v>17</c:v>
                </c:pt>
                <c:pt idx="1108">
                  <c:v>21</c:v>
                </c:pt>
                <c:pt idx="1109">
                  <c:v>25</c:v>
                </c:pt>
                <c:pt idx="1110">
                  <c:v>27</c:v>
                </c:pt>
                <c:pt idx="1111">
                  <c:v>21</c:v>
                </c:pt>
                <c:pt idx="1112">
                  <c:v>21</c:v>
                </c:pt>
                <c:pt idx="1113">
                  <c:v>21</c:v>
                </c:pt>
                <c:pt idx="1114">
                  <c:v>25</c:v>
                </c:pt>
                <c:pt idx="1115">
                  <c:v>25</c:v>
                </c:pt>
                <c:pt idx="1116">
                  <c:v>21</c:v>
                </c:pt>
                <c:pt idx="1117">
                  <c:v>16</c:v>
                </c:pt>
                <c:pt idx="1118">
                  <c:v>24</c:v>
                </c:pt>
                <c:pt idx="1119">
                  <c:v>22</c:v>
                </c:pt>
                <c:pt idx="1120">
                  <c:v>18</c:v>
                </c:pt>
                <c:pt idx="1121">
                  <c:v>26</c:v>
                </c:pt>
                <c:pt idx="1122">
                  <c:v>29</c:v>
                </c:pt>
                <c:pt idx="1123">
                  <c:v>22</c:v>
                </c:pt>
                <c:pt idx="1124">
                  <c:v>16</c:v>
                </c:pt>
                <c:pt idx="1125">
                  <c:v>19</c:v>
                </c:pt>
                <c:pt idx="1126">
                  <c:v>21</c:v>
                </c:pt>
                <c:pt idx="1127">
                  <c:v>24</c:v>
                </c:pt>
                <c:pt idx="1128">
                  <c:v>28</c:v>
                </c:pt>
                <c:pt idx="1129">
                  <c:v>25</c:v>
                </c:pt>
                <c:pt idx="1130">
                  <c:v>24</c:v>
                </c:pt>
                <c:pt idx="1131">
                  <c:v>23</c:v>
                </c:pt>
                <c:pt idx="1132">
                  <c:v>21</c:v>
                </c:pt>
                <c:pt idx="1133">
                  <c:v>22</c:v>
                </c:pt>
                <c:pt idx="1134">
                  <c:v>21</c:v>
                </c:pt>
                <c:pt idx="1135">
                  <c:v>20</c:v>
                </c:pt>
                <c:pt idx="1136">
                  <c:v>27</c:v>
                </c:pt>
                <c:pt idx="1137">
                  <c:v>20</c:v>
                </c:pt>
                <c:pt idx="1138">
                  <c:v>17</c:v>
                </c:pt>
                <c:pt idx="1139">
                  <c:v>23</c:v>
                </c:pt>
                <c:pt idx="1140">
                  <c:v>20</c:v>
                </c:pt>
                <c:pt idx="1141">
                  <c:v>15</c:v>
                </c:pt>
                <c:pt idx="1142">
                  <c:v>19</c:v>
                </c:pt>
                <c:pt idx="1143">
                  <c:v>23</c:v>
                </c:pt>
                <c:pt idx="1144">
                  <c:v>22</c:v>
                </c:pt>
                <c:pt idx="1145">
                  <c:v>24</c:v>
                </c:pt>
                <c:pt idx="1146">
                  <c:v>24</c:v>
                </c:pt>
                <c:pt idx="1147">
                  <c:v>23</c:v>
                </c:pt>
                <c:pt idx="1148">
                  <c:v>17</c:v>
                </c:pt>
                <c:pt idx="1149">
                  <c:v>19</c:v>
                </c:pt>
                <c:pt idx="1150">
                  <c:v>29</c:v>
                </c:pt>
                <c:pt idx="1151">
                  <c:v>21</c:v>
                </c:pt>
                <c:pt idx="1152">
                  <c:v>25</c:v>
                </c:pt>
                <c:pt idx="1153">
                  <c:v>22</c:v>
                </c:pt>
                <c:pt idx="1154">
                  <c:v>23</c:v>
                </c:pt>
                <c:pt idx="1155">
                  <c:v>24</c:v>
                </c:pt>
                <c:pt idx="1156">
                  <c:v>25</c:v>
                </c:pt>
                <c:pt idx="1157">
                  <c:v>25</c:v>
                </c:pt>
                <c:pt idx="1158">
                  <c:v>20</c:v>
                </c:pt>
                <c:pt idx="1159">
                  <c:v>24</c:v>
                </c:pt>
                <c:pt idx="1160">
                  <c:v>25</c:v>
                </c:pt>
                <c:pt idx="1161">
                  <c:v>14</c:v>
                </c:pt>
                <c:pt idx="1162">
                  <c:v>22</c:v>
                </c:pt>
                <c:pt idx="1163">
                  <c:v>26</c:v>
                </c:pt>
                <c:pt idx="1164">
                  <c:v>25</c:v>
                </c:pt>
                <c:pt idx="1165">
                  <c:v>15</c:v>
                </c:pt>
                <c:pt idx="1166">
                  <c:v>19</c:v>
                </c:pt>
                <c:pt idx="1167">
                  <c:v>21</c:v>
                </c:pt>
                <c:pt idx="1168">
                  <c:v>20</c:v>
                </c:pt>
                <c:pt idx="1169">
                  <c:v>27</c:v>
                </c:pt>
                <c:pt idx="1170">
                  <c:v>22</c:v>
                </c:pt>
                <c:pt idx="1171">
                  <c:v>16</c:v>
                </c:pt>
                <c:pt idx="1172">
                  <c:v>19</c:v>
                </c:pt>
                <c:pt idx="1173">
                  <c:v>12</c:v>
                </c:pt>
                <c:pt idx="1174">
                  <c:v>19</c:v>
                </c:pt>
                <c:pt idx="1175">
                  <c:v>29</c:v>
                </c:pt>
                <c:pt idx="1176">
                  <c:v>22</c:v>
                </c:pt>
                <c:pt idx="1177">
                  <c:v>22</c:v>
                </c:pt>
                <c:pt idx="1178">
                  <c:v>28</c:v>
                </c:pt>
                <c:pt idx="1179">
                  <c:v>27</c:v>
                </c:pt>
                <c:pt idx="1180">
                  <c:v>25</c:v>
                </c:pt>
                <c:pt idx="1181">
                  <c:v>26</c:v>
                </c:pt>
                <c:pt idx="1182">
                  <c:v>23</c:v>
                </c:pt>
                <c:pt idx="1183">
                  <c:v>18</c:v>
                </c:pt>
                <c:pt idx="1184">
                  <c:v>15</c:v>
                </c:pt>
                <c:pt idx="1185">
                  <c:v>22</c:v>
                </c:pt>
                <c:pt idx="1186">
                  <c:v>24</c:v>
                </c:pt>
                <c:pt idx="1187">
                  <c:v>27</c:v>
                </c:pt>
                <c:pt idx="1188">
                  <c:v>26</c:v>
                </c:pt>
                <c:pt idx="1189">
                  <c:v>19</c:v>
                </c:pt>
                <c:pt idx="1190">
                  <c:v>21</c:v>
                </c:pt>
                <c:pt idx="1191">
                  <c:v>23</c:v>
                </c:pt>
                <c:pt idx="1192">
                  <c:v>28</c:v>
                </c:pt>
                <c:pt idx="1193">
                  <c:v>29</c:v>
                </c:pt>
                <c:pt idx="1194">
                  <c:v>22</c:v>
                </c:pt>
                <c:pt idx="1195">
                  <c:v>17</c:v>
                </c:pt>
                <c:pt idx="1196">
                  <c:v>24</c:v>
                </c:pt>
                <c:pt idx="1197">
                  <c:v>24</c:v>
                </c:pt>
                <c:pt idx="1198">
                  <c:v>21</c:v>
                </c:pt>
                <c:pt idx="1199">
                  <c:v>36</c:v>
                </c:pt>
                <c:pt idx="1200">
                  <c:v>32</c:v>
                </c:pt>
                <c:pt idx="1201">
                  <c:v>33</c:v>
                </c:pt>
                <c:pt idx="1202">
                  <c:v>38</c:v>
                </c:pt>
                <c:pt idx="1203">
                  <c:v>33</c:v>
                </c:pt>
                <c:pt idx="1204">
                  <c:v>33</c:v>
                </c:pt>
                <c:pt idx="1205">
                  <c:v>39</c:v>
                </c:pt>
                <c:pt idx="1206">
                  <c:v>52</c:v>
                </c:pt>
                <c:pt idx="1207">
                  <c:v>62</c:v>
                </c:pt>
                <c:pt idx="1208">
                  <c:v>62</c:v>
                </c:pt>
                <c:pt idx="1209">
                  <c:v>72</c:v>
                </c:pt>
                <c:pt idx="1210">
                  <c:v>87</c:v>
                </c:pt>
                <c:pt idx="1211">
                  <c:v>102</c:v>
                </c:pt>
                <c:pt idx="1212">
                  <c:v>115</c:v>
                </c:pt>
                <c:pt idx="1213">
                  <c:v>143</c:v>
                </c:pt>
                <c:pt idx="1214">
                  <c:v>158</c:v>
                </c:pt>
                <c:pt idx="1215">
                  <c:v>147</c:v>
                </c:pt>
                <c:pt idx="1216">
                  <c:v>132</c:v>
                </c:pt>
                <c:pt idx="1217">
                  <c:v>142</c:v>
                </c:pt>
                <c:pt idx="1218">
                  <c:v>109</c:v>
                </c:pt>
                <c:pt idx="1219">
                  <c:v>145</c:v>
                </c:pt>
                <c:pt idx="1220">
                  <c:v>108</c:v>
                </c:pt>
                <c:pt idx="1221">
                  <c:v>81</c:v>
                </c:pt>
                <c:pt idx="1222">
                  <c:v>68</c:v>
                </c:pt>
                <c:pt idx="1223">
                  <c:v>65</c:v>
                </c:pt>
                <c:pt idx="1224">
                  <c:v>52</c:v>
                </c:pt>
                <c:pt idx="1225">
                  <c:v>38</c:v>
                </c:pt>
                <c:pt idx="1226">
                  <c:v>35</c:v>
                </c:pt>
                <c:pt idx="1227">
                  <c:v>40</c:v>
                </c:pt>
                <c:pt idx="1228">
                  <c:v>31</c:v>
                </c:pt>
                <c:pt idx="1229">
                  <c:v>30</c:v>
                </c:pt>
                <c:pt idx="1230">
                  <c:v>32</c:v>
                </c:pt>
                <c:pt idx="1231">
                  <c:v>24</c:v>
                </c:pt>
                <c:pt idx="1232">
                  <c:v>27</c:v>
                </c:pt>
                <c:pt idx="1233">
                  <c:v>22</c:v>
                </c:pt>
                <c:pt idx="1234">
                  <c:v>19</c:v>
                </c:pt>
                <c:pt idx="1235">
                  <c:v>21</c:v>
                </c:pt>
                <c:pt idx="1236">
                  <c:v>22</c:v>
                </c:pt>
                <c:pt idx="1237">
                  <c:v>26</c:v>
                </c:pt>
                <c:pt idx="1238">
                  <c:v>28</c:v>
                </c:pt>
                <c:pt idx="1239">
                  <c:v>28</c:v>
                </c:pt>
                <c:pt idx="1240">
                  <c:v>25</c:v>
                </c:pt>
                <c:pt idx="1241">
                  <c:v>24</c:v>
                </c:pt>
                <c:pt idx="1242">
                  <c:v>28</c:v>
                </c:pt>
                <c:pt idx="1243">
                  <c:v>27</c:v>
                </c:pt>
                <c:pt idx="1244">
                  <c:v>18</c:v>
                </c:pt>
                <c:pt idx="1245">
                  <c:v>21</c:v>
                </c:pt>
                <c:pt idx="1246">
                  <c:v>23</c:v>
                </c:pt>
                <c:pt idx="1247">
                  <c:v>24</c:v>
                </c:pt>
                <c:pt idx="1248">
                  <c:v>25</c:v>
                </c:pt>
                <c:pt idx="1249">
                  <c:v>27</c:v>
                </c:pt>
                <c:pt idx="1250">
                  <c:v>29</c:v>
                </c:pt>
                <c:pt idx="1251">
                  <c:v>25</c:v>
                </c:pt>
                <c:pt idx="1252">
                  <c:v>19</c:v>
                </c:pt>
                <c:pt idx="1253">
                  <c:v>18</c:v>
                </c:pt>
                <c:pt idx="1254">
                  <c:v>21</c:v>
                </c:pt>
                <c:pt idx="1255">
                  <c:v>23</c:v>
                </c:pt>
                <c:pt idx="1256">
                  <c:v>24</c:v>
                </c:pt>
                <c:pt idx="1257">
                  <c:v>24</c:v>
                </c:pt>
                <c:pt idx="1258">
                  <c:v>23</c:v>
                </c:pt>
                <c:pt idx="1259">
                  <c:v>18</c:v>
                </c:pt>
                <c:pt idx="1260">
                  <c:v>19</c:v>
                </c:pt>
                <c:pt idx="1261">
                  <c:v>22</c:v>
                </c:pt>
                <c:pt idx="1262">
                  <c:v>29</c:v>
                </c:pt>
                <c:pt idx="1263">
                  <c:v>32</c:v>
                </c:pt>
                <c:pt idx="1264">
                  <c:v>27</c:v>
                </c:pt>
                <c:pt idx="1265">
                  <c:v>29</c:v>
                </c:pt>
                <c:pt idx="1266">
                  <c:v>28</c:v>
                </c:pt>
                <c:pt idx="1267">
                  <c:v>26</c:v>
                </c:pt>
                <c:pt idx="1268">
                  <c:v>24</c:v>
                </c:pt>
                <c:pt idx="1269">
                  <c:v>35</c:v>
                </c:pt>
                <c:pt idx="1270">
                  <c:v>25</c:v>
                </c:pt>
                <c:pt idx="1271">
                  <c:v>20</c:v>
                </c:pt>
                <c:pt idx="1272">
                  <c:v>28</c:v>
                </c:pt>
                <c:pt idx="1273">
                  <c:v>21</c:v>
                </c:pt>
                <c:pt idx="1274">
                  <c:v>26</c:v>
                </c:pt>
                <c:pt idx="1275">
                  <c:v>20</c:v>
                </c:pt>
                <c:pt idx="1276">
                  <c:v>16</c:v>
                </c:pt>
                <c:pt idx="1277">
                  <c:v>33</c:v>
                </c:pt>
                <c:pt idx="1278">
                  <c:v>30</c:v>
                </c:pt>
                <c:pt idx="1279">
                  <c:v>33</c:v>
                </c:pt>
                <c:pt idx="1280">
                  <c:v>37</c:v>
                </c:pt>
                <c:pt idx="1281">
                  <c:v>48</c:v>
                </c:pt>
                <c:pt idx="1282">
                  <c:v>48</c:v>
                </c:pt>
                <c:pt idx="1283">
                  <c:v>58</c:v>
                </c:pt>
                <c:pt idx="1284">
                  <c:v>62</c:v>
                </c:pt>
                <c:pt idx="1285">
                  <c:v>73</c:v>
                </c:pt>
                <c:pt idx="1286">
                  <c:v>85</c:v>
                </c:pt>
                <c:pt idx="1287">
                  <c:v>98</c:v>
                </c:pt>
                <c:pt idx="1288">
                  <c:v>137</c:v>
                </c:pt>
                <c:pt idx="1289">
                  <c:v>149</c:v>
                </c:pt>
                <c:pt idx="1290">
                  <c:v>177</c:v>
                </c:pt>
                <c:pt idx="1291">
                  <c:v>224</c:v>
                </c:pt>
                <c:pt idx="1292">
                  <c:v>267</c:v>
                </c:pt>
                <c:pt idx="1293">
                  <c:v>306</c:v>
                </c:pt>
                <c:pt idx="1294">
                  <c:v>356</c:v>
                </c:pt>
                <c:pt idx="1295">
                  <c:v>415</c:v>
                </c:pt>
                <c:pt idx="1296">
                  <c:v>464</c:v>
                </c:pt>
                <c:pt idx="1297">
                  <c:v>460</c:v>
                </c:pt>
                <c:pt idx="1298">
                  <c:v>426</c:v>
                </c:pt>
                <c:pt idx="1299">
                  <c:v>388</c:v>
                </c:pt>
                <c:pt idx="1300">
                  <c:v>350</c:v>
                </c:pt>
                <c:pt idx="1301">
                  <c:v>291</c:v>
                </c:pt>
                <c:pt idx="1302">
                  <c:v>257</c:v>
                </c:pt>
                <c:pt idx="1303">
                  <c:v>218</c:v>
                </c:pt>
                <c:pt idx="1304">
                  <c:v>167</c:v>
                </c:pt>
                <c:pt idx="1305">
                  <c:v>123</c:v>
                </c:pt>
                <c:pt idx="1306">
                  <c:v>98</c:v>
                </c:pt>
                <c:pt idx="1307">
                  <c:v>84</c:v>
                </c:pt>
                <c:pt idx="1308">
                  <c:v>71</c:v>
                </c:pt>
                <c:pt idx="1309">
                  <c:v>64</c:v>
                </c:pt>
                <c:pt idx="1310">
                  <c:v>52</c:v>
                </c:pt>
                <c:pt idx="1311">
                  <c:v>45</c:v>
                </c:pt>
                <c:pt idx="1312">
                  <c:v>37</c:v>
                </c:pt>
                <c:pt idx="1313">
                  <c:v>32</c:v>
                </c:pt>
                <c:pt idx="1314">
                  <c:v>33</c:v>
                </c:pt>
                <c:pt idx="1315">
                  <c:v>31</c:v>
                </c:pt>
                <c:pt idx="1316">
                  <c:v>29</c:v>
                </c:pt>
                <c:pt idx="1317">
                  <c:v>23</c:v>
                </c:pt>
                <c:pt idx="1318">
                  <c:v>29</c:v>
                </c:pt>
                <c:pt idx="1319">
                  <c:v>25</c:v>
                </c:pt>
                <c:pt idx="1320">
                  <c:v>24</c:v>
                </c:pt>
                <c:pt idx="1321">
                  <c:v>23</c:v>
                </c:pt>
                <c:pt idx="1322">
                  <c:v>23</c:v>
                </c:pt>
                <c:pt idx="1323">
                  <c:v>21</c:v>
                </c:pt>
                <c:pt idx="1324">
                  <c:v>30</c:v>
                </c:pt>
                <c:pt idx="1325">
                  <c:v>28</c:v>
                </c:pt>
                <c:pt idx="1326">
                  <c:v>20</c:v>
                </c:pt>
                <c:pt idx="1327">
                  <c:v>25</c:v>
                </c:pt>
                <c:pt idx="1328">
                  <c:v>21</c:v>
                </c:pt>
                <c:pt idx="1329">
                  <c:v>22</c:v>
                </c:pt>
                <c:pt idx="1330">
                  <c:v>17</c:v>
                </c:pt>
                <c:pt idx="1331">
                  <c:v>17</c:v>
                </c:pt>
                <c:pt idx="1332">
                  <c:v>26</c:v>
                </c:pt>
                <c:pt idx="1333">
                  <c:v>33</c:v>
                </c:pt>
                <c:pt idx="1334">
                  <c:v>17</c:v>
                </c:pt>
                <c:pt idx="1335">
                  <c:v>31</c:v>
                </c:pt>
                <c:pt idx="1336">
                  <c:v>19</c:v>
                </c:pt>
                <c:pt idx="1337">
                  <c:v>20</c:v>
                </c:pt>
                <c:pt idx="1338">
                  <c:v>28</c:v>
                </c:pt>
                <c:pt idx="1339">
                  <c:v>23</c:v>
                </c:pt>
                <c:pt idx="1340">
                  <c:v>21</c:v>
                </c:pt>
                <c:pt idx="1341">
                  <c:v>27</c:v>
                </c:pt>
                <c:pt idx="1342">
                  <c:v>22</c:v>
                </c:pt>
                <c:pt idx="1343">
                  <c:v>18</c:v>
                </c:pt>
                <c:pt idx="1344">
                  <c:v>17</c:v>
                </c:pt>
                <c:pt idx="1345">
                  <c:v>21</c:v>
                </c:pt>
                <c:pt idx="1346">
                  <c:v>16</c:v>
                </c:pt>
                <c:pt idx="1347">
                  <c:v>16</c:v>
                </c:pt>
                <c:pt idx="1348">
                  <c:v>20</c:v>
                </c:pt>
                <c:pt idx="1349">
                  <c:v>20</c:v>
                </c:pt>
                <c:pt idx="1350">
                  <c:v>24</c:v>
                </c:pt>
                <c:pt idx="1351">
                  <c:v>21</c:v>
                </c:pt>
                <c:pt idx="1352">
                  <c:v>16</c:v>
                </c:pt>
                <c:pt idx="1353">
                  <c:v>15</c:v>
                </c:pt>
                <c:pt idx="1354">
                  <c:v>16</c:v>
                </c:pt>
                <c:pt idx="1355">
                  <c:v>21</c:v>
                </c:pt>
                <c:pt idx="1356">
                  <c:v>21</c:v>
                </c:pt>
                <c:pt idx="1357">
                  <c:v>17</c:v>
                </c:pt>
                <c:pt idx="1358">
                  <c:v>16</c:v>
                </c:pt>
                <c:pt idx="1359">
                  <c:v>17</c:v>
                </c:pt>
                <c:pt idx="1360">
                  <c:v>23</c:v>
                </c:pt>
                <c:pt idx="1361">
                  <c:v>23</c:v>
                </c:pt>
                <c:pt idx="1362">
                  <c:v>23</c:v>
                </c:pt>
                <c:pt idx="1363">
                  <c:v>22</c:v>
                </c:pt>
                <c:pt idx="1364">
                  <c:v>21</c:v>
                </c:pt>
                <c:pt idx="1365">
                  <c:v>21</c:v>
                </c:pt>
                <c:pt idx="1366">
                  <c:v>21</c:v>
                </c:pt>
                <c:pt idx="1367">
                  <c:v>16</c:v>
                </c:pt>
                <c:pt idx="1368">
                  <c:v>15</c:v>
                </c:pt>
                <c:pt idx="1369">
                  <c:v>23</c:v>
                </c:pt>
                <c:pt idx="1370">
                  <c:v>24</c:v>
                </c:pt>
                <c:pt idx="1371">
                  <c:v>20</c:v>
                </c:pt>
                <c:pt idx="1372">
                  <c:v>12</c:v>
                </c:pt>
                <c:pt idx="1373">
                  <c:v>14</c:v>
                </c:pt>
                <c:pt idx="1374">
                  <c:v>21</c:v>
                </c:pt>
                <c:pt idx="1375">
                  <c:v>20</c:v>
                </c:pt>
                <c:pt idx="1376">
                  <c:v>21</c:v>
                </c:pt>
                <c:pt idx="1377">
                  <c:v>20</c:v>
                </c:pt>
                <c:pt idx="1378">
                  <c:v>18</c:v>
                </c:pt>
                <c:pt idx="1379">
                  <c:v>21</c:v>
                </c:pt>
                <c:pt idx="1380">
                  <c:v>22</c:v>
                </c:pt>
                <c:pt idx="1381">
                  <c:v>20</c:v>
                </c:pt>
                <c:pt idx="1382">
                  <c:v>12</c:v>
                </c:pt>
                <c:pt idx="1383">
                  <c:v>12</c:v>
                </c:pt>
                <c:pt idx="1384">
                  <c:v>14</c:v>
                </c:pt>
                <c:pt idx="1385">
                  <c:v>22</c:v>
                </c:pt>
                <c:pt idx="1386">
                  <c:v>18</c:v>
                </c:pt>
                <c:pt idx="1387">
                  <c:v>10</c:v>
                </c:pt>
                <c:pt idx="1388">
                  <c:v>21</c:v>
                </c:pt>
                <c:pt idx="1389">
                  <c:v>22</c:v>
                </c:pt>
                <c:pt idx="1390">
                  <c:v>21</c:v>
                </c:pt>
                <c:pt idx="1391">
                  <c:v>17</c:v>
                </c:pt>
                <c:pt idx="1392">
                  <c:v>18</c:v>
                </c:pt>
                <c:pt idx="1393">
                  <c:v>21</c:v>
                </c:pt>
                <c:pt idx="1394">
                  <c:v>17</c:v>
                </c:pt>
                <c:pt idx="1395">
                  <c:v>22</c:v>
                </c:pt>
                <c:pt idx="1396">
                  <c:v>26</c:v>
                </c:pt>
                <c:pt idx="1397">
                  <c:v>21</c:v>
                </c:pt>
                <c:pt idx="1398">
                  <c:v>12</c:v>
                </c:pt>
                <c:pt idx="1399">
                  <c:v>18</c:v>
                </c:pt>
                <c:pt idx="1400">
                  <c:v>16</c:v>
                </c:pt>
                <c:pt idx="1401">
                  <c:v>16</c:v>
                </c:pt>
                <c:pt idx="1402">
                  <c:v>11</c:v>
                </c:pt>
                <c:pt idx="1403">
                  <c:v>18</c:v>
                </c:pt>
                <c:pt idx="1404">
                  <c:v>20</c:v>
                </c:pt>
                <c:pt idx="1405">
                  <c:v>18</c:v>
                </c:pt>
                <c:pt idx="1406">
                  <c:v>21</c:v>
                </c:pt>
                <c:pt idx="1407">
                  <c:v>19</c:v>
                </c:pt>
                <c:pt idx="1408">
                  <c:v>15</c:v>
                </c:pt>
                <c:pt idx="1409">
                  <c:v>13</c:v>
                </c:pt>
                <c:pt idx="1410">
                  <c:v>17</c:v>
                </c:pt>
                <c:pt idx="1411">
                  <c:v>19</c:v>
                </c:pt>
                <c:pt idx="1412">
                  <c:v>20</c:v>
                </c:pt>
                <c:pt idx="1413">
                  <c:v>21</c:v>
                </c:pt>
                <c:pt idx="1414">
                  <c:v>17</c:v>
                </c:pt>
                <c:pt idx="1415">
                  <c:v>14</c:v>
                </c:pt>
                <c:pt idx="1416">
                  <c:v>19</c:v>
                </c:pt>
                <c:pt idx="1417">
                  <c:v>18</c:v>
                </c:pt>
                <c:pt idx="1418">
                  <c:v>17</c:v>
                </c:pt>
                <c:pt idx="1419">
                  <c:v>20</c:v>
                </c:pt>
                <c:pt idx="1420">
                  <c:v>19</c:v>
                </c:pt>
                <c:pt idx="1421">
                  <c:v>17</c:v>
                </c:pt>
                <c:pt idx="1422">
                  <c:v>14</c:v>
                </c:pt>
                <c:pt idx="1423">
                  <c:v>13</c:v>
                </c:pt>
                <c:pt idx="1424">
                  <c:v>12</c:v>
                </c:pt>
                <c:pt idx="1425">
                  <c:v>19</c:v>
                </c:pt>
                <c:pt idx="1426">
                  <c:v>18</c:v>
                </c:pt>
                <c:pt idx="1427">
                  <c:v>17</c:v>
                </c:pt>
                <c:pt idx="1428">
                  <c:v>13</c:v>
                </c:pt>
                <c:pt idx="1429">
                  <c:v>21</c:v>
                </c:pt>
                <c:pt idx="1430">
                  <c:v>15</c:v>
                </c:pt>
                <c:pt idx="1431">
                  <c:v>15</c:v>
                </c:pt>
                <c:pt idx="1432">
                  <c:v>15</c:v>
                </c:pt>
                <c:pt idx="1433">
                  <c:v>15</c:v>
                </c:pt>
                <c:pt idx="1434">
                  <c:v>11</c:v>
                </c:pt>
                <c:pt idx="1435">
                  <c:v>13</c:v>
                </c:pt>
                <c:pt idx="1436">
                  <c:v>18</c:v>
                </c:pt>
                <c:pt idx="1437">
                  <c:v>18</c:v>
                </c:pt>
                <c:pt idx="1438">
                  <c:v>19</c:v>
                </c:pt>
                <c:pt idx="1439">
                  <c:v>18</c:v>
                </c:pt>
                <c:pt idx="1440">
                  <c:v>9</c:v>
                </c:pt>
                <c:pt idx="1441">
                  <c:v>19</c:v>
                </c:pt>
                <c:pt idx="1442">
                  <c:v>13</c:v>
                </c:pt>
                <c:pt idx="1443">
                  <c:v>14</c:v>
                </c:pt>
                <c:pt idx="1444">
                  <c:v>17</c:v>
                </c:pt>
                <c:pt idx="1445">
                  <c:v>26</c:v>
                </c:pt>
                <c:pt idx="1446">
                  <c:v>12</c:v>
                </c:pt>
                <c:pt idx="1447">
                  <c:v>17</c:v>
                </c:pt>
                <c:pt idx="1448">
                  <c:v>10</c:v>
                </c:pt>
                <c:pt idx="1449">
                  <c:v>23</c:v>
                </c:pt>
                <c:pt idx="1450">
                  <c:v>25</c:v>
                </c:pt>
                <c:pt idx="1451">
                  <c:v>14</c:v>
                </c:pt>
                <c:pt idx="1452">
                  <c:v>19</c:v>
                </c:pt>
                <c:pt idx="1453">
                  <c:v>16</c:v>
                </c:pt>
                <c:pt idx="1454">
                  <c:v>11</c:v>
                </c:pt>
                <c:pt idx="1455">
                  <c:v>16</c:v>
                </c:pt>
                <c:pt idx="1456">
                  <c:v>11</c:v>
                </c:pt>
                <c:pt idx="1457">
                  <c:v>15</c:v>
                </c:pt>
                <c:pt idx="1458">
                  <c:v>13</c:v>
                </c:pt>
                <c:pt idx="1459">
                  <c:v>12</c:v>
                </c:pt>
                <c:pt idx="1460">
                  <c:v>18</c:v>
                </c:pt>
                <c:pt idx="1461">
                  <c:v>24</c:v>
                </c:pt>
                <c:pt idx="1462">
                  <c:v>20</c:v>
                </c:pt>
                <c:pt idx="1463">
                  <c:v>15</c:v>
                </c:pt>
                <c:pt idx="1464">
                  <c:v>12</c:v>
                </c:pt>
                <c:pt idx="1465">
                  <c:v>14</c:v>
                </c:pt>
                <c:pt idx="1466">
                  <c:v>14</c:v>
                </c:pt>
                <c:pt idx="1467">
                  <c:v>19</c:v>
                </c:pt>
                <c:pt idx="1468">
                  <c:v>15</c:v>
                </c:pt>
                <c:pt idx="1469">
                  <c:v>15</c:v>
                </c:pt>
                <c:pt idx="1470">
                  <c:v>17</c:v>
                </c:pt>
                <c:pt idx="1471">
                  <c:v>18</c:v>
                </c:pt>
                <c:pt idx="1472">
                  <c:v>13</c:v>
                </c:pt>
                <c:pt idx="1473">
                  <c:v>8</c:v>
                </c:pt>
                <c:pt idx="1474">
                  <c:v>15</c:v>
                </c:pt>
                <c:pt idx="1475">
                  <c:v>18</c:v>
                </c:pt>
                <c:pt idx="1476">
                  <c:v>15</c:v>
                </c:pt>
                <c:pt idx="1477">
                  <c:v>15</c:v>
                </c:pt>
                <c:pt idx="1478">
                  <c:v>18</c:v>
                </c:pt>
                <c:pt idx="1479">
                  <c:v>15</c:v>
                </c:pt>
                <c:pt idx="1480">
                  <c:v>10</c:v>
                </c:pt>
                <c:pt idx="1481">
                  <c:v>11</c:v>
                </c:pt>
                <c:pt idx="1482">
                  <c:v>13</c:v>
                </c:pt>
                <c:pt idx="1483">
                  <c:v>15</c:v>
                </c:pt>
                <c:pt idx="1484">
                  <c:v>16</c:v>
                </c:pt>
                <c:pt idx="1485">
                  <c:v>15</c:v>
                </c:pt>
                <c:pt idx="1486">
                  <c:v>15</c:v>
                </c:pt>
                <c:pt idx="1487">
                  <c:v>13</c:v>
                </c:pt>
                <c:pt idx="1488">
                  <c:v>14</c:v>
                </c:pt>
                <c:pt idx="1489">
                  <c:v>12</c:v>
                </c:pt>
                <c:pt idx="1490">
                  <c:v>15</c:v>
                </c:pt>
                <c:pt idx="1491">
                  <c:v>15</c:v>
                </c:pt>
                <c:pt idx="1492">
                  <c:v>14</c:v>
                </c:pt>
                <c:pt idx="1493">
                  <c:v>17</c:v>
                </c:pt>
                <c:pt idx="1494">
                  <c:v>21</c:v>
                </c:pt>
                <c:pt idx="1495">
                  <c:v>13</c:v>
                </c:pt>
                <c:pt idx="1496">
                  <c:v>12</c:v>
                </c:pt>
                <c:pt idx="1497">
                  <c:v>21</c:v>
                </c:pt>
                <c:pt idx="1498">
                  <c:v>16</c:v>
                </c:pt>
                <c:pt idx="1499">
                  <c:v>21</c:v>
                </c:pt>
                <c:pt idx="1500">
                  <c:v>17</c:v>
                </c:pt>
                <c:pt idx="1501">
                  <c:v>20</c:v>
                </c:pt>
                <c:pt idx="1502">
                  <c:v>20</c:v>
                </c:pt>
                <c:pt idx="1503">
                  <c:v>18</c:v>
                </c:pt>
                <c:pt idx="1504">
                  <c:v>18</c:v>
                </c:pt>
                <c:pt idx="1505">
                  <c:v>22</c:v>
                </c:pt>
                <c:pt idx="1506">
                  <c:v>12</c:v>
                </c:pt>
                <c:pt idx="1507">
                  <c:v>15</c:v>
                </c:pt>
                <c:pt idx="1508">
                  <c:v>17</c:v>
                </c:pt>
                <c:pt idx="1509">
                  <c:v>17</c:v>
                </c:pt>
                <c:pt idx="1510">
                  <c:v>20</c:v>
                </c:pt>
                <c:pt idx="1511">
                  <c:v>16</c:v>
                </c:pt>
                <c:pt idx="1512">
                  <c:v>7</c:v>
                </c:pt>
                <c:pt idx="1513">
                  <c:v>16</c:v>
                </c:pt>
                <c:pt idx="1514">
                  <c:v>20</c:v>
                </c:pt>
                <c:pt idx="1515">
                  <c:v>18</c:v>
                </c:pt>
                <c:pt idx="1516">
                  <c:v>13</c:v>
                </c:pt>
                <c:pt idx="1517">
                  <c:v>14</c:v>
                </c:pt>
                <c:pt idx="1518">
                  <c:v>11</c:v>
                </c:pt>
                <c:pt idx="1519">
                  <c:v>15</c:v>
                </c:pt>
                <c:pt idx="1520">
                  <c:v>17</c:v>
                </c:pt>
                <c:pt idx="1521">
                  <c:v>17</c:v>
                </c:pt>
                <c:pt idx="1522">
                  <c:v>17</c:v>
                </c:pt>
                <c:pt idx="1523">
                  <c:v>19</c:v>
                </c:pt>
                <c:pt idx="1524">
                  <c:v>16</c:v>
                </c:pt>
                <c:pt idx="1525">
                  <c:v>19</c:v>
                </c:pt>
                <c:pt idx="1526">
                  <c:v>14</c:v>
                </c:pt>
                <c:pt idx="1527">
                  <c:v>12</c:v>
                </c:pt>
                <c:pt idx="1528">
                  <c:v>16</c:v>
                </c:pt>
                <c:pt idx="1529">
                  <c:v>15</c:v>
                </c:pt>
                <c:pt idx="1530">
                  <c:v>14</c:v>
                </c:pt>
                <c:pt idx="1531">
                  <c:v>17</c:v>
                </c:pt>
                <c:pt idx="1532">
                  <c:v>16</c:v>
                </c:pt>
                <c:pt idx="1533">
                  <c:v>17</c:v>
                </c:pt>
                <c:pt idx="1534">
                  <c:v>13</c:v>
                </c:pt>
                <c:pt idx="1535">
                  <c:v>13</c:v>
                </c:pt>
                <c:pt idx="1536">
                  <c:v>13</c:v>
                </c:pt>
                <c:pt idx="1537">
                  <c:v>14</c:v>
                </c:pt>
                <c:pt idx="1538">
                  <c:v>21</c:v>
                </c:pt>
                <c:pt idx="1539">
                  <c:v>18</c:v>
                </c:pt>
                <c:pt idx="1540">
                  <c:v>16</c:v>
                </c:pt>
                <c:pt idx="1541">
                  <c:v>14</c:v>
                </c:pt>
                <c:pt idx="1542">
                  <c:v>9</c:v>
                </c:pt>
                <c:pt idx="1543">
                  <c:v>13</c:v>
                </c:pt>
                <c:pt idx="1544">
                  <c:v>22</c:v>
                </c:pt>
                <c:pt idx="1545">
                  <c:v>16</c:v>
                </c:pt>
                <c:pt idx="1546">
                  <c:v>17</c:v>
                </c:pt>
                <c:pt idx="1547">
                  <c:v>15</c:v>
                </c:pt>
                <c:pt idx="1548">
                  <c:v>15</c:v>
                </c:pt>
                <c:pt idx="1549">
                  <c:v>11</c:v>
                </c:pt>
                <c:pt idx="1550">
                  <c:v>17</c:v>
                </c:pt>
                <c:pt idx="1551">
                  <c:v>13</c:v>
                </c:pt>
                <c:pt idx="1552">
                  <c:v>17</c:v>
                </c:pt>
                <c:pt idx="1553">
                  <c:v>13</c:v>
                </c:pt>
                <c:pt idx="1554">
                  <c:v>9</c:v>
                </c:pt>
                <c:pt idx="1555">
                  <c:v>14</c:v>
                </c:pt>
                <c:pt idx="1556">
                  <c:v>17</c:v>
                </c:pt>
                <c:pt idx="1557">
                  <c:v>19</c:v>
                </c:pt>
                <c:pt idx="1558">
                  <c:v>12</c:v>
                </c:pt>
                <c:pt idx="1559">
                  <c:v>16</c:v>
                </c:pt>
                <c:pt idx="1560">
                  <c:v>17</c:v>
                </c:pt>
                <c:pt idx="1561">
                  <c:v>15</c:v>
                </c:pt>
                <c:pt idx="1562">
                  <c:v>19</c:v>
                </c:pt>
                <c:pt idx="1563">
                  <c:v>9</c:v>
                </c:pt>
                <c:pt idx="1564">
                  <c:v>11</c:v>
                </c:pt>
                <c:pt idx="1565">
                  <c:v>8</c:v>
                </c:pt>
                <c:pt idx="1566">
                  <c:v>10</c:v>
                </c:pt>
                <c:pt idx="1567">
                  <c:v>11</c:v>
                </c:pt>
                <c:pt idx="1568">
                  <c:v>15</c:v>
                </c:pt>
                <c:pt idx="1569">
                  <c:v>19</c:v>
                </c:pt>
                <c:pt idx="1570">
                  <c:v>15</c:v>
                </c:pt>
                <c:pt idx="1571">
                  <c:v>18</c:v>
                </c:pt>
                <c:pt idx="1572">
                  <c:v>18</c:v>
                </c:pt>
                <c:pt idx="1573">
                  <c:v>18</c:v>
                </c:pt>
                <c:pt idx="1574">
                  <c:v>15</c:v>
                </c:pt>
                <c:pt idx="1575">
                  <c:v>18</c:v>
                </c:pt>
                <c:pt idx="1576">
                  <c:v>12</c:v>
                </c:pt>
                <c:pt idx="1577">
                  <c:v>17</c:v>
                </c:pt>
                <c:pt idx="1578">
                  <c:v>13</c:v>
                </c:pt>
                <c:pt idx="1579">
                  <c:v>11</c:v>
                </c:pt>
                <c:pt idx="1580">
                  <c:v>10</c:v>
                </c:pt>
                <c:pt idx="1581">
                  <c:v>10</c:v>
                </c:pt>
                <c:pt idx="1582">
                  <c:v>11</c:v>
                </c:pt>
                <c:pt idx="1583">
                  <c:v>12</c:v>
                </c:pt>
                <c:pt idx="1584">
                  <c:v>12</c:v>
                </c:pt>
                <c:pt idx="1585">
                  <c:v>14</c:v>
                </c:pt>
                <c:pt idx="1586">
                  <c:v>16</c:v>
                </c:pt>
                <c:pt idx="1587">
                  <c:v>10</c:v>
                </c:pt>
                <c:pt idx="1588">
                  <c:v>8</c:v>
                </c:pt>
                <c:pt idx="1589">
                  <c:v>14</c:v>
                </c:pt>
                <c:pt idx="1590">
                  <c:v>14</c:v>
                </c:pt>
                <c:pt idx="1591">
                  <c:v>10</c:v>
                </c:pt>
                <c:pt idx="1592">
                  <c:v>10</c:v>
                </c:pt>
                <c:pt idx="1593">
                  <c:v>11</c:v>
                </c:pt>
                <c:pt idx="1594">
                  <c:v>15</c:v>
                </c:pt>
                <c:pt idx="1595">
                  <c:v>17</c:v>
                </c:pt>
                <c:pt idx="1596">
                  <c:v>18</c:v>
                </c:pt>
                <c:pt idx="1597">
                  <c:v>13</c:v>
                </c:pt>
                <c:pt idx="1598">
                  <c:v>8</c:v>
                </c:pt>
                <c:pt idx="1599">
                  <c:v>8</c:v>
                </c:pt>
                <c:pt idx="1600">
                  <c:v>10</c:v>
                </c:pt>
                <c:pt idx="1601">
                  <c:v>15</c:v>
                </c:pt>
                <c:pt idx="1602">
                  <c:v>14</c:v>
                </c:pt>
                <c:pt idx="1603">
                  <c:v>13</c:v>
                </c:pt>
                <c:pt idx="1604">
                  <c:v>10</c:v>
                </c:pt>
                <c:pt idx="1605">
                  <c:v>9</c:v>
                </c:pt>
                <c:pt idx="1606">
                  <c:v>11</c:v>
                </c:pt>
                <c:pt idx="1607">
                  <c:v>14</c:v>
                </c:pt>
                <c:pt idx="1608">
                  <c:v>15</c:v>
                </c:pt>
                <c:pt idx="1609">
                  <c:v>12</c:v>
                </c:pt>
                <c:pt idx="1610">
                  <c:v>13</c:v>
                </c:pt>
                <c:pt idx="1611">
                  <c:v>17</c:v>
                </c:pt>
                <c:pt idx="1612">
                  <c:v>12</c:v>
                </c:pt>
                <c:pt idx="1613">
                  <c:v>14</c:v>
                </c:pt>
                <c:pt idx="1614">
                  <c:v>16</c:v>
                </c:pt>
                <c:pt idx="1615">
                  <c:v>11</c:v>
                </c:pt>
                <c:pt idx="1616">
                  <c:v>15</c:v>
                </c:pt>
                <c:pt idx="1617">
                  <c:v>15</c:v>
                </c:pt>
                <c:pt idx="1618">
                  <c:v>20</c:v>
                </c:pt>
                <c:pt idx="1619">
                  <c:v>17</c:v>
                </c:pt>
                <c:pt idx="1620">
                  <c:v>14</c:v>
                </c:pt>
                <c:pt idx="1621">
                  <c:v>10</c:v>
                </c:pt>
                <c:pt idx="1622">
                  <c:v>9</c:v>
                </c:pt>
                <c:pt idx="1623">
                  <c:v>16</c:v>
                </c:pt>
                <c:pt idx="1624">
                  <c:v>16</c:v>
                </c:pt>
                <c:pt idx="1625">
                  <c:v>14</c:v>
                </c:pt>
                <c:pt idx="1626">
                  <c:v>12</c:v>
                </c:pt>
                <c:pt idx="1627">
                  <c:v>8</c:v>
                </c:pt>
                <c:pt idx="1628">
                  <c:v>10</c:v>
                </c:pt>
                <c:pt idx="1629">
                  <c:v>12</c:v>
                </c:pt>
                <c:pt idx="1630">
                  <c:v>12</c:v>
                </c:pt>
                <c:pt idx="1631">
                  <c:v>14</c:v>
                </c:pt>
                <c:pt idx="1632">
                  <c:v>13</c:v>
                </c:pt>
                <c:pt idx="1633">
                  <c:v>16</c:v>
                </c:pt>
                <c:pt idx="1634">
                  <c:v>19</c:v>
                </c:pt>
                <c:pt idx="1635">
                  <c:v>15</c:v>
                </c:pt>
                <c:pt idx="1636">
                  <c:v>10</c:v>
                </c:pt>
                <c:pt idx="1637">
                  <c:v>12</c:v>
                </c:pt>
                <c:pt idx="1638">
                  <c:v>9</c:v>
                </c:pt>
                <c:pt idx="1639">
                  <c:v>14</c:v>
                </c:pt>
                <c:pt idx="1640">
                  <c:v>12</c:v>
                </c:pt>
                <c:pt idx="1641">
                  <c:v>12</c:v>
                </c:pt>
                <c:pt idx="1642">
                  <c:v>11</c:v>
                </c:pt>
                <c:pt idx="1643">
                  <c:v>15</c:v>
                </c:pt>
                <c:pt idx="1644">
                  <c:v>18</c:v>
                </c:pt>
                <c:pt idx="1645">
                  <c:v>17</c:v>
                </c:pt>
                <c:pt idx="1646">
                  <c:v>13</c:v>
                </c:pt>
                <c:pt idx="1647">
                  <c:v>9</c:v>
                </c:pt>
                <c:pt idx="1648">
                  <c:v>15</c:v>
                </c:pt>
                <c:pt idx="1649">
                  <c:v>16</c:v>
                </c:pt>
                <c:pt idx="1650">
                  <c:v>12</c:v>
                </c:pt>
                <c:pt idx="1651">
                  <c:v>10</c:v>
                </c:pt>
                <c:pt idx="1652">
                  <c:v>10</c:v>
                </c:pt>
                <c:pt idx="1653">
                  <c:v>14</c:v>
                </c:pt>
                <c:pt idx="1654">
                  <c:v>16</c:v>
                </c:pt>
                <c:pt idx="1655">
                  <c:v>18</c:v>
                </c:pt>
                <c:pt idx="1656">
                  <c:v>13</c:v>
                </c:pt>
                <c:pt idx="1657">
                  <c:v>10</c:v>
                </c:pt>
                <c:pt idx="1658">
                  <c:v>12</c:v>
                </c:pt>
                <c:pt idx="1659">
                  <c:v>15</c:v>
                </c:pt>
                <c:pt idx="1660">
                  <c:v>15</c:v>
                </c:pt>
                <c:pt idx="1661">
                  <c:v>17</c:v>
                </c:pt>
                <c:pt idx="1662">
                  <c:v>20</c:v>
                </c:pt>
                <c:pt idx="1663">
                  <c:v>19</c:v>
                </c:pt>
                <c:pt idx="1664">
                  <c:v>15</c:v>
                </c:pt>
                <c:pt idx="1665">
                  <c:v>10</c:v>
                </c:pt>
                <c:pt idx="1666">
                  <c:v>9</c:v>
                </c:pt>
                <c:pt idx="1667">
                  <c:v>15</c:v>
                </c:pt>
                <c:pt idx="1668">
                  <c:v>9</c:v>
                </c:pt>
                <c:pt idx="1669">
                  <c:v>7</c:v>
                </c:pt>
                <c:pt idx="1670">
                  <c:v>16</c:v>
                </c:pt>
                <c:pt idx="1671">
                  <c:v>16</c:v>
                </c:pt>
                <c:pt idx="1672">
                  <c:v>14</c:v>
                </c:pt>
                <c:pt idx="1673">
                  <c:v>11</c:v>
                </c:pt>
                <c:pt idx="1674">
                  <c:v>18</c:v>
                </c:pt>
                <c:pt idx="1675">
                  <c:v>20</c:v>
                </c:pt>
                <c:pt idx="1676">
                  <c:v>7</c:v>
                </c:pt>
                <c:pt idx="1677">
                  <c:v>12</c:v>
                </c:pt>
                <c:pt idx="1678">
                  <c:v>9</c:v>
                </c:pt>
                <c:pt idx="1679">
                  <c:v>12</c:v>
                </c:pt>
                <c:pt idx="1680">
                  <c:v>11</c:v>
                </c:pt>
                <c:pt idx="1681">
                  <c:v>7</c:v>
                </c:pt>
                <c:pt idx="1682">
                  <c:v>11</c:v>
                </c:pt>
                <c:pt idx="1683">
                  <c:v>9</c:v>
                </c:pt>
                <c:pt idx="1684">
                  <c:v>13</c:v>
                </c:pt>
                <c:pt idx="1685">
                  <c:v>18</c:v>
                </c:pt>
                <c:pt idx="1686">
                  <c:v>12</c:v>
                </c:pt>
                <c:pt idx="1687">
                  <c:v>14</c:v>
                </c:pt>
                <c:pt idx="1688">
                  <c:v>12</c:v>
                </c:pt>
                <c:pt idx="1689">
                  <c:v>15</c:v>
                </c:pt>
                <c:pt idx="1690">
                  <c:v>12</c:v>
                </c:pt>
                <c:pt idx="1691">
                  <c:v>10</c:v>
                </c:pt>
                <c:pt idx="1692">
                  <c:v>11</c:v>
                </c:pt>
                <c:pt idx="1693">
                  <c:v>13</c:v>
                </c:pt>
                <c:pt idx="1694">
                  <c:v>12</c:v>
                </c:pt>
                <c:pt idx="1695">
                  <c:v>12</c:v>
                </c:pt>
                <c:pt idx="1696">
                  <c:v>16</c:v>
                </c:pt>
                <c:pt idx="1697">
                  <c:v>16</c:v>
                </c:pt>
                <c:pt idx="1698">
                  <c:v>18</c:v>
                </c:pt>
                <c:pt idx="1699">
                  <c:v>16</c:v>
                </c:pt>
                <c:pt idx="1700">
                  <c:v>10</c:v>
                </c:pt>
                <c:pt idx="1701">
                  <c:v>11</c:v>
                </c:pt>
                <c:pt idx="1702">
                  <c:v>17</c:v>
                </c:pt>
                <c:pt idx="1703">
                  <c:v>15</c:v>
                </c:pt>
                <c:pt idx="1704">
                  <c:v>10</c:v>
                </c:pt>
                <c:pt idx="1705">
                  <c:v>9</c:v>
                </c:pt>
                <c:pt idx="1706">
                  <c:v>10</c:v>
                </c:pt>
                <c:pt idx="1707">
                  <c:v>11</c:v>
                </c:pt>
                <c:pt idx="1708">
                  <c:v>8</c:v>
                </c:pt>
                <c:pt idx="1709">
                  <c:v>7</c:v>
                </c:pt>
                <c:pt idx="1710">
                  <c:v>9</c:v>
                </c:pt>
                <c:pt idx="1711">
                  <c:v>10</c:v>
                </c:pt>
                <c:pt idx="1712">
                  <c:v>13</c:v>
                </c:pt>
                <c:pt idx="1713">
                  <c:v>17</c:v>
                </c:pt>
                <c:pt idx="1714">
                  <c:v>13</c:v>
                </c:pt>
                <c:pt idx="1715">
                  <c:v>11</c:v>
                </c:pt>
                <c:pt idx="1716">
                  <c:v>9</c:v>
                </c:pt>
                <c:pt idx="1717">
                  <c:v>13</c:v>
                </c:pt>
                <c:pt idx="1718">
                  <c:v>13</c:v>
                </c:pt>
                <c:pt idx="1719">
                  <c:v>9</c:v>
                </c:pt>
                <c:pt idx="1720">
                  <c:v>8</c:v>
                </c:pt>
                <c:pt idx="1721">
                  <c:v>9</c:v>
                </c:pt>
                <c:pt idx="1722">
                  <c:v>14</c:v>
                </c:pt>
                <c:pt idx="1723">
                  <c:v>15</c:v>
                </c:pt>
                <c:pt idx="1724">
                  <c:v>13</c:v>
                </c:pt>
                <c:pt idx="1725">
                  <c:v>11</c:v>
                </c:pt>
                <c:pt idx="1726">
                  <c:v>9</c:v>
                </c:pt>
                <c:pt idx="1727">
                  <c:v>13</c:v>
                </c:pt>
                <c:pt idx="1728">
                  <c:v>10</c:v>
                </c:pt>
                <c:pt idx="1729">
                  <c:v>6</c:v>
                </c:pt>
                <c:pt idx="1730">
                  <c:v>11</c:v>
                </c:pt>
                <c:pt idx="1731">
                  <c:v>20</c:v>
                </c:pt>
                <c:pt idx="1732">
                  <c:v>12</c:v>
                </c:pt>
                <c:pt idx="1733">
                  <c:v>11</c:v>
                </c:pt>
                <c:pt idx="1734">
                  <c:v>16</c:v>
                </c:pt>
                <c:pt idx="1735">
                  <c:v>14</c:v>
                </c:pt>
                <c:pt idx="1736">
                  <c:v>16</c:v>
                </c:pt>
                <c:pt idx="1737">
                  <c:v>6</c:v>
                </c:pt>
                <c:pt idx="1738">
                  <c:v>14</c:v>
                </c:pt>
                <c:pt idx="1739">
                  <c:v>10</c:v>
                </c:pt>
                <c:pt idx="1740">
                  <c:v>15</c:v>
                </c:pt>
                <c:pt idx="1741">
                  <c:v>14</c:v>
                </c:pt>
                <c:pt idx="1742">
                  <c:v>8</c:v>
                </c:pt>
                <c:pt idx="1743">
                  <c:v>10</c:v>
                </c:pt>
                <c:pt idx="1744">
                  <c:v>7</c:v>
                </c:pt>
                <c:pt idx="1745">
                  <c:v>17</c:v>
                </c:pt>
                <c:pt idx="1746">
                  <c:v>14</c:v>
                </c:pt>
                <c:pt idx="1747">
                  <c:v>16</c:v>
                </c:pt>
                <c:pt idx="1748">
                  <c:v>13</c:v>
                </c:pt>
                <c:pt idx="1749">
                  <c:v>9</c:v>
                </c:pt>
                <c:pt idx="1750">
                  <c:v>11</c:v>
                </c:pt>
                <c:pt idx="1751">
                  <c:v>11</c:v>
                </c:pt>
                <c:pt idx="1752">
                  <c:v>15</c:v>
                </c:pt>
                <c:pt idx="1753">
                  <c:v>13</c:v>
                </c:pt>
                <c:pt idx="1754">
                  <c:v>13</c:v>
                </c:pt>
                <c:pt idx="1755">
                  <c:v>9</c:v>
                </c:pt>
                <c:pt idx="1756">
                  <c:v>9</c:v>
                </c:pt>
                <c:pt idx="1757">
                  <c:v>15</c:v>
                </c:pt>
                <c:pt idx="1758">
                  <c:v>16</c:v>
                </c:pt>
                <c:pt idx="1759">
                  <c:v>10</c:v>
                </c:pt>
                <c:pt idx="1760">
                  <c:v>10</c:v>
                </c:pt>
                <c:pt idx="1761">
                  <c:v>11</c:v>
                </c:pt>
                <c:pt idx="1762">
                  <c:v>15</c:v>
                </c:pt>
                <c:pt idx="1763">
                  <c:v>13</c:v>
                </c:pt>
                <c:pt idx="1764">
                  <c:v>12</c:v>
                </c:pt>
                <c:pt idx="1765">
                  <c:v>15</c:v>
                </c:pt>
                <c:pt idx="1766">
                  <c:v>14</c:v>
                </c:pt>
                <c:pt idx="1767">
                  <c:v>9</c:v>
                </c:pt>
                <c:pt idx="1768">
                  <c:v>11</c:v>
                </c:pt>
                <c:pt idx="1769">
                  <c:v>17</c:v>
                </c:pt>
                <c:pt idx="1770">
                  <c:v>15</c:v>
                </c:pt>
                <c:pt idx="1771">
                  <c:v>10</c:v>
                </c:pt>
                <c:pt idx="1772">
                  <c:v>15</c:v>
                </c:pt>
                <c:pt idx="1773">
                  <c:v>19</c:v>
                </c:pt>
                <c:pt idx="1774">
                  <c:v>11</c:v>
                </c:pt>
                <c:pt idx="1775">
                  <c:v>11</c:v>
                </c:pt>
                <c:pt idx="1776">
                  <c:v>11</c:v>
                </c:pt>
                <c:pt idx="1777">
                  <c:v>13</c:v>
                </c:pt>
                <c:pt idx="1778">
                  <c:v>14</c:v>
                </c:pt>
                <c:pt idx="1779">
                  <c:v>12</c:v>
                </c:pt>
                <c:pt idx="1780">
                  <c:v>8</c:v>
                </c:pt>
                <c:pt idx="1781">
                  <c:v>10</c:v>
                </c:pt>
                <c:pt idx="1782">
                  <c:v>16</c:v>
                </c:pt>
                <c:pt idx="1783">
                  <c:v>11</c:v>
                </c:pt>
                <c:pt idx="1784">
                  <c:v>11</c:v>
                </c:pt>
                <c:pt idx="1785">
                  <c:v>12</c:v>
                </c:pt>
                <c:pt idx="1786">
                  <c:v>14</c:v>
                </c:pt>
                <c:pt idx="1787">
                  <c:v>16</c:v>
                </c:pt>
                <c:pt idx="1788">
                  <c:v>15</c:v>
                </c:pt>
                <c:pt idx="1789">
                  <c:v>14</c:v>
                </c:pt>
                <c:pt idx="1790">
                  <c:v>10</c:v>
                </c:pt>
                <c:pt idx="1791">
                  <c:v>10</c:v>
                </c:pt>
                <c:pt idx="1792">
                  <c:v>9</c:v>
                </c:pt>
                <c:pt idx="1793">
                  <c:v>9</c:v>
                </c:pt>
                <c:pt idx="1794">
                  <c:v>9</c:v>
                </c:pt>
                <c:pt idx="1795">
                  <c:v>8</c:v>
                </c:pt>
                <c:pt idx="1796">
                  <c:v>15</c:v>
                </c:pt>
                <c:pt idx="1797">
                  <c:v>15</c:v>
                </c:pt>
                <c:pt idx="1798">
                  <c:v>2</c:v>
                </c:pt>
                <c:pt idx="1799">
                  <c:v>10</c:v>
                </c:pt>
                <c:pt idx="1800">
                  <c:v>17</c:v>
                </c:pt>
                <c:pt idx="1801">
                  <c:v>3</c:v>
                </c:pt>
                <c:pt idx="1802">
                  <c:v>14</c:v>
                </c:pt>
                <c:pt idx="1803">
                  <c:v>15</c:v>
                </c:pt>
                <c:pt idx="1804">
                  <c:v>15</c:v>
                </c:pt>
                <c:pt idx="1805">
                  <c:v>12</c:v>
                </c:pt>
                <c:pt idx="1806">
                  <c:v>13</c:v>
                </c:pt>
                <c:pt idx="1807">
                  <c:v>6</c:v>
                </c:pt>
                <c:pt idx="1808">
                  <c:v>5</c:v>
                </c:pt>
                <c:pt idx="1809">
                  <c:v>7</c:v>
                </c:pt>
                <c:pt idx="1810">
                  <c:v>10</c:v>
                </c:pt>
                <c:pt idx="1811">
                  <c:v>12</c:v>
                </c:pt>
                <c:pt idx="1812">
                  <c:v>10</c:v>
                </c:pt>
                <c:pt idx="1813">
                  <c:v>18</c:v>
                </c:pt>
                <c:pt idx="1814">
                  <c:v>17</c:v>
                </c:pt>
                <c:pt idx="1815">
                  <c:v>13</c:v>
                </c:pt>
                <c:pt idx="1816">
                  <c:v>12</c:v>
                </c:pt>
                <c:pt idx="1817">
                  <c:v>18</c:v>
                </c:pt>
                <c:pt idx="1818">
                  <c:v>17</c:v>
                </c:pt>
                <c:pt idx="1819">
                  <c:v>16</c:v>
                </c:pt>
                <c:pt idx="1820">
                  <c:v>15</c:v>
                </c:pt>
                <c:pt idx="1821">
                  <c:v>8</c:v>
                </c:pt>
                <c:pt idx="1822">
                  <c:v>9</c:v>
                </c:pt>
                <c:pt idx="1823">
                  <c:v>11</c:v>
                </c:pt>
                <c:pt idx="1824">
                  <c:v>14</c:v>
                </c:pt>
                <c:pt idx="1825">
                  <c:v>12</c:v>
                </c:pt>
                <c:pt idx="1826">
                  <c:v>8</c:v>
                </c:pt>
                <c:pt idx="1827">
                  <c:v>13</c:v>
                </c:pt>
                <c:pt idx="1828">
                  <c:v>13</c:v>
                </c:pt>
                <c:pt idx="1829">
                  <c:v>12</c:v>
                </c:pt>
                <c:pt idx="1830">
                  <c:v>11</c:v>
                </c:pt>
                <c:pt idx="1831">
                  <c:v>10</c:v>
                </c:pt>
                <c:pt idx="1832">
                  <c:v>8</c:v>
                </c:pt>
                <c:pt idx="1833">
                  <c:v>13</c:v>
                </c:pt>
                <c:pt idx="1834">
                  <c:v>11</c:v>
                </c:pt>
                <c:pt idx="1835">
                  <c:v>13</c:v>
                </c:pt>
                <c:pt idx="1836">
                  <c:v>11</c:v>
                </c:pt>
                <c:pt idx="1837">
                  <c:v>11</c:v>
                </c:pt>
                <c:pt idx="1838">
                  <c:v>10</c:v>
                </c:pt>
                <c:pt idx="1839">
                  <c:v>7</c:v>
                </c:pt>
                <c:pt idx="1840">
                  <c:v>11</c:v>
                </c:pt>
                <c:pt idx="1841">
                  <c:v>9</c:v>
                </c:pt>
                <c:pt idx="1842">
                  <c:v>10</c:v>
                </c:pt>
                <c:pt idx="1843">
                  <c:v>10</c:v>
                </c:pt>
                <c:pt idx="1844">
                  <c:v>7</c:v>
                </c:pt>
                <c:pt idx="1845">
                  <c:v>4</c:v>
                </c:pt>
                <c:pt idx="1846">
                  <c:v>8</c:v>
                </c:pt>
                <c:pt idx="1847">
                  <c:v>15</c:v>
                </c:pt>
                <c:pt idx="1848">
                  <c:v>7</c:v>
                </c:pt>
                <c:pt idx="1849">
                  <c:v>15</c:v>
                </c:pt>
                <c:pt idx="1850">
                  <c:v>8</c:v>
                </c:pt>
                <c:pt idx="1851">
                  <c:v>7</c:v>
                </c:pt>
                <c:pt idx="1852">
                  <c:v>11</c:v>
                </c:pt>
                <c:pt idx="1853">
                  <c:v>9</c:v>
                </c:pt>
                <c:pt idx="1854">
                  <c:v>11</c:v>
                </c:pt>
                <c:pt idx="1855">
                  <c:v>14</c:v>
                </c:pt>
                <c:pt idx="1856">
                  <c:v>11</c:v>
                </c:pt>
                <c:pt idx="1857">
                  <c:v>9</c:v>
                </c:pt>
                <c:pt idx="1858">
                  <c:v>11</c:v>
                </c:pt>
                <c:pt idx="1859">
                  <c:v>6</c:v>
                </c:pt>
                <c:pt idx="1860">
                  <c:v>9</c:v>
                </c:pt>
                <c:pt idx="1861">
                  <c:v>10</c:v>
                </c:pt>
                <c:pt idx="1862">
                  <c:v>9</c:v>
                </c:pt>
                <c:pt idx="1863">
                  <c:v>16</c:v>
                </c:pt>
                <c:pt idx="1864">
                  <c:v>14</c:v>
                </c:pt>
                <c:pt idx="1865">
                  <c:v>14</c:v>
                </c:pt>
                <c:pt idx="1866">
                  <c:v>11</c:v>
                </c:pt>
                <c:pt idx="1867">
                  <c:v>15</c:v>
                </c:pt>
                <c:pt idx="1868">
                  <c:v>11</c:v>
                </c:pt>
                <c:pt idx="1869">
                  <c:v>13</c:v>
                </c:pt>
                <c:pt idx="1870">
                  <c:v>12</c:v>
                </c:pt>
                <c:pt idx="1871">
                  <c:v>12</c:v>
                </c:pt>
                <c:pt idx="1872">
                  <c:v>16</c:v>
                </c:pt>
                <c:pt idx="1873">
                  <c:v>13</c:v>
                </c:pt>
                <c:pt idx="1874">
                  <c:v>10</c:v>
                </c:pt>
                <c:pt idx="1875">
                  <c:v>10</c:v>
                </c:pt>
                <c:pt idx="1876">
                  <c:v>7</c:v>
                </c:pt>
                <c:pt idx="1877">
                  <c:v>9</c:v>
                </c:pt>
                <c:pt idx="1878">
                  <c:v>9</c:v>
                </c:pt>
                <c:pt idx="1879">
                  <c:v>10</c:v>
                </c:pt>
                <c:pt idx="1880">
                  <c:v>11</c:v>
                </c:pt>
                <c:pt idx="1881">
                  <c:v>13</c:v>
                </c:pt>
                <c:pt idx="1882">
                  <c:v>13</c:v>
                </c:pt>
                <c:pt idx="1883">
                  <c:v>12</c:v>
                </c:pt>
                <c:pt idx="1884">
                  <c:v>12</c:v>
                </c:pt>
                <c:pt idx="1885">
                  <c:v>14</c:v>
                </c:pt>
                <c:pt idx="1886">
                  <c:v>15</c:v>
                </c:pt>
                <c:pt idx="1887">
                  <c:v>16</c:v>
                </c:pt>
                <c:pt idx="1888">
                  <c:v>13</c:v>
                </c:pt>
                <c:pt idx="1889">
                  <c:v>14</c:v>
                </c:pt>
                <c:pt idx="1890">
                  <c:v>10</c:v>
                </c:pt>
                <c:pt idx="1891">
                  <c:v>10</c:v>
                </c:pt>
                <c:pt idx="1892">
                  <c:v>11</c:v>
                </c:pt>
                <c:pt idx="1893">
                  <c:v>9</c:v>
                </c:pt>
                <c:pt idx="1894">
                  <c:v>13</c:v>
                </c:pt>
                <c:pt idx="1895">
                  <c:v>13</c:v>
                </c:pt>
                <c:pt idx="1896">
                  <c:v>17</c:v>
                </c:pt>
                <c:pt idx="1897">
                  <c:v>17</c:v>
                </c:pt>
                <c:pt idx="1898">
                  <c:v>13</c:v>
                </c:pt>
                <c:pt idx="1899">
                  <c:v>10</c:v>
                </c:pt>
                <c:pt idx="1900">
                  <c:v>11</c:v>
                </c:pt>
                <c:pt idx="1901">
                  <c:v>10</c:v>
                </c:pt>
                <c:pt idx="1902">
                  <c:v>11</c:v>
                </c:pt>
                <c:pt idx="1903">
                  <c:v>11</c:v>
                </c:pt>
                <c:pt idx="1904">
                  <c:v>10</c:v>
                </c:pt>
                <c:pt idx="1905">
                  <c:v>19</c:v>
                </c:pt>
                <c:pt idx="1906">
                  <c:v>17</c:v>
                </c:pt>
                <c:pt idx="1907">
                  <c:v>11</c:v>
                </c:pt>
                <c:pt idx="1908">
                  <c:v>12</c:v>
                </c:pt>
                <c:pt idx="1909">
                  <c:v>14</c:v>
                </c:pt>
                <c:pt idx="1910">
                  <c:v>9</c:v>
                </c:pt>
                <c:pt idx="1911">
                  <c:v>10</c:v>
                </c:pt>
                <c:pt idx="1912">
                  <c:v>14</c:v>
                </c:pt>
                <c:pt idx="1913">
                  <c:v>15</c:v>
                </c:pt>
                <c:pt idx="1914">
                  <c:v>10</c:v>
                </c:pt>
                <c:pt idx="1915">
                  <c:v>12</c:v>
                </c:pt>
                <c:pt idx="1916">
                  <c:v>11</c:v>
                </c:pt>
                <c:pt idx="1917">
                  <c:v>18</c:v>
                </c:pt>
                <c:pt idx="1918">
                  <c:v>14</c:v>
                </c:pt>
                <c:pt idx="1919">
                  <c:v>11</c:v>
                </c:pt>
                <c:pt idx="1920">
                  <c:v>10</c:v>
                </c:pt>
                <c:pt idx="1921">
                  <c:v>20</c:v>
                </c:pt>
                <c:pt idx="1922">
                  <c:v>16</c:v>
                </c:pt>
                <c:pt idx="1923">
                  <c:v>10</c:v>
                </c:pt>
                <c:pt idx="1924">
                  <c:v>12</c:v>
                </c:pt>
                <c:pt idx="1925">
                  <c:v>11</c:v>
                </c:pt>
                <c:pt idx="1926">
                  <c:v>8</c:v>
                </c:pt>
                <c:pt idx="1927">
                  <c:v>12</c:v>
                </c:pt>
                <c:pt idx="1928">
                  <c:v>16</c:v>
                </c:pt>
                <c:pt idx="1929">
                  <c:v>14</c:v>
                </c:pt>
                <c:pt idx="1930">
                  <c:v>10</c:v>
                </c:pt>
                <c:pt idx="1931">
                  <c:v>9</c:v>
                </c:pt>
                <c:pt idx="1932">
                  <c:v>12</c:v>
                </c:pt>
                <c:pt idx="1933">
                  <c:v>11</c:v>
                </c:pt>
                <c:pt idx="1934">
                  <c:v>10</c:v>
                </c:pt>
                <c:pt idx="1935">
                  <c:v>9</c:v>
                </c:pt>
                <c:pt idx="1936">
                  <c:v>11</c:v>
                </c:pt>
                <c:pt idx="1937">
                  <c:v>12</c:v>
                </c:pt>
                <c:pt idx="1938">
                  <c:v>12</c:v>
                </c:pt>
                <c:pt idx="1939">
                  <c:v>13</c:v>
                </c:pt>
                <c:pt idx="1940">
                  <c:v>11</c:v>
                </c:pt>
                <c:pt idx="1941">
                  <c:v>11</c:v>
                </c:pt>
                <c:pt idx="1942">
                  <c:v>11</c:v>
                </c:pt>
                <c:pt idx="1943">
                  <c:v>9</c:v>
                </c:pt>
                <c:pt idx="1944">
                  <c:v>7</c:v>
                </c:pt>
                <c:pt idx="1945">
                  <c:v>8</c:v>
                </c:pt>
                <c:pt idx="1946">
                  <c:v>12</c:v>
                </c:pt>
                <c:pt idx="1947">
                  <c:v>12</c:v>
                </c:pt>
                <c:pt idx="1948">
                  <c:v>12</c:v>
                </c:pt>
                <c:pt idx="1949">
                  <c:v>10</c:v>
                </c:pt>
                <c:pt idx="1950">
                  <c:v>8</c:v>
                </c:pt>
                <c:pt idx="1951">
                  <c:v>13</c:v>
                </c:pt>
                <c:pt idx="1952">
                  <c:v>17</c:v>
                </c:pt>
                <c:pt idx="1953">
                  <c:v>13</c:v>
                </c:pt>
                <c:pt idx="1954">
                  <c:v>9</c:v>
                </c:pt>
                <c:pt idx="1955">
                  <c:v>9</c:v>
                </c:pt>
                <c:pt idx="1956">
                  <c:v>11</c:v>
                </c:pt>
                <c:pt idx="1957">
                  <c:v>12</c:v>
                </c:pt>
                <c:pt idx="1958">
                  <c:v>18</c:v>
                </c:pt>
                <c:pt idx="1959">
                  <c:v>8</c:v>
                </c:pt>
                <c:pt idx="1960">
                  <c:v>14</c:v>
                </c:pt>
                <c:pt idx="1961">
                  <c:v>11</c:v>
                </c:pt>
                <c:pt idx="1962">
                  <c:v>11</c:v>
                </c:pt>
                <c:pt idx="1963">
                  <c:v>8</c:v>
                </c:pt>
                <c:pt idx="1964">
                  <c:v>15</c:v>
                </c:pt>
                <c:pt idx="1965">
                  <c:v>18</c:v>
                </c:pt>
                <c:pt idx="1966">
                  <c:v>12</c:v>
                </c:pt>
                <c:pt idx="1967">
                  <c:v>15</c:v>
                </c:pt>
                <c:pt idx="1968">
                  <c:v>6</c:v>
                </c:pt>
                <c:pt idx="1969">
                  <c:v>14</c:v>
                </c:pt>
                <c:pt idx="1970">
                  <c:v>8</c:v>
                </c:pt>
                <c:pt idx="1971">
                  <c:v>21</c:v>
                </c:pt>
                <c:pt idx="1972">
                  <c:v>16</c:v>
                </c:pt>
                <c:pt idx="1973">
                  <c:v>13</c:v>
                </c:pt>
                <c:pt idx="1974">
                  <c:v>20</c:v>
                </c:pt>
                <c:pt idx="1975">
                  <c:v>18</c:v>
                </c:pt>
                <c:pt idx="1976">
                  <c:v>9</c:v>
                </c:pt>
                <c:pt idx="1977">
                  <c:v>12</c:v>
                </c:pt>
                <c:pt idx="1978">
                  <c:v>16</c:v>
                </c:pt>
                <c:pt idx="1979">
                  <c:v>19</c:v>
                </c:pt>
                <c:pt idx="1980">
                  <c:v>19</c:v>
                </c:pt>
                <c:pt idx="1981">
                  <c:v>20</c:v>
                </c:pt>
                <c:pt idx="1982">
                  <c:v>17</c:v>
                </c:pt>
                <c:pt idx="1983">
                  <c:v>21</c:v>
                </c:pt>
                <c:pt idx="1984">
                  <c:v>21</c:v>
                </c:pt>
                <c:pt idx="1985">
                  <c:v>30</c:v>
                </c:pt>
                <c:pt idx="1986">
                  <c:v>32</c:v>
                </c:pt>
                <c:pt idx="1987">
                  <c:v>42</c:v>
                </c:pt>
                <c:pt idx="1988">
                  <c:v>46</c:v>
                </c:pt>
                <c:pt idx="1989">
                  <c:v>47</c:v>
                </c:pt>
                <c:pt idx="1990">
                  <c:v>55</c:v>
                </c:pt>
                <c:pt idx="1991">
                  <c:v>56</c:v>
                </c:pt>
                <c:pt idx="1992">
                  <c:v>64</c:v>
                </c:pt>
                <c:pt idx="1993">
                  <c:v>87</c:v>
                </c:pt>
                <c:pt idx="1994">
                  <c:v>87</c:v>
                </c:pt>
                <c:pt idx="1995">
                  <c:v>73</c:v>
                </c:pt>
                <c:pt idx="1996">
                  <c:v>67</c:v>
                </c:pt>
                <c:pt idx="1997">
                  <c:v>49</c:v>
                </c:pt>
                <c:pt idx="1998">
                  <c:v>51</c:v>
                </c:pt>
                <c:pt idx="1999">
                  <c:v>61</c:v>
                </c:pt>
                <c:pt idx="2000">
                  <c:v>59</c:v>
                </c:pt>
                <c:pt idx="2001">
                  <c:v>50</c:v>
                </c:pt>
                <c:pt idx="2002">
                  <c:v>47</c:v>
                </c:pt>
                <c:pt idx="2003">
                  <c:v>42</c:v>
                </c:pt>
                <c:pt idx="2004">
                  <c:v>31</c:v>
                </c:pt>
                <c:pt idx="2005">
                  <c:v>31</c:v>
                </c:pt>
                <c:pt idx="2006">
                  <c:v>23</c:v>
                </c:pt>
                <c:pt idx="2007">
                  <c:v>21</c:v>
                </c:pt>
                <c:pt idx="2008">
                  <c:v>21</c:v>
                </c:pt>
                <c:pt idx="2009">
                  <c:v>19</c:v>
                </c:pt>
                <c:pt idx="2010">
                  <c:v>24</c:v>
                </c:pt>
                <c:pt idx="2011">
                  <c:v>18</c:v>
                </c:pt>
                <c:pt idx="2012">
                  <c:v>15</c:v>
                </c:pt>
                <c:pt idx="2013">
                  <c:v>23</c:v>
                </c:pt>
                <c:pt idx="2014">
                  <c:v>21</c:v>
                </c:pt>
                <c:pt idx="2015">
                  <c:v>16</c:v>
                </c:pt>
                <c:pt idx="2016">
                  <c:v>21</c:v>
                </c:pt>
                <c:pt idx="2017">
                  <c:v>25</c:v>
                </c:pt>
                <c:pt idx="2018">
                  <c:v>22</c:v>
                </c:pt>
                <c:pt idx="2019">
                  <c:v>18</c:v>
                </c:pt>
                <c:pt idx="2020">
                  <c:v>18</c:v>
                </c:pt>
                <c:pt idx="2021">
                  <c:v>12</c:v>
                </c:pt>
                <c:pt idx="2022">
                  <c:v>15</c:v>
                </c:pt>
                <c:pt idx="2023">
                  <c:v>12</c:v>
                </c:pt>
                <c:pt idx="2024">
                  <c:v>18</c:v>
                </c:pt>
                <c:pt idx="2025">
                  <c:v>20</c:v>
                </c:pt>
                <c:pt idx="2026">
                  <c:v>22</c:v>
                </c:pt>
                <c:pt idx="2027">
                  <c:v>19</c:v>
                </c:pt>
                <c:pt idx="2028">
                  <c:v>18</c:v>
                </c:pt>
                <c:pt idx="2029">
                  <c:v>15</c:v>
                </c:pt>
                <c:pt idx="2030">
                  <c:v>24</c:v>
                </c:pt>
                <c:pt idx="2031">
                  <c:v>22</c:v>
                </c:pt>
                <c:pt idx="2032">
                  <c:v>13</c:v>
                </c:pt>
                <c:pt idx="2033">
                  <c:v>25</c:v>
                </c:pt>
                <c:pt idx="2034">
                  <c:v>24</c:v>
                </c:pt>
                <c:pt idx="2035">
                  <c:v>22</c:v>
                </c:pt>
                <c:pt idx="2036">
                  <c:v>18</c:v>
                </c:pt>
                <c:pt idx="2037">
                  <c:v>31</c:v>
                </c:pt>
                <c:pt idx="2038">
                  <c:v>42</c:v>
                </c:pt>
                <c:pt idx="2039">
                  <c:v>48</c:v>
                </c:pt>
                <c:pt idx="2040">
                  <c:v>46</c:v>
                </c:pt>
                <c:pt idx="2041">
                  <c:v>56</c:v>
                </c:pt>
                <c:pt idx="2042">
                  <c:v>57</c:v>
                </c:pt>
                <c:pt idx="2043">
                  <c:v>64</c:v>
                </c:pt>
                <c:pt idx="2044">
                  <c:v>77</c:v>
                </c:pt>
                <c:pt idx="2045">
                  <c:v>94</c:v>
                </c:pt>
                <c:pt idx="2046">
                  <c:v>110</c:v>
                </c:pt>
                <c:pt idx="2047">
                  <c:v>136</c:v>
                </c:pt>
                <c:pt idx="2048">
                  <c:v>171</c:v>
                </c:pt>
                <c:pt idx="2049">
                  <c:v>207</c:v>
                </c:pt>
                <c:pt idx="2050">
                  <c:v>235</c:v>
                </c:pt>
                <c:pt idx="2051">
                  <c:v>269</c:v>
                </c:pt>
                <c:pt idx="2052">
                  <c:v>315</c:v>
                </c:pt>
                <c:pt idx="2053">
                  <c:v>337</c:v>
                </c:pt>
                <c:pt idx="2054">
                  <c:v>346</c:v>
                </c:pt>
                <c:pt idx="2055">
                  <c:v>323</c:v>
                </c:pt>
                <c:pt idx="2056">
                  <c:v>286</c:v>
                </c:pt>
                <c:pt idx="2057">
                  <c:v>285</c:v>
                </c:pt>
                <c:pt idx="2058">
                  <c:v>276</c:v>
                </c:pt>
                <c:pt idx="2059">
                  <c:v>250</c:v>
                </c:pt>
                <c:pt idx="2060">
                  <c:v>225</c:v>
                </c:pt>
                <c:pt idx="2061">
                  <c:v>188</c:v>
                </c:pt>
                <c:pt idx="2062">
                  <c:v>173</c:v>
                </c:pt>
                <c:pt idx="2063">
                  <c:v>155</c:v>
                </c:pt>
                <c:pt idx="2064">
                  <c:v>129</c:v>
                </c:pt>
                <c:pt idx="2065">
                  <c:v>94</c:v>
                </c:pt>
                <c:pt idx="2066">
                  <c:v>75</c:v>
                </c:pt>
                <c:pt idx="2067">
                  <c:v>63</c:v>
                </c:pt>
                <c:pt idx="2068">
                  <c:v>48</c:v>
                </c:pt>
                <c:pt idx="2069">
                  <c:v>39</c:v>
                </c:pt>
                <c:pt idx="2070">
                  <c:v>32</c:v>
                </c:pt>
                <c:pt idx="2071">
                  <c:v>33</c:v>
                </c:pt>
                <c:pt idx="2072">
                  <c:v>29</c:v>
                </c:pt>
                <c:pt idx="2073">
                  <c:v>29</c:v>
                </c:pt>
                <c:pt idx="2074">
                  <c:v>19</c:v>
                </c:pt>
                <c:pt idx="2075">
                  <c:v>18</c:v>
                </c:pt>
                <c:pt idx="2076">
                  <c:v>16</c:v>
                </c:pt>
                <c:pt idx="2077">
                  <c:v>22</c:v>
                </c:pt>
                <c:pt idx="2078">
                  <c:v>28</c:v>
                </c:pt>
                <c:pt idx="2079">
                  <c:v>22</c:v>
                </c:pt>
                <c:pt idx="2080">
                  <c:v>24</c:v>
                </c:pt>
                <c:pt idx="2081">
                  <c:v>13</c:v>
                </c:pt>
                <c:pt idx="2082">
                  <c:v>18</c:v>
                </c:pt>
                <c:pt idx="2083">
                  <c:v>14</c:v>
                </c:pt>
                <c:pt idx="2084">
                  <c:v>20</c:v>
                </c:pt>
                <c:pt idx="2085">
                  <c:v>21</c:v>
                </c:pt>
                <c:pt idx="2086">
                  <c:v>18</c:v>
                </c:pt>
                <c:pt idx="2087">
                  <c:v>14</c:v>
                </c:pt>
                <c:pt idx="2088">
                  <c:v>11</c:v>
                </c:pt>
                <c:pt idx="2089">
                  <c:v>15</c:v>
                </c:pt>
                <c:pt idx="2090">
                  <c:v>14</c:v>
                </c:pt>
                <c:pt idx="2091">
                  <c:v>11</c:v>
                </c:pt>
                <c:pt idx="2092">
                  <c:v>18</c:v>
                </c:pt>
                <c:pt idx="2093">
                  <c:v>11</c:v>
                </c:pt>
                <c:pt idx="2094">
                  <c:v>12</c:v>
                </c:pt>
                <c:pt idx="2095">
                  <c:v>15</c:v>
                </c:pt>
                <c:pt idx="2096">
                  <c:v>17</c:v>
                </c:pt>
                <c:pt idx="2097">
                  <c:v>16</c:v>
                </c:pt>
                <c:pt idx="2098">
                  <c:v>10</c:v>
                </c:pt>
                <c:pt idx="2099">
                  <c:v>16</c:v>
                </c:pt>
                <c:pt idx="2100">
                  <c:v>13</c:v>
                </c:pt>
                <c:pt idx="2101">
                  <c:v>13</c:v>
                </c:pt>
                <c:pt idx="2102">
                  <c:v>12</c:v>
                </c:pt>
                <c:pt idx="2103">
                  <c:v>13</c:v>
                </c:pt>
                <c:pt idx="2104">
                  <c:v>8</c:v>
                </c:pt>
                <c:pt idx="2105">
                  <c:v>8</c:v>
                </c:pt>
                <c:pt idx="2106">
                  <c:v>12</c:v>
                </c:pt>
                <c:pt idx="2107">
                  <c:v>12</c:v>
                </c:pt>
                <c:pt idx="2108">
                  <c:v>13</c:v>
                </c:pt>
                <c:pt idx="2109">
                  <c:v>17</c:v>
                </c:pt>
                <c:pt idx="2110">
                  <c:v>17</c:v>
                </c:pt>
                <c:pt idx="2111">
                  <c:v>13</c:v>
                </c:pt>
                <c:pt idx="2112">
                  <c:v>10</c:v>
                </c:pt>
                <c:pt idx="2113">
                  <c:v>11</c:v>
                </c:pt>
                <c:pt idx="2114">
                  <c:v>13</c:v>
                </c:pt>
                <c:pt idx="2115">
                  <c:v>14</c:v>
                </c:pt>
                <c:pt idx="2116">
                  <c:v>12</c:v>
                </c:pt>
                <c:pt idx="2117">
                  <c:v>9</c:v>
                </c:pt>
                <c:pt idx="2118">
                  <c:v>10</c:v>
                </c:pt>
                <c:pt idx="2119">
                  <c:v>11</c:v>
                </c:pt>
                <c:pt idx="2120">
                  <c:v>10</c:v>
                </c:pt>
                <c:pt idx="2121">
                  <c:v>7</c:v>
                </c:pt>
                <c:pt idx="2122">
                  <c:v>6</c:v>
                </c:pt>
                <c:pt idx="2123">
                  <c:v>10</c:v>
                </c:pt>
                <c:pt idx="2124">
                  <c:v>11</c:v>
                </c:pt>
                <c:pt idx="2125">
                  <c:v>7</c:v>
                </c:pt>
                <c:pt idx="2126">
                  <c:v>10</c:v>
                </c:pt>
                <c:pt idx="2127">
                  <c:v>10</c:v>
                </c:pt>
                <c:pt idx="2128">
                  <c:v>7</c:v>
                </c:pt>
                <c:pt idx="2129">
                  <c:v>10</c:v>
                </c:pt>
                <c:pt idx="2130">
                  <c:v>10</c:v>
                </c:pt>
                <c:pt idx="2131">
                  <c:v>11</c:v>
                </c:pt>
                <c:pt idx="2132">
                  <c:v>10</c:v>
                </c:pt>
                <c:pt idx="2133">
                  <c:v>11</c:v>
                </c:pt>
                <c:pt idx="2134">
                  <c:v>8</c:v>
                </c:pt>
                <c:pt idx="2135">
                  <c:v>16</c:v>
                </c:pt>
                <c:pt idx="2136">
                  <c:v>10</c:v>
                </c:pt>
                <c:pt idx="2137">
                  <c:v>7</c:v>
                </c:pt>
                <c:pt idx="2138">
                  <c:v>18</c:v>
                </c:pt>
                <c:pt idx="2139">
                  <c:v>14</c:v>
                </c:pt>
                <c:pt idx="2140">
                  <c:v>11</c:v>
                </c:pt>
                <c:pt idx="2141">
                  <c:v>11</c:v>
                </c:pt>
                <c:pt idx="2142">
                  <c:v>2</c:v>
                </c:pt>
                <c:pt idx="2143">
                  <c:v>11</c:v>
                </c:pt>
                <c:pt idx="2144">
                  <c:v>10</c:v>
                </c:pt>
                <c:pt idx="2145">
                  <c:v>16</c:v>
                </c:pt>
                <c:pt idx="2146">
                  <c:v>14</c:v>
                </c:pt>
                <c:pt idx="2147">
                  <c:v>8</c:v>
                </c:pt>
                <c:pt idx="2148">
                  <c:v>9</c:v>
                </c:pt>
                <c:pt idx="2149">
                  <c:v>16</c:v>
                </c:pt>
                <c:pt idx="2150">
                  <c:v>9</c:v>
                </c:pt>
                <c:pt idx="2151">
                  <c:v>7</c:v>
                </c:pt>
                <c:pt idx="2152">
                  <c:v>7</c:v>
                </c:pt>
                <c:pt idx="2153">
                  <c:v>17</c:v>
                </c:pt>
                <c:pt idx="2154">
                  <c:v>9</c:v>
                </c:pt>
                <c:pt idx="2155">
                  <c:v>6</c:v>
                </c:pt>
                <c:pt idx="2156">
                  <c:v>10</c:v>
                </c:pt>
                <c:pt idx="2157">
                  <c:v>8</c:v>
                </c:pt>
                <c:pt idx="2158">
                  <c:v>9</c:v>
                </c:pt>
                <c:pt idx="2159">
                  <c:v>10</c:v>
                </c:pt>
                <c:pt idx="2160">
                  <c:v>10</c:v>
                </c:pt>
                <c:pt idx="2161">
                  <c:v>11</c:v>
                </c:pt>
                <c:pt idx="2162">
                  <c:v>5</c:v>
                </c:pt>
                <c:pt idx="2163">
                  <c:v>7</c:v>
                </c:pt>
                <c:pt idx="2164">
                  <c:v>8</c:v>
                </c:pt>
                <c:pt idx="2165">
                  <c:v>10</c:v>
                </c:pt>
                <c:pt idx="2166">
                  <c:v>9</c:v>
                </c:pt>
                <c:pt idx="2167">
                  <c:v>8</c:v>
                </c:pt>
                <c:pt idx="2168">
                  <c:v>10</c:v>
                </c:pt>
                <c:pt idx="2169">
                  <c:v>14</c:v>
                </c:pt>
                <c:pt idx="2170">
                  <c:v>11</c:v>
                </c:pt>
                <c:pt idx="2171">
                  <c:v>7</c:v>
                </c:pt>
                <c:pt idx="2172">
                  <c:v>11</c:v>
                </c:pt>
                <c:pt idx="2173">
                  <c:v>10</c:v>
                </c:pt>
                <c:pt idx="2174">
                  <c:v>9</c:v>
                </c:pt>
                <c:pt idx="2175">
                  <c:v>9</c:v>
                </c:pt>
                <c:pt idx="2176">
                  <c:v>10</c:v>
                </c:pt>
                <c:pt idx="2177">
                  <c:v>14</c:v>
                </c:pt>
                <c:pt idx="2178">
                  <c:v>18</c:v>
                </c:pt>
                <c:pt idx="2179">
                  <c:v>13</c:v>
                </c:pt>
                <c:pt idx="2180">
                  <c:v>12</c:v>
                </c:pt>
                <c:pt idx="2181">
                  <c:v>13</c:v>
                </c:pt>
                <c:pt idx="2182">
                  <c:v>11</c:v>
                </c:pt>
                <c:pt idx="2183">
                  <c:v>11</c:v>
                </c:pt>
                <c:pt idx="2184">
                  <c:v>6</c:v>
                </c:pt>
                <c:pt idx="2185">
                  <c:v>12</c:v>
                </c:pt>
                <c:pt idx="2186">
                  <c:v>9</c:v>
                </c:pt>
                <c:pt idx="2187">
                  <c:v>14</c:v>
                </c:pt>
                <c:pt idx="2188">
                  <c:v>18</c:v>
                </c:pt>
                <c:pt idx="2189">
                  <c:v>16</c:v>
                </c:pt>
                <c:pt idx="2190">
                  <c:v>7</c:v>
                </c:pt>
                <c:pt idx="2191">
                  <c:v>8</c:v>
                </c:pt>
                <c:pt idx="2192">
                  <c:v>9</c:v>
                </c:pt>
                <c:pt idx="2193">
                  <c:v>12</c:v>
                </c:pt>
                <c:pt idx="2194">
                  <c:v>14</c:v>
                </c:pt>
                <c:pt idx="2195">
                  <c:v>14</c:v>
                </c:pt>
                <c:pt idx="2196">
                  <c:v>10</c:v>
                </c:pt>
                <c:pt idx="2197">
                  <c:v>10</c:v>
                </c:pt>
                <c:pt idx="2198">
                  <c:v>9</c:v>
                </c:pt>
                <c:pt idx="2199">
                  <c:v>16</c:v>
                </c:pt>
                <c:pt idx="2200">
                  <c:v>14</c:v>
                </c:pt>
                <c:pt idx="2201">
                  <c:v>9</c:v>
                </c:pt>
                <c:pt idx="2202">
                  <c:v>10</c:v>
                </c:pt>
                <c:pt idx="2203">
                  <c:v>14</c:v>
                </c:pt>
                <c:pt idx="2204">
                  <c:v>5</c:v>
                </c:pt>
                <c:pt idx="2205">
                  <c:v>7</c:v>
                </c:pt>
                <c:pt idx="2206">
                  <c:v>3</c:v>
                </c:pt>
                <c:pt idx="2207">
                  <c:v>15</c:v>
                </c:pt>
                <c:pt idx="2208">
                  <c:v>13</c:v>
                </c:pt>
                <c:pt idx="2209">
                  <c:v>8</c:v>
                </c:pt>
                <c:pt idx="2210">
                  <c:v>8</c:v>
                </c:pt>
                <c:pt idx="2211">
                  <c:v>10</c:v>
                </c:pt>
                <c:pt idx="2212">
                  <c:v>7</c:v>
                </c:pt>
                <c:pt idx="2213">
                  <c:v>11</c:v>
                </c:pt>
                <c:pt idx="2214">
                  <c:v>9</c:v>
                </c:pt>
                <c:pt idx="2215">
                  <c:v>8</c:v>
                </c:pt>
                <c:pt idx="2216">
                  <c:v>6</c:v>
                </c:pt>
                <c:pt idx="2217">
                  <c:v>8</c:v>
                </c:pt>
                <c:pt idx="2218">
                  <c:v>10</c:v>
                </c:pt>
                <c:pt idx="2219">
                  <c:v>11</c:v>
                </c:pt>
                <c:pt idx="2220">
                  <c:v>11</c:v>
                </c:pt>
                <c:pt idx="2221">
                  <c:v>7</c:v>
                </c:pt>
                <c:pt idx="2222">
                  <c:v>8</c:v>
                </c:pt>
                <c:pt idx="2223">
                  <c:v>7</c:v>
                </c:pt>
                <c:pt idx="2224">
                  <c:v>11</c:v>
                </c:pt>
                <c:pt idx="2225">
                  <c:v>15</c:v>
                </c:pt>
                <c:pt idx="2226">
                  <c:v>13</c:v>
                </c:pt>
                <c:pt idx="2227">
                  <c:v>10</c:v>
                </c:pt>
                <c:pt idx="2228">
                  <c:v>10</c:v>
                </c:pt>
                <c:pt idx="2229">
                  <c:v>12</c:v>
                </c:pt>
                <c:pt idx="2230">
                  <c:v>11</c:v>
                </c:pt>
                <c:pt idx="2231">
                  <c:v>6</c:v>
                </c:pt>
                <c:pt idx="2232">
                  <c:v>10</c:v>
                </c:pt>
                <c:pt idx="2233">
                  <c:v>13</c:v>
                </c:pt>
                <c:pt idx="2234">
                  <c:v>14</c:v>
                </c:pt>
                <c:pt idx="2235">
                  <c:v>13</c:v>
                </c:pt>
                <c:pt idx="2236">
                  <c:v>10</c:v>
                </c:pt>
                <c:pt idx="2237">
                  <c:v>10</c:v>
                </c:pt>
                <c:pt idx="2238">
                  <c:v>10</c:v>
                </c:pt>
                <c:pt idx="2239">
                  <c:v>7</c:v>
                </c:pt>
                <c:pt idx="2240">
                  <c:v>7</c:v>
                </c:pt>
                <c:pt idx="2241">
                  <c:v>9</c:v>
                </c:pt>
                <c:pt idx="2242">
                  <c:v>11</c:v>
                </c:pt>
                <c:pt idx="2243">
                  <c:v>10</c:v>
                </c:pt>
                <c:pt idx="2244">
                  <c:v>13</c:v>
                </c:pt>
                <c:pt idx="2245">
                  <c:v>8</c:v>
                </c:pt>
                <c:pt idx="2246">
                  <c:v>13</c:v>
                </c:pt>
                <c:pt idx="2247">
                  <c:v>12</c:v>
                </c:pt>
                <c:pt idx="2248">
                  <c:v>8</c:v>
                </c:pt>
                <c:pt idx="2249">
                  <c:v>5</c:v>
                </c:pt>
                <c:pt idx="2250">
                  <c:v>9</c:v>
                </c:pt>
                <c:pt idx="2251">
                  <c:v>8</c:v>
                </c:pt>
                <c:pt idx="2252">
                  <c:v>6</c:v>
                </c:pt>
                <c:pt idx="2253">
                  <c:v>7</c:v>
                </c:pt>
                <c:pt idx="2254">
                  <c:v>10</c:v>
                </c:pt>
                <c:pt idx="2255">
                  <c:v>11</c:v>
                </c:pt>
                <c:pt idx="2256">
                  <c:v>9</c:v>
                </c:pt>
                <c:pt idx="2257">
                  <c:v>11</c:v>
                </c:pt>
                <c:pt idx="2258">
                  <c:v>4</c:v>
                </c:pt>
                <c:pt idx="2259">
                  <c:v>5</c:v>
                </c:pt>
                <c:pt idx="2260">
                  <c:v>5</c:v>
                </c:pt>
                <c:pt idx="2261">
                  <c:v>10</c:v>
                </c:pt>
                <c:pt idx="2262">
                  <c:v>15</c:v>
                </c:pt>
                <c:pt idx="2263">
                  <c:v>11</c:v>
                </c:pt>
                <c:pt idx="2264">
                  <c:v>9</c:v>
                </c:pt>
                <c:pt idx="2265">
                  <c:v>7</c:v>
                </c:pt>
                <c:pt idx="2266">
                  <c:v>7</c:v>
                </c:pt>
                <c:pt idx="2267">
                  <c:v>15</c:v>
                </c:pt>
                <c:pt idx="2268">
                  <c:v>15</c:v>
                </c:pt>
                <c:pt idx="2269">
                  <c:v>9</c:v>
                </c:pt>
                <c:pt idx="2270">
                  <c:v>13</c:v>
                </c:pt>
                <c:pt idx="2271">
                  <c:v>7</c:v>
                </c:pt>
                <c:pt idx="2272">
                  <c:v>3</c:v>
                </c:pt>
                <c:pt idx="2273">
                  <c:v>6</c:v>
                </c:pt>
                <c:pt idx="2274">
                  <c:v>9</c:v>
                </c:pt>
                <c:pt idx="2275">
                  <c:v>11</c:v>
                </c:pt>
                <c:pt idx="2276">
                  <c:v>10</c:v>
                </c:pt>
                <c:pt idx="2277">
                  <c:v>11</c:v>
                </c:pt>
                <c:pt idx="2278">
                  <c:v>11</c:v>
                </c:pt>
                <c:pt idx="2279">
                  <c:v>12</c:v>
                </c:pt>
                <c:pt idx="2280">
                  <c:v>9</c:v>
                </c:pt>
                <c:pt idx="2281">
                  <c:v>8</c:v>
                </c:pt>
                <c:pt idx="2282">
                  <c:v>7</c:v>
                </c:pt>
                <c:pt idx="2283">
                  <c:v>9</c:v>
                </c:pt>
                <c:pt idx="2284">
                  <c:v>7</c:v>
                </c:pt>
                <c:pt idx="2285">
                  <c:v>4</c:v>
                </c:pt>
                <c:pt idx="2286">
                  <c:v>5</c:v>
                </c:pt>
                <c:pt idx="2287">
                  <c:v>11</c:v>
                </c:pt>
                <c:pt idx="2288">
                  <c:v>10</c:v>
                </c:pt>
                <c:pt idx="2289">
                  <c:v>8</c:v>
                </c:pt>
                <c:pt idx="2290">
                  <c:v>5</c:v>
                </c:pt>
                <c:pt idx="2291">
                  <c:v>7</c:v>
                </c:pt>
                <c:pt idx="2292">
                  <c:v>10</c:v>
                </c:pt>
                <c:pt idx="2293">
                  <c:v>10</c:v>
                </c:pt>
                <c:pt idx="2294">
                  <c:v>6</c:v>
                </c:pt>
                <c:pt idx="2295">
                  <c:v>8</c:v>
                </c:pt>
                <c:pt idx="2296">
                  <c:v>7</c:v>
                </c:pt>
                <c:pt idx="2297">
                  <c:v>8</c:v>
                </c:pt>
                <c:pt idx="2298">
                  <c:v>6</c:v>
                </c:pt>
                <c:pt idx="2299">
                  <c:v>8</c:v>
                </c:pt>
                <c:pt idx="2300">
                  <c:v>8</c:v>
                </c:pt>
                <c:pt idx="2301">
                  <c:v>7</c:v>
                </c:pt>
                <c:pt idx="2302">
                  <c:v>10</c:v>
                </c:pt>
                <c:pt idx="2303">
                  <c:v>8</c:v>
                </c:pt>
                <c:pt idx="2304">
                  <c:v>8</c:v>
                </c:pt>
                <c:pt idx="2305">
                  <c:v>7</c:v>
                </c:pt>
                <c:pt idx="2306">
                  <c:v>10</c:v>
                </c:pt>
                <c:pt idx="2307">
                  <c:v>7</c:v>
                </c:pt>
                <c:pt idx="2308">
                  <c:v>5</c:v>
                </c:pt>
                <c:pt idx="2309">
                  <c:v>14</c:v>
                </c:pt>
                <c:pt idx="2310">
                  <c:v>9</c:v>
                </c:pt>
                <c:pt idx="2311">
                  <c:v>11</c:v>
                </c:pt>
                <c:pt idx="2312">
                  <c:v>6</c:v>
                </c:pt>
                <c:pt idx="2313">
                  <c:v>12</c:v>
                </c:pt>
                <c:pt idx="2314">
                  <c:v>8</c:v>
                </c:pt>
                <c:pt idx="2315">
                  <c:v>9</c:v>
                </c:pt>
                <c:pt idx="2316">
                  <c:v>10</c:v>
                </c:pt>
                <c:pt idx="2317">
                  <c:v>9</c:v>
                </c:pt>
                <c:pt idx="2318">
                  <c:v>5</c:v>
                </c:pt>
                <c:pt idx="2319">
                  <c:v>10</c:v>
                </c:pt>
                <c:pt idx="2320">
                  <c:v>16</c:v>
                </c:pt>
                <c:pt idx="2321">
                  <c:v>9</c:v>
                </c:pt>
                <c:pt idx="2322">
                  <c:v>4</c:v>
                </c:pt>
                <c:pt idx="2323">
                  <c:v>8</c:v>
                </c:pt>
                <c:pt idx="2324">
                  <c:v>6</c:v>
                </c:pt>
                <c:pt idx="2325">
                  <c:v>4</c:v>
                </c:pt>
                <c:pt idx="2326">
                  <c:v>4</c:v>
                </c:pt>
                <c:pt idx="2327">
                  <c:v>8</c:v>
                </c:pt>
                <c:pt idx="2328">
                  <c:v>7</c:v>
                </c:pt>
                <c:pt idx="2329">
                  <c:v>10</c:v>
                </c:pt>
                <c:pt idx="2330">
                  <c:v>9</c:v>
                </c:pt>
                <c:pt idx="2331">
                  <c:v>8</c:v>
                </c:pt>
                <c:pt idx="2332">
                  <c:v>7</c:v>
                </c:pt>
                <c:pt idx="2333">
                  <c:v>10</c:v>
                </c:pt>
                <c:pt idx="2334">
                  <c:v>7</c:v>
                </c:pt>
                <c:pt idx="2335">
                  <c:v>9</c:v>
                </c:pt>
                <c:pt idx="2336">
                  <c:v>10</c:v>
                </c:pt>
                <c:pt idx="2337">
                  <c:v>6</c:v>
                </c:pt>
                <c:pt idx="2338">
                  <c:v>4</c:v>
                </c:pt>
                <c:pt idx="2339">
                  <c:v>7</c:v>
                </c:pt>
                <c:pt idx="2340">
                  <c:v>10</c:v>
                </c:pt>
                <c:pt idx="2341">
                  <c:v>9</c:v>
                </c:pt>
                <c:pt idx="2342">
                  <c:v>10</c:v>
                </c:pt>
                <c:pt idx="2343">
                  <c:v>9</c:v>
                </c:pt>
                <c:pt idx="2344">
                  <c:v>8</c:v>
                </c:pt>
                <c:pt idx="2345">
                  <c:v>10</c:v>
                </c:pt>
                <c:pt idx="2346">
                  <c:v>9</c:v>
                </c:pt>
                <c:pt idx="2347">
                  <c:v>11</c:v>
                </c:pt>
                <c:pt idx="2348">
                  <c:v>16</c:v>
                </c:pt>
                <c:pt idx="2349">
                  <c:v>12</c:v>
                </c:pt>
                <c:pt idx="2350">
                  <c:v>8</c:v>
                </c:pt>
                <c:pt idx="2351">
                  <c:v>10</c:v>
                </c:pt>
                <c:pt idx="2352">
                  <c:v>9</c:v>
                </c:pt>
                <c:pt idx="2353">
                  <c:v>13</c:v>
                </c:pt>
                <c:pt idx="2354">
                  <c:v>9</c:v>
                </c:pt>
                <c:pt idx="2355">
                  <c:v>7</c:v>
                </c:pt>
                <c:pt idx="2356">
                  <c:v>10</c:v>
                </c:pt>
                <c:pt idx="2357">
                  <c:v>9</c:v>
                </c:pt>
                <c:pt idx="2358">
                  <c:v>9</c:v>
                </c:pt>
                <c:pt idx="2359">
                  <c:v>6</c:v>
                </c:pt>
                <c:pt idx="2360">
                  <c:v>8</c:v>
                </c:pt>
                <c:pt idx="2361">
                  <c:v>7</c:v>
                </c:pt>
                <c:pt idx="2362">
                  <c:v>4</c:v>
                </c:pt>
                <c:pt idx="2363">
                  <c:v>12</c:v>
                </c:pt>
                <c:pt idx="2364">
                  <c:v>11</c:v>
                </c:pt>
                <c:pt idx="2365">
                  <c:v>4</c:v>
                </c:pt>
                <c:pt idx="2366">
                  <c:v>14</c:v>
                </c:pt>
                <c:pt idx="2367">
                  <c:v>12</c:v>
                </c:pt>
                <c:pt idx="2368">
                  <c:v>8</c:v>
                </c:pt>
                <c:pt idx="2369">
                  <c:v>7</c:v>
                </c:pt>
                <c:pt idx="2370">
                  <c:v>9</c:v>
                </c:pt>
                <c:pt idx="2371">
                  <c:v>3</c:v>
                </c:pt>
                <c:pt idx="2372">
                  <c:v>10</c:v>
                </c:pt>
                <c:pt idx="2373">
                  <c:v>6</c:v>
                </c:pt>
                <c:pt idx="2374">
                  <c:v>8</c:v>
                </c:pt>
                <c:pt idx="2375">
                  <c:v>6</c:v>
                </c:pt>
                <c:pt idx="2376">
                  <c:v>14</c:v>
                </c:pt>
                <c:pt idx="2377">
                  <c:v>6</c:v>
                </c:pt>
                <c:pt idx="2378">
                  <c:v>8</c:v>
                </c:pt>
                <c:pt idx="2379">
                  <c:v>11</c:v>
                </c:pt>
                <c:pt idx="2380">
                  <c:v>6</c:v>
                </c:pt>
                <c:pt idx="2381">
                  <c:v>10</c:v>
                </c:pt>
                <c:pt idx="2382">
                  <c:v>11</c:v>
                </c:pt>
                <c:pt idx="2383">
                  <c:v>8</c:v>
                </c:pt>
                <c:pt idx="2384">
                  <c:v>9</c:v>
                </c:pt>
                <c:pt idx="2385">
                  <c:v>11</c:v>
                </c:pt>
                <c:pt idx="2386">
                  <c:v>10</c:v>
                </c:pt>
                <c:pt idx="2387">
                  <c:v>6</c:v>
                </c:pt>
                <c:pt idx="2388">
                  <c:v>7</c:v>
                </c:pt>
                <c:pt idx="2389">
                  <c:v>5</c:v>
                </c:pt>
                <c:pt idx="2390">
                  <c:v>10</c:v>
                </c:pt>
                <c:pt idx="2391">
                  <c:v>11</c:v>
                </c:pt>
                <c:pt idx="2392">
                  <c:v>6</c:v>
                </c:pt>
                <c:pt idx="2393">
                  <c:v>12</c:v>
                </c:pt>
                <c:pt idx="2394">
                  <c:v>7</c:v>
                </c:pt>
                <c:pt idx="2395">
                  <c:v>7</c:v>
                </c:pt>
                <c:pt idx="2396">
                  <c:v>9</c:v>
                </c:pt>
                <c:pt idx="2397">
                  <c:v>11</c:v>
                </c:pt>
                <c:pt idx="2398">
                  <c:v>8</c:v>
                </c:pt>
                <c:pt idx="2399">
                  <c:v>8</c:v>
                </c:pt>
                <c:pt idx="2400">
                  <c:v>6</c:v>
                </c:pt>
                <c:pt idx="2401">
                  <c:v>6</c:v>
                </c:pt>
                <c:pt idx="2402">
                  <c:v>9</c:v>
                </c:pt>
                <c:pt idx="2403">
                  <c:v>8</c:v>
                </c:pt>
                <c:pt idx="2404">
                  <c:v>6</c:v>
                </c:pt>
                <c:pt idx="2405">
                  <c:v>7</c:v>
                </c:pt>
                <c:pt idx="2406">
                  <c:v>8</c:v>
                </c:pt>
                <c:pt idx="2407">
                  <c:v>10</c:v>
                </c:pt>
                <c:pt idx="2408">
                  <c:v>11</c:v>
                </c:pt>
                <c:pt idx="2409">
                  <c:v>12</c:v>
                </c:pt>
                <c:pt idx="2410">
                  <c:v>7</c:v>
                </c:pt>
                <c:pt idx="2411">
                  <c:v>7</c:v>
                </c:pt>
                <c:pt idx="2412">
                  <c:v>7</c:v>
                </c:pt>
                <c:pt idx="2413">
                  <c:v>10</c:v>
                </c:pt>
                <c:pt idx="2414">
                  <c:v>14</c:v>
                </c:pt>
                <c:pt idx="2415">
                  <c:v>9</c:v>
                </c:pt>
                <c:pt idx="2416">
                  <c:v>8</c:v>
                </c:pt>
                <c:pt idx="2417">
                  <c:v>6</c:v>
                </c:pt>
                <c:pt idx="2418">
                  <c:v>9</c:v>
                </c:pt>
                <c:pt idx="2419">
                  <c:v>11</c:v>
                </c:pt>
                <c:pt idx="2420">
                  <c:v>13</c:v>
                </c:pt>
                <c:pt idx="2421">
                  <c:v>10</c:v>
                </c:pt>
                <c:pt idx="2422">
                  <c:v>7</c:v>
                </c:pt>
                <c:pt idx="2423">
                  <c:v>10</c:v>
                </c:pt>
                <c:pt idx="2424">
                  <c:v>6</c:v>
                </c:pt>
                <c:pt idx="2425">
                  <c:v>4</c:v>
                </c:pt>
                <c:pt idx="2426">
                  <c:v>9</c:v>
                </c:pt>
                <c:pt idx="2427">
                  <c:v>6</c:v>
                </c:pt>
                <c:pt idx="2428">
                  <c:v>3</c:v>
                </c:pt>
                <c:pt idx="2429">
                  <c:v>14</c:v>
                </c:pt>
                <c:pt idx="2430">
                  <c:v>8</c:v>
                </c:pt>
                <c:pt idx="2431">
                  <c:v>4</c:v>
                </c:pt>
                <c:pt idx="2432">
                  <c:v>12</c:v>
                </c:pt>
                <c:pt idx="2433">
                  <c:v>7</c:v>
                </c:pt>
                <c:pt idx="2434">
                  <c:v>8</c:v>
                </c:pt>
                <c:pt idx="2435">
                  <c:v>8</c:v>
                </c:pt>
                <c:pt idx="2436">
                  <c:v>5</c:v>
                </c:pt>
                <c:pt idx="2437">
                  <c:v>10</c:v>
                </c:pt>
                <c:pt idx="2438">
                  <c:v>11</c:v>
                </c:pt>
                <c:pt idx="2439">
                  <c:v>6</c:v>
                </c:pt>
                <c:pt idx="2440">
                  <c:v>3</c:v>
                </c:pt>
                <c:pt idx="2441">
                  <c:v>5</c:v>
                </c:pt>
                <c:pt idx="2442">
                  <c:v>9</c:v>
                </c:pt>
                <c:pt idx="2443">
                  <c:v>13</c:v>
                </c:pt>
                <c:pt idx="2444">
                  <c:v>7</c:v>
                </c:pt>
                <c:pt idx="2445">
                  <c:v>6</c:v>
                </c:pt>
                <c:pt idx="2446">
                  <c:v>5</c:v>
                </c:pt>
                <c:pt idx="2447">
                  <c:v>8</c:v>
                </c:pt>
                <c:pt idx="2448">
                  <c:v>8</c:v>
                </c:pt>
                <c:pt idx="2449">
                  <c:v>11</c:v>
                </c:pt>
                <c:pt idx="2450">
                  <c:v>10</c:v>
                </c:pt>
                <c:pt idx="2451">
                  <c:v>12</c:v>
                </c:pt>
                <c:pt idx="2452">
                  <c:v>6</c:v>
                </c:pt>
                <c:pt idx="2453">
                  <c:v>8</c:v>
                </c:pt>
                <c:pt idx="2454">
                  <c:v>10</c:v>
                </c:pt>
                <c:pt idx="2455">
                  <c:v>10</c:v>
                </c:pt>
                <c:pt idx="2456">
                  <c:v>9</c:v>
                </c:pt>
                <c:pt idx="2457">
                  <c:v>6</c:v>
                </c:pt>
                <c:pt idx="2458">
                  <c:v>6</c:v>
                </c:pt>
                <c:pt idx="2459">
                  <c:v>5</c:v>
                </c:pt>
                <c:pt idx="2460">
                  <c:v>6</c:v>
                </c:pt>
                <c:pt idx="2461">
                  <c:v>10</c:v>
                </c:pt>
                <c:pt idx="2462">
                  <c:v>8</c:v>
                </c:pt>
                <c:pt idx="2463">
                  <c:v>5</c:v>
                </c:pt>
                <c:pt idx="2464">
                  <c:v>8</c:v>
                </c:pt>
                <c:pt idx="2465">
                  <c:v>7</c:v>
                </c:pt>
                <c:pt idx="2466">
                  <c:v>4</c:v>
                </c:pt>
                <c:pt idx="2467">
                  <c:v>8</c:v>
                </c:pt>
                <c:pt idx="2468">
                  <c:v>10</c:v>
                </c:pt>
                <c:pt idx="2469">
                  <c:v>8</c:v>
                </c:pt>
                <c:pt idx="2470">
                  <c:v>11</c:v>
                </c:pt>
                <c:pt idx="2471">
                  <c:v>6</c:v>
                </c:pt>
                <c:pt idx="2472">
                  <c:v>8</c:v>
                </c:pt>
                <c:pt idx="2473">
                  <c:v>5</c:v>
                </c:pt>
                <c:pt idx="2474">
                  <c:v>4</c:v>
                </c:pt>
                <c:pt idx="2475">
                  <c:v>3</c:v>
                </c:pt>
                <c:pt idx="2476">
                  <c:v>9</c:v>
                </c:pt>
                <c:pt idx="2477">
                  <c:v>11</c:v>
                </c:pt>
                <c:pt idx="2478">
                  <c:v>12</c:v>
                </c:pt>
                <c:pt idx="2479">
                  <c:v>7</c:v>
                </c:pt>
                <c:pt idx="2480">
                  <c:v>7</c:v>
                </c:pt>
                <c:pt idx="2481">
                  <c:v>6</c:v>
                </c:pt>
                <c:pt idx="2482">
                  <c:v>5</c:v>
                </c:pt>
                <c:pt idx="2483">
                  <c:v>6</c:v>
                </c:pt>
                <c:pt idx="2484">
                  <c:v>11</c:v>
                </c:pt>
                <c:pt idx="2485">
                  <c:v>6</c:v>
                </c:pt>
                <c:pt idx="2486">
                  <c:v>11</c:v>
                </c:pt>
                <c:pt idx="2487">
                  <c:v>11</c:v>
                </c:pt>
                <c:pt idx="2488">
                  <c:v>4</c:v>
                </c:pt>
                <c:pt idx="2489">
                  <c:v>5</c:v>
                </c:pt>
                <c:pt idx="2490">
                  <c:v>10</c:v>
                </c:pt>
                <c:pt idx="2491">
                  <c:v>10</c:v>
                </c:pt>
                <c:pt idx="2492">
                  <c:v>8</c:v>
                </c:pt>
                <c:pt idx="2493">
                  <c:v>15</c:v>
                </c:pt>
                <c:pt idx="2494">
                  <c:v>8</c:v>
                </c:pt>
                <c:pt idx="2495">
                  <c:v>8</c:v>
                </c:pt>
                <c:pt idx="2496">
                  <c:v>11</c:v>
                </c:pt>
                <c:pt idx="2497">
                  <c:v>6</c:v>
                </c:pt>
                <c:pt idx="2498">
                  <c:v>9</c:v>
                </c:pt>
                <c:pt idx="2499">
                  <c:v>8</c:v>
                </c:pt>
                <c:pt idx="2500">
                  <c:v>5</c:v>
                </c:pt>
                <c:pt idx="2501">
                  <c:v>6</c:v>
                </c:pt>
                <c:pt idx="2502">
                  <c:v>5</c:v>
                </c:pt>
                <c:pt idx="2503">
                  <c:v>4</c:v>
                </c:pt>
                <c:pt idx="2504">
                  <c:v>6</c:v>
                </c:pt>
                <c:pt idx="2505">
                  <c:v>5</c:v>
                </c:pt>
                <c:pt idx="2506">
                  <c:v>6</c:v>
                </c:pt>
                <c:pt idx="2507">
                  <c:v>7</c:v>
                </c:pt>
                <c:pt idx="2508">
                  <c:v>6</c:v>
                </c:pt>
                <c:pt idx="2509">
                  <c:v>10</c:v>
                </c:pt>
                <c:pt idx="2510">
                  <c:v>13</c:v>
                </c:pt>
                <c:pt idx="2511">
                  <c:v>9</c:v>
                </c:pt>
                <c:pt idx="2512">
                  <c:v>8</c:v>
                </c:pt>
                <c:pt idx="2513">
                  <c:v>9</c:v>
                </c:pt>
                <c:pt idx="2514">
                  <c:v>7</c:v>
                </c:pt>
                <c:pt idx="2515">
                  <c:v>7</c:v>
                </c:pt>
                <c:pt idx="2516">
                  <c:v>8</c:v>
                </c:pt>
                <c:pt idx="2517">
                  <c:v>6</c:v>
                </c:pt>
                <c:pt idx="2518">
                  <c:v>7</c:v>
                </c:pt>
                <c:pt idx="2519">
                  <c:v>8</c:v>
                </c:pt>
                <c:pt idx="2520">
                  <c:v>5</c:v>
                </c:pt>
                <c:pt idx="2521">
                  <c:v>7</c:v>
                </c:pt>
                <c:pt idx="2522">
                  <c:v>6</c:v>
                </c:pt>
                <c:pt idx="2523">
                  <c:v>4</c:v>
                </c:pt>
                <c:pt idx="2524">
                  <c:v>5</c:v>
                </c:pt>
                <c:pt idx="2525">
                  <c:v>7</c:v>
                </c:pt>
                <c:pt idx="2526">
                  <c:v>7</c:v>
                </c:pt>
                <c:pt idx="2527">
                  <c:v>8</c:v>
                </c:pt>
                <c:pt idx="2528">
                  <c:v>9</c:v>
                </c:pt>
                <c:pt idx="2529">
                  <c:v>8</c:v>
                </c:pt>
                <c:pt idx="2530">
                  <c:v>10</c:v>
                </c:pt>
                <c:pt idx="2531">
                  <c:v>8</c:v>
                </c:pt>
                <c:pt idx="2532">
                  <c:v>6</c:v>
                </c:pt>
                <c:pt idx="2533">
                  <c:v>9</c:v>
                </c:pt>
                <c:pt idx="2534">
                  <c:v>9</c:v>
                </c:pt>
                <c:pt idx="2535">
                  <c:v>7</c:v>
                </c:pt>
                <c:pt idx="2536">
                  <c:v>8</c:v>
                </c:pt>
                <c:pt idx="2537">
                  <c:v>9</c:v>
                </c:pt>
                <c:pt idx="2538">
                  <c:v>10</c:v>
                </c:pt>
                <c:pt idx="2539">
                  <c:v>10</c:v>
                </c:pt>
                <c:pt idx="2540">
                  <c:v>8</c:v>
                </c:pt>
                <c:pt idx="2541">
                  <c:v>6</c:v>
                </c:pt>
                <c:pt idx="2542">
                  <c:v>8</c:v>
                </c:pt>
                <c:pt idx="2543">
                  <c:v>9</c:v>
                </c:pt>
                <c:pt idx="2544">
                  <c:v>16</c:v>
                </c:pt>
                <c:pt idx="2545">
                  <c:v>7</c:v>
                </c:pt>
                <c:pt idx="2546">
                  <c:v>10</c:v>
                </c:pt>
                <c:pt idx="2547">
                  <c:v>9</c:v>
                </c:pt>
                <c:pt idx="2548">
                  <c:v>11</c:v>
                </c:pt>
                <c:pt idx="2549">
                  <c:v>5</c:v>
                </c:pt>
                <c:pt idx="2550">
                  <c:v>8</c:v>
                </c:pt>
                <c:pt idx="2551">
                  <c:v>4</c:v>
                </c:pt>
                <c:pt idx="2552">
                  <c:v>5</c:v>
                </c:pt>
                <c:pt idx="2553">
                  <c:v>6</c:v>
                </c:pt>
                <c:pt idx="2554">
                  <c:v>9</c:v>
                </c:pt>
                <c:pt idx="2555">
                  <c:v>10</c:v>
                </c:pt>
                <c:pt idx="2556">
                  <c:v>8</c:v>
                </c:pt>
                <c:pt idx="2557">
                  <c:v>7</c:v>
                </c:pt>
                <c:pt idx="2558">
                  <c:v>8</c:v>
                </c:pt>
                <c:pt idx="2559">
                  <c:v>6</c:v>
                </c:pt>
                <c:pt idx="2560">
                  <c:v>7</c:v>
                </c:pt>
                <c:pt idx="2561">
                  <c:v>6</c:v>
                </c:pt>
                <c:pt idx="2562">
                  <c:v>5</c:v>
                </c:pt>
                <c:pt idx="2563">
                  <c:v>3</c:v>
                </c:pt>
                <c:pt idx="2564">
                  <c:v>2</c:v>
                </c:pt>
                <c:pt idx="2565">
                  <c:v>6</c:v>
                </c:pt>
                <c:pt idx="2566">
                  <c:v>7</c:v>
                </c:pt>
                <c:pt idx="2567">
                  <c:v>10</c:v>
                </c:pt>
                <c:pt idx="2568">
                  <c:v>10</c:v>
                </c:pt>
                <c:pt idx="2569">
                  <c:v>10</c:v>
                </c:pt>
                <c:pt idx="2570">
                  <c:v>11</c:v>
                </c:pt>
                <c:pt idx="2571">
                  <c:v>9</c:v>
                </c:pt>
                <c:pt idx="2572">
                  <c:v>13</c:v>
                </c:pt>
                <c:pt idx="2573">
                  <c:v>13</c:v>
                </c:pt>
                <c:pt idx="2574">
                  <c:v>10</c:v>
                </c:pt>
                <c:pt idx="2575">
                  <c:v>7</c:v>
                </c:pt>
                <c:pt idx="2576">
                  <c:v>7</c:v>
                </c:pt>
                <c:pt idx="2577">
                  <c:v>8</c:v>
                </c:pt>
                <c:pt idx="2578">
                  <c:v>6</c:v>
                </c:pt>
                <c:pt idx="2579">
                  <c:v>6</c:v>
                </c:pt>
                <c:pt idx="2580">
                  <c:v>11</c:v>
                </c:pt>
                <c:pt idx="2581">
                  <c:v>10</c:v>
                </c:pt>
                <c:pt idx="2582">
                  <c:v>13</c:v>
                </c:pt>
                <c:pt idx="2583">
                  <c:v>12</c:v>
                </c:pt>
                <c:pt idx="2584">
                  <c:v>9</c:v>
                </c:pt>
                <c:pt idx="2585">
                  <c:v>6</c:v>
                </c:pt>
                <c:pt idx="2586">
                  <c:v>4</c:v>
                </c:pt>
                <c:pt idx="2587">
                  <c:v>6</c:v>
                </c:pt>
                <c:pt idx="2588">
                  <c:v>6</c:v>
                </c:pt>
                <c:pt idx="2589">
                  <c:v>7</c:v>
                </c:pt>
                <c:pt idx="2590">
                  <c:v>9</c:v>
                </c:pt>
                <c:pt idx="2591">
                  <c:v>8</c:v>
                </c:pt>
                <c:pt idx="2592">
                  <c:v>8</c:v>
                </c:pt>
                <c:pt idx="2593">
                  <c:v>10</c:v>
                </c:pt>
                <c:pt idx="2594">
                  <c:v>12</c:v>
                </c:pt>
                <c:pt idx="2595">
                  <c:v>11</c:v>
                </c:pt>
                <c:pt idx="2596">
                  <c:v>11</c:v>
                </c:pt>
                <c:pt idx="2597">
                  <c:v>9</c:v>
                </c:pt>
                <c:pt idx="2598">
                  <c:v>7</c:v>
                </c:pt>
                <c:pt idx="2599">
                  <c:v>7</c:v>
                </c:pt>
                <c:pt idx="2600">
                  <c:v>10</c:v>
                </c:pt>
                <c:pt idx="2601">
                  <c:v>4</c:v>
                </c:pt>
                <c:pt idx="2602">
                  <c:v>7</c:v>
                </c:pt>
                <c:pt idx="2603">
                  <c:v>12</c:v>
                </c:pt>
                <c:pt idx="2604">
                  <c:v>6</c:v>
                </c:pt>
                <c:pt idx="2605">
                  <c:v>10</c:v>
                </c:pt>
                <c:pt idx="2606">
                  <c:v>11</c:v>
                </c:pt>
                <c:pt idx="2607">
                  <c:v>15</c:v>
                </c:pt>
                <c:pt idx="2608">
                  <c:v>9</c:v>
                </c:pt>
                <c:pt idx="2609">
                  <c:v>7</c:v>
                </c:pt>
                <c:pt idx="2610">
                  <c:v>7</c:v>
                </c:pt>
                <c:pt idx="2611">
                  <c:v>12</c:v>
                </c:pt>
                <c:pt idx="2612">
                  <c:v>8</c:v>
                </c:pt>
                <c:pt idx="2613">
                  <c:v>6</c:v>
                </c:pt>
                <c:pt idx="2614">
                  <c:v>11</c:v>
                </c:pt>
                <c:pt idx="2615">
                  <c:v>9</c:v>
                </c:pt>
                <c:pt idx="2616">
                  <c:v>10</c:v>
                </c:pt>
                <c:pt idx="2617">
                  <c:v>10</c:v>
                </c:pt>
                <c:pt idx="2618">
                  <c:v>8</c:v>
                </c:pt>
                <c:pt idx="2619">
                  <c:v>6</c:v>
                </c:pt>
                <c:pt idx="2620">
                  <c:v>7</c:v>
                </c:pt>
                <c:pt idx="2621">
                  <c:v>12</c:v>
                </c:pt>
                <c:pt idx="2622">
                  <c:v>7</c:v>
                </c:pt>
                <c:pt idx="2623">
                  <c:v>8</c:v>
                </c:pt>
                <c:pt idx="2624">
                  <c:v>9</c:v>
                </c:pt>
                <c:pt idx="2625">
                  <c:v>6</c:v>
                </c:pt>
                <c:pt idx="2626">
                  <c:v>12</c:v>
                </c:pt>
                <c:pt idx="2627">
                  <c:v>12</c:v>
                </c:pt>
                <c:pt idx="2628">
                  <c:v>11</c:v>
                </c:pt>
                <c:pt idx="2629">
                  <c:v>13</c:v>
                </c:pt>
                <c:pt idx="2630">
                  <c:v>9</c:v>
                </c:pt>
                <c:pt idx="2631">
                  <c:v>9</c:v>
                </c:pt>
                <c:pt idx="2632">
                  <c:v>10</c:v>
                </c:pt>
                <c:pt idx="2633">
                  <c:v>10</c:v>
                </c:pt>
                <c:pt idx="2634">
                  <c:v>9</c:v>
                </c:pt>
                <c:pt idx="2635">
                  <c:v>9</c:v>
                </c:pt>
                <c:pt idx="2636">
                  <c:v>11</c:v>
                </c:pt>
                <c:pt idx="2637">
                  <c:v>14</c:v>
                </c:pt>
                <c:pt idx="2638">
                  <c:v>11</c:v>
                </c:pt>
                <c:pt idx="2639">
                  <c:v>10</c:v>
                </c:pt>
                <c:pt idx="2640">
                  <c:v>9</c:v>
                </c:pt>
                <c:pt idx="2641">
                  <c:v>9</c:v>
                </c:pt>
                <c:pt idx="2642">
                  <c:v>9</c:v>
                </c:pt>
                <c:pt idx="2643">
                  <c:v>12</c:v>
                </c:pt>
                <c:pt idx="2644">
                  <c:v>12</c:v>
                </c:pt>
                <c:pt idx="2645">
                  <c:v>13</c:v>
                </c:pt>
                <c:pt idx="2646">
                  <c:v>8</c:v>
                </c:pt>
                <c:pt idx="2647">
                  <c:v>15</c:v>
                </c:pt>
                <c:pt idx="2648">
                  <c:v>17</c:v>
                </c:pt>
                <c:pt idx="2649">
                  <c:v>13</c:v>
                </c:pt>
                <c:pt idx="2650">
                  <c:v>14</c:v>
                </c:pt>
                <c:pt idx="2651">
                  <c:v>17</c:v>
                </c:pt>
                <c:pt idx="2652">
                  <c:v>16</c:v>
                </c:pt>
                <c:pt idx="2653">
                  <c:v>19</c:v>
                </c:pt>
                <c:pt idx="2654">
                  <c:v>21</c:v>
                </c:pt>
                <c:pt idx="2655">
                  <c:v>18</c:v>
                </c:pt>
                <c:pt idx="2656">
                  <c:v>18</c:v>
                </c:pt>
                <c:pt idx="2657">
                  <c:v>29</c:v>
                </c:pt>
                <c:pt idx="2658">
                  <c:v>26</c:v>
                </c:pt>
                <c:pt idx="2659">
                  <c:v>30</c:v>
                </c:pt>
                <c:pt idx="2660">
                  <c:v>30</c:v>
                </c:pt>
                <c:pt idx="2661">
                  <c:v>42</c:v>
                </c:pt>
                <c:pt idx="2662">
                  <c:v>63</c:v>
                </c:pt>
                <c:pt idx="2663">
                  <c:v>44</c:v>
                </c:pt>
                <c:pt idx="2664">
                  <c:v>64</c:v>
                </c:pt>
                <c:pt idx="2665">
                  <c:v>72</c:v>
                </c:pt>
                <c:pt idx="2666">
                  <c:v>73</c:v>
                </c:pt>
                <c:pt idx="2667">
                  <c:v>78</c:v>
                </c:pt>
                <c:pt idx="2668">
                  <c:v>98</c:v>
                </c:pt>
                <c:pt idx="2669">
                  <c:v>91</c:v>
                </c:pt>
                <c:pt idx="2670">
                  <c:v>77</c:v>
                </c:pt>
                <c:pt idx="2671">
                  <c:v>77</c:v>
                </c:pt>
                <c:pt idx="2672">
                  <c:v>74</c:v>
                </c:pt>
                <c:pt idx="2673">
                  <c:v>71</c:v>
                </c:pt>
                <c:pt idx="2674">
                  <c:v>64</c:v>
                </c:pt>
                <c:pt idx="2675">
                  <c:v>60</c:v>
                </c:pt>
                <c:pt idx="2676">
                  <c:v>54</c:v>
                </c:pt>
                <c:pt idx="2677">
                  <c:v>57</c:v>
                </c:pt>
                <c:pt idx="2678">
                  <c:v>45</c:v>
                </c:pt>
                <c:pt idx="2679">
                  <c:v>46</c:v>
                </c:pt>
                <c:pt idx="2680">
                  <c:v>44</c:v>
                </c:pt>
                <c:pt idx="2681">
                  <c:v>34</c:v>
                </c:pt>
                <c:pt idx="2682">
                  <c:v>24</c:v>
                </c:pt>
                <c:pt idx="2683">
                  <c:v>20</c:v>
                </c:pt>
                <c:pt idx="2684">
                  <c:v>20</c:v>
                </c:pt>
                <c:pt idx="2685">
                  <c:v>19</c:v>
                </c:pt>
                <c:pt idx="2686">
                  <c:v>19</c:v>
                </c:pt>
                <c:pt idx="2687">
                  <c:v>15</c:v>
                </c:pt>
                <c:pt idx="2688">
                  <c:v>17</c:v>
                </c:pt>
                <c:pt idx="2689">
                  <c:v>15</c:v>
                </c:pt>
                <c:pt idx="2690">
                  <c:v>9</c:v>
                </c:pt>
                <c:pt idx="2691">
                  <c:v>10</c:v>
                </c:pt>
                <c:pt idx="2692">
                  <c:v>15</c:v>
                </c:pt>
                <c:pt idx="2693">
                  <c:v>15</c:v>
                </c:pt>
                <c:pt idx="2694">
                  <c:v>14</c:v>
                </c:pt>
                <c:pt idx="2695">
                  <c:v>11</c:v>
                </c:pt>
                <c:pt idx="2696">
                  <c:v>9</c:v>
                </c:pt>
                <c:pt idx="2697">
                  <c:v>8</c:v>
                </c:pt>
                <c:pt idx="2698">
                  <c:v>12</c:v>
                </c:pt>
                <c:pt idx="2699">
                  <c:v>11</c:v>
                </c:pt>
                <c:pt idx="2700">
                  <c:v>9</c:v>
                </c:pt>
                <c:pt idx="2701">
                  <c:v>10</c:v>
                </c:pt>
                <c:pt idx="2702">
                  <c:v>10</c:v>
                </c:pt>
                <c:pt idx="2703">
                  <c:v>11</c:v>
                </c:pt>
                <c:pt idx="2704">
                  <c:v>17</c:v>
                </c:pt>
                <c:pt idx="2705">
                  <c:v>12</c:v>
                </c:pt>
                <c:pt idx="2706">
                  <c:v>10</c:v>
                </c:pt>
                <c:pt idx="2707">
                  <c:v>10</c:v>
                </c:pt>
                <c:pt idx="2708">
                  <c:v>11</c:v>
                </c:pt>
                <c:pt idx="2709">
                  <c:v>12</c:v>
                </c:pt>
                <c:pt idx="2710">
                  <c:v>10</c:v>
                </c:pt>
                <c:pt idx="2711">
                  <c:v>11</c:v>
                </c:pt>
                <c:pt idx="2712">
                  <c:v>12</c:v>
                </c:pt>
                <c:pt idx="2713">
                  <c:v>10</c:v>
                </c:pt>
                <c:pt idx="2714">
                  <c:v>6</c:v>
                </c:pt>
                <c:pt idx="2715">
                  <c:v>8</c:v>
                </c:pt>
                <c:pt idx="2716">
                  <c:v>9</c:v>
                </c:pt>
                <c:pt idx="2717">
                  <c:v>11</c:v>
                </c:pt>
                <c:pt idx="2718">
                  <c:v>7</c:v>
                </c:pt>
                <c:pt idx="2719">
                  <c:v>10</c:v>
                </c:pt>
                <c:pt idx="2720">
                  <c:v>10</c:v>
                </c:pt>
                <c:pt idx="2721">
                  <c:v>12</c:v>
                </c:pt>
                <c:pt idx="2722">
                  <c:v>8</c:v>
                </c:pt>
                <c:pt idx="2723">
                  <c:v>10</c:v>
                </c:pt>
                <c:pt idx="2724">
                  <c:v>8</c:v>
                </c:pt>
                <c:pt idx="2725">
                  <c:v>7</c:v>
                </c:pt>
                <c:pt idx="2726">
                  <c:v>8</c:v>
                </c:pt>
                <c:pt idx="2727">
                  <c:v>5</c:v>
                </c:pt>
                <c:pt idx="2728">
                  <c:v>13</c:v>
                </c:pt>
                <c:pt idx="2729">
                  <c:v>8</c:v>
                </c:pt>
                <c:pt idx="2730">
                  <c:v>7</c:v>
                </c:pt>
                <c:pt idx="2731">
                  <c:v>6</c:v>
                </c:pt>
                <c:pt idx="2732">
                  <c:v>10</c:v>
                </c:pt>
                <c:pt idx="2733">
                  <c:v>9</c:v>
                </c:pt>
                <c:pt idx="2734">
                  <c:v>4</c:v>
                </c:pt>
                <c:pt idx="2735">
                  <c:v>3</c:v>
                </c:pt>
                <c:pt idx="2736">
                  <c:v>6</c:v>
                </c:pt>
                <c:pt idx="2737">
                  <c:v>13</c:v>
                </c:pt>
                <c:pt idx="2738">
                  <c:v>14</c:v>
                </c:pt>
                <c:pt idx="2739">
                  <c:v>8</c:v>
                </c:pt>
                <c:pt idx="2740">
                  <c:v>9</c:v>
                </c:pt>
                <c:pt idx="2741">
                  <c:v>11</c:v>
                </c:pt>
                <c:pt idx="2742">
                  <c:v>11</c:v>
                </c:pt>
                <c:pt idx="2743">
                  <c:v>10</c:v>
                </c:pt>
                <c:pt idx="2744">
                  <c:v>9</c:v>
                </c:pt>
                <c:pt idx="2745">
                  <c:v>7</c:v>
                </c:pt>
                <c:pt idx="2746">
                  <c:v>12</c:v>
                </c:pt>
                <c:pt idx="2747">
                  <c:v>15</c:v>
                </c:pt>
                <c:pt idx="2748">
                  <c:v>8</c:v>
                </c:pt>
                <c:pt idx="2749">
                  <c:v>7</c:v>
                </c:pt>
                <c:pt idx="2750">
                  <c:v>12</c:v>
                </c:pt>
                <c:pt idx="2751">
                  <c:v>11</c:v>
                </c:pt>
                <c:pt idx="2752">
                  <c:v>9</c:v>
                </c:pt>
                <c:pt idx="2753">
                  <c:v>8</c:v>
                </c:pt>
                <c:pt idx="2754">
                  <c:v>7</c:v>
                </c:pt>
                <c:pt idx="2755">
                  <c:v>7</c:v>
                </c:pt>
                <c:pt idx="2756">
                  <c:v>6</c:v>
                </c:pt>
                <c:pt idx="2757">
                  <c:v>7</c:v>
                </c:pt>
                <c:pt idx="2758">
                  <c:v>7</c:v>
                </c:pt>
                <c:pt idx="2759">
                  <c:v>5</c:v>
                </c:pt>
                <c:pt idx="2760">
                  <c:v>7</c:v>
                </c:pt>
                <c:pt idx="2761">
                  <c:v>9</c:v>
                </c:pt>
                <c:pt idx="2762">
                  <c:v>9</c:v>
                </c:pt>
                <c:pt idx="2763">
                  <c:v>7</c:v>
                </c:pt>
                <c:pt idx="2764">
                  <c:v>10</c:v>
                </c:pt>
                <c:pt idx="2765">
                  <c:v>12</c:v>
                </c:pt>
                <c:pt idx="2766">
                  <c:v>5</c:v>
                </c:pt>
                <c:pt idx="2767">
                  <c:v>9</c:v>
                </c:pt>
                <c:pt idx="2768">
                  <c:v>11</c:v>
                </c:pt>
                <c:pt idx="2769">
                  <c:v>8</c:v>
                </c:pt>
                <c:pt idx="2770">
                  <c:v>9</c:v>
                </c:pt>
                <c:pt idx="2771">
                  <c:v>10</c:v>
                </c:pt>
                <c:pt idx="2772">
                  <c:v>9</c:v>
                </c:pt>
                <c:pt idx="2773">
                  <c:v>6</c:v>
                </c:pt>
                <c:pt idx="2774">
                  <c:v>10</c:v>
                </c:pt>
                <c:pt idx="2775">
                  <c:v>8</c:v>
                </c:pt>
                <c:pt idx="2776">
                  <c:v>6</c:v>
                </c:pt>
                <c:pt idx="2777">
                  <c:v>10</c:v>
                </c:pt>
                <c:pt idx="2778">
                  <c:v>11</c:v>
                </c:pt>
                <c:pt idx="2779">
                  <c:v>8</c:v>
                </c:pt>
                <c:pt idx="2780">
                  <c:v>10</c:v>
                </c:pt>
                <c:pt idx="2781">
                  <c:v>12</c:v>
                </c:pt>
                <c:pt idx="2782">
                  <c:v>6</c:v>
                </c:pt>
                <c:pt idx="2783">
                  <c:v>4</c:v>
                </c:pt>
                <c:pt idx="2784">
                  <c:v>8</c:v>
                </c:pt>
                <c:pt idx="2785">
                  <c:v>3</c:v>
                </c:pt>
                <c:pt idx="2786">
                  <c:v>8</c:v>
                </c:pt>
                <c:pt idx="2787">
                  <c:v>9</c:v>
                </c:pt>
                <c:pt idx="2788">
                  <c:v>8</c:v>
                </c:pt>
                <c:pt idx="2789">
                  <c:v>9</c:v>
                </c:pt>
                <c:pt idx="2790">
                  <c:v>11</c:v>
                </c:pt>
                <c:pt idx="2791">
                  <c:v>8</c:v>
                </c:pt>
                <c:pt idx="2792">
                  <c:v>9</c:v>
                </c:pt>
                <c:pt idx="2793">
                  <c:v>5</c:v>
                </c:pt>
                <c:pt idx="2794">
                  <c:v>8</c:v>
                </c:pt>
                <c:pt idx="2795">
                  <c:v>9</c:v>
                </c:pt>
                <c:pt idx="2796">
                  <c:v>10</c:v>
                </c:pt>
                <c:pt idx="2797">
                  <c:v>13</c:v>
                </c:pt>
                <c:pt idx="2798">
                  <c:v>9</c:v>
                </c:pt>
                <c:pt idx="2799">
                  <c:v>12</c:v>
                </c:pt>
                <c:pt idx="2800">
                  <c:v>12</c:v>
                </c:pt>
                <c:pt idx="2801">
                  <c:v>10</c:v>
                </c:pt>
                <c:pt idx="2802">
                  <c:v>10</c:v>
                </c:pt>
                <c:pt idx="2803">
                  <c:v>6</c:v>
                </c:pt>
                <c:pt idx="2804">
                  <c:v>7</c:v>
                </c:pt>
                <c:pt idx="2805">
                  <c:v>9</c:v>
                </c:pt>
                <c:pt idx="2806">
                  <c:v>7</c:v>
                </c:pt>
                <c:pt idx="2807">
                  <c:v>8</c:v>
                </c:pt>
                <c:pt idx="2808">
                  <c:v>8</c:v>
                </c:pt>
                <c:pt idx="2809">
                  <c:v>9</c:v>
                </c:pt>
                <c:pt idx="2810">
                  <c:v>8</c:v>
                </c:pt>
                <c:pt idx="2811">
                  <c:v>5</c:v>
                </c:pt>
                <c:pt idx="2812">
                  <c:v>5</c:v>
                </c:pt>
                <c:pt idx="2813">
                  <c:v>7</c:v>
                </c:pt>
                <c:pt idx="2814">
                  <c:v>8</c:v>
                </c:pt>
                <c:pt idx="2815">
                  <c:v>7</c:v>
                </c:pt>
                <c:pt idx="2816">
                  <c:v>9</c:v>
                </c:pt>
                <c:pt idx="2817">
                  <c:v>10</c:v>
                </c:pt>
                <c:pt idx="2818">
                  <c:v>9</c:v>
                </c:pt>
                <c:pt idx="2819">
                  <c:v>5</c:v>
                </c:pt>
                <c:pt idx="2820">
                  <c:v>8</c:v>
                </c:pt>
                <c:pt idx="2821">
                  <c:v>8</c:v>
                </c:pt>
                <c:pt idx="2822">
                  <c:v>7</c:v>
                </c:pt>
                <c:pt idx="2823">
                  <c:v>5</c:v>
                </c:pt>
                <c:pt idx="2824">
                  <c:v>7</c:v>
                </c:pt>
                <c:pt idx="2825">
                  <c:v>10</c:v>
                </c:pt>
                <c:pt idx="2826">
                  <c:v>6</c:v>
                </c:pt>
                <c:pt idx="2827">
                  <c:v>4</c:v>
                </c:pt>
                <c:pt idx="2828">
                  <c:v>7</c:v>
                </c:pt>
                <c:pt idx="2829">
                  <c:v>14</c:v>
                </c:pt>
                <c:pt idx="2830">
                  <c:v>8</c:v>
                </c:pt>
                <c:pt idx="2831">
                  <c:v>17</c:v>
                </c:pt>
                <c:pt idx="2832">
                  <c:v>12</c:v>
                </c:pt>
                <c:pt idx="2833">
                  <c:v>14</c:v>
                </c:pt>
                <c:pt idx="2834">
                  <c:v>6</c:v>
                </c:pt>
                <c:pt idx="2835">
                  <c:v>5</c:v>
                </c:pt>
                <c:pt idx="2836">
                  <c:v>11</c:v>
                </c:pt>
                <c:pt idx="2837">
                  <c:v>10</c:v>
                </c:pt>
                <c:pt idx="2838">
                  <c:v>12</c:v>
                </c:pt>
                <c:pt idx="2839">
                  <c:v>9</c:v>
                </c:pt>
                <c:pt idx="2840">
                  <c:v>3</c:v>
                </c:pt>
                <c:pt idx="2841">
                  <c:v>5</c:v>
                </c:pt>
                <c:pt idx="2842">
                  <c:v>8</c:v>
                </c:pt>
                <c:pt idx="2843">
                  <c:v>9</c:v>
                </c:pt>
                <c:pt idx="2844">
                  <c:v>5</c:v>
                </c:pt>
                <c:pt idx="2845">
                  <c:v>12</c:v>
                </c:pt>
                <c:pt idx="2846">
                  <c:v>10</c:v>
                </c:pt>
                <c:pt idx="2847">
                  <c:v>9</c:v>
                </c:pt>
                <c:pt idx="2848">
                  <c:v>7</c:v>
                </c:pt>
                <c:pt idx="2849">
                  <c:v>10</c:v>
                </c:pt>
                <c:pt idx="2850">
                  <c:v>18</c:v>
                </c:pt>
                <c:pt idx="2851">
                  <c:v>11</c:v>
                </c:pt>
                <c:pt idx="2852">
                  <c:v>9</c:v>
                </c:pt>
                <c:pt idx="2853">
                  <c:v>6</c:v>
                </c:pt>
                <c:pt idx="2854">
                  <c:v>12</c:v>
                </c:pt>
                <c:pt idx="2855">
                  <c:v>12</c:v>
                </c:pt>
                <c:pt idx="2856">
                  <c:v>8</c:v>
                </c:pt>
                <c:pt idx="2857">
                  <c:v>10</c:v>
                </c:pt>
                <c:pt idx="2858">
                  <c:v>9</c:v>
                </c:pt>
                <c:pt idx="2859">
                  <c:v>7</c:v>
                </c:pt>
                <c:pt idx="2860">
                  <c:v>10</c:v>
                </c:pt>
                <c:pt idx="2861">
                  <c:v>11</c:v>
                </c:pt>
                <c:pt idx="2862">
                  <c:v>9</c:v>
                </c:pt>
                <c:pt idx="2863">
                  <c:v>7</c:v>
                </c:pt>
                <c:pt idx="2864">
                  <c:v>8</c:v>
                </c:pt>
                <c:pt idx="2865">
                  <c:v>10</c:v>
                </c:pt>
                <c:pt idx="2866">
                  <c:v>8</c:v>
                </c:pt>
                <c:pt idx="2867">
                  <c:v>7</c:v>
                </c:pt>
                <c:pt idx="2868">
                  <c:v>7</c:v>
                </c:pt>
                <c:pt idx="2869">
                  <c:v>11</c:v>
                </c:pt>
                <c:pt idx="2870">
                  <c:v>8</c:v>
                </c:pt>
                <c:pt idx="2871">
                  <c:v>6</c:v>
                </c:pt>
                <c:pt idx="2872">
                  <c:v>8</c:v>
                </c:pt>
                <c:pt idx="2873">
                  <c:v>9</c:v>
                </c:pt>
                <c:pt idx="2874">
                  <c:v>4</c:v>
                </c:pt>
                <c:pt idx="2875">
                  <c:v>11</c:v>
                </c:pt>
                <c:pt idx="2876">
                  <c:v>10</c:v>
                </c:pt>
                <c:pt idx="2877">
                  <c:v>9</c:v>
                </c:pt>
                <c:pt idx="2878">
                  <c:v>8</c:v>
                </c:pt>
                <c:pt idx="2879">
                  <c:v>11</c:v>
                </c:pt>
                <c:pt idx="2880">
                  <c:v>9</c:v>
                </c:pt>
                <c:pt idx="2881">
                  <c:v>9</c:v>
                </c:pt>
                <c:pt idx="2882">
                  <c:v>10</c:v>
                </c:pt>
                <c:pt idx="2883">
                  <c:v>8</c:v>
                </c:pt>
                <c:pt idx="2884">
                  <c:v>10</c:v>
                </c:pt>
                <c:pt idx="2885">
                  <c:v>10</c:v>
                </c:pt>
                <c:pt idx="2886">
                  <c:v>8</c:v>
                </c:pt>
                <c:pt idx="2887">
                  <c:v>8</c:v>
                </c:pt>
                <c:pt idx="2888">
                  <c:v>8</c:v>
                </c:pt>
                <c:pt idx="2889">
                  <c:v>6</c:v>
                </c:pt>
                <c:pt idx="2890">
                  <c:v>13</c:v>
                </c:pt>
                <c:pt idx="2891">
                  <c:v>6</c:v>
                </c:pt>
                <c:pt idx="2892">
                  <c:v>10</c:v>
                </c:pt>
                <c:pt idx="2893">
                  <c:v>11</c:v>
                </c:pt>
                <c:pt idx="2894">
                  <c:v>12</c:v>
                </c:pt>
                <c:pt idx="2895">
                  <c:v>7</c:v>
                </c:pt>
                <c:pt idx="2896">
                  <c:v>7</c:v>
                </c:pt>
                <c:pt idx="2897">
                  <c:v>10</c:v>
                </c:pt>
                <c:pt idx="2898">
                  <c:v>7</c:v>
                </c:pt>
                <c:pt idx="2899">
                  <c:v>6</c:v>
                </c:pt>
                <c:pt idx="2900">
                  <c:v>11</c:v>
                </c:pt>
                <c:pt idx="2901">
                  <c:v>8</c:v>
                </c:pt>
                <c:pt idx="2902">
                  <c:v>15</c:v>
                </c:pt>
                <c:pt idx="2903">
                  <c:v>8</c:v>
                </c:pt>
                <c:pt idx="2904">
                  <c:v>11</c:v>
                </c:pt>
                <c:pt idx="2905">
                  <c:v>10</c:v>
                </c:pt>
                <c:pt idx="2906">
                  <c:v>13</c:v>
                </c:pt>
                <c:pt idx="2907">
                  <c:v>8</c:v>
                </c:pt>
                <c:pt idx="2908">
                  <c:v>7</c:v>
                </c:pt>
                <c:pt idx="2909">
                  <c:v>7</c:v>
                </c:pt>
                <c:pt idx="2910">
                  <c:v>11</c:v>
                </c:pt>
                <c:pt idx="2911">
                  <c:v>10</c:v>
                </c:pt>
                <c:pt idx="2912">
                  <c:v>6</c:v>
                </c:pt>
                <c:pt idx="2913">
                  <c:v>7</c:v>
                </c:pt>
                <c:pt idx="2914">
                  <c:v>7</c:v>
                </c:pt>
                <c:pt idx="2915">
                  <c:v>8</c:v>
                </c:pt>
                <c:pt idx="2916">
                  <c:v>13</c:v>
                </c:pt>
                <c:pt idx="2917">
                  <c:v>10</c:v>
                </c:pt>
                <c:pt idx="2918">
                  <c:v>10</c:v>
                </c:pt>
                <c:pt idx="2919">
                  <c:v>11</c:v>
                </c:pt>
                <c:pt idx="2920">
                  <c:v>11</c:v>
                </c:pt>
                <c:pt idx="2921">
                  <c:v>10</c:v>
                </c:pt>
                <c:pt idx="2922">
                  <c:v>10</c:v>
                </c:pt>
                <c:pt idx="2923">
                  <c:v>7</c:v>
                </c:pt>
                <c:pt idx="2924">
                  <c:v>6</c:v>
                </c:pt>
                <c:pt idx="2925">
                  <c:v>8</c:v>
                </c:pt>
                <c:pt idx="2926">
                  <c:v>10</c:v>
                </c:pt>
                <c:pt idx="2927">
                  <c:v>11</c:v>
                </c:pt>
                <c:pt idx="2928">
                  <c:v>12</c:v>
                </c:pt>
                <c:pt idx="2929">
                  <c:v>10</c:v>
                </c:pt>
                <c:pt idx="2930">
                  <c:v>7</c:v>
                </c:pt>
                <c:pt idx="2931">
                  <c:v>7</c:v>
                </c:pt>
                <c:pt idx="2932">
                  <c:v>7</c:v>
                </c:pt>
                <c:pt idx="2933">
                  <c:v>7</c:v>
                </c:pt>
                <c:pt idx="2934">
                  <c:v>12</c:v>
                </c:pt>
                <c:pt idx="2935">
                  <c:v>12</c:v>
                </c:pt>
                <c:pt idx="2936">
                  <c:v>4</c:v>
                </c:pt>
                <c:pt idx="2937">
                  <c:v>5</c:v>
                </c:pt>
                <c:pt idx="2938">
                  <c:v>7</c:v>
                </c:pt>
                <c:pt idx="2939">
                  <c:v>5</c:v>
                </c:pt>
                <c:pt idx="2940">
                  <c:v>7</c:v>
                </c:pt>
                <c:pt idx="2941">
                  <c:v>7</c:v>
                </c:pt>
                <c:pt idx="2942">
                  <c:v>7</c:v>
                </c:pt>
                <c:pt idx="2943">
                  <c:v>10</c:v>
                </c:pt>
                <c:pt idx="2944">
                  <c:v>11</c:v>
                </c:pt>
                <c:pt idx="2945">
                  <c:v>11</c:v>
                </c:pt>
                <c:pt idx="2946">
                  <c:v>5</c:v>
                </c:pt>
                <c:pt idx="2947">
                  <c:v>13</c:v>
                </c:pt>
                <c:pt idx="2948">
                  <c:v>12</c:v>
                </c:pt>
                <c:pt idx="2949">
                  <c:v>9</c:v>
                </c:pt>
                <c:pt idx="2950">
                  <c:v>19</c:v>
                </c:pt>
                <c:pt idx="2951">
                  <c:v>6</c:v>
                </c:pt>
                <c:pt idx="2952">
                  <c:v>10</c:v>
                </c:pt>
                <c:pt idx="2953">
                  <c:v>10</c:v>
                </c:pt>
                <c:pt idx="2954">
                  <c:v>11</c:v>
                </c:pt>
                <c:pt idx="2955">
                  <c:v>6</c:v>
                </c:pt>
                <c:pt idx="2956">
                  <c:v>9</c:v>
                </c:pt>
                <c:pt idx="2957">
                  <c:v>10</c:v>
                </c:pt>
                <c:pt idx="2958">
                  <c:v>10</c:v>
                </c:pt>
                <c:pt idx="2959">
                  <c:v>12</c:v>
                </c:pt>
                <c:pt idx="2960">
                  <c:v>14</c:v>
                </c:pt>
                <c:pt idx="2961">
                  <c:v>10</c:v>
                </c:pt>
                <c:pt idx="2962">
                  <c:v>8</c:v>
                </c:pt>
                <c:pt idx="2963">
                  <c:v>5</c:v>
                </c:pt>
                <c:pt idx="2964">
                  <c:v>8</c:v>
                </c:pt>
                <c:pt idx="2965">
                  <c:v>10</c:v>
                </c:pt>
                <c:pt idx="2966">
                  <c:v>13</c:v>
                </c:pt>
                <c:pt idx="2967">
                  <c:v>14</c:v>
                </c:pt>
                <c:pt idx="2968">
                  <c:v>5</c:v>
                </c:pt>
                <c:pt idx="2969">
                  <c:v>10</c:v>
                </c:pt>
                <c:pt idx="2970">
                  <c:v>13</c:v>
                </c:pt>
                <c:pt idx="2971">
                  <c:v>10</c:v>
                </c:pt>
                <c:pt idx="2972">
                  <c:v>5</c:v>
                </c:pt>
                <c:pt idx="2973">
                  <c:v>7</c:v>
                </c:pt>
                <c:pt idx="2974">
                  <c:v>8</c:v>
                </c:pt>
                <c:pt idx="2975">
                  <c:v>7</c:v>
                </c:pt>
                <c:pt idx="2976">
                  <c:v>7</c:v>
                </c:pt>
                <c:pt idx="2977">
                  <c:v>6</c:v>
                </c:pt>
                <c:pt idx="2978">
                  <c:v>8</c:v>
                </c:pt>
                <c:pt idx="2979">
                  <c:v>9</c:v>
                </c:pt>
                <c:pt idx="2980">
                  <c:v>10</c:v>
                </c:pt>
                <c:pt idx="2981">
                  <c:v>14</c:v>
                </c:pt>
                <c:pt idx="2982">
                  <c:v>12</c:v>
                </c:pt>
                <c:pt idx="2983">
                  <c:v>8</c:v>
                </c:pt>
                <c:pt idx="2984">
                  <c:v>9</c:v>
                </c:pt>
                <c:pt idx="2985">
                  <c:v>10</c:v>
                </c:pt>
                <c:pt idx="2986">
                  <c:v>9</c:v>
                </c:pt>
                <c:pt idx="2987">
                  <c:v>9</c:v>
                </c:pt>
                <c:pt idx="2988">
                  <c:v>10</c:v>
                </c:pt>
                <c:pt idx="2989">
                  <c:v>10</c:v>
                </c:pt>
                <c:pt idx="2990">
                  <c:v>9</c:v>
                </c:pt>
                <c:pt idx="2991">
                  <c:v>10</c:v>
                </c:pt>
                <c:pt idx="2992">
                  <c:v>9</c:v>
                </c:pt>
                <c:pt idx="2993">
                  <c:v>11</c:v>
                </c:pt>
                <c:pt idx="2994">
                  <c:v>14</c:v>
                </c:pt>
                <c:pt idx="2995">
                  <c:v>14</c:v>
                </c:pt>
                <c:pt idx="2996">
                  <c:v>12</c:v>
                </c:pt>
                <c:pt idx="2997">
                  <c:v>16</c:v>
                </c:pt>
                <c:pt idx="2998">
                  <c:v>11</c:v>
                </c:pt>
                <c:pt idx="2999">
                  <c:v>10</c:v>
                </c:pt>
                <c:pt idx="3000">
                  <c:v>8</c:v>
                </c:pt>
                <c:pt idx="3001">
                  <c:v>6</c:v>
                </c:pt>
                <c:pt idx="3002">
                  <c:v>6</c:v>
                </c:pt>
                <c:pt idx="3003">
                  <c:v>10</c:v>
                </c:pt>
                <c:pt idx="3004">
                  <c:v>15</c:v>
                </c:pt>
                <c:pt idx="3005">
                  <c:v>12</c:v>
                </c:pt>
                <c:pt idx="3006">
                  <c:v>8</c:v>
                </c:pt>
                <c:pt idx="3007">
                  <c:v>8</c:v>
                </c:pt>
                <c:pt idx="3008">
                  <c:v>16</c:v>
                </c:pt>
                <c:pt idx="3009">
                  <c:v>12</c:v>
                </c:pt>
                <c:pt idx="3010">
                  <c:v>14</c:v>
                </c:pt>
                <c:pt idx="3011">
                  <c:v>9</c:v>
                </c:pt>
                <c:pt idx="3012">
                  <c:v>8</c:v>
                </c:pt>
                <c:pt idx="3013">
                  <c:v>12</c:v>
                </c:pt>
                <c:pt idx="3014">
                  <c:v>15</c:v>
                </c:pt>
                <c:pt idx="3015">
                  <c:v>10</c:v>
                </c:pt>
                <c:pt idx="3016">
                  <c:v>11</c:v>
                </c:pt>
                <c:pt idx="3017">
                  <c:v>9</c:v>
                </c:pt>
                <c:pt idx="3018">
                  <c:v>13</c:v>
                </c:pt>
                <c:pt idx="3019">
                  <c:v>17</c:v>
                </c:pt>
                <c:pt idx="3020">
                  <c:v>17</c:v>
                </c:pt>
                <c:pt idx="3021">
                  <c:v>11</c:v>
                </c:pt>
                <c:pt idx="3022">
                  <c:v>8</c:v>
                </c:pt>
                <c:pt idx="3023">
                  <c:v>10</c:v>
                </c:pt>
                <c:pt idx="3024">
                  <c:v>8</c:v>
                </c:pt>
                <c:pt idx="3025">
                  <c:v>12</c:v>
                </c:pt>
                <c:pt idx="3026">
                  <c:v>15</c:v>
                </c:pt>
                <c:pt idx="3027">
                  <c:v>13</c:v>
                </c:pt>
                <c:pt idx="3028">
                  <c:v>13</c:v>
                </c:pt>
                <c:pt idx="3029">
                  <c:v>11</c:v>
                </c:pt>
                <c:pt idx="3030">
                  <c:v>12</c:v>
                </c:pt>
                <c:pt idx="3031">
                  <c:v>15</c:v>
                </c:pt>
                <c:pt idx="3032">
                  <c:v>15</c:v>
                </c:pt>
                <c:pt idx="3033">
                  <c:v>17</c:v>
                </c:pt>
                <c:pt idx="3034">
                  <c:v>14</c:v>
                </c:pt>
                <c:pt idx="3035">
                  <c:v>11</c:v>
                </c:pt>
                <c:pt idx="3036">
                  <c:v>11</c:v>
                </c:pt>
                <c:pt idx="3037">
                  <c:v>11</c:v>
                </c:pt>
                <c:pt idx="3038">
                  <c:v>9</c:v>
                </c:pt>
                <c:pt idx="3039">
                  <c:v>5</c:v>
                </c:pt>
                <c:pt idx="3040">
                  <c:v>9</c:v>
                </c:pt>
                <c:pt idx="3041">
                  <c:v>13</c:v>
                </c:pt>
                <c:pt idx="3042">
                  <c:v>14</c:v>
                </c:pt>
                <c:pt idx="3043">
                  <c:v>13</c:v>
                </c:pt>
                <c:pt idx="3044">
                  <c:v>12</c:v>
                </c:pt>
                <c:pt idx="3045">
                  <c:v>12</c:v>
                </c:pt>
                <c:pt idx="3046">
                  <c:v>12</c:v>
                </c:pt>
                <c:pt idx="3047">
                  <c:v>17</c:v>
                </c:pt>
                <c:pt idx="3048">
                  <c:v>16</c:v>
                </c:pt>
                <c:pt idx="3049">
                  <c:v>12</c:v>
                </c:pt>
                <c:pt idx="3050">
                  <c:v>7</c:v>
                </c:pt>
                <c:pt idx="3051">
                  <c:v>9</c:v>
                </c:pt>
                <c:pt idx="3052">
                  <c:v>11</c:v>
                </c:pt>
                <c:pt idx="3053">
                  <c:v>15</c:v>
                </c:pt>
                <c:pt idx="3054">
                  <c:v>14</c:v>
                </c:pt>
                <c:pt idx="3055">
                  <c:v>12</c:v>
                </c:pt>
                <c:pt idx="3056">
                  <c:v>14</c:v>
                </c:pt>
                <c:pt idx="3057">
                  <c:v>12</c:v>
                </c:pt>
                <c:pt idx="3058">
                  <c:v>11</c:v>
                </c:pt>
                <c:pt idx="3059">
                  <c:v>10</c:v>
                </c:pt>
                <c:pt idx="3060">
                  <c:v>14</c:v>
                </c:pt>
                <c:pt idx="3061">
                  <c:v>12</c:v>
                </c:pt>
                <c:pt idx="3062">
                  <c:v>16</c:v>
                </c:pt>
                <c:pt idx="3063">
                  <c:v>15</c:v>
                </c:pt>
                <c:pt idx="3064">
                  <c:v>10</c:v>
                </c:pt>
                <c:pt idx="3065">
                  <c:v>17</c:v>
                </c:pt>
                <c:pt idx="3066">
                  <c:v>18</c:v>
                </c:pt>
                <c:pt idx="3067">
                  <c:v>17</c:v>
                </c:pt>
                <c:pt idx="3068">
                  <c:v>15</c:v>
                </c:pt>
                <c:pt idx="3069">
                  <c:v>19</c:v>
                </c:pt>
                <c:pt idx="3070">
                  <c:v>20</c:v>
                </c:pt>
                <c:pt idx="3071">
                  <c:v>24</c:v>
                </c:pt>
                <c:pt idx="3072">
                  <c:v>28</c:v>
                </c:pt>
                <c:pt idx="3073">
                  <c:v>25</c:v>
                </c:pt>
                <c:pt idx="3074">
                  <c:v>20</c:v>
                </c:pt>
                <c:pt idx="3075">
                  <c:v>18</c:v>
                </c:pt>
                <c:pt idx="3076">
                  <c:v>31</c:v>
                </c:pt>
                <c:pt idx="3077">
                  <c:v>31</c:v>
                </c:pt>
                <c:pt idx="3078">
                  <c:v>34</c:v>
                </c:pt>
                <c:pt idx="3079">
                  <c:v>39</c:v>
                </c:pt>
                <c:pt idx="3080">
                  <c:v>51</c:v>
                </c:pt>
                <c:pt idx="3081">
                  <c:v>55</c:v>
                </c:pt>
                <c:pt idx="3082">
                  <c:v>65</c:v>
                </c:pt>
                <c:pt idx="3083">
                  <c:v>81</c:v>
                </c:pt>
                <c:pt idx="3084">
                  <c:v>113</c:v>
                </c:pt>
                <c:pt idx="3085">
                  <c:v>126</c:v>
                </c:pt>
                <c:pt idx="3086">
                  <c:v>125</c:v>
                </c:pt>
                <c:pt idx="3087">
                  <c:v>139</c:v>
                </c:pt>
                <c:pt idx="3088">
                  <c:v>159</c:v>
                </c:pt>
                <c:pt idx="3089">
                  <c:v>169</c:v>
                </c:pt>
                <c:pt idx="3090">
                  <c:v>169</c:v>
                </c:pt>
                <c:pt idx="3091">
                  <c:v>163</c:v>
                </c:pt>
                <c:pt idx="3092">
                  <c:v>153</c:v>
                </c:pt>
                <c:pt idx="3093">
                  <c:v>126</c:v>
                </c:pt>
                <c:pt idx="3094">
                  <c:v>121</c:v>
                </c:pt>
                <c:pt idx="3095">
                  <c:v>116</c:v>
                </c:pt>
                <c:pt idx="3096">
                  <c:v>116</c:v>
                </c:pt>
                <c:pt idx="3097">
                  <c:v>117</c:v>
                </c:pt>
                <c:pt idx="3098">
                  <c:v>117</c:v>
                </c:pt>
                <c:pt idx="3099">
                  <c:v>112</c:v>
                </c:pt>
                <c:pt idx="3100">
                  <c:v>106</c:v>
                </c:pt>
                <c:pt idx="3101">
                  <c:v>100</c:v>
                </c:pt>
                <c:pt idx="3102">
                  <c:v>99</c:v>
                </c:pt>
                <c:pt idx="3103">
                  <c:v>88</c:v>
                </c:pt>
                <c:pt idx="3104">
                  <c:v>66</c:v>
                </c:pt>
                <c:pt idx="3105">
                  <c:v>59</c:v>
                </c:pt>
                <c:pt idx="3106">
                  <c:v>45</c:v>
                </c:pt>
                <c:pt idx="3107">
                  <c:v>34</c:v>
                </c:pt>
                <c:pt idx="3108">
                  <c:v>33</c:v>
                </c:pt>
                <c:pt idx="3109">
                  <c:v>29</c:v>
                </c:pt>
                <c:pt idx="3110">
                  <c:v>22</c:v>
                </c:pt>
                <c:pt idx="3111">
                  <c:v>27</c:v>
                </c:pt>
                <c:pt idx="3112">
                  <c:v>21</c:v>
                </c:pt>
                <c:pt idx="3113">
                  <c:v>19</c:v>
                </c:pt>
                <c:pt idx="3114">
                  <c:v>13</c:v>
                </c:pt>
                <c:pt idx="3115">
                  <c:v>19</c:v>
                </c:pt>
                <c:pt idx="3116">
                  <c:v>22</c:v>
                </c:pt>
                <c:pt idx="3117">
                  <c:v>18</c:v>
                </c:pt>
                <c:pt idx="3118">
                  <c:v>21</c:v>
                </c:pt>
                <c:pt idx="3119">
                  <c:v>10</c:v>
                </c:pt>
                <c:pt idx="3120">
                  <c:v>14</c:v>
                </c:pt>
                <c:pt idx="3121">
                  <c:v>11</c:v>
                </c:pt>
                <c:pt idx="3122">
                  <c:v>19</c:v>
                </c:pt>
                <c:pt idx="3123">
                  <c:v>9</c:v>
                </c:pt>
                <c:pt idx="3124">
                  <c:v>9</c:v>
                </c:pt>
                <c:pt idx="3125">
                  <c:v>10</c:v>
                </c:pt>
                <c:pt idx="3126">
                  <c:v>21</c:v>
                </c:pt>
                <c:pt idx="3127">
                  <c:v>20</c:v>
                </c:pt>
                <c:pt idx="3128">
                  <c:v>16</c:v>
                </c:pt>
                <c:pt idx="3129">
                  <c:v>18</c:v>
                </c:pt>
                <c:pt idx="3130">
                  <c:v>15</c:v>
                </c:pt>
                <c:pt idx="3131">
                  <c:v>11</c:v>
                </c:pt>
                <c:pt idx="3132">
                  <c:v>13</c:v>
                </c:pt>
                <c:pt idx="3133">
                  <c:v>7</c:v>
                </c:pt>
                <c:pt idx="3134">
                  <c:v>16</c:v>
                </c:pt>
                <c:pt idx="3135">
                  <c:v>16</c:v>
                </c:pt>
                <c:pt idx="3136">
                  <c:v>10</c:v>
                </c:pt>
                <c:pt idx="3137">
                  <c:v>13</c:v>
                </c:pt>
                <c:pt idx="3138">
                  <c:v>17</c:v>
                </c:pt>
                <c:pt idx="3139">
                  <c:v>18</c:v>
                </c:pt>
                <c:pt idx="3140">
                  <c:v>13</c:v>
                </c:pt>
                <c:pt idx="3141">
                  <c:v>12</c:v>
                </c:pt>
                <c:pt idx="3142">
                  <c:v>19</c:v>
                </c:pt>
                <c:pt idx="3143">
                  <c:v>16</c:v>
                </c:pt>
                <c:pt idx="3144">
                  <c:v>15</c:v>
                </c:pt>
                <c:pt idx="3145">
                  <c:v>15</c:v>
                </c:pt>
                <c:pt idx="3146">
                  <c:v>13</c:v>
                </c:pt>
                <c:pt idx="3147">
                  <c:v>18</c:v>
                </c:pt>
                <c:pt idx="3148">
                  <c:v>24</c:v>
                </c:pt>
                <c:pt idx="3149">
                  <c:v>21</c:v>
                </c:pt>
                <c:pt idx="3150">
                  <c:v>12</c:v>
                </c:pt>
                <c:pt idx="3151">
                  <c:v>14</c:v>
                </c:pt>
                <c:pt idx="3152">
                  <c:v>13</c:v>
                </c:pt>
                <c:pt idx="3153">
                  <c:v>16</c:v>
                </c:pt>
                <c:pt idx="3154">
                  <c:v>23</c:v>
                </c:pt>
                <c:pt idx="3155">
                  <c:v>19</c:v>
                </c:pt>
                <c:pt idx="3156">
                  <c:v>15</c:v>
                </c:pt>
                <c:pt idx="3157">
                  <c:v>19</c:v>
                </c:pt>
                <c:pt idx="3158">
                  <c:v>25</c:v>
                </c:pt>
                <c:pt idx="3159">
                  <c:v>23</c:v>
                </c:pt>
                <c:pt idx="3160">
                  <c:v>22</c:v>
                </c:pt>
                <c:pt idx="3161">
                  <c:v>29</c:v>
                </c:pt>
                <c:pt idx="3162">
                  <c:v>24</c:v>
                </c:pt>
                <c:pt idx="3163">
                  <c:v>30</c:v>
                </c:pt>
                <c:pt idx="3164">
                  <c:v>37</c:v>
                </c:pt>
                <c:pt idx="3165">
                  <c:v>27</c:v>
                </c:pt>
                <c:pt idx="3166">
                  <c:v>31</c:v>
                </c:pt>
                <c:pt idx="3167">
                  <c:v>28</c:v>
                </c:pt>
                <c:pt idx="3168">
                  <c:v>34</c:v>
                </c:pt>
                <c:pt idx="3169">
                  <c:v>26</c:v>
                </c:pt>
                <c:pt idx="3170">
                  <c:v>28</c:v>
                </c:pt>
                <c:pt idx="3171">
                  <c:v>22</c:v>
                </c:pt>
                <c:pt idx="3172">
                  <c:v>22</c:v>
                </c:pt>
                <c:pt idx="3173">
                  <c:v>25</c:v>
                </c:pt>
                <c:pt idx="3174">
                  <c:v>26</c:v>
                </c:pt>
                <c:pt idx="3175">
                  <c:v>30</c:v>
                </c:pt>
                <c:pt idx="3176">
                  <c:v>21</c:v>
                </c:pt>
                <c:pt idx="3177">
                  <c:v>23</c:v>
                </c:pt>
                <c:pt idx="3178">
                  <c:v>25</c:v>
                </c:pt>
                <c:pt idx="3179">
                  <c:v>24</c:v>
                </c:pt>
                <c:pt idx="3180">
                  <c:v>13</c:v>
                </c:pt>
                <c:pt idx="3181">
                  <c:v>16</c:v>
                </c:pt>
                <c:pt idx="3182">
                  <c:v>17</c:v>
                </c:pt>
                <c:pt idx="3183">
                  <c:v>19</c:v>
                </c:pt>
                <c:pt idx="3184">
                  <c:v>20</c:v>
                </c:pt>
                <c:pt idx="3185">
                  <c:v>18</c:v>
                </c:pt>
                <c:pt idx="3186">
                  <c:v>18</c:v>
                </c:pt>
                <c:pt idx="3187">
                  <c:v>20</c:v>
                </c:pt>
                <c:pt idx="3188">
                  <c:v>18</c:v>
                </c:pt>
                <c:pt idx="3189">
                  <c:v>17</c:v>
                </c:pt>
                <c:pt idx="3190">
                  <c:v>18</c:v>
                </c:pt>
                <c:pt idx="3191">
                  <c:v>16</c:v>
                </c:pt>
                <c:pt idx="3192">
                  <c:v>11</c:v>
                </c:pt>
                <c:pt idx="3193">
                  <c:v>20</c:v>
                </c:pt>
                <c:pt idx="3194">
                  <c:v>21</c:v>
                </c:pt>
                <c:pt idx="3195">
                  <c:v>15</c:v>
                </c:pt>
                <c:pt idx="3196">
                  <c:v>21</c:v>
                </c:pt>
                <c:pt idx="3197">
                  <c:v>21</c:v>
                </c:pt>
                <c:pt idx="3198">
                  <c:v>25</c:v>
                </c:pt>
                <c:pt idx="3199">
                  <c:v>25</c:v>
                </c:pt>
                <c:pt idx="3200">
                  <c:v>29</c:v>
                </c:pt>
                <c:pt idx="3201">
                  <c:v>38</c:v>
                </c:pt>
                <c:pt idx="3202">
                  <c:v>36</c:v>
                </c:pt>
                <c:pt idx="3203">
                  <c:v>42</c:v>
                </c:pt>
                <c:pt idx="3204">
                  <c:v>45</c:v>
                </c:pt>
                <c:pt idx="3205">
                  <c:v>45</c:v>
                </c:pt>
                <c:pt idx="3206">
                  <c:v>60</c:v>
                </c:pt>
                <c:pt idx="3207">
                  <c:v>55</c:v>
                </c:pt>
                <c:pt idx="3208">
                  <c:v>57</c:v>
                </c:pt>
                <c:pt idx="3209">
                  <c:v>72</c:v>
                </c:pt>
                <c:pt idx="3210">
                  <c:v>84</c:v>
                </c:pt>
                <c:pt idx="3211">
                  <c:v>88</c:v>
                </c:pt>
                <c:pt idx="3212">
                  <c:v>92</c:v>
                </c:pt>
                <c:pt idx="3213">
                  <c:v>80</c:v>
                </c:pt>
                <c:pt idx="3214">
                  <c:v>80</c:v>
                </c:pt>
                <c:pt idx="3215">
                  <c:v>72</c:v>
                </c:pt>
                <c:pt idx="3216">
                  <c:v>53</c:v>
                </c:pt>
                <c:pt idx="3217">
                  <c:v>55</c:v>
                </c:pt>
                <c:pt idx="3218">
                  <c:v>60</c:v>
                </c:pt>
                <c:pt idx="3219">
                  <c:v>54</c:v>
                </c:pt>
                <c:pt idx="3220">
                  <c:v>50</c:v>
                </c:pt>
                <c:pt idx="3221">
                  <c:v>50</c:v>
                </c:pt>
                <c:pt idx="3222">
                  <c:v>52</c:v>
                </c:pt>
                <c:pt idx="3223">
                  <c:v>50</c:v>
                </c:pt>
                <c:pt idx="3224">
                  <c:v>49</c:v>
                </c:pt>
                <c:pt idx="3225">
                  <c:v>38</c:v>
                </c:pt>
                <c:pt idx="3226">
                  <c:v>30</c:v>
                </c:pt>
                <c:pt idx="3227">
                  <c:v>34</c:v>
                </c:pt>
                <c:pt idx="3228">
                  <c:v>32</c:v>
                </c:pt>
                <c:pt idx="3229">
                  <c:v>29</c:v>
                </c:pt>
                <c:pt idx="3230">
                  <c:v>15</c:v>
                </c:pt>
                <c:pt idx="3231">
                  <c:v>21</c:v>
                </c:pt>
                <c:pt idx="3232">
                  <c:v>16</c:v>
                </c:pt>
                <c:pt idx="3233">
                  <c:v>18</c:v>
                </c:pt>
                <c:pt idx="3234">
                  <c:v>15</c:v>
                </c:pt>
                <c:pt idx="3235">
                  <c:v>19</c:v>
                </c:pt>
                <c:pt idx="3236">
                  <c:v>22</c:v>
                </c:pt>
                <c:pt idx="3237">
                  <c:v>15</c:v>
                </c:pt>
                <c:pt idx="3238">
                  <c:v>20</c:v>
                </c:pt>
                <c:pt idx="3239">
                  <c:v>18</c:v>
                </c:pt>
                <c:pt idx="3240">
                  <c:v>10</c:v>
                </c:pt>
                <c:pt idx="3241">
                  <c:v>12</c:v>
                </c:pt>
                <c:pt idx="3242">
                  <c:v>9</c:v>
                </c:pt>
                <c:pt idx="3243">
                  <c:v>16</c:v>
                </c:pt>
                <c:pt idx="3244">
                  <c:v>11</c:v>
                </c:pt>
                <c:pt idx="3245">
                  <c:v>14</c:v>
                </c:pt>
                <c:pt idx="3246">
                  <c:v>10</c:v>
                </c:pt>
                <c:pt idx="3247">
                  <c:v>13</c:v>
                </c:pt>
                <c:pt idx="3248">
                  <c:v>16</c:v>
                </c:pt>
                <c:pt idx="3249">
                  <c:v>12</c:v>
                </c:pt>
                <c:pt idx="3250">
                  <c:v>14</c:v>
                </c:pt>
                <c:pt idx="3251">
                  <c:v>10</c:v>
                </c:pt>
                <c:pt idx="3252">
                  <c:v>13</c:v>
                </c:pt>
                <c:pt idx="3253">
                  <c:v>9</c:v>
                </c:pt>
                <c:pt idx="3254">
                  <c:v>9</c:v>
                </c:pt>
                <c:pt idx="3255">
                  <c:v>9</c:v>
                </c:pt>
                <c:pt idx="3256">
                  <c:v>15</c:v>
                </c:pt>
                <c:pt idx="3257">
                  <c:v>10</c:v>
                </c:pt>
                <c:pt idx="3258">
                  <c:v>14</c:v>
                </c:pt>
                <c:pt idx="3259">
                  <c:v>13</c:v>
                </c:pt>
                <c:pt idx="3260">
                  <c:v>13</c:v>
                </c:pt>
                <c:pt idx="3261">
                  <c:v>12</c:v>
                </c:pt>
                <c:pt idx="3262">
                  <c:v>14</c:v>
                </c:pt>
                <c:pt idx="3263">
                  <c:v>16</c:v>
                </c:pt>
                <c:pt idx="3264">
                  <c:v>15</c:v>
                </c:pt>
                <c:pt idx="3265">
                  <c:v>10</c:v>
                </c:pt>
                <c:pt idx="3266">
                  <c:v>15</c:v>
                </c:pt>
                <c:pt idx="3267">
                  <c:v>16</c:v>
                </c:pt>
                <c:pt idx="3268">
                  <c:v>10</c:v>
                </c:pt>
                <c:pt idx="3269">
                  <c:v>11</c:v>
                </c:pt>
                <c:pt idx="3270">
                  <c:v>13</c:v>
                </c:pt>
                <c:pt idx="3271">
                  <c:v>15</c:v>
                </c:pt>
                <c:pt idx="3272">
                  <c:v>18</c:v>
                </c:pt>
                <c:pt idx="3273">
                  <c:v>15</c:v>
                </c:pt>
                <c:pt idx="3274">
                  <c:v>14</c:v>
                </c:pt>
                <c:pt idx="3275">
                  <c:v>10</c:v>
                </c:pt>
                <c:pt idx="3276">
                  <c:v>9</c:v>
                </c:pt>
                <c:pt idx="3277">
                  <c:v>14</c:v>
                </c:pt>
                <c:pt idx="3278">
                  <c:v>13</c:v>
                </c:pt>
                <c:pt idx="3279">
                  <c:v>10</c:v>
                </c:pt>
                <c:pt idx="3280">
                  <c:v>9</c:v>
                </c:pt>
                <c:pt idx="3281">
                  <c:v>10</c:v>
                </c:pt>
                <c:pt idx="3282">
                  <c:v>10</c:v>
                </c:pt>
                <c:pt idx="3283">
                  <c:v>8</c:v>
                </c:pt>
                <c:pt idx="3284">
                  <c:v>8</c:v>
                </c:pt>
                <c:pt idx="3285">
                  <c:v>14</c:v>
                </c:pt>
                <c:pt idx="3286">
                  <c:v>16</c:v>
                </c:pt>
                <c:pt idx="3287">
                  <c:v>15</c:v>
                </c:pt>
                <c:pt idx="3288">
                  <c:v>14</c:v>
                </c:pt>
                <c:pt idx="3289">
                  <c:v>7</c:v>
                </c:pt>
                <c:pt idx="3290">
                  <c:v>9</c:v>
                </c:pt>
                <c:pt idx="3291">
                  <c:v>8</c:v>
                </c:pt>
                <c:pt idx="3292">
                  <c:v>14</c:v>
                </c:pt>
                <c:pt idx="3293">
                  <c:v>9</c:v>
                </c:pt>
                <c:pt idx="3294">
                  <c:v>12</c:v>
                </c:pt>
                <c:pt idx="3295">
                  <c:v>17</c:v>
                </c:pt>
                <c:pt idx="3296">
                  <c:v>8</c:v>
                </c:pt>
                <c:pt idx="3297">
                  <c:v>14</c:v>
                </c:pt>
                <c:pt idx="3298">
                  <c:v>10</c:v>
                </c:pt>
                <c:pt idx="3299">
                  <c:v>6</c:v>
                </c:pt>
                <c:pt idx="3300">
                  <c:v>7</c:v>
                </c:pt>
                <c:pt idx="3301">
                  <c:v>8</c:v>
                </c:pt>
                <c:pt idx="3302">
                  <c:v>8</c:v>
                </c:pt>
                <c:pt idx="3303">
                  <c:v>10</c:v>
                </c:pt>
                <c:pt idx="3304">
                  <c:v>6</c:v>
                </c:pt>
                <c:pt idx="3305">
                  <c:v>8</c:v>
                </c:pt>
                <c:pt idx="3306">
                  <c:v>10</c:v>
                </c:pt>
                <c:pt idx="3307">
                  <c:v>5</c:v>
                </c:pt>
                <c:pt idx="3308">
                  <c:v>12</c:v>
                </c:pt>
                <c:pt idx="3309">
                  <c:v>17</c:v>
                </c:pt>
                <c:pt idx="3310">
                  <c:v>14</c:v>
                </c:pt>
                <c:pt idx="3311">
                  <c:v>8</c:v>
                </c:pt>
                <c:pt idx="3312">
                  <c:v>13</c:v>
                </c:pt>
                <c:pt idx="3313">
                  <c:v>8</c:v>
                </c:pt>
                <c:pt idx="3314">
                  <c:v>7</c:v>
                </c:pt>
                <c:pt idx="3315">
                  <c:v>8</c:v>
                </c:pt>
                <c:pt idx="3316">
                  <c:v>8</c:v>
                </c:pt>
                <c:pt idx="3317">
                  <c:v>11</c:v>
                </c:pt>
                <c:pt idx="3318">
                  <c:v>10</c:v>
                </c:pt>
                <c:pt idx="3319">
                  <c:v>9</c:v>
                </c:pt>
                <c:pt idx="3320">
                  <c:v>6</c:v>
                </c:pt>
                <c:pt idx="3321">
                  <c:v>9</c:v>
                </c:pt>
                <c:pt idx="3322">
                  <c:v>7</c:v>
                </c:pt>
                <c:pt idx="3323">
                  <c:v>8</c:v>
                </c:pt>
                <c:pt idx="3324">
                  <c:v>10</c:v>
                </c:pt>
                <c:pt idx="3325">
                  <c:v>11</c:v>
                </c:pt>
                <c:pt idx="3326">
                  <c:v>10</c:v>
                </c:pt>
                <c:pt idx="3327">
                  <c:v>9</c:v>
                </c:pt>
                <c:pt idx="3328">
                  <c:v>8</c:v>
                </c:pt>
                <c:pt idx="3329">
                  <c:v>7</c:v>
                </c:pt>
                <c:pt idx="3330">
                  <c:v>16</c:v>
                </c:pt>
                <c:pt idx="3331">
                  <c:v>14</c:v>
                </c:pt>
                <c:pt idx="3332">
                  <c:v>6</c:v>
                </c:pt>
                <c:pt idx="3333">
                  <c:v>9</c:v>
                </c:pt>
                <c:pt idx="3334">
                  <c:v>10</c:v>
                </c:pt>
                <c:pt idx="3335">
                  <c:v>9</c:v>
                </c:pt>
                <c:pt idx="3336">
                  <c:v>7</c:v>
                </c:pt>
                <c:pt idx="3337">
                  <c:v>9</c:v>
                </c:pt>
                <c:pt idx="3338">
                  <c:v>11</c:v>
                </c:pt>
                <c:pt idx="3339">
                  <c:v>10</c:v>
                </c:pt>
                <c:pt idx="3340">
                  <c:v>4</c:v>
                </c:pt>
                <c:pt idx="3341">
                  <c:v>6</c:v>
                </c:pt>
                <c:pt idx="3342">
                  <c:v>15</c:v>
                </c:pt>
                <c:pt idx="3343">
                  <c:v>13</c:v>
                </c:pt>
                <c:pt idx="3344">
                  <c:v>11</c:v>
                </c:pt>
                <c:pt idx="3345">
                  <c:v>12</c:v>
                </c:pt>
                <c:pt idx="3346">
                  <c:v>11</c:v>
                </c:pt>
                <c:pt idx="3347">
                  <c:v>13</c:v>
                </c:pt>
                <c:pt idx="3348">
                  <c:v>11</c:v>
                </c:pt>
                <c:pt idx="3349">
                  <c:v>9</c:v>
                </c:pt>
                <c:pt idx="3350">
                  <c:v>7</c:v>
                </c:pt>
                <c:pt idx="3351">
                  <c:v>9</c:v>
                </c:pt>
                <c:pt idx="3352">
                  <c:v>7</c:v>
                </c:pt>
                <c:pt idx="3353">
                  <c:v>9</c:v>
                </c:pt>
                <c:pt idx="3354">
                  <c:v>6</c:v>
                </c:pt>
                <c:pt idx="3355">
                  <c:v>9</c:v>
                </c:pt>
                <c:pt idx="3356">
                  <c:v>12</c:v>
                </c:pt>
                <c:pt idx="3357">
                  <c:v>7</c:v>
                </c:pt>
                <c:pt idx="3358">
                  <c:v>5</c:v>
                </c:pt>
                <c:pt idx="3359">
                  <c:v>12</c:v>
                </c:pt>
                <c:pt idx="3360">
                  <c:v>14</c:v>
                </c:pt>
                <c:pt idx="3361">
                  <c:v>5</c:v>
                </c:pt>
                <c:pt idx="3362">
                  <c:v>7</c:v>
                </c:pt>
                <c:pt idx="3363">
                  <c:v>12</c:v>
                </c:pt>
                <c:pt idx="3364">
                  <c:v>8</c:v>
                </c:pt>
                <c:pt idx="3365">
                  <c:v>11</c:v>
                </c:pt>
                <c:pt idx="3366">
                  <c:v>8</c:v>
                </c:pt>
                <c:pt idx="3367">
                  <c:v>11</c:v>
                </c:pt>
                <c:pt idx="3368">
                  <c:v>16</c:v>
                </c:pt>
                <c:pt idx="3369">
                  <c:v>13</c:v>
                </c:pt>
                <c:pt idx="3370">
                  <c:v>11</c:v>
                </c:pt>
                <c:pt idx="3371">
                  <c:v>10</c:v>
                </c:pt>
                <c:pt idx="3372">
                  <c:v>12</c:v>
                </c:pt>
                <c:pt idx="3373">
                  <c:v>11</c:v>
                </c:pt>
                <c:pt idx="3374">
                  <c:v>11</c:v>
                </c:pt>
                <c:pt idx="3375">
                  <c:v>15</c:v>
                </c:pt>
                <c:pt idx="3376">
                  <c:v>7</c:v>
                </c:pt>
                <c:pt idx="3377">
                  <c:v>10</c:v>
                </c:pt>
                <c:pt idx="3378">
                  <c:v>10</c:v>
                </c:pt>
                <c:pt idx="3379">
                  <c:v>10</c:v>
                </c:pt>
                <c:pt idx="3380">
                  <c:v>11</c:v>
                </c:pt>
                <c:pt idx="3381">
                  <c:v>9</c:v>
                </c:pt>
                <c:pt idx="3382">
                  <c:v>12</c:v>
                </c:pt>
                <c:pt idx="3383">
                  <c:v>14</c:v>
                </c:pt>
                <c:pt idx="3384">
                  <c:v>10</c:v>
                </c:pt>
                <c:pt idx="3385">
                  <c:v>13</c:v>
                </c:pt>
                <c:pt idx="3386">
                  <c:v>12</c:v>
                </c:pt>
                <c:pt idx="3387">
                  <c:v>13</c:v>
                </c:pt>
                <c:pt idx="3388">
                  <c:v>14</c:v>
                </c:pt>
                <c:pt idx="3389">
                  <c:v>14</c:v>
                </c:pt>
                <c:pt idx="3390">
                  <c:v>18</c:v>
                </c:pt>
                <c:pt idx="3391">
                  <c:v>18</c:v>
                </c:pt>
                <c:pt idx="3392">
                  <c:v>16</c:v>
                </c:pt>
                <c:pt idx="3393">
                  <c:v>11</c:v>
                </c:pt>
                <c:pt idx="3394">
                  <c:v>10</c:v>
                </c:pt>
                <c:pt idx="3395">
                  <c:v>10</c:v>
                </c:pt>
                <c:pt idx="3396">
                  <c:v>11</c:v>
                </c:pt>
                <c:pt idx="3397">
                  <c:v>9</c:v>
                </c:pt>
                <c:pt idx="3398">
                  <c:v>10</c:v>
                </c:pt>
                <c:pt idx="3399">
                  <c:v>13</c:v>
                </c:pt>
                <c:pt idx="3400">
                  <c:v>12</c:v>
                </c:pt>
                <c:pt idx="3401">
                  <c:v>9</c:v>
                </c:pt>
                <c:pt idx="3402">
                  <c:v>8</c:v>
                </c:pt>
                <c:pt idx="3403">
                  <c:v>10</c:v>
                </c:pt>
                <c:pt idx="3404">
                  <c:v>10</c:v>
                </c:pt>
                <c:pt idx="3405">
                  <c:v>9</c:v>
                </c:pt>
                <c:pt idx="3406">
                  <c:v>15</c:v>
                </c:pt>
                <c:pt idx="3407">
                  <c:v>13</c:v>
                </c:pt>
                <c:pt idx="3408">
                  <c:v>12</c:v>
                </c:pt>
                <c:pt idx="3409">
                  <c:v>14</c:v>
                </c:pt>
                <c:pt idx="3410">
                  <c:v>7</c:v>
                </c:pt>
                <c:pt idx="3411">
                  <c:v>12</c:v>
                </c:pt>
                <c:pt idx="3412">
                  <c:v>14</c:v>
                </c:pt>
                <c:pt idx="3413">
                  <c:v>12</c:v>
                </c:pt>
                <c:pt idx="3414">
                  <c:v>11</c:v>
                </c:pt>
                <c:pt idx="3415">
                  <c:v>10</c:v>
                </c:pt>
                <c:pt idx="3416">
                  <c:v>15</c:v>
                </c:pt>
                <c:pt idx="3417">
                  <c:v>9</c:v>
                </c:pt>
                <c:pt idx="3418">
                  <c:v>8</c:v>
                </c:pt>
                <c:pt idx="3419">
                  <c:v>9</c:v>
                </c:pt>
                <c:pt idx="3420">
                  <c:v>7</c:v>
                </c:pt>
                <c:pt idx="3421">
                  <c:v>8</c:v>
                </c:pt>
                <c:pt idx="3422">
                  <c:v>6</c:v>
                </c:pt>
                <c:pt idx="3423">
                  <c:v>14</c:v>
                </c:pt>
                <c:pt idx="3424">
                  <c:v>13</c:v>
                </c:pt>
                <c:pt idx="3425">
                  <c:v>7</c:v>
                </c:pt>
                <c:pt idx="3426">
                  <c:v>8</c:v>
                </c:pt>
                <c:pt idx="3427">
                  <c:v>11</c:v>
                </c:pt>
                <c:pt idx="3428">
                  <c:v>13</c:v>
                </c:pt>
                <c:pt idx="3429">
                  <c:v>8</c:v>
                </c:pt>
                <c:pt idx="3430">
                  <c:v>13</c:v>
                </c:pt>
                <c:pt idx="3431">
                  <c:v>14</c:v>
                </c:pt>
                <c:pt idx="3432">
                  <c:v>9</c:v>
                </c:pt>
                <c:pt idx="3433">
                  <c:v>9</c:v>
                </c:pt>
                <c:pt idx="3434">
                  <c:v>9</c:v>
                </c:pt>
                <c:pt idx="3435">
                  <c:v>13</c:v>
                </c:pt>
                <c:pt idx="3436">
                  <c:v>13</c:v>
                </c:pt>
                <c:pt idx="3437">
                  <c:v>9</c:v>
                </c:pt>
                <c:pt idx="3438">
                  <c:v>9</c:v>
                </c:pt>
                <c:pt idx="3439">
                  <c:v>11</c:v>
                </c:pt>
                <c:pt idx="3440">
                  <c:v>13</c:v>
                </c:pt>
                <c:pt idx="3441">
                  <c:v>9</c:v>
                </c:pt>
                <c:pt idx="3442">
                  <c:v>11</c:v>
                </c:pt>
                <c:pt idx="3443">
                  <c:v>13</c:v>
                </c:pt>
                <c:pt idx="3444">
                  <c:v>12</c:v>
                </c:pt>
                <c:pt idx="3445">
                  <c:v>11</c:v>
                </c:pt>
                <c:pt idx="3446">
                  <c:v>9</c:v>
                </c:pt>
                <c:pt idx="3447">
                  <c:v>12</c:v>
                </c:pt>
                <c:pt idx="3448">
                  <c:v>9</c:v>
                </c:pt>
                <c:pt idx="3449">
                  <c:v>7</c:v>
                </c:pt>
                <c:pt idx="3450">
                  <c:v>10</c:v>
                </c:pt>
                <c:pt idx="3451">
                  <c:v>11</c:v>
                </c:pt>
                <c:pt idx="3452">
                  <c:v>15</c:v>
                </c:pt>
                <c:pt idx="3453">
                  <c:v>15</c:v>
                </c:pt>
                <c:pt idx="3454">
                  <c:v>10</c:v>
                </c:pt>
                <c:pt idx="3455">
                  <c:v>11</c:v>
                </c:pt>
                <c:pt idx="3456">
                  <c:v>12</c:v>
                </c:pt>
                <c:pt idx="3457">
                  <c:v>16</c:v>
                </c:pt>
                <c:pt idx="3458">
                  <c:v>11</c:v>
                </c:pt>
                <c:pt idx="3459">
                  <c:v>8</c:v>
                </c:pt>
                <c:pt idx="3460">
                  <c:v>9</c:v>
                </c:pt>
                <c:pt idx="3461">
                  <c:v>20</c:v>
                </c:pt>
                <c:pt idx="3462">
                  <c:v>14</c:v>
                </c:pt>
                <c:pt idx="3463">
                  <c:v>12</c:v>
                </c:pt>
                <c:pt idx="3464">
                  <c:v>6</c:v>
                </c:pt>
                <c:pt idx="3465">
                  <c:v>9</c:v>
                </c:pt>
                <c:pt idx="3466">
                  <c:v>16</c:v>
                </c:pt>
                <c:pt idx="3467">
                  <c:v>11</c:v>
                </c:pt>
                <c:pt idx="3468">
                  <c:v>12</c:v>
                </c:pt>
                <c:pt idx="3469">
                  <c:v>10</c:v>
                </c:pt>
                <c:pt idx="3470">
                  <c:v>10</c:v>
                </c:pt>
                <c:pt idx="3471">
                  <c:v>14</c:v>
                </c:pt>
                <c:pt idx="3472">
                  <c:v>12</c:v>
                </c:pt>
                <c:pt idx="3473">
                  <c:v>11</c:v>
                </c:pt>
                <c:pt idx="3474">
                  <c:v>17</c:v>
                </c:pt>
                <c:pt idx="3475">
                  <c:v>15</c:v>
                </c:pt>
                <c:pt idx="3476">
                  <c:v>17</c:v>
                </c:pt>
                <c:pt idx="3477">
                  <c:v>9</c:v>
                </c:pt>
                <c:pt idx="3478">
                  <c:v>8</c:v>
                </c:pt>
                <c:pt idx="3479">
                  <c:v>6</c:v>
                </c:pt>
                <c:pt idx="3480">
                  <c:v>6</c:v>
                </c:pt>
                <c:pt idx="3481">
                  <c:v>9</c:v>
                </c:pt>
                <c:pt idx="3482">
                  <c:v>10</c:v>
                </c:pt>
                <c:pt idx="3483">
                  <c:v>11</c:v>
                </c:pt>
                <c:pt idx="3484">
                  <c:v>9</c:v>
                </c:pt>
                <c:pt idx="3485">
                  <c:v>9</c:v>
                </c:pt>
                <c:pt idx="3486">
                  <c:v>7</c:v>
                </c:pt>
                <c:pt idx="3487">
                  <c:v>8</c:v>
                </c:pt>
                <c:pt idx="3488">
                  <c:v>10</c:v>
                </c:pt>
                <c:pt idx="3489">
                  <c:v>7</c:v>
                </c:pt>
                <c:pt idx="3490">
                  <c:v>5</c:v>
                </c:pt>
                <c:pt idx="3491">
                  <c:v>8</c:v>
                </c:pt>
                <c:pt idx="3492">
                  <c:v>7</c:v>
                </c:pt>
                <c:pt idx="3493">
                  <c:v>7</c:v>
                </c:pt>
                <c:pt idx="3494">
                  <c:v>9</c:v>
                </c:pt>
                <c:pt idx="3495">
                  <c:v>9</c:v>
                </c:pt>
                <c:pt idx="3496">
                  <c:v>10</c:v>
                </c:pt>
                <c:pt idx="3497">
                  <c:v>11</c:v>
                </c:pt>
                <c:pt idx="3498">
                  <c:v>9</c:v>
                </c:pt>
                <c:pt idx="3499">
                  <c:v>10</c:v>
                </c:pt>
                <c:pt idx="3500">
                  <c:v>10</c:v>
                </c:pt>
                <c:pt idx="3501">
                  <c:v>7</c:v>
                </c:pt>
                <c:pt idx="3502">
                  <c:v>8</c:v>
                </c:pt>
                <c:pt idx="3503">
                  <c:v>8</c:v>
                </c:pt>
                <c:pt idx="3504">
                  <c:v>8</c:v>
                </c:pt>
                <c:pt idx="3505">
                  <c:v>9</c:v>
                </c:pt>
                <c:pt idx="3506">
                  <c:v>14</c:v>
                </c:pt>
                <c:pt idx="3507">
                  <c:v>12</c:v>
                </c:pt>
                <c:pt idx="3508">
                  <c:v>8</c:v>
                </c:pt>
                <c:pt idx="3509">
                  <c:v>8</c:v>
                </c:pt>
                <c:pt idx="3510">
                  <c:v>7</c:v>
                </c:pt>
                <c:pt idx="3511">
                  <c:v>7</c:v>
                </c:pt>
                <c:pt idx="3512">
                  <c:v>15</c:v>
                </c:pt>
                <c:pt idx="3513">
                  <c:v>13</c:v>
                </c:pt>
                <c:pt idx="3514">
                  <c:v>7</c:v>
                </c:pt>
                <c:pt idx="3515">
                  <c:v>7</c:v>
                </c:pt>
                <c:pt idx="3516">
                  <c:v>14</c:v>
                </c:pt>
                <c:pt idx="3517">
                  <c:v>11</c:v>
                </c:pt>
                <c:pt idx="3518">
                  <c:v>15</c:v>
                </c:pt>
                <c:pt idx="3519">
                  <c:v>17</c:v>
                </c:pt>
                <c:pt idx="3520">
                  <c:v>19</c:v>
                </c:pt>
                <c:pt idx="3521">
                  <c:v>16</c:v>
                </c:pt>
                <c:pt idx="3522">
                  <c:v>9</c:v>
                </c:pt>
                <c:pt idx="3523">
                  <c:v>11</c:v>
                </c:pt>
                <c:pt idx="3524">
                  <c:v>12</c:v>
                </c:pt>
                <c:pt idx="3525">
                  <c:v>11</c:v>
                </c:pt>
                <c:pt idx="3526">
                  <c:v>8</c:v>
                </c:pt>
                <c:pt idx="3527">
                  <c:v>8</c:v>
                </c:pt>
                <c:pt idx="3528">
                  <c:v>9</c:v>
                </c:pt>
                <c:pt idx="3529">
                  <c:v>14</c:v>
                </c:pt>
                <c:pt idx="3530">
                  <c:v>11</c:v>
                </c:pt>
                <c:pt idx="3531">
                  <c:v>12</c:v>
                </c:pt>
                <c:pt idx="3532">
                  <c:v>11</c:v>
                </c:pt>
                <c:pt idx="3533">
                  <c:v>17</c:v>
                </c:pt>
                <c:pt idx="3534">
                  <c:v>9</c:v>
                </c:pt>
                <c:pt idx="3535">
                  <c:v>9</c:v>
                </c:pt>
                <c:pt idx="3536">
                  <c:v>14</c:v>
                </c:pt>
                <c:pt idx="3537">
                  <c:v>11</c:v>
                </c:pt>
                <c:pt idx="3538">
                  <c:v>10</c:v>
                </c:pt>
                <c:pt idx="3539">
                  <c:v>12</c:v>
                </c:pt>
                <c:pt idx="3540">
                  <c:v>10</c:v>
                </c:pt>
                <c:pt idx="3541">
                  <c:v>15</c:v>
                </c:pt>
                <c:pt idx="3542">
                  <c:v>20</c:v>
                </c:pt>
                <c:pt idx="3543">
                  <c:v>17</c:v>
                </c:pt>
                <c:pt idx="3544">
                  <c:v>16</c:v>
                </c:pt>
                <c:pt idx="3545">
                  <c:v>13</c:v>
                </c:pt>
                <c:pt idx="3546">
                  <c:v>8</c:v>
                </c:pt>
                <c:pt idx="3547">
                  <c:v>8</c:v>
                </c:pt>
                <c:pt idx="3548">
                  <c:v>9</c:v>
                </c:pt>
                <c:pt idx="3549">
                  <c:v>10</c:v>
                </c:pt>
                <c:pt idx="3550">
                  <c:v>10</c:v>
                </c:pt>
                <c:pt idx="3551">
                  <c:v>10</c:v>
                </c:pt>
                <c:pt idx="3552">
                  <c:v>11</c:v>
                </c:pt>
                <c:pt idx="3553">
                  <c:v>15</c:v>
                </c:pt>
                <c:pt idx="3554">
                  <c:v>17</c:v>
                </c:pt>
                <c:pt idx="3555">
                  <c:v>19</c:v>
                </c:pt>
                <c:pt idx="3556">
                  <c:v>15</c:v>
                </c:pt>
                <c:pt idx="3557">
                  <c:v>13</c:v>
                </c:pt>
                <c:pt idx="3558">
                  <c:v>13</c:v>
                </c:pt>
                <c:pt idx="3559">
                  <c:v>13</c:v>
                </c:pt>
                <c:pt idx="3560">
                  <c:v>9</c:v>
                </c:pt>
                <c:pt idx="3561">
                  <c:v>10</c:v>
                </c:pt>
                <c:pt idx="3562">
                  <c:v>8</c:v>
                </c:pt>
                <c:pt idx="3563">
                  <c:v>9</c:v>
                </c:pt>
                <c:pt idx="3564">
                  <c:v>10</c:v>
                </c:pt>
                <c:pt idx="3565">
                  <c:v>16</c:v>
                </c:pt>
                <c:pt idx="3566">
                  <c:v>21</c:v>
                </c:pt>
                <c:pt idx="3567">
                  <c:v>16</c:v>
                </c:pt>
                <c:pt idx="3568">
                  <c:v>9</c:v>
                </c:pt>
                <c:pt idx="3569">
                  <c:v>9</c:v>
                </c:pt>
                <c:pt idx="3570">
                  <c:v>9</c:v>
                </c:pt>
                <c:pt idx="3571">
                  <c:v>10</c:v>
                </c:pt>
                <c:pt idx="3572">
                  <c:v>11</c:v>
                </c:pt>
                <c:pt idx="3573">
                  <c:v>10</c:v>
                </c:pt>
                <c:pt idx="3574">
                  <c:v>10</c:v>
                </c:pt>
                <c:pt idx="3575">
                  <c:v>12</c:v>
                </c:pt>
                <c:pt idx="3576">
                  <c:v>14</c:v>
                </c:pt>
                <c:pt idx="3577">
                  <c:v>8</c:v>
                </c:pt>
                <c:pt idx="3578">
                  <c:v>13</c:v>
                </c:pt>
                <c:pt idx="3579">
                  <c:v>11</c:v>
                </c:pt>
                <c:pt idx="3580">
                  <c:v>7</c:v>
                </c:pt>
                <c:pt idx="3581">
                  <c:v>10</c:v>
                </c:pt>
                <c:pt idx="3582">
                  <c:v>10</c:v>
                </c:pt>
                <c:pt idx="3583">
                  <c:v>9</c:v>
                </c:pt>
                <c:pt idx="3584">
                  <c:v>15</c:v>
                </c:pt>
                <c:pt idx="3585">
                  <c:v>9</c:v>
                </c:pt>
                <c:pt idx="3586">
                  <c:v>16</c:v>
                </c:pt>
                <c:pt idx="3587">
                  <c:v>12</c:v>
                </c:pt>
                <c:pt idx="3588">
                  <c:v>7</c:v>
                </c:pt>
                <c:pt idx="3589">
                  <c:v>10</c:v>
                </c:pt>
                <c:pt idx="3590">
                  <c:v>17</c:v>
                </c:pt>
                <c:pt idx="3591">
                  <c:v>7</c:v>
                </c:pt>
                <c:pt idx="3592">
                  <c:v>14</c:v>
                </c:pt>
                <c:pt idx="3593">
                  <c:v>13</c:v>
                </c:pt>
                <c:pt idx="3594">
                  <c:v>19</c:v>
                </c:pt>
                <c:pt idx="3595">
                  <c:v>8</c:v>
                </c:pt>
                <c:pt idx="3596">
                  <c:v>11</c:v>
                </c:pt>
                <c:pt idx="3597">
                  <c:v>12</c:v>
                </c:pt>
                <c:pt idx="3598">
                  <c:v>16</c:v>
                </c:pt>
                <c:pt idx="3599">
                  <c:v>10</c:v>
                </c:pt>
                <c:pt idx="3600">
                  <c:v>15</c:v>
                </c:pt>
                <c:pt idx="3601">
                  <c:v>14</c:v>
                </c:pt>
                <c:pt idx="3602">
                  <c:v>14</c:v>
                </c:pt>
                <c:pt idx="3603">
                  <c:v>9</c:v>
                </c:pt>
                <c:pt idx="3604">
                  <c:v>10</c:v>
                </c:pt>
                <c:pt idx="3605">
                  <c:v>11</c:v>
                </c:pt>
                <c:pt idx="3606">
                  <c:v>11</c:v>
                </c:pt>
                <c:pt idx="3607">
                  <c:v>14</c:v>
                </c:pt>
                <c:pt idx="3608">
                  <c:v>10</c:v>
                </c:pt>
                <c:pt idx="3609">
                  <c:v>11</c:v>
                </c:pt>
                <c:pt idx="3610">
                  <c:v>14</c:v>
                </c:pt>
                <c:pt idx="3611">
                  <c:v>13</c:v>
                </c:pt>
                <c:pt idx="3612">
                  <c:v>11</c:v>
                </c:pt>
                <c:pt idx="3613">
                  <c:v>13</c:v>
                </c:pt>
                <c:pt idx="3614">
                  <c:v>11</c:v>
                </c:pt>
                <c:pt idx="3615">
                  <c:v>12</c:v>
                </c:pt>
                <c:pt idx="3616">
                  <c:v>15</c:v>
                </c:pt>
                <c:pt idx="3617">
                  <c:v>17</c:v>
                </c:pt>
                <c:pt idx="3618">
                  <c:v>11</c:v>
                </c:pt>
                <c:pt idx="3619">
                  <c:v>8</c:v>
                </c:pt>
                <c:pt idx="3620">
                  <c:v>12</c:v>
                </c:pt>
                <c:pt idx="3621">
                  <c:v>11</c:v>
                </c:pt>
                <c:pt idx="3622">
                  <c:v>9</c:v>
                </c:pt>
                <c:pt idx="3623">
                  <c:v>13</c:v>
                </c:pt>
                <c:pt idx="3624">
                  <c:v>15</c:v>
                </c:pt>
                <c:pt idx="3625">
                  <c:v>13</c:v>
                </c:pt>
                <c:pt idx="3626">
                  <c:v>7</c:v>
                </c:pt>
                <c:pt idx="3627">
                  <c:v>5</c:v>
                </c:pt>
                <c:pt idx="3628">
                  <c:v>10</c:v>
                </c:pt>
                <c:pt idx="3629">
                  <c:v>13</c:v>
                </c:pt>
                <c:pt idx="3630">
                  <c:v>11</c:v>
                </c:pt>
                <c:pt idx="3631">
                  <c:v>14</c:v>
                </c:pt>
                <c:pt idx="3632">
                  <c:v>9</c:v>
                </c:pt>
                <c:pt idx="3633">
                  <c:v>10</c:v>
                </c:pt>
                <c:pt idx="3634">
                  <c:v>9</c:v>
                </c:pt>
                <c:pt idx="3635">
                  <c:v>10</c:v>
                </c:pt>
                <c:pt idx="3636">
                  <c:v>10</c:v>
                </c:pt>
                <c:pt idx="3637">
                  <c:v>7</c:v>
                </c:pt>
                <c:pt idx="3638">
                  <c:v>8</c:v>
                </c:pt>
                <c:pt idx="3639">
                  <c:v>21</c:v>
                </c:pt>
                <c:pt idx="3640">
                  <c:v>13</c:v>
                </c:pt>
                <c:pt idx="3641">
                  <c:v>10</c:v>
                </c:pt>
                <c:pt idx="3642">
                  <c:v>17</c:v>
                </c:pt>
                <c:pt idx="3643">
                  <c:v>14</c:v>
                </c:pt>
                <c:pt idx="3644">
                  <c:v>11</c:v>
                </c:pt>
                <c:pt idx="3645">
                  <c:v>10</c:v>
                </c:pt>
                <c:pt idx="3646">
                  <c:v>3</c:v>
                </c:pt>
                <c:pt idx="3647">
                  <c:v>14</c:v>
                </c:pt>
                <c:pt idx="3648">
                  <c:v>12</c:v>
                </c:pt>
                <c:pt idx="3649">
                  <c:v>9</c:v>
                </c:pt>
                <c:pt idx="3650">
                  <c:v>7</c:v>
                </c:pt>
                <c:pt idx="3651">
                  <c:v>7</c:v>
                </c:pt>
                <c:pt idx="3652">
                  <c:v>11</c:v>
                </c:pt>
                <c:pt idx="3653">
                  <c:v>18</c:v>
                </c:pt>
                <c:pt idx="3654">
                  <c:v>18</c:v>
                </c:pt>
                <c:pt idx="3655">
                  <c:v>16</c:v>
                </c:pt>
                <c:pt idx="3656">
                  <c:v>10</c:v>
                </c:pt>
                <c:pt idx="3657">
                  <c:v>10</c:v>
                </c:pt>
                <c:pt idx="3658">
                  <c:v>15</c:v>
                </c:pt>
                <c:pt idx="3659">
                  <c:v>20</c:v>
                </c:pt>
                <c:pt idx="3660">
                  <c:v>18</c:v>
                </c:pt>
                <c:pt idx="3661">
                  <c:v>10</c:v>
                </c:pt>
                <c:pt idx="3662">
                  <c:v>12</c:v>
                </c:pt>
                <c:pt idx="3663">
                  <c:v>18</c:v>
                </c:pt>
                <c:pt idx="3664">
                  <c:v>19</c:v>
                </c:pt>
                <c:pt idx="3665">
                  <c:v>21</c:v>
                </c:pt>
                <c:pt idx="3666">
                  <c:v>27</c:v>
                </c:pt>
                <c:pt idx="3667">
                  <c:v>24</c:v>
                </c:pt>
                <c:pt idx="3668">
                  <c:v>16</c:v>
                </c:pt>
                <c:pt idx="3669">
                  <c:v>21</c:v>
                </c:pt>
                <c:pt idx="3670">
                  <c:v>25</c:v>
                </c:pt>
                <c:pt idx="3671">
                  <c:v>34</c:v>
                </c:pt>
                <c:pt idx="3672">
                  <c:v>31</c:v>
                </c:pt>
                <c:pt idx="3673">
                  <c:v>36</c:v>
                </c:pt>
                <c:pt idx="3674">
                  <c:v>37</c:v>
                </c:pt>
                <c:pt idx="3675">
                  <c:v>30</c:v>
                </c:pt>
                <c:pt idx="3676">
                  <c:v>26</c:v>
                </c:pt>
                <c:pt idx="3677">
                  <c:v>30</c:v>
                </c:pt>
                <c:pt idx="3678">
                  <c:v>33</c:v>
                </c:pt>
                <c:pt idx="3679">
                  <c:v>26</c:v>
                </c:pt>
                <c:pt idx="3680">
                  <c:v>23</c:v>
                </c:pt>
                <c:pt idx="3681">
                  <c:v>22</c:v>
                </c:pt>
                <c:pt idx="3682">
                  <c:v>21</c:v>
                </c:pt>
                <c:pt idx="3683">
                  <c:v>21</c:v>
                </c:pt>
                <c:pt idx="3684">
                  <c:v>20</c:v>
                </c:pt>
                <c:pt idx="3685">
                  <c:v>22</c:v>
                </c:pt>
                <c:pt idx="3686">
                  <c:v>15</c:v>
                </c:pt>
                <c:pt idx="3687">
                  <c:v>23</c:v>
                </c:pt>
                <c:pt idx="3688">
                  <c:v>16</c:v>
                </c:pt>
                <c:pt idx="3689">
                  <c:v>16</c:v>
                </c:pt>
                <c:pt idx="3690">
                  <c:v>19</c:v>
                </c:pt>
                <c:pt idx="3691">
                  <c:v>27</c:v>
                </c:pt>
                <c:pt idx="3692">
                  <c:v>20</c:v>
                </c:pt>
                <c:pt idx="3693">
                  <c:v>16</c:v>
                </c:pt>
                <c:pt idx="3694">
                  <c:v>18</c:v>
                </c:pt>
                <c:pt idx="3695">
                  <c:v>27</c:v>
                </c:pt>
                <c:pt idx="3696">
                  <c:v>18</c:v>
                </c:pt>
                <c:pt idx="3697">
                  <c:v>22</c:v>
                </c:pt>
                <c:pt idx="3698">
                  <c:v>24</c:v>
                </c:pt>
                <c:pt idx="3699">
                  <c:v>22</c:v>
                </c:pt>
                <c:pt idx="3700">
                  <c:v>20</c:v>
                </c:pt>
                <c:pt idx="3701">
                  <c:v>25</c:v>
                </c:pt>
                <c:pt idx="3702">
                  <c:v>29</c:v>
                </c:pt>
                <c:pt idx="3703">
                  <c:v>33</c:v>
                </c:pt>
                <c:pt idx="3704">
                  <c:v>25</c:v>
                </c:pt>
                <c:pt idx="3705">
                  <c:v>52</c:v>
                </c:pt>
                <c:pt idx="3706">
                  <c:v>51</c:v>
                </c:pt>
                <c:pt idx="3707">
                  <c:v>36</c:v>
                </c:pt>
                <c:pt idx="3708">
                  <c:v>46</c:v>
                </c:pt>
                <c:pt idx="3709">
                  <c:v>39</c:v>
                </c:pt>
                <c:pt idx="3710">
                  <c:v>42</c:v>
                </c:pt>
                <c:pt idx="3711">
                  <c:v>45</c:v>
                </c:pt>
                <c:pt idx="3712">
                  <c:v>52</c:v>
                </c:pt>
                <c:pt idx="3713">
                  <c:v>46</c:v>
                </c:pt>
                <c:pt idx="3714">
                  <c:v>49</c:v>
                </c:pt>
                <c:pt idx="3715">
                  <c:v>46</c:v>
                </c:pt>
                <c:pt idx="3716">
                  <c:v>50</c:v>
                </c:pt>
                <c:pt idx="3717">
                  <c:v>62</c:v>
                </c:pt>
                <c:pt idx="3718">
                  <c:v>58</c:v>
                </c:pt>
                <c:pt idx="3719">
                  <c:v>46</c:v>
                </c:pt>
                <c:pt idx="3720">
                  <c:v>41</c:v>
                </c:pt>
                <c:pt idx="3721">
                  <c:v>48</c:v>
                </c:pt>
                <c:pt idx="3722">
                  <c:v>47</c:v>
                </c:pt>
                <c:pt idx="3723">
                  <c:v>48</c:v>
                </c:pt>
                <c:pt idx="3724">
                  <c:v>44</c:v>
                </c:pt>
                <c:pt idx="3725">
                  <c:v>39</c:v>
                </c:pt>
                <c:pt idx="3726">
                  <c:v>41</c:v>
                </c:pt>
                <c:pt idx="3727">
                  <c:v>34</c:v>
                </c:pt>
                <c:pt idx="3728">
                  <c:v>36</c:v>
                </c:pt>
                <c:pt idx="3729">
                  <c:v>43</c:v>
                </c:pt>
                <c:pt idx="3730">
                  <c:v>34</c:v>
                </c:pt>
                <c:pt idx="3731">
                  <c:v>29</c:v>
                </c:pt>
                <c:pt idx="3732">
                  <c:v>36</c:v>
                </c:pt>
                <c:pt idx="3733">
                  <c:v>37</c:v>
                </c:pt>
                <c:pt idx="3734">
                  <c:v>29</c:v>
                </c:pt>
                <c:pt idx="3735">
                  <c:v>22</c:v>
                </c:pt>
                <c:pt idx="3736">
                  <c:v>20</c:v>
                </c:pt>
                <c:pt idx="3737">
                  <c:v>21</c:v>
                </c:pt>
                <c:pt idx="3738">
                  <c:v>19</c:v>
                </c:pt>
                <c:pt idx="3739">
                  <c:v>20</c:v>
                </c:pt>
                <c:pt idx="3740">
                  <c:v>16</c:v>
                </c:pt>
                <c:pt idx="3741">
                  <c:v>18</c:v>
                </c:pt>
                <c:pt idx="3742">
                  <c:v>22</c:v>
                </c:pt>
                <c:pt idx="3743">
                  <c:v>17</c:v>
                </c:pt>
                <c:pt idx="3744">
                  <c:v>19</c:v>
                </c:pt>
                <c:pt idx="3745">
                  <c:v>11</c:v>
                </c:pt>
                <c:pt idx="3746">
                  <c:v>12</c:v>
                </c:pt>
                <c:pt idx="3747">
                  <c:v>15</c:v>
                </c:pt>
                <c:pt idx="3748">
                  <c:v>8</c:v>
                </c:pt>
                <c:pt idx="3749">
                  <c:v>15</c:v>
                </c:pt>
                <c:pt idx="3750">
                  <c:v>15</c:v>
                </c:pt>
                <c:pt idx="3751">
                  <c:v>19</c:v>
                </c:pt>
                <c:pt idx="3752">
                  <c:v>17</c:v>
                </c:pt>
                <c:pt idx="3753">
                  <c:v>16</c:v>
                </c:pt>
                <c:pt idx="3754">
                  <c:v>8</c:v>
                </c:pt>
                <c:pt idx="3755">
                  <c:v>6</c:v>
                </c:pt>
                <c:pt idx="3756">
                  <c:v>10</c:v>
                </c:pt>
                <c:pt idx="3757">
                  <c:v>14</c:v>
                </c:pt>
                <c:pt idx="3758">
                  <c:v>15</c:v>
                </c:pt>
                <c:pt idx="3759">
                  <c:v>11</c:v>
                </c:pt>
                <c:pt idx="3760">
                  <c:v>16</c:v>
                </c:pt>
                <c:pt idx="3761">
                  <c:v>11</c:v>
                </c:pt>
                <c:pt idx="3762">
                  <c:v>14</c:v>
                </c:pt>
                <c:pt idx="3763">
                  <c:v>12</c:v>
                </c:pt>
                <c:pt idx="3764">
                  <c:v>15</c:v>
                </c:pt>
                <c:pt idx="3765">
                  <c:v>11</c:v>
                </c:pt>
                <c:pt idx="3766">
                  <c:v>7</c:v>
                </c:pt>
                <c:pt idx="3767">
                  <c:v>6</c:v>
                </c:pt>
                <c:pt idx="3768">
                  <c:v>14</c:v>
                </c:pt>
                <c:pt idx="3769">
                  <c:v>10</c:v>
                </c:pt>
                <c:pt idx="3770">
                  <c:v>7</c:v>
                </c:pt>
                <c:pt idx="3771">
                  <c:v>16</c:v>
                </c:pt>
                <c:pt idx="3772">
                  <c:v>15</c:v>
                </c:pt>
                <c:pt idx="3773">
                  <c:v>18</c:v>
                </c:pt>
                <c:pt idx="3774">
                  <c:v>15</c:v>
                </c:pt>
                <c:pt idx="3775">
                  <c:v>6</c:v>
                </c:pt>
                <c:pt idx="3776">
                  <c:v>11</c:v>
                </c:pt>
                <c:pt idx="3777">
                  <c:v>15</c:v>
                </c:pt>
                <c:pt idx="3778">
                  <c:v>17</c:v>
                </c:pt>
                <c:pt idx="3779">
                  <c:v>14</c:v>
                </c:pt>
                <c:pt idx="3780">
                  <c:v>8</c:v>
                </c:pt>
                <c:pt idx="3781">
                  <c:v>9</c:v>
                </c:pt>
                <c:pt idx="3782">
                  <c:v>10</c:v>
                </c:pt>
                <c:pt idx="3783">
                  <c:v>7</c:v>
                </c:pt>
                <c:pt idx="3784">
                  <c:v>12</c:v>
                </c:pt>
                <c:pt idx="3785">
                  <c:v>16</c:v>
                </c:pt>
                <c:pt idx="3786">
                  <c:v>15</c:v>
                </c:pt>
                <c:pt idx="3787">
                  <c:v>17</c:v>
                </c:pt>
                <c:pt idx="3788">
                  <c:v>14</c:v>
                </c:pt>
                <c:pt idx="3789">
                  <c:v>14</c:v>
                </c:pt>
                <c:pt idx="3790">
                  <c:v>17</c:v>
                </c:pt>
                <c:pt idx="3791">
                  <c:v>12</c:v>
                </c:pt>
                <c:pt idx="3792">
                  <c:v>12</c:v>
                </c:pt>
                <c:pt idx="3793">
                  <c:v>17</c:v>
                </c:pt>
                <c:pt idx="3794">
                  <c:v>15</c:v>
                </c:pt>
                <c:pt idx="3795">
                  <c:v>15</c:v>
                </c:pt>
                <c:pt idx="3796">
                  <c:v>11</c:v>
                </c:pt>
                <c:pt idx="3797">
                  <c:v>13</c:v>
                </c:pt>
                <c:pt idx="3798">
                  <c:v>14</c:v>
                </c:pt>
                <c:pt idx="3799">
                  <c:v>13</c:v>
                </c:pt>
                <c:pt idx="3800">
                  <c:v>12</c:v>
                </c:pt>
                <c:pt idx="3801">
                  <c:v>15</c:v>
                </c:pt>
                <c:pt idx="3802">
                  <c:v>13</c:v>
                </c:pt>
                <c:pt idx="3803">
                  <c:v>17</c:v>
                </c:pt>
                <c:pt idx="3804">
                  <c:v>12</c:v>
                </c:pt>
                <c:pt idx="3805">
                  <c:v>8</c:v>
                </c:pt>
                <c:pt idx="3806">
                  <c:v>11</c:v>
                </c:pt>
                <c:pt idx="3807">
                  <c:v>14</c:v>
                </c:pt>
                <c:pt idx="3808">
                  <c:v>13</c:v>
                </c:pt>
                <c:pt idx="3809">
                  <c:v>10</c:v>
                </c:pt>
                <c:pt idx="3810">
                  <c:v>14</c:v>
                </c:pt>
                <c:pt idx="3811">
                  <c:v>17</c:v>
                </c:pt>
                <c:pt idx="3812">
                  <c:v>12</c:v>
                </c:pt>
                <c:pt idx="3813">
                  <c:v>7</c:v>
                </c:pt>
                <c:pt idx="3814">
                  <c:v>9</c:v>
                </c:pt>
                <c:pt idx="3815">
                  <c:v>16</c:v>
                </c:pt>
                <c:pt idx="3816">
                  <c:v>11</c:v>
                </c:pt>
                <c:pt idx="3817">
                  <c:v>12</c:v>
                </c:pt>
                <c:pt idx="3818">
                  <c:v>14</c:v>
                </c:pt>
                <c:pt idx="3819">
                  <c:v>21</c:v>
                </c:pt>
                <c:pt idx="3820">
                  <c:v>15</c:v>
                </c:pt>
                <c:pt idx="3821">
                  <c:v>11</c:v>
                </c:pt>
                <c:pt idx="3822">
                  <c:v>7</c:v>
                </c:pt>
                <c:pt idx="3823">
                  <c:v>16</c:v>
                </c:pt>
                <c:pt idx="3824">
                  <c:v>16</c:v>
                </c:pt>
                <c:pt idx="3825">
                  <c:v>15</c:v>
                </c:pt>
                <c:pt idx="3826">
                  <c:v>17</c:v>
                </c:pt>
                <c:pt idx="3827">
                  <c:v>13</c:v>
                </c:pt>
                <c:pt idx="3828">
                  <c:v>10</c:v>
                </c:pt>
                <c:pt idx="3829">
                  <c:v>15</c:v>
                </c:pt>
                <c:pt idx="3830">
                  <c:v>12</c:v>
                </c:pt>
                <c:pt idx="3831">
                  <c:v>13</c:v>
                </c:pt>
                <c:pt idx="3832">
                  <c:v>15</c:v>
                </c:pt>
                <c:pt idx="3833">
                  <c:v>15</c:v>
                </c:pt>
                <c:pt idx="3834">
                  <c:v>15</c:v>
                </c:pt>
                <c:pt idx="3835">
                  <c:v>15</c:v>
                </c:pt>
                <c:pt idx="3836">
                  <c:v>10</c:v>
                </c:pt>
                <c:pt idx="3837">
                  <c:v>13</c:v>
                </c:pt>
                <c:pt idx="3838">
                  <c:v>14</c:v>
                </c:pt>
                <c:pt idx="3839">
                  <c:v>16</c:v>
                </c:pt>
                <c:pt idx="3840">
                  <c:v>15</c:v>
                </c:pt>
                <c:pt idx="3841">
                  <c:v>11</c:v>
                </c:pt>
                <c:pt idx="3842">
                  <c:v>12</c:v>
                </c:pt>
                <c:pt idx="3843">
                  <c:v>15</c:v>
                </c:pt>
                <c:pt idx="3844">
                  <c:v>10</c:v>
                </c:pt>
                <c:pt idx="3845">
                  <c:v>8</c:v>
                </c:pt>
                <c:pt idx="3846">
                  <c:v>9</c:v>
                </c:pt>
                <c:pt idx="3847">
                  <c:v>11</c:v>
                </c:pt>
                <c:pt idx="3848">
                  <c:v>9</c:v>
                </c:pt>
                <c:pt idx="3849">
                  <c:v>10</c:v>
                </c:pt>
                <c:pt idx="3850">
                  <c:v>16</c:v>
                </c:pt>
                <c:pt idx="3851">
                  <c:v>14</c:v>
                </c:pt>
                <c:pt idx="3852">
                  <c:v>10</c:v>
                </c:pt>
                <c:pt idx="3853">
                  <c:v>12</c:v>
                </c:pt>
                <c:pt idx="3854">
                  <c:v>15</c:v>
                </c:pt>
                <c:pt idx="3855">
                  <c:v>13</c:v>
                </c:pt>
                <c:pt idx="3856">
                  <c:v>10</c:v>
                </c:pt>
                <c:pt idx="3857">
                  <c:v>10</c:v>
                </c:pt>
                <c:pt idx="3858">
                  <c:v>10</c:v>
                </c:pt>
                <c:pt idx="3859">
                  <c:v>11</c:v>
                </c:pt>
                <c:pt idx="3860">
                  <c:v>10</c:v>
                </c:pt>
                <c:pt idx="3861">
                  <c:v>19</c:v>
                </c:pt>
                <c:pt idx="3862">
                  <c:v>15</c:v>
                </c:pt>
                <c:pt idx="3863">
                  <c:v>13</c:v>
                </c:pt>
                <c:pt idx="3864">
                  <c:v>14</c:v>
                </c:pt>
                <c:pt idx="3865">
                  <c:v>15</c:v>
                </c:pt>
                <c:pt idx="3866">
                  <c:v>14</c:v>
                </c:pt>
                <c:pt idx="3867">
                  <c:v>16</c:v>
                </c:pt>
                <c:pt idx="3868">
                  <c:v>15</c:v>
                </c:pt>
                <c:pt idx="3869">
                  <c:v>11</c:v>
                </c:pt>
                <c:pt idx="3870">
                  <c:v>8</c:v>
                </c:pt>
                <c:pt idx="3871">
                  <c:v>13</c:v>
                </c:pt>
                <c:pt idx="3872">
                  <c:v>19</c:v>
                </c:pt>
                <c:pt idx="3873">
                  <c:v>11</c:v>
                </c:pt>
                <c:pt idx="3874">
                  <c:v>18</c:v>
                </c:pt>
                <c:pt idx="3875">
                  <c:v>16</c:v>
                </c:pt>
                <c:pt idx="3876">
                  <c:v>12</c:v>
                </c:pt>
                <c:pt idx="3877">
                  <c:v>11</c:v>
                </c:pt>
                <c:pt idx="3878">
                  <c:v>21</c:v>
                </c:pt>
                <c:pt idx="3879">
                  <c:v>7</c:v>
                </c:pt>
                <c:pt idx="3880">
                  <c:v>8</c:v>
                </c:pt>
                <c:pt idx="3881">
                  <c:v>10</c:v>
                </c:pt>
                <c:pt idx="3882">
                  <c:v>17</c:v>
                </c:pt>
                <c:pt idx="3883">
                  <c:v>12</c:v>
                </c:pt>
                <c:pt idx="3884">
                  <c:v>16</c:v>
                </c:pt>
                <c:pt idx="3885">
                  <c:v>9</c:v>
                </c:pt>
                <c:pt idx="3886">
                  <c:v>9</c:v>
                </c:pt>
                <c:pt idx="3887">
                  <c:v>10</c:v>
                </c:pt>
                <c:pt idx="3888">
                  <c:v>10</c:v>
                </c:pt>
                <c:pt idx="3889">
                  <c:v>14</c:v>
                </c:pt>
                <c:pt idx="3890">
                  <c:v>20</c:v>
                </c:pt>
                <c:pt idx="3891">
                  <c:v>11</c:v>
                </c:pt>
                <c:pt idx="3892">
                  <c:v>18</c:v>
                </c:pt>
                <c:pt idx="3893">
                  <c:v>12</c:v>
                </c:pt>
                <c:pt idx="3894">
                  <c:v>16</c:v>
                </c:pt>
                <c:pt idx="3895">
                  <c:v>16</c:v>
                </c:pt>
                <c:pt idx="3896">
                  <c:v>14</c:v>
                </c:pt>
                <c:pt idx="3897">
                  <c:v>10</c:v>
                </c:pt>
                <c:pt idx="3898">
                  <c:v>10</c:v>
                </c:pt>
                <c:pt idx="3899">
                  <c:v>11</c:v>
                </c:pt>
                <c:pt idx="3900">
                  <c:v>16</c:v>
                </c:pt>
                <c:pt idx="3901">
                  <c:v>13</c:v>
                </c:pt>
                <c:pt idx="3902">
                  <c:v>14</c:v>
                </c:pt>
                <c:pt idx="3903">
                  <c:v>16</c:v>
                </c:pt>
                <c:pt idx="3904">
                  <c:v>12</c:v>
                </c:pt>
                <c:pt idx="3905">
                  <c:v>9</c:v>
                </c:pt>
                <c:pt idx="3906">
                  <c:v>14</c:v>
                </c:pt>
                <c:pt idx="3907">
                  <c:v>18</c:v>
                </c:pt>
                <c:pt idx="3908">
                  <c:v>13</c:v>
                </c:pt>
                <c:pt idx="3909">
                  <c:v>10</c:v>
                </c:pt>
                <c:pt idx="3910">
                  <c:v>15</c:v>
                </c:pt>
                <c:pt idx="3911">
                  <c:v>13</c:v>
                </c:pt>
                <c:pt idx="3912">
                  <c:v>8</c:v>
                </c:pt>
                <c:pt idx="3913">
                  <c:v>8</c:v>
                </c:pt>
                <c:pt idx="3914">
                  <c:v>12</c:v>
                </c:pt>
                <c:pt idx="3915">
                  <c:v>17</c:v>
                </c:pt>
                <c:pt idx="3916">
                  <c:v>19</c:v>
                </c:pt>
                <c:pt idx="3917">
                  <c:v>16</c:v>
                </c:pt>
                <c:pt idx="3918">
                  <c:v>16</c:v>
                </c:pt>
                <c:pt idx="3919">
                  <c:v>11</c:v>
                </c:pt>
                <c:pt idx="3920">
                  <c:v>14</c:v>
                </c:pt>
                <c:pt idx="3921">
                  <c:v>18</c:v>
                </c:pt>
                <c:pt idx="3922">
                  <c:v>12</c:v>
                </c:pt>
                <c:pt idx="3923">
                  <c:v>11</c:v>
                </c:pt>
                <c:pt idx="3924">
                  <c:v>8</c:v>
                </c:pt>
                <c:pt idx="3925">
                  <c:v>19</c:v>
                </c:pt>
                <c:pt idx="3926">
                  <c:v>12</c:v>
                </c:pt>
                <c:pt idx="3927">
                  <c:v>16</c:v>
                </c:pt>
                <c:pt idx="3928">
                  <c:v>11</c:v>
                </c:pt>
                <c:pt idx="3929">
                  <c:v>12</c:v>
                </c:pt>
                <c:pt idx="3930">
                  <c:v>20</c:v>
                </c:pt>
                <c:pt idx="3931">
                  <c:v>18</c:v>
                </c:pt>
                <c:pt idx="3932">
                  <c:v>9</c:v>
                </c:pt>
                <c:pt idx="3933">
                  <c:v>5</c:v>
                </c:pt>
                <c:pt idx="3934">
                  <c:v>14</c:v>
                </c:pt>
                <c:pt idx="3935">
                  <c:v>15</c:v>
                </c:pt>
                <c:pt idx="3936">
                  <c:v>15</c:v>
                </c:pt>
                <c:pt idx="3937">
                  <c:v>17</c:v>
                </c:pt>
                <c:pt idx="3938">
                  <c:v>21</c:v>
                </c:pt>
                <c:pt idx="3939">
                  <c:v>14</c:v>
                </c:pt>
                <c:pt idx="3940">
                  <c:v>9</c:v>
                </c:pt>
                <c:pt idx="3941">
                  <c:v>18</c:v>
                </c:pt>
                <c:pt idx="3942">
                  <c:v>17</c:v>
                </c:pt>
                <c:pt idx="3943">
                  <c:v>12</c:v>
                </c:pt>
                <c:pt idx="3944">
                  <c:v>16</c:v>
                </c:pt>
                <c:pt idx="3945">
                  <c:v>15</c:v>
                </c:pt>
                <c:pt idx="3946">
                  <c:v>16</c:v>
                </c:pt>
                <c:pt idx="3947">
                  <c:v>11</c:v>
                </c:pt>
                <c:pt idx="3948">
                  <c:v>13</c:v>
                </c:pt>
                <c:pt idx="3949">
                  <c:v>15</c:v>
                </c:pt>
                <c:pt idx="3950">
                  <c:v>17</c:v>
                </c:pt>
                <c:pt idx="3951">
                  <c:v>17</c:v>
                </c:pt>
                <c:pt idx="3952">
                  <c:v>18</c:v>
                </c:pt>
                <c:pt idx="3953">
                  <c:v>13</c:v>
                </c:pt>
                <c:pt idx="3954">
                  <c:v>14</c:v>
                </c:pt>
                <c:pt idx="3955">
                  <c:v>17</c:v>
                </c:pt>
                <c:pt idx="3956">
                  <c:v>17</c:v>
                </c:pt>
                <c:pt idx="3957">
                  <c:v>13</c:v>
                </c:pt>
                <c:pt idx="3958">
                  <c:v>13</c:v>
                </c:pt>
                <c:pt idx="3959">
                  <c:v>19</c:v>
                </c:pt>
                <c:pt idx="3960">
                  <c:v>17</c:v>
                </c:pt>
                <c:pt idx="3961">
                  <c:v>15</c:v>
                </c:pt>
                <c:pt idx="3962">
                  <c:v>14</c:v>
                </c:pt>
                <c:pt idx="3963">
                  <c:v>13</c:v>
                </c:pt>
                <c:pt idx="3964">
                  <c:v>13</c:v>
                </c:pt>
                <c:pt idx="3965">
                  <c:v>14</c:v>
                </c:pt>
                <c:pt idx="3966">
                  <c:v>15</c:v>
                </c:pt>
                <c:pt idx="3967">
                  <c:v>11</c:v>
                </c:pt>
                <c:pt idx="3968">
                  <c:v>13</c:v>
                </c:pt>
                <c:pt idx="3969">
                  <c:v>12</c:v>
                </c:pt>
                <c:pt idx="3970">
                  <c:v>13</c:v>
                </c:pt>
                <c:pt idx="3971">
                  <c:v>12</c:v>
                </c:pt>
                <c:pt idx="3972">
                  <c:v>16</c:v>
                </c:pt>
                <c:pt idx="3973">
                  <c:v>21</c:v>
                </c:pt>
                <c:pt idx="3974">
                  <c:v>16</c:v>
                </c:pt>
                <c:pt idx="3975">
                  <c:v>15</c:v>
                </c:pt>
                <c:pt idx="3976">
                  <c:v>16</c:v>
                </c:pt>
                <c:pt idx="3977">
                  <c:v>17</c:v>
                </c:pt>
                <c:pt idx="3978">
                  <c:v>15</c:v>
                </c:pt>
                <c:pt idx="3979">
                  <c:v>12</c:v>
                </c:pt>
                <c:pt idx="3980">
                  <c:v>16</c:v>
                </c:pt>
                <c:pt idx="3981">
                  <c:v>17</c:v>
                </c:pt>
                <c:pt idx="3982">
                  <c:v>20</c:v>
                </c:pt>
                <c:pt idx="3983">
                  <c:v>11</c:v>
                </c:pt>
                <c:pt idx="3984">
                  <c:v>10</c:v>
                </c:pt>
                <c:pt idx="3985">
                  <c:v>17</c:v>
                </c:pt>
                <c:pt idx="3986">
                  <c:v>21</c:v>
                </c:pt>
                <c:pt idx="3987">
                  <c:v>18</c:v>
                </c:pt>
                <c:pt idx="3988">
                  <c:v>12</c:v>
                </c:pt>
                <c:pt idx="3989">
                  <c:v>9</c:v>
                </c:pt>
                <c:pt idx="3990">
                  <c:v>7</c:v>
                </c:pt>
                <c:pt idx="3991">
                  <c:v>12</c:v>
                </c:pt>
                <c:pt idx="3992">
                  <c:v>8</c:v>
                </c:pt>
                <c:pt idx="3993">
                  <c:v>16</c:v>
                </c:pt>
                <c:pt idx="3994">
                  <c:v>15</c:v>
                </c:pt>
                <c:pt idx="3995">
                  <c:v>17</c:v>
                </c:pt>
                <c:pt idx="3996">
                  <c:v>9</c:v>
                </c:pt>
                <c:pt idx="3997">
                  <c:v>11</c:v>
                </c:pt>
                <c:pt idx="3998">
                  <c:v>14</c:v>
                </c:pt>
                <c:pt idx="3999">
                  <c:v>15</c:v>
                </c:pt>
                <c:pt idx="4000">
                  <c:v>11</c:v>
                </c:pt>
                <c:pt idx="4001">
                  <c:v>15</c:v>
                </c:pt>
                <c:pt idx="4002">
                  <c:v>11</c:v>
                </c:pt>
                <c:pt idx="4003">
                  <c:v>16</c:v>
                </c:pt>
                <c:pt idx="4004">
                  <c:v>15</c:v>
                </c:pt>
                <c:pt idx="4005">
                  <c:v>17</c:v>
                </c:pt>
                <c:pt idx="4006">
                  <c:v>10</c:v>
                </c:pt>
                <c:pt idx="4007">
                  <c:v>11</c:v>
                </c:pt>
                <c:pt idx="4008">
                  <c:v>11</c:v>
                </c:pt>
                <c:pt idx="4009">
                  <c:v>15</c:v>
                </c:pt>
                <c:pt idx="4010">
                  <c:v>14</c:v>
                </c:pt>
                <c:pt idx="4011">
                  <c:v>11</c:v>
                </c:pt>
                <c:pt idx="4012">
                  <c:v>13</c:v>
                </c:pt>
                <c:pt idx="4013">
                  <c:v>15</c:v>
                </c:pt>
                <c:pt idx="4014">
                  <c:v>11</c:v>
                </c:pt>
                <c:pt idx="4015">
                  <c:v>12</c:v>
                </c:pt>
                <c:pt idx="4016">
                  <c:v>11</c:v>
                </c:pt>
                <c:pt idx="4017">
                  <c:v>13</c:v>
                </c:pt>
                <c:pt idx="4018">
                  <c:v>13</c:v>
                </c:pt>
                <c:pt idx="4019">
                  <c:v>15</c:v>
                </c:pt>
                <c:pt idx="4020">
                  <c:v>13</c:v>
                </c:pt>
                <c:pt idx="4021">
                  <c:v>15</c:v>
                </c:pt>
                <c:pt idx="4022">
                  <c:v>17</c:v>
                </c:pt>
                <c:pt idx="4023">
                  <c:v>22</c:v>
                </c:pt>
                <c:pt idx="4024">
                  <c:v>19</c:v>
                </c:pt>
                <c:pt idx="4025">
                  <c:v>16</c:v>
                </c:pt>
                <c:pt idx="4026">
                  <c:v>18</c:v>
                </c:pt>
                <c:pt idx="4027">
                  <c:v>21</c:v>
                </c:pt>
                <c:pt idx="4028">
                  <c:v>19</c:v>
                </c:pt>
                <c:pt idx="4029">
                  <c:v>14</c:v>
                </c:pt>
                <c:pt idx="4030">
                  <c:v>12</c:v>
                </c:pt>
                <c:pt idx="4031">
                  <c:v>16</c:v>
                </c:pt>
                <c:pt idx="4032">
                  <c:v>17</c:v>
                </c:pt>
                <c:pt idx="4033">
                  <c:v>16</c:v>
                </c:pt>
                <c:pt idx="4034">
                  <c:v>16</c:v>
                </c:pt>
                <c:pt idx="4035">
                  <c:v>19</c:v>
                </c:pt>
                <c:pt idx="4036">
                  <c:v>16</c:v>
                </c:pt>
                <c:pt idx="4037">
                  <c:v>7</c:v>
                </c:pt>
                <c:pt idx="4038">
                  <c:v>9</c:v>
                </c:pt>
                <c:pt idx="4039">
                  <c:v>9</c:v>
                </c:pt>
                <c:pt idx="4040">
                  <c:v>16</c:v>
                </c:pt>
                <c:pt idx="4041">
                  <c:v>18</c:v>
                </c:pt>
                <c:pt idx="4042">
                  <c:v>16</c:v>
                </c:pt>
                <c:pt idx="4043">
                  <c:v>11</c:v>
                </c:pt>
                <c:pt idx="4044">
                  <c:v>19</c:v>
                </c:pt>
                <c:pt idx="4045">
                  <c:v>11</c:v>
                </c:pt>
                <c:pt idx="4046">
                  <c:v>27</c:v>
                </c:pt>
                <c:pt idx="4047">
                  <c:v>20</c:v>
                </c:pt>
                <c:pt idx="4048">
                  <c:v>20</c:v>
                </c:pt>
                <c:pt idx="4049">
                  <c:v>14</c:v>
                </c:pt>
                <c:pt idx="4050">
                  <c:v>20</c:v>
                </c:pt>
                <c:pt idx="4051">
                  <c:v>12</c:v>
                </c:pt>
                <c:pt idx="4052">
                  <c:v>15</c:v>
                </c:pt>
                <c:pt idx="4053">
                  <c:v>11</c:v>
                </c:pt>
                <c:pt idx="4054">
                  <c:v>21</c:v>
                </c:pt>
                <c:pt idx="4055">
                  <c:v>17</c:v>
                </c:pt>
                <c:pt idx="4056">
                  <c:v>12</c:v>
                </c:pt>
                <c:pt idx="4057">
                  <c:v>10</c:v>
                </c:pt>
                <c:pt idx="4058">
                  <c:v>12</c:v>
                </c:pt>
                <c:pt idx="4059">
                  <c:v>18</c:v>
                </c:pt>
                <c:pt idx="4060">
                  <c:v>12</c:v>
                </c:pt>
                <c:pt idx="4061">
                  <c:v>15</c:v>
                </c:pt>
                <c:pt idx="4062">
                  <c:v>16</c:v>
                </c:pt>
                <c:pt idx="4063">
                  <c:v>19</c:v>
                </c:pt>
                <c:pt idx="4064">
                  <c:v>20</c:v>
                </c:pt>
                <c:pt idx="4065">
                  <c:v>29</c:v>
                </c:pt>
                <c:pt idx="4066">
                  <c:v>16</c:v>
                </c:pt>
                <c:pt idx="4067">
                  <c:v>21</c:v>
                </c:pt>
                <c:pt idx="4068">
                  <c:v>24</c:v>
                </c:pt>
                <c:pt idx="4069">
                  <c:v>28</c:v>
                </c:pt>
                <c:pt idx="4070">
                  <c:v>24</c:v>
                </c:pt>
                <c:pt idx="4071">
                  <c:v>24</c:v>
                </c:pt>
                <c:pt idx="4072">
                  <c:v>26</c:v>
                </c:pt>
                <c:pt idx="4073">
                  <c:v>29</c:v>
                </c:pt>
                <c:pt idx="4074">
                  <c:v>24</c:v>
                </c:pt>
                <c:pt idx="4075">
                  <c:v>23</c:v>
                </c:pt>
                <c:pt idx="4076">
                  <c:v>24</c:v>
                </c:pt>
                <c:pt idx="4077">
                  <c:v>36</c:v>
                </c:pt>
                <c:pt idx="4078">
                  <c:v>51</c:v>
                </c:pt>
                <c:pt idx="4079">
                  <c:v>52</c:v>
                </c:pt>
                <c:pt idx="4080">
                  <c:v>64</c:v>
                </c:pt>
                <c:pt idx="4081">
                  <c:v>82</c:v>
                </c:pt>
                <c:pt idx="4082">
                  <c:v>96</c:v>
                </c:pt>
                <c:pt idx="4083">
                  <c:v>94</c:v>
                </c:pt>
                <c:pt idx="4084">
                  <c:v>95</c:v>
                </c:pt>
                <c:pt idx="4085">
                  <c:v>95</c:v>
                </c:pt>
                <c:pt idx="4086">
                  <c:v>99</c:v>
                </c:pt>
                <c:pt idx="4087">
                  <c:v>93</c:v>
                </c:pt>
                <c:pt idx="4088">
                  <c:v>112</c:v>
                </c:pt>
                <c:pt idx="4089">
                  <c:v>118</c:v>
                </c:pt>
                <c:pt idx="4090">
                  <c:v>103</c:v>
                </c:pt>
                <c:pt idx="4091">
                  <c:v>119</c:v>
                </c:pt>
                <c:pt idx="4092">
                  <c:v>99</c:v>
                </c:pt>
                <c:pt idx="4093">
                  <c:v>86</c:v>
                </c:pt>
                <c:pt idx="4094">
                  <c:v>95</c:v>
                </c:pt>
                <c:pt idx="4095">
                  <c:v>90</c:v>
                </c:pt>
                <c:pt idx="4096">
                  <c:v>81</c:v>
                </c:pt>
                <c:pt idx="4097">
                  <c:v>85</c:v>
                </c:pt>
                <c:pt idx="4098">
                  <c:v>70</c:v>
                </c:pt>
                <c:pt idx="4099">
                  <c:v>52</c:v>
                </c:pt>
                <c:pt idx="4100">
                  <c:v>72</c:v>
                </c:pt>
                <c:pt idx="4101">
                  <c:v>85</c:v>
                </c:pt>
                <c:pt idx="4102">
                  <c:v>74</c:v>
                </c:pt>
                <c:pt idx="4103">
                  <c:v>84</c:v>
                </c:pt>
                <c:pt idx="4104">
                  <c:v>62</c:v>
                </c:pt>
                <c:pt idx="4105">
                  <c:v>64</c:v>
                </c:pt>
                <c:pt idx="4106">
                  <c:v>58</c:v>
                </c:pt>
                <c:pt idx="4107">
                  <c:v>56</c:v>
                </c:pt>
                <c:pt idx="4108">
                  <c:v>45</c:v>
                </c:pt>
                <c:pt idx="4109">
                  <c:v>56</c:v>
                </c:pt>
                <c:pt idx="4110">
                  <c:v>40</c:v>
                </c:pt>
                <c:pt idx="4111">
                  <c:v>32</c:v>
                </c:pt>
                <c:pt idx="4112">
                  <c:v>35</c:v>
                </c:pt>
                <c:pt idx="4113">
                  <c:v>26</c:v>
                </c:pt>
                <c:pt idx="4114">
                  <c:v>32</c:v>
                </c:pt>
                <c:pt idx="4115">
                  <c:v>19</c:v>
                </c:pt>
                <c:pt idx="4116">
                  <c:v>17</c:v>
                </c:pt>
                <c:pt idx="4117">
                  <c:v>23</c:v>
                </c:pt>
                <c:pt idx="4118">
                  <c:v>21</c:v>
                </c:pt>
                <c:pt idx="4119">
                  <c:v>24</c:v>
                </c:pt>
                <c:pt idx="4120">
                  <c:v>21</c:v>
                </c:pt>
                <c:pt idx="4121">
                  <c:v>27</c:v>
                </c:pt>
                <c:pt idx="4122">
                  <c:v>21</c:v>
                </c:pt>
                <c:pt idx="4123">
                  <c:v>13</c:v>
                </c:pt>
                <c:pt idx="4124">
                  <c:v>15</c:v>
                </c:pt>
                <c:pt idx="4125">
                  <c:v>13</c:v>
                </c:pt>
                <c:pt idx="4126">
                  <c:v>17</c:v>
                </c:pt>
                <c:pt idx="4127">
                  <c:v>15</c:v>
                </c:pt>
                <c:pt idx="4128">
                  <c:v>13</c:v>
                </c:pt>
                <c:pt idx="4129">
                  <c:v>19</c:v>
                </c:pt>
                <c:pt idx="4130">
                  <c:v>13</c:v>
                </c:pt>
                <c:pt idx="4131">
                  <c:v>13</c:v>
                </c:pt>
                <c:pt idx="4132">
                  <c:v>10</c:v>
                </c:pt>
                <c:pt idx="4133">
                  <c:v>15</c:v>
                </c:pt>
                <c:pt idx="4134">
                  <c:v>15</c:v>
                </c:pt>
                <c:pt idx="4135">
                  <c:v>8</c:v>
                </c:pt>
                <c:pt idx="4136">
                  <c:v>12</c:v>
                </c:pt>
                <c:pt idx="4137">
                  <c:v>15</c:v>
                </c:pt>
                <c:pt idx="4138">
                  <c:v>16</c:v>
                </c:pt>
                <c:pt idx="4139">
                  <c:v>16</c:v>
                </c:pt>
                <c:pt idx="4140">
                  <c:v>18</c:v>
                </c:pt>
                <c:pt idx="4141">
                  <c:v>20</c:v>
                </c:pt>
                <c:pt idx="4142">
                  <c:v>15</c:v>
                </c:pt>
                <c:pt idx="4143">
                  <c:v>14</c:v>
                </c:pt>
                <c:pt idx="4144">
                  <c:v>16</c:v>
                </c:pt>
                <c:pt idx="4145">
                  <c:v>12</c:v>
                </c:pt>
                <c:pt idx="4146">
                  <c:v>11</c:v>
                </c:pt>
                <c:pt idx="4147">
                  <c:v>10</c:v>
                </c:pt>
                <c:pt idx="4148">
                  <c:v>15</c:v>
                </c:pt>
                <c:pt idx="4149">
                  <c:v>16</c:v>
                </c:pt>
                <c:pt idx="4150">
                  <c:v>18</c:v>
                </c:pt>
                <c:pt idx="4151">
                  <c:v>16</c:v>
                </c:pt>
                <c:pt idx="4152">
                  <c:v>15</c:v>
                </c:pt>
                <c:pt idx="4153">
                  <c:v>16</c:v>
                </c:pt>
                <c:pt idx="4154">
                  <c:v>12</c:v>
                </c:pt>
                <c:pt idx="4155">
                  <c:v>11</c:v>
                </c:pt>
                <c:pt idx="4156">
                  <c:v>17</c:v>
                </c:pt>
                <c:pt idx="4157">
                  <c:v>20</c:v>
                </c:pt>
                <c:pt idx="4158">
                  <c:v>15</c:v>
                </c:pt>
                <c:pt idx="4159">
                  <c:v>17</c:v>
                </c:pt>
                <c:pt idx="4160">
                  <c:v>13</c:v>
                </c:pt>
                <c:pt idx="4161">
                  <c:v>15</c:v>
                </c:pt>
                <c:pt idx="4162">
                  <c:v>17</c:v>
                </c:pt>
                <c:pt idx="4163">
                  <c:v>9</c:v>
                </c:pt>
                <c:pt idx="4164">
                  <c:v>18</c:v>
                </c:pt>
                <c:pt idx="4165">
                  <c:v>17</c:v>
                </c:pt>
                <c:pt idx="4166">
                  <c:v>18</c:v>
                </c:pt>
                <c:pt idx="4167">
                  <c:v>20</c:v>
                </c:pt>
                <c:pt idx="4168">
                  <c:v>23</c:v>
                </c:pt>
                <c:pt idx="4169">
                  <c:v>11</c:v>
                </c:pt>
                <c:pt idx="4170">
                  <c:v>11</c:v>
                </c:pt>
                <c:pt idx="4171">
                  <c:v>15</c:v>
                </c:pt>
                <c:pt idx="4172">
                  <c:v>11</c:v>
                </c:pt>
                <c:pt idx="4173">
                  <c:v>17</c:v>
                </c:pt>
                <c:pt idx="4174">
                  <c:v>12</c:v>
                </c:pt>
                <c:pt idx="4175">
                  <c:v>9</c:v>
                </c:pt>
                <c:pt idx="4176">
                  <c:v>16</c:v>
                </c:pt>
                <c:pt idx="4177">
                  <c:v>14</c:v>
                </c:pt>
                <c:pt idx="4178">
                  <c:v>14</c:v>
                </c:pt>
                <c:pt idx="4179">
                  <c:v>16</c:v>
                </c:pt>
                <c:pt idx="4180">
                  <c:v>18</c:v>
                </c:pt>
                <c:pt idx="4181">
                  <c:v>18</c:v>
                </c:pt>
                <c:pt idx="4182">
                  <c:v>17</c:v>
                </c:pt>
                <c:pt idx="4183">
                  <c:v>17</c:v>
                </c:pt>
                <c:pt idx="4184">
                  <c:v>18</c:v>
                </c:pt>
                <c:pt idx="4185">
                  <c:v>12</c:v>
                </c:pt>
                <c:pt idx="4186">
                  <c:v>16</c:v>
                </c:pt>
                <c:pt idx="4187">
                  <c:v>19</c:v>
                </c:pt>
                <c:pt idx="4188">
                  <c:v>17</c:v>
                </c:pt>
                <c:pt idx="4189">
                  <c:v>18</c:v>
                </c:pt>
                <c:pt idx="4190">
                  <c:v>17</c:v>
                </c:pt>
                <c:pt idx="4191">
                  <c:v>15</c:v>
                </c:pt>
                <c:pt idx="4192">
                  <c:v>16</c:v>
                </c:pt>
                <c:pt idx="4193">
                  <c:v>18</c:v>
                </c:pt>
                <c:pt idx="4194">
                  <c:v>19</c:v>
                </c:pt>
                <c:pt idx="4195">
                  <c:v>18</c:v>
                </c:pt>
                <c:pt idx="4196">
                  <c:v>19</c:v>
                </c:pt>
                <c:pt idx="4197">
                  <c:v>19</c:v>
                </c:pt>
                <c:pt idx="4198">
                  <c:v>15</c:v>
                </c:pt>
                <c:pt idx="4199">
                  <c:v>17</c:v>
                </c:pt>
                <c:pt idx="4200">
                  <c:v>17</c:v>
                </c:pt>
                <c:pt idx="4201">
                  <c:v>17</c:v>
                </c:pt>
                <c:pt idx="4202">
                  <c:v>19</c:v>
                </c:pt>
                <c:pt idx="4203">
                  <c:v>21</c:v>
                </c:pt>
                <c:pt idx="4204">
                  <c:v>21</c:v>
                </c:pt>
                <c:pt idx="4205">
                  <c:v>15</c:v>
                </c:pt>
                <c:pt idx="4206">
                  <c:v>14</c:v>
                </c:pt>
                <c:pt idx="4207">
                  <c:v>17</c:v>
                </c:pt>
                <c:pt idx="4208">
                  <c:v>16</c:v>
                </c:pt>
                <c:pt idx="4209">
                  <c:v>18</c:v>
                </c:pt>
                <c:pt idx="4210">
                  <c:v>26</c:v>
                </c:pt>
                <c:pt idx="4211">
                  <c:v>15</c:v>
                </c:pt>
                <c:pt idx="4212">
                  <c:v>13</c:v>
                </c:pt>
                <c:pt idx="4213">
                  <c:v>16</c:v>
                </c:pt>
                <c:pt idx="4214">
                  <c:v>18</c:v>
                </c:pt>
                <c:pt idx="4215">
                  <c:v>21</c:v>
                </c:pt>
                <c:pt idx="4216">
                  <c:v>18</c:v>
                </c:pt>
                <c:pt idx="4217">
                  <c:v>15</c:v>
                </c:pt>
                <c:pt idx="4218">
                  <c:v>18</c:v>
                </c:pt>
                <c:pt idx="4219">
                  <c:v>14</c:v>
                </c:pt>
                <c:pt idx="4220">
                  <c:v>19</c:v>
                </c:pt>
                <c:pt idx="4221">
                  <c:v>12</c:v>
                </c:pt>
                <c:pt idx="4222">
                  <c:v>20</c:v>
                </c:pt>
                <c:pt idx="4223">
                  <c:v>14</c:v>
                </c:pt>
                <c:pt idx="4224">
                  <c:v>10</c:v>
                </c:pt>
                <c:pt idx="4225">
                  <c:v>14</c:v>
                </c:pt>
                <c:pt idx="4226">
                  <c:v>23</c:v>
                </c:pt>
                <c:pt idx="4227">
                  <c:v>12</c:v>
                </c:pt>
                <c:pt idx="4228">
                  <c:v>18</c:v>
                </c:pt>
                <c:pt idx="4229">
                  <c:v>10</c:v>
                </c:pt>
                <c:pt idx="4230">
                  <c:v>15</c:v>
                </c:pt>
                <c:pt idx="4231">
                  <c:v>14</c:v>
                </c:pt>
                <c:pt idx="4232">
                  <c:v>13</c:v>
                </c:pt>
                <c:pt idx="4233">
                  <c:v>17</c:v>
                </c:pt>
                <c:pt idx="4234">
                  <c:v>18</c:v>
                </c:pt>
                <c:pt idx="4235">
                  <c:v>11</c:v>
                </c:pt>
                <c:pt idx="4236">
                  <c:v>11</c:v>
                </c:pt>
                <c:pt idx="4237">
                  <c:v>13</c:v>
                </c:pt>
                <c:pt idx="4238">
                  <c:v>12</c:v>
                </c:pt>
                <c:pt idx="4239">
                  <c:v>13</c:v>
                </c:pt>
                <c:pt idx="4240">
                  <c:v>12</c:v>
                </c:pt>
                <c:pt idx="4241">
                  <c:v>14</c:v>
                </c:pt>
                <c:pt idx="4242">
                  <c:v>10</c:v>
                </c:pt>
                <c:pt idx="4243">
                  <c:v>12</c:v>
                </c:pt>
                <c:pt idx="4244">
                  <c:v>16</c:v>
                </c:pt>
                <c:pt idx="4245">
                  <c:v>16</c:v>
                </c:pt>
                <c:pt idx="4246">
                  <c:v>16</c:v>
                </c:pt>
                <c:pt idx="4247">
                  <c:v>18</c:v>
                </c:pt>
                <c:pt idx="4248">
                  <c:v>14</c:v>
                </c:pt>
                <c:pt idx="4249">
                  <c:v>11</c:v>
                </c:pt>
                <c:pt idx="4250">
                  <c:v>13</c:v>
                </c:pt>
                <c:pt idx="4251">
                  <c:v>18</c:v>
                </c:pt>
                <c:pt idx="4252">
                  <c:v>17</c:v>
                </c:pt>
                <c:pt idx="4253">
                  <c:v>11</c:v>
                </c:pt>
                <c:pt idx="4254">
                  <c:v>12</c:v>
                </c:pt>
                <c:pt idx="4255">
                  <c:v>15</c:v>
                </c:pt>
                <c:pt idx="4256">
                  <c:v>18</c:v>
                </c:pt>
                <c:pt idx="4257">
                  <c:v>16</c:v>
                </c:pt>
                <c:pt idx="4258">
                  <c:v>15</c:v>
                </c:pt>
                <c:pt idx="4259">
                  <c:v>14</c:v>
                </c:pt>
                <c:pt idx="4260">
                  <c:v>10</c:v>
                </c:pt>
                <c:pt idx="4261">
                  <c:v>9</c:v>
                </c:pt>
                <c:pt idx="4262">
                  <c:v>10</c:v>
                </c:pt>
                <c:pt idx="4263">
                  <c:v>15</c:v>
                </c:pt>
                <c:pt idx="4264">
                  <c:v>15</c:v>
                </c:pt>
                <c:pt idx="4265">
                  <c:v>13</c:v>
                </c:pt>
                <c:pt idx="4266">
                  <c:v>13</c:v>
                </c:pt>
                <c:pt idx="4267">
                  <c:v>13</c:v>
                </c:pt>
                <c:pt idx="4268">
                  <c:v>20</c:v>
                </c:pt>
                <c:pt idx="4269">
                  <c:v>18</c:v>
                </c:pt>
                <c:pt idx="4270">
                  <c:v>17</c:v>
                </c:pt>
                <c:pt idx="4271">
                  <c:v>13</c:v>
                </c:pt>
                <c:pt idx="4272">
                  <c:v>17</c:v>
                </c:pt>
                <c:pt idx="4273">
                  <c:v>13</c:v>
                </c:pt>
                <c:pt idx="4274">
                  <c:v>10</c:v>
                </c:pt>
                <c:pt idx="4275">
                  <c:v>12</c:v>
                </c:pt>
                <c:pt idx="4276">
                  <c:v>8</c:v>
                </c:pt>
                <c:pt idx="4277">
                  <c:v>14</c:v>
                </c:pt>
                <c:pt idx="4278">
                  <c:v>16</c:v>
                </c:pt>
                <c:pt idx="4279">
                  <c:v>14</c:v>
                </c:pt>
                <c:pt idx="4280">
                  <c:v>14</c:v>
                </c:pt>
                <c:pt idx="4281">
                  <c:v>10</c:v>
                </c:pt>
                <c:pt idx="4282">
                  <c:v>6</c:v>
                </c:pt>
                <c:pt idx="4283">
                  <c:v>16</c:v>
                </c:pt>
                <c:pt idx="4284">
                  <c:v>12</c:v>
                </c:pt>
                <c:pt idx="4285">
                  <c:v>10</c:v>
                </c:pt>
                <c:pt idx="4286">
                  <c:v>6</c:v>
                </c:pt>
                <c:pt idx="4287">
                  <c:v>17</c:v>
                </c:pt>
                <c:pt idx="4288">
                  <c:v>21</c:v>
                </c:pt>
                <c:pt idx="4289">
                  <c:v>10</c:v>
                </c:pt>
                <c:pt idx="4290">
                  <c:v>14</c:v>
                </c:pt>
                <c:pt idx="4291">
                  <c:v>10</c:v>
                </c:pt>
                <c:pt idx="4292">
                  <c:v>14</c:v>
                </c:pt>
                <c:pt idx="4293">
                  <c:v>7</c:v>
                </c:pt>
                <c:pt idx="4294">
                  <c:v>11</c:v>
                </c:pt>
                <c:pt idx="4295">
                  <c:v>18</c:v>
                </c:pt>
                <c:pt idx="4296">
                  <c:v>15</c:v>
                </c:pt>
                <c:pt idx="4297">
                  <c:v>11</c:v>
                </c:pt>
                <c:pt idx="4298">
                  <c:v>15</c:v>
                </c:pt>
                <c:pt idx="4299">
                  <c:v>17</c:v>
                </c:pt>
                <c:pt idx="4300">
                  <c:v>16</c:v>
                </c:pt>
                <c:pt idx="4301">
                  <c:v>13</c:v>
                </c:pt>
                <c:pt idx="4302">
                  <c:v>9</c:v>
                </c:pt>
                <c:pt idx="4303">
                  <c:v>12</c:v>
                </c:pt>
                <c:pt idx="4304">
                  <c:v>11</c:v>
                </c:pt>
                <c:pt idx="4305">
                  <c:v>18</c:v>
                </c:pt>
                <c:pt idx="4306">
                  <c:v>19</c:v>
                </c:pt>
                <c:pt idx="4307">
                  <c:v>20</c:v>
                </c:pt>
                <c:pt idx="4308">
                  <c:v>20</c:v>
                </c:pt>
                <c:pt idx="4309">
                  <c:v>16</c:v>
                </c:pt>
                <c:pt idx="4310">
                  <c:v>11</c:v>
                </c:pt>
                <c:pt idx="4311">
                  <c:v>9</c:v>
                </c:pt>
                <c:pt idx="4312">
                  <c:v>15</c:v>
                </c:pt>
                <c:pt idx="4313">
                  <c:v>12</c:v>
                </c:pt>
                <c:pt idx="4314">
                  <c:v>12</c:v>
                </c:pt>
                <c:pt idx="4315">
                  <c:v>13</c:v>
                </c:pt>
                <c:pt idx="4316">
                  <c:v>15</c:v>
                </c:pt>
                <c:pt idx="4317">
                  <c:v>14</c:v>
                </c:pt>
                <c:pt idx="4318">
                  <c:v>18</c:v>
                </c:pt>
                <c:pt idx="4319">
                  <c:v>14</c:v>
                </c:pt>
                <c:pt idx="4320">
                  <c:v>16</c:v>
                </c:pt>
                <c:pt idx="4321">
                  <c:v>20</c:v>
                </c:pt>
                <c:pt idx="4322">
                  <c:v>18</c:v>
                </c:pt>
                <c:pt idx="4323">
                  <c:v>18</c:v>
                </c:pt>
                <c:pt idx="4324">
                  <c:v>17</c:v>
                </c:pt>
                <c:pt idx="4325">
                  <c:v>12</c:v>
                </c:pt>
                <c:pt idx="4326">
                  <c:v>10</c:v>
                </c:pt>
                <c:pt idx="4327">
                  <c:v>9</c:v>
                </c:pt>
                <c:pt idx="4328">
                  <c:v>21</c:v>
                </c:pt>
                <c:pt idx="4329">
                  <c:v>23</c:v>
                </c:pt>
                <c:pt idx="4330">
                  <c:v>8</c:v>
                </c:pt>
                <c:pt idx="4331">
                  <c:v>10</c:v>
                </c:pt>
                <c:pt idx="4332">
                  <c:v>14</c:v>
                </c:pt>
                <c:pt idx="4333">
                  <c:v>10</c:v>
                </c:pt>
                <c:pt idx="4334">
                  <c:v>12</c:v>
                </c:pt>
                <c:pt idx="4335">
                  <c:v>14</c:v>
                </c:pt>
                <c:pt idx="4336">
                  <c:v>9</c:v>
                </c:pt>
                <c:pt idx="4337">
                  <c:v>9</c:v>
                </c:pt>
                <c:pt idx="4338">
                  <c:v>11</c:v>
                </c:pt>
                <c:pt idx="4339">
                  <c:v>21</c:v>
                </c:pt>
                <c:pt idx="4340">
                  <c:v>12</c:v>
                </c:pt>
                <c:pt idx="4341">
                  <c:v>12</c:v>
                </c:pt>
                <c:pt idx="4342">
                  <c:v>15</c:v>
                </c:pt>
                <c:pt idx="4343">
                  <c:v>19</c:v>
                </c:pt>
                <c:pt idx="4344">
                  <c:v>8</c:v>
                </c:pt>
                <c:pt idx="4345">
                  <c:v>10</c:v>
                </c:pt>
                <c:pt idx="4346">
                  <c:v>7</c:v>
                </c:pt>
                <c:pt idx="4347">
                  <c:v>14</c:v>
                </c:pt>
                <c:pt idx="4348">
                  <c:v>16</c:v>
                </c:pt>
                <c:pt idx="4349">
                  <c:v>14</c:v>
                </c:pt>
                <c:pt idx="4350">
                  <c:v>16</c:v>
                </c:pt>
                <c:pt idx="4351">
                  <c:v>8</c:v>
                </c:pt>
                <c:pt idx="4352">
                  <c:v>10</c:v>
                </c:pt>
                <c:pt idx="4353">
                  <c:v>12</c:v>
                </c:pt>
                <c:pt idx="4354">
                  <c:v>16</c:v>
                </c:pt>
                <c:pt idx="4355">
                  <c:v>17</c:v>
                </c:pt>
                <c:pt idx="4356">
                  <c:v>21</c:v>
                </c:pt>
                <c:pt idx="4357">
                  <c:v>14</c:v>
                </c:pt>
                <c:pt idx="4358">
                  <c:v>18</c:v>
                </c:pt>
                <c:pt idx="4359">
                  <c:v>18</c:v>
                </c:pt>
                <c:pt idx="4360">
                  <c:v>15</c:v>
                </c:pt>
                <c:pt idx="4361">
                  <c:v>12</c:v>
                </c:pt>
                <c:pt idx="4362">
                  <c:v>11</c:v>
                </c:pt>
                <c:pt idx="4363">
                  <c:v>17</c:v>
                </c:pt>
                <c:pt idx="4364">
                  <c:v>16</c:v>
                </c:pt>
                <c:pt idx="4365">
                  <c:v>15</c:v>
                </c:pt>
                <c:pt idx="4366">
                  <c:v>13</c:v>
                </c:pt>
                <c:pt idx="4367">
                  <c:v>18</c:v>
                </c:pt>
                <c:pt idx="4368">
                  <c:v>16</c:v>
                </c:pt>
                <c:pt idx="4369">
                  <c:v>13</c:v>
                </c:pt>
                <c:pt idx="4370">
                  <c:v>15</c:v>
                </c:pt>
                <c:pt idx="4371">
                  <c:v>12</c:v>
                </c:pt>
                <c:pt idx="4372">
                  <c:v>12</c:v>
                </c:pt>
                <c:pt idx="4373">
                  <c:v>17</c:v>
                </c:pt>
                <c:pt idx="4374">
                  <c:v>15</c:v>
                </c:pt>
                <c:pt idx="4375">
                  <c:v>8</c:v>
                </c:pt>
                <c:pt idx="4376">
                  <c:v>13</c:v>
                </c:pt>
                <c:pt idx="4377">
                  <c:v>18</c:v>
                </c:pt>
                <c:pt idx="4378">
                  <c:v>14</c:v>
                </c:pt>
                <c:pt idx="4379">
                  <c:v>14</c:v>
                </c:pt>
                <c:pt idx="4380">
                  <c:v>15</c:v>
                </c:pt>
                <c:pt idx="4381">
                  <c:v>12</c:v>
                </c:pt>
                <c:pt idx="4382">
                  <c:v>10</c:v>
                </c:pt>
                <c:pt idx="4383">
                  <c:v>8</c:v>
                </c:pt>
                <c:pt idx="4384">
                  <c:v>9</c:v>
                </c:pt>
                <c:pt idx="4385">
                  <c:v>13</c:v>
                </c:pt>
                <c:pt idx="4386">
                  <c:v>10</c:v>
                </c:pt>
                <c:pt idx="4387">
                  <c:v>14</c:v>
                </c:pt>
                <c:pt idx="4388">
                  <c:v>12</c:v>
                </c:pt>
                <c:pt idx="4389">
                  <c:v>9</c:v>
                </c:pt>
                <c:pt idx="4390">
                  <c:v>13</c:v>
                </c:pt>
                <c:pt idx="4391">
                  <c:v>18</c:v>
                </c:pt>
                <c:pt idx="4392">
                  <c:v>19</c:v>
                </c:pt>
                <c:pt idx="4393">
                  <c:v>15</c:v>
                </c:pt>
                <c:pt idx="4394">
                  <c:v>14</c:v>
                </c:pt>
                <c:pt idx="4395">
                  <c:v>14</c:v>
                </c:pt>
                <c:pt idx="4396">
                  <c:v>12</c:v>
                </c:pt>
                <c:pt idx="4397">
                  <c:v>14</c:v>
                </c:pt>
                <c:pt idx="4398">
                  <c:v>14</c:v>
                </c:pt>
                <c:pt idx="4399">
                  <c:v>8</c:v>
                </c:pt>
                <c:pt idx="4400">
                  <c:v>10</c:v>
                </c:pt>
                <c:pt idx="4401">
                  <c:v>12</c:v>
                </c:pt>
                <c:pt idx="4402">
                  <c:v>18</c:v>
                </c:pt>
                <c:pt idx="4403">
                  <c:v>12</c:v>
                </c:pt>
                <c:pt idx="4404">
                  <c:v>10</c:v>
                </c:pt>
                <c:pt idx="4405">
                  <c:v>16</c:v>
                </c:pt>
                <c:pt idx="4406">
                  <c:v>12</c:v>
                </c:pt>
                <c:pt idx="4407">
                  <c:v>10</c:v>
                </c:pt>
                <c:pt idx="4408">
                  <c:v>10</c:v>
                </c:pt>
                <c:pt idx="4409">
                  <c:v>11</c:v>
                </c:pt>
                <c:pt idx="4410">
                  <c:v>11</c:v>
                </c:pt>
                <c:pt idx="4411">
                  <c:v>10</c:v>
                </c:pt>
                <c:pt idx="4412">
                  <c:v>12</c:v>
                </c:pt>
                <c:pt idx="4413">
                  <c:v>13</c:v>
                </c:pt>
                <c:pt idx="4414">
                  <c:v>10</c:v>
                </c:pt>
                <c:pt idx="4415">
                  <c:v>21</c:v>
                </c:pt>
                <c:pt idx="4416">
                  <c:v>12</c:v>
                </c:pt>
                <c:pt idx="4417">
                  <c:v>14</c:v>
                </c:pt>
                <c:pt idx="4418">
                  <c:v>9</c:v>
                </c:pt>
                <c:pt idx="4419">
                  <c:v>14</c:v>
                </c:pt>
                <c:pt idx="4420">
                  <c:v>21</c:v>
                </c:pt>
                <c:pt idx="4421">
                  <c:v>18</c:v>
                </c:pt>
                <c:pt idx="4422">
                  <c:v>13</c:v>
                </c:pt>
                <c:pt idx="4423">
                  <c:v>17</c:v>
                </c:pt>
                <c:pt idx="4424">
                  <c:v>14</c:v>
                </c:pt>
                <c:pt idx="4425">
                  <c:v>9</c:v>
                </c:pt>
                <c:pt idx="4426">
                  <c:v>11</c:v>
                </c:pt>
                <c:pt idx="4427">
                  <c:v>12</c:v>
                </c:pt>
                <c:pt idx="4428">
                  <c:v>12</c:v>
                </c:pt>
                <c:pt idx="4429">
                  <c:v>15</c:v>
                </c:pt>
                <c:pt idx="4430">
                  <c:v>12</c:v>
                </c:pt>
                <c:pt idx="4431">
                  <c:v>8</c:v>
                </c:pt>
                <c:pt idx="4432">
                  <c:v>6</c:v>
                </c:pt>
                <c:pt idx="4433">
                  <c:v>11</c:v>
                </c:pt>
                <c:pt idx="4434">
                  <c:v>12</c:v>
                </c:pt>
                <c:pt idx="4435">
                  <c:v>13</c:v>
                </c:pt>
                <c:pt idx="4436">
                  <c:v>10</c:v>
                </c:pt>
                <c:pt idx="4437">
                  <c:v>14</c:v>
                </c:pt>
                <c:pt idx="4438">
                  <c:v>20</c:v>
                </c:pt>
                <c:pt idx="4439">
                  <c:v>16</c:v>
                </c:pt>
                <c:pt idx="4440">
                  <c:v>14</c:v>
                </c:pt>
                <c:pt idx="4441">
                  <c:v>11</c:v>
                </c:pt>
                <c:pt idx="4442">
                  <c:v>11</c:v>
                </c:pt>
                <c:pt idx="4443">
                  <c:v>12</c:v>
                </c:pt>
                <c:pt idx="4444">
                  <c:v>17</c:v>
                </c:pt>
                <c:pt idx="4445">
                  <c:v>16</c:v>
                </c:pt>
                <c:pt idx="4446">
                  <c:v>12</c:v>
                </c:pt>
                <c:pt idx="4447">
                  <c:v>16</c:v>
                </c:pt>
                <c:pt idx="4448">
                  <c:v>18</c:v>
                </c:pt>
                <c:pt idx="4449">
                  <c:v>13</c:v>
                </c:pt>
                <c:pt idx="4450">
                  <c:v>10</c:v>
                </c:pt>
                <c:pt idx="4451">
                  <c:v>14</c:v>
                </c:pt>
                <c:pt idx="4452">
                  <c:v>12</c:v>
                </c:pt>
                <c:pt idx="4453">
                  <c:v>11</c:v>
                </c:pt>
                <c:pt idx="4454">
                  <c:v>21</c:v>
                </c:pt>
                <c:pt idx="4455">
                  <c:v>10</c:v>
                </c:pt>
                <c:pt idx="4456">
                  <c:v>10</c:v>
                </c:pt>
                <c:pt idx="4457">
                  <c:v>16</c:v>
                </c:pt>
                <c:pt idx="4458">
                  <c:v>15</c:v>
                </c:pt>
                <c:pt idx="4459">
                  <c:v>10</c:v>
                </c:pt>
                <c:pt idx="4460">
                  <c:v>13</c:v>
                </c:pt>
                <c:pt idx="4461">
                  <c:v>25</c:v>
                </c:pt>
                <c:pt idx="4462">
                  <c:v>15</c:v>
                </c:pt>
                <c:pt idx="4463">
                  <c:v>17</c:v>
                </c:pt>
                <c:pt idx="4464">
                  <c:v>16</c:v>
                </c:pt>
                <c:pt idx="4465">
                  <c:v>11</c:v>
                </c:pt>
                <c:pt idx="4466">
                  <c:v>9</c:v>
                </c:pt>
                <c:pt idx="4467">
                  <c:v>16</c:v>
                </c:pt>
                <c:pt idx="4468">
                  <c:v>12</c:v>
                </c:pt>
                <c:pt idx="4469">
                  <c:v>16</c:v>
                </c:pt>
                <c:pt idx="4470">
                  <c:v>12</c:v>
                </c:pt>
                <c:pt idx="4471">
                  <c:v>14</c:v>
                </c:pt>
                <c:pt idx="4472">
                  <c:v>15</c:v>
                </c:pt>
                <c:pt idx="4473">
                  <c:v>14</c:v>
                </c:pt>
                <c:pt idx="4474">
                  <c:v>16</c:v>
                </c:pt>
                <c:pt idx="4475">
                  <c:v>12</c:v>
                </c:pt>
                <c:pt idx="4476">
                  <c:v>14</c:v>
                </c:pt>
                <c:pt idx="4477">
                  <c:v>13</c:v>
                </c:pt>
                <c:pt idx="4478">
                  <c:v>13</c:v>
                </c:pt>
                <c:pt idx="4479">
                  <c:v>15</c:v>
                </c:pt>
                <c:pt idx="4480">
                  <c:v>12</c:v>
                </c:pt>
                <c:pt idx="4481">
                  <c:v>10</c:v>
                </c:pt>
                <c:pt idx="4482">
                  <c:v>11</c:v>
                </c:pt>
                <c:pt idx="4483">
                  <c:v>13</c:v>
                </c:pt>
                <c:pt idx="4484">
                  <c:v>13</c:v>
                </c:pt>
                <c:pt idx="4485">
                  <c:v>9</c:v>
                </c:pt>
                <c:pt idx="4486">
                  <c:v>10</c:v>
                </c:pt>
                <c:pt idx="4487">
                  <c:v>11</c:v>
                </c:pt>
                <c:pt idx="4488">
                  <c:v>13</c:v>
                </c:pt>
                <c:pt idx="4489">
                  <c:v>14</c:v>
                </c:pt>
                <c:pt idx="4490">
                  <c:v>15</c:v>
                </c:pt>
                <c:pt idx="4491">
                  <c:v>15</c:v>
                </c:pt>
                <c:pt idx="4492">
                  <c:v>16</c:v>
                </c:pt>
                <c:pt idx="4493">
                  <c:v>12</c:v>
                </c:pt>
                <c:pt idx="4494">
                  <c:v>13</c:v>
                </c:pt>
                <c:pt idx="4495">
                  <c:v>14</c:v>
                </c:pt>
                <c:pt idx="4496">
                  <c:v>15</c:v>
                </c:pt>
                <c:pt idx="4497">
                  <c:v>12</c:v>
                </c:pt>
                <c:pt idx="4498">
                  <c:v>12</c:v>
                </c:pt>
                <c:pt idx="4499">
                  <c:v>12</c:v>
                </c:pt>
                <c:pt idx="4500">
                  <c:v>14</c:v>
                </c:pt>
                <c:pt idx="4501">
                  <c:v>12</c:v>
                </c:pt>
                <c:pt idx="4502">
                  <c:v>9</c:v>
                </c:pt>
                <c:pt idx="4503">
                  <c:v>10</c:v>
                </c:pt>
                <c:pt idx="4504">
                  <c:v>11</c:v>
                </c:pt>
                <c:pt idx="4505">
                  <c:v>7</c:v>
                </c:pt>
                <c:pt idx="4506">
                  <c:v>14</c:v>
                </c:pt>
                <c:pt idx="4507">
                  <c:v>6</c:v>
                </c:pt>
                <c:pt idx="4508">
                  <c:v>13</c:v>
                </c:pt>
                <c:pt idx="4509">
                  <c:v>19</c:v>
                </c:pt>
                <c:pt idx="4510">
                  <c:v>13</c:v>
                </c:pt>
                <c:pt idx="4511">
                  <c:v>14</c:v>
                </c:pt>
                <c:pt idx="4512">
                  <c:v>20</c:v>
                </c:pt>
                <c:pt idx="4513">
                  <c:v>11</c:v>
                </c:pt>
                <c:pt idx="4514">
                  <c:v>16</c:v>
                </c:pt>
                <c:pt idx="4515">
                  <c:v>18</c:v>
                </c:pt>
                <c:pt idx="4516">
                  <c:v>14</c:v>
                </c:pt>
                <c:pt idx="4517">
                  <c:v>12</c:v>
                </c:pt>
                <c:pt idx="4518">
                  <c:v>14</c:v>
                </c:pt>
                <c:pt idx="4519">
                  <c:v>17</c:v>
                </c:pt>
                <c:pt idx="4520">
                  <c:v>10</c:v>
                </c:pt>
                <c:pt idx="4521">
                  <c:v>5</c:v>
                </c:pt>
                <c:pt idx="4522">
                  <c:v>8</c:v>
                </c:pt>
                <c:pt idx="4523">
                  <c:v>17</c:v>
                </c:pt>
                <c:pt idx="4524">
                  <c:v>10</c:v>
                </c:pt>
                <c:pt idx="4525">
                  <c:v>11</c:v>
                </c:pt>
                <c:pt idx="4526">
                  <c:v>11</c:v>
                </c:pt>
                <c:pt idx="4527">
                  <c:v>9</c:v>
                </c:pt>
                <c:pt idx="4528">
                  <c:v>16</c:v>
                </c:pt>
                <c:pt idx="4529">
                  <c:v>19</c:v>
                </c:pt>
                <c:pt idx="4530">
                  <c:v>17</c:v>
                </c:pt>
                <c:pt idx="4531">
                  <c:v>18</c:v>
                </c:pt>
                <c:pt idx="4532">
                  <c:v>13</c:v>
                </c:pt>
                <c:pt idx="4533">
                  <c:v>13</c:v>
                </c:pt>
                <c:pt idx="4534">
                  <c:v>9</c:v>
                </c:pt>
                <c:pt idx="4535">
                  <c:v>12</c:v>
                </c:pt>
                <c:pt idx="4536">
                  <c:v>17</c:v>
                </c:pt>
                <c:pt idx="4537">
                  <c:v>18</c:v>
                </c:pt>
                <c:pt idx="4538">
                  <c:v>15</c:v>
                </c:pt>
                <c:pt idx="4539">
                  <c:v>16</c:v>
                </c:pt>
                <c:pt idx="4540">
                  <c:v>22</c:v>
                </c:pt>
                <c:pt idx="4541">
                  <c:v>16</c:v>
                </c:pt>
                <c:pt idx="4542">
                  <c:v>13</c:v>
                </c:pt>
                <c:pt idx="4543">
                  <c:v>13</c:v>
                </c:pt>
                <c:pt idx="4544">
                  <c:v>9</c:v>
                </c:pt>
                <c:pt idx="4545">
                  <c:v>10</c:v>
                </c:pt>
                <c:pt idx="4546">
                  <c:v>14</c:v>
                </c:pt>
                <c:pt idx="4547">
                  <c:v>16</c:v>
                </c:pt>
                <c:pt idx="4548">
                  <c:v>13</c:v>
                </c:pt>
                <c:pt idx="4549">
                  <c:v>11</c:v>
                </c:pt>
                <c:pt idx="4550">
                  <c:v>10</c:v>
                </c:pt>
                <c:pt idx="4551">
                  <c:v>16</c:v>
                </c:pt>
                <c:pt idx="4552">
                  <c:v>14</c:v>
                </c:pt>
                <c:pt idx="4553">
                  <c:v>18</c:v>
                </c:pt>
                <c:pt idx="4554">
                  <c:v>10</c:v>
                </c:pt>
                <c:pt idx="4555">
                  <c:v>6</c:v>
                </c:pt>
                <c:pt idx="4556">
                  <c:v>13</c:v>
                </c:pt>
                <c:pt idx="4557">
                  <c:v>20</c:v>
                </c:pt>
                <c:pt idx="4558">
                  <c:v>18</c:v>
                </c:pt>
                <c:pt idx="4559">
                  <c:v>13</c:v>
                </c:pt>
                <c:pt idx="4560">
                  <c:v>12</c:v>
                </c:pt>
                <c:pt idx="4561">
                  <c:v>8</c:v>
                </c:pt>
                <c:pt idx="4562">
                  <c:v>9</c:v>
                </c:pt>
                <c:pt idx="4563">
                  <c:v>9</c:v>
                </c:pt>
                <c:pt idx="4564">
                  <c:v>13</c:v>
                </c:pt>
                <c:pt idx="4565">
                  <c:v>14</c:v>
                </c:pt>
                <c:pt idx="4566">
                  <c:v>9</c:v>
                </c:pt>
                <c:pt idx="4567">
                  <c:v>10</c:v>
                </c:pt>
                <c:pt idx="4568">
                  <c:v>11</c:v>
                </c:pt>
                <c:pt idx="4569">
                  <c:v>6</c:v>
                </c:pt>
                <c:pt idx="4570">
                  <c:v>3</c:v>
                </c:pt>
                <c:pt idx="4571">
                  <c:v>14</c:v>
                </c:pt>
                <c:pt idx="4572">
                  <c:v>9</c:v>
                </c:pt>
                <c:pt idx="4573">
                  <c:v>9</c:v>
                </c:pt>
                <c:pt idx="4574">
                  <c:v>17</c:v>
                </c:pt>
                <c:pt idx="4575">
                  <c:v>19</c:v>
                </c:pt>
                <c:pt idx="4576">
                  <c:v>14</c:v>
                </c:pt>
                <c:pt idx="4577">
                  <c:v>8</c:v>
                </c:pt>
                <c:pt idx="4578">
                  <c:v>10</c:v>
                </c:pt>
                <c:pt idx="4579">
                  <c:v>14</c:v>
                </c:pt>
                <c:pt idx="4580">
                  <c:v>13</c:v>
                </c:pt>
                <c:pt idx="4581">
                  <c:v>16</c:v>
                </c:pt>
                <c:pt idx="4582">
                  <c:v>13</c:v>
                </c:pt>
                <c:pt idx="4583">
                  <c:v>19</c:v>
                </c:pt>
                <c:pt idx="4584">
                  <c:v>14</c:v>
                </c:pt>
                <c:pt idx="4585">
                  <c:v>8</c:v>
                </c:pt>
                <c:pt idx="4586">
                  <c:v>8</c:v>
                </c:pt>
                <c:pt idx="4587">
                  <c:v>16</c:v>
                </c:pt>
                <c:pt idx="4588">
                  <c:v>14</c:v>
                </c:pt>
                <c:pt idx="4589">
                  <c:v>13</c:v>
                </c:pt>
                <c:pt idx="4590">
                  <c:v>16</c:v>
                </c:pt>
                <c:pt idx="4591">
                  <c:v>16</c:v>
                </c:pt>
                <c:pt idx="4592">
                  <c:v>12</c:v>
                </c:pt>
                <c:pt idx="4593">
                  <c:v>10</c:v>
                </c:pt>
                <c:pt idx="4594">
                  <c:v>11</c:v>
                </c:pt>
                <c:pt idx="4595">
                  <c:v>10</c:v>
                </c:pt>
                <c:pt idx="4596">
                  <c:v>9</c:v>
                </c:pt>
                <c:pt idx="4597">
                  <c:v>16</c:v>
                </c:pt>
                <c:pt idx="4598">
                  <c:v>17</c:v>
                </c:pt>
                <c:pt idx="4599">
                  <c:v>19</c:v>
                </c:pt>
                <c:pt idx="4600">
                  <c:v>15</c:v>
                </c:pt>
                <c:pt idx="4601">
                  <c:v>12</c:v>
                </c:pt>
                <c:pt idx="4602">
                  <c:v>11</c:v>
                </c:pt>
                <c:pt idx="4603">
                  <c:v>6</c:v>
                </c:pt>
                <c:pt idx="4604">
                  <c:v>9</c:v>
                </c:pt>
                <c:pt idx="4605">
                  <c:v>13</c:v>
                </c:pt>
                <c:pt idx="4606">
                  <c:v>14</c:v>
                </c:pt>
                <c:pt idx="4607">
                  <c:v>19</c:v>
                </c:pt>
                <c:pt idx="4608">
                  <c:v>17</c:v>
                </c:pt>
                <c:pt idx="4609">
                  <c:v>13</c:v>
                </c:pt>
                <c:pt idx="4610">
                  <c:v>11</c:v>
                </c:pt>
                <c:pt idx="4611">
                  <c:v>13</c:v>
                </c:pt>
                <c:pt idx="4612">
                  <c:v>11</c:v>
                </c:pt>
                <c:pt idx="4613">
                  <c:v>10</c:v>
                </c:pt>
                <c:pt idx="4614">
                  <c:v>12</c:v>
                </c:pt>
                <c:pt idx="4615">
                  <c:v>17</c:v>
                </c:pt>
                <c:pt idx="4616">
                  <c:v>13</c:v>
                </c:pt>
                <c:pt idx="4617">
                  <c:v>15</c:v>
                </c:pt>
                <c:pt idx="4618">
                  <c:v>12</c:v>
                </c:pt>
                <c:pt idx="4619">
                  <c:v>12</c:v>
                </c:pt>
                <c:pt idx="4620">
                  <c:v>14</c:v>
                </c:pt>
                <c:pt idx="4621">
                  <c:v>15</c:v>
                </c:pt>
                <c:pt idx="4622">
                  <c:v>17</c:v>
                </c:pt>
                <c:pt idx="4623">
                  <c:v>14</c:v>
                </c:pt>
                <c:pt idx="4624">
                  <c:v>12</c:v>
                </c:pt>
                <c:pt idx="4625">
                  <c:v>11</c:v>
                </c:pt>
                <c:pt idx="4626">
                  <c:v>7</c:v>
                </c:pt>
                <c:pt idx="4627">
                  <c:v>14</c:v>
                </c:pt>
                <c:pt idx="4628">
                  <c:v>12</c:v>
                </c:pt>
                <c:pt idx="4629">
                  <c:v>17</c:v>
                </c:pt>
                <c:pt idx="4630">
                  <c:v>14</c:v>
                </c:pt>
                <c:pt idx="4631">
                  <c:v>14</c:v>
                </c:pt>
                <c:pt idx="4632">
                  <c:v>16</c:v>
                </c:pt>
                <c:pt idx="4633">
                  <c:v>12</c:v>
                </c:pt>
                <c:pt idx="4634">
                  <c:v>7</c:v>
                </c:pt>
                <c:pt idx="4635">
                  <c:v>19</c:v>
                </c:pt>
                <c:pt idx="4636">
                  <c:v>16</c:v>
                </c:pt>
                <c:pt idx="4637">
                  <c:v>15</c:v>
                </c:pt>
                <c:pt idx="4638">
                  <c:v>11</c:v>
                </c:pt>
                <c:pt idx="4639">
                  <c:v>10</c:v>
                </c:pt>
                <c:pt idx="4640">
                  <c:v>13</c:v>
                </c:pt>
                <c:pt idx="4641">
                  <c:v>11</c:v>
                </c:pt>
                <c:pt idx="4642">
                  <c:v>12</c:v>
                </c:pt>
                <c:pt idx="4643">
                  <c:v>16</c:v>
                </c:pt>
                <c:pt idx="4644">
                  <c:v>20</c:v>
                </c:pt>
                <c:pt idx="4645">
                  <c:v>16</c:v>
                </c:pt>
                <c:pt idx="4646">
                  <c:v>18</c:v>
                </c:pt>
                <c:pt idx="4647">
                  <c:v>18</c:v>
                </c:pt>
                <c:pt idx="4648">
                  <c:v>14</c:v>
                </c:pt>
                <c:pt idx="4649">
                  <c:v>10</c:v>
                </c:pt>
                <c:pt idx="4650">
                  <c:v>15</c:v>
                </c:pt>
                <c:pt idx="4651">
                  <c:v>15</c:v>
                </c:pt>
                <c:pt idx="4652">
                  <c:v>17</c:v>
                </c:pt>
                <c:pt idx="4653">
                  <c:v>18</c:v>
                </c:pt>
                <c:pt idx="4654">
                  <c:v>20</c:v>
                </c:pt>
                <c:pt idx="4655">
                  <c:v>21</c:v>
                </c:pt>
                <c:pt idx="4656">
                  <c:v>17</c:v>
                </c:pt>
                <c:pt idx="4657">
                  <c:v>19</c:v>
                </c:pt>
                <c:pt idx="4658">
                  <c:v>18</c:v>
                </c:pt>
                <c:pt idx="4659">
                  <c:v>17</c:v>
                </c:pt>
                <c:pt idx="4660">
                  <c:v>15</c:v>
                </c:pt>
                <c:pt idx="4661">
                  <c:v>12</c:v>
                </c:pt>
                <c:pt idx="4662">
                  <c:v>17</c:v>
                </c:pt>
                <c:pt idx="4663">
                  <c:v>20</c:v>
                </c:pt>
                <c:pt idx="4664">
                  <c:v>24</c:v>
                </c:pt>
                <c:pt idx="4665">
                  <c:v>37</c:v>
                </c:pt>
                <c:pt idx="4666">
                  <c:v>39</c:v>
                </c:pt>
                <c:pt idx="4667">
                  <c:v>35</c:v>
                </c:pt>
                <c:pt idx="4668">
                  <c:v>28</c:v>
                </c:pt>
                <c:pt idx="4669">
                  <c:v>28</c:v>
                </c:pt>
                <c:pt idx="4670">
                  <c:v>39</c:v>
                </c:pt>
                <c:pt idx="4671">
                  <c:v>40</c:v>
                </c:pt>
                <c:pt idx="4672">
                  <c:v>32</c:v>
                </c:pt>
                <c:pt idx="4673">
                  <c:v>31</c:v>
                </c:pt>
                <c:pt idx="4674">
                  <c:v>30</c:v>
                </c:pt>
                <c:pt idx="4675">
                  <c:v>34</c:v>
                </c:pt>
                <c:pt idx="4676">
                  <c:v>29</c:v>
                </c:pt>
                <c:pt idx="4677">
                  <c:v>25</c:v>
                </c:pt>
                <c:pt idx="4678">
                  <c:v>29</c:v>
                </c:pt>
                <c:pt idx="4679">
                  <c:v>24</c:v>
                </c:pt>
                <c:pt idx="4680">
                  <c:v>21</c:v>
                </c:pt>
                <c:pt idx="4681">
                  <c:v>25</c:v>
                </c:pt>
                <c:pt idx="4682">
                  <c:v>31</c:v>
                </c:pt>
                <c:pt idx="4683">
                  <c:v>29</c:v>
                </c:pt>
                <c:pt idx="4684">
                  <c:v>29</c:v>
                </c:pt>
                <c:pt idx="4685">
                  <c:v>29</c:v>
                </c:pt>
                <c:pt idx="4686">
                  <c:v>21</c:v>
                </c:pt>
                <c:pt idx="4687">
                  <c:v>19</c:v>
                </c:pt>
                <c:pt idx="4688">
                  <c:v>16</c:v>
                </c:pt>
                <c:pt idx="4689">
                  <c:v>16</c:v>
                </c:pt>
                <c:pt idx="4690">
                  <c:v>35</c:v>
                </c:pt>
                <c:pt idx="4691">
                  <c:v>19</c:v>
                </c:pt>
                <c:pt idx="4692">
                  <c:v>17</c:v>
                </c:pt>
                <c:pt idx="4693">
                  <c:v>18</c:v>
                </c:pt>
                <c:pt idx="4694">
                  <c:v>16</c:v>
                </c:pt>
                <c:pt idx="4695">
                  <c:v>19</c:v>
                </c:pt>
                <c:pt idx="4696">
                  <c:v>19</c:v>
                </c:pt>
                <c:pt idx="4697">
                  <c:v>17</c:v>
                </c:pt>
                <c:pt idx="4698">
                  <c:v>21</c:v>
                </c:pt>
                <c:pt idx="4699">
                  <c:v>19</c:v>
                </c:pt>
                <c:pt idx="4700">
                  <c:v>16</c:v>
                </c:pt>
                <c:pt idx="4701">
                  <c:v>18</c:v>
                </c:pt>
                <c:pt idx="4702">
                  <c:v>18</c:v>
                </c:pt>
                <c:pt idx="4703">
                  <c:v>11</c:v>
                </c:pt>
                <c:pt idx="4704">
                  <c:v>14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B1B5-4494-83E8-30341E1040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57440"/>
        <c:axId val="66559360"/>
      </c:scatterChart>
      <c:valAx>
        <c:axId val="6655744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2θ(deg)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in"/>
        <c:tickLblPos val="nextTo"/>
        <c:crossAx val="66559360"/>
        <c:crosses val="autoZero"/>
        <c:crossBetween val="midCat"/>
      </c:valAx>
      <c:valAx>
        <c:axId val="66559360"/>
        <c:scaling>
          <c:orientation val="minMax"/>
          <c:max val="4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Intensity(a.u.)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66557440"/>
        <c:crosses val="autoZero"/>
        <c:crossBetween val="midCat"/>
        <c:majorUnit val="500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64358047374087923"/>
          <c:y val="0.2195131175537208"/>
          <c:w val="0.35524675891379653"/>
          <c:h val="0.3349467341549425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50"/>
      </a:pPr>
      <a:endParaRPr lang="ja-JP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938813372561776"/>
          <c:y val="1.894705299719094E-2"/>
          <c:w val="0.57137236857981355"/>
          <c:h val="0.84754820627091565"/>
        </c:manualLayout>
      </c:layout>
      <c:scatterChart>
        <c:scatterStyle val="smoothMarker"/>
        <c:varyColors val="0"/>
        <c:ser>
          <c:idx val="6"/>
          <c:order val="0"/>
          <c:tx>
            <c:strRef>
              <c:f>'SSS785 上_6h_Sn-Ge(2'!$A$1</c:f>
              <c:strCache>
                <c:ptCount val="1"/>
                <c:pt idx="0">
                  <c:v>SSS785_上_Sn-Ge(2.0%)_冷凍後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'SSS785 上_6h_Sn-Ge(2'!$A$2:$A$4706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上_6h_Sn-Ge(2'!$D$2:$D$4706</c:f>
              <c:numCache>
                <c:formatCode>General</c:formatCode>
                <c:ptCount val="4705"/>
                <c:pt idx="0">
                  <c:v>4710</c:v>
                </c:pt>
                <c:pt idx="1">
                  <c:v>4620</c:v>
                </c:pt>
                <c:pt idx="2">
                  <c:v>4875</c:v>
                </c:pt>
                <c:pt idx="3">
                  <c:v>4305</c:v>
                </c:pt>
                <c:pt idx="4">
                  <c:v>4740</c:v>
                </c:pt>
                <c:pt idx="5">
                  <c:v>4440</c:v>
                </c:pt>
                <c:pt idx="6">
                  <c:v>4530</c:v>
                </c:pt>
                <c:pt idx="7">
                  <c:v>4965</c:v>
                </c:pt>
                <c:pt idx="8">
                  <c:v>4905</c:v>
                </c:pt>
                <c:pt idx="9">
                  <c:v>4590</c:v>
                </c:pt>
                <c:pt idx="10">
                  <c:v>4500</c:v>
                </c:pt>
                <c:pt idx="11">
                  <c:v>4560</c:v>
                </c:pt>
                <c:pt idx="12">
                  <c:v>4560</c:v>
                </c:pt>
                <c:pt idx="13">
                  <c:v>4605</c:v>
                </c:pt>
                <c:pt idx="14">
                  <c:v>4575</c:v>
                </c:pt>
                <c:pt idx="15">
                  <c:v>4575</c:v>
                </c:pt>
                <c:pt idx="16">
                  <c:v>4650</c:v>
                </c:pt>
                <c:pt idx="17">
                  <c:v>4530</c:v>
                </c:pt>
                <c:pt idx="18">
                  <c:v>4485</c:v>
                </c:pt>
                <c:pt idx="19">
                  <c:v>4545</c:v>
                </c:pt>
                <c:pt idx="20">
                  <c:v>4755</c:v>
                </c:pt>
                <c:pt idx="21">
                  <c:v>4620</c:v>
                </c:pt>
                <c:pt idx="22">
                  <c:v>4560</c:v>
                </c:pt>
                <c:pt idx="23">
                  <c:v>4545</c:v>
                </c:pt>
                <c:pt idx="24">
                  <c:v>4680</c:v>
                </c:pt>
                <c:pt idx="25">
                  <c:v>4650</c:v>
                </c:pt>
                <c:pt idx="26">
                  <c:v>4665</c:v>
                </c:pt>
                <c:pt idx="27">
                  <c:v>4635</c:v>
                </c:pt>
                <c:pt idx="28">
                  <c:v>4665</c:v>
                </c:pt>
                <c:pt idx="29">
                  <c:v>4590</c:v>
                </c:pt>
                <c:pt idx="30">
                  <c:v>4605</c:v>
                </c:pt>
                <c:pt idx="31">
                  <c:v>4620</c:v>
                </c:pt>
                <c:pt idx="32">
                  <c:v>4605</c:v>
                </c:pt>
                <c:pt idx="33">
                  <c:v>4710</c:v>
                </c:pt>
                <c:pt idx="34">
                  <c:v>4680</c:v>
                </c:pt>
                <c:pt idx="35">
                  <c:v>4545</c:v>
                </c:pt>
                <c:pt idx="36">
                  <c:v>4695</c:v>
                </c:pt>
                <c:pt idx="37">
                  <c:v>4740</c:v>
                </c:pt>
                <c:pt idx="38">
                  <c:v>4620</c:v>
                </c:pt>
                <c:pt idx="39">
                  <c:v>4590</c:v>
                </c:pt>
                <c:pt idx="40">
                  <c:v>4515</c:v>
                </c:pt>
                <c:pt idx="41">
                  <c:v>4380</c:v>
                </c:pt>
                <c:pt idx="42">
                  <c:v>4515</c:v>
                </c:pt>
                <c:pt idx="43">
                  <c:v>4725</c:v>
                </c:pt>
                <c:pt idx="44">
                  <c:v>4560</c:v>
                </c:pt>
                <c:pt idx="45">
                  <c:v>4335</c:v>
                </c:pt>
                <c:pt idx="46">
                  <c:v>4455</c:v>
                </c:pt>
                <c:pt idx="47">
                  <c:v>4410</c:v>
                </c:pt>
                <c:pt idx="48">
                  <c:v>4425</c:v>
                </c:pt>
                <c:pt idx="49">
                  <c:v>4515</c:v>
                </c:pt>
                <c:pt idx="50">
                  <c:v>4575</c:v>
                </c:pt>
                <c:pt idx="51">
                  <c:v>4485</c:v>
                </c:pt>
                <c:pt idx="52">
                  <c:v>4530</c:v>
                </c:pt>
                <c:pt idx="53">
                  <c:v>4500</c:v>
                </c:pt>
                <c:pt idx="54">
                  <c:v>4425</c:v>
                </c:pt>
                <c:pt idx="55">
                  <c:v>4380</c:v>
                </c:pt>
                <c:pt idx="56">
                  <c:v>4440</c:v>
                </c:pt>
                <c:pt idx="57">
                  <c:v>4755</c:v>
                </c:pt>
                <c:pt idx="58">
                  <c:v>4425</c:v>
                </c:pt>
                <c:pt idx="59">
                  <c:v>4560</c:v>
                </c:pt>
                <c:pt idx="60">
                  <c:v>4440</c:v>
                </c:pt>
                <c:pt idx="61">
                  <c:v>4620</c:v>
                </c:pt>
                <c:pt idx="62">
                  <c:v>4605</c:v>
                </c:pt>
                <c:pt idx="63">
                  <c:v>4230</c:v>
                </c:pt>
                <c:pt idx="64">
                  <c:v>4605</c:v>
                </c:pt>
                <c:pt idx="65">
                  <c:v>4380</c:v>
                </c:pt>
                <c:pt idx="66">
                  <c:v>4605</c:v>
                </c:pt>
                <c:pt idx="67">
                  <c:v>4545</c:v>
                </c:pt>
                <c:pt idx="68">
                  <c:v>4650</c:v>
                </c:pt>
                <c:pt idx="69">
                  <c:v>4755</c:v>
                </c:pt>
                <c:pt idx="70">
                  <c:v>4500</c:v>
                </c:pt>
                <c:pt idx="71">
                  <c:v>4755</c:v>
                </c:pt>
                <c:pt idx="72">
                  <c:v>4635</c:v>
                </c:pt>
                <c:pt idx="73">
                  <c:v>4485</c:v>
                </c:pt>
                <c:pt idx="74">
                  <c:v>4605</c:v>
                </c:pt>
                <c:pt idx="75">
                  <c:v>4770</c:v>
                </c:pt>
                <c:pt idx="76">
                  <c:v>4560</c:v>
                </c:pt>
                <c:pt idx="77">
                  <c:v>4200</c:v>
                </c:pt>
                <c:pt idx="78">
                  <c:v>4425</c:v>
                </c:pt>
                <c:pt idx="79">
                  <c:v>4500</c:v>
                </c:pt>
                <c:pt idx="80">
                  <c:v>4575</c:v>
                </c:pt>
                <c:pt idx="81">
                  <c:v>4665</c:v>
                </c:pt>
                <c:pt idx="82">
                  <c:v>4665</c:v>
                </c:pt>
                <c:pt idx="83">
                  <c:v>4725</c:v>
                </c:pt>
                <c:pt idx="84">
                  <c:v>4635</c:v>
                </c:pt>
                <c:pt idx="85">
                  <c:v>4470</c:v>
                </c:pt>
                <c:pt idx="86">
                  <c:v>4470</c:v>
                </c:pt>
                <c:pt idx="87">
                  <c:v>4545</c:v>
                </c:pt>
                <c:pt idx="88">
                  <c:v>4470</c:v>
                </c:pt>
                <c:pt idx="89">
                  <c:v>4425</c:v>
                </c:pt>
                <c:pt idx="90">
                  <c:v>4290</c:v>
                </c:pt>
                <c:pt idx="91">
                  <c:v>4335</c:v>
                </c:pt>
                <c:pt idx="92">
                  <c:v>4560</c:v>
                </c:pt>
                <c:pt idx="93">
                  <c:v>4575</c:v>
                </c:pt>
                <c:pt idx="94">
                  <c:v>4650</c:v>
                </c:pt>
                <c:pt idx="95">
                  <c:v>4605</c:v>
                </c:pt>
                <c:pt idx="96">
                  <c:v>4560</c:v>
                </c:pt>
                <c:pt idx="97">
                  <c:v>4530</c:v>
                </c:pt>
                <c:pt idx="98">
                  <c:v>4590</c:v>
                </c:pt>
                <c:pt idx="99">
                  <c:v>4605</c:v>
                </c:pt>
                <c:pt idx="100">
                  <c:v>4590</c:v>
                </c:pt>
                <c:pt idx="101">
                  <c:v>4785</c:v>
                </c:pt>
                <c:pt idx="102">
                  <c:v>4635</c:v>
                </c:pt>
                <c:pt idx="103">
                  <c:v>4425</c:v>
                </c:pt>
                <c:pt idx="104">
                  <c:v>4485</c:v>
                </c:pt>
                <c:pt idx="105">
                  <c:v>4725</c:v>
                </c:pt>
                <c:pt idx="106">
                  <c:v>4260</c:v>
                </c:pt>
                <c:pt idx="107">
                  <c:v>4500</c:v>
                </c:pt>
                <c:pt idx="108">
                  <c:v>4620</c:v>
                </c:pt>
                <c:pt idx="109">
                  <c:v>4680</c:v>
                </c:pt>
                <c:pt idx="110">
                  <c:v>4500</c:v>
                </c:pt>
                <c:pt idx="111">
                  <c:v>4905</c:v>
                </c:pt>
                <c:pt idx="112">
                  <c:v>4575</c:v>
                </c:pt>
                <c:pt idx="113">
                  <c:v>4515</c:v>
                </c:pt>
                <c:pt idx="114">
                  <c:v>4920</c:v>
                </c:pt>
                <c:pt idx="115">
                  <c:v>4695</c:v>
                </c:pt>
                <c:pt idx="116">
                  <c:v>4800</c:v>
                </c:pt>
                <c:pt idx="117">
                  <c:v>4410</c:v>
                </c:pt>
                <c:pt idx="118">
                  <c:v>4320</c:v>
                </c:pt>
                <c:pt idx="119">
                  <c:v>4770</c:v>
                </c:pt>
                <c:pt idx="120">
                  <c:v>4755</c:v>
                </c:pt>
                <c:pt idx="121">
                  <c:v>4605</c:v>
                </c:pt>
                <c:pt idx="122">
                  <c:v>4590</c:v>
                </c:pt>
                <c:pt idx="123">
                  <c:v>4455</c:v>
                </c:pt>
                <c:pt idx="124">
                  <c:v>4635</c:v>
                </c:pt>
                <c:pt idx="125">
                  <c:v>4590</c:v>
                </c:pt>
                <c:pt idx="126">
                  <c:v>4560</c:v>
                </c:pt>
                <c:pt idx="127">
                  <c:v>4530</c:v>
                </c:pt>
                <c:pt idx="128">
                  <c:v>4545</c:v>
                </c:pt>
                <c:pt idx="129">
                  <c:v>4545</c:v>
                </c:pt>
                <c:pt idx="130">
                  <c:v>4575</c:v>
                </c:pt>
                <c:pt idx="131">
                  <c:v>4500</c:v>
                </c:pt>
                <c:pt idx="132">
                  <c:v>4350</c:v>
                </c:pt>
                <c:pt idx="133">
                  <c:v>4380</c:v>
                </c:pt>
                <c:pt idx="134">
                  <c:v>4440</c:v>
                </c:pt>
                <c:pt idx="135">
                  <c:v>4230</c:v>
                </c:pt>
                <c:pt idx="136">
                  <c:v>4515</c:v>
                </c:pt>
                <c:pt idx="137">
                  <c:v>4545</c:v>
                </c:pt>
                <c:pt idx="138">
                  <c:v>4440</c:v>
                </c:pt>
                <c:pt idx="139">
                  <c:v>4425</c:v>
                </c:pt>
                <c:pt idx="140">
                  <c:v>4380</c:v>
                </c:pt>
                <c:pt idx="141">
                  <c:v>4335</c:v>
                </c:pt>
                <c:pt idx="142">
                  <c:v>4455</c:v>
                </c:pt>
                <c:pt idx="143">
                  <c:v>4380</c:v>
                </c:pt>
                <c:pt idx="144">
                  <c:v>4380</c:v>
                </c:pt>
                <c:pt idx="145">
                  <c:v>4455</c:v>
                </c:pt>
                <c:pt idx="146">
                  <c:v>4530</c:v>
                </c:pt>
                <c:pt idx="147">
                  <c:v>4530</c:v>
                </c:pt>
                <c:pt idx="148">
                  <c:v>4350</c:v>
                </c:pt>
                <c:pt idx="149">
                  <c:v>4350</c:v>
                </c:pt>
                <c:pt idx="150">
                  <c:v>4440</c:v>
                </c:pt>
                <c:pt idx="151">
                  <c:v>4380</c:v>
                </c:pt>
                <c:pt idx="152">
                  <c:v>4320</c:v>
                </c:pt>
                <c:pt idx="153">
                  <c:v>4350</c:v>
                </c:pt>
                <c:pt idx="154">
                  <c:v>4395</c:v>
                </c:pt>
                <c:pt idx="155">
                  <c:v>4560</c:v>
                </c:pt>
                <c:pt idx="156">
                  <c:v>4380</c:v>
                </c:pt>
                <c:pt idx="157">
                  <c:v>4425</c:v>
                </c:pt>
                <c:pt idx="158">
                  <c:v>4590</c:v>
                </c:pt>
                <c:pt idx="159">
                  <c:v>4485</c:v>
                </c:pt>
                <c:pt idx="160">
                  <c:v>4275</c:v>
                </c:pt>
                <c:pt idx="161">
                  <c:v>4530</c:v>
                </c:pt>
                <c:pt idx="162">
                  <c:v>4290</c:v>
                </c:pt>
                <c:pt idx="163">
                  <c:v>4260</c:v>
                </c:pt>
                <c:pt idx="164">
                  <c:v>4380</c:v>
                </c:pt>
                <c:pt idx="165">
                  <c:v>4200</c:v>
                </c:pt>
                <c:pt idx="166">
                  <c:v>4065</c:v>
                </c:pt>
                <c:pt idx="167">
                  <c:v>4455</c:v>
                </c:pt>
                <c:pt idx="168">
                  <c:v>4335</c:v>
                </c:pt>
                <c:pt idx="169">
                  <c:v>4230</c:v>
                </c:pt>
                <c:pt idx="170">
                  <c:v>4320</c:v>
                </c:pt>
                <c:pt idx="171">
                  <c:v>4620</c:v>
                </c:pt>
                <c:pt idx="172">
                  <c:v>4515</c:v>
                </c:pt>
                <c:pt idx="173">
                  <c:v>4095</c:v>
                </c:pt>
                <c:pt idx="174">
                  <c:v>4230</c:v>
                </c:pt>
                <c:pt idx="175">
                  <c:v>4275</c:v>
                </c:pt>
                <c:pt idx="176">
                  <c:v>4500</c:v>
                </c:pt>
                <c:pt idx="177">
                  <c:v>4410</c:v>
                </c:pt>
                <c:pt idx="178">
                  <c:v>4425</c:v>
                </c:pt>
                <c:pt idx="179">
                  <c:v>4485</c:v>
                </c:pt>
                <c:pt idx="180">
                  <c:v>4515</c:v>
                </c:pt>
                <c:pt idx="181">
                  <c:v>4560</c:v>
                </c:pt>
                <c:pt idx="182">
                  <c:v>4425</c:v>
                </c:pt>
                <c:pt idx="183">
                  <c:v>4515</c:v>
                </c:pt>
                <c:pt idx="184">
                  <c:v>4560</c:v>
                </c:pt>
                <c:pt idx="185">
                  <c:v>4365</c:v>
                </c:pt>
                <c:pt idx="186">
                  <c:v>4320</c:v>
                </c:pt>
                <c:pt idx="187">
                  <c:v>4305</c:v>
                </c:pt>
                <c:pt idx="188">
                  <c:v>4335</c:v>
                </c:pt>
                <c:pt idx="189">
                  <c:v>4305</c:v>
                </c:pt>
                <c:pt idx="190">
                  <c:v>4515</c:v>
                </c:pt>
                <c:pt idx="191">
                  <c:v>4395</c:v>
                </c:pt>
                <c:pt idx="192">
                  <c:v>4380</c:v>
                </c:pt>
                <c:pt idx="193">
                  <c:v>4230</c:v>
                </c:pt>
                <c:pt idx="194">
                  <c:v>4125</c:v>
                </c:pt>
                <c:pt idx="195">
                  <c:v>4305</c:v>
                </c:pt>
                <c:pt idx="196">
                  <c:v>4485</c:v>
                </c:pt>
                <c:pt idx="197">
                  <c:v>4290</c:v>
                </c:pt>
                <c:pt idx="198">
                  <c:v>4245</c:v>
                </c:pt>
                <c:pt idx="199">
                  <c:v>4425</c:v>
                </c:pt>
                <c:pt idx="200">
                  <c:v>4320</c:v>
                </c:pt>
                <c:pt idx="201">
                  <c:v>4155</c:v>
                </c:pt>
                <c:pt idx="202">
                  <c:v>4335</c:v>
                </c:pt>
                <c:pt idx="203">
                  <c:v>4425</c:v>
                </c:pt>
                <c:pt idx="204">
                  <c:v>4410</c:v>
                </c:pt>
                <c:pt idx="205">
                  <c:v>4350</c:v>
                </c:pt>
                <c:pt idx="206">
                  <c:v>4305</c:v>
                </c:pt>
                <c:pt idx="207">
                  <c:v>4365</c:v>
                </c:pt>
                <c:pt idx="208">
                  <c:v>4290</c:v>
                </c:pt>
                <c:pt idx="209">
                  <c:v>4230</c:v>
                </c:pt>
                <c:pt idx="210">
                  <c:v>4290</c:v>
                </c:pt>
                <c:pt idx="211">
                  <c:v>4425</c:v>
                </c:pt>
                <c:pt idx="212">
                  <c:v>4380</c:v>
                </c:pt>
                <c:pt idx="213">
                  <c:v>4170</c:v>
                </c:pt>
                <c:pt idx="214">
                  <c:v>4080</c:v>
                </c:pt>
                <c:pt idx="215">
                  <c:v>4275</c:v>
                </c:pt>
                <c:pt idx="216">
                  <c:v>4395</c:v>
                </c:pt>
                <c:pt idx="217">
                  <c:v>4455</c:v>
                </c:pt>
                <c:pt idx="218">
                  <c:v>4185</c:v>
                </c:pt>
                <c:pt idx="219">
                  <c:v>4395</c:v>
                </c:pt>
                <c:pt idx="220">
                  <c:v>4320</c:v>
                </c:pt>
                <c:pt idx="221">
                  <c:v>4170</c:v>
                </c:pt>
                <c:pt idx="222">
                  <c:v>4350</c:v>
                </c:pt>
                <c:pt idx="223">
                  <c:v>4560</c:v>
                </c:pt>
                <c:pt idx="224">
                  <c:v>4380</c:v>
                </c:pt>
                <c:pt idx="225">
                  <c:v>4050</c:v>
                </c:pt>
                <c:pt idx="226">
                  <c:v>4245</c:v>
                </c:pt>
                <c:pt idx="227">
                  <c:v>4140</c:v>
                </c:pt>
                <c:pt idx="228">
                  <c:v>4290</c:v>
                </c:pt>
                <c:pt idx="229">
                  <c:v>4260</c:v>
                </c:pt>
                <c:pt idx="230">
                  <c:v>4230</c:v>
                </c:pt>
                <c:pt idx="231">
                  <c:v>4305</c:v>
                </c:pt>
                <c:pt idx="232">
                  <c:v>4695</c:v>
                </c:pt>
                <c:pt idx="233">
                  <c:v>4425</c:v>
                </c:pt>
                <c:pt idx="234">
                  <c:v>4095</c:v>
                </c:pt>
                <c:pt idx="235">
                  <c:v>4425</c:v>
                </c:pt>
                <c:pt idx="236">
                  <c:v>4290</c:v>
                </c:pt>
                <c:pt idx="237">
                  <c:v>4035</c:v>
                </c:pt>
                <c:pt idx="238">
                  <c:v>4170</c:v>
                </c:pt>
                <c:pt idx="239">
                  <c:v>4380</c:v>
                </c:pt>
                <c:pt idx="240">
                  <c:v>4380</c:v>
                </c:pt>
                <c:pt idx="241">
                  <c:v>4335</c:v>
                </c:pt>
                <c:pt idx="242">
                  <c:v>4095</c:v>
                </c:pt>
                <c:pt idx="243">
                  <c:v>4230</c:v>
                </c:pt>
                <c:pt idx="244">
                  <c:v>4125</c:v>
                </c:pt>
                <c:pt idx="245">
                  <c:v>4470</c:v>
                </c:pt>
                <c:pt idx="246">
                  <c:v>3975</c:v>
                </c:pt>
                <c:pt idx="247">
                  <c:v>4200</c:v>
                </c:pt>
                <c:pt idx="248">
                  <c:v>4290</c:v>
                </c:pt>
                <c:pt idx="249">
                  <c:v>4305</c:v>
                </c:pt>
                <c:pt idx="250">
                  <c:v>4125</c:v>
                </c:pt>
                <c:pt idx="251">
                  <c:v>4140</c:v>
                </c:pt>
                <c:pt idx="252">
                  <c:v>4185</c:v>
                </c:pt>
                <c:pt idx="253">
                  <c:v>4320</c:v>
                </c:pt>
                <c:pt idx="254">
                  <c:v>4365</c:v>
                </c:pt>
                <c:pt idx="255">
                  <c:v>4380</c:v>
                </c:pt>
                <c:pt idx="256">
                  <c:v>4365</c:v>
                </c:pt>
                <c:pt idx="257">
                  <c:v>4350</c:v>
                </c:pt>
                <c:pt idx="258">
                  <c:v>4335</c:v>
                </c:pt>
                <c:pt idx="259">
                  <c:v>4260</c:v>
                </c:pt>
                <c:pt idx="260">
                  <c:v>4200</c:v>
                </c:pt>
                <c:pt idx="261">
                  <c:v>4260</c:v>
                </c:pt>
                <c:pt idx="262">
                  <c:v>4275</c:v>
                </c:pt>
                <c:pt idx="263">
                  <c:v>4245</c:v>
                </c:pt>
                <c:pt idx="264">
                  <c:v>4200</c:v>
                </c:pt>
                <c:pt idx="265">
                  <c:v>4260</c:v>
                </c:pt>
                <c:pt idx="266">
                  <c:v>4230</c:v>
                </c:pt>
                <c:pt idx="267">
                  <c:v>4125</c:v>
                </c:pt>
                <c:pt idx="268">
                  <c:v>4140</c:v>
                </c:pt>
                <c:pt idx="269">
                  <c:v>4140</c:v>
                </c:pt>
                <c:pt idx="270">
                  <c:v>4200</c:v>
                </c:pt>
                <c:pt idx="271">
                  <c:v>4320</c:v>
                </c:pt>
                <c:pt idx="272">
                  <c:v>4215</c:v>
                </c:pt>
                <c:pt idx="273">
                  <c:v>4065</c:v>
                </c:pt>
                <c:pt idx="274">
                  <c:v>4290</c:v>
                </c:pt>
                <c:pt idx="275">
                  <c:v>4155</c:v>
                </c:pt>
                <c:pt idx="276">
                  <c:v>4275</c:v>
                </c:pt>
                <c:pt idx="277">
                  <c:v>4365</c:v>
                </c:pt>
                <c:pt idx="278">
                  <c:v>4230</c:v>
                </c:pt>
                <c:pt idx="279">
                  <c:v>4095</c:v>
                </c:pt>
                <c:pt idx="280">
                  <c:v>4230</c:v>
                </c:pt>
                <c:pt idx="281">
                  <c:v>4005</c:v>
                </c:pt>
                <c:pt idx="282">
                  <c:v>3915</c:v>
                </c:pt>
                <c:pt idx="283">
                  <c:v>4200</c:v>
                </c:pt>
                <c:pt idx="284">
                  <c:v>4275</c:v>
                </c:pt>
                <c:pt idx="285">
                  <c:v>4230</c:v>
                </c:pt>
                <c:pt idx="286">
                  <c:v>4200</c:v>
                </c:pt>
                <c:pt idx="287">
                  <c:v>4125</c:v>
                </c:pt>
                <c:pt idx="288">
                  <c:v>4185</c:v>
                </c:pt>
                <c:pt idx="289">
                  <c:v>4170</c:v>
                </c:pt>
                <c:pt idx="290">
                  <c:v>4230</c:v>
                </c:pt>
                <c:pt idx="291">
                  <c:v>4065</c:v>
                </c:pt>
                <c:pt idx="292">
                  <c:v>4155</c:v>
                </c:pt>
                <c:pt idx="293">
                  <c:v>4035</c:v>
                </c:pt>
                <c:pt idx="294">
                  <c:v>4155</c:v>
                </c:pt>
                <c:pt idx="295">
                  <c:v>4200</c:v>
                </c:pt>
                <c:pt idx="296">
                  <c:v>4185</c:v>
                </c:pt>
                <c:pt idx="297">
                  <c:v>4170</c:v>
                </c:pt>
                <c:pt idx="298">
                  <c:v>4095</c:v>
                </c:pt>
                <c:pt idx="299">
                  <c:v>4545</c:v>
                </c:pt>
                <c:pt idx="300">
                  <c:v>4260</c:v>
                </c:pt>
                <c:pt idx="301">
                  <c:v>4170</c:v>
                </c:pt>
                <c:pt idx="302">
                  <c:v>4005</c:v>
                </c:pt>
                <c:pt idx="303">
                  <c:v>3990</c:v>
                </c:pt>
                <c:pt idx="304">
                  <c:v>4125</c:v>
                </c:pt>
                <c:pt idx="305">
                  <c:v>4080</c:v>
                </c:pt>
                <c:pt idx="306">
                  <c:v>4065</c:v>
                </c:pt>
                <c:pt idx="307">
                  <c:v>4245</c:v>
                </c:pt>
                <c:pt idx="308">
                  <c:v>4200</c:v>
                </c:pt>
                <c:pt idx="309">
                  <c:v>4185</c:v>
                </c:pt>
                <c:pt idx="310">
                  <c:v>3975</c:v>
                </c:pt>
                <c:pt idx="311">
                  <c:v>4095</c:v>
                </c:pt>
                <c:pt idx="312">
                  <c:v>4095</c:v>
                </c:pt>
                <c:pt idx="313">
                  <c:v>3975</c:v>
                </c:pt>
                <c:pt idx="314">
                  <c:v>4140</c:v>
                </c:pt>
                <c:pt idx="315">
                  <c:v>4200</c:v>
                </c:pt>
                <c:pt idx="316">
                  <c:v>4035</c:v>
                </c:pt>
                <c:pt idx="317">
                  <c:v>4080</c:v>
                </c:pt>
                <c:pt idx="318">
                  <c:v>3975</c:v>
                </c:pt>
                <c:pt idx="319">
                  <c:v>4035</c:v>
                </c:pt>
                <c:pt idx="320">
                  <c:v>4080</c:v>
                </c:pt>
                <c:pt idx="321">
                  <c:v>4050</c:v>
                </c:pt>
                <c:pt idx="322">
                  <c:v>4140</c:v>
                </c:pt>
                <c:pt idx="323">
                  <c:v>4035</c:v>
                </c:pt>
                <c:pt idx="324">
                  <c:v>3990</c:v>
                </c:pt>
                <c:pt idx="325">
                  <c:v>4080</c:v>
                </c:pt>
                <c:pt idx="326">
                  <c:v>4050</c:v>
                </c:pt>
                <c:pt idx="327">
                  <c:v>3885</c:v>
                </c:pt>
                <c:pt idx="328">
                  <c:v>3990</c:v>
                </c:pt>
                <c:pt idx="329">
                  <c:v>3990</c:v>
                </c:pt>
                <c:pt idx="330">
                  <c:v>3930</c:v>
                </c:pt>
                <c:pt idx="331">
                  <c:v>3945</c:v>
                </c:pt>
                <c:pt idx="332">
                  <c:v>4110</c:v>
                </c:pt>
                <c:pt idx="333">
                  <c:v>3975</c:v>
                </c:pt>
                <c:pt idx="334">
                  <c:v>3855</c:v>
                </c:pt>
                <c:pt idx="335">
                  <c:v>4035</c:v>
                </c:pt>
                <c:pt idx="336">
                  <c:v>4065</c:v>
                </c:pt>
                <c:pt idx="337">
                  <c:v>3960</c:v>
                </c:pt>
                <c:pt idx="338">
                  <c:v>3720</c:v>
                </c:pt>
                <c:pt idx="339">
                  <c:v>3855</c:v>
                </c:pt>
                <c:pt idx="340">
                  <c:v>3975</c:v>
                </c:pt>
                <c:pt idx="341">
                  <c:v>3930</c:v>
                </c:pt>
                <c:pt idx="342">
                  <c:v>4245</c:v>
                </c:pt>
                <c:pt idx="343">
                  <c:v>3990</c:v>
                </c:pt>
                <c:pt idx="344">
                  <c:v>3795</c:v>
                </c:pt>
                <c:pt idx="345">
                  <c:v>4005</c:v>
                </c:pt>
                <c:pt idx="346">
                  <c:v>3870</c:v>
                </c:pt>
                <c:pt idx="347">
                  <c:v>4155</c:v>
                </c:pt>
                <c:pt idx="348">
                  <c:v>3750</c:v>
                </c:pt>
                <c:pt idx="349">
                  <c:v>3960</c:v>
                </c:pt>
                <c:pt idx="350">
                  <c:v>4005</c:v>
                </c:pt>
                <c:pt idx="351">
                  <c:v>4005</c:v>
                </c:pt>
                <c:pt idx="352">
                  <c:v>4005</c:v>
                </c:pt>
                <c:pt idx="353">
                  <c:v>4095</c:v>
                </c:pt>
                <c:pt idx="354">
                  <c:v>4110</c:v>
                </c:pt>
                <c:pt idx="355">
                  <c:v>4005</c:v>
                </c:pt>
                <c:pt idx="356">
                  <c:v>4020</c:v>
                </c:pt>
                <c:pt idx="357">
                  <c:v>4065</c:v>
                </c:pt>
                <c:pt idx="358">
                  <c:v>4065</c:v>
                </c:pt>
                <c:pt idx="359">
                  <c:v>3900</c:v>
                </c:pt>
                <c:pt idx="360">
                  <c:v>4005</c:v>
                </c:pt>
                <c:pt idx="361">
                  <c:v>4215</c:v>
                </c:pt>
                <c:pt idx="362">
                  <c:v>3960</c:v>
                </c:pt>
                <c:pt idx="363">
                  <c:v>4050</c:v>
                </c:pt>
                <c:pt idx="364">
                  <c:v>3900</c:v>
                </c:pt>
                <c:pt idx="365">
                  <c:v>3990</c:v>
                </c:pt>
                <c:pt idx="366">
                  <c:v>3945</c:v>
                </c:pt>
                <c:pt idx="367">
                  <c:v>3960</c:v>
                </c:pt>
                <c:pt idx="368">
                  <c:v>3990</c:v>
                </c:pt>
                <c:pt idx="369">
                  <c:v>3855</c:v>
                </c:pt>
                <c:pt idx="370">
                  <c:v>4035</c:v>
                </c:pt>
                <c:pt idx="371">
                  <c:v>3990</c:v>
                </c:pt>
                <c:pt idx="372">
                  <c:v>3960</c:v>
                </c:pt>
                <c:pt idx="373">
                  <c:v>4020</c:v>
                </c:pt>
                <c:pt idx="374">
                  <c:v>3960</c:v>
                </c:pt>
                <c:pt idx="375">
                  <c:v>3930</c:v>
                </c:pt>
                <c:pt idx="376">
                  <c:v>3945</c:v>
                </c:pt>
                <c:pt idx="377">
                  <c:v>3855</c:v>
                </c:pt>
                <c:pt idx="378">
                  <c:v>3885</c:v>
                </c:pt>
                <c:pt idx="379">
                  <c:v>3990</c:v>
                </c:pt>
                <c:pt idx="380">
                  <c:v>3975</c:v>
                </c:pt>
                <c:pt idx="381">
                  <c:v>4020</c:v>
                </c:pt>
                <c:pt idx="382">
                  <c:v>3975</c:v>
                </c:pt>
                <c:pt idx="383">
                  <c:v>3795</c:v>
                </c:pt>
                <c:pt idx="384">
                  <c:v>3765</c:v>
                </c:pt>
                <c:pt idx="385">
                  <c:v>3930</c:v>
                </c:pt>
                <c:pt idx="386">
                  <c:v>3915</c:v>
                </c:pt>
                <c:pt idx="387">
                  <c:v>3855</c:v>
                </c:pt>
                <c:pt idx="388">
                  <c:v>3960</c:v>
                </c:pt>
                <c:pt idx="389">
                  <c:v>4065</c:v>
                </c:pt>
                <c:pt idx="390">
                  <c:v>3855</c:v>
                </c:pt>
                <c:pt idx="391">
                  <c:v>3855</c:v>
                </c:pt>
                <c:pt idx="392">
                  <c:v>3915</c:v>
                </c:pt>
                <c:pt idx="393">
                  <c:v>3900</c:v>
                </c:pt>
                <c:pt idx="394">
                  <c:v>3855</c:v>
                </c:pt>
                <c:pt idx="395">
                  <c:v>3840</c:v>
                </c:pt>
                <c:pt idx="396">
                  <c:v>3735</c:v>
                </c:pt>
                <c:pt idx="397">
                  <c:v>3780</c:v>
                </c:pt>
                <c:pt idx="398">
                  <c:v>3960</c:v>
                </c:pt>
                <c:pt idx="399">
                  <c:v>4050</c:v>
                </c:pt>
                <c:pt idx="400">
                  <c:v>3765</c:v>
                </c:pt>
                <c:pt idx="401">
                  <c:v>3870</c:v>
                </c:pt>
                <c:pt idx="402">
                  <c:v>3975</c:v>
                </c:pt>
                <c:pt idx="403">
                  <c:v>3960</c:v>
                </c:pt>
                <c:pt idx="404">
                  <c:v>3870</c:v>
                </c:pt>
                <c:pt idx="405">
                  <c:v>4005</c:v>
                </c:pt>
                <c:pt idx="406">
                  <c:v>3855</c:v>
                </c:pt>
                <c:pt idx="407">
                  <c:v>3990</c:v>
                </c:pt>
                <c:pt idx="408">
                  <c:v>3855</c:v>
                </c:pt>
                <c:pt idx="409">
                  <c:v>3645</c:v>
                </c:pt>
                <c:pt idx="410">
                  <c:v>3765</c:v>
                </c:pt>
                <c:pt idx="411">
                  <c:v>3705</c:v>
                </c:pt>
                <c:pt idx="412">
                  <c:v>3825</c:v>
                </c:pt>
                <c:pt idx="413">
                  <c:v>3885</c:v>
                </c:pt>
                <c:pt idx="414">
                  <c:v>3750</c:v>
                </c:pt>
                <c:pt idx="415">
                  <c:v>3930</c:v>
                </c:pt>
                <c:pt idx="416">
                  <c:v>3870</c:v>
                </c:pt>
                <c:pt idx="417">
                  <c:v>3780</c:v>
                </c:pt>
                <c:pt idx="418">
                  <c:v>3840</c:v>
                </c:pt>
                <c:pt idx="419">
                  <c:v>3780</c:v>
                </c:pt>
                <c:pt idx="420">
                  <c:v>4005</c:v>
                </c:pt>
                <c:pt idx="421">
                  <c:v>3720</c:v>
                </c:pt>
                <c:pt idx="422">
                  <c:v>3810</c:v>
                </c:pt>
                <c:pt idx="423">
                  <c:v>3960</c:v>
                </c:pt>
                <c:pt idx="424">
                  <c:v>3915</c:v>
                </c:pt>
                <c:pt idx="425">
                  <c:v>3855</c:v>
                </c:pt>
                <c:pt idx="426">
                  <c:v>3900</c:v>
                </c:pt>
                <c:pt idx="427">
                  <c:v>3960</c:v>
                </c:pt>
                <c:pt idx="428">
                  <c:v>3900</c:v>
                </c:pt>
                <c:pt idx="429">
                  <c:v>3795</c:v>
                </c:pt>
                <c:pt idx="430">
                  <c:v>3765</c:v>
                </c:pt>
                <c:pt idx="431">
                  <c:v>3900</c:v>
                </c:pt>
                <c:pt idx="432">
                  <c:v>3960</c:v>
                </c:pt>
                <c:pt idx="433">
                  <c:v>3930</c:v>
                </c:pt>
                <c:pt idx="434">
                  <c:v>3825</c:v>
                </c:pt>
                <c:pt idx="435">
                  <c:v>3765</c:v>
                </c:pt>
                <c:pt idx="436">
                  <c:v>3855</c:v>
                </c:pt>
                <c:pt idx="437">
                  <c:v>3930</c:v>
                </c:pt>
                <c:pt idx="438">
                  <c:v>3945</c:v>
                </c:pt>
                <c:pt idx="439">
                  <c:v>3960</c:v>
                </c:pt>
                <c:pt idx="440">
                  <c:v>3930</c:v>
                </c:pt>
                <c:pt idx="441">
                  <c:v>3960</c:v>
                </c:pt>
                <c:pt idx="442">
                  <c:v>3930</c:v>
                </c:pt>
                <c:pt idx="443">
                  <c:v>3870</c:v>
                </c:pt>
                <c:pt idx="444">
                  <c:v>3810</c:v>
                </c:pt>
                <c:pt idx="445">
                  <c:v>3735</c:v>
                </c:pt>
                <c:pt idx="446">
                  <c:v>3705</c:v>
                </c:pt>
                <c:pt idx="447">
                  <c:v>3885</c:v>
                </c:pt>
                <c:pt idx="448">
                  <c:v>3930</c:v>
                </c:pt>
                <c:pt idx="449">
                  <c:v>3765</c:v>
                </c:pt>
                <c:pt idx="450">
                  <c:v>3690</c:v>
                </c:pt>
                <c:pt idx="451">
                  <c:v>3825</c:v>
                </c:pt>
                <c:pt idx="452">
                  <c:v>3945</c:v>
                </c:pt>
                <c:pt idx="453">
                  <c:v>3900</c:v>
                </c:pt>
                <c:pt idx="454">
                  <c:v>3840</c:v>
                </c:pt>
                <c:pt idx="455">
                  <c:v>3780</c:v>
                </c:pt>
                <c:pt idx="456">
                  <c:v>3810</c:v>
                </c:pt>
                <c:pt idx="457">
                  <c:v>3945</c:v>
                </c:pt>
                <c:pt idx="458">
                  <c:v>3885</c:v>
                </c:pt>
                <c:pt idx="459">
                  <c:v>3765</c:v>
                </c:pt>
                <c:pt idx="460">
                  <c:v>3660</c:v>
                </c:pt>
                <c:pt idx="461">
                  <c:v>3870</c:v>
                </c:pt>
                <c:pt idx="462">
                  <c:v>3975</c:v>
                </c:pt>
                <c:pt idx="463">
                  <c:v>3870</c:v>
                </c:pt>
                <c:pt idx="464">
                  <c:v>4005</c:v>
                </c:pt>
                <c:pt idx="465">
                  <c:v>3810</c:v>
                </c:pt>
                <c:pt idx="466">
                  <c:v>3750</c:v>
                </c:pt>
                <c:pt idx="467">
                  <c:v>3615</c:v>
                </c:pt>
                <c:pt idx="468">
                  <c:v>3780</c:v>
                </c:pt>
                <c:pt idx="469">
                  <c:v>4005</c:v>
                </c:pt>
                <c:pt idx="470">
                  <c:v>4035</c:v>
                </c:pt>
                <c:pt idx="471">
                  <c:v>3840</c:v>
                </c:pt>
                <c:pt idx="472">
                  <c:v>3735</c:v>
                </c:pt>
                <c:pt idx="473">
                  <c:v>3870</c:v>
                </c:pt>
                <c:pt idx="474">
                  <c:v>3810</c:v>
                </c:pt>
                <c:pt idx="475">
                  <c:v>3660</c:v>
                </c:pt>
                <c:pt idx="476">
                  <c:v>3720</c:v>
                </c:pt>
                <c:pt idx="477">
                  <c:v>3825</c:v>
                </c:pt>
                <c:pt idx="478">
                  <c:v>3945</c:v>
                </c:pt>
                <c:pt idx="479">
                  <c:v>3855</c:v>
                </c:pt>
                <c:pt idx="480">
                  <c:v>3885</c:v>
                </c:pt>
                <c:pt idx="481">
                  <c:v>3675</c:v>
                </c:pt>
                <c:pt idx="482">
                  <c:v>3810</c:v>
                </c:pt>
                <c:pt idx="483">
                  <c:v>3945</c:v>
                </c:pt>
                <c:pt idx="484">
                  <c:v>3795</c:v>
                </c:pt>
                <c:pt idx="485">
                  <c:v>3630</c:v>
                </c:pt>
                <c:pt idx="486">
                  <c:v>3840</c:v>
                </c:pt>
                <c:pt idx="487">
                  <c:v>3885</c:v>
                </c:pt>
                <c:pt idx="488">
                  <c:v>3705</c:v>
                </c:pt>
                <c:pt idx="489">
                  <c:v>3705</c:v>
                </c:pt>
                <c:pt idx="490">
                  <c:v>3840</c:v>
                </c:pt>
                <c:pt idx="491">
                  <c:v>3930</c:v>
                </c:pt>
                <c:pt idx="492">
                  <c:v>3825</c:v>
                </c:pt>
                <c:pt idx="493">
                  <c:v>3765</c:v>
                </c:pt>
                <c:pt idx="494">
                  <c:v>3915</c:v>
                </c:pt>
                <c:pt idx="495">
                  <c:v>3975</c:v>
                </c:pt>
                <c:pt idx="496">
                  <c:v>3870</c:v>
                </c:pt>
                <c:pt idx="497">
                  <c:v>3720</c:v>
                </c:pt>
                <c:pt idx="498">
                  <c:v>3705</c:v>
                </c:pt>
                <c:pt idx="499">
                  <c:v>3720</c:v>
                </c:pt>
                <c:pt idx="500">
                  <c:v>3855</c:v>
                </c:pt>
                <c:pt idx="501">
                  <c:v>3825</c:v>
                </c:pt>
                <c:pt idx="502">
                  <c:v>3720</c:v>
                </c:pt>
                <c:pt idx="503">
                  <c:v>3855</c:v>
                </c:pt>
                <c:pt idx="504">
                  <c:v>3780</c:v>
                </c:pt>
                <c:pt idx="505">
                  <c:v>3720</c:v>
                </c:pt>
                <c:pt idx="506">
                  <c:v>3735</c:v>
                </c:pt>
                <c:pt idx="507">
                  <c:v>3975</c:v>
                </c:pt>
                <c:pt idx="508">
                  <c:v>3825</c:v>
                </c:pt>
                <c:pt idx="509">
                  <c:v>3705</c:v>
                </c:pt>
                <c:pt idx="510">
                  <c:v>3570</c:v>
                </c:pt>
                <c:pt idx="511">
                  <c:v>3645</c:v>
                </c:pt>
                <c:pt idx="512">
                  <c:v>3765</c:v>
                </c:pt>
                <c:pt idx="513">
                  <c:v>3675</c:v>
                </c:pt>
                <c:pt idx="514">
                  <c:v>3690</c:v>
                </c:pt>
                <c:pt idx="515">
                  <c:v>3840</c:v>
                </c:pt>
                <c:pt idx="516">
                  <c:v>3780</c:v>
                </c:pt>
                <c:pt idx="517">
                  <c:v>3765</c:v>
                </c:pt>
                <c:pt idx="518">
                  <c:v>3855</c:v>
                </c:pt>
                <c:pt idx="519">
                  <c:v>3870</c:v>
                </c:pt>
                <c:pt idx="520">
                  <c:v>3975</c:v>
                </c:pt>
                <c:pt idx="521">
                  <c:v>3870</c:v>
                </c:pt>
                <c:pt idx="522">
                  <c:v>3675</c:v>
                </c:pt>
                <c:pt idx="523">
                  <c:v>3765</c:v>
                </c:pt>
                <c:pt idx="524">
                  <c:v>3855</c:v>
                </c:pt>
                <c:pt idx="525">
                  <c:v>3960</c:v>
                </c:pt>
                <c:pt idx="526">
                  <c:v>3840</c:v>
                </c:pt>
                <c:pt idx="527">
                  <c:v>3780</c:v>
                </c:pt>
                <c:pt idx="528">
                  <c:v>3840</c:v>
                </c:pt>
                <c:pt idx="529">
                  <c:v>3690</c:v>
                </c:pt>
                <c:pt idx="530">
                  <c:v>3780</c:v>
                </c:pt>
                <c:pt idx="531">
                  <c:v>3750</c:v>
                </c:pt>
                <c:pt idx="532">
                  <c:v>3630</c:v>
                </c:pt>
                <c:pt idx="533">
                  <c:v>3615</c:v>
                </c:pt>
                <c:pt idx="534">
                  <c:v>3690</c:v>
                </c:pt>
                <c:pt idx="535">
                  <c:v>3705</c:v>
                </c:pt>
                <c:pt idx="536">
                  <c:v>3585</c:v>
                </c:pt>
                <c:pt idx="537">
                  <c:v>3750</c:v>
                </c:pt>
                <c:pt idx="538">
                  <c:v>3555</c:v>
                </c:pt>
                <c:pt idx="539">
                  <c:v>3630</c:v>
                </c:pt>
                <c:pt idx="540">
                  <c:v>3720</c:v>
                </c:pt>
                <c:pt idx="541">
                  <c:v>3795</c:v>
                </c:pt>
                <c:pt idx="542">
                  <c:v>3750</c:v>
                </c:pt>
                <c:pt idx="543">
                  <c:v>3810</c:v>
                </c:pt>
                <c:pt idx="544">
                  <c:v>3645</c:v>
                </c:pt>
                <c:pt idx="545">
                  <c:v>3720</c:v>
                </c:pt>
                <c:pt idx="546">
                  <c:v>3825</c:v>
                </c:pt>
                <c:pt idx="547">
                  <c:v>3720</c:v>
                </c:pt>
                <c:pt idx="548">
                  <c:v>3675</c:v>
                </c:pt>
                <c:pt idx="549">
                  <c:v>3810</c:v>
                </c:pt>
                <c:pt idx="550">
                  <c:v>3705</c:v>
                </c:pt>
                <c:pt idx="551">
                  <c:v>3660</c:v>
                </c:pt>
                <c:pt idx="552">
                  <c:v>3660</c:v>
                </c:pt>
                <c:pt idx="553">
                  <c:v>3570</c:v>
                </c:pt>
                <c:pt idx="554">
                  <c:v>3525</c:v>
                </c:pt>
                <c:pt idx="555">
                  <c:v>3600</c:v>
                </c:pt>
                <c:pt idx="556">
                  <c:v>3795</c:v>
                </c:pt>
                <c:pt idx="557">
                  <c:v>3750</c:v>
                </c:pt>
                <c:pt idx="558">
                  <c:v>3630</c:v>
                </c:pt>
                <c:pt idx="559">
                  <c:v>3735</c:v>
                </c:pt>
                <c:pt idx="560">
                  <c:v>3795</c:v>
                </c:pt>
                <c:pt idx="561">
                  <c:v>3645</c:v>
                </c:pt>
                <c:pt idx="562">
                  <c:v>3645</c:v>
                </c:pt>
                <c:pt idx="563">
                  <c:v>3600</c:v>
                </c:pt>
                <c:pt idx="564">
                  <c:v>3735</c:v>
                </c:pt>
                <c:pt idx="565">
                  <c:v>3750</c:v>
                </c:pt>
                <c:pt idx="566">
                  <c:v>3750</c:v>
                </c:pt>
                <c:pt idx="567">
                  <c:v>3675</c:v>
                </c:pt>
                <c:pt idx="568">
                  <c:v>3690</c:v>
                </c:pt>
                <c:pt idx="569">
                  <c:v>3855</c:v>
                </c:pt>
                <c:pt idx="570">
                  <c:v>3540</c:v>
                </c:pt>
                <c:pt idx="571">
                  <c:v>3825</c:v>
                </c:pt>
                <c:pt idx="572">
                  <c:v>3630</c:v>
                </c:pt>
                <c:pt idx="573">
                  <c:v>3555</c:v>
                </c:pt>
                <c:pt idx="574">
                  <c:v>3885</c:v>
                </c:pt>
                <c:pt idx="575">
                  <c:v>3600</c:v>
                </c:pt>
                <c:pt idx="576">
                  <c:v>3645</c:v>
                </c:pt>
                <c:pt idx="577">
                  <c:v>3720</c:v>
                </c:pt>
                <c:pt idx="578">
                  <c:v>3885</c:v>
                </c:pt>
                <c:pt idx="579">
                  <c:v>3720</c:v>
                </c:pt>
                <c:pt idx="580">
                  <c:v>3465</c:v>
                </c:pt>
                <c:pt idx="581">
                  <c:v>3735</c:v>
                </c:pt>
                <c:pt idx="582">
                  <c:v>3555</c:v>
                </c:pt>
                <c:pt idx="583">
                  <c:v>3525</c:v>
                </c:pt>
                <c:pt idx="584">
                  <c:v>3510</c:v>
                </c:pt>
                <c:pt idx="585">
                  <c:v>3600</c:v>
                </c:pt>
                <c:pt idx="586">
                  <c:v>3780</c:v>
                </c:pt>
                <c:pt idx="587">
                  <c:v>3660</c:v>
                </c:pt>
                <c:pt idx="588">
                  <c:v>3690</c:v>
                </c:pt>
                <c:pt idx="589">
                  <c:v>3615</c:v>
                </c:pt>
                <c:pt idx="590">
                  <c:v>3600</c:v>
                </c:pt>
                <c:pt idx="591">
                  <c:v>3750</c:v>
                </c:pt>
                <c:pt idx="592">
                  <c:v>3855</c:v>
                </c:pt>
                <c:pt idx="593">
                  <c:v>3795</c:v>
                </c:pt>
                <c:pt idx="594">
                  <c:v>3750</c:v>
                </c:pt>
                <c:pt idx="595">
                  <c:v>3600</c:v>
                </c:pt>
                <c:pt idx="596">
                  <c:v>3705</c:v>
                </c:pt>
                <c:pt idx="597">
                  <c:v>3705</c:v>
                </c:pt>
                <c:pt idx="598">
                  <c:v>3555</c:v>
                </c:pt>
                <c:pt idx="599">
                  <c:v>3675</c:v>
                </c:pt>
                <c:pt idx="600">
                  <c:v>3645</c:v>
                </c:pt>
                <c:pt idx="601">
                  <c:v>3615</c:v>
                </c:pt>
                <c:pt idx="602">
                  <c:v>3735</c:v>
                </c:pt>
                <c:pt idx="603">
                  <c:v>3705</c:v>
                </c:pt>
                <c:pt idx="604">
                  <c:v>3660</c:v>
                </c:pt>
                <c:pt idx="605">
                  <c:v>3600</c:v>
                </c:pt>
                <c:pt idx="606">
                  <c:v>3705</c:v>
                </c:pt>
                <c:pt idx="607">
                  <c:v>3825</c:v>
                </c:pt>
                <c:pt idx="608">
                  <c:v>3780</c:v>
                </c:pt>
                <c:pt idx="609">
                  <c:v>3795</c:v>
                </c:pt>
                <c:pt idx="610">
                  <c:v>3735</c:v>
                </c:pt>
                <c:pt idx="611">
                  <c:v>3615</c:v>
                </c:pt>
                <c:pt idx="612">
                  <c:v>3540</c:v>
                </c:pt>
                <c:pt idx="613">
                  <c:v>3600</c:v>
                </c:pt>
                <c:pt idx="614">
                  <c:v>3645</c:v>
                </c:pt>
                <c:pt idx="615">
                  <c:v>3645</c:v>
                </c:pt>
                <c:pt idx="616">
                  <c:v>3660</c:v>
                </c:pt>
                <c:pt idx="617">
                  <c:v>3675</c:v>
                </c:pt>
                <c:pt idx="618">
                  <c:v>3750</c:v>
                </c:pt>
                <c:pt idx="619">
                  <c:v>3690</c:v>
                </c:pt>
                <c:pt idx="620">
                  <c:v>3600</c:v>
                </c:pt>
                <c:pt idx="621">
                  <c:v>3615</c:v>
                </c:pt>
                <c:pt idx="622">
                  <c:v>3645</c:v>
                </c:pt>
                <c:pt idx="623">
                  <c:v>3570</c:v>
                </c:pt>
                <c:pt idx="624">
                  <c:v>3510</c:v>
                </c:pt>
                <c:pt idx="625">
                  <c:v>3480</c:v>
                </c:pt>
                <c:pt idx="626">
                  <c:v>3675</c:v>
                </c:pt>
                <c:pt idx="627">
                  <c:v>3615</c:v>
                </c:pt>
                <c:pt idx="628">
                  <c:v>3765</c:v>
                </c:pt>
                <c:pt idx="629">
                  <c:v>3525</c:v>
                </c:pt>
                <c:pt idx="630">
                  <c:v>3540</c:v>
                </c:pt>
                <c:pt idx="631">
                  <c:v>3660</c:v>
                </c:pt>
                <c:pt idx="632">
                  <c:v>3540</c:v>
                </c:pt>
                <c:pt idx="633">
                  <c:v>3405</c:v>
                </c:pt>
                <c:pt idx="634">
                  <c:v>3630</c:v>
                </c:pt>
                <c:pt idx="635">
                  <c:v>3585</c:v>
                </c:pt>
                <c:pt idx="636">
                  <c:v>3645</c:v>
                </c:pt>
                <c:pt idx="637">
                  <c:v>3630</c:v>
                </c:pt>
                <c:pt idx="638">
                  <c:v>3765</c:v>
                </c:pt>
                <c:pt idx="639">
                  <c:v>3720</c:v>
                </c:pt>
                <c:pt idx="640">
                  <c:v>3795</c:v>
                </c:pt>
                <c:pt idx="641">
                  <c:v>3885</c:v>
                </c:pt>
                <c:pt idx="642">
                  <c:v>3630</c:v>
                </c:pt>
                <c:pt idx="643">
                  <c:v>3645</c:v>
                </c:pt>
                <c:pt idx="644">
                  <c:v>3705</c:v>
                </c:pt>
                <c:pt idx="645">
                  <c:v>3570</c:v>
                </c:pt>
                <c:pt idx="646">
                  <c:v>3630</c:v>
                </c:pt>
                <c:pt idx="647">
                  <c:v>3555</c:v>
                </c:pt>
                <c:pt idx="648">
                  <c:v>3540</c:v>
                </c:pt>
                <c:pt idx="649">
                  <c:v>3525</c:v>
                </c:pt>
                <c:pt idx="650">
                  <c:v>3630</c:v>
                </c:pt>
                <c:pt idx="651">
                  <c:v>3795</c:v>
                </c:pt>
                <c:pt idx="652">
                  <c:v>3615</c:v>
                </c:pt>
                <c:pt idx="653">
                  <c:v>3510</c:v>
                </c:pt>
                <c:pt idx="654">
                  <c:v>3660</c:v>
                </c:pt>
                <c:pt idx="655">
                  <c:v>3645</c:v>
                </c:pt>
                <c:pt idx="656">
                  <c:v>3510</c:v>
                </c:pt>
                <c:pt idx="657">
                  <c:v>3585</c:v>
                </c:pt>
                <c:pt idx="658">
                  <c:v>3585</c:v>
                </c:pt>
                <c:pt idx="659">
                  <c:v>3660</c:v>
                </c:pt>
                <c:pt idx="660">
                  <c:v>3780</c:v>
                </c:pt>
                <c:pt idx="661">
                  <c:v>3765</c:v>
                </c:pt>
                <c:pt idx="662">
                  <c:v>3585</c:v>
                </c:pt>
                <c:pt idx="663">
                  <c:v>3570</c:v>
                </c:pt>
                <c:pt idx="664">
                  <c:v>3585</c:v>
                </c:pt>
                <c:pt idx="665">
                  <c:v>3585</c:v>
                </c:pt>
                <c:pt idx="666">
                  <c:v>3630</c:v>
                </c:pt>
                <c:pt idx="667">
                  <c:v>3585</c:v>
                </c:pt>
                <c:pt idx="668">
                  <c:v>3525</c:v>
                </c:pt>
                <c:pt idx="669">
                  <c:v>3525</c:v>
                </c:pt>
                <c:pt idx="670">
                  <c:v>3525</c:v>
                </c:pt>
                <c:pt idx="671">
                  <c:v>3555</c:v>
                </c:pt>
                <c:pt idx="672">
                  <c:v>3540</c:v>
                </c:pt>
                <c:pt idx="673">
                  <c:v>3690</c:v>
                </c:pt>
                <c:pt idx="674">
                  <c:v>3720</c:v>
                </c:pt>
                <c:pt idx="675">
                  <c:v>3570</c:v>
                </c:pt>
                <c:pt idx="676">
                  <c:v>3480</c:v>
                </c:pt>
                <c:pt idx="677">
                  <c:v>3660</c:v>
                </c:pt>
                <c:pt idx="678">
                  <c:v>3660</c:v>
                </c:pt>
                <c:pt idx="679">
                  <c:v>3600</c:v>
                </c:pt>
                <c:pt idx="680">
                  <c:v>3555</c:v>
                </c:pt>
                <c:pt idx="681">
                  <c:v>3645</c:v>
                </c:pt>
                <c:pt idx="682">
                  <c:v>3660</c:v>
                </c:pt>
                <c:pt idx="683">
                  <c:v>3555</c:v>
                </c:pt>
                <c:pt idx="684">
                  <c:v>3450</c:v>
                </c:pt>
                <c:pt idx="685">
                  <c:v>3630</c:v>
                </c:pt>
                <c:pt idx="686">
                  <c:v>3525</c:v>
                </c:pt>
                <c:pt idx="687">
                  <c:v>3615</c:v>
                </c:pt>
                <c:pt idx="688">
                  <c:v>3525</c:v>
                </c:pt>
                <c:pt idx="689">
                  <c:v>3480</c:v>
                </c:pt>
                <c:pt idx="690">
                  <c:v>3630</c:v>
                </c:pt>
                <c:pt idx="691">
                  <c:v>3705</c:v>
                </c:pt>
                <c:pt idx="692">
                  <c:v>3750</c:v>
                </c:pt>
                <c:pt idx="693">
                  <c:v>3585</c:v>
                </c:pt>
                <c:pt idx="694">
                  <c:v>3540</c:v>
                </c:pt>
                <c:pt idx="695">
                  <c:v>3495</c:v>
                </c:pt>
                <c:pt idx="696">
                  <c:v>3465</c:v>
                </c:pt>
                <c:pt idx="697">
                  <c:v>3660</c:v>
                </c:pt>
                <c:pt idx="698">
                  <c:v>3405</c:v>
                </c:pt>
                <c:pt idx="699">
                  <c:v>3540</c:v>
                </c:pt>
                <c:pt idx="700">
                  <c:v>3615</c:v>
                </c:pt>
                <c:pt idx="701">
                  <c:v>3525</c:v>
                </c:pt>
                <c:pt idx="702">
                  <c:v>3510</c:v>
                </c:pt>
                <c:pt idx="703">
                  <c:v>3510</c:v>
                </c:pt>
                <c:pt idx="704">
                  <c:v>3465</c:v>
                </c:pt>
                <c:pt idx="705">
                  <c:v>3510</c:v>
                </c:pt>
                <c:pt idx="706">
                  <c:v>3600</c:v>
                </c:pt>
                <c:pt idx="707">
                  <c:v>3405</c:v>
                </c:pt>
                <c:pt idx="708">
                  <c:v>3615</c:v>
                </c:pt>
                <c:pt idx="709">
                  <c:v>3540</c:v>
                </c:pt>
                <c:pt idx="710">
                  <c:v>3555</c:v>
                </c:pt>
                <c:pt idx="711">
                  <c:v>3570</c:v>
                </c:pt>
                <c:pt idx="712">
                  <c:v>3555</c:v>
                </c:pt>
                <c:pt idx="713">
                  <c:v>3450</c:v>
                </c:pt>
                <c:pt idx="714">
                  <c:v>3555</c:v>
                </c:pt>
                <c:pt idx="715">
                  <c:v>3540</c:v>
                </c:pt>
                <c:pt idx="716">
                  <c:v>3480</c:v>
                </c:pt>
                <c:pt idx="717">
                  <c:v>3495</c:v>
                </c:pt>
                <c:pt idx="718">
                  <c:v>3615</c:v>
                </c:pt>
                <c:pt idx="719">
                  <c:v>3645</c:v>
                </c:pt>
                <c:pt idx="720">
                  <c:v>3675</c:v>
                </c:pt>
                <c:pt idx="721">
                  <c:v>3585</c:v>
                </c:pt>
                <c:pt idx="722">
                  <c:v>3570</c:v>
                </c:pt>
                <c:pt idx="723">
                  <c:v>3600</c:v>
                </c:pt>
                <c:pt idx="724">
                  <c:v>3540</c:v>
                </c:pt>
                <c:pt idx="725">
                  <c:v>3495</c:v>
                </c:pt>
                <c:pt idx="726">
                  <c:v>3480</c:v>
                </c:pt>
                <c:pt idx="727">
                  <c:v>3465</c:v>
                </c:pt>
                <c:pt idx="728">
                  <c:v>3540</c:v>
                </c:pt>
                <c:pt idx="729">
                  <c:v>3510</c:v>
                </c:pt>
                <c:pt idx="730">
                  <c:v>3480</c:v>
                </c:pt>
                <c:pt idx="731">
                  <c:v>3450</c:v>
                </c:pt>
                <c:pt idx="732">
                  <c:v>3495</c:v>
                </c:pt>
                <c:pt idx="733">
                  <c:v>3465</c:v>
                </c:pt>
                <c:pt idx="734">
                  <c:v>3570</c:v>
                </c:pt>
                <c:pt idx="735">
                  <c:v>3585</c:v>
                </c:pt>
                <c:pt idx="736">
                  <c:v>3390</c:v>
                </c:pt>
                <c:pt idx="737">
                  <c:v>3480</c:v>
                </c:pt>
                <c:pt idx="738">
                  <c:v>3585</c:v>
                </c:pt>
                <c:pt idx="739">
                  <c:v>3525</c:v>
                </c:pt>
                <c:pt idx="740">
                  <c:v>3585</c:v>
                </c:pt>
                <c:pt idx="741">
                  <c:v>3570</c:v>
                </c:pt>
                <c:pt idx="742">
                  <c:v>3495</c:v>
                </c:pt>
                <c:pt idx="743">
                  <c:v>3435</c:v>
                </c:pt>
                <c:pt idx="744">
                  <c:v>3525</c:v>
                </c:pt>
                <c:pt idx="745">
                  <c:v>3390</c:v>
                </c:pt>
                <c:pt idx="746">
                  <c:v>3480</c:v>
                </c:pt>
                <c:pt idx="747">
                  <c:v>3495</c:v>
                </c:pt>
                <c:pt idx="748">
                  <c:v>3540</c:v>
                </c:pt>
                <c:pt idx="749">
                  <c:v>3480</c:v>
                </c:pt>
                <c:pt idx="750">
                  <c:v>3585</c:v>
                </c:pt>
                <c:pt idx="751">
                  <c:v>3495</c:v>
                </c:pt>
                <c:pt idx="752">
                  <c:v>3630</c:v>
                </c:pt>
                <c:pt idx="753">
                  <c:v>3375</c:v>
                </c:pt>
                <c:pt idx="754">
                  <c:v>3375</c:v>
                </c:pt>
                <c:pt idx="755">
                  <c:v>3540</c:v>
                </c:pt>
                <c:pt idx="756">
                  <c:v>3315</c:v>
                </c:pt>
                <c:pt idx="757">
                  <c:v>3540</c:v>
                </c:pt>
                <c:pt idx="758">
                  <c:v>3570</c:v>
                </c:pt>
                <c:pt idx="759">
                  <c:v>3465</c:v>
                </c:pt>
                <c:pt idx="760">
                  <c:v>3360</c:v>
                </c:pt>
                <c:pt idx="761">
                  <c:v>3525</c:v>
                </c:pt>
                <c:pt idx="762">
                  <c:v>3360</c:v>
                </c:pt>
                <c:pt idx="763">
                  <c:v>3480</c:v>
                </c:pt>
                <c:pt idx="764">
                  <c:v>3345</c:v>
                </c:pt>
                <c:pt idx="765">
                  <c:v>3390</c:v>
                </c:pt>
                <c:pt idx="766">
                  <c:v>3465</c:v>
                </c:pt>
                <c:pt idx="767">
                  <c:v>3510</c:v>
                </c:pt>
                <c:pt idx="768">
                  <c:v>3510</c:v>
                </c:pt>
                <c:pt idx="769">
                  <c:v>3435</c:v>
                </c:pt>
                <c:pt idx="770">
                  <c:v>3420</c:v>
                </c:pt>
                <c:pt idx="771">
                  <c:v>3480</c:v>
                </c:pt>
                <c:pt idx="772">
                  <c:v>3615</c:v>
                </c:pt>
                <c:pt idx="773">
                  <c:v>3630</c:v>
                </c:pt>
                <c:pt idx="774">
                  <c:v>3525</c:v>
                </c:pt>
                <c:pt idx="775">
                  <c:v>3465</c:v>
                </c:pt>
                <c:pt idx="776">
                  <c:v>3465</c:v>
                </c:pt>
                <c:pt idx="777">
                  <c:v>3375</c:v>
                </c:pt>
                <c:pt idx="778">
                  <c:v>3405</c:v>
                </c:pt>
                <c:pt idx="779">
                  <c:v>3495</c:v>
                </c:pt>
                <c:pt idx="780">
                  <c:v>3420</c:v>
                </c:pt>
                <c:pt idx="781">
                  <c:v>3405</c:v>
                </c:pt>
                <c:pt idx="782">
                  <c:v>3525</c:v>
                </c:pt>
                <c:pt idx="783">
                  <c:v>3510</c:v>
                </c:pt>
                <c:pt idx="784">
                  <c:v>3480</c:v>
                </c:pt>
                <c:pt idx="785">
                  <c:v>3525</c:v>
                </c:pt>
                <c:pt idx="786">
                  <c:v>3480</c:v>
                </c:pt>
                <c:pt idx="787">
                  <c:v>3405</c:v>
                </c:pt>
                <c:pt idx="788">
                  <c:v>3525</c:v>
                </c:pt>
                <c:pt idx="789">
                  <c:v>3570</c:v>
                </c:pt>
                <c:pt idx="790">
                  <c:v>3465</c:v>
                </c:pt>
                <c:pt idx="791">
                  <c:v>3525</c:v>
                </c:pt>
                <c:pt idx="792">
                  <c:v>3390</c:v>
                </c:pt>
                <c:pt idx="793">
                  <c:v>3465</c:v>
                </c:pt>
                <c:pt idx="794">
                  <c:v>3480</c:v>
                </c:pt>
                <c:pt idx="795">
                  <c:v>3480</c:v>
                </c:pt>
                <c:pt idx="796">
                  <c:v>3630</c:v>
                </c:pt>
                <c:pt idx="797">
                  <c:v>3420</c:v>
                </c:pt>
                <c:pt idx="798">
                  <c:v>3480</c:v>
                </c:pt>
                <c:pt idx="799">
                  <c:v>3450</c:v>
                </c:pt>
                <c:pt idx="800">
                  <c:v>3615</c:v>
                </c:pt>
                <c:pt idx="801">
                  <c:v>3600</c:v>
                </c:pt>
                <c:pt idx="802">
                  <c:v>3645</c:v>
                </c:pt>
                <c:pt idx="803">
                  <c:v>3870</c:v>
                </c:pt>
                <c:pt idx="804">
                  <c:v>3780</c:v>
                </c:pt>
                <c:pt idx="805">
                  <c:v>3855</c:v>
                </c:pt>
                <c:pt idx="806">
                  <c:v>3930</c:v>
                </c:pt>
                <c:pt idx="807">
                  <c:v>3810</c:v>
                </c:pt>
                <c:pt idx="808">
                  <c:v>3885</c:v>
                </c:pt>
                <c:pt idx="809">
                  <c:v>4125</c:v>
                </c:pt>
                <c:pt idx="810">
                  <c:v>4530</c:v>
                </c:pt>
                <c:pt idx="811">
                  <c:v>4440</c:v>
                </c:pt>
                <c:pt idx="812">
                  <c:v>4605</c:v>
                </c:pt>
                <c:pt idx="813">
                  <c:v>4650</c:v>
                </c:pt>
                <c:pt idx="814">
                  <c:v>4500</c:v>
                </c:pt>
                <c:pt idx="815">
                  <c:v>4485</c:v>
                </c:pt>
                <c:pt idx="816">
                  <c:v>4740</c:v>
                </c:pt>
                <c:pt idx="817">
                  <c:v>4725</c:v>
                </c:pt>
                <c:pt idx="818">
                  <c:v>4620</c:v>
                </c:pt>
                <c:pt idx="819">
                  <c:v>4200</c:v>
                </c:pt>
                <c:pt idx="820">
                  <c:v>4080</c:v>
                </c:pt>
                <c:pt idx="821">
                  <c:v>3825</c:v>
                </c:pt>
                <c:pt idx="822">
                  <c:v>3765</c:v>
                </c:pt>
                <c:pt idx="823">
                  <c:v>3630</c:v>
                </c:pt>
                <c:pt idx="824">
                  <c:v>3525</c:v>
                </c:pt>
                <c:pt idx="825">
                  <c:v>3405</c:v>
                </c:pt>
                <c:pt idx="826">
                  <c:v>3540</c:v>
                </c:pt>
                <c:pt idx="827">
                  <c:v>3555</c:v>
                </c:pt>
                <c:pt idx="828">
                  <c:v>3600</c:v>
                </c:pt>
                <c:pt idx="829">
                  <c:v>3510</c:v>
                </c:pt>
                <c:pt idx="830">
                  <c:v>3540</c:v>
                </c:pt>
                <c:pt idx="831">
                  <c:v>3600</c:v>
                </c:pt>
                <c:pt idx="832">
                  <c:v>3510</c:v>
                </c:pt>
                <c:pt idx="833">
                  <c:v>3495</c:v>
                </c:pt>
                <c:pt idx="834">
                  <c:v>3465</c:v>
                </c:pt>
                <c:pt idx="835">
                  <c:v>3465</c:v>
                </c:pt>
                <c:pt idx="836">
                  <c:v>3435</c:v>
                </c:pt>
                <c:pt idx="837">
                  <c:v>3360</c:v>
                </c:pt>
                <c:pt idx="838">
                  <c:v>3435</c:v>
                </c:pt>
                <c:pt idx="839">
                  <c:v>3525</c:v>
                </c:pt>
                <c:pt idx="840">
                  <c:v>3480</c:v>
                </c:pt>
                <c:pt idx="841">
                  <c:v>3435</c:v>
                </c:pt>
                <c:pt idx="842">
                  <c:v>3465</c:v>
                </c:pt>
                <c:pt idx="843">
                  <c:v>3525</c:v>
                </c:pt>
                <c:pt idx="844">
                  <c:v>3510</c:v>
                </c:pt>
                <c:pt idx="845">
                  <c:v>3405</c:v>
                </c:pt>
                <c:pt idx="846">
                  <c:v>3360</c:v>
                </c:pt>
                <c:pt idx="847">
                  <c:v>3525</c:v>
                </c:pt>
                <c:pt idx="848">
                  <c:v>3510</c:v>
                </c:pt>
                <c:pt idx="849">
                  <c:v>3450</c:v>
                </c:pt>
                <c:pt idx="850">
                  <c:v>3375</c:v>
                </c:pt>
                <c:pt idx="851">
                  <c:v>3495</c:v>
                </c:pt>
                <c:pt idx="852">
                  <c:v>3510</c:v>
                </c:pt>
                <c:pt idx="853">
                  <c:v>3360</c:v>
                </c:pt>
                <c:pt idx="854">
                  <c:v>3330</c:v>
                </c:pt>
                <c:pt idx="855">
                  <c:v>3450</c:v>
                </c:pt>
                <c:pt idx="856">
                  <c:v>3450</c:v>
                </c:pt>
                <c:pt idx="857">
                  <c:v>3435</c:v>
                </c:pt>
                <c:pt idx="858">
                  <c:v>3615</c:v>
                </c:pt>
                <c:pt idx="859">
                  <c:v>3540</c:v>
                </c:pt>
                <c:pt idx="860">
                  <c:v>3315</c:v>
                </c:pt>
                <c:pt idx="861">
                  <c:v>3375</c:v>
                </c:pt>
                <c:pt idx="862">
                  <c:v>3555</c:v>
                </c:pt>
                <c:pt idx="863">
                  <c:v>3465</c:v>
                </c:pt>
                <c:pt idx="864">
                  <c:v>3420</c:v>
                </c:pt>
                <c:pt idx="865">
                  <c:v>3540</c:v>
                </c:pt>
                <c:pt idx="866">
                  <c:v>3435</c:v>
                </c:pt>
                <c:pt idx="867">
                  <c:v>3420</c:v>
                </c:pt>
                <c:pt idx="868">
                  <c:v>3585</c:v>
                </c:pt>
                <c:pt idx="869">
                  <c:v>3495</c:v>
                </c:pt>
                <c:pt idx="870">
                  <c:v>3375</c:v>
                </c:pt>
                <c:pt idx="871">
                  <c:v>3360</c:v>
                </c:pt>
                <c:pt idx="872">
                  <c:v>3270</c:v>
                </c:pt>
                <c:pt idx="873">
                  <c:v>3360</c:v>
                </c:pt>
                <c:pt idx="874">
                  <c:v>3360</c:v>
                </c:pt>
                <c:pt idx="875">
                  <c:v>3360</c:v>
                </c:pt>
                <c:pt idx="876">
                  <c:v>3435</c:v>
                </c:pt>
                <c:pt idx="877">
                  <c:v>3390</c:v>
                </c:pt>
                <c:pt idx="878">
                  <c:v>3405</c:v>
                </c:pt>
                <c:pt idx="879">
                  <c:v>3300</c:v>
                </c:pt>
                <c:pt idx="880">
                  <c:v>3465</c:v>
                </c:pt>
                <c:pt idx="881">
                  <c:v>3480</c:v>
                </c:pt>
                <c:pt idx="882">
                  <c:v>3420</c:v>
                </c:pt>
                <c:pt idx="883">
                  <c:v>3420</c:v>
                </c:pt>
                <c:pt idx="884">
                  <c:v>3495</c:v>
                </c:pt>
                <c:pt idx="885">
                  <c:v>3405</c:v>
                </c:pt>
                <c:pt idx="886">
                  <c:v>3435</c:v>
                </c:pt>
                <c:pt idx="887">
                  <c:v>3390</c:v>
                </c:pt>
                <c:pt idx="888">
                  <c:v>3480</c:v>
                </c:pt>
                <c:pt idx="889">
                  <c:v>3450</c:v>
                </c:pt>
                <c:pt idx="890">
                  <c:v>3375</c:v>
                </c:pt>
                <c:pt idx="891">
                  <c:v>3330</c:v>
                </c:pt>
                <c:pt idx="892">
                  <c:v>3465</c:v>
                </c:pt>
                <c:pt idx="893">
                  <c:v>3375</c:v>
                </c:pt>
                <c:pt idx="894">
                  <c:v>3435</c:v>
                </c:pt>
                <c:pt idx="895">
                  <c:v>3495</c:v>
                </c:pt>
                <c:pt idx="896">
                  <c:v>3435</c:v>
                </c:pt>
                <c:pt idx="897">
                  <c:v>3360</c:v>
                </c:pt>
                <c:pt idx="898">
                  <c:v>3405</c:v>
                </c:pt>
                <c:pt idx="899">
                  <c:v>3360</c:v>
                </c:pt>
                <c:pt idx="900">
                  <c:v>3330</c:v>
                </c:pt>
                <c:pt idx="901">
                  <c:v>3360</c:v>
                </c:pt>
                <c:pt idx="902">
                  <c:v>3330</c:v>
                </c:pt>
                <c:pt idx="903">
                  <c:v>3435</c:v>
                </c:pt>
                <c:pt idx="904">
                  <c:v>3420</c:v>
                </c:pt>
                <c:pt idx="905">
                  <c:v>3420</c:v>
                </c:pt>
                <c:pt idx="906">
                  <c:v>3420</c:v>
                </c:pt>
                <c:pt idx="907">
                  <c:v>3360</c:v>
                </c:pt>
                <c:pt idx="908">
                  <c:v>3360</c:v>
                </c:pt>
                <c:pt idx="909">
                  <c:v>3405</c:v>
                </c:pt>
                <c:pt idx="910">
                  <c:v>3450</c:v>
                </c:pt>
                <c:pt idx="911">
                  <c:v>3360</c:v>
                </c:pt>
                <c:pt idx="912">
                  <c:v>3330</c:v>
                </c:pt>
                <c:pt idx="913">
                  <c:v>3405</c:v>
                </c:pt>
                <c:pt idx="914">
                  <c:v>3345</c:v>
                </c:pt>
                <c:pt idx="915">
                  <c:v>3360</c:v>
                </c:pt>
                <c:pt idx="916">
                  <c:v>3345</c:v>
                </c:pt>
                <c:pt idx="917">
                  <c:v>3375</c:v>
                </c:pt>
                <c:pt idx="918">
                  <c:v>3450</c:v>
                </c:pt>
                <c:pt idx="919">
                  <c:v>3405</c:v>
                </c:pt>
                <c:pt idx="920">
                  <c:v>3390</c:v>
                </c:pt>
                <c:pt idx="921">
                  <c:v>3285</c:v>
                </c:pt>
                <c:pt idx="922">
                  <c:v>3345</c:v>
                </c:pt>
                <c:pt idx="923">
                  <c:v>3315</c:v>
                </c:pt>
                <c:pt idx="924">
                  <c:v>3375</c:v>
                </c:pt>
                <c:pt idx="925">
                  <c:v>3360</c:v>
                </c:pt>
                <c:pt idx="926">
                  <c:v>3450</c:v>
                </c:pt>
                <c:pt idx="927">
                  <c:v>3345</c:v>
                </c:pt>
                <c:pt idx="928">
                  <c:v>3540</c:v>
                </c:pt>
                <c:pt idx="929">
                  <c:v>3360</c:v>
                </c:pt>
                <c:pt idx="930">
                  <c:v>3450</c:v>
                </c:pt>
                <c:pt idx="931">
                  <c:v>3360</c:v>
                </c:pt>
                <c:pt idx="932">
                  <c:v>3360</c:v>
                </c:pt>
                <c:pt idx="933">
                  <c:v>3390</c:v>
                </c:pt>
                <c:pt idx="934">
                  <c:v>3330</c:v>
                </c:pt>
                <c:pt idx="935">
                  <c:v>3315</c:v>
                </c:pt>
                <c:pt idx="936">
                  <c:v>3360</c:v>
                </c:pt>
                <c:pt idx="937">
                  <c:v>3420</c:v>
                </c:pt>
                <c:pt idx="938">
                  <c:v>3285</c:v>
                </c:pt>
                <c:pt idx="939">
                  <c:v>3270</c:v>
                </c:pt>
                <c:pt idx="940">
                  <c:v>3360</c:v>
                </c:pt>
                <c:pt idx="941">
                  <c:v>3480</c:v>
                </c:pt>
                <c:pt idx="942">
                  <c:v>3465</c:v>
                </c:pt>
                <c:pt idx="943">
                  <c:v>3480</c:v>
                </c:pt>
                <c:pt idx="944">
                  <c:v>3405</c:v>
                </c:pt>
                <c:pt idx="945">
                  <c:v>3345</c:v>
                </c:pt>
                <c:pt idx="946">
                  <c:v>3345</c:v>
                </c:pt>
                <c:pt idx="947">
                  <c:v>3300</c:v>
                </c:pt>
                <c:pt idx="948">
                  <c:v>3255</c:v>
                </c:pt>
                <c:pt idx="949">
                  <c:v>3300</c:v>
                </c:pt>
                <c:pt idx="950">
                  <c:v>3315</c:v>
                </c:pt>
                <c:pt idx="951">
                  <c:v>3285</c:v>
                </c:pt>
                <c:pt idx="952">
                  <c:v>3315</c:v>
                </c:pt>
                <c:pt idx="953">
                  <c:v>3345</c:v>
                </c:pt>
                <c:pt idx="954">
                  <c:v>3345</c:v>
                </c:pt>
                <c:pt idx="955">
                  <c:v>3405</c:v>
                </c:pt>
                <c:pt idx="956">
                  <c:v>3450</c:v>
                </c:pt>
                <c:pt idx="957">
                  <c:v>3375</c:v>
                </c:pt>
                <c:pt idx="958">
                  <c:v>3375</c:v>
                </c:pt>
                <c:pt idx="959">
                  <c:v>3435</c:v>
                </c:pt>
                <c:pt idx="960">
                  <c:v>3330</c:v>
                </c:pt>
                <c:pt idx="961">
                  <c:v>3255</c:v>
                </c:pt>
                <c:pt idx="962">
                  <c:v>3360</c:v>
                </c:pt>
                <c:pt idx="963">
                  <c:v>3465</c:v>
                </c:pt>
                <c:pt idx="964">
                  <c:v>3465</c:v>
                </c:pt>
                <c:pt idx="965">
                  <c:v>3465</c:v>
                </c:pt>
                <c:pt idx="966">
                  <c:v>3390</c:v>
                </c:pt>
                <c:pt idx="967">
                  <c:v>3420</c:v>
                </c:pt>
                <c:pt idx="968">
                  <c:v>3405</c:v>
                </c:pt>
                <c:pt idx="969">
                  <c:v>3405</c:v>
                </c:pt>
                <c:pt idx="970">
                  <c:v>3330</c:v>
                </c:pt>
                <c:pt idx="971">
                  <c:v>3330</c:v>
                </c:pt>
                <c:pt idx="972">
                  <c:v>3300</c:v>
                </c:pt>
                <c:pt idx="973">
                  <c:v>3390</c:v>
                </c:pt>
                <c:pt idx="974">
                  <c:v>3315</c:v>
                </c:pt>
                <c:pt idx="975">
                  <c:v>3240</c:v>
                </c:pt>
                <c:pt idx="976">
                  <c:v>3300</c:v>
                </c:pt>
                <c:pt idx="977">
                  <c:v>3405</c:v>
                </c:pt>
                <c:pt idx="978">
                  <c:v>3330</c:v>
                </c:pt>
                <c:pt idx="979">
                  <c:v>3330</c:v>
                </c:pt>
                <c:pt idx="980">
                  <c:v>3315</c:v>
                </c:pt>
                <c:pt idx="981">
                  <c:v>3315</c:v>
                </c:pt>
                <c:pt idx="982">
                  <c:v>3375</c:v>
                </c:pt>
                <c:pt idx="983">
                  <c:v>3315</c:v>
                </c:pt>
                <c:pt idx="984">
                  <c:v>3390</c:v>
                </c:pt>
                <c:pt idx="985">
                  <c:v>3330</c:v>
                </c:pt>
                <c:pt idx="986">
                  <c:v>3315</c:v>
                </c:pt>
                <c:pt idx="987">
                  <c:v>3420</c:v>
                </c:pt>
                <c:pt idx="988">
                  <c:v>3345</c:v>
                </c:pt>
                <c:pt idx="989">
                  <c:v>3330</c:v>
                </c:pt>
                <c:pt idx="990">
                  <c:v>3420</c:v>
                </c:pt>
                <c:pt idx="991">
                  <c:v>3360</c:v>
                </c:pt>
                <c:pt idx="992">
                  <c:v>3360</c:v>
                </c:pt>
                <c:pt idx="993">
                  <c:v>3345</c:v>
                </c:pt>
                <c:pt idx="994">
                  <c:v>3465</c:v>
                </c:pt>
                <c:pt idx="995">
                  <c:v>3330</c:v>
                </c:pt>
                <c:pt idx="996">
                  <c:v>3315</c:v>
                </c:pt>
                <c:pt idx="997">
                  <c:v>3375</c:v>
                </c:pt>
                <c:pt idx="998">
                  <c:v>3375</c:v>
                </c:pt>
                <c:pt idx="999">
                  <c:v>3270</c:v>
                </c:pt>
                <c:pt idx="1000">
                  <c:v>3300</c:v>
                </c:pt>
                <c:pt idx="1001">
                  <c:v>3270</c:v>
                </c:pt>
                <c:pt idx="1002">
                  <c:v>3345</c:v>
                </c:pt>
                <c:pt idx="1003">
                  <c:v>3315</c:v>
                </c:pt>
                <c:pt idx="1004">
                  <c:v>3360</c:v>
                </c:pt>
                <c:pt idx="1005">
                  <c:v>3360</c:v>
                </c:pt>
                <c:pt idx="1006">
                  <c:v>3420</c:v>
                </c:pt>
                <c:pt idx="1007">
                  <c:v>3450</c:v>
                </c:pt>
                <c:pt idx="1008">
                  <c:v>3405</c:v>
                </c:pt>
                <c:pt idx="1009">
                  <c:v>3345</c:v>
                </c:pt>
                <c:pt idx="1010">
                  <c:v>3300</c:v>
                </c:pt>
                <c:pt idx="1011">
                  <c:v>3315</c:v>
                </c:pt>
                <c:pt idx="1012">
                  <c:v>3330</c:v>
                </c:pt>
                <c:pt idx="1013">
                  <c:v>3360</c:v>
                </c:pt>
                <c:pt idx="1014">
                  <c:v>3330</c:v>
                </c:pt>
                <c:pt idx="1015">
                  <c:v>3255</c:v>
                </c:pt>
                <c:pt idx="1016">
                  <c:v>3240</c:v>
                </c:pt>
                <c:pt idx="1017">
                  <c:v>3225</c:v>
                </c:pt>
                <c:pt idx="1018">
                  <c:v>3300</c:v>
                </c:pt>
                <c:pt idx="1019">
                  <c:v>3405</c:v>
                </c:pt>
                <c:pt idx="1020">
                  <c:v>3360</c:v>
                </c:pt>
                <c:pt idx="1021">
                  <c:v>3330</c:v>
                </c:pt>
                <c:pt idx="1022">
                  <c:v>3285</c:v>
                </c:pt>
                <c:pt idx="1023">
                  <c:v>3285</c:v>
                </c:pt>
                <c:pt idx="1024">
                  <c:v>3285</c:v>
                </c:pt>
                <c:pt idx="1025">
                  <c:v>3240</c:v>
                </c:pt>
                <c:pt idx="1026">
                  <c:v>3390</c:v>
                </c:pt>
                <c:pt idx="1027">
                  <c:v>3375</c:v>
                </c:pt>
                <c:pt idx="1028">
                  <c:v>3315</c:v>
                </c:pt>
                <c:pt idx="1029">
                  <c:v>3255</c:v>
                </c:pt>
                <c:pt idx="1030">
                  <c:v>3390</c:v>
                </c:pt>
                <c:pt idx="1031">
                  <c:v>3270</c:v>
                </c:pt>
                <c:pt idx="1032">
                  <c:v>3285</c:v>
                </c:pt>
                <c:pt idx="1033">
                  <c:v>3285</c:v>
                </c:pt>
                <c:pt idx="1034">
                  <c:v>3315</c:v>
                </c:pt>
                <c:pt idx="1035">
                  <c:v>3375</c:v>
                </c:pt>
                <c:pt idx="1036">
                  <c:v>3225</c:v>
                </c:pt>
                <c:pt idx="1037">
                  <c:v>3315</c:v>
                </c:pt>
                <c:pt idx="1038">
                  <c:v>3225</c:v>
                </c:pt>
                <c:pt idx="1039">
                  <c:v>3285</c:v>
                </c:pt>
                <c:pt idx="1040">
                  <c:v>3285</c:v>
                </c:pt>
                <c:pt idx="1041">
                  <c:v>3300</c:v>
                </c:pt>
                <c:pt idx="1042">
                  <c:v>3375</c:v>
                </c:pt>
                <c:pt idx="1043">
                  <c:v>3300</c:v>
                </c:pt>
                <c:pt idx="1044">
                  <c:v>3315</c:v>
                </c:pt>
                <c:pt idx="1045">
                  <c:v>3375</c:v>
                </c:pt>
                <c:pt idx="1046">
                  <c:v>3420</c:v>
                </c:pt>
                <c:pt idx="1047">
                  <c:v>3330</c:v>
                </c:pt>
                <c:pt idx="1048">
                  <c:v>3255</c:v>
                </c:pt>
                <c:pt idx="1049">
                  <c:v>3255</c:v>
                </c:pt>
                <c:pt idx="1050">
                  <c:v>3180</c:v>
                </c:pt>
                <c:pt idx="1051">
                  <c:v>3315</c:v>
                </c:pt>
                <c:pt idx="1052">
                  <c:v>3270</c:v>
                </c:pt>
                <c:pt idx="1053">
                  <c:v>3330</c:v>
                </c:pt>
                <c:pt idx="1054">
                  <c:v>3285</c:v>
                </c:pt>
                <c:pt idx="1055">
                  <c:v>3255</c:v>
                </c:pt>
                <c:pt idx="1056">
                  <c:v>3300</c:v>
                </c:pt>
                <c:pt idx="1057">
                  <c:v>3360</c:v>
                </c:pt>
                <c:pt idx="1058">
                  <c:v>3390</c:v>
                </c:pt>
                <c:pt idx="1059">
                  <c:v>3375</c:v>
                </c:pt>
                <c:pt idx="1060">
                  <c:v>3240</c:v>
                </c:pt>
                <c:pt idx="1061">
                  <c:v>3210</c:v>
                </c:pt>
                <c:pt idx="1062">
                  <c:v>3315</c:v>
                </c:pt>
                <c:pt idx="1063">
                  <c:v>3315</c:v>
                </c:pt>
                <c:pt idx="1064">
                  <c:v>3285</c:v>
                </c:pt>
                <c:pt idx="1065">
                  <c:v>3255</c:v>
                </c:pt>
                <c:pt idx="1066">
                  <c:v>3255</c:v>
                </c:pt>
                <c:pt idx="1067">
                  <c:v>3285</c:v>
                </c:pt>
                <c:pt idx="1068">
                  <c:v>3330</c:v>
                </c:pt>
                <c:pt idx="1069">
                  <c:v>3345</c:v>
                </c:pt>
                <c:pt idx="1070">
                  <c:v>3285</c:v>
                </c:pt>
                <c:pt idx="1071">
                  <c:v>3330</c:v>
                </c:pt>
                <c:pt idx="1072">
                  <c:v>3330</c:v>
                </c:pt>
                <c:pt idx="1073">
                  <c:v>3285</c:v>
                </c:pt>
                <c:pt idx="1074">
                  <c:v>3330</c:v>
                </c:pt>
                <c:pt idx="1075">
                  <c:v>3345</c:v>
                </c:pt>
                <c:pt idx="1076">
                  <c:v>3285</c:v>
                </c:pt>
                <c:pt idx="1077">
                  <c:v>3390</c:v>
                </c:pt>
                <c:pt idx="1078">
                  <c:v>3375</c:v>
                </c:pt>
                <c:pt idx="1079">
                  <c:v>3315</c:v>
                </c:pt>
                <c:pt idx="1080">
                  <c:v>3285</c:v>
                </c:pt>
                <c:pt idx="1081">
                  <c:v>3195</c:v>
                </c:pt>
                <c:pt idx="1082">
                  <c:v>3225</c:v>
                </c:pt>
                <c:pt idx="1083">
                  <c:v>3255</c:v>
                </c:pt>
                <c:pt idx="1084">
                  <c:v>3285</c:v>
                </c:pt>
                <c:pt idx="1085">
                  <c:v>3240</c:v>
                </c:pt>
                <c:pt idx="1086">
                  <c:v>3375</c:v>
                </c:pt>
                <c:pt idx="1087">
                  <c:v>3300</c:v>
                </c:pt>
                <c:pt idx="1088">
                  <c:v>3300</c:v>
                </c:pt>
                <c:pt idx="1089">
                  <c:v>3345</c:v>
                </c:pt>
                <c:pt idx="1090">
                  <c:v>3255</c:v>
                </c:pt>
                <c:pt idx="1091">
                  <c:v>3285</c:v>
                </c:pt>
                <c:pt idx="1092">
                  <c:v>3285</c:v>
                </c:pt>
                <c:pt idx="1093">
                  <c:v>3330</c:v>
                </c:pt>
                <c:pt idx="1094">
                  <c:v>3345</c:v>
                </c:pt>
                <c:pt idx="1095">
                  <c:v>3285</c:v>
                </c:pt>
                <c:pt idx="1096">
                  <c:v>3315</c:v>
                </c:pt>
                <c:pt idx="1097">
                  <c:v>3285</c:v>
                </c:pt>
                <c:pt idx="1098">
                  <c:v>3240</c:v>
                </c:pt>
                <c:pt idx="1099">
                  <c:v>3360</c:v>
                </c:pt>
                <c:pt idx="1100">
                  <c:v>3255</c:v>
                </c:pt>
                <c:pt idx="1101">
                  <c:v>3240</c:v>
                </c:pt>
                <c:pt idx="1102">
                  <c:v>3255</c:v>
                </c:pt>
                <c:pt idx="1103">
                  <c:v>3315</c:v>
                </c:pt>
                <c:pt idx="1104">
                  <c:v>3330</c:v>
                </c:pt>
                <c:pt idx="1105">
                  <c:v>3300</c:v>
                </c:pt>
                <c:pt idx="1106">
                  <c:v>3390</c:v>
                </c:pt>
                <c:pt idx="1107">
                  <c:v>3360</c:v>
                </c:pt>
                <c:pt idx="1108">
                  <c:v>3255</c:v>
                </c:pt>
                <c:pt idx="1109">
                  <c:v>3285</c:v>
                </c:pt>
                <c:pt idx="1110">
                  <c:v>3345</c:v>
                </c:pt>
                <c:pt idx="1111">
                  <c:v>3240</c:v>
                </c:pt>
                <c:pt idx="1112">
                  <c:v>3360</c:v>
                </c:pt>
                <c:pt idx="1113">
                  <c:v>3255</c:v>
                </c:pt>
                <c:pt idx="1114">
                  <c:v>3255</c:v>
                </c:pt>
                <c:pt idx="1115">
                  <c:v>3330</c:v>
                </c:pt>
                <c:pt idx="1116">
                  <c:v>3315</c:v>
                </c:pt>
                <c:pt idx="1117">
                  <c:v>3255</c:v>
                </c:pt>
                <c:pt idx="1118">
                  <c:v>3210</c:v>
                </c:pt>
                <c:pt idx="1119">
                  <c:v>3240</c:v>
                </c:pt>
                <c:pt idx="1120">
                  <c:v>3225</c:v>
                </c:pt>
                <c:pt idx="1121">
                  <c:v>3240</c:v>
                </c:pt>
                <c:pt idx="1122">
                  <c:v>3315</c:v>
                </c:pt>
                <c:pt idx="1123">
                  <c:v>3360</c:v>
                </c:pt>
                <c:pt idx="1124">
                  <c:v>3360</c:v>
                </c:pt>
                <c:pt idx="1125">
                  <c:v>3270</c:v>
                </c:pt>
                <c:pt idx="1126">
                  <c:v>3195</c:v>
                </c:pt>
                <c:pt idx="1127">
                  <c:v>3270</c:v>
                </c:pt>
                <c:pt idx="1128">
                  <c:v>3285</c:v>
                </c:pt>
                <c:pt idx="1129">
                  <c:v>3285</c:v>
                </c:pt>
                <c:pt idx="1130">
                  <c:v>3330</c:v>
                </c:pt>
                <c:pt idx="1131">
                  <c:v>3270</c:v>
                </c:pt>
                <c:pt idx="1132">
                  <c:v>3255</c:v>
                </c:pt>
                <c:pt idx="1133">
                  <c:v>3270</c:v>
                </c:pt>
                <c:pt idx="1134">
                  <c:v>3150</c:v>
                </c:pt>
                <c:pt idx="1135">
                  <c:v>3225</c:v>
                </c:pt>
                <c:pt idx="1136">
                  <c:v>3285</c:v>
                </c:pt>
                <c:pt idx="1137">
                  <c:v>3390</c:v>
                </c:pt>
                <c:pt idx="1138">
                  <c:v>3375</c:v>
                </c:pt>
                <c:pt idx="1139">
                  <c:v>3345</c:v>
                </c:pt>
                <c:pt idx="1140">
                  <c:v>3405</c:v>
                </c:pt>
                <c:pt idx="1141">
                  <c:v>3300</c:v>
                </c:pt>
                <c:pt idx="1142">
                  <c:v>3180</c:v>
                </c:pt>
                <c:pt idx="1143">
                  <c:v>3255</c:v>
                </c:pt>
                <c:pt idx="1144">
                  <c:v>3330</c:v>
                </c:pt>
                <c:pt idx="1145">
                  <c:v>3360</c:v>
                </c:pt>
                <c:pt idx="1146">
                  <c:v>3240</c:v>
                </c:pt>
                <c:pt idx="1147">
                  <c:v>3180</c:v>
                </c:pt>
                <c:pt idx="1148">
                  <c:v>3300</c:v>
                </c:pt>
                <c:pt idx="1149">
                  <c:v>3255</c:v>
                </c:pt>
                <c:pt idx="1150">
                  <c:v>3165</c:v>
                </c:pt>
                <c:pt idx="1151">
                  <c:v>3285</c:v>
                </c:pt>
                <c:pt idx="1152">
                  <c:v>3225</c:v>
                </c:pt>
                <c:pt idx="1153">
                  <c:v>3405</c:v>
                </c:pt>
                <c:pt idx="1154">
                  <c:v>3375</c:v>
                </c:pt>
                <c:pt idx="1155">
                  <c:v>3345</c:v>
                </c:pt>
                <c:pt idx="1156">
                  <c:v>3270</c:v>
                </c:pt>
                <c:pt idx="1157">
                  <c:v>3270</c:v>
                </c:pt>
                <c:pt idx="1158">
                  <c:v>3270</c:v>
                </c:pt>
                <c:pt idx="1159">
                  <c:v>3285</c:v>
                </c:pt>
                <c:pt idx="1160">
                  <c:v>3330</c:v>
                </c:pt>
                <c:pt idx="1161">
                  <c:v>3330</c:v>
                </c:pt>
                <c:pt idx="1162">
                  <c:v>3270</c:v>
                </c:pt>
                <c:pt idx="1163">
                  <c:v>3180</c:v>
                </c:pt>
                <c:pt idx="1164">
                  <c:v>3300</c:v>
                </c:pt>
                <c:pt idx="1165">
                  <c:v>3240</c:v>
                </c:pt>
                <c:pt idx="1166">
                  <c:v>3285</c:v>
                </c:pt>
                <c:pt idx="1167">
                  <c:v>3255</c:v>
                </c:pt>
                <c:pt idx="1168">
                  <c:v>3315</c:v>
                </c:pt>
                <c:pt idx="1169">
                  <c:v>3360</c:v>
                </c:pt>
                <c:pt idx="1170">
                  <c:v>3405</c:v>
                </c:pt>
                <c:pt idx="1171">
                  <c:v>3210</c:v>
                </c:pt>
                <c:pt idx="1172">
                  <c:v>3255</c:v>
                </c:pt>
                <c:pt idx="1173">
                  <c:v>3285</c:v>
                </c:pt>
                <c:pt idx="1174">
                  <c:v>3240</c:v>
                </c:pt>
                <c:pt idx="1175">
                  <c:v>3195</c:v>
                </c:pt>
                <c:pt idx="1176">
                  <c:v>3270</c:v>
                </c:pt>
                <c:pt idx="1177">
                  <c:v>3285</c:v>
                </c:pt>
                <c:pt idx="1178">
                  <c:v>3240</c:v>
                </c:pt>
                <c:pt idx="1179">
                  <c:v>3270</c:v>
                </c:pt>
                <c:pt idx="1180">
                  <c:v>3285</c:v>
                </c:pt>
                <c:pt idx="1181">
                  <c:v>3195</c:v>
                </c:pt>
                <c:pt idx="1182">
                  <c:v>3195</c:v>
                </c:pt>
                <c:pt idx="1183">
                  <c:v>3285</c:v>
                </c:pt>
                <c:pt idx="1184">
                  <c:v>3300</c:v>
                </c:pt>
                <c:pt idx="1185">
                  <c:v>3330</c:v>
                </c:pt>
                <c:pt idx="1186">
                  <c:v>3270</c:v>
                </c:pt>
                <c:pt idx="1187">
                  <c:v>3240</c:v>
                </c:pt>
                <c:pt idx="1188">
                  <c:v>3375</c:v>
                </c:pt>
                <c:pt idx="1189">
                  <c:v>3345</c:v>
                </c:pt>
                <c:pt idx="1190">
                  <c:v>3225</c:v>
                </c:pt>
                <c:pt idx="1191">
                  <c:v>3210</c:v>
                </c:pt>
                <c:pt idx="1192">
                  <c:v>3225</c:v>
                </c:pt>
                <c:pt idx="1193">
                  <c:v>3240</c:v>
                </c:pt>
                <c:pt idx="1194">
                  <c:v>3300</c:v>
                </c:pt>
                <c:pt idx="1195">
                  <c:v>3315</c:v>
                </c:pt>
                <c:pt idx="1196">
                  <c:v>3285</c:v>
                </c:pt>
                <c:pt idx="1197">
                  <c:v>3285</c:v>
                </c:pt>
                <c:pt idx="1198">
                  <c:v>3240</c:v>
                </c:pt>
                <c:pt idx="1199">
                  <c:v>3345</c:v>
                </c:pt>
                <c:pt idx="1200">
                  <c:v>3345</c:v>
                </c:pt>
                <c:pt idx="1201">
                  <c:v>3270</c:v>
                </c:pt>
                <c:pt idx="1202">
                  <c:v>3135</c:v>
                </c:pt>
                <c:pt idx="1203">
                  <c:v>3240</c:v>
                </c:pt>
                <c:pt idx="1204">
                  <c:v>3225</c:v>
                </c:pt>
                <c:pt idx="1205">
                  <c:v>3240</c:v>
                </c:pt>
                <c:pt idx="1206">
                  <c:v>3285</c:v>
                </c:pt>
                <c:pt idx="1207">
                  <c:v>3180</c:v>
                </c:pt>
                <c:pt idx="1208">
                  <c:v>3300</c:v>
                </c:pt>
                <c:pt idx="1209">
                  <c:v>3465</c:v>
                </c:pt>
                <c:pt idx="1210">
                  <c:v>3255</c:v>
                </c:pt>
                <c:pt idx="1211">
                  <c:v>3315</c:v>
                </c:pt>
                <c:pt idx="1212">
                  <c:v>3360</c:v>
                </c:pt>
                <c:pt idx="1213">
                  <c:v>3435</c:v>
                </c:pt>
                <c:pt idx="1214">
                  <c:v>3315</c:v>
                </c:pt>
                <c:pt idx="1215">
                  <c:v>3435</c:v>
                </c:pt>
                <c:pt idx="1216">
                  <c:v>3450</c:v>
                </c:pt>
                <c:pt idx="1217">
                  <c:v>3420</c:v>
                </c:pt>
                <c:pt idx="1218">
                  <c:v>3510</c:v>
                </c:pt>
                <c:pt idx="1219">
                  <c:v>3555</c:v>
                </c:pt>
                <c:pt idx="1220">
                  <c:v>3555</c:v>
                </c:pt>
                <c:pt idx="1221">
                  <c:v>3510</c:v>
                </c:pt>
                <c:pt idx="1222">
                  <c:v>3495</c:v>
                </c:pt>
                <c:pt idx="1223">
                  <c:v>3465</c:v>
                </c:pt>
                <c:pt idx="1224">
                  <c:v>3495</c:v>
                </c:pt>
                <c:pt idx="1225">
                  <c:v>3585</c:v>
                </c:pt>
                <c:pt idx="1226">
                  <c:v>3315</c:v>
                </c:pt>
                <c:pt idx="1227">
                  <c:v>3330</c:v>
                </c:pt>
                <c:pt idx="1228">
                  <c:v>3390</c:v>
                </c:pt>
                <c:pt idx="1229">
                  <c:v>3285</c:v>
                </c:pt>
                <c:pt idx="1230">
                  <c:v>3315</c:v>
                </c:pt>
                <c:pt idx="1231">
                  <c:v>3330</c:v>
                </c:pt>
                <c:pt idx="1232">
                  <c:v>3315</c:v>
                </c:pt>
                <c:pt idx="1233">
                  <c:v>3210</c:v>
                </c:pt>
                <c:pt idx="1234">
                  <c:v>3360</c:v>
                </c:pt>
                <c:pt idx="1235">
                  <c:v>3285</c:v>
                </c:pt>
                <c:pt idx="1236">
                  <c:v>3255</c:v>
                </c:pt>
                <c:pt idx="1237">
                  <c:v>3270</c:v>
                </c:pt>
                <c:pt idx="1238">
                  <c:v>3330</c:v>
                </c:pt>
                <c:pt idx="1239">
                  <c:v>3195</c:v>
                </c:pt>
                <c:pt idx="1240">
                  <c:v>3300</c:v>
                </c:pt>
                <c:pt idx="1241">
                  <c:v>3390</c:v>
                </c:pt>
                <c:pt idx="1242">
                  <c:v>3345</c:v>
                </c:pt>
                <c:pt idx="1243">
                  <c:v>3240</c:v>
                </c:pt>
                <c:pt idx="1244">
                  <c:v>3165</c:v>
                </c:pt>
                <c:pt idx="1245">
                  <c:v>3225</c:v>
                </c:pt>
                <c:pt idx="1246">
                  <c:v>3270</c:v>
                </c:pt>
                <c:pt idx="1247">
                  <c:v>3285</c:v>
                </c:pt>
                <c:pt idx="1248">
                  <c:v>3240</c:v>
                </c:pt>
                <c:pt idx="1249">
                  <c:v>3165</c:v>
                </c:pt>
                <c:pt idx="1250">
                  <c:v>3165</c:v>
                </c:pt>
                <c:pt idx="1251">
                  <c:v>3210</c:v>
                </c:pt>
                <c:pt idx="1252">
                  <c:v>3195</c:v>
                </c:pt>
                <c:pt idx="1253">
                  <c:v>3240</c:v>
                </c:pt>
                <c:pt idx="1254">
                  <c:v>3225</c:v>
                </c:pt>
                <c:pt idx="1255">
                  <c:v>3240</c:v>
                </c:pt>
                <c:pt idx="1256">
                  <c:v>3270</c:v>
                </c:pt>
                <c:pt idx="1257">
                  <c:v>3270</c:v>
                </c:pt>
                <c:pt idx="1258">
                  <c:v>3270</c:v>
                </c:pt>
                <c:pt idx="1259">
                  <c:v>3285</c:v>
                </c:pt>
                <c:pt idx="1260">
                  <c:v>3315</c:v>
                </c:pt>
                <c:pt idx="1261">
                  <c:v>3285</c:v>
                </c:pt>
                <c:pt idx="1262">
                  <c:v>3150</c:v>
                </c:pt>
                <c:pt idx="1263">
                  <c:v>3225</c:v>
                </c:pt>
                <c:pt idx="1264">
                  <c:v>3195</c:v>
                </c:pt>
                <c:pt idx="1265">
                  <c:v>3225</c:v>
                </c:pt>
                <c:pt idx="1266">
                  <c:v>3240</c:v>
                </c:pt>
                <c:pt idx="1267">
                  <c:v>3270</c:v>
                </c:pt>
                <c:pt idx="1268">
                  <c:v>3345</c:v>
                </c:pt>
                <c:pt idx="1269">
                  <c:v>3300</c:v>
                </c:pt>
                <c:pt idx="1270">
                  <c:v>3255</c:v>
                </c:pt>
                <c:pt idx="1271">
                  <c:v>3255</c:v>
                </c:pt>
                <c:pt idx="1272">
                  <c:v>3210</c:v>
                </c:pt>
                <c:pt idx="1273">
                  <c:v>3225</c:v>
                </c:pt>
                <c:pt idx="1274">
                  <c:v>3345</c:v>
                </c:pt>
                <c:pt idx="1275">
                  <c:v>3360</c:v>
                </c:pt>
                <c:pt idx="1276">
                  <c:v>3285</c:v>
                </c:pt>
                <c:pt idx="1277">
                  <c:v>3135</c:v>
                </c:pt>
                <c:pt idx="1278">
                  <c:v>3225</c:v>
                </c:pt>
                <c:pt idx="1279">
                  <c:v>3210</c:v>
                </c:pt>
                <c:pt idx="1280">
                  <c:v>3225</c:v>
                </c:pt>
                <c:pt idx="1281">
                  <c:v>3300</c:v>
                </c:pt>
                <c:pt idx="1282">
                  <c:v>3330</c:v>
                </c:pt>
                <c:pt idx="1283">
                  <c:v>3225</c:v>
                </c:pt>
                <c:pt idx="1284">
                  <c:v>3240</c:v>
                </c:pt>
                <c:pt idx="1285">
                  <c:v>3300</c:v>
                </c:pt>
                <c:pt idx="1286">
                  <c:v>3210</c:v>
                </c:pt>
                <c:pt idx="1287">
                  <c:v>3180</c:v>
                </c:pt>
                <c:pt idx="1288">
                  <c:v>3255</c:v>
                </c:pt>
                <c:pt idx="1289">
                  <c:v>3345</c:v>
                </c:pt>
                <c:pt idx="1290">
                  <c:v>3270</c:v>
                </c:pt>
                <c:pt idx="1291">
                  <c:v>3270</c:v>
                </c:pt>
                <c:pt idx="1292">
                  <c:v>3345</c:v>
                </c:pt>
                <c:pt idx="1293">
                  <c:v>3435</c:v>
                </c:pt>
                <c:pt idx="1294">
                  <c:v>3435</c:v>
                </c:pt>
                <c:pt idx="1295">
                  <c:v>3375</c:v>
                </c:pt>
                <c:pt idx="1296">
                  <c:v>3345</c:v>
                </c:pt>
                <c:pt idx="1297">
                  <c:v>3420</c:v>
                </c:pt>
                <c:pt idx="1298">
                  <c:v>3540</c:v>
                </c:pt>
                <c:pt idx="1299">
                  <c:v>3585</c:v>
                </c:pt>
                <c:pt idx="1300">
                  <c:v>3825</c:v>
                </c:pt>
                <c:pt idx="1301">
                  <c:v>3915</c:v>
                </c:pt>
                <c:pt idx="1302">
                  <c:v>3975</c:v>
                </c:pt>
                <c:pt idx="1303">
                  <c:v>4050</c:v>
                </c:pt>
                <c:pt idx="1304">
                  <c:v>3900</c:v>
                </c:pt>
                <c:pt idx="1305">
                  <c:v>3840</c:v>
                </c:pt>
                <c:pt idx="1306">
                  <c:v>3870</c:v>
                </c:pt>
                <c:pt idx="1307">
                  <c:v>3765</c:v>
                </c:pt>
                <c:pt idx="1308">
                  <c:v>3690</c:v>
                </c:pt>
                <c:pt idx="1309">
                  <c:v>3555</c:v>
                </c:pt>
                <c:pt idx="1310">
                  <c:v>3540</c:v>
                </c:pt>
                <c:pt idx="1311">
                  <c:v>3540</c:v>
                </c:pt>
                <c:pt idx="1312">
                  <c:v>3420</c:v>
                </c:pt>
                <c:pt idx="1313">
                  <c:v>3420</c:v>
                </c:pt>
                <c:pt idx="1314">
                  <c:v>3315</c:v>
                </c:pt>
                <c:pt idx="1315">
                  <c:v>3240</c:v>
                </c:pt>
                <c:pt idx="1316">
                  <c:v>3165</c:v>
                </c:pt>
                <c:pt idx="1317">
                  <c:v>3285</c:v>
                </c:pt>
                <c:pt idx="1318">
                  <c:v>3330</c:v>
                </c:pt>
                <c:pt idx="1319">
                  <c:v>3150</c:v>
                </c:pt>
                <c:pt idx="1320">
                  <c:v>3195</c:v>
                </c:pt>
                <c:pt idx="1321">
                  <c:v>3165</c:v>
                </c:pt>
                <c:pt idx="1322">
                  <c:v>3390</c:v>
                </c:pt>
                <c:pt idx="1323">
                  <c:v>3255</c:v>
                </c:pt>
                <c:pt idx="1324">
                  <c:v>3255</c:v>
                </c:pt>
                <c:pt idx="1325">
                  <c:v>3195</c:v>
                </c:pt>
                <c:pt idx="1326">
                  <c:v>3165</c:v>
                </c:pt>
                <c:pt idx="1327">
                  <c:v>3240</c:v>
                </c:pt>
                <c:pt idx="1328">
                  <c:v>3120</c:v>
                </c:pt>
                <c:pt idx="1329">
                  <c:v>3270</c:v>
                </c:pt>
                <c:pt idx="1330">
                  <c:v>3165</c:v>
                </c:pt>
                <c:pt idx="1331">
                  <c:v>3330</c:v>
                </c:pt>
                <c:pt idx="1332">
                  <c:v>3180</c:v>
                </c:pt>
                <c:pt idx="1333">
                  <c:v>3180</c:v>
                </c:pt>
                <c:pt idx="1334">
                  <c:v>3270</c:v>
                </c:pt>
                <c:pt idx="1335">
                  <c:v>3225</c:v>
                </c:pt>
                <c:pt idx="1336">
                  <c:v>3225</c:v>
                </c:pt>
                <c:pt idx="1337">
                  <c:v>3180</c:v>
                </c:pt>
                <c:pt idx="1338">
                  <c:v>3300</c:v>
                </c:pt>
                <c:pt idx="1339">
                  <c:v>3285</c:v>
                </c:pt>
                <c:pt idx="1340">
                  <c:v>3210</c:v>
                </c:pt>
                <c:pt idx="1341">
                  <c:v>3255</c:v>
                </c:pt>
                <c:pt idx="1342">
                  <c:v>3255</c:v>
                </c:pt>
                <c:pt idx="1343">
                  <c:v>3150</c:v>
                </c:pt>
                <c:pt idx="1344">
                  <c:v>3210</c:v>
                </c:pt>
                <c:pt idx="1345">
                  <c:v>3180</c:v>
                </c:pt>
                <c:pt idx="1346">
                  <c:v>3225</c:v>
                </c:pt>
                <c:pt idx="1347">
                  <c:v>3270</c:v>
                </c:pt>
                <c:pt idx="1348">
                  <c:v>3240</c:v>
                </c:pt>
                <c:pt idx="1349">
                  <c:v>3225</c:v>
                </c:pt>
                <c:pt idx="1350">
                  <c:v>3225</c:v>
                </c:pt>
                <c:pt idx="1351">
                  <c:v>3180</c:v>
                </c:pt>
                <c:pt idx="1352">
                  <c:v>3165</c:v>
                </c:pt>
                <c:pt idx="1353">
                  <c:v>3180</c:v>
                </c:pt>
                <c:pt idx="1354">
                  <c:v>3150</c:v>
                </c:pt>
                <c:pt idx="1355">
                  <c:v>3195</c:v>
                </c:pt>
                <c:pt idx="1356">
                  <c:v>3180</c:v>
                </c:pt>
                <c:pt idx="1357">
                  <c:v>3180</c:v>
                </c:pt>
                <c:pt idx="1358">
                  <c:v>3225</c:v>
                </c:pt>
                <c:pt idx="1359">
                  <c:v>3195</c:v>
                </c:pt>
                <c:pt idx="1360">
                  <c:v>3255</c:v>
                </c:pt>
                <c:pt idx="1361">
                  <c:v>3285</c:v>
                </c:pt>
                <c:pt idx="1362">
                  <c:v>3210</c:v>
                </c:pt>
                <c:pt idx="1363">
                  <c:v>3120</c:v>
                </c:pt>
                <c:pt idx="1364">
                  <c:v>3195</c:v>
                </c:pt>
                <c:pt idx="1365">
                  <c:v>3240</c:v>
                </c:pt>
                <c:pt idx="1366">
                  <c:v>3195</c:v>
                </c:pt>
                <c:pt idx="1367">
                  <c:v>3150</c:v>
                </c:pt>
                <c:pt idx="1368">
                  <c:v>3195</c:v>
                </c:pt>
                <c:pt idx="1369">
                  <c:v>3180</c:v>
                </c:pt>
                <c:pt idx="1370">
                  <c:v>3210</c:v>
                </c:pt>
                <c:pt idx="1371">
                  <c:v>3225</c:v>
                </c:pt>
                <c:pt idx="1372">
                  <c:v>3210</c:v>
                </c:pt>
                <c:pt idx="1373">
                  <c:v>3270</c:v>
                </c:pt>
                <c:pt idx="1374">
                  <c:v>3270</c:v>
                </c:pt>
                <c:pt idx="1375">
                  <c:v>3240</c:v>
                </c:pt>
                <c:pt idx="1376">
                  <c:v>3270</c:v>
                </c:pt>
                <c:pt idx="1377">
                  <c:v>3180</c:v>
                </c:pt>
                <c:pt idx="1378">
                  <c:v>3180</c:v>
                </c:pt>
                <c:pt idx="1379">
                  <c:v>3240</c:v>
                </c:pt>
                <c:pt idx="1380">
                  <c:v>3195</c:v>
                </c:pt>
                <c:pt idx="1381">
                  <c:v>3240</c:v>
                </c:pt>
                <c:pt idx="1382">
                  <c:v>3225</c:v>
                </c:pt>
                <c:pt idx="1383">
                  <c:v>3270</c:v>
                </c:pt>
                <c:pt idx="1384">
                  <c:v>3210</c:v>
                </c:pt>
                <c:pt idx="1385">
                  <c:v>3285</c:v>
                </c:pt>
                <c:pt idx="1386">
                  <c:v>3150</c:v>
                </c:pt>
                <c:pt idx="1387">
                  <c:v>3165</c:v>
                </c:pt>
                <c:pt idx="1388">
                  <c:v>3105</c:v>
                </c:pt>
                <c:pt idx="1389">
                  <c:v>3120</c:v>
                </c:pt>
                <c:pt idx="1390">
                  <c:v>3255</c:v>
                </c:pt>
                <c:pt idx="1391">
                  <c:v>3225</c:v>
                </c:pt>
                <c:pt idx="1392">
                  <c:v>3225</c:v>
                </c:pt>
                <c:pt idx="1393">
                  <c:v>3225</c:v>
                </c:pt>
                <c:pt idx="1394">
                  <c:v>3255</c:v>
                </c:pt>
                <c:pt idx="1395">
                  <c:v>3375</c:v>
                </c:pt>
                <c:pt idx="1396">
                  <c:v>3225</c:v>
                </c:pt>
                <c:pt idx="1397">
                  <c:v>3240</c:v>
                </c:pt>
                <c:pt idx="1398">
                  <c:v>3240</c:v>
                </c:pt>
                <c:pt idx="1399">
                  <c:v>3180</c:v>
                </c:pt>
                <c:pt idx="1400">
                  <c:v>3240</c:v>
                </c:pt>
                <c:pt idx="1401">
                  <c:v>3195</c:v>
                </c:pt>
                <c:pt idx="1402">
                  <c:v>3135</c:v>
                </c:pt>
                <c:pt idx="1403">
                  <c:v>3150</c:v>
                </c:pt>
                <c:pt idx="1404">
                  <c:v>3150</c:v>
                </c:pt>
                <c:pt idx="1405">
                  <c:v>3195</c:v>
                </c:pt>
                <c:pt idx="1406">
                  <c:v>3150</c:v>
                </c:pt>
                <c:pt idx="1407">
                  <c:v>3225</c:v>
                </c:pt>
                <c:pt idx="1408">
                  <c:v>3210</c:v>
                </c:pt>
                <c:pt idx="1409">
                  <c:v>3120</c:v>
                </c:pt>
                <c:pt idx="1410">
                  <c:v>3150</c:v>
                </c:pt>
                <c:pt idx="1411">
                  <c:v>3150</c:v>
                </c:pt>
                <c:pt idx="1412">
                  <c:v>3165</c:v>
                </c:pt>
                <c:pt idx="1413">
                  <c:v>3195</c:v>
                </c:pt>
                <c:pt idx="1414">
                  <c:v>3180</c:v>
                </c:pt>
                <c:pt idx="1415">
                  <c:v>3195</c:v>
                </c:pt>
                <c:pt idx="1416">
                  <c:v>3210</c:v>
                </c:pt>
                <c:pt idx="1417">
                  <c:v>3135</c:v>
                </c:pt>
                <c:pt idx="1418">
                  <c:v>3225</c:v>
                </c:pt>
                <c:pt idx="1419">
                  <c:v>3240</c:v>
                </c:pt>
                <c:pt idx="1420">
                  <c:v>3180</c:v>
                </c:pt>
                <c:pt idx="1421">
                  <c:v>3150</c:v>
                </c:pt>
                <c:pt idx="1422">
                  <c:v>3165</c:v>
                </c:pt>
                <c:pt idx="1423">
                  <c:v>3165</c:v>
                </c:pt>
                <c:pt idx="1424">
                  <c:v>3180</c:v>
                </c:pt>
                <c:pt idx="1425">
                  <c:v>3255</c:v>
                </c:pt>
                <c:pt idx="1426">
                  <c:v>3240</c:v>
                </c:pt>
                <c:pt idx="1427">
                  <c:v>3210</c:v>
                </c:pt>
                <c:pt idx="1428">
                  <c:v>3195</c:v>
                </c:pt>
                <c:pt idx="1429">
                  <c:v>3240</c:v>
                </c:pt>
                <c:pt idx="1430">
                  <c:v>3180</c:v>
                </c:pt>
                <c:pt idx="1431">
                  <c:v>3210</c:v>
                </c:pt>
                <c:pt idx="1432">
                  <c:v>3225</c:v>
                </c:pt>
                <c:pt idx="1433">
                  <c:v>3195</c:v>
                </c:pt>
                <c:pt idx="1434">
                  <c:v>3120</c:v>
                </c:pt>
                <c:pt idx="1435">
                  <c:v>3150</c:v>
                </c:pt>
                <c:pt idx="1436">
                  <c:v>3165</c:v>
                </c:pt>
                <c:pt idx="1437">
                  <c:v>3195</c:v>
                </c:pt>
                <c:pt idx="1438">
                  <c:v>3210</c:v>
                </c:pt>
                <c:pt idx="1439">
                  <c:v>3135</c:v>
                </c:pt>
                <c:pt idx="1440">
                  <c:v>3150</c:v>
                </c:pt>
                <c:pt idx="1441">
                  <c:v>3180</c:v>
                </c:pt>
                <c:pt idx="1442">
                  <c:v>3300</c:v>
                </c:pt>
                <c:pt idx="1443">
                  <c:v>3270</c:v>
                </c:pt>
                <c:pt idx="1444">
                  <c:v>3240</c:v>
                </c:pt>
                <c:pt idx="1445">
                  <c:v>3210</c:v>
                </c:pt>
                <c:pt idx="1446">
                  <c:v>3090</c:v>
                </c:pt>
                <c:pt idx="1447">
                  <c:v>3150</c:v>
                </c:pt>
                <c:pt idx="1448">
                  <c:v>3135</c:v>
                </c:pt>
                <c:pt idx="1449">
                  <c:v>3210</c:v>
                </c:pt>
                <c:pt idx="1450">
                  <c:v>3225</c:v>
                </c:pt>
                <c:pt idx="1451">
                  <c:v>3150</c:v>
                </c:pt>
                <c:pt idx="1452">
                  <c:v>3150</c:v>
                </c:pt>
                <c:pt idx="1453">
                  <c:v>3105</c:v>
                </c:pt>
                <c:pt idx="1454">
                  <c:v>3090</c:v>
                </c:pt>
                <c:pt idx="1455">
                  <c:v>3120</c:v>
                </c:pt>
                <c:pt idx="1456">
                  <c:v>3225</c:v>
                </c:pt>
                <c:pt idx="1457">
                  <c:v>3180</c:v>
                </c:pt>
                <c:pt idx="1458">
                  <c:v>3240</c:v>
                </c:pt>
                <c:pt idx="1459">
                  <c:v>3150</c:v>
                </c:pt>
                <c:pt idx="1460">
                  <c:v>3135</c:v>
                </c:pt>
                <c:pt idx="1461">
                  <c:v>3120</c:v>
                </c:pt>
                <c:pt idx="1462">
                  <c:v>3075</c:v>
                </c:pt>
                <c:pt idx="1463">
                  <c:v>3165</c:v>
                </c:pt>
                <c:pt idx="1464">
                  <c:v>3225</c:v>
                </c:pt>
                <c:pt idx="1465">
                  <c:v>3195</c:v>
                </c:pt>
                <c:pt idx="1466">
                  <c:v>3195</c:v>
                </c:pt>
                <c:pt idx="1467">
                  <c:v>3195</c:v>
                </c:pt>
                <c:pt idx="1468">
                  <c:v>3165</c:v>
                </c:pt>
                <c:pt idx="1469">
                  <c:v>3225</c:v>
                </c:pt>
                <c:pt idx="1470">
                  <c:v>3195</c:v>
                </c:pt>
                <c:pt idx="1471">
                  <c:v>3195</c:v>
                </c:pt>
                <c:pt idx="1472">
                  <c:v>3210</c:v>
                </c:pt>
                <c:pt idx="1473">
                  <c:v>3195</c:v>
                </c:pt>
                <c:pt idx="1474">
                  <c:v>3165</c:v>
                </c:pt>
                <c:pt idx="1475">
                  <c:v>3150</c:v>
                </c:pt>
                <c:pt idx="1476">
                  <c:v>3180</c:v>
                </c:pt>
                <c:pt idx="1477">
                  <c:v>3180</c:v>
                </c:pt>
                <c:pt idx="1478">
                  <c:v>3180</c:v>
                </c:pt>
                <c:pt idx="1479">
                  <c:v>3165</c:v>
                </c:pt>
                <c:pt idx="1480">
                  <c:v>3105</c:v>
                </c:pt>
                <c:pt idx="1481">
                  <c:v>3180</c:v>
                </c:pt>
                <c:pt idx="1482">
                  <c:v>3255</c:v>
                </c:pt>
                <c:pt idx="1483">
                  <c:v>3210</c:v>
                </c:pt>
                <c:pt idx="1484">
                  <c:v>3105</c:v>
                </c:pt>
                <c:pt idx="1485">
                  <c:v>3195</c:v>
                </c:pt>
                <c:pt idx="1486">
                  <c:v>3225</c:v>
                </c:pt>
                <c:pt idx="1487">
                  <c:v>3180</c:v>
                </c:pt>
                <c:pt idx="1488">
                  <c:v>3150</c:v>
                </c:pt>
                <c:pt idx="1489">
                  <c:v>3150</c:v>
                </c:pt>
                <c:pt idx="1490">
                  <c:v>3165</c:v>
                </c:pt>
                <c:pt idx="1491">
                  <c:v>3105</c:v>
                </c:pt>
                <c:pt idx="1492">
                  <c:v>3240</c:v>
                </c:pt>
                <c:pt idx="1493">
                  <c:v>3240</c:v>
                </c:pt>
                <c:pt idx="1494">
                  <c:v>3240</c:v>
                </c:pt>
                <c:pt idx="1495">
                  <c:v>3195</c:v>
                </c:pt>
                <c:pt idx="1496">
                  <c:v>3225</c:v>
                </c:pt>
                <c:pt idx="1497">
                  <c:v>3165</c:v>
                </c:pt>
                <c:pt idx="1498">
                  <c:v>3165</c:v>
                </c:pt>
                <c:pt idx="1499">
                  <c:v>3225</c:v>
                </c:pt>
                <c:pt idx="1500">
                  <c:v>3210</c:v>
                </c:pt>
                <c:pt idx="1501">
                  <c:v>3180</c:v>
                </c:pt>
                <c:pt idx="1502">
                  <c:v>3270</c:v>
                </c:pt>
                <c:pt idx="1503">
                  <c:v>3180</c:v>
                </c:pt>
                <c:pt idx="1504">
                  <c:v>3060</c:v>
                </c:pt>
                <c:pt idx="1505">
                  <c:v>3210</c:v>
                </c:pt>
                <c:pt idx="1506">
                  <c:v>3150</c:v>
                </c:pt>
                <c:pt idx="1507">
                  <c:v>3165</c:v>
                </c:pt>
                <c:pt idx="1508">
                  <c:v>3165</c:v>
                </c:pt>
                <c:pt idx="1509">
                  <c:v>3105</c:v>
                </c:pt>
                <c:pt idx="1510">
                  <c:v>3210</c:v>
                </c:pt>
                <c:pt idx="1511">
                  <c:v>3090</c:v>
                </c:pt>
                <c:pt idx="1512">
                  <c:v>3120</c:v>
                </c:pt>
                <c:pt idx="1513">
                  <c:v>3165</c:v>
                </c:pt>
                <c:pt idx="1514">
                  <c:v>3090</c:v>
                </c:pt>
                <c:pt idx="1515">
                  <c:v>3180</c:v>
                </c:pt>
                <c:pt idx="1516">
                  <c:v>3285</c:v>
                </c:pt>
                <c:pt idx="1517">
                  <c:v>3195</c:v>
                </c:pt>
                <c:pt idx="1518">
                  <c:v>3150</c:v>
                </c:pt>
                <c:pt idx="1519">
                  <c:v>3195</c:v>
                </c:pt>
                <c:pt idx="1520">
                  <c:v>3150</c:v>
                </c:pt>
                <c:pt idx="1521">
                  <c:v>3195</c:v>
                </c:pt>
                <c:pt idx="1522">
                  <c:v>3105</c:v>
                </c:pt>
                <c:pt idx="1523">
                  <c:v>3135</c:v>
                </c:pt>
                <c:pt idx="1524">
                  <c:v>3105</c:v>
                </c:pt>
                <c:pt idx="1525">
                  <c:v>3150</c:v>
                </c:pt>
                <c:pt idx="1526">
                  <c:v>3195</c:v>
                </c:pt>
                <c:pt idx="1527">
                  <c:v>3210</c:v>
                </c:pt>
                <c:pt idx="1528">
                  <c:v>3195</c:v>
                </c:pt>
                <c:pt idx="1529">
                  <c:v>3195</c:v>
                </c:pt>
                <c:pt idx="1530">
                  <c:v>3150</c:v>
                </c:pt>
                <c:pt idx="1531">
                  <c:v>3150</c:v>
                </c:pt>
                <c:pt idx="1532">
                  <c:v>3180</c:v>
                </c:pt>
                <c:pt idx="1533">
                  <c:v>3240</c:v>
                </c:pt>
                <c:pt idx="1534">
                  <c:v>3255</c:v>
                </c:pt>
                <c:pt idx="1535">
                  <c:v>3180</c:v>
                </c:pt>
                <c:pt idx="1536">
                  <c:v>3135</c:v>
                </c:pt>
                <c:pt idx="1537">
                  <c:v>3195</c:v>
                </c:pt>
                <c:pt idx="1538">
                  <c:v>3165</c:v>
                </c:pt>
                <c:pt idx="1539">
                  <c:v>3225</c:v>
                </c:pt>
                <c:pt idx="1540">
                  <c:v>3240</c:v>
                </c:pt>
                <c:pt idx="1541">
                  <c:v>3195</c:v>
                </c:pt>
                <c:pt idx="1542">
                  <c:v>3165</c:v>
                </c:pt>
                <c:pt idx="1543">
                  <c:v>3120</c:v>
                </c:pt>
                <c:pt idx="1544">
                  <c:v>3150</c:v>
                </c:pt>
                <c:pt idx="1545">
                  <c:v>3135</c:v>
                </c:pt>
                <c:pt idx="1546">
                  <c:v>3090</c:v>
                </c:pt>
                <c:pt idx="1547">
                  <c:v>3135</c:v>
                </c:pt>
                <c:pt idx="1548">
                  <c:v>3105</c:v>
                </c:pt>
                <c:pt idx="1549">
                  <c:v>3180</c:v>
                </c:pt>
                <c:pt idx="1550">
                  <c:v>3180</c:v>
                </c:pt>
                <c:pt idx="1551">
                  <c:v>3135</c:v>
                </c:pt>
                <c:pt idx="1552">
                  <c:v>3150</c:v>
                </c:pt>
                <c:pt idx="1553">
                  <c:v>3270</c:v>
                </c:pt>
                <c:pt idx="1554">
                  <c:v>3135</c:v>
                </c:pt>
                <c:pt idx="1555">
                  <c:v>3255</c:v>
                </c:pt>
                <c:pt idx="1556">
                  <c:v>3255</c:v>
                </c:pt>
                <c:pt idx="1557">
                  <c:v>3240</c:v>
                </c:pt>
                <c:pt idx="1558">
                  <c:v>3150</c:v>
                </c:pt>
                <c:pt idx="1559">
                  <c:v>3210</c:v>
                </c:pt>
                <c:pt idx="1560">
                  <c:v>3165</c:v>
                </c:pt>
                <c:pt idx="1561">
                  <c:v>3120</c:v>
                </c:pt>
                <c:pt idx="1562">
                  <c:v>3180</c:v>
                </c:pt>
                <c:pt idx="1563">
                  <c:v>3105</c:v>
                </c:pt>
                <c:pt idx="1564">
                  <c:v>3240</c:v>
                </c:pt>
                <c:pt idx="1565">
                  <c:v>3150</c:v>
                </c:pt>
                <c:pt idx="1566">
                  <c:v>3165</c:v>
                </c:pt>
                <c:pt idx="1567">
                  <c:v>3120</c:v>
                </c:pt>
                <c:pt idx="1568">
                  <c:v>3165</c:v>
                </c:pt>
                <c:pt idx="1569">
                  <c:v>3165</c:v>
                </c:pt>
                <c:pt idx="1570">
                  <c:v>3210</c:v>
                </c:pt>
                <c:pt idx="1571">
                  <c:v>3180</c:v>
                </c:pt>
                <c:pt idx="1572">
                  <c:v>3150</c:v>
                </c:pt>
                <c:pt idx="1573">
                  <c:v>3180</c:v>
                </c:pt>
                <c:pt idx="1574">
                  <c:v>3090</c:v>
                </c:pt>
                <c:pt idx="1575">
                  <c:v>3150</c:v>
                </c:pt>
                <c:pt idx="1576">
                  <c:v>3105</c:v>
                </c:pt>
                <c:pt idx="1577">
                  <c:v>3180</c:v>
                </c:pt>
                <c:pt idx="1578">
                  <c:v>3135</c:v>
                </c:pt>
                <c:pt idx="1579">
                  <c:v>3120</c:v>
                </c:pt>
                <c:pt idx="1580">
                  <c:v>3195</c:v>
                </c:pt>
                <c:pt idx="1581">
                  <c:v>3195</c:v>
                </c:pt>
                <c:pt idx="1582">
                  <c:v>3165</c:v>
                </c:pt>
                <c:pt idx="1583">
                  <c:v>3165</c:v>
                </c:pt>
                <c:pt idx="1584">
                  <c:v>3180</c:v>
                </c:pt>
                <c:pt idx="1585">
                  <c:v>3240</c:v>
                </c:pt>
                <c:pt idx="1586">
                  <c:v>3150</c:v>
                </c:pt>
                <c:pt idx="1587">
                  <c:v>3150</c:v>
                </c:pt>
                <c:pt idx="1588">
                  <c:v>3195</c:v>
                </c:pt>
                <c:pt idx="1589">
                  <c:v>3135</c:v>
                </c:pt>
                <c:pt idx="1590">
                  <c:v>3165</c:v>
                </c:pt>
                <c:pt idx="1591">
                  <c:v>3150</c:v>
                </c:pt>
                <c:pt idx="1592">
                  <c:v>3195</c:v>
                </c:pt>
                <c:pt idx="1593">
                  <c:v>3240</c:v>
                </c:pt>
                <c:pt idx="1594">
                  <c:v>3165</c:v>
                </c:pt>
                <c:pt idx="1595">
                  <c:v>3105</c:v>
                </c:pt>
                <c:pt idx="1596">
                  <c:v>3135</c:v>
                </c:pt>
                <c:pt idx="1597">
                  <c:v>3180</c:v>
                </c:pt>
                <c:pt idx="1598">
                  <c:v>3255</c:v>
                </c:pt>
                <c:pt idx="1599">
                  <c:v>3150</c:v>
                </c:pt>
                <c:pt idx="1600">
                  <c:v>3075</c:v>
                </c:pt>
                <c:pt idx="1601">
                  <c:v>3135</c:v>
                </c:pt>
                <c:pt idx="1602">
                  <c:v>3150</c:v>
                </c:pt>
                <c:pt idx="1603">
                  <c:v>3135</c:v>
                </c:pt>
                <c:pt idx="1604">
                  <c:v>3105</c:v>
                </c:pt>
                <c:pt idx="1605">
                  <c:v>3165</c:v>
                </c:pt>
                <c:pt idx="1606">
                  <c:v>3120</c:v>
                </c:pt>
                <c:pt idx="1607">
                  <c:v>3120</c:v>
                </c:pt>
                <c:pt idx="1608">
                  <c:v>3090</c:v>
                </c:pt>
                <c:pt idx="1609">
                  <c:v>3105</c:v>
                </c:pt>
                <c:pt idx="1610">
                  <c:v>3240</c:v>
                </c:pt>
                <c:pt idx="1611">
                  <c:v>3150</c:v>
                </c:pt>
                <c:pt idx="1612">
                  <c:v>3120</c:v>
                </c:pt>
                <c:pt idx="1613">
                  <c:v>3195</c:v>
                </c:pt>
                <c:pt idx="1614">
                  <c:v>3150</c:v>
                </c:pt>
                <c:pt idx="1615">
                  <c:v>3135</c:v>
                </c:pt>
                <c:pt idx="1616">
                  <c:v>3180</c:v>
                </c:pt>
                <c:pt idx="1617">
                  <c:v>3090</c:v>
                </c:pt>
                <c:pt idx="1618">
                  <c:v>3135</c:v>
                </c:pt>
                <c:pt idx="1619">
                  <c:v>3120</c:v>
                </c:pt>
                <c:pt idx="1620">
                  <c:v>3090</c:v>
                </c:pt>
                <c:pt idx="1621">
                  <c:v>3135</c:v>
                </c:pt>
                <c:pt idx="1622">
                  <c:v>3150</c:v>
                </c:pt>
                <c:pt idx="1623">
                  <c:v>3075</c:v>
                </c:pt>
                <c:pt idx="1624">
                  <c:v>3225</c:v>
                </c:pt>
                <c:pt idx="1625">
                  <c:v>3165</c:v>
                </c:pt>
                <c:pt idx="1626">
                  <c:v>3165</c:v>
                </c:pt>
                <c:pt idx="1627">
                  <c:v>3165</c:v>
                </c:pt>
                <c:pt idx="1628">
                  <c:v>3210</c:v>
                </c:pt>
                <c:pt idx="1629">
                  <c:v>3150</c:v>
                </c:pt>
                <c:pt idx="1630">
                  <c:v>3120</c:v>
                </c:pt>
                <c:pt idx="1631">
                  <c:v>3180</c:v>
                </c:pt>
                <c:pt idx="1632">
                  <c:v>3105</c:v>
                </c:pt>
                <c:pt idx="1633">
                  <c:v>3195</c:v>
                </c:pt>
                <c:pt idx="1634">
                  <c:v>3120</c:v>
                </c:pt>
                <c:pt idx="1635">
                  <c:v>3090</c:v>
                </c:pt>
                <c:pt idx="1636">
                  <c:v>3120</c:v>
                </c:pt>
                <c:pt idx="1637">
                  <c:v>3135</c:v>
                </c:pt>
                <c:pt idx="1638">
                  <c:v>3150</c:v>
                </c:pt>
                <c:pt idx="1639">
                  <c:v>3150</c:v>
                </c:pt>
                <c:pt idx="1640">
                  <c:v>3135</c:v>
                </c:pt>
                <c:pt idx="1641">
                  <c:v>3135</c:v>
                </c:pt>
                <c:pt idx="1642">
                  <c:v>3120</c:v>
                </c:pt>
                <c:pt idx="1643">
                  <c:v>3150</c:v>
                </c:pt>
                <c:pt idx="1644">
                  <c:v>3195</c:v>
                </c:pt>
                <c:pt idx="1645">
                  <c:v>3120</c:v>
                </c:pt>
                <c:pt idx="1646">
                  <c:v>3135</c:v>
                </c:pt>
                <c:pt idx="1647">
                  <c:v>3180</c:v>
                </c:pt>
                <c:pt idx="1648">
                  <c:v>3150</c:v>
                </c:pt>
                <c:pt idx="1649">
                  <c:v>3120</c:v>
                </c:pt>
                <c:pt idx="1650">
                  <c:v>3120</c:v>
                </c:pt>
                <c:pt idx="1651">
                  <c:v>3135</c:v>
                </c:pt>
                <c:pt idx="1652">
                  <c:v>3180</c:v>
                </c:pt>
                <c:pt idx="1653">
                  <c:v>3180</c:v>
                </c:pt>
                <c:pt idx="1654">
                  <c:v>3195</c:v>
                </c:pt>
                <c:pt idx="1655">
                  <c:v>3165</c:v>
                </c:pt>
                <c:pt idx="1656">
                  <c:v>3150</c:v>
                </c:pt>
                <c:pt idx="1657">
                  <c:v>3135</c:v>
                </c:pt>
                <c:pt idx="1658">
                  <c:v>3135</c:v>
                </c:pt>
                <c:pt idx="1659">
                  <c:v>3165</c:v>
                </c:pt>
                <c:pt idx="1660">
                  <c:v>3180</c:v>
                </c:pt>
                <c:pt idx="1661">
                  <c:v>3150</c:v>
                </c:pt>
                <c:pt idx="1662">
                  <c:v>3195</c:v>
                </c:pt>
                <c:pt idx="1663">
                  <c:v>3135</c:v>
                </c:pt>
                <c:pt idx="1664">
                  <c:v>3210</c:v>
                </c:pt>
                <c:pt idx="1665">
                  <c:v>3165</c:v>
                </c:pt>
                <c:pt idx="1666">
                  <c:v>3105</c:v>
                </c:pt>
                <c:pt idx="1667">
                  <c:v>3135</c:v>
                </c:pt>
                <c:pt idx="1668">
                  <c:v>3090</c:v>
                </c:pt>
                <c:pt idx="1669">
                  <c:v>3120</c:v>
                </c:pt>
                <c:pt idx="1670">
                  <c:v>3120</c:v>
                </c:pt>
                <c:pt idx="1671">
                  <c:v>3165</c:v>
                </c:pt>
                <c:pt idx="1672">
                  <c:v>3135</c:v>
                </c:pt>
                <c:pt idx="1673">
                  <c:v>3090</c:v>
                </c:pt>
                <c:pt idx="1674">
                  <c:v>3135</c:v>
                </c:pt>
                <c:pt idx="1675">
                  <c:v>3135</c:v>
                </c:pt>
                <c:pt idx="1676">
                  <c:v>3075</c:v>
                </c:pt>
                <c:pt idx="1677">
                  <c:v>3135</c:v>
                </c:pt>
                <c:pt idx="1678">
                  <c:v>3165</c:v>
                </c:pt>
                <c:pt idx="1679">
                  <c:v>3105</c:v>
                </c:pt>
                <c:pt idx="1680">
                  <c:v>3210</c:v>
                </c:pt>
                <c:pt idx="1681">
                  <c:v>3180</c:v>
                </c:pt>
                <c:pt idx="1682">
                  <c:v>3120</c:v>
                </c:pt>
                <c:pt idx="1683">
                  <c:v>3135</c:v>
                </c:pt>
                <c:pt idx="1684">
                  <c:v>3150</c:v>
                </c:pt>
                <c:pt idx="1685">
                  <c:v>3165</c:v>
                </c:pt>
                <c:pt idx="1686">
                  <c:v>3195</c:v>
                </c:pt>
                <c:pt idx="1687">
                  <c:v>3120</c:v>
                </c:pt>
                <c:pt idx="1688">
                  <c:v>3165</c:v>
                </c:pt>
                <c:pt idx="1689">
                  <c:v>3165</c:v>
                </c:pt>
                <c:pt idx="1690">
                  <c:v>3210</c:v>
                </c:pt>
                <c:pt idx="1691">
                  <c:v>3120</c:v>
                </c:pt>
                <c:pt idx="1692">
                  <c:v>3135</c:v>
                </c:pt>
                <c:pt idx="1693">
                  <c:v>3165</c:v>
                </c:pt>
                <c:pt idx="1694">
                  <c:v>3210</c:v>
                </c:pt>
                <c:pt idx="1695">
                  <c:v>3165</c:v>
                </c:pt>
                <c:pt idx="1696">
                  <c:v>3180</c:v>
                </c:pt>
                <c:pt idx="1697">
                  <c:v>3135</c:v>
                </c:pt>
                <c:pt idx="1698">
                  <c:v>3150</c:v>
                </c:pt>
                <c:pt idx="1699">
                  <c:v>3165</c:v>
                </c:pt>
                <c:pt idx="1700">
                  <c:v>3165</c:v>
                </c:pt>
                <c:pt idx="1701">
                  <c:v>3210</c:v>
                </c:pt>
                <c:pt idx="1702">
                  <c:v>3195</c:v>
                </c:pt>
                <c:pt idx="1703">
                  <c:v>3135</c:v>
                </c:pt>
                <c:pt idx="1704">
                  <c:v>3180</c:v>
                </c:pt>
                <c:pt idx="1705">
                  <c:v>3240</c:v>
                </c:pt>
                <c:pt idx="1706">
                  <c:v>3195</c:v>
                </c:pt>
                <c:pt idx="1707">
                  <c:v>3240</c:v>
                </c:pt>
                <c:pt idx="1708">
                  <c:v>3270</c:v>
                </c:pt>
                <c:pt idx="1709">
                  <c:v>3255</c:v>
                </c:pt>
                <c:pt idx="1710">
                  <c:v>3285</c:v>
                </c:pt>
                <c:pt idx="1711">
                  <c:v>3285</c:v>
                </c:pt>
                <c:pt idx="1712">
                  <c:v>3240</c:v>
                </c:pt>
                <c:pt idx="1713">
                  <c:v>3330</c:v>
                </c:pt>
                <c:pt idx="1714">
                  <c:v>3450</c:v>
                </c:pt>
                <c:pt idx="1715">
                  <c:v>3450</c:v>
                </c:pt>
                <c:pt idx="1716">
                  <c:v>3510</c:v>
                </c:pt>
                <c:pt idx="1717">
                  <c:v>3585</c:v>
                </c:pt>
                <c:pt idx="1718">
                  <c:v>3630</c:v>
                </c:pt>
                <c:pt idx="1719">
                  <c:v>3780</c:v>
                </c:pt>
                <c:pt idx="1720">
                  <c:v>3870</c:v>
                </c:pt>
                <c:pt idx="1721">
                  <c:v>3930</c:v>
                </c:pt>
                <c:pt idx="1722">
                  <c:v>4440</c:v>
                </c:pt>
                <c:pt idx="1723">
                  <c:v>4380</c:v>
                </c:pt>
                <c:pt idx="1724">
                  <c:v>4560</c:v>
                </c:pt>
                <c:pt idx="1725">
                  <c:v>4350</c:v>
                </c:pt>
                <c:pt idx="1726">
                  <c:v>4485</c:v>
                </c:pt>
                <c:pt idx="1727">
                  <c:v>4665</c:v>
                </c:pt>
                <c:pt idx="1728">
                  <c:v>4200</c:v>
                </c:pt>
                <c:pt idx="1729">
                  <c:v>4365</c:v>
                </c:pt>
                <c:pt idx="1730">
                  <c:v>4245</c:v>
                </c:pt>
                <c:pt idx="1731">
                  <c:v>4200</c:v>
                </c:pt>
                <c:pt idx="1732">
                  <c:v>3975</c:v>
                </c:pt>
                <c:pt idx="1733">
                  <c:v>3990</c:v>
                </c:pt>
                <c:pt idx="1734">
                  <c:v>3675</c:v>
                </c:pt>
                <c:pt idx="1735">
                  <c:v>3675</c:v>
                </c:pt>
                <c:pt idx="1736">
                  <c:v>3510</c:v>
                </c:pt>
                <c:pt idx="1737">
                  <c:v>3570</c:v>
                </c:pt>
                <c:pt idx="1738">
                  <c:v>3465</c:v>
                </c:pt>
                <c:pt idx="1739">
                  <c:v>3300</c:v>
                </c:pt>
                <c:pt idx="1740">
                  <c:v>3330</c:v>
                </c:pt>
                <c:pt idx="1741">
                  <c:v>3285</c:v>
                </c:pt>
                <c:pt idx="1742">
                  <c:v>3255</c:v>
                </c:pt>
                <c:pt idx="1743">
                  <c:v>3300</c:v>
                </c:pt>
                <c:pt idx="1744">
                  <c:v>3120</c:v>
                </c:pt>
                <c:pt idx="1745">
                  <c:v>3165</c:v>
                </c:pt>
                <c:pt idx="1746">
                  <c:v>3135</c:v>
                </c:pt>
                <c:pt idx="1747">
                  <c:v>3090</c:v>
                </c:pt>
                <c:pt idx="1748">
                  <c:v>3165</c:v>
                </c:pt>
                <c:pt idx="1749">
                  <c:v>3165</c:v>
                </c:pt>
                <c:pt idx="1750">
                  <c:v>3210</c:v>
                </c:pt>
                <c:pt idx="1751">
                  <c:v>3075</c:v>
                </c:pt>
                <c:pt idx="1752">
                  <c:v>3075</c:v>
                </c:pt>
                <c:pt idx="1753">
                  <c:v>3120</c:v>
                </c:pt>
                <c:pt idx="1754">
                  <c:v>3135</c:v>
                </c:pt>
                <c:pt idx="1755">
                  <c:v>3150</c:v>
                </c:pt>
                <c:pt idx="1756">
                  <c:v>3150</c:v>
                </c:pt>
                <c:pt idx="1757">
                  <c:v>3120</c:v>
                </c:pt>
                <c:pt idx="1758">
                  <c:v>3165</c:v>
                </c:pt>
                <c:pt idx="1759">
                  <c:v>3210</c:v>
                </c:pt>
                <c:pt idx="1760">
                  <c:v>3165</c:v>
                </c:pt>
                <c:pt idx="1761">
                  <c:v>3150</c:v>
                </c:pt>
                <c:pt idx="1762">
                  <c:v>3180</c:v>
                </c:pt>
                <c:pt idx="1763">
                  <c:v>3165</c:v>
                </c:pt>
                <c:pt idx="1764">
                  <c:v>3120</c:v>
                </c:pt>
                <c:pt idx="1765">
                  <c:v>3150</c:v>
                </c:pt>
                <c:pt idx="1766">
                  <c:v>3135</c:v>
                </c:pt>
                <c:pt idx="1767">
                  <c:v>3135</c:v>
                </c:pt>
                <c:pt idx="1768">
                  <c:v>3165</c:v>
                </c:pt>
                <c:pt idx="1769">
                  <c:v>3165</c:v>
                </c:pt>
                <c:pt idx="1770">
                  <c:v>3135</c:v>
                </c:pt>
                <c:pt idx="1771">
                  <c:v>3120</c:v>
                </c:pt>
                <c:pt idx="1772">
                  <c:v>3105</c:v>
                </c:pt>
                <c:pt idx="1773">
                  <c:v>3120</c:v>
                </c:pt>
                <c:pt idx="1774">
                  <c:v>3120</c:v>
                </c:pt>
                <c:pt idx="1775">
                  <c:v>3105</c:v>
                </c:pt>
                <c:pt idx="1776">
                  <c:v>3165</c:v>
                </c:pt>
                <c:pt idx="1777">
                  <c:v>3150</c:v>
                </c:pt>
                <c:pt idx="1778">
                  <c:v>3135</c:v>
                </c:pt>
                <c:pt idx="1779">
                  <c:v>3075</c:v>
                </c:pt>
                <c:pt idx="1780">
                  <c:v>3090</c:v>
                </c:pt>
                <c:pt idx="1781">
                  <c:v>3075</c:v>
                </c:pt>
                <c:pt idx="1782">
                  <c:v>3135</c:v>
                </c:pt>
                <c:pt idx="1783">
                  <c:v>3210</c:v>
                </c:pt>
                <c:pt idx="1784">
                  <c:v>3165</c:v>
                </c:pt>
                <c:pt idx="1785">
                  <c:v>3105</c:v>
                </c:pt>
                <c:pt idx="1786">
                  <c:v>3120</c:v>
                </c:pt>
                <c:pt idx="1787">
                  <c:v>3090</c:v>
                </c:pt>
                <c:pt idx="1788">
                  <c:v>3060</c:v>
                </c:pt>
                <c:pt idx="1789">
                  <c:v>3135</c:v>
                </c:pt>
                <c:pt idx="1790">
                  <c:v>3120</c:v>
                </c:pt>
                <c:pt idx="1791">
                  <c:v>3240</c:v>
                </c:pt>
                <c:pt idx="1792">
                  <c:v>3120</c:v>
                </c:pt>
                <c:pt idx="1793">
                  <c:v>3105</c:v>
                </c:pt>
                <c:pt idx="1794">
                  <c:v>3060</c:v>
                </c:pt>
                <c:pt idx="1795">
                  <c:v>3135</c:v>
                </c:pt>
                <c:pt idx="1796">
                  <c:v>3120</c:v>
                </c:pt>
                <c:pt idx="1797">
                  <c:v>3165</c:v>
                </c:pt>
                <c:pt idx="1798">
                  <c:v>3105</c:v>
                </c:pt>
                <c:pt idx="1799">
                  <c:v>3120</c:v>
                </c:pt>
                <c:pt idx="1800">
                  <c:v>3090</c:v>
                </c:pt>
                <c:pt idx="1801">
                  <c:v>3090</c:v>
                </c:pt>
                <c:pt idx="1802">
                  <c:v>3120</c:v>
                </c:pt>
                <c:pt idx="1803">
                  <c:v>3150</c:v>
                </c:pt>
                <c:pt idx="1804">
                  <c:v>3075</c:v>
                </c:pt>
                <c:pt idx="1805">
                  <c:v>3165</c:v>
                </c:pt>
                <c:pt idx="1806">
                  <c:v>3090</c:v>
                </c:pt>
                <c:pt idx="1807">
                  <c:v>3150</c:v>
                </c:pt>
                <c:pt idx="1808">
                  <c:v>3135</c:v>
                </c:pt>
                <c:pt idx="1809">
                  <c:v>3150</c:v>
                </c:pt>
                <c:pt idx="1810">
                  <c:v>3090</c:v>
                </c:pt>
                <c:pt idx="1811">
                  <c:v>3105</c:v>
                </c:pt>
                <c:pt idx="1812">
                  <c:v>3105</c:v>
                </c:pt>
                <c:pt idx="1813">
                  <c:v>3105</c:v>
                </c:pt>
                <c:pt idx="1814">
                  <c:v>3135</c:v>
                </c:pt>
                <c:pt idx="1815">
                  <c:v>3135</c:v>
                </c:pt>
                <c:pt idx="1816">
                  <c:v>3135</c:v>
                </c:pt>
                <c:pt idx="1817">
                  <c:v>3150</c:v>
                </c:pt>
                <c:pt idx="1818">
                  <c:v>3105</c:v>
                </c:pt>
                <c:pt idx="1819">
                  <c:v>3105</c:v>
                </c:pt>
                <c:pt idx="1820">
                  <c:v>3105</c:v>
                </c:pt>
                <c:pt idx="1821">
                  <c:v>3090</c:v>
                </c:pt>
                <c:pt idx="1822">
                  <c:v>3105</c:v>
                </c:pt>
                <c:pt idx="1823">
                  <c:v>3060</c:v>
                </c:pt>
                <c:pt idx="1824">
                  <c:v>3135</c:v>
                </c:pt>
                <c:pt idx="1825">
                  <c:v>3165</c:v>
                </c:pt>
                <c:pt idx="1826">
                  <c:v>3120</c:v>
                </c:pt>
                <c:pt idx="1827">
                  <c:v>3105</c:v>
                </c:pt>
                <c:pt idx="1828">
                  <c:v>3075</c:v>
                </c:pt>
                <c:pt idx="1829">
                  <c:v>3105</c:v>
                </c:pt>
                <c:pt idx="1830">
                  <c:v>3150</c:v>
                </c:pt>
                <c:pt idx="1831">
                  <c:v>3135</c:v>
                </c:pt>
                <c:pt idx="1832">
                  <c:v>3105</c:v>
                </c:pt>
                <c:pt idx="1833">
                  <c:v>3120</c:v>
                </c:pt>
                <c:pt idx="1834">
                  <c:v>3105</c:v>
                </c:pt>
                <c:pt idx="1835">
                  <c:v>3060</c:v>
                </c:pt>
                <c:pt idx="1836">
                  <c:v>3090</c:v>
                </c:pt>
                <c:pt idx="1837">
                  <c:v>3165</c:v>
                </c:pt>
                <c:pt idx="1838">
                  <c:v>3090</c:v>
                </c:pt>
                <c:pt idx="1839">
                  <c:v>3060</c:v>
                </c:pt>
                <c:pt idx="1840">
                  <c:v>3090</c:v>
                </c:pt>
                <c:pt idx="1841">
                  <c:v>3105</c:v>
                </c:pt>
                <c:pt idx="1842">
                  <c:v>3105</c:v>
                </c:pt>
                <c:pt idx="1843">
                  <c:v>3120</c:v>
                </c:pt>
                <c:pt idx="1844">
                  <c:v>3165</c:v>
                </c:pt>
                <c:pt idx="1845">
                  <c:v>3180</c:v>
                </c:pt>
                <c:pt idx="1846">
                  <c:v>3210</c:v>
                </c:pt>
                <c:pt idx="1847">
                  <c:v>3180</c:v>
                </c:pt>
                <c:pt idx="1848">
                  <c:v>3045</c:v>
                </c:pt>
                <c:pt idx="1849">
                  <c:v>3090</c:v>
                </c:pt>
                <c:pt idx="1850">
                  <c:v>3075</c:v>
                </c:pt>
                <c:pt idx="1851">
                  <c:v>3165</c:v>
                </c:pt>
                <c:pt idx="1852">
                  <c:v>3135</c:v>
                </c:pt>
                <c:pt idx="1853">
                  <c:v>3060</c:v>
                </c:pt>
                <c:pt idx="1854">
                  <c:v>3120</c:v>
                </c:pt>
                <c:pt idx="1855">
                  <c:v>3120</c:v>
                </c:pt>
                <c:pt idx="1856">
                  <c:v>3045</c:v>
                </c:pt>
                <c:pt idx="1857">
                  <c:v>3075</c:v>
                </c:pt>
                <c:pt idx="1858">
                  <c:v>3165</c:v>
                </c:pt>
                <c:pt idx="1859">
                  <c:v>3150</c:v>
                </c:pt>
                <c:pt idx="1860">
                  <c:v>3090</c:v>
                </c:pt>
                <c:pt idx="1861">
                  <c:v>3060</c:v>
                </c:pt>
                <c:pt idx="1862">
                  <c:v>3090</c:v>
                </c:pt>
                <c:pt idx="1863">
                  <c:v>3060</c:v>
                </c:pt>
                <c:pt idx="1864">
                  <c:v>3090</c:v>
                </c:pt>
                <c:pt idx="1865">
                  <c:v>3150</c:v>
                </c:pt>
                <c:pt idx="1866">
                  <c:v>3120</c:v>
                </c:pt>
                <c:pt idx="1867">
                  <c:v>3105</c:v>
                </c:pt>
                <c:pt idx="1868">
                  <c:v>3135</c:v>
                </c:pt>
                <c:pt idx="1869">
                  <c:v>3090</c:v>
                </c:pt>
                <c:pt idx="1870">
                  <c:v>3075</c:v>
                </c:pt>
                <c:pt idx="1871">
                  <c:v>3075</c:v>
                </c:pt>
                <c:pt idx="1872">
                  <c:v>3090</c:v>
                </c:pt>
                <c:pt idx="1873">
                  <c:v>3105</c:v>
                </c:pt>
                <c:pt idx="1874">
                  <c:v>3105</c:v>
                </c:pt>
                <c:pt idx="1875">
                  <c:v>3135</c:v>
                </c:pt>
                <c:pt idx="1876">
                  <c:v>3090</c:v>
                </c:pt>
                <c:pt idx="1877">
                  <c:v>3105</c:v>
                </c:pt>
                <c:pt idx="1878">
                  <c:v>3090</c:v>
                </c:pt>
                <c:pt idx="1879">
                  <c:v>3075</c:v>
                </c:pt>
                <c:pt idx="1880">
                  <c:v>3075</c:v>
                </c:pt>
                <c:pt idx="1881">
                  <c:v>3075</c:v>
                </c:pt>
                <c:pt idx="1882">
                  <c:v>3075</c:v>
                </c:pt>
                <c:pt idx="1883">
                  <c:v>3120</c:v>
                </c:pt>
                <c:pt idx="1884">
                  <c:v>3120</c:v>
                </c:pt>
                <c:pt idx="1885">
                  <c:v>3195</c:v>
                </c:pt>
                <c:pt idx="1886">
                  <c:v>3180</c:v>
                </c:pt>
                <c:pt idx="1887">
                  <c:v>3120</c:v>
                </c:pt>
                <c:pt idx="1888">
                  <c:v>3075</c:v>
                </c:pt>
                <c:pt idx="1889">
                  <c:v>3090</c:v>
                </c:pt>
                <c:pt idx="1890">
                  <c:v>3090</c:v>
                </c:pt>
                <c:pt idx="1891">
                  <c:v>3075</c:v>
                </c:pt>
                <c:pt idx="1892">
                  <c:v>3075</c:v>
                </c:pt>
                <c:pt idx="1893">
                  <c:v>3135</c:v>
                </c:pt>
                <c:pt idx="1894">
                  <c:v>3150</c:v>
                </c:pt>
                <c:pt idx="1895">
                  <c:v>3090</c:v>
                </c:pt>
                <c:pt idx="1896">
                  <c:v>3120</c:v>
                </c:pt>
                <c:pt idx="1897">
                  <c:v>3120</c:v>
                </c:pt>
                <c:pt idx="1898">
                  <c:v>3135</c:v>
                </c:pt>
                <c:pt idx="1899">
                  <c:v>3120</c:v>
                </c:pt>
                <c:pt idx="1900">
                  <c:v>3135</c:v>
                </c:pt>
                <c:pt idx="1901">
                  <c:v>3075</c:v>
                </c:pt>
                <c:pt idx="1902">
                  <c:v>3120</c:v>
                </c:pt>
                <c:pt idx="1903">
                  <c:v>3135</c:v>
                </c:pt>
                <c:pt idx="1904">
                  <c:v>3120</c:v>
                </c:pt>
                <c:pt idx="1905">
                  <c:v>3120</c:v>
                </c:pt>
                <c:pt idx="1906">
                  <c:v>3120</c:v>
                </c:pt>
                <c:pt idx="1907">
                  <c:v>3120</c:v>
                </c:pt>
                <c:pt idx="1908">
                  <c:v>3045</c:v>
                </c:pt>
                <c:pt idx="1909">
                  <c:v>3165</c:v>
                </c:pt>
                <c:pt idx="1910">
                  <c:v>3120</c:v>
                </c:pt>
                <c:pt idx="1911">
                  <c:v>3105</c:v>
                </c:pt>
                <c:pt idx="1912">
                  <c:v>3090</c:v>
                </c:pt>
                <c:pt idx="1913">
                  <c:v>3135</c:v>
                </c:pt>
                <c:pt idx="1914">
                  <c:v>3060</c:v>
                </c:pt>
                <c:pt idx="1915">
                  <c:v>3105</c:v>
                </c:pt>
                <c:pt idx="1916">
                  <c:v>3180</c:v>
                </c:pt>
                <c:pt idx="1917">
                  <c:v>3120</c:v>
                </c:pt>
                <c:pt idx="1918">
                  <c:v>3120</c:v>
                </c:pt>
                <c:pt idx="1919">
                  <c:v>3090</c:v>
                </c:pt>
                <c:pt idx="1920">
                  <c:v>3135</c:v>
                </c:pt>
                <c:pt idx="1921">
                  <c:v>3105</c:v>
                </c:pt>
                <c:pt idx="1922">
                  <c:v>3150</c:v>
                </c:pt>
                <c:pt idx="1923">
                  <c:v>3150</c:v>
                </c:pt>
                <c:pt idx="1924">
                  <c:v>3060</c:v>
                </c:pt>
                <c:pt idx="1925">
                  <c:v>3165</c:v>
                </c:pt>
                <c:pt idx="1926">
                  <c:v>3195</c:v>
                </c:pt>
                <c:pt idx="1927">
                  <c:v>3135</c:v>
                </c:pt>
                <c:pt idx="1928">
                  <c:v>3105</c:v>
                </c:pt>
                <c:pt idx="1929">
                  <c:v>3075</c:v>
                </c:pt>
                <c:pt idx="1930">
                  <c:v>3090</c:v>
                </c:pt>
                <c:pt idx="1931">
                  <c:v>3060</c:v>
                </c:pt>
                <c:pt idx="1932">
                  <c:v>3060</c:v>
                </c:pt>
                <c:pt idx="1933">
                  <c:v>3120</c:v>
                </c:pt>
                <c:pt idx="1934">
                  <c:v>3105</c:v>
                </c:pt>
                <c:pt idx="1935">
                  <c:v>3090</c:v>
                </c:pt>
                <c:pt idx="1936">
                  <c:v>3090</c:v>
                </c:pt>
                <c:pt idx="1937">
                  <c:v>3075</c:v>
                </c:pt>
                <c:pt idx="1938">
                  <c:v>3105</c:v>
                </c:pt>
                <c:pt idx="1939">
                  <c:v>3120</c:v>
                </c:pt>
                <c:pt idx="1940">
                  <c:v>3060</c:v>
                </c:pt>
                <c:pt idx="1941">
                  <c:v>3105</c:v>
                </c:pt>
                <c:pt idx="1942">
                  <c:v>3120</c:v>
                </c:pt>
                <c:pt idx="1943">
                  <c:v>3090</c:v>
                </c:pt>
                <c:pt idx="1944">
                  <c:v>3045</c:v>
                </c:pt>
                <c:pt idx="1945">
                  <c:v>3045</c:v>
                </c:pt>
                <c:pt idx="1946">
                  <c:v>3105</c:v>
                </c:pt>
                <c:pt idx="1947">
                  <c:v>3135</c:v>
                </c:pt>
                <c:pt idx="1948">
                  <c:v>3120</c:v>
                </c:pt>
                <c:pt idx="1949">
                  <c:v>3120</c:v>
                </c:pt>
                <c:pt idx="1950">
                  <c:v>3090</c:v>
                </c:pt>
                <c:pt idx="1951">
                  <c:v>3120</c:v>
                </c:pt>
                <c:pt idx="1952">
                  <c:v>3120</c:v>
                </c:pt>
                <c:pt idx="1953">
                  <c:v>3105</c:v>
                </c:pt>
                <c:pt idx="1954">
                  <c:v>3075</c:v>
                </c:pt>
                <c:pt idx="1955">
                  <c:v>3120</c:v>
                </c:pt>
                <c:pt idx="1956">
                  <c:v>3075</c:v>
                </c:pt>
                <c:pt idx="1957">
                  <c:v>3030</c:v>
                </c:pt>
                <c:pt idx="1958">
                  <c:v>3135</c:v>
                </c:pt>
                <c:pt idx="1959">
                  <c:v>3090</c:v>
                </c:pt>
                <c:pt idx="1960">
                  <c:v>3030</c:v>
                </c:pt>
                <c:pt idx="1961">
                  <c:v>3090</c:v>
                </c:pt>
                <c:pt idx="1962">
                  <c:v>3060</c:v>
                </c:pt>
                <c:pt idx="1963">
                  <c:v>3105</c:v>
                </c:pt>
                <c:pt idx="1964">
                  <c:v>3075</c:v>
                </c:pt>
                <c:pt idx="1965">
                  <c:v>3060</c:v>
                </c:pt>
                <c:pt idx="1966">
                  <c:v>3120</c:v>
                </c:pt>
                <c:pt idx="1967">
                  <c:v>3090</c:v>
                </c:pt>
                <c:pt idx="1968">
                  <c:v>3150</c:v>
                </c:pt>
                <c:pt idx="1969">
                  <c:v>3075</c:v>
                </c:pt>
                <c:pt idx="1970">
                  <c:v>3075</c:v>
                </c:pt>
                <c:pt idx="1971">
                  <c:v>3105</c:v>
                </c:pt>
                <c:pt idx="1972">
                  <c:v>3075</c:v>
                </c:pt>
                <c:pt idx="1973">
                  <c:v>3090</c:v>
                </c:pt>
                <c:pt idx="1974">
                  <c:v>3120</c:v>
                </c:pt>
                <c:pt idx="1975">
                  <c:v>3060</c:v>
                </c:pt>
                <c:pt idx="1976">
                  <c:v>3075</c:v>
                </c:pt>
                <c:pt idx="1977">
                  <c:v>3150</c:v>
                </c:pt>
                <c:pt idx="1978">
                  <c:v>3105</c:v>
                </c:pt>
                <c:pt idx="1979">
                  <c:v>3075</c:v>
                </c:pt>
                <c:pt idx="1980">
                  <c:v>3150</c:v>
                </c:pt>
                <c:pt idx="1981">
                  <c:v>3105</c:v>
                </c:pt>
                <c:pt idx="1982">
                  <c:v>3105</c:v>
                </c:pt>
                <c:pt idx="1983">
                  <c:v>3135</c:v>
                </c:pt>
                <c:pt idx="1984">
                  <c:v>3165</c:v>
                </c:pt>
                <c:pt idx="1985">
                  <c:v>3120</c:v>
                </c:pt>
                <c:pt idx="1986">
                  <c:v>3075</c:v>
                </c:pt>
                <c:pt idx="1987">
                  <c:v>3120</c:v>
                </c:pt>
                <c:pt idx="1988">
                  <c:v>3105</c:v>
                </c:pt>
                <c:pt idx="1989">
                  <c:v>3075</c:v>
                </c:pt>
                <c:pt idx="1990">
                  <c:v>3105</c:v>
                </c:pt>
                <c:pt idx="1991">
                  <c:v>3075</c:v>
                </c:pt>
                <c:pt idx="1992">
                  <c:v>3120</c:v>
                </c:pt>
                <c:pt idx="1993">
                  <c:v>3135</c:v>
                </c:pt>
                <c:pt idx="1994">
                  <c:v>3120</c:v>
                </c:pt>
                <c:pt idx="1995">
                  <c:v>3135</c:v>
                </c:pt>
                <c:pt idx="1996">
                  <c:v>3210</c:v>
                </c:pt>
                <c:pt idx="1997">
                  <c:v>3195</c:v>
                </c:pt>
                <c:pt idx="1998">
                  <c:v>3255</c:v>
                </c:pt>
                <c:pt idx="1999">
                  <c:v>3300</c:v>
                </c:pt>
                <c:pt idx="2000">
                  <c:v>3210</c:v>
                </c:pt>
                <c:pt idx="2001">
                  <c:v>3165</c:v>
                </c:pt>
                <c:pt idx="2002">
                  <c:v>3165</c:v>
                </c:pt>
                <c:pt idx="2003">
                  <c:v>3180</c:v>
                </c:pt>
                <c:pt idx="2004">
                  <c:v>3225</c:v>
                </c:pt>
                <c:pt idx="2005">
                  <c:v>3165</c:v>
                </c:pt>
                <c:pt idx="2006">
                  <c:v>3135</c:v>
                </c:pt>
                <c:pt idx="2007">
                  <c:v>3135</c:v>
                </c:pt>
                <c:pt idx="2008">
                  <c:v>3165</c:v>
                </c:pt>
                <c:pt idx="2009">
                  <c:v>3135</c:v>
                </c:pt>
                <c:pt idx="2010">
                  <c:v>3090</c:v>
                </c:pt>
                <c:pt idx="2011">
                  <c:v>3075</c:v>
                </c:pt>
                <c:pt idx="2012">
                  <c:v>3120</c:v>
                </c:pt>
                <c:pt idx="2013">
                  <c:v>3120</c:v>
                </c:pt>
                <c:pt idx="2014">
                  <c:v>3105</c:v>
                </c:pt>
                <c:pt idx="2015">
                  <c:v>3105</c:v>
                </c:pt>
                <c:pt idx="2016">
                  <c:v>3075</c:v>
                </c:pt>
                <c:pt idx="2017">
                  <c:v>3075</c:v>
                </c:pt>
                <c:pt idx="2018">
                  <c:v>3105</c:v>
                </c:pt>
                <c:pt idx="2019">
                  <c:v>3195</c:v>
                </c:pt>
                <c:pt idx="2020">
                  <c:v>3135</c:v>
                </c:pt>
                <c:pt idx="2021">
                  <c:v>3120</c:v>
                </c:pt>
                <c:pt idx="2022">
                  <c:v>3120</c:v>
                </c:pt>
                <c:pt idx="2023">
                  <c:v>3120</c:v>
                </c:pt>
                <c:pt idx="2024">
                  <c:v>3105</c:v>
                </c:pt>
                <c:pt idx="2025">
                  <c:v>3150</c:v>
                </c:pt>
                <c:pt idx="2026">
                  <c:v>3090</c:v>
                </c:pt>
                <c:pt idx="2027">
                  <c:v>3075</c:v>
                </c:pt>
                <c:pt idx="2028">
                  <c:v>3105</c:v>
                </c:pt>
                <c:pt idx="2029">
                  <c:v>3075</c:v>
                </c:pt>
                <c:pt idx="2030">
                  <c:v>3090</c:v>
                </c:pt>
                <c:pt idx="2031">
                  <c:v>3090</c:v>
                </c:pt>
                <c:pt idx="2032">
                  <c:v>3165</c:v>
                </c:pt>
                <c:pt idx="2033">
                  <c:v>3120</c:v>
                </c:pt>
                <c:pt idx="2034">
                  <c:v>3090</c:v>
                </c:pt>
                <c:pt idx="2035">
                  <c:v>3090</c:v>
                </c:pt>
                <c:pt idx="2036">
                  <c:v>3150</c:v>
                </c:pt>
                <c:pt idx="2037">
                  <c:v>3105</c:v>
                </c:pt>
                <c:pt idx="2038">
                  <c:v>3075</c:v>
                </c:pt>
                <c:pt idx="2039">
                  <c:v>3105</c:v>
                </c:pt>
                <c:pt idx="2040">
                  <c:v>3135</c:v>
                </c:pt>
                <c:pt idx="2041">
                  <c:v>3105</c:v>
                </c:pt>
                <c:pt idx="2042">
                  <c:v>3120</c:v>
                </c:pt>
                <c:pt idx="2043">
                  <c:v>3120</c:v>
                </c:pt>
                <c:pt idx="2044">
                  <c:v>3120</c:v>
                </c:pt>
                <c:pt idx="2045">
                  <c:v>3165</c:v>
                </c:pt>
                <c:pt idx="2046">
                  <c:v>3150</c:v>
                </c:pt>
                <c:pt idx="2047">
                  <c:v>3120</c:v>
                </c:pt>
                <c:pt idx="2048">
                  <c:v>3135</c:v>
                </c:pt>
                <c:pt idx="2049">
                  <c:v>3195</c:v>
                </c:pt>
                <c:pt idx="2050">
                  <c:v>3255</c:v>
                </c:pt>
                <c:pt idx="2051">
                  <c:v>3225</c:v>
                </c:pt>
                <c:pt idx="2052">
                  <c:v>3225</c:v>
                </c:pt>
                <c:pt idx="2053">
                  <c:v>3240</c:v>
                </c:pt>
                <c:pt idx="2054">
                  <c:v>3255</c:v>
                </c:pt>
                <c:pt idx="2055">
                  <c:v>3270</c:v>
                </c:pt>
                <c:pt idx="2056">
                  <c:v>3300</c:v>
                </c:pt>
                <c:pt idx="2057">
                  <c:v>3375</c:v>
                </c:pt>
                <c:pt idx="2058">
                  <c:v>3450</c:v>
                </c:pt>
                <c:pt idx="2059">
                  <c:v>3600</c:v>
                </c:pt>
                <c:pt idx="2060">
                  <c:v>3675</c:v>
                </c:pt>
                <c:pt idx="2061">
                  <c:v>3525</c:v>
                </c:pt>
                <c:pt idx="2062">
                  <c:v>3435</c:v>
                </c:pt>
                <c:pt idx="2063">
                  <c:v>3555</c:v>
                </c:pt>
                <c:pt idx="2064">
                  <c:v>3495</c:v>
                </c:pt>
                <c:pt idx="2065">
                  <c:v>3285</c:v>
                </c:pt>
                <c:pt idx="2066">
                  <c:v>3375</c:v>
                </c:pt>
                <c:pt idx="2067">
                  <c:v>3375</c:v>
                </c:pt>
                <c:pt idx="2068">
                  <c:v>3330</c:v>
                </c:pt>
                <c:pt idx="2069">
                  <c:v>3510</c:v>
                </c:pt>
                <c:pt idx="2070">
                  <c:v>3360</c:v>
                </c:pt>
                <c:pt idx="2071">
                  <c:v>3180</c:v>
                </c:pt>
                <c:pt idx="2072">
                  <c:v>3165</c:v>
                </c:pt>
                <c:pt idx="2073">
                  <c:v>3135</c:v>
                </c:pt>
                <c:pt idx="2074">
                  <c:v>3165</c:v>
                </c:pt>
                <c:pt idx="2075">
                  <c:v>3240</c:v>
                </c:pt>
                <c:pt idx="2076">
                  <c:v>3195</c:v>
                </c:pt>
                <c:pt idx="2077">
                  <c:v>3120</c:v>
                </c:pt>
                <c:pt idx="2078">
                  <c:v>3105</c:v>
                </c:pt>
                <c:pt idx="2079">
                  <c:v>3165</c:v>
                </c:pt>
                <c:pt idx="2080">
                  <c:v>3060</c:v>
                </c:pt>
                <c:pt idx="2081">
                  <c:v>3105</c:v>
                </c:pt>
                <c:pt idx="2082">
                  <c:v>3090</c:v>
                </c:pt>
                <c:pt idx="2083">
                  <c:v>3075</c:v>
                </c:pt>
                <c:pt idx="2084">
                  <c:v>3135</c:v>
                </c:pt>
                <c:pt idx="2085">
                  <c:v>3105</c:v>
                </c:pt>
                <c:pt idx="2086">
                  <c:v>3060</c:v>
                </c:pt>
                <c:pt idx="2087">
                  <c:v>3075</c:v>
                </c:pt>
                <c:pt idx="2088">
                  <c:v>3045</c:v>
                </c:pt>
                <c:pt idx="2089">
                  <c:v>3105</c:v>
                </c:pt>
                <c:pt idx="2090">
                  <c:v>3090</c:v>
                </c:pt>
                <c:pt idx="2091">
                  <c:v>3090</c:v>
                </c:pt>
                <c:pt idx="2092">
                  <c:v>3135</c:v>
                </c:pt>
                <c:pt idx="2093">
                  <c:v>3030</c:v>
                </c:pt>
                <c:pt idx="2094">
                  <c:v>3120</c:v>
                </c:pt>
                <c:pt idx="2095">
                  <c:v>3075</c:v>
                </c:pt>
                <c:pt idx="2096">
                  <c:v>3060</c:v>
                </c:pt>
                <c:pt idx="2097">
                  <c:v>3090</c:v>
                </c:pt>
                <c:pt idx="2098">
                  <c:v>3075</c:v>
                </c:pt>
                <c:pt idx="2099">
                  <c:v>3060</c:v>
                </c:pt>
                <c:pt idx="2100">
                  <c:v>3075</c:v>
                </c:pt>
                <c:pt idx="2101">
                  <c:v>3090</c:v>
                </c:pt>
                <c:pt idx="2102">
                  <c:v>3105</c:v>
                </c:pt>
                <c:pt idx="2103">
                  <c:v>3120</c:v>
                </c:pt>
                <c:pt idx="2104">
                  <c:v>3105</c:v>
                </c:pt>
                <c:pt idx="2105">
                  <c:v>3090</c:v>
                </c:pt>
                <c:pt idx="2106">
                  <c:v>3105</c:v>
                </c:pt>
                <c:pt idx="2107">
                  <c:v>3120</c:v>
                </c:pt>
                <c:pt idx="2108">
                  <c:v>3090</c:v>
                </c:pt>
                <c:pt idx="2109">
                  <c:v>3090</c:v>
                </c:pt>
                <c:pt idx="2110">
                  <c:v>3090</c:v>
                </c:pt>
                <c:pt idx="2111">
                  <c:v>3120</c:v>
                </c:pt>
                <c:pt idx="2112">
                  <c:v>3105</c:v>
                </c:pt>
                <c:pt idx="2113">
                  <c:v>3150</c:v>
                </c:pt>
                <c:pt idx="2114">
                  <c:v>3180</c:v>
                </c:pt>
                <c:pt idx="2115">
                  <c:v>3120</c:v>
                </c:pt>
                <c:pt idx="2116">
                  <c:v>3075</c:v>
                </c:pt>
                <c:pt idx="2117">
                  <c:v>3090</c:v>
                </c:pt>
                <c:pt idx="2118">
                  <c:v>3090</c:v>
                </c:pt>
                <c:pt idx="2119">
                  <c:v>3120</c:v>
                </c:pt>
                <c:pt idx="2120">
                  <c:v>3120</c:v>
                </c:pt>
                <c:pt idx="2121">
                  <c:v>3135</c:v>
                </c:pt>
                <c:pt idx="2122">
                  <c:v>3090</c:v>
                </c:pt>
                <c:pt idx="2123">
                  <c:v>3120</c:v>
                </c:pt>
                <c:pt idx="2124">
                  <c:v>3120</c:v>
                </c:pt>
                <c:pt idx="2125">
                  <c:v>3150</c:v>
                </c:pt>
                <c:pt idx="2126">
                  <c:v>3105</c:v>
                </c:pt>
                <c:pt idx="2127">
                  <c:v>3210</c:v>
                </c:pt>
                <c:pt idx="2128">
                  <c:v>3180</c:v>
                </c:pt>
                <c:pt idx="2129">
                  <c:v>3195</c:v>
                </c:pt>
                <c:pt idx="2130">
                  <c:v>3180</c:v>
                </c:pt>
                <c:pt idx="2131">
                  <c:v>3285</c:v>
                </c:pt>
                <c:pt idx="2132">
                  <c:v>3330</c:v>
                </c:pt>
                <c:pt idx="2133">
                  <c:v>3285</c:v>
                </c:pt>
                <c:pt idx="2134">
                  <c:v>3360</c:v>
                </c:pt>
                <c:pt idx="2135">
                  <c:v>3300</c:v>
                </c:pt>
                <c:pt idx="2136">
                  <c:v>3465</c:v>
                </c:pt>
                <c:pt idx="2137">
                  <c:v>3390</c:v>
                </c:pt>
                <c:pt idx="2138">
                  <c:v>3615</c:v>
                </c:pt>
                <c:pt idx="2139">
                  <c:v>3735</c:v>
                </c:pt>
                <c:pt idx="2140">
                  <c:v>3630</c:v>
                </c:pt>
                <c:pt idx="2141">
                  <c:v>4050</c:v>
                </c:pt>
                <c:pt idx="2142">
                  <c:v>4305</c:v>
                </c:pt>
                <c:pt idx="2143">
                  <c:v>4185</c:v>
                </c:pt>
                <c:pt idx="2144">
                  <c:v>4410</c:v>
                </c:pt>
                <c:pt idx="2145">
                  <c:v>4440</c:v>
                </c:pt>
                <c:pt idx="2146">
                  <c:v>4440</c:v>
                </c:pt>
                <c:pt idx="2147">
                  <c:v>4575</c:v>
                </c:pt>
                <c:pt idx="2148">
                  <c:v>4320</c:v>
                </c:pt>
                <c:pt idx="2149">
                  <c:v>4215</c:v>
                </c:pt>
                <c:pt idx="2150">
                  <c:v>4395</c:v>
                </c:pt>
                <c:pt idx="2151">
                  <c:v>4290</c:v>
                </c:pt>
                <c:pt idx="2152">
                  <c:v>4065</c:v>
                </c:pt>
                <c:pt idx="2153">
                  <c:v>3885</c:v>
                </c:pt>
                <c:pt idx="2154">
                  <c:v>3735</c:v>
                </c:pt>
                <c:pt idx="2155">
                  <c:v>3645</c:v>
                </c:pt>
                <c:pt idx="2156">
                  <c:v>3600</c:v>
                </c:pt>
                <c:pt idx="2157">
                  <c:v>3540</c:v>
                </c:pt>
                <c:pt idx="2158">
                  <c:v>3390</c:v>
                </c:pt>
                <c:pt idx="2159">
                  <c:v>3420</c:v>
                </c:pt>
                <c:pt idx="2160">
                  <c:v>3435</c:v>
                </c:pt>
                <c:pt idx="2161">
                  <c:v>3255</c:v>
                </c:pt>
                <c:pt idx="2162">
                  <c:v>3195</c:v>
                </c:pt>
                <c:pt idx="2163">
                  <c:v>3195</c:v>
                </c:pt>
                <c:pt idx="2164">
                  <c:v>3120</c:v>
                </c:pt>
                <c:pt idx="2165">
                  <c:v>3105</c:v>
                </c:pt>
                <c:pt idx="2166">
                  <c:v>3105</c:v>
                </c:pt>
                <c:pt idx="2167">
                  <c:v>3135</c:v>
                </c:pt>
                <c:pt idx="2168">
                  <c:v>3150</c:v>
                </c:pt>
                <c:pt idx="2169">
                  <c:v>3135</c:v>
                </c:pt>
                <c:pt idx="2170">
                  <c:v>3120</c:v>
                </c:pt>
                <c:pt idx="2171">
                  <c:v>3090</c:v>
                </c:pt>
                <c:pt idx="2172">
                  <c:v>3075</c:v>
                </c:pt>
                <c:pt idx="2173">
                  <c:v>3105</c:v>
                </c:pt>
                <c:pt idx="2174">
                  <c:v>3135</c:v>
                </c:pt>
                <c:pt idx="2175">
                  <c:v>3120</c:v>
                </c:pt>
                <c:pt idx="2176">
                  <c:v>3135</c:v>
                </c:pt>
                <c:pt idx="2177">
                  <c:v>3090</c:v>
                </c:pt>
                <c:pt idx="2178">
                  <c:v>3105</c:v>
                </c:pt>
                <c:pt idx="2179">
                  <c:v>3075</c:v>
                </c:pt>
                <c:pt idx="2180">
                  <c:v>3045</c:v>
                </c:pt>
                <c:pt idx="2181">
                  <c:v>3075</c:v>
                </c:pt>
                <c:pt idx="2182">
                  <c:v>3090</c:v>
                </c:pt>
                <c:pt idx="2183">
                  <c:v>3060</c:v>
                </c:pt>
                <c:pt idx="2184">
                  <c:v>3045</c:v>
                </c:pt>
                <c:pt idx="2185">
                  <c:v>3090</c:v>
                </c:pt>
                <c:pt idx="2186">
                  <c:v>3075</c:v>
                </c:pt>
                <c:pt idx="2187">
                  <c:v>3090</c:v>
                </c:pt>
                <c:pt idx="2188">
                  <c:v>3060</c:v>
                </c:pt>
                <c:pt idx="2189">
                  <c:v>3090</c:v>
                </c:pt>
                <c:pt idx="2190">
                  <c:v>3060</c:v>
                </c:pt>
                <c:pt idx="2191">
                  <c:v>3195</c:v>
                </c:pt>
                <c:pt idx="2192">
                  <c:v>3090</c:v>
                </c:pt>
                <c:pt idx="2193">
                  <c:v>3120</c:v>
                </c:pt>
                <c:pt idx="2194">
                  <c:v>3045</c:v>
                </c:pt>
                <c:pt idx="2195">
                  <c:v>3075</c:v>
                </c:pt>
                <c:pt idx="2196">
                  <c:v>3135</c:v>
                </c:pt>
                <c:pt idx="2197">
                  <c:v>3075</c:v>
                </c:pt>
                <c:pt idx="2198">
                  <c:v>3075</c:v>
                </c:pt>
                <c:pt idx="2199">
                  <c:v>3060</c:v>
                </c:pt>
                <c:pt idx="2200">
                  <c:v>3045</c:v>
                </c:pt>
                <c:pt idx="2201">
                  <c:v>3120</c:v>
                </c:pt>
                <c:pt idx="2202">
                  <c:v>3135</c:v>
                </c:pt>
                <c:pt idx="2203">
                  <c:v>3075</c:v>
                </c:pt>
                <c:pt idx="2204">
                  <c:v>3105</c:v>
                </c:pt>
                <c:pt idx="2205">
                  <c:v>3075</c:v>
                </c:pt>
                <c:pt idx="2206">
                  <c:v>3105</c:v>
                </c:pt>
                <c:pt idx="2207">
                  <c:v>3060</c:v>
                </c:pt>
                <c:pt idx="2208">
                  <c:v>3030</c:v>
                </c:pt>
                <c:pt idx="2209">
                  <c:v>3075</c:v>
                </c:pt>
                <c:pt idx="2210">
                  <c:v>3120</c:v>
                </c:pt>
                <c:pt idx="2211">
                  <c:v>3135</c:v>
                </c:pt>
                <c:pt idx="2212">
                  <c:v>3105</c:v>
                </c:pt>
                <c:pt idx="2213">
                  <c:v>3105</c:v>
                </c:pt>
                <c:pt idx="2214">
                  <c:v>3090</c:v>
                </c:pt>
                <c:pt idx="2215">
                  <c:v>3120</c:v>
                </c:pt>
                <c:pt idx="2216">
                  <c:v>3120</c:v>
                </c:pt>
                <c:pt idx="2217">
                  <c:v>3090</c:v>
                </c:pt>
                <c:pt idx="2218">
                  <c:v>3090</c:v>
                </c:pt>
                <c:pt idx="2219">
                  <c:v>3075</c:v>
                </c:pt>
                <c:pt idx="2220">
                  <c:v>3075</c:v>
                </c:pt>
                <c:pt idx="2221">
                  <c:v>3135</c:v>
                </c:pt>
                <c:pt idx="2222">
                  <c:v>3105</c:v>
                </c:pt>
                <c:pt idx="2223">
                  <c:v>3060</c:v>
                </c:pt>
                <c:pt idx="2224">
                  <c:v>3045</c:v>
                </c:pt>
                <c:pt idx="2225">
                  <c:v>3090</c:v>
                </c:pt>
                <c:pt idx="2226">
                  <c:v>3075</c:v>
                </c:pt>
                <c:pt idx="2227">
                  <c:v>3060</c:v>
                </c:pt>
                <c:pt idx="2228">
                  <c:v>3075</c:v>
                </c:pt>
                <c:pt idx="2229">
                  <c:v>3105</c:v>
                </c:pt>
                <c:pt idx="2230">
                  <c:v>3090</c:v>
                </c:pt>
                <c:pt idx="2231">
                  <c:v>3135</c:v>
                </c:pt>
                <c:pt idx="2232">
                  <c:v>3105</c:v>
                </c:pt>
                <c:pt idx="2233">
                  <c:v>3075</c:v>
                </c:pt>
                <c:pt idx="2234">
                  <c:v>3090</c:v>
                </c:pt>
                <c:pt idx="2235">
                  <c:v>3090</c:v>
                </c:pt>
                <c:pt idx="2236">
                  <c:v>3060</c:v>
                </c:pt>
                <c:pt idx="2237">
                  <c:v>3090</c:v>
                </c:pt>
                <c:pt idx="2238">
                  <c:v>3075</c:v>
                </c:pt>
                <c:pt idx="2239">
                  <c:v>3060</c:v>
                </c:pt>
                <c:pt idx="2240">
                  <c:v>3045</c:v>
                </c:pt>
                <c:pt idx="2241">
                  <c:v>3045</c:v>
                </c:pt>
                <c:pt idx="2242">
                  <c:v>3105</c:v>
                </c:pt>
                <c:pt idx="2243">
                  <c:v>3090</c:v>
                </c:pt>
                <c:pt idx="2244">
                  <c:v>3045</c:v>
                </c:pt>
                <c:pt idx="2245">
                  <c:v>3075</c:v>
                </c:pt>
                <c:pt idx="2246">
                  <c:v>3090</c:v>
                </c:pt>
                <c:pt idx="2247">
                  <c:v>3090</c:v>
                </c:pt>
                <c:pt idx="2248">
                  <c:v>3105</c:v>
                </c:pt>
                <c:pt idx="2249">
                  <c:v>3075</c:v>
                </c:pt>
                <c:pt idx="2250">
                  <c:v>3030</c:v>
                </c:pt>
                <c:pt idx="2251">
                  <c:v>3105</c:v>
                </c:pt>
                <c:pt idx="2252">
                  <c:v>3090</c:v>
                </c:pt>
                <c:pt idx="2253">
                  <c:v>3045</c:v>
                </c:pt>
                <c:pt idx="2254">
                  <c:v>3135</c:v>
                </c:pt>
                <c:pt idx="2255">
                  <c:v>3075</c:v>
                </c:pt>
                <c:pt idx="2256">
                  <c:v>3090</c:v>
                </c:pt>
                <c:pt idx="2257">
                  <c:v>3105</c:v>
                </c:pt>
                <c:pt idx="2258">
                  <c:v>3060</c:v>
                </c:pt>
                <c:pt idx="2259">
                  <c:v>3090</c:v>
                </c:pt>
                <c:pt idx="2260">
                  <c:v>3075</c:v>
                </c:pt>
                <c:pt idx="2261">
                  <c:v>3045</c:v>
                </c:pt>
                <c:pt idx="2262">
                  <c:v>3090</c:v>
                </c:pt>
                <c:pt idx="2263">
                  <c:v>3045</c:v>
                </c:pt>
                <c:pt idx="2264">
                  <c:v>3060</c:v>
                </c:pt>
                <c:pt idx="2265">
                  <c:v>3105</c:v>
                </c:pt>
                <c:pt idx="2266">
                  <c:v>3030</c:v>
                </c:pt>
                <c:pt idx="2267">
                  <c:v>3090</c:v>
                </c:pt>
                <c:pt idx="2268">
                  <c:v>3120</c:v>
                </c:pt>
                <c:pt idx="2269">
                  <c:v>3090</c:v>
                </c:pt>
                <c:pt idx="2270">
                  <c:v>3075</c:v>
                </c:pt>
                <c:pt idx="2271">
                  <c:v>3045</c:v>
                </c:pt>
                <c:pt idx="2272">
                  <c:v>3075</c:v>
                </c:pt>
                <c:pt idx="2273">
                  <c:v>3060</c:v>
                </c:pt>
                <c:pt idx="2274">
                  <c:v>3060</c:v>
                </c:pt>
                <c:pt idx="2275">
                  <c:v>3060</c:v>
                </c:pt>
                <c:pt idx="2276">
                  <c:v>3075</c:v>
                </c:pt>
                <c:pt idx="2277">
                  <c:v>3045</c:v>
                </c:pt>
                <c:pt idx="2278">
                  <c:v>3030</c:v>
                </c:pt>
                <c:pt idx="2279">
                  <c:v>3060</c:v>
                </c:pt>
                <c:pt idx="2280">
                  <c:v>3075</c:v>
                </c:pt>
                <c:pt idx="2281">
                  <c:v>3060</c:v>
                </c:pt>
                <c:pt idx="2282">
                  <c:v>3045</c:v>
                </c:pt>
                <c:pt idx="2283">
                  <c:v>3075</c:v>
                </c:pt>
                <c:pt idx="2284">
                  <c:v>3090</c:v>
                </c:pt>
                <c:pt idx="2285">
                  <c:v>3060</c:v>
                </c:pt>
                <c:pt idx="2286">
                  <c:v>3060</c:v>
                </c:pt>
                <c:pt idx="2287">
                  <c:v>3105</c:v>
                </c:pt>
                <c:pt idx="2288">
                  <c:v>3075</c:v>
                </c:pt>
                <c:pt idx="2289">
                  <c:v>3060</c:v>
                </c:pt>
                <c:pt idx="2290">
                  <c:v>3060</c:v>
                </c:pt>
                <c:pt idx="2291">
                  <c:v>3060</c:v>
                </c:pt>
                <c:pt idx="2292">
                  <c:v>3075</c:v>
                </c:pt>
                <c:pt idx="2293">
                  <c:v>3060</c:v>
                </c:pt>
                <c:pt idx="2294">
                  <c:v>3060</c:v>
                </c:pt>
                <c:pt idx="2295">
                  <c:v>3060</c:v>
                </c:pt>
                <c:pt idx="2296">
                  <c:v>3075</c:v>
                </c:pt>
                <c:pt idx="2297">
                  <c:v>3075</c:v>
                </c:pt>
                <c:pt idx="2298">
                  <c:v>3045</c:v>
                </c:pt>
                <c:pt idx="2299">
                  <c:v>3105</c:v>
                </c:pt>
                <c:pt idx="2300">
                  <c:v>3075</c:v>
                </c:pt>
                <c:pt idx="2301">
                  <c:v>3045</c:v>
                </c:pt>
                <c:pt idx="2302">
                  <c:v>3060</c:v>
                </c:pt>
                <c:pt idx="2303">
                  <c:v>3060</c:v>
                </c:pt>
                <c:pt idx="2304">
                  <c:v>3090</c:v>
                </c:pt>
                <c:pt idx="2305">
                  <c:v>3075</c:v>
                </c:pt>
                <c:pt idx="2306">
                  <c:v>3120</c:v>
                </c:pt>
                <c:pt idx="2307">
                  <c:v>3090</c:v>
                </c:pt>
                <c:pt idx="2308">
                  <c:v>3045</c:v>
                </c:pt>
                <c:pt idx="2309">
                  <c:v>3060</c:v>
                </c:pt>
                <c:pt idx="2310">
                  <c:v>3030</c:v>
                </c:pt>
                <c:pt idx="2311">
                  <c:v>3030</c:v>
                </c:pt>
                <c:pt idx="2312">
                  <c:v>3060</c:v>
                </c:pt>
                <c:pt idx="2313">
                  <c:v>3105</c:v>
                </c:pt>
                <c:pt idx="2314">
                  <c:v>3120</c:v>
                </c:pt>
                <c:pt idx="2315">
                  <c:v>3030</c:v>
                </c:pt>
                <c:pt idx="2316">
                  <c:v>3030</c:v>
                </c:pt>
                <c:pt idx="2317">
                  <c:v>3060</c:v>
                </c:pt>
                <c:pt idx="2318">
                  <c:v>3135</c:v>
                </c:pt>
                <c:pt idx="2319">
                  <c:v>3060</c:v>
                </c:pt>
                <c:pt idx="2320">
                  <c:v>3075</c:v>
                </c:pt>
                <c:pt idx="2321">
                  <c:v>3075</c:v>
                </c:pt>
                <c:pt idx="2322">
                  <c:v>3060</c:v>
                </c:pt>
                <c:pt idx="2323">
                  <c:v>3045</c:v>
                </c:pt>
                <c:pt idx="2324">
                  <c:v>3090</c:v>
                </c:pt>
                <c:pt idx="2325">
                  <c:v>3060</c:v>
                </c:pt>
                <c:pt idx="2326">
                  <c:v>3045</c:v>
                </c:pt>
                <c:pt idx="2327">
                  <c:v>3045</c:v>
                </c:pt>
                <c:pt idx="2328">
                  <c:v>3075</c:v>
                </c:pt>
                <c:pt idx="2329">
                  <c:v>3060</c:v>
                </c:pt>
                <c:pt idx="2330">
                  <c:v>3060</c:v>
                </c:pt>
                <c:pt idx="2331">
                  <c:v>3045</c:v>
                </c:pt>
                <c:pt idx="2332">
                  <c:v>3060</c:v>
                </c:pt>
                <c:pt idx="2333">
                  <c:v>3075</c:v>
                </c:pt>
                <c:pt idx="2334">
                  <c:v>3090</c:v>
                </c:pt>
                <c:pt idx="2335">
                  <c:v>3090</c:v>
                </c:pt>
                <c:pt idx="2336">
                  <c:v>3075</c:v>
                </c:pt>
                <c:pt idx="2337">
                  <c:v>3105</c:v>
                </c:pt>
                <c:pt idx="2338">
                  <c:v>3075</c:v>
                </c:pt>
                <c:pt idx="2339">
                  <c:v>3045</c:v>
                </c:pt>
                <c:pt idx="2340">
                  <c:v>3060</c:v>
                </c:pt>
                <c:pt idx="2341">
                  <c:v>3090</c:v>
                </c:pt>
                <c:pt idx="2342">
                  <c:v>3120</c:v>
                </c:pt>
                <c:pt idx="2343">
                  <c:v>3105</c:v>
                </c:pt>
                <c:pt idx="2344">
                  <c:v>3075</c:v>
                </c:pt>
                <c:pt idx="2345">
                  <c:v>3075</c:v>
                </c:pt>
                <c:pt idx="2346">
                  <c:v>3060</c:v>
                </c:pt>
                <c:pt idx="2347">
                  <c:v>3015</c:v>
                </c:pt>
                <c:pt idx="2348">
                  <c:v>3045</c:v>
                </c:pt>
                <c:pt idx="2349">
                  <c:v>3060</c:v>
                </c:pt>
                <c:pt idx="2350">
                  <c:v>3030</c:v>
                </c:pt>
                <c:pt idx="2351">
                  <c:v>3030</c:v>
                </c:pt>
                <c:pt idx="2352">
                  <c:v>3075</c:v>
                </c:pt>
                <c:pt idx="2353">
                  <c:v>3060</c:v>
                </c:pt>
                <c:pt idx="2354">
                  <c:v>3045</c:v>
                </c:pt>
                <c:pt idx="2355">
                  <c:v>3105</c:v>
                </c:pt>
                <c:pt idx="2356">
                  <c:v>3075</c:v>
                </c:pt>
                <c:pt idx="2357">
                  <c:v>3045</c:v>
                </c:pt>
                <c:pt idx="2358">
                  <c:v>3120</c:v>
                </c:pt>
                <c:pt idx="2359">
                  <c:v>3075</c:v>
                </c:pt>
                <c:pt idx="2360">
                  <c:v>3090</c:v>
                </c:pt>
                <c:pt idx="2361">
                  <c:v>3060</c:v>
                </c:pt>
                <c:pt idx="2362">
                  <c:v>3060</c:v>
                </c:pt>
                <c:pt idx="2363">
                  <c:v>3075</c:v>
                </c:pt>
                <c:pt idx="2364">
                  <c:v>3045</c:v>
                </c:pt>
                <c:pt idx="2365">
                  <c:v>3135</c:v>
                </c:pt>
                <c:pt idx="2366">
                  <c:v>3045</c:v>
                </c:pt>
                <c:pt idx="2367">
                  <c:v>3045</c:v>
                </c:pt>
                <c:pt idx="2368">
                  <c:v>3090</c:v>
                </c:pt>
                <c:pt idx="2369">
                  <c:v>3090</c:v>
                </c:pt>
                <c:pt idx="2370">
                  <c:v>3060</c:v>
                </c:pt>
                <c:pt idx="2371">
                  <c:v>3060</c:v>
                </c:pt>
                <c:pt idx="2372">
                  <c:v>3075</c:v>
                </c:pt>
                <c:pt idx="2373">
                  <c:v>3075</c:v>
                </c:pt>
                <c:pt idx="2374">
                  <c:v>3060</c:v>
                </c:pt>
                <c:pt idx="2375">
                  <c:v>3030</c:v>
                </c:pt>
                <c:pt idx="2376">
                  <c:v>3090</c:v>
                </c:pt>
                <c:pt idx="2377">
                  <c:v>3045</c:v>
                </c:pt>
                <c:pt idx="2378">
                  <c:v>3060</c:v>
                </c:pt>
                <c:pt idx="2379">
                  <c:v>3045</c:v>
                </c:pt>
                <c:pt idx="2380">
                  <c:v>3045</c:v>
                </c:pt>
                <c:pt idx="2381">
                  <c:v>3090</c:v>
                </c:pt>
                <c:pt idx="2382">
                  <c:v>3105</c:v>
                </c:pt>
                <c:pt idx="2383">
                  <c:v>3075</c:v>
                </c:pt>
                <c:pt idx="2384">
                  <c:v>3060</c:v>
                </c:pt>
                <c:pt idx="2385">
                  <c:v>3105</c:v>
                </c:pt>
                <c:pt idx="2386">
                  <c:v>3075</c:v>
                </c:pt>
                <c:pt idx="2387">
                  <c:v>3090</c:v>
                </c:pt>
                <c:pt idx="2388">
                  <c:v>3075</c:v>
                </c:pt>
                <c:pt idx="2389">
                  <c:v>3105</c:v>
                </c:pt>
                <c:pt idx="2390">
                  <c:v>3060</c:v>
                </c:pt>
                <c:pt idx="2391">
                  <c:v>3075</c:v>
                </c:pt>
                <c:pt idx="2392">
                  <c:v>3120</c:v>
                </c:pt>
                <c:pt idx="2393">
                  <c:v>3060</c:v>
                </c:pt>
                <c:pt idx="2394">
                  <c:v>3090</c:v>
                </c:pt>
                <c:pt idx="2395">
                  <c:v>3090</c:v>
                </c:pt>
                <c:pt idx="2396">
                  <c:v>3060</c:v>
                </c:pt>
                <c:pt idx="2397">
                  <c:v>3030</c:v>
                </c:pt>
                <c:pt idx="2398">
                  <c:v>3045</c:v>
                </c:pt>
                <c:pt idx="2399">
                  <c:v>3030</c:v>
                </c:pt>
                <c:pt idx="2400">
                  <c:v>3060</c:v>
                </c:pt>
                <c:pt idx="2401">
                  <c:v>3120</c:v>
                </c:pt>
                <c:pt idx="2402">
                  <c:v>3135</c:v>
                </c:pt>
                <c:pt idx="2403">
                  <c:v>3105</c:v>
                </c:pt>
                <c:pt idx="2404">
                  <c:v>3045</c:v>
                </c:pt>
                <c:pt idx="2405">
                  <c:v>3045</c:v>
                </c:pt>
                <c:pt idx="2406">
                  <c:v>3030</c:v>
                </c:pt>
                <c:pt idx="2407">
                  <c:v>3030</c:v>
                </c:pt>
                <c:pt idx="2408">
                  <c:v>3045</c:v>
                </c:pt>
                <c:pt idx="2409">
                  <c:v>3075</c:v>
                </c:pt>
                <c:pt idx="2410">
                  <c:v>3060</c:v>
                </c:pt>
                <c:pt idx="2411">
                  <c:v>3060</c:v>
                </c:pt>
                <c:pt idx="2412">
                  <c:v>3060</c:v>
                </c:pt>
                <c:pt idx="2413">
                  <c:v>3015</c:v>
                </c:pt>
                <c:pt idx="2414">
                  <c:v>3060</c:v>
                </c:pt>
                <c:pt idx="2415">
                  <c:v>3075</c:v>
                </c:pt>
                <c:pt idx="2416">
                  <c:v>3090</c:v>
                </c:pt>
                <c:pt idx="2417">
                  <c:v>3060</c:v>
                </c:pt>
                <c:pt idx="2418">
                  <c:v>3060</c:v>
                </c:pt>
                <c:pt idx="2419">
                  <c:v>3060</c:v>
                </c:pt>
                <c:pt idx="2420">
                  <c:v>3105</c:v>
                </c:pt>
                <c:pt idx="2421">
                  <c:v>3090</c:v>
                </c:pt>
                <c:pt idx="2422">
                  <c:v>3060</c:v>
                </c:pt>
                <c:pt idx="2423">
                  <c:v>3105</c:v>
                </c:pt>
                <c:pt idx="2424">
                  <c:v>3090</c:v>
                </c:pt>
                <c:pt idx="2425">
                  <c:v>3075</c:v>
                </c:pt>
                <c:pt idx="2426">
                  <c:v>3030</c:v>
                </c:pt>
                <c:pt idx="2427">
                  <c:v>3075</c:v>
                </c:pt>
                <c:pt idx="2428">
                  <c:v>3105</c:v>
                </c:pt>
                <c:pt idx="2429">
                  <c:v>3030</c:v>
                </c:pt>
                <c:pt idx="2430">
                  <c:v>3060</c:v>
                </c:pt>
                <c:pt idx="2431">
                  <c:v>3075</c:v>
                </c:pt>
                <c:pt idx="2432">
                  <c:v>3075</c:v>
                </c:pt>
                <c:pt idx="2433">
                  <c:v>3075</c:v>
                </c:pt>
                <c:pt idx="2434">
                  <c:v>3045</c:v>
                </c:pt>
                <c:pt idx="2435">
                  <c:v>3060</c:v>
                </c:pt>
                <c:pt idx="2436">
                  <c:v>3075</c:v>
                </c:pt>
                <c:pt idx="2437">
                  <c:v>3030</c:v>
                </c:pt>
                <c:pt idx="2438">
                  <c:v>3060</c:v>
                </c:pt>
                <c:pt idx="2439">
                  <c:v>3060</c:v>
                </c:pt>
                <c:pt idx="2440">
                  <c:v>3045</c:v>
                </c:pt>
                <c:pt idx="2441">
                  <c:v>3060</c:v>
                </c:pt>
                <c:pt idx="2442">
                  <c:v>3030</c:v>
                </c:pt>
                <c:pt idx="2443">
                  <c:v>3060</c:v>
                </c:pt>
                <c:pt idx="2444">
                  <c:v>3060</c:v>
                </c:pt>
                <c:pt idx="2445">
                  <c:v>3015</c:v>
                </c:pt>
                <c:pt idx="2446">
                  <c:v>3075</c:v>
                </c:pt>
                <c:pt idx="2447">
                  <c:v>3060</c:v>
                </c:pt>
                <c:pt idx="2448">
                  <c:v>3075</c:v>
                </c:pt>
                <c:pt idx="2449">
                  <c:v>3105</c:v>
                </c:pt>
                <c:pt idx="2450">
                  <c:v>3105</c:v>
                </c:pt>
                <c:pt idx="2451">
                  <c:v>3060</c:v>
                </c:pt>
                <c:pt idx="2452">
                  <c:v>3075</c:v>
                </c:pt>
                <c:pt idx="2453">
                  <c:v>3075</c:v>
                </c:pt>
                <c:pt idx="2454">
                  <c:v>3105</c:v>
                </c:pt>
                <c:pt idx="2455">
                  <c:v>3120</c:v>
                </c:pt>
                <c:pt idx="2456">
                  <c:v>3090</c:v>
                </c:pt>
                <c:pt idx="2457">
                  <c:v>3075</c:v>
                </c:pt>
                <c:pt idx="2458">
                  <c:v>3030</c:v>
                </c:pt>
                <c:pt idx="2459">
                  <c:v>3030</c:v>
                </c:pt>
                <c:pt idx="2460">
                  <c:v>3090</c:v>
                </c:pt>
                <c:pt idx="2461">
                  <c:v>3075</c:v>
                </c:pt>
                <c:pt idx="2462">
                  <c:v>3060</c:v>
                </c:pt>
                <c:pt idx="2463">
                  <c:v>3045</c:v>
                </c:pt>
                <c:pt idx="2464">
                  <c:v>3015</c:v>
                </c:pt>
                <c:pt idx="2465">
                  <c:v>3030</c:v>
                </c:pt>
                <c:pt idx="2466">
                  <c:v>3030</c:v>
                </c:pt>
                <c:pt idx="2467">
                  <c:v>3045</c:v>
                </c:pt>
                <c:pt idx="2468">
                  <c:v>3030</c:v>
                </c:pt>
                <c:pt idx="2469">
                  <c:v>3030</c:v>
                </c:pt>
                <c:pt idx="2470">
                  <c:v>3105</c:v>
                </c:pt>
                <c:pt idx="2471">
                  <c:v>3105</c:v>
                </c:pt>
                <c:pt idx="2472">
                  <c:v>3090</c:v>
                </c:pt>
                <c:pt idx="2473">
                  <c:v>3060</c:v>
                </c:pt>
                <c:pt idx="2474">
                  <c:v>3045</c:v>
                </c:pt>
                <c:pt idx="2475">
                  <c:v>3045</c:v>
                </c:pt>
                <c:pt idx="2476">
                  <c:v>3075</c:v>
                </c:pt>
                <c:pt idx="2477">
                  <c:v>3045</c:v>
                </c:pt>
                <c:pt idx="2478">
                  <c:v>3030</c:v>
                </c:pt>
                <c:pt idx="2479">
                  <c:v>3060</c:v>
                </c:pt>
                <c:pt idx="2480">
                  <c:v>3075</c:v>
                </c:pt>
                <c:pt idx="2481">
                  <c:v>3120</c:v>
                </c:pt>
                <c:pt idx="2482">
                  <c:v>3045</c:v>
                </c:pt>
                <c:pt idx="2483">
                  <c:v>3030</c:v>
                </c:pt>
                <c:pt idx="2484">
                  <c:v>3060</c:v>
                </c:pt>
                <c:pt idx="2485">
                  <c:v>3060</c:v>
                </c:pt>
                <c:pt idx="2486">
                  <c:v>3045</c:v>
                </c:pt>
                <c:pt idx="2487">
                  <c:v>3045</c:v>
                </c:pt>
                <c:pt idx="2488">
                  <c:v>3105</c:v>
                </c:pt>
                <c:pt idx="2489">
                  <c:v>3060</c:v>
                </c:pt>
                <c:pt idx="2490">
                  <c:v>3060</c:v>
                </c:pt>
                <c:pt idx="2491">
                  <c:v>3075</c:v>
                </c:pt>
                <c:pt idx="2492">
                  <c:v>3060</c:v>
                </c:pt>
                <c:pt idx="2493">
                  <c:v>3090</c:v>
                </c:pt>
                <c:pt idx="2494">
                  <c:v>3075</c:v>
                </c:pt>
                <c:pt idx="2495">
                  <c:v>3045</c:v>
                </c:pt>
                <c:pt idx="2496">
                  <c:v>3090</c:v>
                </c:pt>
                <c:pt idx="2497">
                  <c:v>3045</c:v>
                </c:pt>
                <c:pt idx="2498">
                  <c:v>3075</c:v>
                </c:pt>
                <c:pt idx="2499">
                  <c:v>3045</c:v>
                </c:pt>
                <c:pt idx="2500">
                  <c:v>3060</c:v>
                </c:pt>
                <c:pt idx="2501">
                  <c:v>3030</c:v>
                </c:pt>
                <c:pt idx="2502">
                  <c:v>3090</c:v>
                </c:pt>
                <c:pt idx="2503">
                  <c:v>3045</c:v>
                </c:pt>
                <c:pt idx="2504">
                  <c:v>3060</c:v>
                </c:pt>
                <c:pt idx="2505">
                  <c:v>3060</c:v>
                </c:pt>
                <c:pt idx="2506">
                  <c:v>3030</c:v>
                </c:pt>
                <c:pt idx="2507">
                  <c:v>3060</c:v>
                </c:pt>
                <c:pt idx="2508">
                  <c:v>3090</c:v>
                </c:pt>
                <c:pt idx="2509">
                  <c:v>3075</c:v>
                </c:pt>
                <c:pt idx="2510">
                  <c:v>3045</c:v>
                </c:pt>
                <c:pt idx="2511">
                  <c:v>3060</c:v>
                </c:pt>
                <c:pt idx="2512">
                  <c:v>3060</c:v>
                </c:pt>
                <c:pt idx="2513">
                  <c:v>3030</c:v>
                </c:pt>
                <c:pt idx="2514">
                  <c:v>3015</c:v>
                </c:pt>
                <c:pt idx="2515">
                  <c:v>3060</c:v>
                </c:pt>
                <c:pt idx="2516">
                  <c:v>3060</c:v>
                </c:pt>
                <c:pt idx="2517">
                  <c:v>3030</c:v>
                </c:pt>
                <c:pt idx="2518">
                  <c:v>3060</c:v>
                </c:pt>
                <c:pt idx="2519">
                  <c:v>3060</c:v>
                </c:pt>
                <c:pt idx="2520">
                  <c:v>3045</c:v>
                </c:pt>
                <c:pt idx="2521">
                  <c:v>3030</c:v>
                </c:pt>
                <c:pt idx="2522">
                  <c:v>3075</c:v>
                </c:pt>
                <c:pt idx="2523">
                  <c:v>3090</c:v>
                </c:pt>
                <c:pt idx="2524">
                  <c:v>3045</c:v>
                </c:pt>
                <c:pt idx="2525">
                  <c:v>3030</c:v>
                </c:pt>
                <c:pt idx="2526">
                  <c:v>3045</c:v>
                </c:pt>
                <c:pt idx="2527">
                  <c:v>3045</c:v>
                </c:pt>
                <c:pt idx="2528">
                  <c:v>3030</c:v>
                </c:pt>
                <c:pt idx="2529">
                  <c:v>3060</c:v>
                </c:pt>
                <c:pt idx="2530">
                  <c:v>3105</c:v>
                </c:pt>
                <c:pt idx="2531">
                  <c:v>3090</c:v>
                </c:pt>
                <c:pt idx="2532">
                  <c:v>3090</c:v>
                </c:pt>
                <c:pt idx="2533">
                  <c:v>3045</c:v>
                </c:pt>
                <c:pt idx="2534">
                  <c:v>3120</c:v>
                </c:pt>
                <c:pt idx="2535">
                  <c:v>3090</c:v>
                </c:pt>
                <c:pt idx="2536">
                  <c:v>3045</c:v>
                </c:pt>
                <c:pt idx="2537">
                  <c:v>3045</c:v>
                </c:pt>
                <c:pt idx="2538">
                  <c:v>3105</c:v>
                </c:pt>
                <c:pt idx="2539">
                  <c:v>3075</c:v>
                </c:pt>
                <c:pt idx="2540">
                  <c:v>3165</c:v>
                </c:pt>
                <c:pt idx="2541">
                  <c:v>3225</c:v>
                </c:pt>
                <c:pt idx="2542">
                  <c:v>3210</c:v>
                </c:pt>
                <c:pt idx="2543">
                  <c:v>3420</c:v>
                </c:pt>
                <c:pt idx="2544">
                  <c:v>3375</c:v>
                </c:pt>
                <c:pt idx="2545">
                  <c:v>3330</c:v>
                </c:pt>
                <c:pt idx="2546">
                  <c:v>3135</c:v>
                </c:pt>
                <c:pt idx="2547">
                  <c:v>3165</c:v>
                </c:pt>
                <c:pt idx="2548">
                  <c:v>3120</c:v>
                </c:pt>
                <c:pt idx="2549">
                  <c:v>3135</c:v>
                </c:pt>
                <c:pt idx="2550">
                  <c:v>3270</c:v>
                </c:pt>
                <c:pt idx="2551">
                  <c:v>3150</c:v>
                </c:pt>
                <c:pt idx="2552">
                  <c:v>3240</c:v>
                </c:pt>
                <c:pt idx="2553">
                  <c:v>3195</c:v>
                </c:pt>
                <c:pt idx="2554">
                  <c:v>3285</c:v>
                </c:pt>
                <c:pt idx="2555">
                  <c:v>3165</c:v>
                </c:pt>
                <c:pt idx="2556">
                  <c:v>3075</c:v>
                </c:pt>
                <c:pt idx="2557">
                  <c:v>3120</c:v>
                </c:pt>
                <c:pt idx="2558">
                  <c:v>3120</c:v>
                </c:pt>
                <c:pt idx="2559">
                  <c:v>3045</c:v>
                </c:pt>
                <c:pt idx="2560">
                  <c:v>3060</c:v>
                </c:pt>
                <c:pt idx="2561">
                  <c:v>3060</c:v>
                </c:pt>
                <c:pt idx="2562">
                  <c:v>3060</c:v>
                </c:pt>
                <c:pt idx="2563">
                  <c:v>3060</c:v>
                </c:pt>
                <c:pt idx="2564">
                  <c:v>3060</c:v>
                </c:pt>
                <c:pt idx="2565">
                  <c:v>3090</c:v>
                </c:pt>
                <c:pt idx="2566">
                  <c:v>3060</c:v>
                </c:pt>
                <c:pt idx="2567">
                  <c:v>3030</c:v>
                </c:pt>
                <c:pt idx="2568">
                  <c:v>3075</c:v>
                </c:pt>
                <c:pt idx="2569">
                  <c:v>3075</c:v>
                </c:pt>
                <c:pt idx="2570">
                  <c:v>3045</c:v>
                </c:pt>
                <c:pt idx="2571">
                  <c:v>3060</c:v>
                </c:pt>
                <c:pt idx="2572">
                  <c:v>3060</c:v>
                </c:pt>
                <c:pt idx="2573">
                  <c:v>3045</c:v>
                </c:pt>
                <c:pt idx="2574">
                  <c:v>3045</c:v>
                </c:pt>
                <c:pt idx="2575">
                  <c:v>3090</c:v>
                </c:pt>
                <c:pt idx="2576">
                  <c:v>3105</c:v>
                </c:pt>
                <c:pt idx="2577">
                  <c:v>3075</c:v>
                </c:pt>
                <c:pt idx="2578">
                  <c:v>3060</c:v>
                </c:pt>
                <c:pt idx="2579">
                  <c:v>3090</c:v>
                </c:pt>
                <c:pt idx="2580">
                  <c:v>3105</c:v>
                </c:pt>
                <c:pt idx="2581">
                  <c:v>3045</c:v>
                </c:pt>
                <c:pt idx="2582">
                  <c:v>3060</c:v>
                </c:pt>
                <c:pt idx="2583">
                  <c:v>3075</c:v>
                </c:pt>
                <c:pt idx="2584">
                  <c:v>3090</c:v>
                </c:pt>
                <c:pt idx="2585">
                  <c:v>3105</c:v>
                </c:pt>
                <c:pt idx="2586">
                  <c:v>3060</c:v>
                </c:pt>
                <c:pt idx="2587">
                  <c:v>3060</c:v>
                </c:pt>
                <c:pt idx="2588">
                  <c:v>3015</c:v>
                </c:pt>
                <c:pt idx="2589">
                  <c:v>3105</c:v>
                </c:pt>
                <c:pt idx="2590">
                  <c:v>3090</c:v>
                </c:pt>
                <c:pt idx="2591">
                  <c:v>3045</c:v>
                </c:pt>
                <c:pt idx="2592">
                  <c:v>3075</c:v>
                </c:pt>
                <c:pt idx="2593">
                  <c:v>3045</c:v>
                </c:pt>
                <c:pt idx="2594">
                  <c:v>3030</c:v>
                </c:pt>
                <c:pt idx="2595">
                  <c:v>3075</c:v>
                </c:pt>
                <c:pt idx="2596">
                  <c:v>3060</c:v>
                </c:pt>
                <c:pt idx="2597">
                  <c:v>3060</c:v>
                </c:pt>
                <c:pt idx="2598">
                  <c:v>3045</c:v>
                </c:pt>
                <c:pt idx="2599">
                  <c:v>3060</c:v>
                </c:pt>
                <c:pt idx="2600">
                  <c:v>3015</c:v>
                </c:pt>
                <c:pt idx="2601">
                  <c:v>3060</c:v>
                </c:pt>
                <c:pt idx="2602">
                  <c:v>3105</c:v>
                </c:pt>
                <c:pt idx="2603">
                  <c:v>3015</c:v>
                </c:pt>
                <c:pt idx="2604">
                  <c:v>3030</c:v>
                </c:pt>
                <c:pt idx="2605">
                  <c:v>3105</c:v>
                </c:pt>
                <c:pt idx="2606">
                  <c:v>3075</c:v>
                </c:pt>
                <c:pt idx="2607">
                  <c:v>3075</c:v>
                </c:pt>
                <c:pt idx="2608">
                  <c:v>3075</c:v>
                </c:pt>
                <c:pt idx="2609">
                  <c:v>3075</c:v>
                </c:pt>
                <c:pt idx="2610">
                  <c:v>3090</c:v>
                </c:pt>
                <c:pt idx="2611">
                  <c:v>3060</c:v>
                </c:pt>
                <c:pt idx="2612">
                  <c:v>3105</c:v>
                </c:pt>
                <c:pt idx="2613">
                  <c:v>3090</c:v>
                </c:pt>
                <c:pt idx="2614">
                  <c:v>3045</c:v>
                </c:pt>
                <c:pt idx="2615">
                  <c:v>3075</c:v>
                </c:pt>
                <c:pt idx="2616">
                  <c:v>3060</c:v>
                </c:pt>
                <c:pt idx="2617">
                  <c:v>3090</c:v>
                </c:pt>
                <c:pt idx="2618">
                  <c:v>3090</c:v>
                </c:pt>
                <c:pt idx="2619">
                  <c:v>3075</c:v>
                </c:pt>
                <c:pt idx="2620">
                  <c:v>3045</c:v>
                </c:pt>
                <c:pt idx="2621">
                  <c:v>3105</c:v>
                </c:pt>
                <c:pt idx="2622">
                  <c:v>3045</c:v>
                </c:pt>
                <c:pt idx="2623">
                  <c:v>3060</c:v>
                </c:pt>
                <c:pt idx="2624">
                  <c:v>3075</c:v>
                </c:pt>
                <c:pt idx="2625">
                  <c:v>3060</c:v>
                </c:pt>
                <c:pt idx="2626">
                  <c:v>3060</c:v>
                </c:pt>
                <c:pt idx="2627">
                  <c:v>3045</c:v>
                </c:pt>
                <c:pt idx="2628">
                  <c:v>3075</c:v>
                </c:pt>
                <c:pt idx="2629">
                  <c:v>3090</c:v>
                </c:pt>
                <c:pt idx="2630">
                  <c:v>3075</c:v>
                </c:pt>
                <c:pt idx="2631">
                  <c:v>3045</c:v>
                </c:pt>
                <c:pt idx="2632">
                  <c:v>3060</c:v>
                </c:pt>
                <c:pt idx="2633">
                  <c:v>3090</c:v>
                </c:pt>
                <c:pt idx="2634">
                  <c:v>3045</c:v>
                </c:pt>
                <c:pt idx="2635">
                  <c:v>3045</c:v>
                </c:pt>
                <c:pt idx="2636">
                  <c:v>3090</c:v>
                </c:pt>
                <c:pt idx="2637">
                  <c:v>3075</c:v>
                </c:pt>
                <c:pt idx="2638">
                  <c:v>3045</c:v>
                </c:pt>
                <c:pt idx="2639">
                  <c:v>3030</c:v>
                </c:pt>
                <c:pt idx="2640">
                  <c:v>3045</c:v>
                </c:pt>
                <c:pt idx="2641">
                  <c:v>3060</c:v>
                </c:pt>
                <c:pt idx="2642">
                  <c:v>3045</c:v>
                </c:pt>
                <c:pt idx="2643">
                  <c:v>3090</c:v>
                </c:pt>
                <c:pt idx="2644">
                  <c:v>3120</c:v>
                </c:pt>
                <c:pt idx="2645">
                  <c:v>3075</c:v>
                </c:pt>
                <c:pt idx="2646">
                  <c:v>3030</c:v>
                </c:pt>
                <c:pt idx="2647">
                  <c:v>3015</c:v>
                </c:pt>
                <c:pt idx="2648">
                  <c:v>3015</c:v>
                </c:pt>
                <c:pt idx="2649">
                  <c:v>3060</c:v>
                </c:pt>
                <c:pt idx="2650">
                  <c:v>3075</c:v>
                </c:pt>
                <c:pt idx="2651">
                  <c:v>3030</c:v>
                </c:pt>
                <c:pt idx="2652">
                  <c:v>3015</c:v>
                </c:pt>
                <c:pt idx="2653">
                  <c:v>3045</c:v>
                </c:pt>
                <c:pt idx="2654">
                  <c:v>3105</c:v>
                </c:pt>
                <c:pt idx="2655">
                  <c:v>3075</c:v>
                </c:pt>
                <c:pt idx="2656">
                  <c:v>3120</c:v>
                </c:pt>
                <c:pt idx="2657">
                  <c:v>3075</c:v>
                </c:pt>
                <c:pt idx="2658">
                  <c:v>3030</c:v>
                </c:pt>
                <c:pt idx="2659">
                  <c:v>3060</c:v>
                </c:pt>
                <c:pt idx="2660">
                  <c:v>3090</c:v>
                </c:pt>
                <c:pt idx="2661">
                  <c:v>3045</c:v>
                </c:pt>
                <c:pt idx="2662">
                  <c:v>3120</c:v>
                </c:pt>
                <c:pt idx="2663">
                  <c:v>3090</c:v>
                </c:pt>
                <c:pt idx="2664">
                  <c:v>3090</c:v>
                </c:pt>
                <c:pt idx="2665">
                  <c:v>3210</c:v>
                </c:pt>
                <c:pt idx="2666">
                  <c:v>3075</c:v>
                </c:pt>
                <c:pt idx="2667">
                  <c:v>3180</c:v>
                </c:pt>
                <c:pt idx="2668">
                  <c:v>3120</c:v>
                </c:pt>
                <c:pt idx="2669">
                  <c:v>3105</c:v>
                </c:pt>
                <c:pt idx="2670">
                  <c:v>3090</c:v>
                </c:pt>
                <c:pt idx="2671">
                  <c:v>3105</c:v>
                </c:pt>
                <c:pt idx="2672">
                  <c:v>3075</c:v>
                </c:pt>
                <c:pt idx="2673">
                  <c:v>3150</c:v>
                </c:pt>
                <c:pt idx="2674">
                  <c:v>3180</c:v>
                </c:pt>
                <c:pt idx="2675">
                  <c:v>3150</c:v>
                </c:pt>
                <c:pt idx="2676">
                  <c:v>3180</c:v>
                </c:pt>
                <c:pt idx="2677">
                  <c:v>3195</c:v>
                </c:pt>
                <c:pt idx="2678">
                  <c:v>3060</c:v>
                </c:pt>
                <c:pt idx="2679">
                  <c:v>3090</c:v>
                </c:pt>
                <c:pt idx="2680">
                  <c:v>3120</c:v>
                </c:pt>
                <c:pt idx="2681">
                  <c:v>3120</c:v>
                </c:pt>
                <c:pt idx="2682">
                  <c:v>3135</c:v>
                </c:pt>
                <c:pt idx="2683">
                  <c:v>3105</c:v>
                </c:pt>
                <c:pt idx="2684">
                  <c:v>3105</c:v>
                </c:pt>
                <c:pt idx="2685">
                  <c:v>3135</c:v>
                </c:pt>
                <c:pt idx="2686">
                  <c:v>3135</c:v>
                </c:pt>
                <c:pt idx="2687">
                  <c:v>3135</c:v>
                </c:pt>
                <c:pt idx="2688">
                  <c:v>3120</c:v>
                </c:pt>
                <c:pt idx="2689">
                  <c:v>3060</c:v>
                </c:pt>
                <c:pt idx="2690">
                  <c:v>3045</c:v>
                </c:pt>
                <c:pt idx="2691">
                  <c:v>3060</c:v>
                </c:pt>
                <c:pt idx="2692">
                  <c:v>3060</c:v>
                </c:pt>
                <c:pt idx="2693">
                  <c:v>3075</c:v>
                </c:pt>
                <c:pt idx="2694">
                  <c:v>3060</c:v>
                </c:pt>
                <c:pt idx="2695">
                  <c:v>3060</c:v>
                </c:pt>
                <c:pt idx="2696">
                  <c:v>3135</c:v>
                </c:pt>
                <c:pt idx="2697">
                  <c:v>3105</c:v>
                </c:pt>
                <c:pt idx="2698">
                  <c:v>3060</c:v>
                </c:pt>
                <c:pt idx="2699">
                  <c:v>3075</c:v>
                </c:pt>
                <c:pt idx="2700">
                  <c:v>3045</c:v>
                </c:pt>
                <c:pt idx="2701">
                  <c:v>3030</c:v>
                </c:pt>
                <c:pt idx="2702">
                  <c:v>3030</c:v>
                </c:pt>
                <c:pt idx="2703">
                  <c:v>3060</c:v>
                </c:pt>
                <c:pt idx="2704">
                  <c:v>3135</c:v>
                </c:pt>
                <c:pt idx="2705">
                  <c:v>3090</c:v>
                </c:pt>
                <c:pt idx="2706">
                  <c:v>3060</c:v>
                </c:pt>
                <c:pt idx="2707">
                  <c:v>3060</c:v>
                </c:pt>
                <c:pt idx="2708">
                  <c:v>3030</c:v>
                </c:pt>
                <c:pt idx="2709">
                  <c:v>3075</c:v>
                </c:pt>
                <c:pt idx="2710">
                  <c:v>3075</c:v>
                </c:pt>
                <c:pt idx="2711">
                  <c:v>3030</c:v>
                </c:pt>
                <c:pt idx="2712">
                  <c:v>3075</c:v>
                </c:pt>
                <c:pt idx="2713">
                  <c:v>3045</c:v>
                </c:pt>
                <c:pt idx="2714">
                  <c:v>3075</c:v>
                </c:pt>
                <c:pt idx="2715">
                  <c:v>3060</c:v>
                </c:pt>
                <c:pt idx="2716">
                  <c:v>3015</c:v>
                </c:pt>
                <c:pt idx="2717">
                  <c:v>3045</c:v>
                </c:pt>
                <c:pt idx="2718">
                  <c:v>3045</c:v>
                </c:pt>
                <c:pt idx="2719">
                  <c:v>3090</c:v>
                </c:pt>
                <c:pt idx="2720">
                  <c:v>3060</c:v>
                </c:pt>
                <c:pt idx="2721">
                  <c:v>3045</c:v>
                </c:pt>
                <c:pt idx="2722">
                  <c:v>3165</c:v>
                </c:pt>
                <c:pt idx="2723">
                  <c:v>3060</c:v>
                </c:pt>
                <c:pt idx="2724">
                  <c:v>3030</c:v>
                </c:pt>
                <c:pt idx="2725">
                  <c:v>3060</c:v>
                </c:pt>
                <c:pt idx="2726">
                  <c:v>3075</c:v>
                </c:pt>
                <c:pt idx="2727">
                  <c:v>3090</c:v>
                </c:pt>
                <c:pt idx="2728">
                  <c:v>3090</c:v>
                </c:pt>
                <c:pt idx="2729">
                  <c:v>3090</c:v>
                </c:pt>
                <c:pt idx="2730">
                  <c:v>3045</c:v>
                </c:pt>
                <c:pt idx="2731">
                  <c:v>3075</c:v>
                </c:pt>
                <c:pt idx="2732">
                  <c:v>3060</c:v>
                </c:pt>
                <c:pt idx="2733">
                  <c:v>3060</c:v>
                </c:pt>
                <c:pt idx="2734">
                  <c:v>3075</c:v>
                </c:pt>
                <c:pt idx="2735">
                  <c:v>3060</c:v>
                </c:pt>
                <c:pt idx="2736">
                  <c:v>3090</c:v>
                </c:pt>
                <c:pt idx="2737">
                  <c:v>3120</c:v>
                </c:pt>
                <c:pt idx="2738">
                  <c:v>3090</c:v>
                </c:pt>
                <c:pt idx="2739">
                  <c:v>3150</c:v>
                </c:pt>
                <c:pt idx="2740">
                  <c:v>3075</c:v>
                </c:pt>
                <c:pt idx="2741">
                  <c:v>3090</c:v>
                </c:pt>
                <c:pt idx="2742">
                  <c:v>3150</c:v>
                </c:pt>
                <c:pt idx="2743">
                  <c:v>3195</c:v>
                </c:pt>
                <c:pt idx="2744">
                  <c:v>3180</c:v>
                </c:pt>
                <c:pt idx="2745">
                  <c:v>3165</c:v>
                </c:pt>
                <c:pt idx="2746">
                  <c:v>3150</c:v>
                </c:pt>
                <c:pt idx="2747">
                  <c:v>3195</c:v>
                </c:pt>
                <c:pt idx="2748">
                  <c:v>3240</c:v>
                </c:pt>
                <c:pt idx="2749">
                  <c:v>3300</c:v>
                </c:pt>
                <c:pt idx="2750">
                  <c:v>3300</c:v>
                </c:pt>
                <c:pt idx="2751">
                  <c:v>3255</c:v>
                </c:pt>
                <c:pt idx="2752">
                  <c:v>3255</c:v>
                </c:pt>
                <c:pt idx="2753">
                  <c:v>3330</c:v>
                </c:pt>
                <c:pt idx="2754">
                  <c:v>3285</c:v>
                </c:pt>
                <c:pt idx="2755">
                  <c:v>3360</c:v>
                </c:pt>
                <c:pt idx="2756">
                  <c:v>3375</c:v>
                </c:pt>
                <c:pt idx="2757">
                  <c:v>3300</c:v>
                </c:pt>
                <c:pt idx="2758">
                  <c:v>3270</c:v>
                </c:pt>
                <c:pt idx="2759">
                  <c:v>3195</c:v>
                </c:pt>
                <c:pt idx="2760">
                  <c:v>3240</c:v>
                </c:pt>
                <c:pt idx="2761">
                  <c:v>3300</c:v>
                </c:pt>
                <c:pt idx="2762">
                  <c:v>3165</c:v>
                </c:pt>
                <c:pt idx="2763">
                  <c:v>3135</c:v>
                </c:pt>
                <c:pt idx="2764">
                  <c:v>3105</c:v>
                </c:pt>
                <c:pt idx="2765">
                  <c:v>3075</c:v>
                </c:pt>
                <c:pt idx="2766">
                  <c:v>3165</c:v>
                </c:pt>
                <c:pt idx="2767">
                  <c:v>3210</c:v>
                </c:pt>
                <c:pt idx="2768">
                  <c:v>3120</c:v>
                </c:pt>
                <c:pt idx="2769">
                  <c:v>3120</c:v>
                </c:pt>
                <c:pt idx="2770">
                  <c:v>3150</c:v>
                </c:pt>
                <c:pt idx="2771">
                  <c:v>3090</c:v>
                </c:pt>
                <c:pt idx="2772">
                  <c:v>3105</c:v>
                </c:pt>
                <c:pt idx="2773">
                  <c:v>3030</c:v>
                </c:pt>
                <c:pt idx="2774">
                  <c:v>3090</c:v>
                </c:pt>
                <c:pt idx="2775">
                  <c:v>3090</c:v>
                </c:pt>
                <c:pt idx="2776">
                  <c:v>3075</c:v>
                </c:pt>
                <c:pt idx="2777">
                  <c:v>3060</c:v>
                </c:pt>
                <c:pt idx="2778">
                  <c:v>3135</c:v>
                </c:pt>
                <c:pt idx="2779">
                  <c:v>3090</c:v>
                </c:pt>
                <c:pt idx="2780">
                  <c:v>3030</c:v>
                </c:pt>
                <c:pt idx="2781">
                  <c:v>3090</c:v>
                </c:pt>
                <c:pt idx="2782">
                  <c:v>3030</c:v>
                </c:pt>
                <c:pt idx="2783">
                  <c:v>3060</c:v>
                </c:pt>
                <c:pt idx="2784">
                  <c:v>3045</c:v>
                </c:pt>
                <c:pt idx="2785">
                  <c:v>3105</c:v>
                </c:pt>
                <c:pt idx="2786">
                  <c:v>3090</c:v>
                </c:pt>
                <c:pt idx="2787">
                  <c:v>3090</c:v>
                </c:pt>
                <c:pt idx="2788">
                  <c:v>3105</c:v>
                </c:pt>
                <c:pt idx="2789">
                  <c:v>3090</c:v>
                </c:pt>
                <c:pt idx="2790">
                  <c:v>3045</c:v>
                </c:pt>
                <c:pt idx="2791">
                  <c:v>3075</c:v>
                </c:pt>
                <c:pt idx="2792">
                  <c:v>3090</c:v>
                </c:pt>
                <c:pt idx="2793">
                  <c:v>3030</c:v>
                </c:pt>
                <c:pt idx="2794">
                  <c:v>3060</c:v>
                </c:pt>
                <c:pt idx="2795">
                  <c:v>3060</c:v>
                </c:pt>
                <c:pt idx="2796">
                  <c:v>3060</c:v>
                </c:pt>
                <c:pt idx="2797">
                  <c:v>3075</c:v>
                </c:pt>
                <c:pt idx="2798">
                  <c:v>3060</c:v>
                </c:pt>
                <c:pt idx="2799">
                  <c:v>3075</c:v>
                </c:pt>
                <c:pt idx="2800">
                  <c:v>3075</c:v>
                </c:pt>
                <c:pt idx="2801">
                  <c:v>3045</c:v>
                </c:pt>
                <c:pt idx="2802">
                  <c:v>3030</c:v>
                </c:pt>
                <c:pt idx="2803">
                  <c:v>3030</c:v>
                </c:pt>
                <c:pt idx="2804">
                  <c:v>3045</c:v>
                </c:pt>
                <c:pt idx="2805">
                  <c:v>3060</c:v>
                </c:pt>
                <c:pt idx="2806">
                  <c:v>3045</c:v>
                </c:pt>
                <c:pt idx="2807">
                  <c:v>3045</c:v>
                </c:pt>
                <c:pt idx="2808">
                  <c:v>3075</c:v>
                </c:pt>
                <c:pt idx="2809">
                  <c:v>3060</c:v>
                </c:pt>
                <c:pt idx="2810">
                  <c:v>3045</c:v>
                </c:pt>
                <c:pt idx="2811">
                  <c:v>3045</c:v>
                </c:pt>
                <c:pt idx="2812">
                  <c:v>3075</c:v>
                </c:pt>
                <c:pt idx="2813">
                  <c:v>3045</c:v>
                </c:pt>
                <c:pt idx="2814">
                  <c:v>3045</c:v>
                </c:pt>
                <c:pt idx="2815">
                  <c:v>3060</c:v>
                </c:pt>
                <c:pt idx="2816">
                  <c:v>3060</c:v>
                </c:pt>
                <c:pt idx="2817">
                  <c:v>3030</c:v>
                </c:pt>
                <c:pt idx="2818">
                  <c:v>3045</c:v>
                </c:pt>
                <c:pt idx="2819">
                  <c:v>3045</c:v>
                </c:pt>
                <c:pt idx="2820">
                  <c:v>3045</c:v>
                </c:pt>
                <c:pt idx="2821">
                  <c:v>3030</c:v>
                </c:pt>
                <c:pt idx="2822">
                  <c:v>3045</c:v>
                </c:pt>
                <c:pt idx="2823">
                  <c:v>3075</c:v>
                </c:pt>
                <c:pt idx="2824">
                  <c:v>3075</c:v>
                </c:pt>
                <c:pt idx="2825">
                  <c:v>3045</c:v>
                </c:pt>
                <c:pt idx="2826">
                  <c:v>3060</c:v>
                </c:pt>
                <c:pt idx="2827">
                  <c:v>3060</c:v>
                </c:pt>
                <c:pt idx="2828">
                  <c:v>3045</c:v>
                </c:pt>
                <c:pt idx="2829">
                  <c:v>3060</c:v>
                </c:pt>
                <c:pt idx="2830">
                  <c:v>3030</c:v>
                </c:pt>
                <c:pt idx="2831">
                  <c:v>3015</c:v>
                </c:pt>
                <c:pt idx="2832">
                  <c:v>3030</c:v>
                </c:pt>
                <c:pt idx="2833">
                  <c:v>3120</c:v>
                </c:pt>
                <c:pt idx="2834">
                  <c:v>3045</c:v>
                </c:pt>
                <c:pt idx="2835">
                  <c:v>3060</c:v>
                </c:pt>
                <c:pt idx="2836">
                  <c:v>3090</c:v>
                </c:pt>
                <c:pt idx="2837">
                  <c:v>3075</c:v>
                </c:pt>
                <c:pt idx="2838">
                  <c:v>3060</c:v>
                </c:pt>
                <c:pt idx="2839">
                  <c:v>3030</c:v>
                </c:pt>
                <c:pt idx="2840">
                  <c:v>3075</c:v>
                </c:pt>
                <c:pt idx="2841">
                  <c:v>3045</c:v>
                </c:pt>
                <c:pt idx="2842">
                  <c:v>3045</c:v>
                </c:pt>
                <c:pt idx="2843">
                  <c:v>3030</c:v>
                </c:pt>
                <c:pt idx="2844">
                  <c:v>3060</c:v>
                </c:pt>
                <c:pt idx="2845">
                  <c:v>3015</c:v>
                </c:pt>
                <c:pt idx="2846">
                  <c:v>3060</c:v>
                </c:pt>
                <c:pt idx="2847">
                  <c:v>3075</c:v>
                </c:pt>
                <c:pt idx="2848">
                  <c:v>3030</c:v>
                </c:pt>
                <c:pt idx="2849">
                  <c:v>3060</c:v>
                </c:pt>
                <c:pt idx="2850">
                  <c:v>3090</c:v>
                </c:pt>
                <c:pt idx="2851">
                  <c:v>3060</c:v>
                </c:pt>
                <c:pt idx="2852">
                  <c:v>3045</c:v>
                </c:pt>
                <c:pt idx="2853">
                  <c:v>3090</c:v>
                </c:pt>
                <c:pt idx="2854">
                  <c:v>3075</c:v>
                </c:pt>
                <c:pt idx="2855">
                  <c:v>3060</c:v>
                </c:pt>
                <c:pt idx="2856">
                  <c:v>3030</c:v>
                </c:pt>
                <c:pt idx="2857">
                  <c:v>3030</c:v>
                </c:pt>
                <c:pt idx="2858">
                  <c:v>3015</c:v>
                </c:pt>
                <c:pt idx="2859">
                  <c:v>3030</c:v>
                </c:pt>
                <c:pt idx="2860">
                  <c:v>3075</c:v>
                </c:pt>
                <c:pt idx="2861">
                  <c:v>3045</c:v>
                </c:pt>
                <c:pt idx="2862">
                  <c:v>3045</c:v>
                </c:pt>
                <c:pt idx="2863">
                  <c:v>3075</c:v>
                </c:pt>
                <c:pt idx="2864">
                  <c:v>3045</c:v>
                </c:pt>
                <c:pt idx="2865">
                  <c:v>3030</c:v>
                </c:pt>
                <c:pt idx="2866">
                  <c:v>3045</c:v>
                </c:pt>
                <c:pt idx="2867">
                  <c:v>3060</c:v>
                </c:pt>
                <c:pt idx="2868">
                  <c:v>3060</c:v>
                </c:pt>
                <c:pt idx="2869">
                  <c:v>3075</c:v>
                </c:pt>
                <c:pt idx="2870">
                  <c:v>3045</c:v>
                </c:pt>
                <c:pt idx="2871">
                  <c:v>3045</c:v>
                </c:pt>
                <c:pt idx="2872">
                  <c:v>3060</c:v>
                </c:pt>
                <c:pt idx="2873">
                  <c:v>3045</c:v>
                </c:pt>
                <c:pt idx="2874">
                  <c:v>3030</c:v>
                </c:pt>
                <c:pt idx="2875">
                  <c:v>3075</c:v>
                </c:pt>
                <c:pt idx="2876">
                  <c:v>3060</c:v>
                </c:pt>
                <c:pt idx="2877">
                  <c:v>3060</c:v>
                </c:pt>
                <c:pt idx="2878">
                  <c:v>3045</c:v>
                </c:pt>
                <c:pt idx="2879">
                  <c:v>3090</c:v>
                </c:pt>
                <c:pt idx="2880">
                  <c:v>3075</c:v>
                </c:pt>
                <c:pt idx="2881">
                  <c:v>3015</c:v>
                </c:pt>
                <c:pt idx="2882">
                  <c:v>3030</c:v>
                </c:pt>
                <c:pt idx="2883">
                  <c:v>3015</c:v>
                </c:pt>
                <c:pt idx="2884">
                  <c:v>3015</c:v>
                </c:pt>
                <c:pt idx="2885">
                  <c:v>3060</c:v>
                </c:pt>
                <c:pt idx="2886">
                  <c:v>3060</c:v>
                </c:pt>
                <c:pt idx="2887">
                  <c:v>3030</c:v>
                </c:pt>
                <c:pt idx="2888">
                  <c:v>3015</c:v>
                </c:pt>
                <c:pt idx="2889">
                  <c:v>3045</c:v>
                </c:pt>
                <c:pt idx="2890">
                  <c:v>3045</c:v>
                </c:pt>
                <c:pt idx="2891">
                  <c:v>3105</c:v>
                </c:pt>
                <c:pt idx="2892">
                  <c:v>3030</c:v>
                </c:pt>
                <c:pt idx="2893">
                  <c:v>3015</c:v>
                </c:pt>
                <c:pt idx="2894">
                  <c:v>3090</c:v>
                </c:pt>
                <c:pt idx="2895">
                  <c:v>3045</c:v>
                </c:pt>
                <c:pt idx="2896">
                  <c:v>3120</c:v>
                </c:pt>
                <c:pt idx="2897">
                  <c:v>3030</c:v>
                </c:pt>
                <c:pt idx="2898">
                  <c:v>3030</c:v>
                </c:pt>
                <c:pt idx="2899">
                  <c:v>3030</c:v>
                </c:pt>
                <c:pt idx="2900">
                  <c:v>3030</c:v>
                </c:pt>
                <c:pt idx="2901">
                  <c:v>3060</c:v>
                </c:pt>
                <c:pt idx="2902">
                  <c:v>3030</c:v>
                </c:pt>
                <c:pt idx="2903">
                  <c:v>3075</c:v>
                </c:pt>
                <c:pt idx="2904">
                  <c:v>3060</c:v>
                </c:pt>
                <c:pt idx="2905">
                  <c:v>3045</c:v>
                </c:pt>
                <c:pt idx="2906">
                  <c:v>3045</c:v>
                </c:pt>
                <c:pt idx="2907">
                  <c:v>3015</c:v>
                </c:pt>
                <c:pt idx="2908">
                  <c:v>3030</c:v>
                </c:pt>
                <c:pt idx="2909">
                  <c:v>3045</c:v>
                </c:pt>
                <c:pt idx="2910">
                  <c:v>3060</c:v>
                </c:pt>
                <c:pt idx="2911">
                  <c:v>3075</c:v>
                </c:pt>
                <c:pt idx="2912">
                  <c:v>3060</c:v>
                </c:pt>
                <c:pt idx="2913">
                  <c:v>3060</c:v>
                </c:pt>
                <c:pt idx="2914">
                  <c:v>3045</c:v>
                </c:pt>
                <c:pt idx="2915">
                  <c:v>3030</c:v>
                </c:pt>
                <c:pt idx="2916">
                  <c:v>3030</c:v>
                </c:pt>
                <c:pt idx="2917">
                  <c:v>3060</c:v>
                </c:pt>
                <c:pt idx="2918">
                  <c:v>3045</c:v>
                </c:pt>
                <c:pt idx="2919">
                  <c:v>3015</c:v>
                </c:pt>
                <c:pt idx="2920">
                  <c:v>3030</c:v>
                </c:pt>
                <c:pt idx="2921">
                  <c:v>3075</c:v>
                </c:pt>
                <c:pt idx="2922">
                  <c:v>3060</c:v>
                </c:pt>
                <c:pt idx="2923">
                  <c:v>3105</c:v>
                </c:pt>
                <c:pt idx="2924">
                  <c:v>3105</c:v>
                </c:pt>
                <c:pt idx="2925">
                  <c:v>3030</c:v>
                </c:pt>
                <c:pt idx="2926">
                  <c:v>3030</c:v>
                </c:pt>
                <c:pt idx="2927">
                  <c:v>3030</c:v>
                </c:pt>
                <c:pt idx="2928">
                  <c:v>3075</c:v>
                </c:pt>
                <c:pt idx="2929">
                  <c:v>3060</c:v>
                </c:pt>
                <c:pt idx="2930">
                  <c:v>3060</c:v>
                </c:pt>
                <c:pt idx="2931">
                  <c:v>3030</c:v>
                </c:pt>
                <c:pt idx="2932">
                  <c:v>3030</c:v>
                </c:pt>
                <c:pt idx="2933">
                  <c:v>3045</c:v>
                </c:pt>
                <c:pt idx="2934">
                  <c:v>3045</c:v>
                </c:pt>
                <c:pt idx="2935">
                  <c:v>3030</c:v>
                </c:pt>
                <c:pt idx="2936">
                  <c:v>3045</c:v>
                </c:pt>
                <c:pt idx="2937">
                  <c:v>3150</c:v>
                </c:pt>
                <c:pt idx="2938">
                  <c:v>3105</c:v>
                </c:pt>
                <c:pt idx="2939">
                  <c:v>3060</c:v>
                </c:pt>
                <c:pt idx="2940">
                  <c:v>3045</c:v>
                </c:pt>
                <c:pt idx="2941">
                  <c:v>3015</c:v>
                </c:pt>
                <c:pt idx="2942">
                  <c:v>3000</c:v>
                </c:pt>
                <c:pt idx="2943">
                  <c:v>3045</c:v>
                </c:pt>
                <c:pt idx="2944">
                  <c:v>3060</c:v>
                </c:pt>
                <c:pt idx="2945">
                  <c:v>3030</c:v>
                </c:pt>
                <c:pt idx="2946">
                  <c:v>3075</c:v>
                </c:pt>
                <c:pt idx="2947">
                  <c:v>3030</c:v>
                </c:pt>
                <c:pt idx="2948">
                  <c:v>3015</c:v>
                </c:pt>
                <c:pt idx="2949">
                  <c:v>3105</c:v>
                </c:pt>
                <c:pt idx="2950">
                  <c:v>3015</c:v>
                </c:pt>
                <c:pt idx="2951">
                  <c:v>3075</c:v>
                </c:pt>
                <c:pt idx="2952">
                  <c:v>3060</c:v>
                </c:pt>
                <c:pt idx="2953">
                  <c:v>3045</c:v>
                </c:pt>
                <c:pt idx="2954">
                  <c:v>3015</c:v>
                </c:pt>
                <c:pt idx="2955">
                  <c:v>3060</c:v>
                </c:pt>
                <c:pt idx="2956">
                  <c:v>3030</c:v>
                </c:pt>
                <c:pt idx="2957">
                  <c:v>3090</c:v>
                </c:pt>
                <c:pt idx="2958">
                  <c:v>3030</c:v>
                </c:pt>
                <c:pt idx="2959">
                  <c:v>3060</c:v>
                </c:pt>
                <c:pt idx="2960">
                  <c:v>3015</c:v>
                </c:pt>
                <c:pt idx="2961">
                  <c:v>3060</c:v>
                </c:pt>
                <c:pt idx="2962">
                  <c:v>3045</c:v>
                </c:pt>
                <c:pt idx="2963">
                  <c:v>3075</c:v>
                </c:pt>
                <c:pt idx="2964">
                  <c:v>3060</c:v>
                </c:pt>
                <c:pt idx="2965">
                  <c:v>3075</c:v>
                </c:pt>
                <c:pt idx="2966">
                  <c:v>3090</c:v>
                </c:pt>
                <c:pt idx="2967">
                  <c:v>3075</c:v>
                </c:pt>
                <c:pt idx="2968">
                  <c:v>3090</c:v>
                </c:pt>
                <c:pt idx="2969">
                  <c:v>3075</c:v>
                </c:pt>
                <c:pt idx="2970">
                  <c:v>3045</c:v>
                </c:pt>
                <c:pt idx="2971">
                  <c:v>3045</c:v>
                </c:pt>
                <c:pt idx="2972">
                  <c:v>3060</c:v>
                </c:pt>
                <c:pt idx="2973">
                  <c:v>3045</c:v>
                </c:pt>
                <c:pt idx="2974">
                  <c:v>3045</c:v>
                </c:pt>
                <c:pt idx="2975">
                  <c:v>3060</c:v>
                </c:pt>
                <c:pt idx="2976">
                  <c:v>3045</c:v>
                </c:pt>
                <c:pt idx="2977">
                  <c:v>3030</c:v>
                </c:pt>
                <c:pt idx="2978">
                  <c:v>3030</c:v>
                </c:pt>
                <c:pt idx="2979">
                  <c:v>3045</c:v>
                </c:pt>
                <c:pt idx="2980">
                  <c:v>3045</c:v>
                </c:pt>
                <c:pt idx="2981">
                  <c:v>3060</c:v>
                </c:pt>
                <c:pt idx="2982">
                  <c:v>3060</c:v>
                </c:pt>
                <c:pt idx="2983">
                  <c:v>3045</c:v>
                </c:pt>
                <c:pt idx="2984">
                  <c:v>3060</c:v>
                </c:pt>
                <c:pt idx="2985">
                  <c:v>3075</c:v>
                </c:pt>
                <c:pt idx="2986">
                  <c:v>3090</c:v>
                </c:pt>
                <c:pt idx="2987">
                  <c:v>3045</c:v>
                </c:pt>
                <c:pt idx="2988">
                  <c:v>3045</c:v>
                </c:pt>
                <c:pt idx="2989">
                  <c:v>3075</c:v>
                </c:pt>
                <c:pt idx="2990">
                  <c:v>3030</c:v>
                </c:pt>
                <c:pt idx="2991">
                  <c:v>3030</c:v>
                </c:pt>
                <c:pt idx="2992">
                  <c:v>3060</c:v>
                </c:pt>
                <c:pt idx="2993">
                  <c:v>3045</c:v>
                </c:pt>
                <c:pt idx="2994">
                  <c:v>3075</c:v>
                </c:pt>
                <c:pt idx="2995">
                  <c:v>3060</c:v>
                </c:pt>
                <c:pt idx="2996">
                  <c:v>3060</c:v>
                </c:pt>
                <c:pt idx="2997">
                  <c:v>3030</c:v>
                </c:pt>
                <c:pt idx="2998">
                  <c:v>3090</c:v>
                </c:pt>
                <c:pt idx="2999">
                  <c:v>3030</c:v>
                </c:pt>
                <c:pt idx="3000">
                  <c:v>3045</c:v>
                </c:pt>
                <c:pt idx="3001">
                  <c:v>3060</c:v>
                </c:pt>
                <c:pt idx="3002">
                  <c:v>3015</c:v>
                </c:pt>
                <c:pt idx="3003">
                  <c:v>3045</c:v>
                </c:pt>
                <c:pt idx="3004">
                  <c:v>3090</c:v>
                </c:pt>
                <c:pt idx="3005">
                  <c:v>3045</c:v>
                </c:pt>
                <c:pt idx="3006">
                  <c:v>3045</c:v>
                </c:pt>
                <c:pt idx="3007">
                  <c:v>3075</c:v>
                </c:pt>
                <c:pt idx="3008">
                  <c:v>3015</c:v>
                </c:pt>
                <c:pt idx="3009">
                  <c:v>3045</c:v>
                </c:pt>
                <c:pt idx="3010">
                  <c:v>3030</c:v>
                </c:pt>
                <c:pt idx="3011">
                  <c:v>3045</c:v>
                </c:pt>
                <c:pt idx="3012">
                  <c:v>3015</c:v>
                </c:pt>
                <c:pt idx="3013">
                  <c:v>3045</c:v>
                </c:pt>
                <c:pt idx="3014">
                  <c:v>3060</c:v>
                </c:pt>
                <c:pt idx="3015">
                  <c:v>3045</c:v>
                </c:pt>
                <c:pt idx="3016">
                  <c:v>3090</c:v>
                </c:pt>
                <c:pt idx="3017">
                  <c:v>3030</c:v>
                </c:pt>
                <c:pt idx="3018">
                  <c:v>3060</c:v>
                </c:pt>
                <c:pt idx="3019">
                  <c:v>3105</c:v>
                </c:pt>
                <c:pt idx="3020">
                  <c:v>3060</c:v>
                </c:pt>
                <c:pt idx="3021">
                  <c:v>3045</c:v>
                </c:pt>
                <c:pt idx="3022">
                  <c:v>3045</c:v>
                </c:pt>
                <c:pt idx="3023">
                  <c:v>3120</c:v>
                </c:pt>
                <c:pt idx="3024">
                  <c:v>3045</c:v>
                </c:pt>
                <c:pt idx="3025">
                  <c:v>3060</c:v>
                </c:pt>
                <c:pt idx="3026">
                  <c:v>3135</c:v>
                </c:pt>
                <c:pt idx="3027">
                  <c:v>3090</c:v>
                </c:pt>
                <c:pt idx="3028">
                  <c:v>3120</c:v>
                </c:pt>
                <c:pt idx="3029">
                  <c:v>3075</c:v>
                </c:pt>
                <c:pt idx="3030">
                  <c:v>3030</c:v>
                </c:pt>
                <c:pt idx="3031">
                  <c:v>3030</c:v>
                </c:pt>
                <c:pt idx="3032">
                  <c:v>3030</c:v>
                </c:pt>
                <c:pt idx="3033">
                  <c:v>3045</c:v>
                </c:pt>
                <c:pt idx="3034">
                  <c:v>3030</c:v>
                </c:pt>
                <c:pt idx="3035">
                  <c:v>3075</c:v>
                </c:pt>
                <c:pt idx="3036">
                  <c:v>3090</c:v>
                </c:pt>
                <c:pt idx="3037">
                  <c:v>3060</c:v>
                </c:pt>
                <c:pt idx="3038">
                  <c:v>3060</c:v>
                </c:pt>
                <c:pt idx="3039">
                  <c:v>3030</c:v>
                </c:pt>
                <c:pt idx="3040">
                  <c:v>3045</c:v>
                </c:pt>
                <c:pt idx="3041">
                  <c:v>3060</c:v>
                </c:pt>
                <c:pt idx="3042">
                  <c:v>3075</c:v>
                </c:pt>
                <c:pt idx="3043">
                  <c:v>3105</c:v>
                </c:pt>
                <c:pt idx="3044">
                  <c:v>3060</c:v>
                </c:pt>
                <c:pt idx="3045">
                  <c:v>3045</c:v>
                </c:pt>
                <c:pt idx="3046">
                  <c:v>3090</c:v>
                </c:pt>
                <c:pt idx="3047">
                  <c:v>3060</c:v>
                </c:pt>
                <c:pt idx="3048">
                  <c:v>3045</c:v>
                </c:pt>
                <c:pt idx="3049">
                  <c:v>3030</c:v>
                </c:pt>
                <c:pt idx="3050">
                  <c:v>3060</c:v>
                </c:pt>
                <c:pt idx="3051">
                  <c:v>3075</c:v>
                </c:pt>
                <c:pt idx="3052">
                  <c:v>3060</c:v>
                </c:pt>
                <c:pt idx="3053">
                  <c:v>3030</c:v>
                </c:pt>
                <c:pt idx="3054">
                  <c:v>3060</c:v>
                </c:pt>
                <c:pt idx="3055">
                  <c:v>3075</c:v>
                </c:pt>
                <c:pt idx="3056">
                  <c:v>3060</c:v>
                </c:pt>
                <c:pt idx="3057">
                  <c:v>3150</c:v>
                </c:pt>
                <c:pt idx="3058">
                  <c:v>3060</c:v>
                </c:pt>
                <c:pt idx="3059">
                  <c:v>3030</c:v>
                </c:pt>
                <c:pt idx="3060">
                  <c:v>3075</c:v>
                </c:pt>
                <c:pt idx="3061">
                  <c:v>3060</c:v>
                </c:pt>
                <c:pt idx="3062">
                  <c:v>3105</c:v>
                </c:pt>
                <c:pt idx="3063">
                  <c:v>3075</c:v>
                </c:pt>
                <c:pt idx="3064">
                  <c:v>3045</c:v>
                </c:pt>
                <c:pt idx="3065">
                  <c:v>3165</c:v>
                </c:pt>
                <c:pt idx="3066">
                  <c:v>3120</c:v>
                </c:pt>
                <c:pt idx="3067">
                  <c:v>3150</c:v>
                </c:pt>
                <c:pt idx="3068">
                  <c:v>3150</c:v>
                </c:pt>
                <c:pt idx="3069">
                  <c:v>3030</c:v>
                </c:pt>
                <c:pt idx="3070">
                  <c:v>3165</c:v>
                </c:pt>
                <c:pt idx="3071">
                  <c:v>3105</c:v>
                </c:pt>
                <c:pt idx="3072">
                  <c:v>3120</c:v>
                </c:pt>
                <c:pt idx="3073">
                  <c:v>3315</c:v>
                </c:pt>
                <c:pt idx="3074">
                  <c:v>3195</c:v>
                </c:pt>
                <c:pt idx="3075">
                  <c:v>3375</c:v>
                </c:pt>
                <c:pt idx="3076">
                  <c:v>3300</c:v>
                </c:pt>
                <c:pt idx="3077">
                  <c:v>3300</c:v>
                </c:pt>
                <c:pt idx="3078">
                  <c:v>3210</c:v>
                </c:pt>
                <c:pt idx="3079">
                  <c:v>3405</c:v>
                </c:pt>
                <c:pt idx="3080">
                  <c:v>3525</c:v>
                </c:pt>
                <c:pt idx="3081">
                  <c:v>3585</c:v>
                </c:pt>
                <c:pt idx="3082">
                  <c:v>3570</c:v>
                </c:pt>
                <c:pt idx="3083">
                  <c:v>3615</c:v>
                </c:pt>
                <c:pt idx="3084">
                  <c:v>3525</c:v>
                </c:pt>
                <c:pt idx="3085">
                  <c:v>3495</c:v>
                </c:pt>
                <c:pt idx="3086">
                  <c:v>3525</c:v>
                </c:pt>
                <c:pt idx="3087">
                  <c:v>3540</c:v>
                </c:pt>
                <c:pt idx="3088">
                  <c:v>3465</c:v>
                </c:pt>
                <c:pt idx="3089">
                  <c:v>3450</c:v>
                </c:pt>
                <c:pt idx="3090">
                  <c:v>3435</c:v>
                </c:pt>
                <c:pt idx="3091">
                  <c:v>3480</c:v>
                </c:pt>
                <c:pt idx="3092">
                  <c:v>3585</c:v>
                </c:pt>
                <c:pt idx="3093">
                  <c:v>3555</c:v>
                </c:pt>
                <c:pt idx="3094">
                  <c:v>3480</c:v>
                </c:pt>
                <c:pt idx="3095">
                  <c:v>3405</c:v>
                </c:pt>
                <c:pt idx="3096">
                  <c:v>3435</c:v>
                </c:pt>
                <c:pt idx="3097">
                  <c:v>3480</c:v>
                </c:pt>
                <c:pt idx="3098">
                  <c:v>3480</c:v>
                </c:pt>
                <c:pt idx="3099">
                  <c:v>3435</c:v>
                </c:pt>
                <c:pt idx="3100">
                  <c:v>3420</c:v>
                </c:pt>
                <c:pt idx="3101">
                  <c:v>3375</c:v>
                </c:pt>
                <c:pt idx="3102">
                  <c:v>3255</c:v>
                </c:pt>
                <c:pt idx="3103">
                  <c:v>3225</c:v>
                </c:pt>
                <c:pt idx="3104">
                  <c:v>3255</c:v>
                </c:pt>
                <c:pt idx="3105">
                  <c:v>3210</c:v>
                </c:pt>
                <c:pt idx="3106">
                  <c:v>3180</c:v>
                </c:pt>
                <c:pt idx="3107">
                  <c:v>3180</c:v>
                </c:pt>
                <c:pt idx="3108">
                  <c:v>3135</c:v>
                </c:pt>
                <c:pt idx="3109">
                  <c:v>3195</c:v>
                </c:pt>
                <c:pt idx="3110">
                  <c:v>3240</c:v>
                </c:pt>
                <c:pt idx="3111">
                  <c:v>3195</c:v>
                </c:pt>
                <c:pt idx="3112">
                  <c:v>3135</c:v>
                </c:pt>
                <c:pt idx="3113">
                  <c:v>3090</c:v>
                </c:pt>
                <c:pt idx="3114">
                  <c:v>3120</c:v>
                </c:pt>
                <c:pt idx="3115">
                  <c:v>3105</c:v>
                </c:pt>
                <c:pt idx="3116">
                  <c:v>3030</c:v>
                </c:pt>
                <c:pt idx="3117">
                  <c:v>3060</c:v>
                </c:pt>
                <c:pt idx="3118">
                  <c:v>3075</c:v>
                </c:pt>
                <c:pt idx="3119">
                  <c:v>3030</c:v>
                </c:pt>
                <c:pt idx="3120">
                  <c:v>3060</c:v>
                </c:pt>
                <c:pt idx="3121">
                  <c:v>3090</c:v>
                </c:pt>
                <c:pt idx="3122">
                  <c:v>3060</c:v>
                </c:pt>
                <c:pt idx="3123">
                  <c:v>3060</c:v>
                </c:pt>
                <c:pt idx="3124">
                  <c:v>3075</c:v>
                </c:pt>
                <c:pt idx="3125">
                  <c:v>3045</c:v>
                </c:pt>
                <c:pt idx="3126">
                  <c:v>3060</c:v>
                </c:pt>
                <c:pt idx="3127">
                  <c:v>3060</c:v>
                </c:pt>
                <c:pt idx="3128">
                  <c:v>3045</c:v>
                </c:pt>
                <c:pt idx="3129">
                  <c:v>3030</c:v>
                </c:pt>
                <c:pt idx="3130">
                  <c:v>3045</c:v>
                </c:pt>
                <c:pt idx="3131">
                  <c:v>3045</c:v>
                </c:pt>
                <c:pt idx="3132">
                  <c:v>3090</c:v>
                </c:pt>
                <c:pt idx="3133">
                  <c:v>3075</c:v>
                </c:pt>
                <c:pt idx="3134">
                  <c:v>3045</c:v>
                </c:pt>
                <c:pt idx="3135">
                  <c:v>3030</c:v>
                </c:pt>
                <c:pt idx="3136">
                  <c:v>3030</c:v>
                </c:pt>
                <c:pt idx="3137">
                  <c:v>3045</c:v>
                </c:pt>
                <c:pt idx="3138">
                  <c:v>3045</c:v>
                </c:pt>
                <c:pt idx="3139">
                  <c:v>3060</c:v>
                </c:pt>
                <c:pt idx="3140">
                  <c:v>3105</c:v>
                </c:pt>
                <c:pt idx="3141">
                  <c:v>3135</c:v>
                </c:pt>
                <c:pt idx="3142">
                  <c:v>3105</c:v>
                </c:pt>
                <c:pt idx="3143">
                  <c:v>3060</c:v>
                </c:pt>
                <c:pt idx="3144">
                  <c:v>3045</c:v>
                </c:pt>
                <c:pt idx="3145">
                  <c:v>3030</c:v>
                </c:pt>
                <c:pt idx="3146">
                  <c:v>3030</c:v>
                </c:pt>
                <c:pt idx="3147">
                  <c:v>3045</c:v>
                </c:pt>
                <c:pt idx="3148">
                  <c:v>3090</c:v>
                </c:pt>
                <c:pt idx="3149">
                  <c:v>3075</c:v>
                </c:pt>
                <c:pt idx="3150">
                  <c:v>3030</c:v>
                </c:pt>
                <c:pt idx="3151">
                  <c:v>3030</c:v>
                </c:pt>
                <c:pt idx="3152">
                  <c:v>3060</c:v>
                </c:pt>
                <c:pt idx="3153">
                  <c:v>3075</c:v>
                </c:pt>
                <c:pt idx="3154">
                  <c:v>3060</c:v>
                </c:pt>
                <c:pt idx="3155">
                  <c:v>3075</c:v>
                </c:pt>
                <c:pt idx="3156">
                  <c:v>3030</c:v>
                </c:pt>
                <c:pt idx="3157">
                  <c:v>3060</c:v>
                </c:pt>
                <c:pt idx="3158">
                  <c:v>3075</c:v>
                </c:pt>
                <c:pt idx="3159">
                  <c:v>3090</c:v>
                </c:pt>
                <c:pt idx="3160">
                  <c:v>3150</c:v>
                </c:pt>
                <c:pt idx="3161">
                  <c:v>3105</c:v>
                </c:pt>
                <c:pt idx="3162">
                  <c:v>3075</c:v>
                </c:pt>
                <c:pt idx="3163">
                  <c:v>3075</c:v>
                </c:pt>
                <c:pt idx="3164">
                  <c:v>3105</c:v>
                </c:pt>
                <c:pt idx="3165">
                  <c:v>3075</c:v>
                </c:pt>
                <c:pt idx="3166">
                  <c:v>3090</c:v>
                </c:pt>
                <c:pt idx="3167">
                  <c:v>3135</c:v>
                </c:pt>
                <c:pt idx="3168">
                  <c:v>3240</c:v>
                </c:pt>
                <c:pt idx="3169">
                  <c:v>3105</c:v>
                </c:pt>
                <c:pt idx="3170">
                  <c:v>3090</c:v>
                </c:pt>
                <c:pt idx="3171">
                  <c:v>3105</c:v>
                </c:pt>
                <c:pt idx="3172">
                  <c:v>3090</c:v>
                </c:pt>
                <c:pt idx="3173">
                  <c:v>3135</c:v>
                </c:pt>
                <c:pt idx="3174">
                  <c:v>3135</c:v>
                </c:pt>
                <c:pt idx="3175">
                  <c:v>3090</c:v>
                </c:pt>
                <c:pt idx="3176">
                  <c:v>3105</c:v>
                </c:pt>
                <c:pt idx="3177">
                  <c:v>3090</c:v>
                </c:pt>
                <c:pt idx="3178">
                  <c:v>3015</c:v>
                </c:pt>
                <c:pt idx="3179">
                  <c:v>3090</c:v>
                </c:pt>
                <c:pt idx="3180">
                  <c:v>3075</c:v>
                </c:pt>
                <c:pt idx="3181">
                  <c:v>3075</c:v>
                </c:pt>
                <c:pt idx="3182">
                  <c:v>3075</c:v>
                </c:pt>
                <c:pt idx="3183">
                  <c:v>3030</c:v>
                </c:pt>
                <c:pt idx="3184">
                  <c:v>3105</c:v>
                </c:pt>
                <c:pt idx="3185">
                  <c:v>3090</c:v>
                </c:pt>
                <c:pt idx="3186">
                  <c:v>3045</c:v>
                </c:pt>
                <c:pt idx="3187">
                  <c:v>3135</c:v>
                </c:pt>
                <c:pt idx="3188">
                  <c:v>3075</c:v>
                </c:pt>
                <c:pt idx="3189">
                  <c:v>3120</c:v>
                </c:pt>
                <c:pt idx="3190">
                  <c:v>3045</c:v>
                </c:pt>
                <c:pt idx="3191">
                  <c:v>3060</c:v>
                </c:pt>
                <c:pt idx="3192">
                  <c:v>3060</c:v>
                </c:pt>
                <c:pt idx="3193">
                  <c:v>3045</c:v>
                </c:pt>
                <c:pt idx="3194">
                  <c:v>3045</c:v>
                </c:pt>
                <c:pt idx="3195">
                  <c:v>3045</c:v>
                </c:pt>
                <c:pt idx="3196">
                  <c:v>3045</c:v>
                </c:pt>
                <c:pt idx="3197">
                  <c:v>3060</c:v>
                </c:pt>
                <c:pt idx="3198">
                  <c:v>3045</c:v>
                </c:pt>
                <c:pt idx="3199">
                  <c:v>3060</c:v>
                </c:pt>
                <c:pt idx="3200">
                  <c:v>3060</c:v>
                </c:pt>
                <c:pt idx="3201">
                  <c:v>3105</c:v>
                </c:pt>
                <c:pt idx="3202">
                  <c:v>3120</c:v>
                </c:pt>
                <c:pt idx="3203">
                  <c:v>3045</c:v>
                </c:pt>
                <c:pt idx="3204">
                  <c:v>3030</c:v>
                </c:pt>
                <c:pt idx="3205">
                  <c:v>3075</c:v>
                </c:pt>
                <c:pt idx="3206">
                  <c:v>3060</c:v>
                </c:pt>
                <c:pt idx="3207">
                  <c:v>3075</c:v>
                </c:pt>
                <c:pt idx="3208">
                  <c:v>3120</c:v>
                </c:pt>
                <c:pt idx="3209">
                  <c:v>3090</c:v>
                </c:pt>
                <c:pt idx="3210">
                  <c:v>3045</c:v>
                </c:pt>
                <c:pt idx="3211">
                  <c:v>3045</c:v>
                </c:pt>
                <c:pt idx="3212">
                  <c:v>3075</c:v>
                </c:pt>
                <c:pt idx="3213">
                  <c:v>3090</c:v>
                </c:pt>
                <c:pt idx="3214">
                  <c:v>3120</c:v>
                </c:pt>
                <c:pt idx="3215">
                  <c:v>3105</c:v>
                </c:pt>
                <c:pt idx="3216">
                  <c:v>3165</c:v>
                </c:pt>
                <c:pt idx="3217">
                  <c:v>3165</c:v>
                </c:pt>
                <c:pt idx="3218">
                  <c:v>3105</c:v>
                </c:pt>
                <c:pt idx="3219">
                  <c:v>3090</c:v>
                </c:pt>
                <c:pt idx="3220">
                  <c:v>3090</c:v>
                </c:pt>
                <c:pt idx="3221">
                  <c:v>3120</c:v>
                </c:pt>
                <c:pt idx="3222">
                  <c:v>3135</c:v>
                </c:pt>
                <c:pt idx="3223">
                  <c:v>3120</c:v>
                </c:pt>
                <c:pt idx="3224">
                  <c:v>3090</c:v>
                </c:pt>
                <c:pt idx="3225">
                  <c:v>3105</c:v>
                </c:pt>
                <c:pt idx="3226">
                  <c:v>3060</c:v>
                </c:pt>
                <c:pt idx="3227">
                  <c:v>3075</c:v>
                </c:pt>
                <c:pt idx="3228">
                  <c:v>3045</c:v>
                </c:pt>
                <c:pt idx="3229">
                  <c:v>3030</c:v>
                </c:pt>
                <c:pt idx="3230">
                  <c:v>3105</c:v>
                </c:pt>
                <c:pt idx="3231">
                  <c:v>3105</c:v>
                </c:pt>
                <c:pt idx="3232">
                  <c:v>3060</c:v>
                </c:pt>
                <c:pt idx="3233">
                  <c:v>3060</c:v>
                </c:pt>
                <c:pt idx="3234">
                  <c:v>3045</c:v>
                </c:pt>
                <c:pt idx="3235">
                  <c:v>3045</c:v>
                </c:pt>
                <c:pt idx="3236">
                  <c:v>3090</c:v>
                </c:pt>
                <c:pt idx="3237">
                  <c:v>3045</c:v>
                </c:pt>
                <c:pt idx="3238">
                  <c:v>3030</c:v>
                </c:pt>
                <c:pt idx="3239">
                  <c:v>3000</c:v>
                </c:pt>
                <c:pt idx="3240">
                  <c:v>3090</c:v>
                </c:pt>
                <c:pt idx="3241">
                  <c:v>3135</c:v>
                </c:pt>
                <c:pt idx="3242">
                  <c:v>3075</c:v>
                </c:pt>
                <c:pt idx="3243">
                  <c:v>3030</c:v>
                </c:pt>
                <c:pt idx="3244">
                  <c:v>3030</c:v>
                </c:pt>
                <c:pt idx="3245">
                  <c:v>3060</c:v>
                </c:pt>
                <c:pt idx="3246">
                  <c:v>3000</c:v>
                </c:pt>
                <c:pt idx="3247">
                  <c:v>3015</c:v>
                </c:pt>
                <c:pt idx="3248">
                  <c:v>3045</c:v>
                </c:pt>
                <c:pt idx="3249">
                  <c:v>3075</c:v>
                </c:pt>
                <c:pt idx="3250">
                  <c:v>3030</c:v>
                </c:pt>
                <c:pt idx="3251">
                  <c:v>3075</c:v>
                </c:pt>
                <c:pt idx="3252">
                  <c:v>3045</c:v>
                </c:pt>
                <c:pt idx="3253">
                  <c:v>3060</c:v>
                </c:pt>
                <c:pt idx="3254">
                  <c:v>3060</c:v>
                </c:pt>
                <c:pt idx="3255">
                  <c:v>3075</c:v>
                </c:pt>
                <c:pt idx="3256">
                  <c:v>3045</c:v>
                </c:pt>
                <c:pt idx="3257">
                  <c:v>3060</c:v>
                </c:pt>
                <c:pt idx="3258">
                  <c:v>3060</c:v>
                </c:pt>
                <c:pt idx="3259">
                  <c:v>3045</c:v>
                </c:pt>
                <c:pt idx="3260">
                  <c:v>3030</c:v>
                </c:pt>
                <c:pt idx="3261">
                  <c:v>3045</c:v>
                </c:pt>
                <c:pt idx="3262">
                  <c:v>3045</c:v>
                </c:pt>
                <c:pt idx="3263">
                  <c:v>3060</c:v>
                </c:pt>
                <c:pt idx="3264">
                  <c:v>3030</c:v>
                </c:pt>
                <c:pt idx="3265">
                  <c:v>3030</c:v>
                </c:pt>
                <c:pt idx="3266">
                  <c:v>3015</c:v>
                </c:pt>
                <c:pt idx="3267">
                  <c:v>3000</c:v>
                </c:pt>
                <c:pt idx="3268">
                  <c:v>3015</c:v>
                </c:pt>
                <c:pt idx="3269">
                  <c:v>3045</c:v>
                </c:pt>
                <c:pt idx="3270">
                  <c:v>3075</c:v>
                </c:pt>
                <c:pt idx="3271">
                  <c:v>3075</c:v>
                </c:pt>
                <c:pt idx="3272">
                  <c:v>3075</c:v>
                </c:pt>
                <c:pt idx="3273">
                  <c:v>3045</c:v>
                </c:pt>
                <c:pt idx="3274">
                  <c:v>3045</c:v>
                </c:pt>
                <c:pt idx="3275">
                  <c:v>3090</c:v>
                </c:pt>
                <c:pt idx="3276">
                  <c:v>3075</c:v>
                </c:pt>
                <c:pt idx="3277">
                  <c:v>3060</c:v>
                </c:pt>
                <c:pt idx="3278">
                  <c:v>3060</c:v>
                </c:pt>
                <c:pt idx="3279">
                  <c:v>3045</c:v>
                </c:pt>
                <c:pt idx="3280">
                  <c:v>3030</c:v>
                </c:pt>
                <c:pt idx="3281">
                  <c:v>3045</c:v>
                </c:pt>
                <c:pt idx="3282">
                  <c:v>3045</c:v>
                </c:pt>
                <c:pt idx="3283">
                  <c:v>3105</c:v>
                </c:pt>
                <c:pt idx="3284">
                  <c:v>3060</c:v>
                </c:pt>
                <c:pt idx="3285">
                  <c:v>3075</c:v>
                </c:pt>
                <c:pt idx="3286">
                  <c:v>3045</c:v>
                </c:pt>
                <c:pt idx="3287">
                  <c:v>3015</c:v>
                </c:pt>
                <c:pt idx="3288">
                  <c:v>3060</c:v>
                </c:pt>
                <c:pt idx="3289">
                  <c:v>3045</c:v>
                </c:pt>
                <c:pt idx="3290">
                  <c:v>3030</c:v>
                </c:pt>
                <c:pt idx="3291">
                  <c:v>3030</c:v>
                </c:pt>
                <c:pt idx="3292">
                  <c:v>3090</c:v>
                </c:pt>
                <c:pt idx="3293">
                  <c:v>3045</c:v>
                </c:pt>
                <c:pt idx="3294">
                  <c:v>3045</c:v>
                </c:pt>
                <c:pt idx="3295">
                  <c:v>3060</c:v>
                </c:pt>
                <c:pt idx="3296">
                  <c:v>3045</c:v>
                </c:pt>
                <c:pt idx="3297">
                  <c:v>3060</c:v>
                </c:pt>
                <c:pt idx="3298">
                  <c:v>3060</c:v>
                </c:pt>
                <c:pt idx="3299">
                  <c:v>3030</c:v>
                </c:pt>
                <c:pt idx="3300">
                  <c:v>3015</c:v>
                </c:pt>
                <c:pt idx="3301">
                  <c:v>3090</c:v>
                </c:pt>
                <c:pt idx="3302">
                  <c:v>3090</c:v>
                </c:pt>
                <c:pt idx="3303">
                  <c:v>3045</c:v>
                </c:pt>
                <c:pt idx="3304">
                  <c:v>3090</c:v>
                </c:pt>
                <c:pt idx="3305">
                  <c:v>3015</c:v>
                </c:pt>
                <c:pt idx="3306">
                  <c:v>3045</c:v>
                </c:pt>
                <c:pt idx="3307">
                  <c:v>3075</c:v>
                </c:pt>
                <c:pt idx="3308">
                  <c:v>3105</c:v>
                </c:pt>
                <c:pt idx="3309">
                  <c:v>3030</c:v>
                </c:pt>
                <c:pt idx="3310">
                  <c:v>3045</c:v>
                </c:pt>
                <c:pt idx="3311">
                  <c:v>3030</c:v>
                </c:pt>
                <c:pt idx="3312">
                  <c:v>3075</c:v>
                </c:pt>
                <c:pt idx="3313">
                  <c:v>3060</c:v>
                </c:pt>
                <c:pt idx="3314">
                  <c:v>3090</c:v>
                </c:pt>
                <c:pt idx="3315">
                  <c:v>3075</c:v>
                </c:pt>
                <c:pt idx="3316">
                  <c:v>3045</c:v>
                </c:pt>
                <c:pt idx="3317">
                  <c:v>3075</c:v>
                </c:pt>
                <c:pt idx="3318">
                  <c:v>3045</c:v>
                </c:pt>
                <c:pt idx="3319">
                  <c:v>3030</c:v>
                </c:pt>
                <c:pt idx="3320">
                  <c:v>3030</c:v>
                </c:pt>
                <c:pt idx="3321">
                  <c:v>3045</c:v>
                </c:pt>
                <c:pt idx="3322">
                  <c:v>3045</c:v>
                </c:pt>
                <c:pt idx="3323">
                  <c:v>3060</c:v>
                </c:pt>
                <c:pt idx="3324">
                  <c:v>3060</c:v>
                </c:pt>
                <c:pt idx="3325">
                  <c:v>3060</c:v>
                </c:pt>
                <c:pt idx="3326">
                  <c:v>3030</c:v>
                </c:pt>
                <c:pt idx="3327">
                  <c:v>3060</c:v>
                </c:pt>
                <c:pt idx="3328">
                  <c:v>3060</c:v>
                </c:pt>
                <c:pt idx="3329">
                  <c:v>3060</c:v>
                </c:pt>
                <c:pt idx="3330">
                  <c:v>3060</c:v>
                </c:pt>
                <c:pt idx="3331">
                  <c:v>3090</c:v>
                </c:pt>
                <c:pt idx="3332">
                  <c:v>3075</c:v>
                </c:pt>
                <c:pt idx="3333">
                  <c:v>3090</c:v>
                </c:pt>
                <c:pt idx="3334">
                  <c:v>3075</c:v>
                </c:pt>
                <c:pt idx="3335">
                  <c:v>3060</c:v>
                </c:pt>
                <c:pt idx="3336">
                  <c:v>3030</c:v>
                </c:pt>
                <c:pt idx="3337">
                  <c:v>3045</c:v>
                </c:pt>
                <c:pt idx="3338">
                  <c:v>3045</c:v>
                </c:pt>
                <c:pt idx="3339">
                  <c:v>3030</c:v>
                </c:pt>
                <c:pt idx="3340">
                  <c:v>3045</c:v>
                </c:pt>
                <c:pt idx="3341">
                  <c:v>3015</c:v>
                </c:pt>
                <c:pt idx="3342">
                  <c:v>3045</c:v>
                </c:pt>
                <c:pt idx="3343">
                  <c:v>3045</c:v>
                </c:pt>
                <c:pt idx="3344">
                  <c:v>3030</c:v>
                </c:pt>
                <c:pt idx="3345">
                  <c:v>3060</c:v>
                </c:pt>
                <c:pt idx="3346">
                  <c:v>3075</c:v>
                </c:pt>
                <c:pt idx="3347">
                  <c:v>3045</c:v>
                </c:pt>
                <c:pt idx="3348">
                  <c:v>3015</c:v>
                </c:pt>
                <c:pt idx="3349">
                  <c:v>3075</c:v>
                </c:pt>
                <c:pt idx="3350">
                  <c:v>3060</c:v>
                </c:pt>
                <c:pt idx="3351">
                  <c:v>3045</c:v>
                </c:pt>
                <c:pt idx="3352">
                  <c:v>3045</c:v>
                </c:pt>
                <c:pt idx="3353">
                  <c:v>3060</c:v>
                </c:pt>
                <c:pt idx="3354">
                  <c:v>3060</c:v>
                </c:pt>
                <c:pt idx="3355">
                  <c:v>3120</c:v>
                </c:pt>
                <c:pt idx="3356">
                  <c:v>3030</c:v>
                </c:pt>
                <c:pt idx="3357">
                  <c:v>3015</c:v>
                </c:pt>
                <c:pt idx="3358">
                  <c:v>3075</c:v>
                </c:pt>
                <c:pt idx="3359">
                  <c:v>3060</c:v>
                </c:pt>
                <c:pt idx="3360">
                  <c:v>3075</c:v>
                </c:pt>
                <c:pt idx="3361">
                  <c:v>3075</c:v>
                </c:pt>
                <c:pt idx="3362">
                  <c:v>3075</c:v>
                </c:pt>
                <c:pt idx="3363">
                  <c:v>3030</c:v>
                </c:pt>
                <c:pt idx="3364">
                  <c:v>3045</c:v>
                </c:pt>
                <c:pt idx="3365">
                  <c:v>3030</c:v>
                </c:pt>
                <c:pt idx="3366">
                  <c:v>3105</c:v>
                </c:pt>
                <c:pt idx="3367">
                  <c:v>3060</c:v>
                </c:pt>
                <c:pt idx="3368">
                  <c:v>3045</c:v>
                </c:pt>
                <c:pt idx="3369">
                  <c:v>3075</c:v>
                </c:pt>
                <c:pt idx="3370">
                  <c:v>3045</c:v>
                </c:pt>
                <c:pt idx="3371">
                  <c:v>3075</c:v>
                </c:pt>
                <c:pt idx="3372">
                  <c:v>3090</c:v>
                </c:pt>
                <c:pt idx="3373">
                  <c:v>3090</c:v>
                </c:pt>
                <c:pt idx="3374">
                  <c:v>3030</c:v>
                </c:pt>
                <c:pt idx="3375">
                  <c:v>3060</c:v>
                </c:pt>
                <c:pt idx="3376">
                  <c:v>3090</c:v>
                </c:pt>
                <c:pt idx="3377">
                  <c:v>3075</c:v>
                </c:pt>
                <c:pt idx="3378">
                  <c:v>3075</c:v>
                </c:pt>
                <c:pt idx="3379">
                  <c:v>3060</c:v>
                </c:pt>
                <c:pt idx="3380">
                  <c:v>3075</c:v>
                </c:pt>
                <c:pt idx="3381">
                  <c:v>3060</c:v>
                </c:pt>
                <c:pt idx="3382">
                  <c:v>3030</c:v>
                </c:pt>
                <c:pt idx="3383">
                  <c:v>3030</c:v>
                </c:pt>
                <c:pt idx="3384">
                  <c:v>3015</c:v>
                </c:pt>
                <c:pt idx="3385">
                  <c:v>3015</c:v>
                </c:pt>
                <c:pt idx="3386">
                  <c:v>3060</c:v>
                </c:pt>
                <c:pt idx="3387">
                  <c:v>3045</c:v>
                </c:pt>
                <c:pt idx="3388">
                  <c:v>3030</c:v>
                </c:pt>
                <c:pt idx="3389">
                  <c:v>3045</c:v>
                </c:pt>
                <c:pt idx="3390">
                  <c:v>3075</c:v>
                </c:pt>
                <c:pt idx="3391">
                  <c:v>3045</c:v>
                </c:pt>
                <c:pt idx="3392">
                  <c:v>3045</c:v>
                </c:pt>
                <c:pt idx="3393">
                  <c:v>3045</c:v>
                </c:pt>
                <c:pt idx="3394">
                  <c:v>3090</c:v>
                </c:pt>
                <c:pt idx="3395">
                  <c:v>3090</c:v>
                </c:pt>
                <c:pt idx="3396">
                  <c:v>3060</c:v>
                </c:pt>
                <c:pt idx="3397">
                  <c:v>3045</c:v>
                </c:pt>
                <c:pt idx="3398">
                  <c:v>3030</c:v>
                </c:pt>
                <c:pt idx="3399">
                  <c:v>3060</c:v>
                </c:pt>
                <c:pt idx="3400">
                  <c:v>3090</c:v>
                </c:pt>
                <c:pt idx="3401">
                  <c:v>3060</c:v>
                </c:pt>
                <c:pt idx="3402">
                  <c:v>3030</c:v>
                </c:pt>
                <c:pt idx="3403">
                  <c:v>3060</c:v>
                </c:pt>
                <c:pt idx="3404">
                  <c:v>3090</c:v>
                </c:pt>
                <c:pt idx="3405">
                  <c:v>3030</c:v>
                </c:pt>
                <c:pt idx="3406">
                  <c:v>3045</c:v>
                </c:pt>
                <c:pt idx="3407">
                  <c:v>3060</c:v>
                </c:pt>
                <c:pt idx="3408">
                  <c:v>3060</c:v>
                </c:pt>
                <c:pt idx="3409">
                  <c:v>3090</c:v>
                </c:pt>
                <c:pt idx="3410">
                  <c:v>3060</c:v>
                </c:pt>
                <c:pt idx="3411">
                  <c:v>3060</c:v>
                </c:pt>
                <c:pt idx="3412">
                  <c:v>3015</c:v>
                </c:pt>
                <c:pt idx="3413">
                  <c:v>3090</c:v>
                </c:pt>
                <c:pt idx="3414">
                  <c:v>3075</c:v>
                </c:pt>
                <c:pt idx="3415">
                  <c:v>3060</c:v>
                </c:pt>
                <c:pt idx="3416">
                  <c:v>3045</c:v>
                </c:pt>
                <c:pt idx="3417">
                  <c:v>3105</c:v>
                </c:pt>
                <c:pt idx="3418">
                  <c:v>3015</c:v>
                </c:pt>
                <c:pt idx="3419">
                  <c:v>3060</c:v>
                </c:pt>
                <c:pt idx="3420">
                  <c:v>3090</c:v>
                </c:pt>
                <c:pt idx="3421">
                  <c:v>3030</c:v>
                </c:pt>
                <c:pt idx="3422">
                  <c:v>3000</c:v>
                </c:pt>
                <c:pt idx="3423">
                  <c:v>3015</c:v>
                </c:pt>
                <c:pt idx="3424">
                  <c:v>3060</c:v>
                </c:pt>
                <c:pt idx="3425">
                  <c:v>3045</c:v>
                </c:pt>
                <c:pt idx="3426">
                  <c:v>3015</c:v>
                </c:pt>
                <c:pt idx="3427">
                  <c:v>3015</c:v>
                </c:pt>
                <c:pt idx="3428">
                  <c:v>3060</c:v>
                </c:pt>
                <c:pt idx="3429">
                  <c:v>3000</c:v>
                </c:pt>
                <c:pt idx="3430">
                  <c:v>3015</c:v>
                </c:pt>
                <c:pt idx="3431">
                  <c:v>3030</c:v>
                </c:pt>
                <c:pt idx="3432">
                  <c:v>3045</c:v>
                </c:pt>
                <c:pt idx="3433">
                  <c:v>3060</c:v>
                </c:pt>
                <c:pt idx="3434">
                  <c:v>3045</c:v>
                </c:pt>
                <c:pt idx="3435">
                  <c:v>3045</c:v>
                </c:pt>
                <c:pt idx="3436">
                  <c:v>3045</c:v>
                </c:pt>
                <c:pt idx="3437">
                  <c:v>3030</c:v>
                </c:pt>
                <c:pt idx="3438">
                  <c:v>3060</c:v>
                </c:pt>
                <c:pt idx="3439">
                  <c:v>3030</c:v>
                </c:pt>
                <c:pt idx="3440">
                  <c:v>3030</c:v>
                </c:pt>
                <c:pt idx="3441">
                  <c:v>3060</c:v>
                </c:pt>
                <c:pt idx="3442">
                  <c:v>3060</c:v>
                </c:pt>
                <c:pt idx="3443">
                  <c:v>3075</c:v>
                </c:pt>
                <c:pt idx="3444">
                  <c:v>3045</c:v>
                </c:pt>
                <c:pt idx="3445">
                  <c:v>3030</c:v>
                </c:pt>
                <c:pt idx="3446">
                  <c:v>3015</c:v>
                </c:pt>
                <c:pt idx="3447">
                  <c:v>3045</c:v>
                </c:pt>
                <c:pt idx="3448">
                  <c:v>3045</c:v>
                </c:pt>
                <c:pt idx="3449">
                  <c:v>3015</c:v>
                </c:pt>
                <c:pt idx="3450">
                  <c:v>3015</c:v>
                </c:pt>
                <c:pt idx="3451">
                  <c:v>3015</c:v>
                </c:pt>
                <c:pt idx="3452">
                  <c:v>3075</c:v>
                </c:pt>
                <c:pt idx="3453">
                  <c:v>3045</c:v>
                </c:pt>
                <c:pt idx="3454">
                  <c:v>3030</c:v>
                </c:pt>
                <c:pt idx="3455">
                  <c:v>3045</c:v>
                </c:pt>
                <c:pt idx="3456">
                  <c:v>3060</c:v>
                </c:pt>
                <c:pt idx="3457">
                  <c:v>3045</c:v>
                </c:pt>
                <c:pt idx="3458">
                  <c:v>3045</c:v>
                </c:pt>
                <c:pt idx="3459">
                  <c:v>3090</c:v>
                </c:pt>
                <c:pt idx="3460">
                  <c:v>3075</c:v>
                </c:pt>
                <c:pt idx="3461">
                  <c:v>3030</c:v>
                </c:pt>
                <c:pt idx="3462">
                  <c:v>3075</c:v>
                </c:pt>
                <c:pt idx="3463">
                  <c:v>3060</c:v>
                </c:pt>
                <c:pt idx="3464">
                  <c:v>3090</c:v>
                </c:pt>
                <c:pt idx="3465">
                  <c:v>3105</c:v>
                </c:pt>
                <c:pt idx="3466">
                  <c:v>3075</c:v>
                </c:pt>
                <c:pt idx="3467">
                  <c:v>3060</c:v>
                </c:pt>
                <c:pt idx="3468">
                  <c:v>3045</c:v>
                </c:pt>
                <c:pt idx="3469">
                  <c:v>3030</c:v>
                </c:pt>
                <c:pt idx="3470">
                  <c:v>3060</c:v>
                </c:pt>
                <c:pt idx="3471">
                  <c:v>3030</c:v>
                </c:pt>
                <c:pt idx="3472">
                  <c:v>3060</c:v>
                </c:pt>
                <c:pt idx="3473">
                  <c:v>3045</c:v>
                </c:pt>
                <c:pt idx="3474">
                  <c:v>3060</c:v>
                </c:pt>
                <c:pt idx="3475">
                  <c:v>3060</c:v>
                </c:pt>
                <c:pt idx="3476">
                  <c:v>3075</c:v>
                </c:pt>
                <c:pt idx="3477">
                  <c:v>3045</c:v>
                </c:pt>
                <c:pt idx="3478">
                  <c:v>3120</c:v>
                </c:pt>
                <c:pt idx="3479">
                  <c:v>3045</c:v>
                </c:pt>
                <c:pt idx="3480">
                  <c:v>3060</c:v>
                </c:pt>
                <c:pt idx="3481">
                  <c:v>3045</c:v>
                </c:pt>
                <c:pt idx="3482">
                  <c:v>3045</c:v>
                </c:pt>
                <c:pt idx="3483">
                  <c:v>3075</c:v>
                </c:pt>
                <c:pt idx="3484">
                  <c:v>3060</c:v>
                </c:pt>
                <c:pt idx="3485">
                  <c:v>3045</c:v>
                </c:pt>
                <c:pt idx="3486">
                  <c:v>3075</c:v>
                </c:pt>
                <c:pt idx="3487">
                  <c:v>3075</c:v>
                </c:pt>
                <c:pt idx="3488">
                  <c:v>3090</c:v>
                </c:pt>
                <c:pt idx="3489">
                  <c:v>3060</c:v>
                </c:pt>
                <c:pt idx="3490">
                  <c:v>3075</c:v>
                </c:pt>
                <c:pt idx="3491">
                  <c:v>3075</c:v>
                </c:pt>
                <c:pt idx="3492">
                  <c:v>3060</c:v>
                </c:pt>
                <c:pt idx="3493">
                  <c:v>3105</c:v>
                </c:pt>
                <c:pt idx="3494">
                  <c:v>3045</c:v>
                </c:pt>
                <c:pt idx="3495">
                  <c:v>3015</c:v>
                </c:pt>
                <c:pt idx="3496">
                  <c:v>3030</c:v>
                </c:pt>
                <c:pt idx="3497">
                  <c:v>3060</c:v>
                </c:pt>
                <c:pt idx="3498">
                  <c:v>3030</c:v>
                </c:pt>
                <c:pt idx="3499">
                  <c:v>3015</c:v>
                </c:pt>
                <c:pt idx="3500">
                  <c:v>3060</c:v>
                </c:pt>
                <c:pt idx="3501">
                  <c:v>3075</c:v>
                </c:pt>
                <c:pt idx="3502">
                  <c:v>3045</c:v>
                </c:pt>
                <c:pt idx="3503">
                  <c:v>3060</c:v>
                </c:pt>
                <c:pt idx="3504">
                  <c:v>3045</c:v>
                </c:pt>
                <c:pt idx="3505">
                  <c:v>3015</c:v>
                </c:pt>
                <c:pt idx="3506">
                  <c:v>3030</c:v>
                </c:pt>
                <c:pt idx="3507">
                  <c:v>3105</c:v>
                </c:pt>
                <c:pt idx="3508">
                  <c:v>3075</c:v>
                </c:pt>
                <c:pt idx="3509">
                  <c:v>3030</c:v>
                </c:pt>
                <c:pt idx="3510">
                  <c:v>3045</c:v>
                </c:pt>
                <c:pt idx="3511">
                  <c:v>3015</c:v>
                </c:pt>
                <c:pt idx="3512">
                  <c:v>3030</c:v>
                </c:pt>
                <c:pt idx="3513">
                  <c:v>3045</c:v>
                </c:pt>
                <c:pt idx="3514">
                  <c:v>3060</c:v>
                </c:pt>
                <c:pt idx="3515">
                  <c:v>3090</c:v>
                </c:pt>
                <c:pt idx="3516">
                  <c:v>3075</c:v>
                </c:pt>
                <c:pt idx="3517">
                  <c:v>3075</c:v>
                </c:pt>
                <c:pt idx="3518">
                  <c:v>3045</c:v>
                </c:pt>
                <c:pt idx="3519">
                  <c:v>3060</c:v>
                </c:pt>
                <c:pt idx="3520">
                  <c:v>3045</c:v>
                </c:pt>
                <c:pt idx="3521">
                  <c:v>3090</c:v>
                </c:pt>
                <c:pt idx="3522">
                  <c:v>3045</c:v>
                </c:pt>
                <c:pt idx="3523">
                  <c:v>3030</c:v>
                </c:pt>
                <c:pt idx="3524">
                  <c:v>3030</c:v>
                </c:pt>
                <c:pt idx="3525">
                  <c:v>3060</c:v>
                </c:pt>
                <c:pt idx="3526">
                  <c:v>3045</c:v>
                </c:pt>
                <c:pt idx="3527">
                  <c:v>3015</c:v>
                </c:pt>
                <c:pt idx="3528">
                  <c:v>3090</c:v>
                </c:pt>
                <c:pt idx="3529">
                  <c:v>3060</c:v>
                </c:pt>
                <c:pt idx="3530">
                  <c:v>3030</c:v>
                </c:pt>
                <c:pt idx="3531">
                  <c:v>3060</c:v>
                </c:pt>
                <c:pt idx="3532">
                  <c:v>3015</c:v>
                </c:pt>
                <c:pt idx="3533">
                  <c:v>3060</c:v>
                </c:pt>
                <c:pt idx="3534">
                  <c:v>3045</c:v>
                </c:pt>
                <c:pt idx="3535">
                  <c:v>3030</c:v>
                </c:pt>
                <c:pt idx="3536">
                  <c:v>3090</c:v>
                </c:pt>
                <c:pt idx="3537">
                  <c:v>3030</c:v>
                </c:pt>
                <c:pt idx="3538">
                  <c:v>3030</c:v>
                </c:pt>
                <c:pt idx="3539">
                  <c:v>3015</c:v>
                </c:pt>
                <c:pt idx="3540">
                  <c:v>3075</c:v>
                </c:pt>
                <c:pt idx="3541">
                  <c:v>3105</c:v>
                </c:pt>
                <c:pt idx="3542">
                  <c:v>3075</c:v>
                </c:pt>
                <c:pt idx="3543">
                  <c:v>3105</c:v>
                </c:pt>
                <c:pt idx="3544">
                  <c:v>3060</c:v>
                </c:pt>
                <c:pt idx="3545">
                  <c:v>3060</c:v>
                </c:pt>
                <c:pt idx="3546">
                  <c:v>3105</c:v>
                </c:pt>
                <c:pt idx="3547">
                  <c:v>3090</c:v>
                </c:pt>
                <c:pt idx="3548">
                  <c:v>3090</c:v>
                </c:pt>
                <c:pt idx="3549">
                  <c:v>3075</c:v>
                </c:pt>
                <c:pt idx="3550">
                  <c:v>3060</c:v>
                </c:pt>
                <c:pt idx="3551">
                  <c:v>3045</c:v>
                </c:pt>
                <c:pt idx="3552">
                  <c:v>3075</c:v>
                </c:pt>
                <c:pt idx="3553">
                  <c:v>3060</c:v>
                </c:pt>
                <c:pt idx="3554">
                  <c:v>3075</c:v>
                </c:pt>
                <c:pt idx="3555">
                  <c:v>3060</c:v>
                </c:pt>
                <c:pt idx="3556">
                  <c:v>3060</c:v>
                </c:pt>
                <c:pt idx="3557">
                  <c:v>3075</c:v>
                </c:pt>
                <c:pt idx="3558">
                  <c:v>3075</c:v>
                </c:pt>
                <c:pt idx="3559">
                  <c:v>3105</c:v>
                </c:pt>
                <c:pt idx="3560">
                  <c:v>3060</c:v>
                </c:pt>
                <c:pt idx="3561">
                  <c:v>3045</c:v>
                </c:pt>
                <c:pt idx="3562">
                  <c:v>3075</c:v>
                </c:pt>
                <c:pt idx="3563">
                  <c:v>3075</c:v>
                </c:pt>
                <c:pt idx="3564">
                  <c:v>3060</c:v>
                </c:pt>
                <c:pt idx="3565">
                  <c:v>3045</c:v>
                </c:pt>
                <c:pt idx="3566">
                  <c:v>3060</c:v>
                </c:pt>
                <c:pt idx="3567">
                  <c:v>3060</c:v>
                </c:pt>
                <c:pt idx="3568">
                  <c:v>3075</c:v>
                </c:pt>
                <c:pt idx="3569">
                  <c:v>3060</c:v>
                </c:pt>
                <c:pt idx="3570">
                  <c:v>3090</c:v>
                </c:pt>
                <c:pt idx="3571">
                  <c:v>3090</c:v>
                </c:pt>
                <c:pt idx="3572">
                  <c:v>3075</c:v>
                </c:pt>
                <c:pt idx="3573">
                  <c:v>3090</c:v>
                </c:pt>
                <c:pt idx="3574">
                  <c:v>3060</c:v>
                </c:pt>
                <c:pt idx="3575">
                  <c:v>3135</c:v>
                </c:pt>
                <c:pt idx="3576">
                  <c:v>3075</c:v>
                </c:pt>
                <c:pt idx="3577">
                  <c:v>3060</c:v>
                </c:pt>
                <c:pt idx="3578">
                  <c:v>3075</c:v>
                </c:pt>
                <c:pt idx="3579">
                  <c:v>3120</c:v>
                </c:pt>
                <c:pt idx="3580">
                  <c:v>3120</c:v>
                </c:pt>
                <c:pt idx="3581">
                  <c:v>3120</c:v>
                </c:pt>
                <c:pt idx="3582">
                  <c:v>3165</c:v>
                </c:pt>
                <c:pt idx="3583">
                  <c:v>3135</c:v>
                </c:pt>
                <c:pt idx="3584">
                  <c:v>3150</c:v>
                </c:pt>
                <c:pt idx="3585">
                  <c:v>3180</c:v>
                </c:pt>
                <c:pt idx="3586">
                  <c:v>3120</c:v>
                </c:pt>
                <c:pt idx="3587">
                  <c:v>3165</c:v>
                </c:pt>
                <c:pt idx="3588">
                  <c:v>3255</c:v>
                </c:pt>
                <c:pt idx="3589">
                  <c:v>3315</c:v>
                </c:pt>
                <c:pt idx="3590">
                  <c:v>3465</c:v>
                </c:pt>
                <c:pt idx="3591">
                  <c:v>3330</c:v>
                </c:pt>
                <c:pt idx="3592">
                  <c:v>3480</c:v>
                </c:pt>
                <c:pt idx="3593">
                  <c:v>3375</c:v>
                </c:pt>
                <c:pt idx="3594">
                  <c:v>3480</c:v>
                </c:pt>
                <c:pt idx="3595">
                  <c:v>3495</c:v>
                </c:pt>
                <c:pt idx="3596">
                  <c:v>3660</c:v>
                </c:pt>
                <c:pt idx="3597">
                  <c:v>3510</c:v>
                </c:pt>
                <c:pt idx="3598">
                  <c:v>3570</c:v>
                </c:pt>
                <c:pt idx="3599">
                  <c:v>3795</c:v>
                </c:pt>
                <c:pt idx="3600">
                  <c:v>3765</c:v>
                </c:pt>
                <c:pt idx="3601">
                  <c:v>3765</c:v>
                </c:pt>
                <c:pt idx="3602">
                  <c:v>3705</c:v>
                </c:pt>
                <c:pt idx="3603">
                  <c:v>3645</c:v>
                </c:pt>
                <c:pt idx="3604">
                  <c:v>3720</c:v>
                </c:pt>
                <c:pt idx="3605">
                  <c:v>3690</c:v>
                </c:pt>
                <c:pt idx="3606">
                  <c:v>3600</c:v>
                </c:pt>
                <c:pt idx="3607">
                  <c:v>3645</c:v>
                </c:pt>
                <c:pt idx="3608">
                  <c:v>3645</c:v>
                </c:pt>
                <c:pt idx="3609">
                  <c:v>3600</c:v>
                </c:pt>
                <c:pt idx="3610">
                  <c:v>3540</c:v>
                </c:pt>
                <c:pt idx="3611">
                  <c:v>3585</c:v>
                </c:pt>
                <c:pt idx="3612">
                  <c:v>3480</c:v>
                </c:pt>
                <c:pt idx="3613">
                  <c:v>3465</c:v>
                </c:pt>
                <c:pt idx="3614">
                  <c:v>3465</c:v>
                </c:pt>
                <c:pt idx="3615">
                  <c:v>3420</c:v>
                </c:pt>
                <c:pt idx="3616">
                  <c:v>3390</c:v>
                </c:pt>
                <c:pt idx="3617">
                  <c:v>3300</c:v>
                </c:pt>
                <c:pt idx="3618">
                  <c:v>3270</c:v>
                </c:pt>
                <c:pt idx="3619">
                  <c:v>3210</c:v>
                </c:pt>
                <c:pt idx="3620">
                  <c:v>3180</c:v>
                </c:pt>
                <c:pt idx="3621">
                  <c:v>3240</c:v>
                </c:pt>
                <c:pt idx="3622">
                  <c:v>3195</c:v>
                </c:pt>
                <c:pt idx="3623">
                  <c:v>3150</c:v>
                </c:pt>
                <c:pt idx="3624">
                  <c:v>3150</c:v>
                </c:pt>
                <c:pt idx="3625">
                  <c:v>3090</c:v>
                </c:pt>
                <c:pt idx="3626">
                  <c:v>3105</c:v>
                </c:pt>
                <c:pt idx="3627">
                  <c:v>3105</c:v>
                </c:pt>
                <c:pt idx="3628">
                  <c:v>3150</c:v>
                </c:pt>
                <c:pt idx="3629">
                  <c:v>3120</c:v>
                </c:pt>
                <c:pt idx="3630">
                  <c:v>3075</c:v>
                </c:pt>
                <c:pt idx="3631">
                  <c:v>3075</c:v>
                </c:pt>
                <c:pt idx="3632">
                  <c:v>3150</c:v>
                </c:pt>
                <c:pt idx="3633">
                  <c:v>3090</c:v>
                </c:pt>
                <c:pt idx="3634">
                  <c:v>3060</c:v>
                </c:pt>
                <c:pt idx="3635">
                  <c:v>3060</c:v>
                </c:pt>
                <c:pt idx="3636">
                  <c:v>3060</c:v>
                </c:pt>
                <c:pt idx="3637">
                  <c:v>3105</c:v>
                </c:pt>
                <c:pt idx="3638">
                  <c:v>3075</c:v>
                </c:pt>
                <c:pt idx="3639">
                  <c:v>3075</c:v>
                </c:pt>
                <c:pt idx="3640">
                  <c:v>3120</c:v>
                </c:pt>
                <c:pt idx="3641">
                  <c:v>3090</c:v>
                </c:pt>
                <c:pt idx="3642">
                  <c:v>3045</c:v>
                </c:pt>
                <c:pt idx="3643">
                  <c:v>3165</c:v>
                </c:pt>
                <c:pt idx="3644">
                  <c:v>3045</c:v>
                </c:pt>
                <c:pt idx="3645">
                  <c:v>3060</c:v>
                </c:pt>
                <c:pt idx="3646">
                  <c:v>3045</c:v>
                </c:pt>
                <c:pt idx="3647">
                  <c:v>3120</c:v>
                </c:pt>
                <c:pt idx="3648">
                  <c:v>3030</c:v>
                </c:pt>
                <c:pt idx="3649">
                  <c:v>3030</c:v>
                </c:pt>
                <c:pt idx="3650">
                  <c:v>3075</c:v>
                </c:pt>
                <c:pt idx="3651">
                  <c:v>3090</c:v>
                </c:pt>
                <c:pt idx="3652">
                  <c:v>3105</c:v>
                </c:pt>
                <c:pt idx="3653">
                  <c:v>3045</c:v>
                </c:pt>
                <c:pt idx="3654">
                  <c:v>3060</c:v>
                </c:pt>
                <c:pt idx="3655">
                  <c:v>3060</c:v>
                </c:pt>
                <c:pt idx="3656">
                  <c:v>3075</c:v>
                </c:pt>
                <c:pt idx="3657">
                  <c:v>3060</c:v>
                </c:pt>
                <c:pt idx="3658">
                  <c:v>3090</c:v>
                </c:pt>
                <c:pt idx="3659">
                  <c:v>3060</c:v>
                </c:pt>
                <c:pt idx="3660">
                  <c:v>3060</c:v>
                </c:pt>
                <c:pt idx="3661">
                  <c:v>3045</c:v>
                </c:pt>
                <c:pt idx="3662">
                  <c:v>3030</c:v>
                </c:pt>
                <c:pt idx="3663">
                  <c:v>3060</c:v>
                </c:pt>
                <c:pt idx="3664">
                  <c:v>3105</c:v>
                </c:pt>
                <c:pt idx="3665">
                  <c:v>3105</c:v>
                </c:pt>
                <c:pt idx="3666">
                  <c:v>3105</c:v>
                </c:pt>
                <c:pt idx="3667">
                  <c:v>3090</c:v>
                </c:pt>
                <c:pt idx="3668">
                  <c:v>3090</c:v>
                </c:pt>
                <c:pt idx="3669">
                  <c:v>3075</c:v>
                </c:pt>
                <c:pt idx="3670">
                  <c:v>3105</c:v>
                </c:pt>
                <c:pt idx="3671">
                  <c:v>3090</c:v>
                </c:pt>
                <c:pt idx="3672">
                  <c:v>3075</c:v>
                </c:pt>
                <c:pt idx="3673">
                  <c:v>3090</c:v>
                </c:pt>
                <c:pt idx="3674">
                  <c:v>3120</c:v>
                </c:pt>
                <c:pt idx="3675">
                  <c:v>3180</c:v>
                </c:pt>
                <c:pt idx="3676">
                  <c:v>3150</c:v>
                </c:pt>
                <c:pt idx="3677">
                  <c:v>3165</c:v>
                </c:pt>
                <c:pt idx="3678">
                  <c:v>3120</c:v>
                </c:pt>
                <c:pt idx="3679">
                  <c:v>3135</c:v>
                </c:pt>
                <c:pt idx="3680">
                  <c:v>3105</c:v>
                </c:pt>
                <c:pt idx="3681">
                  <c:v>3090</c:v>
                </c:pt>
                <c:pt idx="3682">
                  <c:v>3105</c:v>
                </c:pt>
                <c:pt idx="3683">
                  <c:v>3090</c:v>
                </c:pt>
                <c:pt idx="3684">
                  <c:v>3105</c:v>
                </c:pt>
                <c:pt idx="3685">
                  <c:v>3075</c:v>
                </c:pt>
                <c:pt idx="3686">
                  <c:v>3090</c:v>
                </c:pt>
                <c:pt idx="3687">
                  <c:v>3120</c:v>
                </c:pt>
                <c:pt idx="3688">
                  <c:v>3120</c:v>
                </c:pt>
                <c:pt idx="3689">
                  <c:v>3135</c:v>
                </c:pt>
                <c:pt idx="3690">
                  <c:v>3075</c:v>
                </c:pt>
                <c:pt idx="3691">
                  <c:v>3090</c:v>
                </c:pt>
                <c:pt idx="3692">
                  <c:v>3120</c:v>
                </c:pt>
                <c:pt idx="3693">
                  <c:v>3075</c:v>
                </c:pt>
                <c:pt idx="3694">
                  <c:v>3030</c:v>
                </c:pt>
                <c:pt idx="3695">
                  <c:v>3060</c:v>
                </c:pt>
                <c:pt idx="3696">
                  <c:v>3120</c:v>
                </c:pt>
                <c:pt idx="3697">
                  <c:v>3075</c:v>
                </c:pt>
                <c:pt idx="3698">
                  <c:v>3030</c:v>
                </c:pt>
                <c:pt idx="3699">
                  <c:v>3045</c:v>
                </c:pt>
                <c:pt idx="3700">
                  <c:v>3030</c:v>
                </c:pt>
                <c:pt idx="3701">
                  <c:v>3045</c:v>
                </c:pt>
                <c:pt idx="3702">
                  <c:v>3060</c:v>
                </c:pt>
                <c:pt idx="3703">
                  <c:v>3090</c:v>
                </c:pt>
                <c:pt idx="3704">
                  <c:v>3120</c:v>
                </c:pt>
                <c:pt idx="3705">
                  <c:v>3045</c:v>
                </c:pt>
                <c:pt idx="3706">
                  <c:v>3060</c:v>
                </c:pt>
                <c:pt idx="3707">
                  <c:v>3105</c:v>
                </c:pt>
                <c:pt idx="3708">
                  <c:v>3090</c:v>
                </c:pt>
                <c:pt idx="3709">
                  <c:v>3075</c:v>
                </c:pt>
                <c:pt idx="3710">
                  <c:v>3060</c:v>
                </c:pt>
                <c:pt idx="3711">
                  <c:v>3075</c:v>
                </c:pt>
                <c:pt idx="3712">
                  <c:v>3075</c:v>
                </c:pt>
                <c:pt idx="3713">
                  <c:v>3105</c:v>
                </c:pt>
                <c:pt idx="3714">
                  <c:v>3075</c:v>
                </c:pt>
                <c:pt idx="3715">
                  <c:v>3105</c:v>
                </c:pt>
                <c:pt idx="3716">
                  <c:v>3090</c:v>
                </c:pt>
                <c:pt idx="3717">
                  <c:v>3060</c:v>
                </c:pt>
                <c:pt idx="3718">
                  <c:v>3075</c:v>
                </c:pt>
                <c:pt idx="3719">
                  <c:v>3120</c:v>
                </c:pt>
                <c:pt idx="3720">
                  <c:v>3165</c:v>
                </c:pt>
                <c:pt idx="3721">
                  <c:v>3120</c:v>
                </c:pt>
                <c:pt idx="3722">
                  <c:v>3120</c:v>
                </c:pt>
                <c:pt idx="3723">
                  <c:v>3105</c:v>
                </c:pt>
                <c:pt idx="3724">
                  <c:v>3090</c:v>
                </c:pt>
                <c:pt idx="3725">
                  <c:v>3150</c:v>
                </c:pt>
                <c:pt idx="3726">
                  <c:v>3120</c:v>
                </c:pt>
                <c:pt idx="3727">
                  <c:v>3090</c:v>
                </c:pt>
                <c:pt idx="3728">
                  <c:v>3105</c:v>
                </c:pt>
                <c:pt idx="3729">
                  <c:v>3090</c:v>
                </c:pt>
                <c:pt idx="3730">
                  <c:v>3090</c:v>
                </c:pt>
                <c:pt idx="3731">
                  <c:v>3120</c:v>
                </c:pt>
                <c:pt idx="3732">
                  <c:v>3090</c:v>
                </c:pt>
                <c:pt idx="3733">
                  <c:v>3060</c:v>
                </c:pt>
                <c:pt idx="3734">
                  <c:v>3060</c:v>
                </c:pt>
                <c:pt idx="3735">
                  <c:v>3075</c:v>
                </c:pt>
                <c:pt idx="3736">
                  <c:v>3060</c:v>
                </c:pt>
                <c:pt idx="3737">
                  <c:v>3075</c:v>
                </c:pt>
                <c:pt idx="3738">
                  <c:v>3060</c:v>
                </c:pt>
                <c:pt idx="3739">
                  <c:v>3045</c:v>
                </c:pt>
                <c:pt idx="3740">
                  <c:v>3030</c:v>
                </c:pt>
                <c:pt idx="3741">
                  <c:v>3060</c:v>
                </c:pt>
                <c:pt idx="3742">
                  <c:v>3060</c:v>
                </c:pt>
                <c:pt idx="3743">
                  <c:v>3060</c:v>
                </c:pt>
                <c:pt idx="3744">
                  <c:v>3015</c:v>
                </c:pt>
                <c:pt idx="3745">
                  <c:v>3030</c:v>
                </c:pt>
                <c:pt idx="3746">
                  <c:v>3060</c:v>
                </c:pt>
                <c:pt idx="3747">
                  <c:v>3045</c:v>
                </c:pt>
                <c:pt idx="3748">
                  <c:v>3060</c:v>
                </c:pt>
                <c:pt idx="3749">
                  <c:v>3120</c:v>
                </c:pt>
                <c:pt idx="3750">
                  <c:v>3075</c:v>
                </c:pt>
                <c:pt idx="3751">
                  <c:v>3030</c:v>
                </c:pt>
                <c:pt idx="3752">
                  <c:v>3060</c:v>
                </c:pt>
                <c:pt idx="3753">
                  <c:v>3075</c:v>
                </c:pt>
                <c:pt idx="3754">
                  <c:v>3030</c:v>
                </c:pt>
                <c:pt idx="3755">
                  <c:v>3060</c:v>
                </c:pt>
                <c:pt idx="3756">
                  <c:v>3030</c:v>
                </c:pt>
                <c:pt idx="3757">
                  <c:v>3105</c:v>
                </c:pt>
                <c:pt idx="3758">
                  <c:v>3060</c:v>
                </c:pt>
                <c:pt idx="3759">
                  <c:v>3060</c:v>
                </c:pt>
                <c:pt idx="3760">
                  <c:v>3105</c:v>
                </c:pt>
                <c:pt idx="3761">
                  <c:v>3030</c:v>
                </c:pt>
                <c:pt idx="3762">
                  <c:v>3060</c:v>
                </c:pt>
                <c:pt idx="3763">
                  <c:v>3075</c:v>
                </c:pt>
                <c:pt idx="3764">
                  <c:v>3045</c:v>
                </c:pt>
                <c:pt idx="3765">
                  <c:v>3075</c:v>
                </c:pt>
                <c:pt idx="3766">
                  <c:v>3075</c:v>
                </c:pt>
                <c:pt idx="3767">
                  <c:v>3030</c:v>
                </c:pt>
                <c:pt idx="3768">
                  <c:v>3105</c:v>
                </c:pt>
                <c:pt idx="3769">
                  <c:v>3060</c:v>
                </c:pt>
                <c:pt idx="3770">
                  <c:v>3015</c:v>
                </c:pt>
                <c:pt idx="3771">
                  <c:v>3090</c:v>
                </c:pt>
                <c:pt idx="3772">
                  <c:v>3060</c:v>
                </c:pt>
                <c:pt idx="3773">
                  <c:v>3045</c:v>
                </c:pt>
                <c:pt idx="3774">
                  <c:v>3015</c:v>
                </c:pt>
                <c:pt idx="3775">
                  <c:v>3030</c:v>
                </c:pt>
                <c:pt idx="3776">
                  <c:v>3030</c:v>
                </c:pt>
                <c:pt idx="3777">
                  <c:v>3030</c:v>
                </c:pt>
                <c:pt idx="3778">
                  <c:v>3060</c:v>
                </c:pt>
                <c:pt idx="3779">
                  <c:v>3030</c:v>
                </c:pt>
                <c:pt idx="3780">
                  <c:v>3060</c:v>
                </c:pt>
                <c:pt idx="3781">
                  <c:v>3090</c:v>
                </c:pt>
                <c:pt idx="3782">
                  <c:v>3090</c:v>
                </c:pt>
                <c:pt idx="3783">
                  <c:v>3060</c:v>
                </c:pt>
                <c:pt idx="3784">
                  <c:v>3030</c:v>
                </c:pt>
                <c:pt idx="3785">
                  <c:v>3060</c:v>
                </c:pt>
                <c:pt idx="3786">
                  <c:v>3105</c:v>
                </c:pt>
                <c:pt idx="3787">
                  <c:v>3120</c:v>
                </c:pt>
                <c:pt idx="3788">
                  <c:v>3060</c:v>
                </c:pt>
                <c:pt idx="3789">
                  <c:v>3015</c:v>
                </c:pt>
                <c:pt idx="3790">
                  <c:v>3030</c:v>
                </c:pt>
                <c:pt idx="3791">
                  <c:v>3045</c:v>
                </c:pt>
                <c:pt idx="3792">
                  <c:v>3090</c:v>
                </c:pt>
                <c:pt idx="3793">
                  <c:v>3090</c:v>
                </c:pt>
                <c:pt idx="3794">
                  <c:v>3060</c:v>
                </c:pt>
                <c:pt idx="3795">
                  <c:v>3045</c:v>
                </c:pt>
                <c:pt idx="3796">
                  <c:v>3060</c:v>
                </c:pt>
                <c:pt idx="3797">
                  <c:v>3045</c:v>
                </c:pt>
                <c:pt idx="3798">
                  <c:v>3030</c:v>
                </c:pt>
                <c:pt idx="3799">
                  <c:v>3045</c:v>
                </c:pt>
                <c:pt idx="3800">
                  <c:v>3045</c:v>
                </c:pt>
                <c:pt idx="3801">
                  <c:v>3060</c:v>
                </c:pt>
                <c:pt idx="3802">
                  <c:v>3045</c:v>
                </c:pt>
                <c:pt idx="3803">
                  <c:v>3060</c:v>
                </c:pt>
                <c:pt idx="3804">
                  <c:v>3045</c:v>
                </c:pt>
                <c:pt idx="3805">
                  <c:v>3030</c:v>
                </c:pt>
                <c:pt idx="3806">
                  <c:v>3045</c:v>
                </c:pt>
                <c:pt idx="3807">
                  <c:v>3060</c:v>
                </c:pt>
                <c:pt idx="3808">
                  <c:v>3060</c:v>
                </c:pt>
                <c:pt idx="3809">
                  <c:v>3045</c:v>
                </c:pt>
                <c:pt idx="3810">
                  <c:v>3075</c:v>
                </c:pt>
                <c:pt idx="3811">
                  <c:v>3015</c:v>
                </c:pt>
                <c:pt idx="3812">
                  <c:v>3030</c:v>
                </c:pt>
                <c:pt idx="3813">
                  <c:v>3105</c:v>
                </c:pt>
                <c:pt idx="3814">
                  <c:v>3105</c:v>
                </c:pt>
                <c:pt idx="3815">
                  <c:v>3030</c:v>
                </c:pt>
                <c:pt idx="3816">
                  <c:v>3075</c:v>
                </c:pt>
                <c:pt idx="3817">
                  <c:v>3045</c:v>
                </c:pt>
                <c:pt idx="3818">
                  <c:v>3045</c:v>
                </c:pt>
                <c:pt idx="3819">
                  <c:v>3075</c:v>
                </c:pt>
                <c:pt idx="3820">
                  <c:v>3090</c:v>
                </c:pt>
                <c:pt idx="3821">
                  <c:v>3090</c:v>
                </c:pt>
                <c:pt idx="3822">
                  <c:v>3060</c:v>
                </c:pt>
                <c:pt idx="3823">
                  <c:v>3030</c:v>
                </c:pt>
                <c:pt idx="3824">
                  <c:v>3045</c:v>
                </c:pt>
                <c:pt idx="3825">
                  <c:v>3105</c:v>
                </c:pt>
                <c:pt idx="3826">
                  <c:v>3045</c:v>
                </c:pt>
                <c:pt idx="3827">
                  <c:v>3090</c:v>
                </c:pt>
                <c:pt idx="3828">
                  <c:v>3060</c:v>
                </c:pt>
                <c:pt idx="3829">
                  <c:v>3015</c:v>
                </c:pt>
                <c:pt idx="3830">
                  <c:v>3060</c:v>
                </c:pt>
                <c:pt idx="3831">
                  <c:v>3075</c:v>
                </c:pt>
                <c:pt idx="3832">
                  <c:v>3075</c:v>
                </c:pt>
                <c:pt idx="3833">
                  <c:v>3030</c:v>
                </c:pt>
                <c:pt idx="3834">
                  <c:v>3045</c:v>
                </c:pt>
                <c:pt idx="3835">
                  <c:v>3060</c:v>
                </c:pt>
                <c:pt idx="3836">
                  <c:v>3105</c:v>
                </c:pt>
                <c:pt idx="3837">
                  <c:v>3060</c:v>
                </c:pt>
                <c:pt idx="3838">
                  <c:v>3090</c:v>
                </c:pt>
                <c:pt idx="3839">
                  <c:v>3030</c:v>
                </c:pt>
                <c:pt idx="3840">
                  <c:v>3075</c:v>
                </c:pt>
                <c:pt idx="3841">
                  <c:v>3120</c:v>
                </c:pt>
                <c:pt idx="3842">
                  <c:v>3105</c:v>
                </c:pt>
                <c:pt idx="3843">
                  <c:v>3045</c:v>
                </c:pt>
                <c:pt idx="3844">
                  <c:v>3060</c:v>
                </c:pt>
                <c:pt idx="3845">
                  <c:v>3030</c:v>
                </c:pt>
                <c:pt idx="3846">
                  <c:v>3030</c:v>
                </c:pt>
                <c:pt idx="3847">
                  <c:v>3060</c:v>
                </c:pt>
                <c:pt idx="3848">
                  <c:v>3060</c:v>
                </c:pt>
                <c:pt idx="3849">
                  <c:v>3045</c:v>
                </c:pt>
                <c:pt idx="3850">
                  <c:v>3060</c:v>
                </c:pt>
                <c:pt idx="3851">
                  <c:v>3060</c:v>
                </c:pt>
                <c:pt idx="3852">
                  <c:v>3045</c:v>
                </c:pt>
                <c:pt idx="3853">
                  <c:v>3030</c:v>
                </c:pt>
                <c:pt idx="3854">
                  <c:v>3015</c:v>
                </c:pt>
                <c:pt idx="3855">
                  <c:v>3060</c:v>
                </c:pt>
                <c:pt idx="3856">
                  <c:v>3060</c:v>
                </c:pt>
                <c:pt idx="3857">
                  <c:v>3030</c:v>
                </c:pt>
                <c:pt idx="3858">
                  <c:v>3045</c:v>
                </c:pt>
                <c:pt idx="3859">
                  <c:v>3060</c:v>
                </c:pt>
                <c:pt idx="3860">
                  <c:v>3075</c:v>
                </c:pt>
                <c:pt idx="3861">
                  <c:v>3075</c:v>
                </c:pt>
                <c:pt idx="3862">
                  <c:v>3060</c:v>
                </c:pt>
                <c:pt idx="3863">
                  <c:v>3045</c:v>
                </c:pt>
                <c:pt idx="3864">
                  <c:v>3060</c:v>
                </c:pt>
                <c:pt idx="3865">
                  <c:v>3075</c:v>
                </c:pt>
                <c:pt idx="3866">
                  <c:v>3060</c:v>
                </c:pt>
                <c:pt idx="3867">
                  <c:v>3120</c:v>
                </c:pt>
                <c:pt idx="3868">
                  <c:v>3045</c:v>
                </c:pt>
                <c:pt idx="3869">
                  <c:v>3090</c:v>
                </c:pt>
                <c:pt idx="3870">
                  <c:v>3105</c:v>
                </c:pt>
                <c:pt idx="3871">
                  <c:v>3060</c:v>
                </c:pt>
                <c:pt idx="3872">
                  <c:v>3060</c:v>
                </c:pt>
                <c:pt idx="3873">
                  <c:v>3090</c:v>
                </c:pt>
                <c:pt idx="3874">
                  <c:v>3075</c:v>
                </c:pt>
                <c:pt idx="3875">
                  <c:v>3015</c:v>
                </c:pt>
                <c:pt idx="3876">
                  <c:v>3075</c:v>
                </c:pt>
                <c:pt idx="3877">
                  <c:v>3060</c:v>
                </c:pt>
                <c:pt idx="3878">
                  <c:v>3075</c:v>
                </c:pt>
                <c:pt idx="3879">
                  <c:v>3150</c:v>
                </c:pt>
                <c:pt idx="3880">
                  <c:v>3075</c:v>
                </c:pt>
                <c:pt idx="3881">
                  <c:v>3120</c:v>
                </c:pt>
                <c:pt idx="3882">
                  <c:v>3135</c:v>
                </c:pt>
                <c:pt idx="3883">
                  <c:v>3120</c:v>
                </c:pt>
                <c:pt idx="3884">
                  <c:v>3150</c:v>
                </c:pt>
                <c:pt idx="3885">
                  <c:v>3240</c:v>
                </c:pt>
                <c:pt idx="3886">
                  <c:v>3315</c:v>
                </c:pt>
                <c:pt idx="3887">
                  <c:v>3150</c:v>
                </c:pt>
                <c:pt idx="3888">
                  <c:v>3240</c:v>
                </c:pt>
                <c:pt idx="3889">
                  <c:v>3180</c:v>
                </c:pt>
                <c:pt idx="3890">
                  <c:v>3120</c:v>
                </c:pt>
                <c:pt idx="3891">
                  <c:v>3240</c:v>
                </c:pt>
                <c:pt idx="3892">
                  <c:v>3285</c:v>
                </c:pt>
                <c:pt idx="3893">
                  <c:v>3345</c:v>
                </c:pt>
                <c:pt idx="3894">
                  <c:v>3330</c:v>
                </c:pt>
                <c:pt idx="3895">
                  <c:v>3345</c:v>
                </c:pt>
                <c:pt idx="3896">
                  <c:v>3390</c:v>
                </c:pt>
                <c:pt idx="3897">
                  <c:v>3405</c:v>
                </c:pt>
                <c:pt idx="3898">
                  <c:v>3330</c:v>
                </c:pt>
                <c:pt idx="3899">
                  <c:v>3360</c:v>
                </c:pt>
                <c:pt idx="3900">
                  <c:v>3315</c:v>
                </c:pt>
                <c:pt idx="3901">
                  <c:v>3345</c:v>
                </c:pt>
                <c:pt idx="3902">
                  <c:v>3300</c:v>
                </c:pt>
                <c:pt idx="3903">
                  <c:v>3345</c:v>
                </c:pt>
                <c:pt idx="3904">
                  <c:v>3285</c:v>
                </c:pt>
                <c:pt idx="3905">
                  <c:v>3255</c:v>
                </c:pt>
                <c:pt idx="3906">
                  <c:v>3240</c:v>
                </c:pt>
                <c:pt idx="3907">
                  <c:v>3240</c:v>
                </c:pt>
                <c:pt idx="3908">
                  <c:v>3330</c:v>
                </c:pt>
                <c:pt idx="3909">
                  <c:v>3375</c:v>
                </c:pt>
                <c:pt idx="3910">
                  <c:v>3285</c:v>
                </c:pt>
                <c:pt idx="3911">
                  <c:v>3315</c:v>
                </c:pt>
                <c:pt idx="3912">
                  <c:v>3285</c:v>
                </c:pt>
                <c:pt idx="3913">
                  <c:v>3225</c:v>
                </c:pt>
                <c:pt idx="3914">
                  <c:v>3195</c:v>
                </c:pt>
                <c:pt idx="3915">
                  <c:v>3195</c:v>
                </c:pt>
                <c:pt idx="3916">
                  <c:v>3195</c:v>
                </c:pt>
                <c:pt idx="3917">
                  <c:v>3135</c:v>
                </c:pt>
                <c:pt idx="3918">
                  <c:v>3090</c:v>
                </c:pt>
                <c:pt idx="3919">
                  <c:v>3090</c:v>
                </c:pt>
                <c:pt idx="3920">
                  <c:v>3120</c:v>
                </c:pt>
                <c:pt idx="3921">
                  <c:v>3120</c:v>
                </c:pt>
                <c:pt idx="3922">
                  <c:v>3120</c:v>
                </c:pt>
                <c:pt idx="3923">
                  <c:v>3060</c:v>
                </c:pt>
                <c:pt idx="3924">
                  <c:v>3060</c:v>
                </c:pt>
                <c:pt idx="3925">
                  <c:v>3105</c:v>
                </c:pt>
                <c:pt idx="3926">
                  <c:v>3060</c:v>
                </c:pt>
                <c:pt idx="3927">
                  <c:v>3075</c:v>
                </c:pt>
                <c:pt idx="3928">
                  <c:v>3045</c:v>
                </c:pt>
                <c:pt idx="3929">
                  <c:v>3105</c:v>
                </c:pt>
                <c:pt idx="3930">
                  <c:v>3060</c:v>
                </c:pt>
                <c:pt idx="3931">
                  <c:v>3045</c:v>
                </c:pt>
                <c:pt idx="3932">
                  <c:v>3030</c:v>
                </c:pt>
                <c:pt idx="3933">
                  <c:v>3060</c:v>
                </c:pt>
                <c:pt idx="3934">
                  <c:v>3165</c:v>
                </c:pt>
                <c:pt idx="3935">
                  <c:v>3105</c:v>
                </c:pt>
                <c:pt idx="3936">
                  <c:v>3075</c:v>
                </c:pt>
                <c:pt idx="3937">
                  <c:v>3120</c:v>
                </c:pt>
                <c:pt idx="3938">
                  <c:v>3045</c:v>
                </c:pt>
                <c:pt idx="3939">
                  <c:v>3060</c:v>
                </c:pt>
                <c:pt idx="3940">
                  <c:v>3045</c:v>
                </c:pt>
                <c:pt idx="3941">
                  <c:v>3060</c:v>
                </c:pt>
                <c:pt idx="3942">
                  <c:v>3060</c:v>
                </c:pt>
                <c:pt idx="3943">
                  <c:v>3090</c:v>
                </c:pt>
                <c:pt idx="3944">
                  <c:v>3045</c:v>
                </c:pt>
                <c:pt idx="3945">
                  <c:v>3060</c:v>
                </c:pt>
                <c:pt idx="3946">
                  <c:v>3030</c:v>
                </c:pt>
                <c:pt idx="3947">
                  <c:v>3045</c:v>
                </c:pt>
                <c:pt idx="3948">
                  <c:v>3030</c:v>
                </c:pt>
                <c:pt idx="3949">
                  <c:v>3060</c:v>
                </c:pt>
                <c:pt idx="3950">
                  <c:v>3060</c:v>
                </c:pt>
                <c:pt idx="3951">
                  <c:v>3060</c:v>
                </c:pt>
                <c:pt idx="3952">
                  <c:v>3060</c:v>
                </c:pt>
                <c:pt idx="3953">
                  <c:v>3075</c:v>
                </c:pt>
                <c:pt idx="3954">
                  <c:v>3075</c:v>
                </c:pt>
                <c:pt idx="3955">
                  <c:v>3090</c:v>
                </c:pt>
                <c:pt idx="3956">
                  <c:v>3060</c:v>
                </c:pt>
                <c:pt idx="3957">
                  <c:v>3045</c:v>
                </c:pt>
                <c:pt idx="3958">
                  <c:v>3090</c:v>
                </c:pt>
                <c:pt idx="3959">
                  <c:v>3090</c:v>
                </c:pt>
                <c:pt idx="3960">
                  <c:v>3105</c:v>
                </c:pt>
                <c:pt idx="3961">
                  <c:v>3090</c:v>
                </c:pt>
                <c:pt idx="3962">
                  <c:v>3060</c:v>
                </c:pt>
                <c:pt idx="3963">
                  <c:v>3060</c:v>
                </c:pt>
                <c:pt idx="3964">
                  <c:v>3030</c:v>
                </c:pt>
                <c:pt idx="3965">
                  <c:v>3030</c:v>
                </c:pt>
                <c:pt idx="3966">
                  <c:v>3045</c:v>
                </c:pt>
                <c:pt idx="3967">
                  <c:v>3060</c:v>
                </c:pt>
                <c:pt idx="3968">
                  <c:v>3015</c:v>
                </c:pt>
                <c:pt idx="3969">
                  <c:v>3030</c:v>
                </c:pt>
                <c:pt idx="3970">
                  <c:v>3045</c:v>
                </c:pt>
                <c:pt idx="3971">
                  <c:v>3030</c:v>
                </c:pt>
                <c:pt idx="3972">
                  <c:v>3030</c:v>
                </c:pt>
                <c:pt idx="3973">
                  <c:v>3075</c:v>
                </c:pt>
                <c:pt idx="3974">
                  <c:v>3045</c:v>
                </c:pt>
                <c:pt idx="3975">
                  <c:v>3030</c:v>
                </c:pt>
                <c:pt idx="3976">
                  <c:v>3045</c:v>
                </c:pt>
                <c:pt idx="3977">
                  <c:v>3060</c:v>
                </c:pt>
                <c:pt idx="3978">
                  <c:v>3090</c:v>
                </c:pt>
                <c:pt idx="3979">
                  <c:v>3045</c:v>
                </c:pt>
                <c:pt idx="3980">
                  <c:v>3075</c:v>
                </c:pt>
                <c:pt idx="3981">
                  <c:v>3060</c:v>
                </c:pt>
                <c:pt idx="3982">
                  <c:v>3090</c:v>
                </c:pt>
                <c:pt idx="3983">
                  <c:v>3075</c:v>
                </c:pt>
                <c:pt idx="3984">
                  <c:v>3015</c:v>
                </c:pt>
                <c:pt idx="3985">
                  <c:v>3030</c:v>
                </c:pt>
                <c:pt idx="3986">
                  <c:v>3045</c:v>
                </c:pt>
                <c:pt idx="3987">
                  <c:v>3045</c:v>
                </c:pt>
                <c:pt idx="3988">
                  <c:v>3015</c:v>
                </c:pt>
                <c:pt idx="3989">
                  <c:v>3000</c:v>
                </c:pt>
                <c:pt idx="3990">
                  <c:v>3045</c:v>
                </c:pt>
                <c:pt idx="3991">
                  <c:v>3030</c:v>
                </c:pt>
                <c:pt idx="3992">
                  <c:v>3045</c:v>
                </c:pt>
                <c:pt idx="3993">
                  <c:v>3030</c:v>
                </c:pt>
                <c:pt idx="3994">
                  <c:v>3075</c:v>
                </c:pt>
                <c:pt idx="3995">
                  <c:v>3075</c:v>
                </c:pt>
                <c:pt idx="3996">
                  <c:v>3030</c:v>
                </c:pt>
                <c:pt idx="3997">
                  <c:v>3120</c:v>
                </c:pt>
                <c:pt idx="3998">
                  <c:v>3030</c:v>
                </c:pt>
                <c:pt idx="3999">
                  <c:v>3030</c:v>
                </c:pt>
                <c:pt idx="4000">
                  <c:v>3015</c:v>
                </c:pt>
                <c:pt idx="4001">
                  <c:v>3045</c:v>
                </c:pt>
                <c:pt idx="4002">
                  <c:v>3030</c:v>
                </c:pt>
                <c:pt idx="4003">
                  <c:v>3045</c:v>
                </c:pt>
                <c:pt idx="4004">
                  <c:v>3045</c:v>
                </c:pt>
                <c:pt idx="4005">
                  <c:v>3030</c:v>
                </c:pt>
                <c:pt idx="4006">
                  <c:v>3060</c:v>
                </c:pt>
                <c:pt idx="4007">
                  <c:v>3075</c:v>
                </c:pt>
                <c:pt idx="4008">
                  <c:v>3075</c:v>
                </c:pt>
                <c:pt idx="4009">
                  <c:v>3045</c:v>
                </c:pt>
                <c:pt idx="4010">
                  <c:v>3060</c:v>
                </c:pt>
                <c:pt idx="4011">
                  <c:v>3075</c:v>
                </c:pt>
                <c:pt idx="4012">
                  <c:v>3045</c:v>
                </c:pt>
                <c:pt idx="4013">
                  <c:v>3060</c:v>
                </c:pt>
                <c:pt idx="4014">
                  <c:v>3045</c:v>
                </c:pt>
                <c:pt idx="4015">
                  <c:v>3030</c:v>
                </c:pt>
                <c:pt idx="4016">
                  <c:v>3045</c:v>
                </c:pt>
                <c:pt idx="4017">
                  <c:v>3060</c:v>
                </c:pt>
                <c:pt idx="4018">
                  <c:v>3045</c:v>
                </c:pt>
                <c:pt idx="4019">
                  <c:v>3045</c:v>
                </c:pt>
                <c:pt idx="4020">
                  <c:v>3075</c:v>
                </c:pt>
                <c:pt idx="4021">
                  <c:v>3045</c:v>
                </c:pt>
                <c:pt idx="4022">
                  <c:v>3045</c:v>
                </c:pt>
                <c:pt idx="4023">
                  <c:v>3045</c:v>
                </c:pt>
                <c:pt idx="4024">
                  <c:v>3015</c:v>
                </c:pt>
                <c:pt idx="4025">
                  <c:v>3045</c:v>
                </c:pt>
                <c:pt idx="4026">
                  <c:v>3045</c:v>
                </c:pt>
                <c:pt idx="4027">
                  <c:v>3045</c:v>
                </c:pt>
                <c:pt idx="4028">
                  <c:v>3075</c:v>
                </c:pt>
                <c:pt idx="4029">
                  <c:v>3090</c:v>
                </c:pt>
                <c:pt idx="4030">
                  <c:v>3060</c:v>
                </c:pt>
                <c:pt idx="4031">
                  <c:v>3060</c:v>
                </c:pt>
                <c:pt idx="4032">
                  <c:v>3030</c:v>
                </c:pt>
                <c:pt idx="4033">
                  <c:v>3060</c:v>
                </c:pt>
                <c:pt idx="4034">
                  <c:v>3060</c:v>
                </c:pt>
                <c:pt idx="4035">
                  <c:v>3030</c:v>
                </c:pt>
                <c:pt idx="4036">
                  <c:v>3030</c:v>
                </c:pt>
                <c:pt idx="4037">
                  <c:v>3075</c:v>
                </c:pt>
                <c:pt idx="4038">
                  <c:v>3030</c:v>
                </c:pt>
                <c:pt idx="4039">
                  <c:v>3000</c:v>
                </c:pt>
                <c:pt idx="4040">
                  <c:v>3030</c:v>
                </c:pt>
                <c:pt idx="4041">
                  <c:v>3105</c:v>
                </c:pt>
                <c:pt idx="4042">
                  <c:v>3075</c:v>
                </c:pt>
                <c:pt idx="4043">
                  <c:v>3045</c:v>
                </c:pt>
                <c:pt idx="4044">
                  <c:v>3105</c:v>
                </c:pt>
                <c:pt idx="4045">
                  <c:v>3060</c:v>
                </c:pt>
                <c:pt idx="4046">
                  <c:v>3030</c:v>
                </c:pt>
                <c:pt idx="4047">
                  <c:v>3030</c:v>
                </c:pt>
                <c:pt idx="4048">
                  <c:v>3045</c:v>
                </c:pt>
                <c:pt idx="4049">
                  <c:v>3045</c:v>
                </c:pt>
                <c:pt idx="4050">
                  <c:v>3060</c:v>
                </c:pt>
                <c:pt idx="4051">
                  <c:v>3045</c:v>
                </c:pt>
                <c:pt idx="4052">
                  <c:v>3060</c:v>
                </c:pt>
                <c:pt idx="4053">
                  <c:v>3120</c:v>
                </c:pt>
                <c:pt idx="4054">
                  <c:v>3060</c:v>
                </c:pt>
                <c:pt idx="4055">
                  <c:v>3075</c:v>
                </c:pt>
                <c:pt idx="4056">
                  <c:v>3060</c:v>
                </c:pt>
                <c:pt idx="4057">
                  <c:v>3075</c:v>
                </c:pt>
                <c:pt idx="4058">
                  <c:v>3015</c:v>
                </c:pt>
                <c:pt idx="4059">
                  <c:v>3075</c:v>
                </c:pt>
                <c:pt idx="4060">
                  <c:v>3045</c:v>
                </c:pt>
                <c:pt idx="4061">
                  <c:v>3075</c:v>
                </c:pt>
                <c:pt idx="4062">
                  <c:v>3060</c:v>
                </c:pt>
                <c:pt idx="4063">
                  <c:v>3015</c:v>
                </c:pt>
                <c:pt idx="4064">
                  <c:v>3045</c:v>
                </c:pt>
                <c:pt idx="4065">
                  <c:v>3030</c:v>
                </c:pt>
                <c:pt idx="4066">
                  <c:v>3015</c:v>
                </c:pt>
                <c:pt idx="4067">
                  <c:v>3015</c:v>
                </c:pt>
                <c:pt idx="4068">
                  <c:v>3045</c:v>
                </c:pt>
                <c:pt idx="4069">
                  <c:v>3030</c:v>
                </c:pt>
                <c:pt idx="4070">
                  <c:v>3045</c:v>
                </c:pt>
                <c:pt idx="4071">
                  <c:v>3045</c:v>
                </c:pt>
                <c:pt idx="4072">
                  <c:v>3060</c:v>
                </c:pt>
                <c:pt idx="4073">
                  <c:v>3060</c:v>
                </c:pt>
                <c:pt idx="4074">
                  <c:v>3060</c:v>
                </c:pt>
                <c:pt idx="4075">
                  <c:v>3060</c:v>
                </c:pt>
                <c:pt idx="4076">
                  <c:v>3090</c:v>
                </c:pt>
                <c:pt idx="4077">
                  <c:v>3090</c:v>
                </c:pt>
                <c:pt idx="4078">
                  <c:v>3060</c:v>
                </c:pt>
                <c:pt idx="4079">
                  <c:v>3075</c:v>
                </c:pt>
                <c:pt idx="4080">
                  <c:v>3075</c:v>
                </c:pt>
                <c:pt idx="4081">
                  <c:v>3060</c:v>
                </c:pt>
                <c:pt idx="4082">
                  <c:v>3045</c:v>
                </c:pt>
                <c:pt idx="4083">
                  <c:v>3060</c:v>
                </c:pt>
                <c:pt idx="4084">
                  <c:v>3090</c:v>
                </c:pt>
                <c:pt idx="4085">
                  <c:v>3105</c:v>
                </c:pt>
                <c:pt idx="4086">
                  <c:v>3075</c:v>
                </c:pt>
                <c:pt idx="4087">
                  <c:v>3075</c:v>
                </c:pt>
                <c:pt idx="4088">
                  <c:v>3075</c:v>
                </c:pt>
                <c:pt idx="4089">
                  <c:v>3060</c:v>
                </c:pt>
                <c:pt idx="4090">
                  <c:v>3105</c:v>
                </c:pt>
                <c:pt idx="4091">
                  <c:v>3150</c:v>
                </c:pt>
                <c:pt idx="4092">
                  <c:v>3120</c:v>
                </c:pt>
                <c:pt idx="4093">
                  <c:v>3105</c:v>
                </c:pt>
                <c:pt idx="4094">
                  <c:v>3210</c:v>
                </c:pt>
                <c:pt idx="4095">
                  <c:v>3180</c:v>
                </c:pt>
                <c:pt idx="4096">
                  <c:v>3165</c:v>
                </c:pt>
                <c:pt idx="4097">
                  <c:v>3195</c:v>
                </c:pt>
                <c:pt idx="4098">
                  <c:v>3225</c:v>
                </c:pt>
                <c:pt idx="4099">
                  <c:v>3165</c:v>
                </c:pt>
                <c:pt idx="4100">
                  <c:v>3135</c:v>
                </c:pt>
                <c:pt idx="4101">
                  <c:v>3120</c:v>
                </c:pt>
                <c:pt idx="4102">
                  <c:v>3075</c:v>
                </c:pt>
                <c:pt idx="4103">
                  <c:v>3120</c:v>
                </c:pt>
                <c:pt idx="4104">
                  <c:v>3045</c:v>
                </c:pt>
                <c:pt idx="4105">
                  <c:v>3090</c:v>
                </c:pt>
                <c:pt idx="4106">
                  <c:v>3210</c:v>
                </c:pt>
                <c:pt idx="4107">
                  <c:v>3090</c:v>
                </c:pt>
                <c:pt idx="4108">
                  <c:v>3120</c:v>
                </c:pt>
                <c:pt idx="4109">
                  <c:v>3075</c:v>
                </c:pt>
                <c:pt idx="4110">
                  <c:v>3075</c:v>
                </c:pt>
                <c:pt idx="4111">
                  <c:v>3105</c:v>
                </c:pt>
                <c:pt idx="4112">
                  <c:v>3135</c:v>
                </c:pt>
                <c:pt idx="4113">
                  <c:v>3120</c:v>
                </c:pt>
                <c:pt idx="4114">
                  <c:v>3105</c:v>
                </c:pt>
                <c:pt idx="4115">
                  <c:v>3090</c:v>
                </c:pt>
                <c:pt idx="4116">
                  <c:v>3105</c:v>
                </c:pt>
                <c:pt idx="4117">
                  <c:v>3045</c:v>
                </c:pt>
                <c:pt idx="4118">
                  <c:v>3075</c:v>
                </c:pt>
                <c:pt idx="4119">
                  <c:v>3045</c:v>
                </c:pt>
                <c:pt idx="4120">
                  <c:v>3030</c:v>
                </c:pt>
                <c:pt idx="4121">
                  <c:v>3030</c:v>
                </c:pt>
                <c:pt idx="4122">
                  <c:v>3045</c:v>
                </c:pt>
                <c:pt idx="4123">
                  <c:v>3075</c:v>
                </c:pt>
                <c:pt idx="4124">
                  <c:v>3090</c:v>
                </c:pt>
                <c:pt idx="4125">
                  <c:v>3060</c:v>
                </c:pt>
                <c:pt idx="4126">
                  <c:v>3060</c:v>
                </c:pt>
                <c:pt idx="4127">
                  <c:v>3030</c:v>
                </c:pt>
                <c:pt idx="4128">
                  <c:v>3030</c:v>
                </c:pt>
                <c:pt idx="4129">
                  <c:v>3045</c:v>
                </c:pt>
                <c:pt idx="4130">
                  <c:v>3030</c:v>
                </c:pt>
                <c:pt idx="4131">
                  <c:v>3015</c:v>
                </c:pt>
                <c:pt idx="4132">
                  <c:v>3045</c:v>
                </c:pt>
                <c:pt idx="4133">
                  <c:v>3075</c:v>
                </c:pt>
                <c:pt idx="4134">
                  <c:v>3060</c:v>
                </c:pt>
                <c:pt idx="4135">
                  <c:v>3030</c:v>
                </c:pt>
                <c:pt idx="4136">
                  <c:v>3000</c:v>
                </c:pt>
                <c:pt idx="4137">
                  <c:v>3015</c:v>
                </c:pt>
                <c:pt idx="4138">
                  <c:v>3030</c:v>
                </c:pt>
                <c:pt idx="4139">
                  <c:v>3045</c:v>
                </c:pt>
                <c:pt idx="4140">
                  <c:v>3045</c:v>
                </c:pt>
                <c:pt idx="4141">
                  <c:v>3030</c:v>
                </c:pt>
                <c:pt idx="4142">
                  <c:v>3045</c:v>
                </c:pt>
                <c:pt idx="4143">
                  <c:v>3045</c:v>
                </c:pt>
                <c:pt idx="4144">
                  <c:v>3030</c:v>
                </c:pt>
                <c:pt idx="4145">
                  <c:v>3015</c:v>
                </c:pt>
                <c:pt idx="4146">
                  <c:v>3015</c:v>
                </c:pt>
                <c:pt idx="4147">
                  <c:v>3015</c:v>
                </c:pt>
                <c:pt idx="4148">
                  <c:v>3060</c:v>
                </c:pt>
                <c:pt idx="4149">
                  <c:v>3060</c:v>
                </c:pt>
                <c:pt idx="4150">
                  <c:v>3045</c:v>
                </c:pt>
                <c:pt idx="4151">
                  <c:v>3030</c:v>
                </c:pt>
                <c:pt idx="4152">
                  <c:v>3015</c:v>
                </c:pt>
                <c:pt idx="4153">
                  <c:v>3045</c:v>
                </c:pt>
                <c:pt idx="4154">
                  <c:v>3030</c:v>
                </c:pt>
                <c:pt idx="4155">
                  <c:v>3030</c:v>
                </c:pt>
                <c:pt idx="4156">
                  <c:v>3015</c:v>
                </c:pt>
                <c:pt idx="4157">
                  <c:v>3030</c:v>
                </c:pt>
                <c:pt idx="4158">
                  <c:v>3045</c:v>
                </c:pt>
                <c:pt idx="4159">
                  <c:v>3000</c:v>
                </c:pt>
                <c:pt idx="4160">
                  <c:v>3030</c:v>
                </c:pt>
                <c:pt idx="4161">
                  <c:v>3030</c:v>
                </c:pt>
                <c:pt idx="4162">
                  <c:v>3090</c:v>
                </c:pt>
                <c:pt idx="4163">
                  <c:v>3015</c:v>
                </c:pt>
                <c:pt idx="4164">
                  <c:v>3030</c:v>
                </c:pt>
                <c:pt idx="4165">
                  <c:v>3045</c:v>
                </c:pt>
                <c:pt idx="4166">
                  <c:v>3045</c:v>
                </c:pt>
                <c:pt idx="4167">
                  <c:v>3060</c:v>
                </c:pt>
                <c:pt idx="4168">
                  <c:v>3045</c:v>
                </c:pt>
                <c:pt idx="4169">
                  <c:v>3045</c:v>
                </c:pt>
                <c:pt idx="4170">
                  <c:v>3000</c:v>
                </c:pt>
                <c:pt idx="4171">
                  <c:v>3060</c:v>
                </c:pt>
                <c:pt idx="4172">
                  <c:v>3060</c:v>
                </c:pt>
                <c:pt idx="4173">
                  <c:v>3105</c:v>
                </c:pt>
                <c:pt idx="4174">
                  <c:v>3075</c:v>
                </c:pt>
                <c:pt idx="4175">
                  <c:v>3075</c:v>
                </c:pt>
                <c:pt idx="4176">
                  <c:v>3045</c:v>
                </c:pt>
                <c:pt idx="4177">
                  <c:v>3045</c:v>
                </c:pt>
                <c:pt idx="4178">
                  <c:v>3045</c:v>
                </c:pt>
                <c:pt idx="4179">
                  <c:v>3060</c:v>
                </c:pt>
                <c:pt idx="4180">
                  <c:v>3045</c:v>
                </c:pt>
                <c:pt idx="4181">
                  <c:v>3090</c:v>
                </c:pt>
                <c:pt idx="4182">
                  <c:v>3075</c:v>
                </c:pt>
                <c:pt idx="4183">
                  <c:v>3060</c:v>
                </c:pt>
                <c:pt idx="4184">
                  <c:v>3030</c:v>
                </c:pt>
                <c:pt idx="4185">
                  <c:v>3045</c:v>
                </c:pt>
                <c:pt idx="4186">
                  <c:v>3030</c:v>
                </c:pt>
                <c:pt idx="4187">
                  <c:v>3015</c:v>
                </c:pt>
                <c:pt idx="4188">
                  <c:v>3030</c:v>
                </c:pt>
                <c:pt idx="4189">
                  <c:v>3030</c:v>
                </c:pt>
                <c:pt idx="4190">
                  <c:v>3060</c:v>
                </c:pt>
                <c:pt idx="4191">
                  <c:v>3045</c:v>
                </c:pt>
                <c:pt idx="4192">
                  <c:v>3045</c:v>
                </c:pt>
                <c:pt idx="4193">
                  <c:v>3060</c:v>
                </c:pt>
                <c:pt idx="4194">
                  <c:v>3075</c:v>
                </c:pt>
                <c:pt idx="4195">
                  <c:v>3030</c:v>
                </c:pt>
                <c:pt idx="4196">
                  <c:v>3045</c:v>
                </c:pt>
                <c:pt idx="4197">
                  <c:v>3060</c:v>
                </c:pt>
                <c:pt idx="4198">
                  <c:v>3030</c:v>
                </c:pt>
                <c:pt idx="4199">
                  <c:v>3030</c:v>
                </c:pt>
                <c:pt idx="4200">
                  <c:v>3045</c:v>
                </c:pt>
                <c:pt idx="4201">
                  <c:v>3030</c:v>
                </c:pt>
                <c:pt idx="4202">
                  <c:v>3030</c:v>
                </c:pt>
                <c:pt idx="4203">
                  <c:v>3045</c:v>
                </c:pt>
                <c:pt idx="4204">
                  <c:v>3045</c:v>
                </c:pt>
                <c:pt idx="4205">
                  <c:v>3075</c:v>
                </c:pt>
                <c:pt idx="4206">
                  <c:v>3090</c:v>
                </c:pt>
                <c:pt idx="4207">
                  <c:v>3105</c:v>
                </c:pt>
                <c:pt idx="4208">
                  <c:v>3045</c:v>
                </c:pt>
                <c:pt idx="4209">
                  <c:v>3045</c:v>
                </c:pt>
                <c:pt idx="4210">
                  <c:v>3045</c:v>
                </c:pt>
                <c:pt idx="4211">
                  <c:v>3015</c:v>
                </c:pt>
                <c:pt idx="4212">
                  <c:v>3030</c:v>
                </c:pt>
                <c:pt idx="4213">
                  <c:v>3030</c:v>
                </c:pt>
                <c:pt idx="4214">
                  <c:v>3060</c:v>
                </c:pt>
                <c:pt idx="4215">
                  <c:v>3060</c:v>
                </c:pt>
                <c:pt idx="4216">
                  <c:v>3015</c:v>
                </c:pt>
                <c:pt idx="4217">
                  <c:v>3030</c:v>
                </c:pt>
                <c:pt idx="4218">
                  <c:v>3090</c:v>
                </c:pt>
                <c:pt idx="4219">
                  <c:v>3030</c:v>
                </c:pt>
                <c:pt idx="4220">
                  <c:v>3045</c:v>
                </c:pt>
                <c:pt idx="4221">
                  <c:v>3015</c:v>
                </c:pt>
                <c:pt idx="4222">
                  <c:v>3090</c:v>
                </c:pt>
                <c:pt idx="4223">
                  <c:v>3060</c:v>
                </c:pt>
                <c:pt idx="4224">
                  <c:v>3075</c:v>
                </c:pt>
                <c:pt idx="4225">
                  <c:v>3060</c:v>
                </c:pt>
                <c:pt idx="4226">
                  <c:v>3015</c:v>
                </c:pt>
                <c:pt idx="4227">
                  <c:v>3060</c:v>
                </c:pt>
                <c:pt idx="4228">
                  <c:v>3030</c:v>
                </c:pt>
                <c:pt idx="4229">
                  <c:v>3045</c:v>
                </c:pt>
                <c:pt idx="4230">
                  <c:v>3105</c:v>
                </c:pt>
                <c:pt idx="4231">
                  <c:v>3060</c:v>
                </c:pt>
                <c:pt idx="4232">
                  <c:v>3045</c:v>
                </c:pt>
                <c:pt idx="4233">
                  <c:v>3030</c:v>
                </c:pt>
                <c:pt idx="4234">
                  <c:v>3045</c:v>
                </c:pt>
                <c:pt idx="4235">
                  <c:v>3060</c:v>
                </c:pt>
                <c:pt idx="4236">
                  <c:v>3060</c:v>
                </c:pt>
                <c:pt idx="4237">
                  <c:v>3015</c:v>
                </c:pt>
                <c:pt idx="4238">
                  <c:v>3045</c:v>
                </c:pt>
                <c:pt idx="4239">
                  <c:v>3060</c:v>
                </c:pt>
                <c:pt idx="4240">
                  <c:v>3060</c:v>
                </c:pt>
                <c:pt idx="4241">
                  <c:v>3030</c:v>
                </c:pt>
                <c:pt idx="4242">
                  <c:v>3000</c:v>
                </c:pt>
                <c:pt idx="4243">
                  <c:v>3030</c:v>
                </c:pt>
                <c:pt idx="4244">
                  <c:v>3030</c:v>
                </c:pt>
                <c:pt idx="4245">
                  <c:v>3030</c:v>
                </c:pt>
                <c:pt idx="4246">
                  <c:v>3030</c:v>
                </c:pt>
                <c:pt idx="4247">
                  <c:v>3045</c:v>
                </c:pt>
                <c:pt idx="4248">
                  <c:v>3075</c:v>
                </c:pt>
                <c:pt idx="4249">
                  <c:v>3090</c:v>
                </c:pt>
                <c:pt idx="4250">
                  <c:v>3060</c:v>
                </c:pt>
                <c:pt idx="4251">
                  <c:v>3030</c:v>
                </c:pt>
                <c:pt idx="4252">
                  <c:v>3075</c:v>
                </c:pt>
                <c:pt idx="4253">
                  <c:v>3060</c:v>
                </c:pt>
                <c:pt idx="4254">
                  <c:v>3030</c:v>
                </c:pt>
                <c:pt idx="4255">
                  <c:v>3060</c:v>
                </c:pt>
                <c:pt idx="4256">
                  <c:v>3060</c:v>
                </c:pt>
                <c:pt idx="4257">
                  <c:v>3030</c:v>
                </c:pt>
                <c:pt idx="4258">
                  <c:v>3060</c:v>
                </c:pt>
                <c:pt idx="4259">
                  <c:v>3060</c:v>
                </c:pt>
                <c:pt idx="4260">
                  <c:v>3015</c:v>
                </c:pt>
                <c:pt idx="4261">
                  <c:v>3030</c:v>
                </c:pt>
                <c:pt idx="4262">
                  <c:v>3030</c:v>
                </c:pt>
                <c:pt idx="4263">
                  <c:v>3045</c:v>
                </c:pt>
                <c:pt idx="4264">
                  <c:v>3045</c:v>
                </c:pt>
                <c:pt idx="4265">
                  <c:v>3045</c:v>
                </c:pt>
                <c:pt idx="4266">
                  <c:v>3030</c:v>
                </c:pt>
                <c:pt idx="4267">
                  <c:v>3090</c:v>
                </c:pt>
                <c:pt idx="4268">
                  <c:v>3045</c:v>
                </c:pt>
                <c:pt idx="4269">
                  <c:v>3000</c:v>
                </c:pt>
                <c:pt idx="4270">
                  <c:v>3075</c:v>
                </c:pt>
                <c:pt idx="4271">
                  <c:v>3060</c:v>
                </c:pt>
                <c:pt idx="4272">
                  <c:v>3075</c:v>
                </c:pt>
                <c:pt idx="4273">
                  <c:v>3090</c:v>
                </c:pt>
                <c:pt idx="4274">
                  <c:v>3060</c:v>
                </c:pt>
                <c:pt idx="4275">
                  <c:v>3030</c:v>
                </c:pt>
                <c:pt idx="4276">
                  <c:v>3030</c:v>
                </c:pt>
                <c:pt idx="4277">
                  <c:v>3045</c:v>
                </c:pt>
                <c:pt idx="4278">
                  <c:v>3090</c:v>
                </c:pt>
                <c:pt idx="4279">
                  <c:v>3030</c:v>
                </c:pt>
                <c:pt idx="4280">
                  <c:v>3060</c:v>
                </c:pt>
                <c:pt idx="4281">
                  <c:v>3075</c:v>
                </c:pt>
                <c:pt idx="4282">
                  <c:v>3045</c:v>
                </c:pt>
                <c:pt idx="4283">
                  <c:v>3060</c:v>
                </c:pt>
                <c:pt idx="4284">
                  <c:v>3135</c:v>
                </c:pt>
                <c:pt idx="4285">
                  <c:v>3105</c:v>
                </c:pt>
                <c:pt idx="4286">
                  <c:v>3090</c:v>
                </c:pt>
                <c:pt idx="4287">
                  <c:v>3105</c:v>
                </c:pt>
                <c:pt idx="4288">
                  <c:v>3105</c:v>
                </c:pt>
                <c:pt idx="4289">
                  <c:v>3075</c:v>
                </c:pt>
                <c:pt idx="4290">
                  <c:v>3015</c:v>
                </c:pt>
                <c:pt idx="4291">
                  <c:v>3045</c:v>
                </c:pt>
                <c:pt idx="4292">
                  <c:v>3090</c:v>
                </c:pt>
                <c:pt idx="4293">
                  <c:v>3090</c:v>
                </c:pt>
                <c:pt idx="4294">
                  <c:v>3060</c:v>
                </c:pt>
                <c:pt idx="4295">
                  <c:v>3045</c:v>
                </c:pt>
                <c:pt idx="4296">
                  <c:v>3045</c:v>
                </c:pt>
                <c:pt idx="4297">
                  <c:v>3075</c:v>
                </c:pt>
                <c:pt idx="4298">
                  <c:v>3075</c:v>
                </c:pt>
                <c:pt idx="4299">
                  <c:v>3090</c:v>
                </c:pt>
                <c:pt idx="4300">
                  <c:v>3045</c:v>
                </c:pt>
                <c:pt idx="4301">
                  <c:v>3045</c:v>
                </c:pt>
                <c:pt idx="4302">
                  <c:v>3030</c:v>
                </c:pt>
                <c:pt idx="4303">
                  <c:v>3060</c:v>
                </c:pt>
                <c:pt idx="4304">
                  <c:v>3045</c:v>
                </c:pt>
                <c:pt idx="4305">
                  <c:v>3060</c:v>
                </c:pt>
                <c:pt idx="4306">
                  <c:v>3015</c:v>
                </c:pt>
                <c:pt idx="4307">
                  <c:v>3045</c:v>
                </c:pt>
                <c:pt idx="4308">
                  <c:v>3060</c:v>
                </c:pt>
                <c:pt idx="4309">
                  <c:v>3045</c:v>
                </c:pt>
                <c:pt idx="4310">
                  <c:v>3060</c:v>
                </c:pt>
                <c:pt idx="4311">
                  <c:v>3045</c:v>
                </c:pt>
                <c:pt idx="4312">
                  <c:v>3045</c:v>
                </c:pt>
                <c:pt idx="4313">
                  <c:v>3060</c:v>
                </c:pt>
                <c:pt idx="4314">
                  <c:v>3075</c:v>
                </c:pt>
                <c:pt idx="4315">
                  <c:v>3090</c:v>
                </c:pt>
                <c:pt idx="4316">
                  <c:v>3105</c:v>
                </c:pt>
                <c:pt idx="4317">
                  <c:v>3060</c:v>
                </c:pt>
                <c:pt idx="4318">
                  <c:v>3030</c:v>
                </c:pt>
                <c:pt idx="4319">
                  <c:v>3030</c:v>
                </c:pt>
                <c:pt idx="4320">
                  <c:v>3060</c:v>
                </c:pt>
                <c:pt idx="4321">
                  <c:v>3060</c:v>
                </c:pt>
                <c:pt idx="4322">
                  <c:v>3060</c:v>
                </c:pt>
                <c:pt idx="4323">
                  <c:v>3075</c:v>
                </c:pt>
                <c:pt idx="4324">
                  <c:v>3030</c:v>
                </c:pt>
                <c:pt idx="4325">
                  <c:v>3045</c:v>
                </c:pt>
                <c:pt idx="4326">
                  <c:v>3090</c:v>
                </c:pt>
                <c:pt idx="4327">
                  <c:v>3075</c:v>
                </c:pt>
                <c:pt idx="4328">
                  <c:v>3045</c:v>
                </c:pt>
                <c:pt idx="4329">
                  <c:v>3045</c:v>
                </c:pt>
                <c:pt idx="4330">
                  <c:v>3075</c:v>
                </c:pt>
                <c:pt idx="4331">
                  <c:v>3105</c:v>
                </c:pt>
                <c:pt idx="4332">
                  <c:v>3090</c:v>
                </c:pt>
                <c:pt idx="4333">
                  <c:v>3060</c:v>
                </c:pt>
                <c:pt idx="4334">
                  <c:v>3135</c:v>
                </c:pt>
                <c:pt idx="4335">
                  <c:v>3060</c:v>
                </c:pt>
                <c:pt idx="4336">
                  <c:v>3090</c:v>
                </c:pt>
                <c:pt idx="4337">
                  <c:v>3075</c:v>
                </c:pt>
                <c:pt idx="4338">
                  <c:v>3105</c:v>
                </c:pt>
                <c:pt idx="4339">
                  <c:v>3030</c:v>
                </c:pt>
                <c:pt idx="4340">
                  <c:v>3060</c:v>
                </c:pt>
                <c:pt idx="4341">
                  <c:v>3060</c:v>
                </c:pt>
                <c:pt idx="4342">
                  <c:v>3015</c:v>
                </c:pt>
                <c:pt idx="4343">
                  <c:v>3030</c:v>
                </c:pt>
                <c:pt idx="4344">
                  <c:v>3075</c:v>
                </c:pt>
                <c:pt idx="4345">
                  <c:v>3045</c:v>
                </c:pt>
                <c:pt idx="4346">
                  <c:v>3045</c:v>
                </c:pt>
                <c:pt idx="4347">
                  <c:v>3135</c:v>
                </c:pt>
                <c:pt idx="4348">
                  <c:v>3105</c:v>
                </c:pt>
                <c:pt idx="4349">
                  <c:v>3090</c:v>
                </c:pt>
                <c:pt idx="4350">
                  <c:v>3045</c:v>
                </c:pt>
                <c:pt idx="4351">
                  <c:v>3135</c:v>
                </c:pt>
                <c:pt idx="4352">
                  <c:v>3090</c:v>
                </c:pt>
                <c:pt idx="4353">
                  <c:v>3075</c:v>
                </c:pt>
                <c:pt idx="4354">
                  <c:v>3090</c:v>
                </c:pt>
                <c:pt idx="4355">
                  <c:v>3060</c:v>
                </c:pt>
                <c:pt idx="4356">
                  <c:v>3105</c:v>
                </c:pt>
                <c:pt idx="4357">
                  <c:v>3105</c:v>
                </c:pt>
                <c:pt idx="4358">
                  <c:v>3075</c:v>
                </c:pt>
                <c:pt idx="4359">
                  <c:v>3090</c:v>
                </c:pt>
                <c:pt idx="4360">
                  <c:v>3105</c:v>
                </c:pt>
                <c:pt idx="4361">
                  <c:v>3075</c:v>
                </c:pt>
                <c:pt idx="4362">
                  <c:v>3105</c:v>
                </c:pt>
                <c:pt idx="4363">
                  <c:v>3120</c:v>
                </c:pt>
                <c:pt idx="4364">
                  <c:v>3120</c:v>
                </c:pt>
                <c:pt idx="4365">
                  <c:v>3105</c:v>
                </c:pt>
                <c:pt idx="4366">
                  <c:v>3135</c:v>
                </c:pt>
                <c:pt idx="4367">
                  <c:v>3135</c:v>
                </c:pt>
                <c:pt idx="4368">
                  <c:v>3105</c:v>
                </c:pt>
                <c:pt idx="4369">
                  <c:v>3060</c:v>
                </c:pt>
                <c:pt idx="4370">
                  <c:v>3090</c:v>
                </c:pt>
                <c:pt idx="4371">
                  <c:v>3135</c:v>
                </c:pt>
                <c:pt idx="4372">
                  <c:v>3150</c:v>
                </c:pt>
                <c:pt idx="4373">
                  <c:v>3195</c:v>
                </c:pt>
                <c:pt idx="4374">
                  <c:v>3255</c:v>
                </c:pt>
                <c:pt idx="4375">
                  <c:v>3225</c:v>
                </c:pt>
                <c:pt idx="4376">
                  <c:v>3255</c:v>
                </c:pt>
                <c:pt idx="4377">
                  <c:v>3240</c:v>
                </c:pt>
                <c:pt idx="4378">
                  <c:v>3270</c:v>
                </c:pt>
                <c:pt idx="4379">
                  <c:v>3255</c:v>
                </c:pt>
                <c:pt idx="4380">
                  <c:v>3240</c:v>
                </c:pt>
                <c:pt idx="4381">
                  <c:v>3165</c:v>
                </c:pt>
                <c:pt idx="4382">
                  <c:v>3165</c:v>
                </c:pt>
                <c:pt idx="4383">
                  <c:v>3240</c:v>
                </c:pt>
                <c:pt idx="4384">
                  <c:v>3120</c:v>
                </c:pt>
                <c:pt idx="4385">
                  <c:v>3195</c:v>
                </c:pt>
                <c:pt idx="4386">
                  <c:v>3180</c:v>
                </c:pt>
                <c:pt idx="4387">
                  <c:v>3255</c:v>
                </c:pt>
                <c:pt idx="4388">
                  <c:v>3180</c:v>
                </c:pt>
                <c:pt idx="4389">
                  <c:v>3180</c:v>
                </c:pt>
                <c:pt idx="4390">
                  <c:v>3240</c:v>
                </c:pt>
                <c:pt idx="4391">
                  <c:v>3120</c:v>
                </c:pt>
                <c:pt idx="4392">
                  <c:v>3165</c:v>
                </c:pt>
                <c:pt idx="4393">
                  <c:v>3165</c:v>
                </c:pt>
                <c:pt idx="4394">
                  <c:v>3120</c:v>
                </c:pt>
                <c:pt idx="4395">
                  <c:v>3150</c:v>
                </c:pt>
                <c:pt idx="4396">
                  <c:v>3105</c:v>
                </c:pt>
                <c:pt idx="4397">
                  <c:v>3120</c:v>
                </c:pt>
                <c:pt idx="4398">
                  <c:v>3075</c:v>
                </c:pt>
                <c:pt idx="4399">
                  <c:v>3240</c:v>
                </c:pt>
                <c:pt idx="4400">
                  <c:v>3090</c:v>
                </c:pt>
                <c:pt idx="4401">
                  <c:v>3120</c:v>
                </c:pt>
                <c:pt idx="4402">
                  <c:v>3090</c:v>
                </c:pt>
                <c:pt idx="4403">
                  <c:v>3075</c:v>
                </c:pt>
                <c:pt idx="4404">
                  <c:v>3090</c:v>
                </c:pt>
                <c:pt idx="4405">
                  <c:v>3135</c:v>
                </c:pt>
                <c:pt idx="4406">
                  <c:v>3090</c:v>
                </c:pt>
                <c:pt idx="4407">
                  <c:v>3045</c:v>
                </c:pt>
                <c:pt idx="4408">
                  <c:v>3075</c:v>
                </c:pt>
                <c:pt idx="4409">
                  <c:v>3030</c:v>
                </c:pt>
                <c:pt idx="4410">
                  <c:v>3015</c:v>
                </c:pt>
                <c:pt idx="4411">
                  <c:v>3030</c:v>
                </c:pt>
                <c:pt idx="4412">
                  <c:v>3045</c:v>
                </c:pt>
                <c:pt idx="4413">
                  <c:v>3075</c:v>
                </c:pt>
                <c:pt idx="4414">
                  <c:v>3015</c:v>
                </c:pt>
                <c:pt idx="4415">
                  <c:v>3060</c:v>
                </c:pt>
                <c:pt idx="4416">
                  <c:v>3060</c:v>
                </c:pt>
                <c:pt idx="4417">
                  <c:v>3090</c:v>
                </c:pt>
                <c:pt idx="4418">
                  <c:v>3105</c:v>
                </c:pt>
                <c:pt idx="4419">
                  <c:v>3090</c:v>
                </c:pt>
                <c:pt idx="4420">
                  <c:v>3030</c:v>
                </c:pt>
                <c:pt idx="4421">
                  <c:v>3030</c:v>
                </c:pt>
                <c:pt idx="4422">
                  <c:v>3030</c:v>
                </c:pt>
                <c:pt idx="4423">
                  <c:v>3045</c:v>
                </c:pt>
                <c:pt idx="4424">
                  <c:v>3060</c:v>
                </c:pt>
                <c:pt idx="4425">
                  <c:v>3030</c:v>
                </c:pt>
                <c:pt idx="4426">
                  <c:v>3060</c:v>
                </c:pt>
                <c:pt idx="4427">
                  <c:v>3105</c:v>
                </c:pt>
                <c:pt idx="4428">
                  <c:v>3060</c:v>
                </c:pt>
                <c:pt idx="4429">
                  <c:v>3060</c:v>
                </c:pt>
                <c:pt idx="4430">
                  <c:v>3075</c:v>
                </c:pt>
                <c:pt idx="4431">
                  <c:v>3060</c:v>
                </c:pt>
                <c:pt idx="4432">
                  <c:v>3075</c:v>
                </c:pt>
                <c:pt idx="4433">
                  <c:v>3075</c:v>
                </c:pt>
                <c:pt idx="4434">
                  <c:v>3090</c:v>
                </c:pt>
                <c:pt idx="4435">
                  <c:v>3120</c:v>
                </c:pt>
                <c:pt idx="4436">
                  <c:v>3090</c:v>
                </c:pt>
                <c:pt idx="4437">
                  <c:v>3060</c:v>
                </c:pt>
                <c:pt idx="4438">
                  <c:v>3075</c:v>
                </c:pt>
                <c:pt idx="4439">
                  <c:v>3030</c:v>
                </c:pt>
                <c:pt idx="4440">
                  <c:v>3060</c:v>
                </c:pt>
                <c:pt idx="4441">
                  <c:v>3075</c:v>
                </c:pt>
                <c:pt idx="4442">
                  <c:v>3060</c:v>
                </c:pt>
                <c:pt idx="4443">
                  <c:v>3030</c:v>
                </c:pt>
                <c:pt idx="4444">
                  <c:v>3030</c:v>
                </c:pt>
                <c:pt idx="4445">
                  <c:v>3075</c:v>
                </c:pt>
                <c:pt idx="4446">
                  <c:v>3060</c:v>
                </c:pt>
                <c:pt idx="4447">
                  <c:v>3075</c:v>
                </c:pt>
                <c:pt idx="4448">
                  <c:v>3045</c:v>
                </c:pt>
                <c:pt idx="4449">
                  <c:v>3075</c:v>
                </c:pt>
                <c:pt idx="4450">
                  <c:v>3015</c:v>
                </c:pt>
                <c:pt idx="4451">
                  <c:v>3060</c:v>
                </c:pt>
                <c:pt idx="4452">
                  <c:v>3030</c:v>
                </c:pt>
                <c:pt idx="4453">
                  <c:v>3030</c:v>
                </c:pt>
                <c:pt idx="4454">
                  <c:v>3045</c:v>
                </c:pt>
                <c:pt idx="4455">
                  <c:v>3045</c:v>
                </c:pt>
                <c:pt idx="4456">
                  <c:v>3015</c:v>
                </c:pt>
                <c:pt idx="4457">
                  <c:v>3015</c:v>
                </c:pt>
                <c:pt idx="4458">
                  <c:v>3045</c:v>
                </c:pt>
                <c:pt idx="4459">
                  <c:v>3060</c:v>
                </c:pt>
                <c:pt idx="4460">
                  <c:v>3030</c:v>
                </c:pt>
                <c:pt idx="4461">
                  <c:v>3075</c:v>
                </c:pt>
                <c:pt idx="4462">
                  <c:v>3060</c:v>
                </c:pt>
                <c:pt idx="4463">
                  <c:v>3015</c:v>
                </c:pt>
                <c:pt idx="4464">
                  <c:v>3030</c:v>
                </c:pt>
                <c:pt idx="4465">
                  <c:v>3075</c:v>
                </c:pt>
                <c:pt idx="4466">
                  <c:v>3045</c:v>
                </c:pt>
                <c:pt idx="4467">
                  <c:v>3075</c:v>
                </c:pt>
                <c:pt idx="4468">
                  <c:v>3045</c:v>
                </c:pt>
                <c:pt idx="4469">
                  <c:v>3075</c:v>
                </c:pt>
                <c:pt idx="4470">
                  <c:v>3060</c:v>
                </c:pt>
                <c:pt idx="4471">
                  <c:v>3045</c:v>
                </c:pt>
                <c:pt idx="4472">
                  <c:v>3030</c:v>
                </c:pt>
                <c:pt idx="4473">
                  <c:v>3045</c:v>
                </c:pt>
                <c:pt idx="4474">
                  <c:v>3075</c:v>
                </c:pt>
                <c:pt idx="4475">
                  <c:v>3075</c:v>
                </c:pt>
                <c:pt idx="4476">
                  <c:v>3060</c:v>
                </c:pt>
                <c:pt idx="4477">
                  <c:v>3120</c:v>
                </c:pt>
                <c:pt idx="4478">
                  <c:v>3090</c:v>
                </c:pt>
                <c:pt idx="4479">
                  <c:v>3060</c:v>
                </c:pt>
                <c:pt idx="4480">
                  <c:v>3060</c:v>
                </c:pt>
                <c:pt idx="4481">
                  <c:v>3030</c:v>
                </c:pt>
                <c:pt idx="4482">
                  <c:v>3030</c:v>
                </c:pt>
                <c:pt idx="4483">
                  <c:v>3045</c:v>
                </c:pt>
                <c:pt idx="4484">
                  <c:v>3060</c:v>
                </c:pt>
                <c:pt idx="4485">
                  <c:v>3045</c:v>
                </c:pt>
                <c:pt idx="4486">
                  <c:v>3060</c:v>
                </c:pt>
                <c:pt idx="4487">
                  <c:v>3030</c:v>
                </c:pt>
                <c:pt idx="4488">
                  <c:v>3030</c:v>
                </c:pt>
                <c:pt idx="4489">
                  <c:v>3060</c:v>
                </c:pt>
                <c:pt idx="4490">
                  <c:v>3060</c:v>
                </c:pt>
                <c:pt idx="4491">
                  <c:v>3045</c:v>
                </c:pt>
                <c:pt idx="4492">
                  <c:v>3060</c:v>
                </c:pt>
                <c:pt idx="4493">
                  <c:v>3045</c:v>
                </c:pt>
                <c:pt idx="4494">
                  <c:v>3045</c:v>
                </c:pt>
                <c:pt idx="4495">
                  <c:v>3030</c:v>
                </c:pt>
                <c:pt idx="4496">
                  <c:v>3015</c:v>
                </c:pt>
                <c:pt idx="4497">
                  <c:v>3030</c:v>
                </c:pt>
                <c:pt idx="4498">
                  <c:v>3060</c:v>
                </c:pt>
                <c:pt idx="4499">
                  <c:v>3075</c:v>
                </c:pt>
                <c:pt idx="4500">
                  <c:v>3060</c:v>
                </c:pt>
                <c:pt idx="4501">
                  <c:v>3090</c:v>
                </c:pt>
                <c:pt idx="4502">
                  <c:v>3060</c:v>
                </c:pt>
                <c:pt idx="4503">
                  <c:v>3030</c:v>
                </c:pt>
                <c:pt idx="4504">
                  <c:v>3030</c:v>
                </c:pt>
                <c:pt idx="4505">
                  <c:v>3015</c:v>
                </c:pt>
                <c:pt idx="4506">
                  <c:v>3060</c:v>
                </c:pt>
                <c:pt idx="4507">
                  <c:v>3045</c:v>
                </c:pt>
                <c:pt idx="4508">
                  <c:v>3030</c:v>
                </c:pt>
                <c:pt idx="4509">
                  <c:v>3015</c:v>
                </c:pt>
                <c:pt idx="4510">
                  <c:v>3045</c:v>
                </c:pt>
                <c:pt idx="4511">
                  <c:v>3030</c:v>
                </c:pt>
                <c:pt idx="4512">
                  <c:v>3135</c:v>
                </c:pt>
                <c:pt idx="4513">
                  <c:v>3060</c:v>
                </c:pt>
                <c:pt idx="4514">
                  <c:v>3045</c:v>
                </c:pt>
                <c:pt idx="4515">
                  <c:v>3060</c:v>
                </c:pt>
                <c:pt idx="4516">
                  <c:v>3060</c:v>
                </c:pt>
                <c:pt idx="4517">
                  <c:v>3075</c:v>
                </c:pt>
                <c:pt idx="4518">
                  <c:v>3015</c:v>
                </c:pt>
                <c:pt idx="4519">
                  <c:v>3030</c:v>
                </c:pt>
                <c:pt idx="4520">
                  <c:v>3105</c:v>
                </c:pt>
                <c:pt idx="4521">
                  <c:v>3090</c:v>
                </c:pt>
                <c:pt idx="4522">
                  <c:v>3060</c:v>
                </c:pt>
                <c:pt idx="4523">
                  <c:v>3030</c:v>
                </c:pt>
                <c:pt idx="4524">
                  <c:v>3060</c:v>
                </c:pt>
                <c:pt idx="4525">
                  <c:v>3015</c:v>
                </c:pt>
                <c:pt idx="4526">
                  <c:v>3060</c:v>
                </c:pt>
                <c:pt idx="4527">
                  <c:v>3060</c:v>
                </c:pt>
                <c:pt idx="4528">
                  <c:v>3060</c:v>
                </c:pt>
                <c:pt idx="4529">
                  <c:v>3075</c:v>
                </c:pt>
                <c:pt idx="4530">
                  <c:v>3015</c:v>
                </c:pt>
                <c:pt idx="4531">
                  <c:v>3045</c:v>
                </c:pt>
                <c:pt idx="4532">
                  <c:v>3075</c:v>
                </c:pt>
                <c:pt idx="4533">
                  <c:v>3090</c:v>
                </c:pt>
                <c:pt idx="4534">
                  <c:v>3090</c:v>
                </c:pt>
                <c:pt idx="4535">
                  <c:v>3090</c:v>
                </c:pt>
                <c:pt idx="4536">
                  <c:v>3090</c:v>
                </c:pt>
                <c:pt idx="4537">
                  <c:v>3045</c:v>
                </c:pt>
                <c:pt idx="4538">
                  <c:v>3030</c:v>
                </c:pt>
                <c:pt idx="4539">
                  <c:v>3030</c:v>
                </c:pt>
                <c:pt idx="4540">
                  <c:v>3045</c:v>
                </c:pt>
                <c:pt idx="4541">
                  <c:v>3030</c:v>
                </c:pt>
                <c:pt idx="4542">
                  <c:v>3045</c:v>
                </c:pt>
                <c:pt idx="4543">
                  <c:v>3030</c:v>
                </c:pt>
                <c:pt idx="4544">
                  <c:v>3060</c:v>
                </c:pt>
                <c:pt idx="4545">
                  <c:v>3030</c:v>
                </c:pt>
                <c:pt idx="4546">
                  <c:v>3045</c:v>
                </c:pt>
                <c:pt idx="4547">
                  <c:v>3045</c:v>
                </c:pt>
                <c:pt idx="4548">
                  <c:v>3060</c:v>
                </c:pt>
                <c:pt idx="4549">
                  <c:v>3060</c:v>
                </c:pt>
                <c:pt idx="4550">
                  <c:v>3030</c:v>
                </c:pt>
                <c:pt idx="4551">
                  <c:v>3045</c:v>
                </c:pt>
                <c:pt idx="4552">
                  <c:v>3060</c:v>
                </c:pt>
                <c:pt idx="4553">
                  <c:v>3045</c:v>
                </c:pt>
                <c:pt idx="4554">
                  <c:v>3030</c:v>
                </c:pt>
                <c:pt idx="4555">
                  <c:v>3060</c:v>
                </c:pt>
                <c:pt idx="4556">
                  <c:v>3105</c:v>
                </c:pt>
                <c:pt idx="4557">
                  <c:v>3090</c:v>
                </c:pt>
                <c:pt idx="4558">
                  <c:v>3030</c:v>
                </c:pt>
                <c:pt idx="4559">
                  <c:v>3045</c:v>
                </c:pt>
                <c:pt idx="4560">
                  <c:v>3075</c:v>
                </c:pt>
                <c:pt idx="4561">
                  <c:v>3090</c:v>
                </c:pt>
                <c:pt idx="4562">
                  <c:v>3060</c:v>
                </c:pt>
                <c:pt idx="4563">
                  <c:v>3030</c:v>
                </c:pt>
                <c:pt idx="4564">
                  <c:v>3030</c:v>
                </c:pt>
                <c:pt idx="4565">
                  <c:v>3045</c:v>
                </c:pt>
                <c:pt idx="4566">
                  <c:v>3060</c:v>
                </c:pt>
                <c:pt idx="4567">
                  <c:v>3030</c:v>
                </c:pt>
                <c:pt idx="4568">
                  <c:v>3075</c:v>
                </c:pt>
                <c:pt idx="4569">
                  <c:v>3090</c:v>
                </c:pt>
                <c:pt idx="4570">
                  <c:v>3060</c:v>
                </c:pt>
                <c:pt idx="4571">
                  <c:v>3060</c:v>
                </c:pt>
                <c:pt idx="4572">
                  <c:v>3030</c:v>
                </c:pt>
                <c:pt idx="4573">
                  <c:v>3045</c:v>
                </c:pt>
                <c:pt idx="4574">
                  <c:v>3105</c:v>
                </c:pt>
                <c:pt idx="4575">
                  <c:v>3060</c:v>
                </c:pt>
                <c:pt idx="4576">
                  <c:v>3045</c:v>
                </c:pt>
                <c:pt idx="4577">
                  <c:v>3015</c:v>
                </c:pt>
                <c:pt idx="4578">
                  <c:v>3015</c:v>
                </c:pt>
                <c:pt idx="4579">
                  <c:v>3075</c:v>
                </c:pt>
                <c:pt idx="4580">
                  <c:v>3045</c:v>
                </c:pt>
                <c:pt idx="4581">
                  <c:v>3075</c:v>
                </c:pt>
                <c:pt idx="4582">
                  <c:v>3105</c:v>
                </c:pt>
                <c:pt idx="4583">
                  <c:v>3045</c:v>
                </c:pt>
                <c:pt idx="4584">
                  <c:v>3045</c:v>
                </c:pt>
                <c:pt idx="4585">
                  <c:v>3105</c:v>
                </c:pt>
                <c:pt idx="4586">
                  <c:v>3090</c:v>
                </c:pt>
                <c:pt idx="4587">
                  <c:v>3060</c:v>
                </c:pt>
                <c:pt idx="4588">
                  <c:v>3075</c:v>
                </c:pt>
                <c:pt idx="4589">
                  <c:v>3075</c:v>
                </c:pt>
                <c:pt idx="4590">
                  <c:v>3060</c:v>
                </c:pt>
                <c:pt idx="4591">
                  <c:v>3030</c:v>
                </c:pt>
                <c:pt idx="4592">
                  <c:v>3045</c:v>
                </c:pt>
                <c:pt idx="4593">
                  <c:v>3060</c:v>
                </c:pt>
                <c:pt idx="4594">
                  <c:v>3045</c:v>
                </c:pt>
                <c:pt idx="4595">
                  <c:v>3060</c:v>
                </c:pt>
                <c:pt idx="4596">
                  <c:v>3075</c:v>
                </c:pt>
                <c:pt idx="4597">
                  <c:v>3105</c:v>
                </c:pt>
                <c:pt idx="4598">
                  <c:v>3060</c:v>
                </c:pt>
                <c:pt idx="4599">
                  <c:v>3045</c:v>
                </c:pt>
                <c:pt idx="4600">
                  <c:v>3030</c:v>
                </c:pt>
                <c:pt idx="4601">
                  <c:v>3015</c:v>
                </c:pt>
                <c:pt idx="4602">
                  <c:v>3075</c:v>
                </c:pt>
                <c:pt idx="4603">
                  <c:v>3075</c:v>
                </c:pt>
                <c:pt idx="4604">
                  <c:v>3060</c:v>
                </c:pt>
                <c:pt idx="4605">
                  <c:v>3060</c:v>
                </c:pt>
                <c:pt idx="4606">
                  <c:v>3045</c:v>
                </c:pt>
                <c:pt idx="4607">
                  <c:v>3045</c:v>
                </c:pt>
                <c:pt idx="4608">
                  <c:v>3030</c:v>
                </c:pt>
                <c:pt idx="4609">
                  <c:v>3045</c:v>
                </c:pt>
                <c:pt idx="4610">
                  <c:v>3060</c:v>
                </c:pt>
                <c:pt idx="4611">
                  <c:v>3045</c:v>
                </c:pt>
                <c:pt idx="4612">
                  <c:v>3045</c:v>
                </c:pt>
                <c:pt idx="4613">
                  <c:v>3075</c:v>
                </c:pt>
                <c:pt idx="4614">
                  <c:v>3060</c:v>
                </c:pt>
                <c:pt idx="4615">
                  <c:v>3030</c:v>
                </c:pt>
                <c:pt idx="4616">
                  <c:v>3045</c:v>
                </c:pt>
                <c:pt idx="4617">
                  <c:v>3045</c:v>
                </c:pt>
                <c:pt idx="4618">
                  <c:v>3030</c:v>
                </c:pt>
                <c:pt idx="4619">
                  <c:v>3045</c:v>
                </c:pt>
                <c:pt idx="4620">
                  <c:v>3045</c:v>
                </c:pt>
                <c:pt idx="4621">
                  <c:v>3030</c:v>
                </c:pt>
                <c:pt idx="4622">
                  <c:v>3075</c:v>
                </c:pt>
                <c:pt idx="4623">
                  <c:v>3105</c:v>
                </c:pt>
                <c:pt idx="4624">
                  <c:v>3060</c:v>
                </c:pt>
                <c:pt idx="4625">
                  <c:v>3075</c:v>
                </c:pt>
                <c:pt idx="4626">
                  <c:v>3015</c:v>
                </c:pt>
                <c:pt idx="4627">
                  <c:v>3060</c:v>
                </c:pt>
                <c:pt idx="4628">
                  <c:v>3060</c:v>
                </c:pt>
                <c:pt idx="4629">
                  <c:v>3090</c:v>
                </c:pt>
                <c:pt idx="4630">
                  <c:v>3090</c:v>
                </c:pt>
                <c:pt idx="4631">
                  <c:v>3120</c:v>
                </c:pt>
                <c:pt idx="4632">
                  <c:v>3045</c:v>
                </c:pt>
                <c:pt idx="4633">
                  <c:v>3075</c:v>
                </c:pt>
                <c:pt idx="4634">
                  <c:v>3045</c:v>
                </c:pt>
                <c:pt idx="4635">
                  <c:v>3090</c:v>
                </c:pt>
                <c:pt idx="4636">
                  <c:v>3045</c:v>
                </c:pt>
                <c:pt idx="4637">
                  <c:v>3060</c:v>
                </c:pt>
                <c:pt idx="4638">
                  <c:v>3060</c:v>
                </c:pt>
                <c:pt idx="4639">
                  <c:v>3045</c:v>
                </c:pt>
                <c:pt idx="4640">
                  <c:v>3105</c:v>
                </c:pt>
                <c:pt idx="4641">
                  <c:v>3120</c:v>
                </c:pt>
                <c:pt idx="4642">
                  <c:v>3075</c:v>
                </c:pt>
                <c:pt idx="4643">
                  <c:v>3075</c:v>
                </c:pt>
                <c:pt idx="4644">
                  <c:v>3165</c:v>
                </c:pt>
                <c:pt idx="4645">
                  <c:v>3195</c:v>
                </c:pt>
                <c:pt idx="4646">
                  <c:v>3135</c:v>
                </c:pt>
                <c:pt idx="4647">
                  <c:v>3165</c:v>
                </c:pt>
                <c:pt idx="4648">
                  <c:v>3120</c:v>
                </c:pt>
                <c:pt idx="4649">
                  <c:v>3045</c:v>
                </c:pt>
                <c:pt idx="4650">
                  <c:v>3135</c:v>
                </c:pt>
                <c:pt idx="4651">
                  <c:v>3210</c:v>
                </c:pt>
                <c:pt idx="4652">
                  <c:v>3180</c:v>
                </c:pt>
                <c:pt idx="4653">
                  <c:v>3150</c:v>
                </c:pt>
                <c:pt idx="4654">
                  <c:v>3180</c:v>
                </c:pt>
                <c:pt idx="4655">
                  <c:v>3210</c:v>
                </c:pt>
                <c:pt idx="4656">
                  <c:v>3240</c:v>
                </c:pt>
                <c:pt idx="4657">
                  <c:v>3315</c:v>
                </c:pt>
                <c:pt idx="4658">
                  <c:v>3450</c:v>
                </c:pt>
                <c:pt idx="4659">
                  <c:v>3450</c:v>
                </c:pt>
                <c:pt idx="4660">
                  <c:v>3465</c:v>
                </c:pt>
                <c:pt idx="4661">
                  <c:v>3555</c:v>
                </c:pt>
                <c:pt idx="4662">
                  <c:v>3570</c:v>
                </c:pt>
                <c:pt idx="4663">
                  <c:v>3555</c:v>
                </c:pt>
                <c:pt idx="4664">
                  <c:v>3585</c:v>
                </c:pt>
                <c:pt idx="4665">
                  <c:v>3510</c:v>
                </c:pt>
                <c:pt idx="4666">
                  <c:v>3390</c:v>
                </c:pt>
                <c:pt idx="4667">
                  <c:v>3495</c:v>
                </c:pt>
                <c:pt idx="4668">
                  <c:v>3540</c:v>
                </c:pt>
                <c:pt idx="4669">
                  <c:v>3480</c:v>
                </c:pt>
                <c:pt idx="4670">
                  <c:v>3450</c:v>
                </c:pt>
                <c:pt idx="4671">
                  <c:v>3435</c:v>
                </c:pt>
                <c:pt idx="4672">
                  <c:v>3300</c:v>
                </c:pt>
                <c:pt idx="4673">
                  <c:v>3315</c:v>
                </c:pt>
                <c:pt idx="4674">
                  <c:v>3465</c:v>
                </c:pt>
                <c:pt idx="4675">
                  <c:v>3450</c:v>
                </c:pt>
                <c:pt idx="4676">
                  <c:v>3345</c:v>
                </c:pt>
                <c:pt idx="4677">
                  <c:v>3450</c:v>
                </c:pt>
                <c:pt idx="4678">
                  <c:v>3585</c:v>
                </c:pt>
                <c:pt idx="4679">
                  <c:v>3405</c:v>
                </c:pt>
                <c:pt idx="4680">
                  <c:v>3420</c:v>
                </c:pt>
                <c:pt idx="4681">
                  <c:v>3330</c:v>
                </c:pt>
                <c:pt idx="4682">
                  <c:v>3270</c:v>
                </c:pt>
                <c:pt idx="4683">
                  <c:v>3240</c:v>
                </c:pt>
                <c:pt idx="4684">
                  <c:v>3240</c:v>
                </c:pt>
                <c:pt idx="4685">
                  <c:v>3240</c:v>
                </c:pt>
                <c:pt idx="4686">
                  <c:v>3210</c:v>
                </c:pt>
                <c:pt idx="4687">
                  <c:v>3210</c:v>
                </c:pt>
                <c:pt idx="4688">
                  <c:v>3255</c:v>
                </c:pt>
                <c:pt idx="4689">
                  <c:v>3225</c:v>
                </c:pt>
                <c:pt idx="4690">
                  <c:v>3225</c:v>
                </c:pt>
                <c:pt idx="4691">
                  <c:v>3210</c:v>
                </c:pt>
                <c:pt idx="4692">
                  <c:v>3150</c:v>
                </c:pt>
                <c:pt idx="4693">
                  <c:v>3105</c:v>
                </c:pt>
                <c:pt idx="4694">
                  <c:v>3105</c:v>
                </c:pt>
                <c:pt idx="4695">
                  <c:v>3150</c:v>
                </c:pt>
                <c:pt idx="4696">
                  <c:v>3090</c:v>
                </c:pt>
                <c:pt idx="4697">
                  <c:v>3075</c:v>
                </c:pt>
                <c:pt idx="4698">
                  <c:v>3120</c:v>
                </c:pt>
                <c:pt idx="4699">
                  <c:v>3060</c:v>
                </c:pt>
                <c:pt idx="4700">
                  <c:v>3090</c:v>
                </c:pt>
                <c:pt idx="4701">
                  <c:v>3105</c:v>
                </c:pt>
                <c:pt idx="4702">
                  <c:v>3090</c:v>
                </c:pt>
                <c:pt idx="4703">
                  <c:v>3120</c:v>
                </c:pt>
                <c:pt idx="4704">
                  <c:v>3090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60E-4E1E-8959-E090E550E842}"/>
            </c:ext>
          </c:extLst>
        </c:ser>
        <c:ser>
          <c:idx val="3"/>
          <c:order val="1"/>
          <c:tx>
            <c:strRef>
              <c:f>'SSS785 下_6h_Sn-Ge(2'!$A$1</c:f>
              <c:strCache>
                <c:ptCount val="1"/>
                <c:pt idx="0">
                  <c:v>SSS785_下_Sn-Ge(2.0%)_冷凍後</c:v>
                </c:pt>
              </c:strCache>
            </c:strRef>
          </c:tx>
          <c:spPr>
            <a:ln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'SSS785 下_6h_Sn-Ge(2'!$A$2:$A$4706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'SSS785 下_6h_Sn-Ge(2'!$D$2:$D$4706</c:f>
              <c:numCache>
                <c:formatCode>General</c:formatCode>
                <c:ptCount val="4705"/>
                <c:pt idx="0">
                  <c:v>4180</c:v>
                </c:pt>
                <c:pt idx="1">
                  <c:v>4465</c:v>
                </c:pt>
                <c:pt idx="2">
                  <c:v>4015</c:v>
                </c:pt>
                <c:pt idx="3">
                  <c:v>4300</c:v>
                </c:pt>
                <c:pt idx="4">
                  <c:v>4270</c:v>
                </c:pt>
                <c:pt idx="5">
                  <c:v>4045</c:v>
                </c:pt>
                <c:pt idx="6">
                  <c:v>4120</c:v>
                </c:pt>
                <c:pt idx="7">
                  <c:v>4390</c:v>
                </c:pt>
                <c:pt idx="8">
                  <c:v>4105</c:v>
                </c:pt>
                <c:pt idx="9">
                  <c:v>4405</c:v>
                </c:pt>
                <c:pt idx="10">
                  <c:v>4225</c:v>
                </c:pt>
                <c:pt idx="11">
                  <c:v>4285</c:v>
                </c:pt>
                <c:pt idx="12">
                  <c:v>4255</c:v>
                </c:pt>
                <c:pt idx="13">
                  <c:v>4165</c:v>
                </c:pt>
                <c:pt idx="14">
                  <c:v>4345</c:v>
                </c:pt>
                <c:pt idx="15">
                  <c:v>4195</c:v>
                </c:pt>
                <c:pt idx="16">
                  <c:v>3940</c:v>
                </c:pt>
                <c:pt idx="17">
                  <c:v>3925</c:v>
                </c:pt>
                <c:pt idx="18">
                  <c:v>4270</c:v>
                </c:pt>
                <c:pt idx="19">
                  <c:v>4330</c:v>
                </c:pt>
                <c:pt idx="20">
                  <c:v>4345</c:v>
                </c:pt>
                <c:pt idx="21">
                  <c:v>4375</c:v>
                </c:pt>
                <c:pt idx="22">
                  <c:v>4255</c:v>
                </c:pt>
                <c:pt idx="23">
                  <c:v>4255</c:v>
                </c:pt>
                <c:pt idx="24">
                  <c:v>4360</c:v>
                </c:pt>
                <c:pt idx="25">
                  <c:v>4285</c:v>
                </c:pt>
                <c:pt idx="26">
                  <c:v>4000</c:v>
                </c:pt>
                <c:pt idx="27">
                  <c:v>4135</c:v>
                </c:pt>
                <c:pt idx="28">
                  <c:v>4270</c:v>
                </c:pt>
                <c:pt idx="29">
                  <c:v>4180</c:v>
                </c:pt>
                <c:pt idx="30">
                  <c:v>4135</c:v>
                </c:pt>
                <c:pt idx="31">
                  <c:v>4090</c:v>
                </c:pt>
                <c:pt idx="32">
                  <c:v>4135</c:v>
                </c:pt>
                <c:pt idx="33">
                  <c:v>4240</c:v>
                </c:pt>
                <c:pt idx="34">
                  <c:v>4345</c:v>
                </c:pt>
                <c:pt idx="35">
                  <c:v>4240</c:v>
                </c:pt>
                <c:pt idx="36">
                  <c:v>4345</c:v>
                </c:pt>
                <c:pt idx="37">
                  <c:v>4330</c:v>
                </c:pt>
                <c:pt idx="38">
                  <c:v>4150</c:v>
                </c:pt>
                <c:pt idx="39">
                  <c:v>4045</c:v>
                </c:pt>
                <c:pt idx="40">
                  <c:v>4120</c:v>
                </c:pt>
                <c:pt idx="41">
                  <c:v>4090</c:v>
                </c:pt>
                <c:pt idx="42">
                  <c:v>4255</c:v>
                </c:pt>
                <c:pt idx="43">
                  <c:v>4090</c:v>
                </c:pt>
                <c:pt idx="44">
                  <c:v>4060</c:v>
                </c:pt>
                <c:pt idx="45">
                  <c:v>4015</c:v>
                </c:pt>
                <c:pt idx="46">
                  <c:v>4150</c:v>
                </c:pt>
                <c:pt idx="47">
                  <c:v>4150</c:v>
                </c:pt>
                <c:pt idx="48">
                  <c:v>4030</c:v>
                </c:pt>
                <c:pt idx="49">
                  <c:v>4210</c:v>
                </c:pt>
                <c:pt idx="50">
                  <c:v>4450</c:v>
                </c:pt>
                <c:pt idx="51">
                  <c:v>4060</c:v>
                </c:pt>
                <c:pt idx="52">
                  <c:v>4495</c:v>
                </c:pt>
                <c:pt idx="53">
                  <c:v>4150</c:v>
                </c:pt>
                <c:pt idx="54">
                  <c:v>4345</c:v>
                </c:pt>
                <c:pt idx="55">
                  <c:v>4390</c:v>
                </c:pt>
                <c:pt idx="56">
                  <c:v>4345</c:v>
                </c:pt>
                <c:pt idx="57">
                  <c:v>4180</c:v>
                </c:pt>
                <c:pt idx="58">
                  <c:v>3970</c:v>
                </c:pt>
                <c:pt idx="59">
                  <c:v>4150</c:v>
                </c:pt>
                <c:pt idx="60">
                  <c:v>4240</c:v>
                </c:pt>
                <c:pt idx="61">
                  <c:v>4015</c:v>
                </c:pt>
                <c:pt idx="62">
                  <c:v>4195</c:v>
                </c:pt>
                <c:pt idx="63">
                  <c:v>4180</c:v>
                </c:pt>
                <c:pt idx="64">
                  <c:v>4210</c:v>
                </c:pt>
                <c:pt idx="65">
                  <c:v>4195</c:v>
                </c:pt>
                <c:pt idx="66">
                  <c:v>4210</c:v>
                </c:pt>
                <c:pt idx="67">
                  <c:v>4225</c:v>
                </c:pt>
                <c:pt idx="68">
                  <c:v>3865</c:v>
                </c:pt>
                <c:pt idx="69">
                  <c:v>4060</c:v>
                </c:pt>
                <c:pt idx="70">
                  <c:v>4105</c:v>
                </c:pt>
                <c:pt idx="71">
                  <c:v>4090</c:v>
                </c:pt>
                <c:pt idx="72">
                  <c:v>4075</c:v>
                </c:pt>
                <c:pt idx="73">
                  <c:v>3985</c:v>
                </c:pt>
                <c:pt idx="74">
                  <c:v>4030</c:v>
                </c:pt>
                <c:pt idx="75">
                  <c:v>4405</c:v>
                </c:pt>
                <c:pt idx="76">
                  <c:v>4150</c:v>
                </c:pt>
                <c:pt idx="77">
                  <c:v>4330</c:v>
                </c:pt>
                <c:pt idx="78">
                  <c:v>4360</c:v>
                </c:pt>
                <c:pt idx="79">
                  <c:v>4270</c:v>
                </c:pt>
                <c:pt idx="80">
                  <c:v>3955</c:v>
                </c:pt>
                <c:pt idx="81">
                  <c:v>4015</c:v>
                </c:pt>
                <c:pt idx="82">
                  <c:v>4030</c:v>
                </c:pt>
                <c:pt idx="83">
                  <c:v>3985</c:v>
                </c:pt>
                <c:pt idx="84">
                  <c:v>4315</c:v>
                </c:pt>
                <c:pt idx="85">
                  <c:v>4150</c:v>
                </c:pt>
                <c:pt idx="86">
                  <c:v>4090</c:v>
                </c:pt>
                <c:pt idx="87">
                  <c:v>4195</c:v>
                </c:pt>
                <c:pt idx="88">
                  <c:v>4135</c:v>
                </c:pt>
                <c:pt idx="89">
                  <c:v>4045</c:v>
                </c:pt>
                <c:pt idx="90">
                  <c:v>4060</c:v>
                </c:pt>
                <c:pt idx="91">
                  <c:v>4060</c:v>
                </c:pt>
                <c:pt idx="92">
                  <c:v>4060</c:v>
                </c:pt>
                <c:pt idx="93">
                  <c:v>4000</c:v>
                </c:pt>
                <c:pt idx="94">
                  <c:v>4000</c:v>
                </c:pt>
                <c:pt idx="95">
                  <c:v>3970</c:v>
                </c:pt>
                <c:pt idx="96">
                  <c:v>4015</c:v>
                </c:pt>
                <c:pt idx="97">
                  <c:v>4045</c:v>
                </c:pt>
                <c:pt idx="98">
                  <c:v>4300</c:v>
                </c:pt>
                <c:pt idx="99">
                  <c:v>4315</c:v>
                </c:pt>
                <c:pt idx="100">
                  <c:v>4165</c:v>
                </c:pt>
                <c:pt idx="101">
                  <c:v>4195</c:v>
                </c:pt>
                <c:pt idx="102">
                  <c:v>4165</c:v>
                </c:pt>
                <c:pt idx="103">
                  <c:v>3790</c:v>
                </c:pt>
                <c:pt idx="104">
                  <c:v>3835</c:v>
                </c:pt>
                <c:pt idx="105">
                  <c:v>3730</c:v>
                </c:pt>
                <c:pt idx="106">
                  <c:v>4030</c:v>
                </c:pt>
                <c:pt idx="107">
                  <c:v>3880</c:v>
                </c:pt>
                <c:pt idx="108">
                  <c:v>4195</c:v>
                </c:pt>
                <c:pt idx="109">
                  <c:v>4195</c:v>
                </c:pt>
                <c:pt idx="110">
                  <c:v>4345</c:v>
                </c:pt>
                <c:pt idx="111">
                  <c:v>3955</c:v>
                </c:pt>
                <c:pt idx="112">
                  <c:v>4210</c:v>
                </c:pt>
                <c:pt idx="113">
                  <c:v>3895</c:v>
                </c:pt>
                <c:pt idx="114">
                  <c:v>4135</c:v>
                </c:pt>
                <c:pt idx="115">
                  <c:v>4045</c:v>
                </c:pt>
                <c:pt idx="116">
                  <c:v>3895</c:v>
                </c:pt>
                <c:pt idx="117">
                  <c:v>4105</c:v>
                </c:pt>
                <c:pt idx="118">
                  <c:v>4075</c:v>
                </c:pt>
                <c:pt idx="119">
                  <c:v>4165</c:v>
                </c:pt>
                <c:pt idx="120">
                  <c:v>4030</c:v>
                </c:pt>
                <c:pt idx="121">
                  <c:v>4210</c:v>
                </c:pt>
                <c:pt idx="122">
                  <c:v>4000</c:v>
                </c:pt>
                <c:pt idx="123">
                  <c:v>3985</c:v>
                </c:pt>
                <c:pt idx="124">
                  <c:v>3925</c:v>
                </c:pt>
                <c:pt idx="125">
                  <c:v>4015</c:v>
                </c:pt>
                <c:pt idx="126">
                  <c:v>4045</c:v>
                </c:pt>
                <c:pt idx="127">
                  <c:v>4240</c:v>
                </c:pt>
                <c:pt idx="128">
                  <c:v>4240</c:v>
                </c:pt>
                <c:pt idx="129">
                  <c:v>3880</c:v>
                </c:pt>
                <c:pt idx="130">
                  <c:v>3865</c:v>
                </c:pt>
                <c:pt idx="131">
                  <c:v>4030</c:v>
                </c:pt>
                <c:pt idx="132">
                  <c:v>4375</c:v>
                </c:pt>
                <c:pt idx="133">
                  <c:v>4030</c:v>
                </c:pt>
                <c:pt idx="134">
                  <c:v>4105</c:v>
                </c:pt>
                <c:pt idx="135">
                  <c:v>4315</c:v>
                </c:pt>
                <c:pt idx="136">
                  <c:v>4135</c:v>
                </c:pt>
                <c:pt idx="137">
                  <c:v>4030</c:v>
                </c:pt>
                <c:pt idx="138">
                  <c:v>3955</c:v>
                </c:pt>
                <c:pt idx="139">
                  <c:v>3940</c:v>
                </c:pt>
                <c:pt idx="140">
                  <c:v>3940</c:v>
                </c:pt>
                <c:pt idx="141">
                  <c:v>4060</c:v>
                </c:pt>
                <c:pt idx="142">
                  <c:v>4075</c:v>
                </c:pt>
                <c:pt idx="143">
                  <c:v>4000</c:v>
                </c:pt>
                <c:pt idx="144">
                  <c:v>4015</c:v>
                </c:pt>
                <c:pt idx="145">
                  <c:v>3985</c:v>
                </c:pt>
                <c:pt idx="146">
                  <c:v>3940</c:v>
                </c:pt>
                <c:pt idx="147">
                  <c:v>3880</c:v>
                </c:pt>
                <c:pt idx="148">
                  <c:v>3925</c:v>
                </c:pt>
                <c:pt idx="149">
                  <c:v>4045</c:v>
                </c:pt>
                <c:pt idx="150">
                  <c:v>4060</c:v>
                </c:pt>
                <c:pt idx="151">
                  <c:v>3940</c:v>
                </c:pt>
                <c:pt idx="152">
                  <c:v>4000</c:v>
                </c:pt>
                <c:pt idx="153">
                  <c:v>4060</c:v>
                </c:pt>
                <c:pt idx="154">
                  <c:v>4045</c:v>
                </c:pt>
                <c:pt idx="155">
                  <c:v>3685</c:v>
                </c:pt>
                <c:pt idx="156">
                  <c:v>3940</c:v>
                </c:pt>
                <c:pt idx="157">
                  <c:v>4105</c:v>
                </c:pt>
                <c:pt idx="158">
                  <c:v>4135</c:v>
                </c:pt>
                <c:pt idx="159">
                  <c:v>4090</c:v>
                </c:pt>
                <c:pt idx="160">
                  <c:v>4045</c:v>
                </c:pt>
                <c:pt idx="161">
                  <c:v>4045</c:v>
                </c:pt>
                <c:pt idx="162">
                  <c:v>4075</c:v>
                </c:pt>
                <c:pt idx="163">
                  <c:v>3955</c:v>
                </c:pt>
                <c:pt idx="164">
                  <c:v>3850</c:v>
                </c:pt>
                <c:pt idx="165">
                  <c:v>3925</c:v>
                </c:pt>
                <c:pt idx="166">
                  <c:v>3970</c:v>
                </c:pt>
                <c:pt idx="167">
                  <c:v>3985</c:v>
                </c:pt>
                <c:pt idx="168">
                  <c:v>3910</c:v>
                </c:pt>
                <c:pt idx="169">
                  <c:v>4090</c:v>
                </c:pt>
                <c:pt idx="170">
                  <c:v>3895</c:v>
                </c:pt>
                <c:pt idx="171">
                  <c:v>4045</c:v>
                </c:pt>
                <c:pt idx="172">
                  <c:v>3805</c:v>
                </c:pt>
                <c:pt idx="173">
                  <c:v>4060</c:v>
                </c:pt>
                <c:pt idx="174">
                  <c:v>3850</c:v>
                </c:pt>
                <c:pt idx="175">
                  <c:v>4285</c:v>
                </c:pt>
                <c:pt idx="176">
                  <c:v>4135</c:v>
                </c:pt>
                <c:pt idx="177">
                  <c:v>3940</c:v>
                </c:pt>
                <c:pt idx="178">
                  <c:v>3895</c:v>
                </c:pt>
                <c:pt idx="179">
                  <c:v>3865</c:v>
                </c:pt>
                <c:pt idx="180">
                  <c:v>3955</c:v>
                </c:pt>
                <c:pt idx="181">
                  <c:v>4315</c:v>
                </c:pt>
                <c:pt idx="182">
                  <c:v>3700</c:v>
                </c:pt>
                <c:pt idx="183">
                  <c:v>3820</c:v>
                </c:pt>
                <c:pt idx="184">
                  <c:v>3895</c:v>
                </c:pt>
                <c:pt idx="185">
                  <c:v>3700</c:v>
                </c:pt>
                <c:pt idx="186">
                  <c:v>3865</c:v>
                </c:pt>
                <c:pt idx="187">
                  <c:v>4210</c:v>
                </c:pt>
                <c:pt idx="188">
                  <c:v>3895</c:v>
                </c:pt>
                <c:pt idx="189">
                  <c:v>4120</c:v>
                </c:pt>
                <c:pt idx="190">
                  <c:v>3970</c:v>
                </c:pt>
                <c:pt idx="191">
                  <c:v>3895</c:v>
                </c:pt>
                <c:pt idx="192">
                  <c:v>3985</c:v>
                </c:pt>
                <c:pt idx="193">
                  <c:v>4000</c:v>
                </c:pt>
                <c:pt idx="194">
                  <c:v>4090</c:v>
                </c:pt>
                <c:pt idx="195">
                  <c:v>3940</c:v>
                </c:pt>
                <c:pt idx="196">
                  <c:v>3985</c:v>
                </c:pt>
                <c:pt idx="197">
                  <c:v>3955</c:v>
                </c:pt>
                <c:pt idx="198">
                  <c:v>3865</c:v>
                </c:pt>
                <c:pt idx="199">
                  <c:v>3820</c:v>
                </c:pt>
                <c:pt idx="200">
                  <c:v>3940</c:v>
                </c:pt>
                <c:pt idx="201">
                  <c:v>3895</c:v>
                </c:pt>
                <c:pt idx="202">
                  <c:v>3745</c:v>
                </c:pt>
                <c:pt idx="203">
                  <c:v>3700</c:v>
                </c:pt>
                <c:pt idx="204">
                  <c:v>3940</c:v>
                </c:pt>
                <c:pt idx="205">
                  <c:v>4150</c:v>
                </c:pt>
                <c:pt idx="206">
                  <c:v>3895</c:v>
                </c:pt>
                <c:pt idx="207">
                  <c:v>3610</c:v>
                </c:pt>
                <c:pt idx="208">
                  <c:v>3745</c:v>
                </c:pt>
                <c:pt idx="209">
                  <c:v>3940</c:v>
                </c:pt>
                <c:pt idx="210">
                  <c:v>4060</c:v>
                </c:pt>
                <c:pt idx="211">
                  <c:v>4060</c:v>
                </c:pt>
                <c:pt idx="212">
                  <c:v>4030</c:v>
                </c:pt>
                <c:pt idx="213">
                  <c:v>3805</c:v>
                </c:pt>
                <c:pt idx="214">
                  <c:v>3790</c:v>
                </c:pt>
                <c:pt idx="215">
                  <c:v>4030</c:v>
                </c:pt>
                <c:pt idx="216">
                  <c:v>3985</c:v>
                </c:pt>
                <c:pt idx="217">
                  <c:v>3805</c:v>
                </c:pt>
                <c:pt idx="218">
                  <c:v>3895</c:v>
                </c:pt>
                <c:pt idx="219">
                  <c:v>3895</c:v>
                </c:pt>
                <c:pt idx="220">
                  <c:v>3745</c:v>
                </c:pt>
                <c:pt idx="221">
                  <c:v>3940</c:v>
                </c:pt>
                <c:pt idx="222">
                  <c:v>3940</c:v>
                </c:pt>
                <c:pt idx="223">
                  <c:v>4015</c:v>
                </c:pt>
                <c:pt idx="224">
                  <c:v>3745</c:v>
                </c:pt>
                <c:pt idx="225">
                  <c:v>3970</c:v>
                </c:pt>
                <c:pt idx="226">
                  <c:v>4000</c:v>
                </c:pt>
                <c:pt idx="227">
                  <c:v>3625</c:v>
                </c:pt>
                <c:pt idx="228">
                  <c:v>3715</c:v>
                </c:pt>
                <c:pt idx="229">
                  <c:v>3880</c:v>
                </c:pt>
                <c:pt idx="230">
                  <c:v>4150</c:v>
                </c:pt>
                <c:pt idx="231">
                  <c:v>3820</c:v>
                </c:pt>
                <c:pt idx="232">
                  <c:v>3775</c:v>
                </c:pt>
                <c:pt idx="233">
                  <c:v>3850</c:v>
                </c:pt>
                <c:pt idx="234">
                  <c:v>3820</c:v>
                </c:pt>
                <c:pt idx="235">
                  <c:v>3835</c:v>
                </c:pt>
                <c:pt idx="236">
                  <c:v>3850</c:v>
                </c:pt>
                <c:pt idx="237">
                  <c:v>3970</c:v>
                </c:pt>
                <c:pt idx="238">
                  <c:v>3865</c:v>
                </c:pt>
                <c:pt idx="239">
                  <c:v>3880</c:v>
                </c:pt>
                <c:pt idx="240">
                  <c:v>3775</c:v>
                </c:pt>
                <c:pt idx="241">
                  <c:v>3760</c:v>
                </c:pt>
                <c:pt idx="242">
                  <c:v>4030</c:v>
                </c:pt>
                <c:pt idx="243">
                  <c:v>3715</c:v>
                </c:pt>
                <c:pt idx="244">
                  <c:v>3715</c:v>
                </c:pt>
                <c:pt idx="245">
                  <c:v>3655</c:v>
                </c:pt>
                <c:pt idx="246">
                  <c:v>3670</c:v>
                </c:pt>
                <c:pt idx="247">
                  <c:v>3895</c:v>
                </c:pt>
                <c:pt idx="248">
                  <c:v>3955</c:v>
                </c:pt>
                <c:pt idx="249">
                  <c:v>4000</c:v>
                </c:pt>
                <c:pt idx="250">
                  <c:v>3955</c:v>
                </c:pt>
                <c:pt idx="251">
                  <c:v>3940</c:v>
                </c:pt>
                <c:pt idx="252">
                  <c:v>3835</c:v>
                </c:pt>
                <c:pt idx="253">
                  <c:v>3760</c:v>
                </c:pt>
                <c:pt idx="254">
                  <c:v>3820</c:v>
                </c:pt>
                <c:pt idx="255">
                  <c:v>3985</c:v>
                </c:pt>
                <c:pt idx="256">
                  <c:v>3790</c:v>
                </c:pt>
                <c:pt idx="257">
                  <c:v>3640</c:v>
                </c:pt>
                <c:pt idx="258">
                  <c:v>3625</c:v>
                </c:pt>
                <c:pt idx="259">
                  <c:v>3640</c:v>
                </c:pt>
                <c:pt idx="260">
                  <c:v>3730</c:v>
                </c:pt>
                <c:pt idx="261">
                  <c:v>3745</c:v>
                </c:pt>
                <c:pt idx="262">
                  <c:v>3865</c:v>
                </c:pt>
                <c:pt idx="263">
                  <c:v>3865</c:v>
                </c:pt>
                <c:pt idx="264">
                  <c:v>3730</c:v>
                </c:pt>
                <c:pt idx="265">
                  <c:v>3625</c:v>
                </c:pt>
                <c:pt idx="266">
                  <c:v>3625</c:v>
                </c:pt>
                <c:pt idx="267">
                  <c:v>3730</c:v>
                </c:pt>
                <c:pt idx="268">
                  <c:v>3880</c:v>
                </c:pt>
                <c:pt idx="269">
                  <c:v>3625</c:v>
                </c:pt>
                <c:pt idx="270">
                  <c:v>3655</c:v>
                </c:pt>
                <c:pt idx="271">
                  <c:v>3910</c:v>
                </c:pt>
                <c:pt idx="272">
                  <c:v>3955</c:v>
                </c:pt>
                <c:pt idx="273">
                  <c:v>3745</c:v>
                </c:pt>
                <c:pt idx="274">
                  <c:v>3805</c:v>
                </c:pt>
                <c:pt idx="275">
                  <c:v>3505</c:v>
                </c:pt>
                <c:pt idx="276">
                  <c:v>3730</c:v>
                </c:pt>
                <c:pt idx="277">
                  <c:v>3910</c:v>
                </c:pt>
                <c:pt idx="278">
                  <c:v>3820</c:v>
                </c:pt>
                <c:pt idx="279">
                  <c:v>3910</c:v>
                </c:pt>
                <c:pt idx="280">
                  <c:v>3715</c:v>
                </c:pt>
                <c:pt idx="281">
                  <c:v>3625</c:v>
                </c:pt>
                <c:pt idx="282">
                  <c:v>3790</c:v>
                </c:pt>
                <c:pt idx="283">
                  <c:v>3955</c:v>
                </c:pt>
                <c:pt idx="284">
                  <c:v>3595</c:v>
                </c:pt>
                <c:pt idx="285">
                  <c:v>3820</c:v>
                </c:pt>
                <c:pt idx="286">
                  <c:v>3775</c:v>
                </c:pt>
                <c:pt idx="287">
                  <c:v>3760</c:v>
                </c:pt>
                <c:pt idx="288">
                  <c:v>3415</c:v>
                </c:pt>
                <c:pt idx="289">
                  <c:v>4000</c:v>
                </c:pt>
                <c:pt idx="290">
                  <c:v>3880</c:v>
                </c:pt>
                <c:pt idx="291">
                  <c:v>3790</c:v>
                </c:pt>
                <c:pt idx="292">
                  <c:v>3640</c:v>
                </c:pt>
                <c:pt idx="293">
                  <c:v>3985</c:v>
                </c:pt>
                <c:pt idx="294">
                  <c:v>3820</c:v>
                </c:pt>
                <c:pt idx="295">
                  <c:v>3745</c:v>
                </c:pt>
                <c:pt idx="296">
                  <c:v>3910</c:v>
                </c:pt>
                <c:pt idx="297">
                  <c:v>3970</c:v>
                </c:pt>
                <c:pt idx="298">
                  <c:v>3865</c:v>
                </c:pt>
                <c:pt idx="299">
                  <c:v>3805</c:v>
                </c:pt>
                <c:pt idx="300">
                  <c:v>3625</c:v>
                </c:pt>
                <c:pt idx="301">
                  <c:v>3700</c:v>
                </c:pt>
                <c:pt idx="302">
                  <c:v>3820</c:v>
                </c:pt>
                <c:pt idx="303">
                  <c:v>3820</c:v>
                </c:pt>
                <c:pt idx="304">
                  <c:v>3640</c:v>
                </c:pt>
                <c:pt idx="305">
                  <c:v>3745</c:v>
                </c:pt>
                <c:pt idx="306">
                  <c:v>3670</c:v>
                </c:pt>
                <c:pt idx="307">
                  <c:v>3685</c:v>
                </c:pt>
                <c:pt idx="308">
                  <c:v>3775</c:v>
                </c:pt>
                <c:pt idx="309">
                  <c:v>3595</c:v>
                </c:pt>
                <c:pt idx="310">
                  <c:v>3640</c:v>
                </c:pt>
                <c:pt idx="311">
                  <c:v>3610</c:v>
                </c:pt>
                <c:pt idx="312">
                  <c:v>3670</c:v>
                </c:pt>
                <c:pt idx="313">
                  <c:v>3565</c:v>
                </c:pt>
                <c:pt idx="314">
                  <c:v>3580</c:v>
                </c:pt>
                <c:pt idx="315">
                  <c:v>3730</c:v>
                </c:pt>
                <c:pt idx="316">
                  <c:v>3745</c:v>
                </c:pt>
                <c:pt idx="317">
                  <c:v>3745</c:v>
                </c:pt>
                <c:pt idx="318">
                  <c:v>3655</c:v>
                </c:pt>
                <c:pt idx="319">
                  <c:v>3700</c:v>
                </c:pt>
                <c:pt idx="320">
                  <c:v>3715</c:v>
                </c:pt>
                <c:pt idx="321">
                  <c:v>3730</c:v>
                </c:pt>
                <c:pt idx="322">
                  <c:v>3835</c:v>
                </c:pt>
                <c:pt idx="323">
                  <c:v>3865</c:v>
                </c:pt>
                <c:pt idx="324">
                  <c:v>3970</c:v>
                </c:pt>
                <c:pt idx="325">
                  <c:v>3805</c:v>
                </c:pt>
                <c:pt idx="326">
                  <c:v>3880</c:v>
                </c:pt>
                <c:pt idx="327">
                  <c:v>3760</c:v>
                </c:pt>
                <c:pt idx="328">
                  <c:v>3790</c:v>
                </c:pt>
                <c:pt idx="329">
                  <c:v>4000</c:v>
                </c:pt>
                <c:pt idx="330">
                  <c:v>3775</c:v>
                </c:pt>
                <c:pt idx="331">
                  <c:v>3700</c:v>
                </c:pt>
                <c:pt idx="332">
                  <c:v>3670</c:v>
                </c:pt>
                <c:pt idx="333">
                  <c:v>3715</c:v>
                </c:pt>
                <c:pt idx="334">
                  <c:v>3760</c:v>
                </c:pt>
                <c:pt idx="335">
                  <c:v>3730</c:v>
                </c:pt>
                <c:pt idx="336">
                  <c:v>3490</c:v>
                </c:pt>
                <c:pt idx="337">
                  <c:v>3355</c:v>
                </c:pt>
                <c:pt idx="338">
                  <c:v>3610</c:v>
                </c:pt>
                <c:pt idx="339">
                  <c:v>3760</c:v>
                </c:pt>
                <c:pt idx="340">
                  <c:v>3730</c:v>
                </c:pt>
                <c:pt idx="341">
                  <c:v>3760</c:v>
                </c:pt>
                <c:pt idx="342">
                  <c:v>3520</c:v>
                </c:pt>
                <c:pt idx="343">
                  <c:v>3745</c:v>
                </c:pt>
                <c:pt idx="344">
                  <c:v>3730</c:v>
                </c:pt>
                <c:pt idx="345">
                  <c:v>3595</c:v>
                </c:pt>
                <c:pt idx="346">
                  <c:v>3715</c:v>
                </c:pt>
                <c:pt idx="347">
                  <c:v>3880</c:v>
                </c:pt>
                <c:pt idx="348">
                  <c:v>3400</c:v>
                </c:pt>
                <c:pt idx="349">
                  <c:v>3670</c:v>
                </c:pt>
                <c:pt idx="350">
                  <c:v>3700</c:v>
                </c:pt>
                <c:pt idx="351">
                  <c:v>3745</c:v>
                </c:pt>
                <c:pt idx="352">
                  <c:v>3430</c:v>
                </c:pt>
                <c:pt idx="353">
                  <c:v>3625</c:v>
                </c:pt>
                <c:pt idx="354">
                  <c:v>3715</c:v>
                </c:pt>
                <c:pt idx="355">
                  <c:v>3730</c:v>
                </c:pt>
                <c:pt idx="356">
                  <c:v>3565</c:v>
                </c:pt>
                <c:pt idx="357">
                  <c:v>3625</c:v>
                </c:pt>
                <c:pt idx="358">
                  <c:v>3595</c:v>
                </c:pt>
                <c:pt idx="359">
                  <c:v>3610</c:v>
                </c:pt>
                <c:pt idx="360">
                  <c:v>3460</c:v>
                </c:pt>
                <c:pt idx="361">
                  <c:v>3640</c:v>
                </c:pt>
                <c:pt idx="362">
                  <c:v>3505</c:v>
                </c:pt>
                <c:pt idx="363">
                  <c:v>3430</c:v>
                </c:pt>
                <c:pt idx="364">
                  <c:v>3580</c:v>
                </c:pt>
                <c:pt idx="365">
                  <c:v>3520</c:v>
                </c:pt>
                <c:pt idx="366">
                  <c:v>3520</c:v>
                </c:pt>
                <c:pt idx="367">
                  <c:v>3550</c:v>
                </c:pt>
                <c:pt idx="368">
                  <c:v>3775</c:v>
                </c:pt>
                <c:pt idx="369">
                  <c:v>3940</c:v>
                </c:pt>
                <c:pt idx="370">
                  <c:v>3715</c:v>
                </c:pt>
                <c:pt idx="371">
                  <c:v>3565</c:v>
                </c:pt>
                <c:pt idx="372">
                  <c:v>3565</c:v>
                </c:pt>
                <c:pt idx="373">
                  <c:v>3535</c:v>
                </c:pt>
                <c:pt idx="374">
                  <c:v>3580</c:v>
                </c:pt>
                <c:pt idx="375">
                  <c:v>3625</c:v>
                </c:pt>
                <c:pt idx="376">
                  <c:v>3610</c:v>
                </c:pt>
                <c:pt idx="377">
                  <c:v>3715</c:v>
                </c:pt>
                <c:pt idx="378">
                  <c:v>3550</c:v>
                </c:pt>
                <c:pt idx="379">
                  <c:v>3505</c:v>
                </c:pt>
                <c:pt idx="380">
                  <c:v>3505</c:v>
                </c:pt>
                <c:pt idx="381">
                  <c:v>3535</c:v>
                </c:pt>
                <c:pt idx="382">
                  <c:v>3520</c:v>
                </c:pt>
                <c:pt idx="383">
                  <c:v>3625</c:v>
                </c:pt>
                <c:pt idx="384">
                  <c:v>3700</c:v>
                </c:pt>
                <c:pt idx="385">
                  <c:v>3640</c:v>
                </c:pt>
                <c:pt idx="386">
                  <c:v>3610</c:v>
                </c:pt>
                <c:pt idx="387">
                  <c:v>3655</c:v>
                </c:pt>
                <c:pt idx="388">
                  <c:v>3700</c:v>
                </c:pt>
                <c:pt idx="389">
                  <c:v>3670</c:v>
                </c:pt>
                <c:pt idx="390">
                  <c:v>3595</c:v>
                </c:pt>
                <c:pt idx="391">
                  <c:v>3430</c:v>
                </c:pt>
                <c:pt idx="392">
                  <c:v>3640</c:v>
                </c:pt>
                <c:pt idx="393">
                  <c:v>3670</c:v>
                </c:pt>
                <c:pt idx="394">
                  <c:v>3640</c:v>
                </c:pt>
                <c:pt idx="395">
                  <c:v>3520</c:v>
                </c:pt>
                <c:pt idx="396">
                  <c:v>3490</c:v>
                </c:pt>
                <c:pt idx="397">
                  <c:v>3535</c:v>
                </c:pt>
                <c:pt idx="398">
                  <c:v>3685</c:v>
                </c:pt>
                <c:pt idx="399">
                  <c:v>3805</c:v>
                </c:pt>
                <c:pt idx="400">
                  <c:v>3445</c:v>
                </c:pt>
                <c:pt idx="401">
                  <c:v>3370</c:v>
                </c:pt>
                <c:pt idx="402">
                  <c:v>3430</c:v>
                </c:pt>
                <c:pt idx="403">
                  <c:v>3565</c:v>
                </c:pt>
                <c:pt idx="404">
                  <c:v>3475</c:v>
                </c:pt>
                <c:pt idx="405">
                  <c:v>3520</c:v>
                </c:pt>
                <c:pt idx="406">
                  <c:v>3550</c:v>
                </c:pt>
                <c:pt idx="407">
                  <c:v>3640</c:v>
                </c:pt>
                <c:pt idx="408">
                  <c:v>3610</c:v>
                </c:pt>
                <c:pt idx="409">
                  <c:v>3565</c:v>
                </c:pt>
                <c:pt idx="410">
                  <c:v>3670</c:v>
                </c:pt>
                <c:pt idx="411">
                  <c:v>3640</c:v>
                </c:pt>
                <c:pt idx="412">
                  <c:v>3520</c:v>
                </c:pt>
                <c:pt idx="413">
                  <c:v>3730</c:v>
                </c:pt>
                <c:pt idx="414">
                  <c:v>3505</c:v>
                </c:pt>
                <c:pt idx="415">
                  <c:v>3610</c:v>
                </c:pt>
                <c:pt idx="416">
                  <c:v>3520</c:v>
                </c:pt>
                <c:pt idx="417">
                  <c:v>3610</c:v>
                </c:pt>
                <c:pt idx="418">
                  <c:v>3565</c:v>
                </c:pt>
                <c:pt idx="419">
                  <c:v>3490</c:v>
                </c:pt>
                <c:pt idx="420">
                  <c:v>3460</c:v>
                </c:pt>
                <c:pt idx="421">
                  <c:v>3505</c:v>
                </c:pt>
                <c:pt idx="422">
                  <c:v>3550</c:v>
                </c:pt>
                <c:pt idx="423">
                  <c:v>3475</c:v>
                </c:pt>
                <c:pt idx="424">
                  <c:v>3640</c:v>
                </c:pt>
                <c:pt idx="425">
                  <c:v>3595</c:v>
                </c:pt>
                <c:pt idx="426">
                  <c:v>3475</c:v>
                </c:pt>
                <c:pt idx="427">
                  <c:v>3460</c:v>
                </c:pt>
                <c:pt idx="428">
                  <c:v>3430</c:v>
                </c:pt>
                <c:pt idx="429">
                  <c:v>3520</c:v>
                </c:pt>
                <c:pt idx="430">
                  <c:v>3535</c:v>
                </c:pt>
                <c:pt idx="431">
                  <c:v>3490</c:v>
                </c:pt>
                <c:pt idx="432">
                  <c:v>3655</c:v>
                </c:pt>
                <c:pt idx="433">
                  <c:v>3760</c:v>
                </c:pt>
                <c:pt idx="434">
                  <c:v>3625</c:v>
                </c:pt>
                <c:pt idx="435">
                  <c:v>3520</c:v>
                </c:pt>
                <c:pt idx="436">
                  <c:v>3430</c:v>
                </c:pt>
                <c:pt idx="437">
                  <c:v>3415</c:v>
                </c:pt>
                <c:pt idx="438">
                  <c:v>3550</c:v>
                </c:pt>
                <c:pt idx="439">
                  <c:v>3670</c:v>
                </c:pt>
                <c:pt idx="440">
                  <c:v>3760</c:v>
                </c:pt>
                <c:pt idx="441">
                  <c:v>3550</c:v>
                </c:pt>
                <c:pt idx="442">
                  <c:v>3475</c:v>
                </c:pt>
                <c:pt idx="443">
                  <c:v>3760</c:v>
                </c:pt>
                <c:pt idx="444">
                  <c:v>3745</c:v>
                </c:pt>
                <c:pt idx="445">
                  <c:v>3490</c:v>
                </c:pt>
                <c:pt idx="446">
                  <c:v>3385</c:v>
                </c:pt>
                <c:pt idx="447">
                  <c:v>3595</c:v>
                </c:pt>
                <c:pt idx="448">
                  <c:v>3505</c:v>
                </c:pt>
                <c:pt idx="449">
                  <c:v>3505</c:v>
                </c:pt>
                <c:pt idx="450">
                  <c:v>3640</c:v>
                </c:pt>
                <c:pt idx="451">
                  <c:v>3640</c:v>
                </c:pt>
                <c:pt idx="452">
                  <c:v>3340</c:v>
                </c:pt>
                <c:pt idx="453">
                  <c:v>3445</c:v>
                </c:pt>
                <c:pt idx="454">
                  <c:v>3475</c:v>
                </c:pt>
                <c:pt idx="455">
                  <c:v>3565</c:v>
                </c:pt>
                <c:pt idx="456">
                  <c:v>3415</c:v>
                </c:pt>
                <c:pt idx="457">
                  <c:v>3460</c:v>
                </c:pt>
                <c:pt idx="458">
                  <c:v>3445</c:v>
                </c:pt>
                <c:pt idx="459">
                  <c:v>3610</c:v>
                </c:pt>
                <c:pt idx="460">
                  <c:v>3490</c:v>
                </c:pt>
                <c:pt idx="461">
                  <c:v>3415</c:v>
                </c:pt>
                <c:pt idx="462">
                  <c:v>3490</c:v>
                </c:pt>
                <c:pt idx="463">
                  <c:v>3340</c:v>
                </c:pt>
                <c:pt idx="464">
                  <c:v>3790</c:v>
                </c:pt>
                <c:pt idx="465">
                  <c:v>3310</c:v>
                </c:pt>
                <c:pt idx="466">
                  <c:v>3385</c:v>
                </c:pt>
                <c:pt idx="467">
                  <c:v>3160</c:v>
                </c:pt>
                <c:pt idx="468">
                  <c:v>3385</c:v>
                </c:pt>
                <c:pt idx="469">
                  <c:v>3565</c:v>
                </c:pt>
                <c:pt idx="470">
                  <c:v>3265</c:v>
                </c:pt>
                <c:pt idx="471">
                  <c:v>3715</c:v>
                </c:pt>
                <c:pt idx="472">
                  <c:v>3445</c:v>
                </c:pt>
                <c:pt idx="473">
                  <c:v>3670</c:v>
                </c:pt>
                <c:pt idx="474">
                  <c:v>3415</c:v>
                </c:pt>
                <c:pt idx="475">
                  <c:v>3430</c:v>
                </c:pt>
                <c:pt idx="476">
                  <c:v>3460</c:v>
                </c:pt>
                <c:pt idx="477">
                  <c:v>3310</c:v>
                </c:pt>
                <c:pt idx="478">
                  <c:v>3445</c:v>
                </c:pt>
                <c:pt idx="479">
                  <c:v>3415</c:v>
                </c:pt>
                <c:pt idx="480">
                  <c:v>3490</c:v>
                </c:pt>
                <c:pt idx="481">
                  <c:v>3520</c:v>
                </c:pt>
                <c:pt idx="482">
                  <c:v>3430</c:v>
                </c:pt>
                <c:pt idx="483">
                  <c:v>3535</c:v>
                </c:pt>
                <c:pt idx="484">
                  <c:v>3610</c:v>
                </c:pt>
                <c:pt idx="485">
                  <c:v>3400</c:v>
                </c:pt>
                <c:pt idx="486">
                  <c:v>3415</c:v>
                </c:pt>
                <c:pt idx="487">
                  <c:v>3265</c:v>
                </c:pt>
                <c:pt idx="488">
                  <c:v>3385</c:v>
                </c:pt>
                <c:pt idx="489">
                  <c:v>3625</c:v>
                </c:pt>
                <c:pt idx="490">
                  <c:v>3520</c:v>
                </c:pt>
                <c:pt idx="491">
                  <c:v>3400</c:v>
                </c:pt>
                <c:pt idx="492">
                  <c:v>3475</c:v>
                </c:pt>
                <c:pt idx="493">
                  <c:v>3565</c:v>
                </c:pt>
                <c:pt idx="494">
                  <c:v>3610</c:v>
                </c:pt>
                <c:pt idx="495">
                  <c:v>3505</c:v>
                </c:pt>
                <c:pt idx="496">
                  <c:v>3505</c:v>
                </c:pt>
                <c:pt idx="497">
                  <c:v>3625</c:v>
                </c:pt>
                <c:pt idx="498">
                  <c:v>3535</c:v>
                </c:pt>
                <c:pt idx="499">
                  <c:v>3490</c:v>
                </c:pt>
                <c:pt idx="500">
                  <c:v>3355</c:v>
                </c:pt>
                <c:pt idx="501">
                  <c:v>3340</c:v>
                </c:pt>
                <c:pt idx="502">
                  <c:v>3340</c:v>
                </c:pt>
                <c:pt idx="503">
                  <c:v>3385</c:v>
                </c:pt>
                <c:pt idx="504">
                  <c:v>3505</c:v>
                </c:pt>
                <c:pt idx="505">
                  <c:v>3520</c:v>
                </c:pt>
                <c:pt idx="506">
                  <c:v>3520</c:v>
                </c:pt>
                <c:pt idx="507">
                  <c:v>3340</c:v>
                </c:pt>
                <c:pt idx="508">
                  <c:v>3430</c:v>
                </c:pt>
                <c:pt idx="509">
                  <c:v>3325</c:v>
                </c:pt>
                <c:pt idx="510">
                  <c:v>3370</c:v>
                </c:pt>
                <c:pt idx="511">
                  <c:v>3130</c:v>
                </c:pt>
                <c:pt idx="512">
                  <c:v>3205</c:v>
                </c:pt>
                <c:pt idx="513">
                  <c:v>3295</c:v>
                </c:pt>
                <c:pt idx="514">
                  <c:v>3595</c:v>
                </c:pt>
                <c:pt idx="515">
                  <c:v>3235</c:v>
                </c:pt>
                <c:pt idx="516">
                  <c:v>3580</c:v>
                </c:pt>
                <c:pt idx="517">
                  <c:v>3550</c:v>
                </c:pt>
                <c:pt idx="518">
                  <c:v>3310</c:v>
                </c:pt>
                <c:pt idx="519">
                  <c:v>3535</c:v>
                </c:pt>
                <c:pt idx="520">
                  <c:v>3310</c:v>
                </c:pt>
                <c:pt idx="521">
                  <c:v>3295</c:v>
                </c:pt>
                <c:pt idx="522">
                  <c:v>3265</c:v>
                </c:pt>
                <c:pt idx="523">
                  <c:v>3640</c:v>
                </c:pt>
                <c:pt idx="524">
                  <c:v>3595</c:v>
                </c:pt>
                <c:pt idx="525">
                  <c:v>3385</c:v>
                </c:pt>
                <c:pt idx="526">
                  <c:v>3385</c:v>
                </c:pt>
                <c:pt idx="527">
                  <c:v>3475</c:v>
                </c:pt>
                <c:pt idx="528">
                  <c:v>3415</c:v>
                </c:pt>
                <c:pt idx="529">
                  <c:v>3400</c:v>
                </c:pt>
                <c:pt idx="530">
                  <c:v>3235</c:v>
                </c:pt>
                <c:pt idx="531">
                  <c:v>3430</c:v>
                </c:pt>
                <c:pt idx="532">
                  <c:v>3325</c:v>
                </c:pt>
                <c:pt idx="533">
                  <c:v>3445</c:v>
                </c:pt>
                <c:pt idx="534">
                  <c:v>3415</c:v>
                </c:pt>
                <c:pt idx="535">
                  <c:v>3295</c:v>
                </c:pt>
                <c:pt idx="536">
                  <c:v>3205</c:v>
                </c:pt>
                <c:pt idx="537">
                  <c:v>3400</c:v>
                </c:pt>
                <c:pt idx="538">
                  <c:v>3400</c:v>
                </c:pt>
                <c:pt idx="539">
                  <c:v>3460</c:v>
                </c:pt>
                <c:pt idx="540">
                  <c:v>3490</c:v>
                </c:pt>
                <c:pt idx="541">
                  <c:v>3430</c:v>
                </c:pt>
                <c:pt idx="542">
                  <c:v>3295</c:v>
                </c:pt>
                <c:pt idx="543">
                  <c:v>3385</c:v>
                </c:pt>
                <c:pt idx="544">
                  <c:v>3475</c:v>
                </c:pt>
                <c:pt idx="545">
                  <c:v>3340</c:v>
                </c:pt>
                <c:pt idx="546">
                  <c:v>3415</c:v>
                </c:pt>
                <c:pt idx="547">
                  <c:v>3505</c:v>
                </c:pt>
                <c:pt idx="548">
                  <c:v>3640</c:v>
                </c:pt>
                <c:pt idx="549">
                  <c:v>3505</c:v>
                </c:pt>
                <c:pt idx="550">
                  <c:v>3385</c:v>
                </c:pt>
                <c:pt idx="551">
                  <c:v>3430</c:v>
                </c:pt>
                <c:pt idx="552">
                  <c:v>3355</c:v>
                </c:pt>
                <c:pt idx="553">
                  <c:v>3310</c:v>
                </c:pt>
                <c:pt idx="554">
                  <c:v>3280</c:v>
                </c:pt>
                <c:pt idx="555">
                  <c:v>3385</c:v>
                </c:pt>
                <c:pt idx="556">
                  <c:v>3355</c:v>
                </c:pt>
                <c:pt idx="557">
                  <c:v>3310</c:v>
                </c:pt>
                <c:pt idx="558">
                  <c:v>3295</c:v>
                </c:pt>
                <c:pt idx="559">
                  <c:v>3250</c:v>
                </c:pt>
                <c:pt idx="560">
                  <c:v>3205</c:v>
                </c:pt>
                <c:pt idx="561">
                  <c:v>3190</c:v>
                </c:pt>
                <c:pt idx="562">
                  <c:v>3385</c:v>
                </c:pt>
                <c:pt idx="563">
                  <c:v>3430</c:v>
                </c:pt>
                <c:pt idx="564">
                  <c:v>3385</c:v>
                </c:pt>
                <c:pt idx="565">
                  <c:v>3430</c:v>
                </c:pt>
                <c:pt idx="566">
                  <c:v>3370</c:v>
                </c:pt>
                <c:pt idx="567">
                  <c:v>3280</c:v>
                </c:pt>
                <c:pt idx="568">
                  <c:v>3325</c:v>
                </c:pt>
                <c:pt idx="569">
                  <c:v>3265</c:v>
                </c:pt>
                <c:pt idx="570">
                  <c:v>3280</c:v>
                </c:pt>
                <c:pt idx="571">
                  <c:v>3490</c:v>
                </c:pt>
                <c:pt idx="572">
                  <c:v>3430</c:v>
                </c:pt>
                <c:pt idx="573">
                  <c:v>3430</c:v>
                </c:pt>
                <c:pt idx="574">
                  <c:v>3265</c:v>
                </c:pt>
                <c:pt idx="575">
                  <c:v>3475</c:v>
                </c:pt>
                <c:pt idx="576">
                  <c:v>3355</c:v>
                </c:pt>
                <c:pt idx="577">
                  <c:v>3280</c:v>
                </c:pt>
                <c:pt idx="578">
                  <c:v>3430</c:v>
                </c:pt>
                <c:pt idx="579">
                  <c:v>3175</c:v>
                </c:pt>
                <c:pt idx="580">
                  <c:v>3550</c:v>
                </c:pt>
                <c:pt idx="581">
                  <c:v>3355</c:v>
                </c:pt>
                <c:pt idx="582">
                  <c:v>3415</c:v>
                </c:pt>
                <c:pt idx="583">
                  <c:v>3280</c:v>
                </c:pt>
                <c:pt idx="584">
                  <c:v>3355</c:v>
                </c:pt>
                <c:pt idx="585">
                  <c:v>3400</c:v>
                </c:pt>
                <c:pt idx="586">
                  <c:v>3490</c:v>
                </c:pt>
                <c:pt idx="587">
                  <c:v>3520</c:v>
                </c:pt>
                <c:pt idx="588">
                  <c:v>3295</c:v>
                </c:pt>
                <c:pt idx="589">
                  <c:v>3265</c:v>
                </c:pt>
                <c:pt idx="590">
                  <c:v>3190</c:v>
                </c:pt>
                <c:pt idx="591">
                  <c:v>3340</c:v>
                </c:pt>
                <c:pt idx="592">
                  <c:v>3550</c:v>
                </c:pt>
                <c:pt idx="593">
                  <c:v>3400</c:v>
                </c:pt>
                <c:pt idx="594">
                  <c:v>3430</c:v>
                </c:pt>
                <c:pt idx="595">
                  <c:v>3370</c:v>
                </c:pt>
                <c:pt idx="596">
                  <c:v>3385</c:v>
                </c:pt>
                <c:pt idx="597">
                  <c:v>3280</c:v>
                </c:pt>
                <c:pt idx="598">
                  <c:v>3280</c:v>
                </c:pt>
                <c:pt idx="599">
                  <c:v>3295</c:v>
                </c:pt>
                <c:pt idx="600">
                  <c:v>3235</c:v>
                </c:pt>
                <c:pt idx="601">
                  <c:v>3325</c:v>
                </c:pt>
                <c:pt idx="602">
                  <c:v>3400</c:v>
                </c:pt>
                <c:pt idx="603">
                  <c:v>3370</c:v>
                </c:pt>
                <c:pt idx="604">
                  <c:v>3460</c:v>
                </c:pt>
                <c:pt idx="605">
                  <c:v>3460</c:v>
                </c:pt>
                <c:pt idx="606">
                  <c:v>3310</c:v>
                </c:pt>
                <c:pt idx="607">
                  <c:v>3340</c:v>
                </c:pt>
                <c:pt idx="608">
                  <c:v>3310</c:v>
                </c:pt>
                <c:pt idx="609">
                  <c:v>3295</c:v>
                </c:pt>
                <c:pt idx="610">
                  <c:v>3355</c:v>
                </c:pt>
                <c:pt idx="611">
                  <c:v>3205</c:v>
                </c:pt>
                <c:pt idx="612">
                  <c:v>3385</c:v>
                </c:pt>
                <c:pt idx="613">
                  <c:v>3400</c:v>
                </c:pt>
                <c:pt idx="614">
                  <c:v>3310</c:v>
                </c:pt>
                <c:pt idx="615">
                  <c:v>3445</c:v>
                </c:pt>
                <c:pt idx="616">
                  <c:v>3280</c:v>
                </c:pt>
                <c:pt idx="617">
                  <c:v>3280</c:v>
                </c:pt>
                <c:pt idx="618">
                  <c:v>3265</c:v>
                </c:pt>
                <c:pt idx="619">
                  <c:v>3205</c:v>
                </c:pt>
                <c:pt idx="620">
                  <c:v>3235</c:v>
                </c:pt>
                <c:pt idx="621">
                  <c:v>3415</c:v>
                </c:pt>
                <c:pt idx="622">
                  <c:v>3355</c:v>
                </c:pt>
                <c:pt idx="623">
                  <c:v>3280</c:v>
                </c:pt>
                <c:pt idx="624">
                  <c:v>3295</c:v>
                </c:pt>
                <c:pt idx="625">
                  <c:v>3235</c:v>
                </c:pt>
                <c:pt idx="626">
                  <c:v>3370</c:v>
                </c:pt>
                <c:pt idx="627">
                  <c:v>3250</c:v>
                </c:pt>
                <c:pt idx="628">
                  <c:v>3175</c:v>
                </c:pt>
                <c:pt idx="629">
                  <c:v>3220</c:v>
                </c:pt>
                <c:pt idx="630">
                  <c:v>3370</c:v>
                </c:pt>
                <c:pt idx="631">
                  <c:v>3190</c:v>
                </c:pt>
                <c:pt idx="632">
                  <c:v>3190</c:v>
                </c:pt>
                <c:pt idx="633">
                  <c:v>3130</c:v>
                </c:pt>
                <c:pt idx="634">
                  <c:v>3160</c:v>
                </c:pt>
                <c:pt idx="635">
                  <c:v>3175</c:v>
                </c:pt>
                <c:pt idx="636">
                  <c:v>3475</c:v>
                </c:pt>
                <c:pt idx="637">
                  <c:v>3205</c:v>
                </c:pt>
                <c:pt idx="638">
                  <c:v>3145</c:v>
                </c:pt>
                <c:pt idx="639">
                  <c:v>3340</c:v>
                </c:pt>
                <c:pt idx="640">
                  <c:v>3430</c:v>
                </c:pt>
                <c:pt idx="641">
                  <c:v>3235</c:v>
                </c:pt>
                <c:pt idx="642">
                  <c:v>3235</c:v>
                </c:pt>
                <c:pt idx="643">
                  <c:v>3100</c:v>
                </c:pt>
                <c:pt idx="644">
                  <c:v>3205</c:v>
                </c:pt>
                <c:pt idx="645">
                  <c:v>3175</c:v>
                </c:pt>
                <c:pt idx="646">
                  <c:v>3415</c:v>
                </c:pt>
                <c:pt idx="647">
                  <c:v>3145</c:v>
                </c:pt>
                <c:pt idx="648">
                  <c:v>3205</c:v>
                </c:pt>
                <c:pt idx="649">
                  <c:v>3325</c:v>
                </c:pt>
                <c:pt idx="650">
                  <c:v>3265</c:v>
                </c:pt>
                <c:pt idx="651">
                  <c:v>3190</c:v>
                </c:pt>
                <c:pt idx="652">
                  <c:v>3235</c:v>
                </c:pt>
                <c:pt idx="653">
                  <c:v>3040</c:v>
                </c:pt>
                <c:pt idx="654">
                  <c:v>3100</c:v>
                </c:pt>
                <c:pt idx="655">
                  <c:v>3175</c:v>
                </c:pt>
                <c:pt idx="656">
                  <c:v>3370</c:v>
                </c:pt>
                <c:pt idx="657">
                  <c:v>3145</c:v>
                </c:pt>
                <c:pt idx="658">
                  <c:v>3175</c:v>
                </c:pt>
                <c:pt idx="659">
                  <c:v>3265</c:v>
                </c:pt>
                <c:pt idx="660">
                  <c:v>3370</c:v>
                </c:pt>
                <c:pt idx="661">
                  <c:v>3235</c:v>
                </c:pt>
                <c:pt idx="662">
                  <c:v>3115</c:v>
                </c:pt>
                <c:pt idx="663">
                  <c:v>3160</c:v>
                </c:pt>
                <c:pt idx="664">
                  <c:v>3220</c:v>
                </c:pt>
                <c:pt idx="665">
                  <c:v>3220</c:v>
                </c:pt>
                <c:pt idx="666">
                  <c:v>3190</c:v>
                </c:pt>
                <c:pt idx="667">
                  <c:v>3355</c:v>
                </c:pt>
                <c:pt idx="668">
                  <c:v>3370</c:v>
                </c:pt>
                <c:pt idx="669">
                  <c:v>3205</c:v>
                </c:pt>
                <c:pt idx="670">
                  <c:v>3220</c:v>
                </c:pt>
                <c:pt idx="671">
                  <c:v>3130</c:v>
                </c:pt>
                <c:pt idx="672">
                  <c:v>3130</c:v>
                </c:pt>
                <c:pt idx="673">
                  <c:v>3265</c:v>
                </c:pt>
                <c:pt idx="674">
                  <c:v>3220</c:v>
                </c:pt>
                <c:pt idx="675">
                  <c:v>3310</c:v>
                </c:pt>
                <c:pt idx="676">
                  <c:v>3175</c:v>
                </c:pt>
                <c:pt idx="677">
                  <c:v>3175</c:v>
                </c:pt>
                <c:pt idx="678">
                  <c:v>3235</c:v>
                </c:pt>
                <c:pt idx="679">
                  <c:v>3295</c:v>
                </c:pt>
                <c:pt idx="680">
                  <c:v>3430</c:v>
                </c:pt>
                <c:pt idx="681">
                  <c:v>3400</c:v>
                </c:pt>
                <c:pt idx="682">
                  <c:v>3295</c:v>
                </c:pt>
                <c:pt idx="683">
                  <c:v>3220</c:v>
                </c:pt>
                <c:pt idx="684">
                  <c:v>3250</c:v>
                </c:pt>
                <c:pt idx="685">
                  <c:v>3295</c:v>
                </c:pt>
                <c:pt idx="686">
                  <c:v>3265</c:v>
                </c:pt>
                <c:pt idx="687">
                  <c:v>3265</c:v>
                </c:pt>
                <c:pt idx="688">
                  <c:v>3340</c:v>
                </c:pt>
                <c:pt idx="689">
                  <c:v>3250</c:v>
                </c:pt>
                <c:pt idx="690">
                  <c:v>3340</c:v>
                </c:pt>
                <c:pt idx="691">
                  <c:v>3040</c:v>
                </c:pt>
                <c:pt idx="692">
                  <c:v>3265</c:v>
                </c:pt>
                <c:pt idx="693">
                  <c:v>3250</c:v>
                </c:pt>
                <c:pt idx="694">
                  <c:v>3190</c:v>
                </c:pt>
                <c:pt idx="695">
                  <c:v>3340</c:v>
                </c:pt>
                <c:pt idx="696">
                  <c:v>3010</c:v>
                </c:pt>
                <c:pt idx="697">
                  <c:v>3205</c:v>
                </c:pt>
                <c:pt idx="698">
                  <c:v>3250</c:v>
                </c:pt>
                <c:pt idx="699">
                  <c:v>3040</c:v>
                </c:pt>
                <c:pt idx="700">
                  <c:v>3040</c:v>
                </c:pt>
                <c:pt idx="701">
                  <c:v>3100</c:v>
                </c:pt>
                <c:pt idx="702">
                  <c:v>3085</c:v>
                </c:pt>
                <c:pt idx="703">
                  <c:v>3235</c:v>
                </c:pt>
                <c:pt idx="704">
                  <c:v>3355</c:v>
                </c:pt>
                <c:pt idx="705">
                  <c:v>3115</c:v>
                </c:pt>
                <c:pt idx="706">
                  <c:v>3130</c:v>
                </c:pt>
                <c:pt idx="707">
                  <c:v>3310</c:v>
                </c:pt>
                <c:pt idx="708">
                  <c:v>3250</c:v>
                </c:pt>
                <c:pt idx="709">
                  <c:v>3115</c:v>
                </c:pt>
                <c:pt idx="710">
                  <c:v>3055</c:v>
                </c:pt>
                <c:pt idx="711">
                  <c:v>3055</c:v>
                </c:pt>
                <c:pt idx="712">
                  <c:v>3040</c:v>
                </c:pt>
                <c:pt idx="713">
                  <c:v>3055</c:v>
                </c:pt>
                <c:pt idx="714">
                  <c:v>3235</c:v>
                </c:pt>
                <c:pt idx="715">
                  <c:v>3010</c:v>
                </c:pt>
                <c:pt idx="716">
                  <c:v>3070</c:v>
                </c:pt>
                <c:pt idx="717">
                  <c:v>3070</c:v>
                </c:pt>
                <c:pt idx="718">
                  <c:v>3085</c:v>
                </c:pt>
                <c:pt idx="719">
                  <c:v>3100</c:v>
                </c:pt>
                <c:pt idx="720">
                  <c:v>3025</c:v>
                </c:pt>
                <c:pt idx="721">
                  <c:v>3085</c:v>
                </c:pt>
                <c:pt idx="722">
                  <c:v>3070</c:v>
                </c:pt>
                <c:pt idx="723">
                  <c:v>2980</c:v>
                </c:pt>
                <c:pt idx="724">
                  <c:v>3085</c:v>
                </c:pt>
                <c:pt idx="725">
                  <c:v>3160</c:v>
                </c:pt>
                <c:pt idx="726">
                  <c:v>3115</c:v>
                </c:pt>
                <c:pt idx="727">
                  <c:v>3115</c:v>
                </c:pt>
                <c:pt idx="728">
                  <c:v>3115</c:v>
                </c:pt>
                <c:pt idx="729">
                  <c:v>3115</c:v>
                </c:pt>
                <c:pt idx="730">
                  <c:v>3040</c:v>
                </c:pt>
                <c:pt idx="731">
                  <c:v>3055</c:v>
                </c:pt>
                <c:pt idx="732">
                  <c:v>3055</c:v>
                </c:pt>
                <c:pt idx="733">
                  <c:v>3160</c:v>
                </c:pt>
                <c:pt idx="734">
                  <c:v>3265</c:v>
                </c:pt>
                <c:pt idx="735">
                  <c:v>2980</c:v>
                </c:pt>
                <c:pt idx="736">
                  <c:v>2995</c:v>
                </c:pt>
                <c:pt idx="737">
                  <c:v>2920</c:v>
                </c:pt>
                <c:pt idx="738">
                  <c:v>2920</c:v>
                </c:pt>
                <c:pt idx="739">
                  <c:v>2980</c:v>
                </c:pt>
                <c:pt idx="740">
                  <c:v>3130</c:v>
                </c:pt>
                <c:pt idx="741">
                  <c:v>3340</c:v>
                </c:pt>
                <c:pt idx="742">
                  <c:v>3100</c:v>
                </c:pt>
                <c:pt idx="743">
                  <c:v>3115</c:v>
                </c:pt>
                <c:pt idx="744">
                  <c:v>3010</c:v>
                </c:pt>
                <c:pt idx="745">
                  <c:v>3085</c:v>
                </c:pt>
                <c:pt idx="746">
                  <c:v>3040</c:v>
                </c:pt>
                <c:pt idx="747">
                  <c:v>3190</c:v>
                </c:pt>
                <c:pt idx="748">
                  <c:v>3070</c:v>
                </c:pt>
                <c:pt idx="749">
                  <c:v>2890</c:v>
                </c:pt>
                <c:pt idx="750">
                  <c:v>3040</c:v>
                </c:pt>
                <c:pt idx="751">
                  <c:v>3295</c:v>
                </c:pt>
                <c:pt idx="752">
                  <c:v>2935</c:v>
                </c:pt>
                <c:pt idx="753">
                  <c:v>3145</c:v>
                </c:pt>
                <c:pt idx="754">
                  <c:v>3070</c:v>
                </c:pt>
                <c:pt idx="755">
                  <c:v>2995</c:v>
                </c:pt>
                <c:pt idx="756">
                  <c:v>3130</c:v>
                </c:pt>
                <c:pt idx="757">
                  <c:v>3160</c:v>
                </c:pt>
                <c:pt idx="758">
                  <c:v>3085</c:v>
                </c:pt>
                <c:pt idx="759">
                  <c:v>2950</c:v>
                </c:pt>
                <c:pt idx="760">
                  <c:v>3085</c:v>
                </c:pt>
                <c:pt idx="761">
                  <c:v>3010</c:v>
                </c:pt>
                <c:pt idx="762">
                  <c:v>2995</c:v>
                </c:pt>
                <c:pt idx="763">
                  <c:v>3130</c:v>
                </c:pt>
                <c:pt idx="764">
                  <c:v>2980</c:v>
                </c:pt>
                <c:pt idx="765">
                  <c:v>3040</c:v>
                </c:pt>
                <c:pt idx="766">
                  <c:v>3130</c:v>
                </c:pt>
                <c:pt idx="767">
                  <c:v>3175</c:v>
                </c:pt>
                <c:pt idx="768">
                  <c:v>3265</c:v>
                </c:pt>
                <c:pt idx="769">
                  <c:v>3145</c:v>
                </c:pt>
                <c:pt idx="770">
                  <c:v>2995</c:v>
                </c:pt>
                <c:pt idx="771">
                  <c:v>3085</c:v>
                </c:pt>
                <c:pt idx="772">
                  <c:v>3115</c:v>
                </c:pt>
                <c:pt idx="773">
                  <c:v>3130</c:v>
                </c:pt>
                <c:pt idx="774">
                  <c:v>3235</c:v>
                </c:pt>
                <c:pt idx="775">
                  <c:v>3250</c:v>
                </c:pt>
                <c:pt idx="776">
                  <c:v>3055</c:v>
                </c:pt>
                <c:pt idx="777">
                  <c:v>3085</c:v>
                </c:pt>
                <c:pt idx="778">
                  <c:v>3175</c:v>
                </c:pt>
                <c:pt idx="779">
                  <c:v>3130</c:v>
                </c:pt>
                <c:pt idx="780">
                  <c:v>3040</c:v>
                </c:pt>
                <c:pt idx="781">
                  <c:v>3055</c:v>
                </c:pt>
                <c:pt idx="782">
                  <c:v>3115</c:v>
                </c:pt>
                <c:pt idx="783">
                  <c:v>3085</c:v>
                </c:pt>
                <c:pt idx="784">
                  <c:v>3160</c:v>
                </c:pt>
                <c:pt idx="785">
                  <c:v>3220</c:v>
                </c:pt>
                <c:pt idx="786">
                  <c:v>3070</c:v>
                </c:pt>
                <c:pt idx="787">
                  <c:v>3130</c:v>
                </c:pt>
                <c:pt idx="788">
                  <c:v>3190</c:v>
                </c:pt>
                <c:pt idx="789">
                  <c:v>3145</c:v>
                </c:pt>
                <c:pt idx="790">
                  <c:v>3055</c:v>
                </c:pt>
                <c:pt idx="791">
                  <c:v>3040</c:v>
                </c:pt>
                <c:pt idx="792">
                  <c:v>3100</c:v>
                </c:pt>
                <c:pt idx="793">
                  <c:v>3130</c:v>
                </c:pt>
                <c:pt idx="794">
                  <c:v>3175</c:v>
                </c:pt>
                <c:pt idx="795">
                  <c:v>3220</c:v>
                </c:pt>
                <c:pt idx="796">
                  <c:v>3310</c:v>
                </c:pt>
                <c:pt idx="797">
                  <c:v>3190</c:v>
                </c:pt>
                <c:pt idx="798">
                  <c:v>3340</c:v>
                </c:pt>
                <c:pt idx="799">
                  <c:v>3475</c:v>
                </c:pt>
                <c:pt idx="800">
                  <c:v>3340</c:v>
                </c:pt>
                <c:pt idx="801">
                  <c:v>3385</c:v>
                </c:pt>
                <c:pt idx="802">
                  <c:v>3595</c:v>
                </c:pt>
                <c:pt idx="803">
                  <c:v>3595</c:v>
                </c:pt>
                <c:pt idx="804">
                  <c:v>3940</c:v>
                </c:pt>
                <c:pt idx="805">
                  <c:v>4210</c:v>
                </c:pt>
                <c:pt idx="806">
                  <c:v>4375</c:v>
                </c:pt>
                <c:pt idx="807">
                  <c:v>4615</c:v>
                </c:pt>
                <c:pt idx="808">
                  <c:v>4285</c:v>
                </c:pt>
                <c:pt idx="809">
                  <c:v>4180</c:v>
                </c:pt>
                <c:pt idx="810">
                  <c:v>4555</c:v>
                </c:pt>
                <c:pt idx="811">
                  <c:v>4135</c:v>
                </c:pt>
                <c:pt idx="812">
                  <c:v>3985</c:v>
                </c:pt>
                <c:pt idx="813">
                  <c:v>3940</c:v>
                </c:pt>
                <c:pt idx="814">
                  <c:v>3490</c:v>
                </c:pt>
                <c:pt idx="815">
                  <c:v>3640</c:v>
                </c:pt>
                <c:pt idx="816">
                  <c:v>3445</c:v>
                </c:pt>
                <c:pt idx="817">
                  <c:v>3250</c:v>
                </c:pt>
                <c:pt idx="818">
                  <c:v>3115</c:v>
                </c:pt>
                <c:pt idx="819">
                  <c:v>2995</c:v>
                </c:pt>
                <c:pt idx="820">
                  <c:v>3055</c:v>
                </c:pt>
                <c:pt idx="821">
                  <c:v>3100</c:v>
                </c:pt>
                <c:pt idx="822">
                  <c:v>3100</c:v>
                </c:pt>
                <c:pt idx="823">
                  <c:v>3010</c:v>
                </c:pt>
                <c:pt idx="824">
                  <c:v>3145</c:v>
                </c:pt>
                <c:pt idx="825">
                  <c:v>2950</c:v>
                </c:pt>
                <c:pt idx="826">
                  <c:v>2905</c:v>
                </c:pt>
                <c:pt idx="827">
                  <c:v>2980</c:v>
                </c:pt>
                <c:pt idx="828">
                  <c:v>3085</c:v>
                </c:pt>
                <c:pt idx="829">
                  <c:v>3250</c:v>
                </c:pt>
                <c:pt idx="830">
                  <c:v>3175</c:v>
                </c:pt>
                <c:pt idx="831">
                  <c:v>3070</c:v>
                </c:pt>
                <c:pt idx="832">
                  <c:v>3010</c:v>
                </c:pt>
                <c:pt idx="833">
                  <c:v>3010</c:v>
                </c:pt>
                <c:pt idx="834">
                  <c:v>3085</c:v>
                </c:pt>
                <c:pt idx="835">
                  <c:v>3160</c:v>
                </c:pt>
                <c:pt idx="836">
                  <c:v>3145</c:v>
                </c:pt>
                <c:pt idx="837">
                  <c:v>3085</c:v>
                </c:pt>
                <c:pt idx="838">
                  <c:v>3070</c:v>
                </c:pt>
                <c:pt idx="839">
                  <c:v>3070</c:v>
                </c:pt>
                <c:pt idx="840">
                  <c:v>3010</c:v>
                </c:pt>
                <c:pt idx="841">
                  <c:v>2890</c:v>
                </c:pt>
                <c:pt idx="842">
                  <c:v>2920</c:v>
                </c:pt>
                <c:pt idx="843">
                  <c:v>3115</c:v>
                </c:pt>
                <c:pt idx="844">
                  <c:v>3085</c:v>
                </c:pt>
                <c:pt idx="845">
                  <c:v>3025</c:v>
                </c:pt>
                <c:pt idx="846">
                  <c:v>3115</c:v>
                </c:pt>
                <c:pt idx="847">
                  <c:v>2980</c:v>
                </c:pt>
                <c:pt idx="848">
                  <c:v>2920</c:v>
                </c:pt>
                <c:pt idx="849">
                  <c:v>3010</c:v>
                </c:pt>
                <c:pt idx="850">
                  <c:v>2980</c:v>
                </c:pt>
                <c:pt idx="851">
                  <c:v>2995</c:v>
                </c:pt>
                <c:pt idx="852">
                  <c:v>3070</c:v>
                </c:pt>
                <c:pt idx="853">
                  <c:v>3025</c:v>
                </c:pt>
                <c:pt idx="854">
                  <c:v>3010</c:v>
                </c:pt>
                <c:pt idx="855">
                  <c:v>3025</c:v>
                </c:pt>
                <c:pt idx="856">
                  <c:v>2905</c:v>
                </c:pt>
                <c:pt idx="857">
                  <c:v>2950</c:v>
                </c:pt>
                <c:pt idx="858">
                  <c:v>2980</c:v>
                </c:pt>
                <c:pt idx="859">
                  <c:v>2905</c:v>
                </c:pt>
                <c:pt idx="860">
                  <c:v>3040</c:v>
                </c:pt>
                <c:pt idx="861">
                  <c:v>3010</c:v>
                </c:pt>
                <c:pt idx="862">
                  <c:v>3115</c:v>
                </c:pt>
                <c:pt idx="863">
                  <c:v>3145</c:v>
                </c:pt>
                <c:pt idx="864">
                  <c:v>2890</c:v>
                </c:pt>
                <c:pt idx="865">
                  <c:v>2800</c:v>
                </c:pt>
                <c:pt idx="866">
                  <c:v>2965</c:v>
                </c:pt>
                <c:pt idx="867">
                  <c:v>3025</c:v>
                </c:pt>
                <c:pt idx="868">
                  <c:v>2965</c:v>
                </c:pt>
                <c:pt idx="869">
                  <c:v>2890</c:v>
                </c:pt>
                <c:pt idx="870">
                  <c:v>2965</c:v>
                </c:pt>
                <c:pt idx="871">
                  <c:v>3055</c:v>
                </c:pt>
                <c:pt idx="872">
                  <c:v>3040</c:v>
                </c:pt>
                <c:pt idx="873">
                  <c:v>2950</c:v>
                </c:pt>
                <c:pt idx="874">
                  <c:v>2965</c:v>
                </c:pt>
                <c:pt idx="875">
                  <c:v>3010</c:v>
                </c:pt>
                <c:pt idx="876">
                  <c:v>3025</c:v>
                </c:pt>
                <c:pt idx="877">
                  <c:v>2965</c:v>
                </c:pt>
                <c:pt idx="878">
                  <c:v>2935</c:v>
                </c:pt>
                <c:pt idx="879">
                  <c:v>2995</c:v>
                </c:pt>
                <c:pt idx="880">
                  <c:v>2950</c:v>
                </c:pt>
                <c:pt idx="881">
                  <c:v>2905</c:v>
                </c:pt>
                <c:pt idx="882">
                  <c:v>3070</c:v>
                </c:pt>
                <c:pt idx="883">
                  <c:v>3115</c:v>
                </c:pt>
                <c:pt idx="884">
                  <c:v>2980</c:v>
                </c:pt>
                <c:pt idx="885">
                  <c:v>2935</c:v>
                </c:pt>
                <c:pt idx="886">
                  <c:v>2860</c:v>
                </c:pt>
                <c:pt idx="887">
                  <c:v>2920</c:v>
                </c:pt>
                <c:pt idx="888">
                  <c:v>3010</c:v>
                </c:pt>
                <c:pt idx="889">
                  <c:v>2995</c:v>
                </c:pt>
                <c:pt idx="890">
                  <c:v>2950</c:v>
                </c:pt>
                <c:pt idx="891">
                  <c:v>2815</c:v>
                </c:pt>
                <c:pt idx="892">
                  <c:v>2845</c:v>
                </c:pt>
                <c:pt idx="893">
                  <c:v>2935</c:v>
                </c:pt>
                <c:pt idx="894">
                  <c:v>2935</c:v>
                </c:pt>
                <c:pt idx="895">
                  <c:v>2950</c:v>
                </c:pt>
                <c:pt idx="896">
                  <c:v>2950</c:v>
                </c:pt>
                <c:pt idx="897">
                  <c:v>2950</c:v>
                </c:pt>
                <c:pt idx="898">
                  <c:v>2950</c:v>
                </c:pt>
                <c:pt idx="899">
                  <c:v>3010</c:v>
                </c:pt>
                <c:pt idx="900">
                  <c:v>2935</c:v>
                </c:pt>
                <c:pt idx="901">
                  <c:v>2890</c:v>
                </c:pt>
                <c:pt idx="902">
                  <c:v>3025</c:v>
                </c:pt>
                <c:pt idx="903">
                  <c:v>2905</c:v>
                </c:pt>
                <c:pt idx="904">
                  <c:v>2905</c:v>
                </c:pt>
                <c:pt idx="905">
                  <c:v>2965</c:v>
                </c:pt>
                <c:pt idx="906">
                  <c:v>2905</c:v>
                </c:pt>
                <c:pt idx="907">
                  <c:v>2905</c:v>
                </c:pt>
                <c:pt idx="908">
                  <c:v>2935</c:v>
                </c:pt>
                <c:pt idx="909">
                  <c:v>2995</c:v>
                </c:pt>
                <c:pt idx="910">
                  <c:v>2965</c:v>
                </c:pt>
                <c:pt idx="911">
                  <c:v>2965</c:v>
                </c:pt>
                <c:pt idx="912">
                  <c:v>2890</c:v>
                </c:pt>
                <c:pt idx="913">
                  <c:v>2890</c:v>
                </c:pt>
                <c:pt idx="914">
                  <c:v>2800</c:v>
                </c:pt>
                <c:pt idx="915">
                  <c:v>2950</c:v>
                </c:pt>
                <c:pt idx="916">
                  <c:v>2950</c:v>
                </c:pt>
                <c:pt idx="917">
                  <c:v>2890</c:v>
                </c:pt>
                <c:pt idx="918">
                  <c:v>3010</c:v>
                </c:pt>
                <c:pt idx="919">
                  <c:v>3160</c:v>
                </c:pt>
                <c:pt idx="920">
                  <c:v>2905</c:v>
                </c:pt>
                <c:pt idx="921">
                  <c:v>2800</c:v>
                </c:pt>
                <c:pt idx="922">
                  <c:v>3010</c:v>
                </c:pt>
                <c:pt idx="923">
                  <c:v>2845</c:v>
                </c:pt>
                <c:pt idx="924">
                  <c:v>2950</c:v>
                </c:pt>
                <c:pt idx="925">
                  <c:v>2950</c:v>
                </c:pt>
                <c:pt idx="926">
                  <c:v>2965</c:v>
                </c:pt>
                <c:pt idx="927">
                  <c:v>2980</c:v>
                </c:pt>
                <c:pt idx="928">
                  <c:v>2890</c:v>
                </c:pt>
                <c:pt idx="929">
                  <c:v>2860</c:v>
                </c:pt>
                <c:pt idx="930">
                  <c:v>2785</c:v>
                </c:pt>
                <c:pt idx="931">
                  <c:v>3070</c:v>
                </c:pt>
                <c:pt idx="932">
                  <c:v>2860</c:v>
                </c:pt>
                <c:pt idx="933">
                  <c:v>2995</c:v>
                </c:pt>
                <c:pt idx="934">
                  <c:v>2845</c:v>
                </c:pt>
                <c:pt idx="935">
                  <c:v>2965</c:v>
                </c:pt>
                <c:pt idx="936">
                  <c:v>2950</c:v>
                </c:pt>
                <c:pt idx="937">
                  <c:v>2845</c:v>
                </c:pt>
                <c:pt idx="938">
                  <c:v>2875</c:v>
                </c:pt>
                <c:pt idx="939">
                  <c:v>2905</c:v>
                </c:pt>
                <c:pt idx="940">
                  <c:v>2935</c:v>
                </c:pt>
                <c:pt idx="941">
                  <c:v>2860</c:v>
                </c:pt>
                <c:pt idx="942">
                  <c:v>2965</c:v>
                </c:pt>
                <c:pt idx="943">
                  <c:v>2980</c:v>
                </c:pt>
                <c:pt idx="944">
                  <c:v>3085</c:v>
                </c:pt>
                <c:pt idx="945">
                  <c:v>2980</c:v>
                </c:pt>
                <c:pt idx="946">
                  <c:v>2950</c:v>
                </c:pt>
                <c:pt idx="947">
                  <c:v>2920</c:v>
                </c:pt>
                <c:pt idx="948">
                  <c:v>2875</c:v>
                </c:pt>
                <c:pt idx="949">
                  <c:v>2890</c:v>
                </c:pt>
                <c:pt idx="950">
                  <c:v>2920</c:v>
                </c:pt>
                <c:pt idx="951">
                  <c:v>3055</c:v>
                </c:pt>
                <c:pt idx="952">
                  <c:v>3010</c:v>
                </c:pt>
                <c:pt idx="953">
                  <c:v>2935</c:v>
                </c:pt>
                <c:pt idx="954">
                  <c:v>2875</c:v>
                </c:pt>
                <c:pt idx="955">
                  <c:v>2905</c:v>
                </c:pt>
                <c:pt idx="956">
                  <c:v>2950</c:v>
                </c:pt>
                <c:pt idx="957">
                  <c:v>2890</c:v>
                </c:pt>
                <c:pt idx="958">
                  <c:v>2875</c:v>
                </c:pt>
                <c:pt idx="959">
                  <c:v>2965</c:v>
                </c:pt>
                <c:pt idx="960">
                  <c:v>2965</c:v>
                </c:pt>
                <c:pt idx="961">
                  <c:v>2920</c:v>
                </c:pt>
                <c:pt idx="962">
                  <c:v>2890</c:v>
                </c:pt>
                <c:pt idx="963">
                  <c:v>2845</c:v>
                </c:pt>
                <c:pt idx="964">
                  <c:v>2920</c:v>
                </c:pt>
                <c:pt idx="965">
                  <c:v>2890</c:v>
                </c:pt>
                <c:pt idx="966">
                  <c:v>2860</c:v>
                </c:pt>
                <c:pt idx="967">
                  <c:v>2800</c:v>
                </c:pt>
                <c:pt idx="968">
                  <c:v>3010</c:v>
                </c:pt>
                <c:pt idx="969">
                  <c:v>2995</c:v>
                </c:pt>
                <c:pt idx="970">
                  <c:v>2875</c:v>
                </c:pt>
                <c:pt idx="971">
                  <c:v>2815</c:v>
                </c:pt>
                <c:pt idx="972">
                  <c:v>2860</c:v>
                </c:pt>
                <c:pt idx="973">
                  <c:v>2785</c:v>
                </c:pt>
                <c:pt idx="974">
                  <c:v>2845</c:v>
                </c:pt>
                <c:pt idx="975">
                  <c:v>2875</c:v>
                </c:pt>
                <c:pt idx="976">
                  <c:v>2830</c:v>
                </c:pt>
                <c:pt idx="977">
                  <c:v>2935</c:v>
                </c:pt>
                <c:pt idx="978">
                  <c:v>3040</c:v>
                </c:pt>
                <c:pt idx="979">
                  <c:v>2935</c:v>
                </c:pt>
                <c:pt idx="980">
                  <c:v>2935</c:v>
                </c:pt>
                <c:pt idx="981">
                  <c:v>2860</c:v>
                </c:pt>
                <c:pt idx="982">
                  <c:v>2890</c:v>
                </c:pt>
                <c:pt idx="983">
                  <c:v>2995</c:v>
                </c:pt>
                <c:pt idx="984">
                  <c:v>2740</c:v>
                </c:pt>
                <c:pt idx="985">
                  <c:v>2980</c:v>
                </c:pt>
                <c:pt idx="986">
                  <c:v>3025</c:v>
                </c:pt>
                <c:pt idx="987">
                  <c:v>2755</c:v>
                </c:pt>
                <c:pt idx="988">
                  <c:v>2875</c:v>
                </c:pt>
                <c:pt idx="989">
                  <c:v>2935</c:v>
                </c:pt>
                <c:pt idx="990">
                  <c:v>2875</c:v>
                </c:pt>
                <c:pt idx="991">
                  <c:v>3025</c:v>
                </c:pt>
                <c:pt idx="992">
                  <c:v>2950</c:v>
                </c:pt>
                <c:pt idx="993">
                  <c:v>2860</c:v>
                </c:pt>
                <c:pt idx="994">
                  <c:v>2935</c:v>
                </c:pt>
                <c:pt idx="995">
                  <c:v>2845</c:v>
                </c:pt>
                <c:pt idx="996">
                  <c:v>2770</c:v>
                </c:pt>
                <c:pt idx="997">
                  <c:v>2845</c:v>
                </c:pt>
                <c:pt idx="998">
                  <c:v>2875</c:v>
                </c:pt>
                <c:pt idx="999">
                  <c:v>2920</c:v>
                </c:pt>
                <c:pt idx="1000">
                  <c:v>2830</c:v>
                </c:pt>
                <c:pt idx="1001">
                  <c:v>2860</c:v>
                </c:pt>
                <c:pt idx="1002">
                  <c:v>2815</c:v>
                </c:pt>
                <c:pt idx="1003">
                  <c:v>2815</c:v>
                </c:pt>
                <c:pt idx="1004">
                  <c:v>2860</c:v>
                </c:pt>
                <c:pt idx="1005">
                  <c:v>2890</c:v>
                </c:pt>
                <c:pt idx="1006">
                  <c:v>2950</c:v>
                </c:pt>
                <c:pt idx="1007">
                  <c:v>2935</c:v>
                </c:pt>
                <c:pt idx="1008">
                  <c:v>2980</c:v>
                </c:pt>
                <c:pt idx="1009">
                  <c:v>2845</c:v>
                </c:pt>
                <c:pt idx="1010">
                  <c:v>2770</c:v>
                </c:pt>
                <c:pt idx="1011">
                  <c:v>2815</c:v>
                </c:pt>
                <c:pt idx="1012">
                  <c:v>2770</c:v>
                </c:pt>
                <c:pt idx="1013">
                  <c:v>2770</c:v>
                </c:pt>
                <c:pt idx="1014">
                  <c:v>2905</c:v>
                </c:pt>
                <c:pt idx="1015">
                  <c:v>2935</c:v>
                </c:pt>
                <c:pt idx="1016">
                  <c:v>2815</c:v>
                </c:pt>
                <c:pt idx="1017">
                  <c:v>2845</c:v>
                </c:pt>
                <c:pt idx="1018">
                  <c:v>2890</c:v>
                </c:pt>
                <c:pt idx="1019">
                  <c:v>2905</c:v>
                </c:pt>
                <c:pt idx="1020">
                  <c:v>2890</c:v>
                </c:pt>
                <c:pt idx="1021">
                  <c:v>2875</c:v>
                </c:pt>
                <c:pt idx="1022">
                  <c:v>2845</c:v>
                </c:pt>
                <c:pt idx="1023">
                  <c:v>2860</c:v>
                </c:pt>
                <c:pt idx="1024">
                  <c:v>2845</c:v>
                </c:pt>
                <c:pt idx="1025">
                  <c:v>2890</c:v>
                </c:pt>
                <c:pt idx="1026">
                  <c:v>2965</c:v>
                </c:pt>
                <c:pt idx="1027">
                  <c:v>2935</c:v>
                </c:pt>
                <c:pt idx="1028">
                  <c:v>2890</c:v>
                </c:pt>
                <c:pt idx="1029">
                  <c:v>2860</c:v>
                </c:pt>
                <c:pt idx="1030">
                  <c:v>2800</c:v>
                </c:pt>
                <c:pt idx="1031">
                  <c:v>2830</c:v>
                </c:pt>
                <c:pt idx="1032">
                  <c:v>2815</c:v>
                </c:pt>
                <c:pt idx="1033">
                  <c:v>2950</c:v>
                </c:pt>
                <c:pt idx="1034">
                  <c:v>2860</c:v>
                </c:pt>
                <c:pt idx="1035">
                  <c:v>2890</c:v>
                </c:pt>
                <c:pt idx="1036">
                  <c:v>2920</c:v>
                </c:pt>
                <c:pt idx="1037">
                  <c:v>2920</c:v>
                </c:pt>
                <c:pt idx="1038">
                  <c:v>3025</c:v>
                </c:pt>
                <c:pt idx="1039">
                  <c:v>2935</c:v>
                </c:pt>
                <c:pt idx="1040">
                  <c:v>2860</c:v>
                </c:pt>
                <c:pt idx="1041">
                  <c:v>2785</c:v>
                </c:pt>
                <c:pt idx="1042">
                  <c:v>2875</c:v>
                </c:pt>
                <c:pt idx="1043">
                  <c:v>2785</c:v>
                </c:pt>
                <c:pt idx="1044">
                  <c:v>2830</c:v>
                </c:pt>
                <c:pt idx="1045">
                  <c:v>2800</c:v>
                </c:pt>
                <c:pt idx="1046">
                  <c:v>2800</c:v>
                </c:pt>
                <c:pt idx="1047">
                  <c:v>2800</c:v>
                </c:pt>
                <c:pt idx="1048">
                  <c:v>2860</c:v>
                </c:pt>
                <c:pt idx="1049">
                  <c:v>2800</c:v>
                </c:pt>
                <c:pt idx="1050">
                  <c:v>2845</c:v>
                </c:pt>
                <c:pt idx="1051">
                  <c:v>2770</c:v>
                </c:pt>
                <c:pt idx="1052">
                  <c:v>2875</c:v>
                </c:pt>
                <c:pt idx="1053">
                  <c:v>2830</c:v>
                </c:pt>
                <c:pt idx="1054">
                  <c:v>2860</c:v>
                </c:pt>
                <c:pt idx="1055">
                  <c:v>2950</c:v>
                </c:pt>
                <c:pt idx="1056">
                  <c:v>2950</c:v>
                </c:pt>
                <c:pt idx="1057">
                  <c:v>2860</c:v>
                </c:pt>
                <c:pt idx="1058">
                  <c:v>2890</c:v>
                </c:pt>
                <c:pt idx="1059">
                  <c:v>2860</c:v>
                </c:pt>
                <c:pt idx="1060">
                  <c:v>2890</c:v>
                </c:pt>
                <c:pt idx="1061">
                  <c:v>2830</c:v>
                </c:pt>
                <c:pt idx="1062">
                  <c:v>2800</c:v>
                </c:pt>
                <c:pt idx="1063">
                  <c:v>2815</c:v>
                </c:pt>
                <c:pt idx="1064">
                  <c:v>2785</c:v>
                </c:pt>
                <c:pt idx="1065">
                  <c:v>2770</c:v>
                </c:pt>
                <c:pt idx="1066">
                  <c:v>2770</c:v>
                </c:pt>
                <c:pt idx="1067">
                  <c:v>2860</c:v>
                </c:pt>
                <c:pt idx="1068">
                  <c:v>2890</c:v>
                </c:pt>
                <c:pt idx="1069">
                  <c:v>2800</c:v>
                </c:pt>
                <c:pt idx="1070">
                  <c:v>2800</c:v>
                </c:pt>
                <c:pt idx="1071">
                  <c:v>2875</c:v>
                </c:pt>
                <c:pt idx="1072">
                  <c:v>2755</c:v>
                </c:pt>
                <c:pt idx="1073">
                  <c:v>2755</c:v>
                </c:pt>
                <c:pt idx="1074">
                  <c:v>2815</c:v>
                </c:pt>
                <c:pt idx="1075">
                  <c:v>2785</c:v>
                </c:pt>
                <c:pt idx="1076">
                  <c:v>2770</c:v>
                </c:pt>
                <c:pt idx="1077">
                  <c:v>2785</c:v>
                </c:pt>
                <c:pt idx="1078">
                  <c:v>2815</c:v>
                </c:pt>
                <c:pt idx="1079">
                  <c:v>2830</c:v>
                </c:pt>
                <c:pt idx="1080">
                  <c:v>2830</c:v>
                </c:pt>
                <c:pt idx="1081">
                  <c:v>2815</c:v>
                </c:pt>
                <c:pt idx="1082">
                  <c:v>2755</c:v>
                </c:pt>
                <c:pt idx="1083">
                  <c:v>2770</c:v>
                </c:pt>
                <c:pt idx="1084">
                  <c:v>2800</c:v>
                </c:pt>
                <c:pt idx="1085">
                  <c:v>2890</c:v>
                </c:pt>
                <c:pt idx="1086">
                  <c:v>2740</c:v>
                </c:pt>
                <c:pt idx="1087">
                  <c:v>2815</c:v>
                </c:pt>
                <c:pt idx="1088">
                  <c:v>2785</c:v>
                </c:pt>
                <c:pt idx="1089">
                  <c:v>2785</c:v>
                </c:pt>
                <c:pt idx="1090">
                  <c:v>2755</c:v>
                </c:pt>
                <c:pt idx="1091">
                  <c:v>2965</c:v>
                </c:pt>
                <c:pt idx="1092">
                  <c:v>2785</c:v>
                </c:pt>
                <c:pt idx="1093">
                  <c:v>2905</c:v>
                </c:pt>
                <c:pt idx="1094">
                  <c:v>2890</c:v>
                </c:pt>
                <c:pt idx="1095">
                  <c:v>2800</c:v>
                </c:pt>
                <c:pt idx="1096">
                  <c:v>2890</c:v>
                </c:pt>
                <c:pt idx="1097">
                  <c:v>2800</c:v>
                </c:pt>
                <c:pt idx="1098">
                  <c:v>2950</c:v>
                </c:pt>
                <c:pt idx="1099">
                  <c:v>2965</c:v>
                </c:pt>
                <c:pt idx="1100">
                  <c:v>2800</c:v>
                </c:pt>
                <c:pt idx="1101">
                  <c:v>2755</c:v>
                </c:pt>
                <c:pt idx="1102">
                  <c:v>2770</c:v>
                </c:pt>
                <c:pt idx="1103">
                  <c:v>2860</c:v>
                </c:pt>
                <c:pt idx="1104">
                  <c:v>2845</c:v>
                </c:pt>
                <c:pt idx="1105">
                  <c:v>2755</c:v>
                </c:pt>
                <c:pt idx="1106">
                  <c:v>2785</c:v>
                </c:pt>
                <c:pt idx="1107">
                  <c:v>2800</c:v>
                </c:pt>
                <c:pt idx="1108">
                  <c:v>2740</c:v>
                </c:pt>
                <c:pt idx="1109">
                  <c:v>2785</c:v>
                </c:pt>
                <c:pt idx="1110">
                  <c:v>2830</c:v>
                </c:pt>
                <c:pt idx="1111">
                  <c:v>2830</c:v>
                </c:pt>
                <c:pt idx="1112">
                  <c:v>2800</c:v>
                </c:pt>
                <c:pt idx="1113">
                  <c:v>2875</c:v>
                </c:pt>
                <c:pt idx="1114">
                  <c:v>2800</c:v>
                </c:pt>
                <c:pt idx="1115">
                  <c:v>2800</c:v>
                </c:pt>
                <c:pt idx="1116">
                  <c:v>2830</c:v>
                </c:pt>
                <c:pt idx="1117">
                  <c:v>2770</c:v>
                </c:pt>
                <c:pt idx="1118">
                  <c:v>2755</c:v>
                </c:pt>
                <c:pt idx="1119">
                  <c:v>2770</c:v>
                </c:pt>
                <c:pt idx="1120">
                  <c:v>2800</c:v>
                </c:pt>
                <c:pt idx="1121">
                  <c:v>2815</c:v>
                </c:pt>
                <c:pt idx="1122">
                  <c:v>2815</c:v>
                </c:pt>
                <c:pt idx="1123">
                  <c:v>2860</c:v>
                </c:pt>
                <c:pt idx="1124">
                  <c:v>2890</c:v>
                </c:pt>
                <c:pt idx="1125">
                  <c:v>2785</c:v>
                </c:pt>
                <c:pt idx="1126">
                  <c:v>2740</c:v>
                </c:pt>
                <c:pt idx="1127">
                  <c:v>2740</c:v>
                </c:pt>
                <c:pt idx="1128">
                  <c:v>2725</c:v>
                </c:pt>
                <c:pt idx="1129">
                  <c:v>2680</c:v>
                </c:pt>
                <c:pt idx="1130">
                  <c:v>2755</c:v>
                </c:pt>
                <c:pt idx="1131">
                  <c:v>2800</c:v>
                </c:pt>
                <c:pt idx="1132">
                  <c:v>2770</c:v>
                </c:pt>
                <c:pt idx="1133">
                  <c:v>2785</c:v>
                </c:pt>
                <c:pt idx="1134">
                  <c:v>2755</c:v>
                </c:pt>
                <c:pt idx="1135">
                  <c:v>2755</c:v>
                </c:pt>
                <c:pt idx="1136">
                  <c:v>2830</c:v>
                </c:pt>
                <c:pt idx="1137">
                  <c:v>2815</c:v>
                </c:pt>
                <c:pt idx="1138">
                  <c:v>2695</c:v>
                </c:pt>
                <c:pt idx="1139">
                  <c:v>2845</c:v>
                </c:pt>
                <c:pt idx="1140">
                  <c:v>2785</c:v>
                </c:pt>
                <c:pt idx="1141">
                  <c:v>2770</c:v>
                </c:pt>
                <c:pt idx="1142">
                  <c:v>2785</c:v>
                </c:pt>
                <c:pt idx="1143">
                  <c:v>2815</c:v>
                </c:pt>
                <c:pt idx="1144">
                  <c:v>2875</c:v>
                </c:pt>
                <c:pt idx="1145">
                  <c:v>2950</c:v>
                </c:pt>
                <c:pt idx="1146">
                  <c:v>2815</c:v>
                </c:pt>
                <c:pt idx="1147">
                  <c:v>2815</c:v>
                </c:pt>
                <c:pt idx="1148">
                  <c:v>2785</c:v>
                </c:pt>
                <c:pt idx="1149">
                  <c:v>2905</c:v>
                </c:pt>
                <c:pt idx="1150">
                  <c:v>2785</c:v>
                </c:pt>
                <c:pt idx="1151">
                  <c:v>2680</c:v>
                </c:pt>
                <c:pt idx="1152">
                  <c:v>2800</c:v>
                </c:pt>
                <c:pt idx="1153">
                  <c:v>2785</c:v>
                </c:pt>
                <c:pt idx="1154">
                  <c:v>2965</c:v>
                </c:pt>
                <c:pt idx="1155">
                  <c:v>2875</c:v>
                </c:pt>
                <c:pt idx="1156">
                  <c:v>2770</c:v>
                </c:pt>
                <c:pt idx="1157">
                  <c:v>2965</c:v>
                </c:pt>
                <c:pt idx="1158">
                  <c:v>2845</c:v>
                </c:pt>
                <c:pt idx="1159">
                  <c:v>2785</c:v>
                </c:pt>
                <c:pt idx="1160">
                  <c:v>2830</c:v>
                </c:pt>
                <c:pt idx="1161">
                  <c:v>2815</c:v>
                </c:pt>
                <c:pt idx="1162">
                  <c:v>2920</c:v>
                </c:pt>
                <c:pt idx="1163">
                  <c:v>2920</c:v>
                </c:pt>
                <c:pt idx="1164">
                  <c:v>2860</c:v>
                </c:pt>
                <c:pt idx="1165">
                  <c:v>2770</c:v>
                </c:pt>
                <c:pt idx="1166">
                  <c:v>2935</c:v>
                </c:pt>
                <c:pt idx="1167">
                  <c:v>2845</c:v>
                </c:pt>
                <c:pt idx="1168">
                  <c:v>2755</c:v>
                </c:pt>
                <c:pt idx="1169">
                  <c:v>2710</c:v>
                </c:pt>
                <c:pt idx="1170">
                  <c:v>2680</c:v>
                </c:pt>
                <c:pt idx="1171">
                  <c:v>2710</c:v>
                </c:pt>
                <c:pt idx="1172">
                  <c:v>2830</c:v>
                </c:pt>
                <c:pt idx="1173">
                  <c:v>2815</c:v>
                </c:pt>
                <c:pt idx="1174">
                  <c:v>2800</c:v>
                </c:pt>
                <c:pt idx="1175">
                  <c:v>2800</c:v>
                </c:pt>
                <c:pt idx="1176">
                  <c:v>2860</c:v>
                </c:pt>
                <c:pt idx="1177">
                  <c:v>2875</c:v>
                </c:pt>
                <c:pt idx="1178">
                  <c:v>2740</c:v>
                </c:pt>
                <c:pt idx="1179">
                  <c:v>2785</c:v>
                </c:pt>
                <c:pt idx="1180">
                  <c:v>2800</c:v>
                </c:pt>
                <c:pt idx="1181">
                  <c:v>2800</c:v>
                </c:pt>
                <c:pt idx="1182">
                  <c:v>2830</c:v>
                </c:pt>
                <c:pt idx="1183">
                  <c:v>2860</c:v>
                </c:pt>
                <c:pt idx="1184">
                  <c:v>2830</c:v>
                </c:pt>
                <c:pt idx="1185">
                  <c:v>2830</c:v>
                </c:pt>
                <c:pt idx="1186">
                  <c:v>2860</c:v>
                </c:pt>
                <c:pt idx="1187">
                  <c:v>2935</c:v>
                </c:pt>
                <c:pt idx="1188">
                  <c:v>2905</c:v>
                </c:pt>
                <c:pt idx="1189">
                  <c:v>2860</c:v>
                </c:pt>
                <c:pt idx="1190">
                  <c:v>2860</c:v>
                </c:pt>
                <c:pt idx="1191">
                  <c:v>2890</c:v>
                </c:pt>
                <c:pt idx="1192">
                  <c:v>2875</c:v>
                </c:pt>
                <c:pt idx="1193">
                  <c:v>2875</c:v>
                </c:pt>
                <c:pt idx="1194">
                  <c:v>2860</c:v>
                </c:pt>
                <c:pt idx="1195">
                  <c:v>2830</c:v>
                </c:pt>
                <c:pt idx="1196">
                  <c:v>2830</c:v>
                </c:pt>
                <c:pt idx="1197">
                  <c:v>2800</c:v>
                </c:pt>
                <c:pt idx="1198">
                  <c:v>2845</c:v>
                </c:pt>
                <c:pt idx="1199">
                  <c:v>2860</c:v>
                </c:pt>
                <c:pt idx="1200">
                  <c:v>2830</c:v>
                </c:pt>
                <c:pt idx="1201">
                  <c:v>2755</c:v>
                </c:pt>
                <c:pt idx="1202">
                  <c:v>2815</c:v>
                </c:pt>
                <c:pt idx="1203">
                  <c:v>2815</c:v>
                </c:pt>
                <c:pt idx="1204">
                  <c:v>2965</c:v>
                </c:pt>
                <c:pt idx="1205">
                  <c:v>3055</c:v>
                </c:pt>
                <c:pt idx="1206">
                  <c:v>2950</c:v>
                </c:pt>
                <c:pt idx="1207">
                  <c:v>3055</c:v>
                </c:pt>
                <c:pt idx="1208">
                  <c:v>2965</c:v>
                </c:pt>
                <c:pt idx="1209">
                  <c:v>3010</c:v>
                </c:pt>
                <c:pt idx="1210">
                  <c:v>2950</c:v>
                </c:pt>
                <c:pt idx="1211">
                  <c:v>3010</c:v>
                </c:pt>
                <c:pt idx="1212">
                  <c:v>3145</c:v>
                </c:pt>
                <c:pt idx="1213">
                  <c:v>2890</c:v>
                </c:pt>
                <c:pt idx="1214">
                  <c:v>2995</c:v>
                </c:pt>
                <c:pt idx="1215">
                  <c:v>3295</c:v>
                </c:pt>
                <c:pt idx="1216">
                  <c:v>3145</c:v>
                </c:pt>
                <c:pt idx="1217">
                  <c:v>3175</c:v>
                </c:pt>
                <c:pt idx="1218">
                  <c:v>3055</c:v>
                </c:pt>
                <c:pt idx="1219">
                  <c:v>3055</c:v>
                </c:pt>
                <c:pt idx="1220">
                  <c:v>3145</c:v>
                </c:pt>
                <c:pt idx="1221">
                  <c:v>2965</c:v>
                </c:pt>
                <c:pt idx="1222">
                  <c:v>2965</c:v>
                </c:pt>
                <c:pt idx="1223">
                  <c:v>2995</c:v>
                </c:pt>
                <c:pt idx="1224">
                  <c:v>2890</c:v>
                </c:pt>
                <c:pt idx="1225">
                  <c:v>2875</c:v>
                </c:pt>
                <c:pt idx="1226">
                  <c:v>2965</c:v>
                </c:pt>
                <c:pt idx="1227">
                  <c:v>2845</c:v>
                </c:pt>
                <c:pt idx="1228">
                  <c:v>2770</c:v>
                </c:pt>
                <c:pt idx="1229">
                  <c:v>2800</c:v>
                </c:pt>
                <c:pt idx="1230">
                  <c:v>2815</c:v>
                </c:pt>
                <c:pt idx="1231">
                  <c:v>2815</c:v>
                </c:pt>
                <c:pt idx="1232">
                  <c:v>2830</c:v>
                </c:pt>
                <c:pt idx="1233">
                  <c:v>2830</c:v>
                </c:pt>
                <c:pt idx="1234">
                  <c:v>2845</c:v>
                </c:pt>
                <c:pt idx="1235">
                  <c:v>2800</c:v>
                </c:pt>
                <c:pt idx="1236">
                  <c:v>2755</c:v>
                </c:pt>
                <c:pt idx="1237">
                  <c:v>2800</c:v>
                </c:pt>
                <c:pt idx="1238">
                  <c:v>2830</c:v>
                </c:pt>
                <c:pt idx="1239">
                  <c:v>2755</c:v>
                </c:pt>
                <c:pt idx="1240">
                  <c:v>2800</c:v>
                </c:pt>
                <c:pt idx="1241">
                  <c:v>2800</c:v>
                </c:pt>
                <c:pt idx="1242">
                  <c:v>2770</c:v>
                </c:pt>
                <c:pt idx="1243">
                  <c:v>2785</c:v>
                </c:pt>
                <c:pt idx="1244">
                  <c:v>2785</c:v>
                </c:pt>
                <c:pt idx="1245">
                  <c:v>2680</c:v>
                </c:pt>
                <c:pt idx="1246">
                  <c:v>2695</c:v>
                </c:pt>
                <c:pt idx="1247">
                  <c:v>2695</c:v>
                </c:pt>
                <c:pt idx="1248">
                  <c:v>2695</c:v>
                </c:pt>
                <c:pt idx="1249">
                  <c:v>2800</c:v>
                </c:pt>
                <c:pt idx="1250">
                  <c:v>2785</c:v>
                </c:pt>
                <c:pt idx="1251">
                  <c:v>2740</c:v>
                </c:pt>
                <c:pt idx="1252">
                  <c:v>2755</c:v>
                </c:pt>
                <c:pt idx="1253">
                  <c:v>2785</c:v>
                </c:pt>
                <c:pt idx="1254">
                  <c:v>2815</c:v>
                </c:pt>
                <c:pt idx="1255">
                  <c:v>2800</c:v>
                </c:pt>
                <c:pt idx="1256">
                  <c:v>2770</c:v>
                </c:pt>
                <c:pt idx="1257">
                  <c:v>2680</c:v>
                </c:pt>
                <c:pt idx="1258">
                  <c:v>2740</c:v>
                </c:pt>
                <c:pt idx="1259">
                  <c:v>2830</c:v>
                </c:pt>
                <c:pt idx="1260">
                  <c:v>2875</c:v>
                </c:pt>
                <c:pt idx="1261">
                  <c:v>2755</c:v>
                </c:pt>
                <c:pt idx="1262">
                  <c:v>2830</c:v>
                </c:pt>
                <c:pt idx="1263">
                  <c:v>2770</c:v>
                </c:pt>
                <c:pt idx="1264">
                  <c:v>2785</c:v>
                </c:pt>
                <c:pt idx="1265">
                  <c:v>2740</c:v>
                </c:pt>
                <c:pt idx="1266">
                  <c:v>2785</c:v>
                </c:pt>
                <c:pt idx="1267">
                  <c:v>2785</c:v>
                </c:pt>
                <c:pt idx="1268">
                  <c:v>2755</c:v>
                </c:pt>
                <c:pt idx="1269">
                  <c:v>2785</c:v>
                </c:pt>
                <c:pt idx="1270">
                  <c:v>2680</c:v>
                </c:pt>
                <c:pt idx="1271">
                  <c:v>2740</c:v>
                </c:pt>
                <c:pt idx="1272">
                  <c:v>2740</c:v>
                </c:pt>
                <c:pt idx="1273">
                  <c:v>2770</c:v>
                </c:pt>
                <c:pt idx="1274">
                  <c:v>2755</c:v>
                </c:pt>
                <c:pt idx="1275">
                  <c:v>2785</c:v>
                </c:pt>
                <c:pt idx="1276">
                  <c:v>2800</c:v>
                </c:pt>
                <c:pt idx="1277">
                  <c:v>2815</c:v>
                </c:pt>
                <c:pt idx="1278">
                  <c:v>2845</c:v>
                </c:pt>
                <c:pt idx="1279">
                  <c:v>2785</c:v>
                </c:pt>
                <c:pt idx="1280">
                  <c:v>2695</c:v>
                </c:pt>
                <c:pt idx="1281">
                  <c:v>2800</c:v>
                </c:pt>
                <c:pt idx="1282">
                  <c:v>2680</c:v>
                </c:pt>
                <c:pt idx="1283">
                  <c:v>2830</c:v>
                </c:pt>
                <c:pt idx="1284">
                  <c:v>2920</c:v>
                </c:pt>
                <c:pt idx="1285">
                  <c:v>2905</c:v>
                </c:pt>
                <c:pt idx="1286">
                  <c:v>3055</c:v>
                </c:pt>
                <c:pt idx="1287">
                  <c:v>2995</c:v>
                </c:pt>
                <c:pt idx="1288">
                  <c:v>3130</c:v>
                </c:pt>
                <c:pt idx="1289">
                  <c:v>3280</c:v>
                </c:pt>
                <c:pt idx="1290">
                  <c:v>3310</c:v>
                </c:pt>
                <c:pt idx="1291">
                  <c:v>3355</c:v>
                </c:pt>
                <c:pt idx="1292">
                  <c:v>3370</c:v>
                </c:pt>
                <c:pt idx="1293">
                  <c:v>3640</c:v>
                </c:pt>
                <c:pt idx="1294">
                  <c:v>3595</c:v>
                </c:pt>
                <c:pt idx="1295">
                  <c:v>3565</c:v>
                </c:pt>
                <c:pt idx="1296">
                  <c:v>3715</c:v>
                </c:pt>
                <c:pt idx="1297">
                  <c:v>3565</c:v>
                </c:pt>
                <c:pt idx="1298">
                  <c:v>3565</c:v>
                </c:pt>
                <c:pt idx="1299">
                  <c:v>3610</c:v>
                </c:pt>
                <c:pt idx="1300">
                  <c:v>3565</c:v>
                </c:pt>
                <c:pt idx="1301">
                  <c:v>3640</c:v>
                </c:pt>
                <c:pt idx="1302">
                  <c:v>3445</c:v>
                </c:pt>
                <c:pt idx="1303">
                  <c:v>3265</c:v>
                </c:pt>
                <c:pt idx="1304">
                  <c:v>3280</c:v>
                </c:pt>
                <c:pt idx="1305">
                  <c:v>3145</c:v>
                </c:pt>
                <c:pt idx="1306">
                  <c:v>3040</c:v>
                </c:pt>
                <c:pt idx="1307">
                  <c:v>2980</c:v>
                </c:pt>
                <c:pt idx="1308">
                  <c:v>2830</c:v>
                </c:pt>
                <c:pt idx="1309">
                  <c:v>2785</c:v>
                </c:pt>
                <c:pt idx="1310">
                  <c:v>2815</c:v>
                </c:pt>
                <c:pt idx="1311">
                  <c:v>2830</c:v>
                </c:pt>
                <c:pt idx="1312">
                  <c:v>2845</c:v>
                </c:pt>
                <c:pt idx="1313">
                  <c:v>2815</c:v>
                </c:pt>
                <c:pt idx="1314">
                  <c:v>2800</c:v>
                </c:pt>
                <c:pt idx="1315">
                  <c:v>2845</c:v>
                </c:pt>
                <c:pt idx="1316">
                  <c:v>2695</c:v>
                </c:pt>
                <c:pt idx="1317">
                  <c:v>2725</c:v>
                </c:pt>
                <c:pt idx="1318">
                  <c:v>2725</c:v>
                </c:pt>
                <c:pt idx="1319">
                  <c:v>2800</c:v>
                </c:pt>
                <c:pt idx="1320">
                  <c:v>2800</c:v>
                </c:pt>
                <c:pt idx="1321">
                  <c:v>2860</c:v>
                </c:pt>
                <c:pt idx="1322">
                  <c:v>2785</c:v>
                </c:pt>
                <c:pt idx="1323">
                  <c:v>2800</c:v>
                </c:pt>
                <c:pt idx="1324">
                  <c:v>2815</c:v>
                </c:pt>
                <c:pt idx="1325">
                  <c:v>2755</c:v>
                </c:pt>
                <c:pt idx="1326">
                  <c:v>2725</c:v>
                </c:pt>
                <c:pt idx="1327">
                  <c:v>2740</c:v>
                </c:pt>
                <c:pt idx="1328">
                  <c:v>2740</c:v>
                </c:pt>
                <c:pt idx="1329">
                  <c:v>2830</c:v>
                </c:pt>
                <c:pt idx="1330">
                  <c:v>2680</c:v>
                </c:pt>
                <c:pt idx="1331">
                  <c:v>2800</c:v>
                </c:pt>
                <c:pt idx="1332">
                  <c:v>2755</c:v>
                </c:pt>
                <c:pt idx="1333">
                  <c:v>2650</c:v>
                </c:pt>
                <c:pt idx="1334">
                  <c:v>2815</c:v>
                </c:pt>
                <c:pt idx="1335">
                  <c:v>2785</c:v>
                </c:pt>
                <c:pt idx="1336">
                  <c:v>2815</c:v>
                </c:pt>
                <c:pt idx="1337">
                  <c:v>2770</c:v>
                </c:pt>
                <c:pt idx="1338">
                  <c:v>2695</c:v>
                </c:pt>
                <c:pt idx="1339">
                  <c:v>2650</c:v>
                </c:pt>
                <c:pt idx="1340">
                  <c:v>2770</c:v>
                </c:pt>
                <c:pt idx="1341">
                  <c:v>2725</c:v>
                </c:pt>
                <c:pt idx="1342">
                  <c:v>2770</c:v>
                </c:pt>
                <c:pt idx="1343">
                  <c:v>2695</c:v>
                </c:pt>
                <c:pt idx="1344">
                  <c:v>2710</c:v>
                </c:pt>
                <c:pt idx="1345">
                  <c:v>2635</c:v>
                </c:pt>
                <c:pt idx="1346">
                  <c:v>2680</c:v>
                </c:pt>
                <c:pt idx="1347">
                  <c:v>2800</c:v>
                </c:pt>
                <c:pt idx="1348">
                  <c:v>2755</c:v>
                </c:pt>
                <c:pt idx="1349">
                  <c:v>2620</c:v>
                </c:pt>
                <c:pt idx="1350">
                  <c:v>2635</c:v>
                </c:pt>
                <c:pt idx="1351">
                  <c:v>2695</c:v>
                </c:pt>
                <c:pt idx="1352">
                  <c:v>2785</c:v>
                </c:pt>
                <c:pt idx="1353">
                  <c:v>2740</c:v>
                </c:pt>
                <c:pt idx="1354">
                  <c:v>2755</c:v>
                </c:pt>
                <c:pt idx="1355">
                  <c:v>2740</c:v>
                </c:pt>
                <c:pt idx="1356">
                  <c:v>2770</c:v>
                </c:pt>
                <c:pt idx="1357">
                  <c:v>2800</c:v>
                </c:pt>
                <c:pt idx="1358">
                  <c:v>2755</c:v>
                </c:pt>
                <c:pt idx="1359">
                  <c:v>2725</c:v>
                </c:pt>
                <c:pt idx="1360">
                  <c:v>2710</c:v>
                </c:pt>
                <c:pt idx="1361">
                  <c:v>2725</c:v>
                </c:pt>
                <c:pt idx="1362">
                  <c:v>2740</c:v>
                </c:pt>
                <c:pt idx="1363">
                  <c:v>2770</c:v>
                </c:pt>
                <c:pt idx="1364">
                  <c:v>2740</c:v>
                </c:pt>
                <c:pt idx="1365">
                  <c:v>2710</c:v>
                </c:pt>
                <c:pt idx="1366">
                  <c:v>2725</c:v>
                </c:pt>
                <c:pt idx="1367">
                  <c:v>2755</c:v>
                </c:pt>
                <c:pt idx="1368">
                  <c:v>2875</c:v>
                </c:pt>
                <c:pt idx="1369">
                  <c:v>2875</c:v>
                </c:pt>
                <c:pt idx="1370">
                  <c:v>2815</c:v>
                </c:pt>
                <c:pt idx="1371">
                  <c:v>2755</c:v>
                </c:pt>
                <c:pt idx="1372">
                  <c:v>2740</c:v>
                </c:pt>
                <c:pt idx="1373">
                  <c:v>2725</c:v>
                </c:pt>
                <c:pt idx="1374">
                  <c:v>2725</c:v>
                </c:pt>
                <c:pt idx="1375">
                  <c:v>2770</c:v>
                </c:pt>
                <c:pt idx="1376">
                  <c:v>2755</c:v>
                </c:pt>
                <c:pt idx="1377">
                  <c:v>2755</c:v>
                </c:pt>
                <c:pt idx="1378">
                  <c:v>2695</c:v>
                </c:pt>
                <c:pt idx="1379">
                  <c:v>2650</c:v>
                </c:pt>
                <c:pt idx="1380">
                  <c:v>2680</c:v>
                </c:pt>
                <c:pt idx="1381">
                  <c:v>2710</c:v>
                </c:pt>
                <c:pt idx="1382">
                  <c:v>2665</c:v>
                </c:pt>
                <c:pt idx="1383">
                  <c:v>2680</c:v>
                </c:pt>
                <c:pt idx="1384">
                  <c:v>2875</c:v>
                </c:pt>
                <c:pt idx="1385">
                  <c:v>2725</c:v>
                </c:pt>
                <c:pt idx="1386">
                  <c:v>2815</c:v>
                </c:pt>
                <c:pt idx="1387">
                  <c:v>2680</c:v>
                </c:pt>
                <c:pt idx="1388">
                  <c:v>2635</c:v>
                </c:pt>
                <c:pt idx="1389">
                  <c:v>2755</c:v>
                </c:pt>
                <c:pt idx="1390">
                  <c:v>2635</c:v>
                </c:pt>
                <c:pt idx="1391">
                  <c:v>2770</c:v>
                </c:pt>
                <c:pt idx="1392">
                  <c:v>2815</c:v>
                </c:pt>
                <c:pt idx="1393">
                  <c:v>2800</c:v>
                </c:pt>
                <c:pt idx="1394">
                  <c:v>2725</c:v>
                </c:pt>
                <c:pt idx="1395">
                  <c:v>2665</c:v>
                </c:pt>
                <c:pt idx="1396">
                  <c:v>2635</c:v>
                </c:pt>
                <c:pt idx="1397">
                  <c:v>2620</c:v>
                </c:pt>
                <c:pt idx="1398">
                  <c:v>2740</c:v>
                </c:pt>
                <c:pt idx="1399">
                  <c:v>2725</c:v>
                </c:pt>
                <c:pt idx="1400">
                  <c:v>2755</c:v>
                </c:pt>
                <c:pt idx="1401">
                  <c:v>2725</c:v>
                </c:pt>
                <c:pt idx="1402">
                  <c:v>2680</c:v>
                </c:pt>
                <c:pt idx="1403">
                  <c:v>2665</c:v>
                </c:pt>
                <c:pt idx="1404">
                  <c:v>2605</c:v>
                </c:pt>
                <c:pt idx="1405">
                  <c:v>2635</c:v>
                </c:pt>
                <c:pt idx="1406">
                  <c:v>2650</c:v>
                </c:pt>
                <c:pt idx="1407">
                  <c:v>2740</c:v>
                </c:pt>
                <c:pt idx="1408">
                  <c:v>2710</c:v>
                </c:pt>
                <c:pt idx="1409">
                  <c:v>2650</c:v>
                </c:pt>
                <c:pt idx="1410">
                  <c:v>2650</c:v>
                </c:pt>
                <c:pt idx="1411">
                  <c:v>2740</c:v>
                </c:pt>
                <c:pt idx="1412">
                  <c:v>2695</c:v>
                </c:pt>
                <c:pt idx="1413">
                  <c:v>2635</c:v>
                </c:pt>
                <c:pt idx="1414">
                  <c:v>2695</c:v>
                </c:pt>
                <c:pt idx="1415">
                  <c:v>2770</c:v>
                </c:pt>
                <c:pt idx="1416">
                  <c:v>2770</c:v>
                </c:pt>
                <c:pt idx="1417">
                  <c:v>2710</c:v>
                </c:pt>
                <c:pt idx="1418">
                  <c:v>2740</c:v>
                </c:pt>
                <c:pt idx="1419">
                  <c:v>2740</c:v>
                </c:pt>
                <c:pt idx="1420">
                  <c:v>2635</c:v>
                </c:pt>
                <c:pt idx="1421">
                  <c:v>2710</c:v>
                </c:pt>
                <c:pt idx="1422">
                  <c:v>2695</c:v>
                </c:pt>
                <c:pt idx="1423">
                  <c:v>2710</c:v>
                </c:pt>
                <c:pt idx="1424">
                  <c:v>2665</c:v>
                </c:pt>
                <c:pt idx="1425">
                  <c:v>2695</c:v>
                </c:pt>
                <c:pt idx="1426">
                  <c:v>2695</c:v>
                </c:pt>
                <c:pt idx="1427">
                  <c:v>2650</c:v>
                </c:pt>
                <c:pt idx="1428">
                  <c:v>2755</c:v>
                </c:pt>
                <c:pt idx="1429">
                  <c:v>2650</c:v>
                </c:pt>
                <c:pt idx="1430">
                  <c:v>2590</c:v>
                </c:pt>
                <c:pt idx="1431">
                  <c:v>2755</c:v>
                </c:pt>
                <c:pt idx="1432">
                  <c:v>2755</c:v>
                </c:pt>
                <c:pt idx="1433">
                  <c:v>2770</c:v>
                </c:pt>
                <c:pt idx="1434">
                  <c:v>2740</c:v>
                </c:pt>
                <c:pt idx="1435">
                  <c:v>2800</c:v>
                </c:pt>
                <c:pt idx="1436">
                  <c:v>2695</c:v>
                </c:pt>
                <c:pt idx="1437">
                  <c:v>2635</c:v>
                </c:pt>
                <c:pt idx="1438">
                  <c:v>2740</c:v>
                </c:pt>
                <c:pt idx="1439">
                  <c:v>2710</c:v>
                </c:pt>
                <c:pt idx="1440">
                  <c:v>2665</c:v>
                </c:pt>
                <c:pt idx="1441">
                  <c:v>2755</c:v>
                </c:pt>
                <c:pt idx="1442">
                  <c:v>2695</c:v>
                </c:pt>
                <c:pt idx="1443">
                  <c:v>2680</c:v>
                </c:pt>
                <c:pt idx="1444">
                  <c:v>2635</c:v>
                </c:pt>
                <c:pt idx="1445">
                  <c:v>2740</c:v>
                </c:pt>
                <c:pt idx="1446">
                  <c:v>2710</c:v>
                </c:pt>
                <c:pt idx="1447">
                  <c:v>2770</c:v>
                </c:pt>
                <c:pt idx="1448">
                  <c:v>2650</c:v>
                </c:pt>
                <c:pt idx="1449">
                  <c:v>2650</c:v>
                </c:pt>
                <c:pt idx="1450">
                  <c:v>2740</c:v>
                </c:pt>
                <c:pt idx="1451">
                  <c:v>2770</c:v>
                </c:pt>
                <c:pt idx="1452">
                  <c:v>2875</c:v>
                </c:pt>
                <c:pt idx="1453">
                  <c:v>2725</c:v>
                </c:pt>
                <c:pt idx="1454">
                  <c:v>2665</c:v>
                </c:pt>
                <c:pt idx="1455">
                  <c:v>2635</c:v>
                </c:pt>
                <c:pt idx="1456">
                  <c:v>2770</c:v>
                </c:pt>
                <c:pt idx="1457">
                  <c:v>2800</c:v>
                </c:pt>
                <c:pt idx="1458">
                  <c:v>2770</c:v>
                </c:pt>
                <c:pt idx="1459">
                  <c:v>2770</c:v>
                </c:pt>
                <c:pt idx="1460">
                  <c:v>2740</c:v>
                </c:pt>
                <c:pt idx="1461">
                  <c:v>2710</c:v>
                </c:pt>
                <c:pt idx="1462">
                  <c:v>2650</c:v>
                </c:pt>
                <c:pt idx="1463">
                  <c:v>2785</c:v>
                </c:pt>
                <c:pt idx="1464">
                  <c:v>2755</c:v>
                </c:pt>
                <c:pt idx="1465">
                  <c:v>2710</c:v>
                </c:pt>
                <c:pt idx="1466">
                  <c:v>2665</c:v>
                </c:pt>
                <c:pt idx="1467">
                  <c:v>2695</c:v>
                </c:pt>
                <c:pt idx="1468">
                  <c:v>2710</c:v>
                </c:pt>
                <c:pt idx="1469">
                  <c:v>2770</c:v>
                </c:pt>
                <c:pt idx="1470">
                  <c:v>2725</c:v>
                </c:pt>
                <c:pt idx="1471">
                  <c:v>2635</c:v>
                </c:pt>
                <c:pt idx="1472">
                  <c:v>2665</c:v>
                </c:pt>
                <c:pt idx="1473">
                  <c:v>2635</c:v>
                </c:pt>
                <c:pt idx="1474">
                  <c:v>2635</c:v>
                </c:pt>
                <c:pt idx="1475">
                  <c:v>2665</c:v>
                </c:pt>
                <c:pt idx="1476">
                  <c:v>2665</c:v>
                </c:pt>
                <c:pt idx="1477">
                  <c:v>2710</c:v>
                </c:pt>
                <c:pt idx="1478">
                  <c:v>2695</c:v>
                </c:pt>
                <c:pt idx="1479">
                  <c:v>2710</c:v>
                </c:pt>
                <c:pt idx="1480">
                  <c:v>2695</c:v>
                </c:pt>
                <c:pt idx="1481">
                  <c:v>2710</c:v>
                </c:pt>
                <c:pt idx="1482">
                  <c:v>2740</c:v>
                </c:pt>
                <c:pt idx="1483">
                  <c:v>2680</c:v>
                </c:pt>
                <c:pt idx="1484">
                  <c:v>2635</c:v>
                </c:pt>
                <c:pt idx="1485">
                  <c:v>2650</c:v>
                </c:pt>
                <c:pt idx="1486">
                  <c:v>2710</c:v>
                </c:pt>
                <c:pt idx="1487">
                  <c:v>2725</c:v>
                </c:pt>
                <c:pt idx="1488">
                  <c:v>2755</c:v>
                </c:pt>
                <c:pt idx="1489">
                  <c:v>2665</c:v>
                </c:pt>
                <c:pt idx="1490">
                  <c:v>2725</c:v>
                </c:pt>
                <c:pt idx="1491">
                  <c:v>2740</c:v>
                </c:pt>
                <c:pt idx="1492">
                  <c:v>2755</c:v>
                </c:pt>
                <c:pt idx="1493">
                  <c:v>2665</c:v>
                </c:pt>
                <c:pt idx="1494">
                  <c:v>2785</c:v>
                </c:pt>
                <c:pt idx="1495">
                  <c:v>2845</c:v>
                </c:pt>
                <c:pt idx="1496">
                  <c:v>2785</c:v>
                </c:pt>
                <c:pt idx="1497">
                  <c:v>2680</c:v>
                </c:pt>
                <c:pt idx="1498">
                  <c:v>2635</c:v>
                </c:pt>
                <c:pt idx="1499">
                  <c:v>2725</c:v>
                </c:pt>
                <c:pt idx="1500">
                  <c:v>2770</c:v>
                </c:pt>
                <c:pt idx="1501">
                  <c:v>2755</c:v>
                </c:pt>
                <c:pt idx="1502">
                  <c:v>2785</c:v>
                </c:pt>
                <c:pt idx="1503">
                  <c:v>2635</c:v>
                </c:pt>
                <c:pt idx="1504">
                  <c:v>2680</c:v>
                </c:pt>
                <c:pt idx="1505">
                  <c:v>2665</c:v>
                </c:pt>
                <c:pt idx="1506">
                  <c:v>2710</c:v>
                </c:pt>
                <c:pt idx="1507">
                  <c:v>2815</c:v>
                </c:pt>
                <c:pt idx="1508">
                  <c:v>2635</c:v>
                </c:pt>
                <c:pt idx="1509">
                  <c:v>2605</c:v>
                </c:pt>
                <c:pt idx="1510">
                  <c:v>2680</c:v>
                </c:pt>
                <c:pt idx="1511">
                  <c:v>2740</c:v>
                </c:pt>
                <c:pt idx="1512">
                  <c:v>2710</c:v>
                </c:pt>
                <c:pt idx="1513">
                  <c:v>2665</c:v>
                </c:pt>
                <c:pt idx="1514">
                  <c:v>2650</c:v>
                </c:pt>
                <c:pt idx="1515">
                  <c:v>2680</c:v>
                </c:pt>
                <c:pt idx="1516">
                  <c:v>2785</c:v>
                </c:pt>
                <c:pt idx="1517">
                  <c:v>2770</c:v>
                </c:pt>
                <c:pt idx="1518">
                  <c:v>2635</c:v>
                </c:pt>
                <c:pt idx="1519">
                  <c:v>2680</c:v>
                </c:pt>
                <c:pt idx="1520">
                  <c:v>2740</c:v>
                </c:pt>
                <c:pt idx="1521">
                  <c:v>2695</c:v>
                </c:pt>
                <c:pt idx="1522">
                  <c:v>2680</c:v>
                </c:pt>
                <c:pt idx="1523">
                  <c:v>2725</c:v>
                </c:pt>
                <c:pt idx="1524">
                  <c:v>2635</c:v>
                </c:pt>
                <c:pt idx="1525">
                  <c:v>2635</c:v>
                </c:pt>
                <c:pt idx="1526">
                  <c:v>2635</c:v>
                </c:pt>
                <c:pt idx="1527">
                  <c:v>2650</c:v>
                </c:pt>
                <c:pt idx="1528">
                  <c:v>2680</c:v>
                </c:pt>
                <c:pt idx="1529">
                  <c:v>2590</c:v>
                </c:pt>
                <c:pt idx="1530">
                  <c:v>2635</c:v>
                </c:pt>
                <c:pt idx="1531">
                  <c:v>2695</c:v>
                </c:pt>
                <c:pt idx="1532">
                  <c:v>2710</c:v>
                </c:pt>
                <c:pt idx="1533">
                  <c:v>2725</c:v>
                </c:pt>
                <c:pt idx="1534">
                  <c:v>2635</c:v>
                </c:pt>
                <c:pt idx="1535">
                  <c:v>2665</c:v>
                </c:pt>
                <c:pt idx="1536">
                  <c:v>2665</c:v>
                </c:pt>
                <c:pt idx="1537">
                  <c:v>2650</c:v>
                </c:pt>
                <c:pt idx="1538">
                  <c:v>2695</c:v>
                </c:pt>
                <c:pt idx="1539">
                  <c:v>2650</c:v>
                </c:pt>
                <c:pt idx="1540">
                  <c:v>2665</c:v>
                </c:pt>
                <c:pt idx="1541">
                  <c:v>2620</c:v>
                </c:pt>
                <c:pt idx="1542">
                  <c:v>2665</c:v>
                </c:pt>
                <c:pt idx="1543">
                  <c:v>2650</c:v>
                </c:pt>
                <c:pt idx="1544">
                  <c:v>2635</c:v>
                </c:pt>
                <c:pt idx="1545">
                  <c:v>2620</c:v>
                </c:pt>
                <c:pt idx="1546">
                  <c:v>2680</c:v>
                </c:pt>
                <c:pt idx="1547">
                  <c:v>2725</c:v>
                </c:pt>
                <c:pt idx="1548">
                  <c:v>2695</c:v>
                </c:pt>
                <c:pt idx="1549">
                  <c:v>2710</c:v>
                </c:pt>
                <c:pt idx="1550">
                  <c:v>2680</c:v>
                </c:pt>
                <c:pt idx="1551">
                  <c:v>2710</c:v>
                </c:pt>
                <c:pt idx="1552">
                  <c:v>2725</c:v>
                </c:pt>
                <c:pt idx="1553">
                  <c:v>2680</c:v>
                </c:pt>
                <c:pt idx="1554">
                  <c:v>2710</c:v>
                </c:pt>
                <c:pt idx="1555">
                  <c:v>2755</c:v>
                </c:pt>
                <c:pt idx="1556">
                  <c:v>2665</c:v>
                </c:pt>
                <c:pt idx="1557">
                  <c:v>2650</c:v>
                </c:pt>
                <c:pt idx="1558">
                  <c:v>2650</c:v>
                </c:pt>
                <c:pt idx="1559">
                  <c:v>2740</c:v>
                </c:pt>
                <c:pt idx="1560">
                  <c:v>2725</c:v>
                </c:pt>
                <c:pt idx="1561">
                  <c:v>2725</c:v>
                </c:pt>
                <c:pt idx="1562">
                  <c:v>2665</c:v>
                </c:pt>
                <c:pt idx="1563">
                  <c:v>2605</c:v>
                </c:pt>
                <c:pt idx="1564">
                  <c:v>2680</c:v>
                </c:pt>
                <c:pt idx="1565">
                  <c:v>2785</c:v>
                </c:pt>
                <c:pt idx="1566">
                  <c:v>2650</c:v>
                </c:pt>
                <c:pt idx="1567">
                  <c:v>2635</c:v>
                </c:pt>
                <c:pt idx="1568">
                  <c:v>2755</c:v>
                </c:pt>
                <c:pt idx="1569">
                  <c:v>2665</c:v>
                </c:pt>
                <c:pt idx="1570">
                  <c:v>2620</c:v>
                </c:pt>
                <c:pt idx="1571">
                  <c:v>2680</c:v>
                </c:pt>
                <c:pt idx="1572">
                  <c:v>2680</c:v>
                </c:pt>
                <c:pt idx="1573">
                  <c:v>2650</c:v>
                </c:pt>
                <c:pt idx="1574">
                  <c:v>2650</c:v>
                </c:pt>
                <c:pt idx="1575">
                  <c:v>2725</c:v>
                </c:pt>
                <c:pt idx="1576">
                  <c:v>2680</c:v>
                </c:pt>
                <c:pt idx="1577">
                  <c:v>2650</c:v>
                </c:pt>
                <c:pt idx="1578">
                  <c:v>2665</c:v>
                </c:pt>
                <c:pt idx="1579">
                  <c:v>2725</c:v>
                </c:pt>
                <c:pt idx="1580">
                  <c:v>2620</c:v>
                </c:pt>
                <c:pt idx="1581">
                  <c:v>2620</c:v>
                </c:pt>
                <c:pt idx="1582">
                  <c:v>2635</c:v>
                </c:pt>
                <c:pt idx="1583">
                  <c:v>2665</c:v>
                </c:pt>
                <c:pt idx="1584">
                  <c:v>2650</c:v>
                </c:pt>
                <c:pt idx="1585">
                  <c:v>2695</c:v>
                </c:pt>
                <c:pt idx="1586">
                  <c:v>2665</c:v>
                </c:pt>
                <c:pt idx="1587">
                  <c:v>2710</c:v>
                </c:pt>
                <c:pt idx="1588">
                  <c:v>2710</c:v>
                </c:pt>
                <c:pt idx="1589">
                  <c:v>2635</c:v>
                </c:pt>
                <c:pt idx="1590">
                  <c:v>2650</c:v>
                </c:pt>
                <c:pt idx="1591">
                  <c:v>2665</c:v>
                </c:pt>
                <c:pt idx="1592">
                  <c:v>2680</c:v>
                </c:pt>
                <c:pt idx="1593">
                  <c:v>2635</c:v>
                </c:pt>
                <c:pt idx="1594">
                  <c:v>2665</c:v>
                </c:pt>
                <c:pt idx="1595">
                  <c:v>2620</c:v>
                </c:pt>
                <c:pt idx="1596">
                  <c:v>2620</c:v>
                </c:pt>
                <c:pt idx="1597">
                  <c:v>2710</c:v>
                </c:pt>
                <c:pt idx="1598">
                  <c:v>2755</c:v>
                </c:pt>
                <c:pt idx="1599">
                  <c:v>2740</c:v>
                </c:pt>
                <c:pt idx="1600">
                  <c:v>2800</c:v>
                </c:pt>
                <c:pt idx="1601">
                  <c:v>2710</c:v>
                </c:pt>
                <c:pt idx="1602">
                  <c:v>2635</c:v>
                </c:pt>
                <c:pt idx="1603">
                  <c:v>2635</c:v>
                </c:pt>
                <c:pt idx="1604">
                  <c:v>2695</c:v>
                </c:pt>
                <c:pt idx="1605">
                  <c:v>2665</c:v>
                </c:pt>
                <c:pt idx="1606">
                  <c:v>2755</c:v>
                </c:pt>
                <c:pt idx="1607">
                  <c:v>2770</c:v>
                </c:pt>
                <c:pt idx="1608">
                  <c:v>2680</c:v>
                </c:pt>
                <c:pt idx="1609">
                  <c:v>2710</c:v>
                </c:pt>
                <c:pt idx="1610">
                  <c:v>2650</c:v>
                </c:pt>
                <c:pt idx="1611">
                  <c:v>2695</c:v>
                </c:pt>
                <c:pt idx="1612">
                  <c:v>2710</c:v>
                </c:pt>
                <c:pt idx="1613">
                  <c:v>2635</c:v>
                </c:pt>
                <c:pt idx="1614">
                  <c:v>2695</c:v>
                </c:pt>
                <c:pt idx="1615">
                  <c:v>2725</c:v>
                </c:pt>
                <c:pt idx="1616">
                  <c:v>2635</c:v>
                </c:pt>
                <c:pt idx="1617">
                  <c:v>2635</c:v>
                </c:pt>
                <c:pt idx="1618">
                  <c:v>2800</c:v>
                </c:pt>
                <c:pt idx="1619">
                  <c:v>2680</c:v>
                </c:pt>
                <c:pt idx="1620">
                  <c:v>2740</c:v>
                </c:pt>
                <c:pt idx="1621">
                  <c:v>2680</c:v>
                </c:pt>
                <c:pt idx="1622">
                  <c:v>2770</c:v>
                </c:pt>
                <c:pt idx="1623">
                  <c:v>2590</c:v>
                </c:pt>
                <c:pt idx="1624">
                  <c:v>2680</c:v>
                </c:pt>
                <c:pt idx="1625">
                  <c:v>2650</c:v>
                </c:pt>
                <c:pt idx="1626">
                  <c:v>2560</c:v>
                </c:pt>
                <c:pt idx="1627">
                  <c:v>2590</c:v>
                </c:pt>
                <c:pt idx="1628">
                  <c:v>2725</c:v>
                </c:pt>
                <c:pt idx="1629">
                  <c:v>2650</c:v>
                </c:pt>
                <c:pt idx="1630">
                  <c:v>2635</c:v>
                </c:pt>
                <c:pt idx="1631">
                  <c:v>2635</c:v>
                </c:pt>
                <c:pt idx="1632">
                  <c:v>2620</c:v>
                </c:pt>
                <c:pt idx="1633">
                  <c:v>2695</c:v>
                </c:pt>
                <c:pt idx="1634">
                  <c:v>2620</c:v>
                </c:pt>
                <c:pt idx="1635">
                  <c:v>2620</c:v>
                </c:pt>
                <c:pt idx="1636">
                  <c:v>2635</c:v>
                </c:pt>
                <c:pt idx="1637">
                  <c:v>2695</c:v>
                </c:pt>
                <c:pt idx="1638">
                  <c:v>2695</c:v>
                </c:pt>
                <c:pt idx="1639">
                  <c:v>2665</c:v>
                </c:pt>
                <c:pt idx="1640">
                  <c:v>2635</c:v>
                </c:pt>
                <c:pt idx="1641">
                  <c:v>2650</c:v>
                </c:pt>
                <c:pt idx="1642">
                  <c:v>2695</c:v>
                </c:pt>
                <c:pt idx="1643">
                  <c:v>2695</c:v>
                </c:pt>
                <c:pt idx="1644">
                  <c:v>2605</c:v>
                </c:pt>
                <c:pt idx="1645">
                  <c:v>2680</c:v>
                </c:pt>
                <c:pt idx="1646">
                  <c:v>2725</c:v>
                </c:pt>
                <c:pt idx="1647">
                  <c:v>2665</c:v>
                </c:pt>
                <c:pt idx="1648">
                  <c:v>2635</c:v>
                </c:pt>
                <c:pt idx="1649">
                  <c:v>2680</c:v>
                </c:pt>
                <c:pt idx="1650">
                  <c:v>2695</c:v>
                </c:pt>
                <c:pt idx="1651">
                  <c:v>2740</c:v>
                </c:pt>
                <c:pt idx="1652">
                  <c:v>2680</c:v>
                </c:pt>
                <c:pt idx="1653">
                  <c:v>2575</c:v>
                </c:pt>
                <c:pt idx="1654">
                  <c:v>2635</c:v>
                </c:pt>
                <c:pt idx="1655">
                  <c:v>2635</c:v>
                </c:pt>
                <c:pt idx="1656">
                  <c:v>2620</c:v>
                </c:pt>
                <c:pt idx="1657">
                  <c:v>2650</c:v>
                </c:pt>
                <c:pt idx="1658">
                  <c:v>2620</c:v>
                </c:pt>
                <c:pt idx="1659">
                  <c:v>2620</c:v>
                </c:pt>
                <c:pt idx="1660">
                  <c:v>2680</c:v>
                </c:pt>
                <c:pt idx="1661">
                  <c:v>2680</c:v>
                </c:pt>
                <c:pt idx="1662">
                  <c:v>2740</c:v>
                </c:pt>
                <c:pt idx="1663">
                  <c:v>2710</c:v>
                </c:pt>
                <c:pt idx="1664">
                  <c:v>2695</c:v>
                </c:pt>
                <c:pt idx="1665">
                  <c:v>2680</c:v>
                </c:pt>
                <c:pt idx="1666">
                  <c:v>2650</c:v>
                </c:pt>
                <c:pt idx="1667">
                  <c:v>2665</c:v>
                </c:pt>
                <c:pt idx="1668">
                  <c:v>2680</c:v>
                </c:pt>
                <c:pt idx="1669">
                  <c:v>2680</c:v>
                </c:pt>
                <c:pt idx="1670">
                  <c:v>2710</c:v>
                </c:pt>
                <c:pt idx="1671">
                  <c:v>2665</c:v>
                </c:pt>
                <c:pt idx="1672">
                  <c:v>2590</c:v>
                </c:pt>
                <c:pt idx="1673">
                  <c:v>2650</c:v>
                </c:pt>
                <c:pt idx="1674">
                  <c:v>2590</c:v>
                </c:pt>
                <c:pt idx="1675">
                  <c:v>2740</c:v>
                </c:pt>
                <c:pt idx="1676">
                  <c:v>2680</c:v>
                </c:pt>
                <c:pt idx="1677">
                  <c:v>2590</c:v>
                </c:pt>
                <c:pt idx="1678">
                  <c:v>2650</c:v>
                </c:pt>
                <c:pt idx="1679">
                  <c:v>2740</c:v>
                </c:pt>
                <c:pt idx="1680">
                  <c:v>2635</c:v>
                </c:pt>
                <c:pt idx="1681">
                  <c:v>2740</c:v>
                </c:pt>
                <c:pt idx="1682">
                  <c:v>2650</c:v>
                </c:pt>
                <c:pt idx="1683">
                  <c:v>2650</c:v>
                </c:pt>
                <c:pt idx="1684">
                  <c:v>2725</c:v>
                </c:pt>
                <c:pt idx="1685">
                  <c:v>2590</c:v>
                </c:pt>
                <c:pt idx="1686">
                  <c:v>2575</c:v>
                </c:pt>
                <c:pt idx="1687">
                  <c:v>2590</c:v>
                </c:pt>
                <c:pt idx="1688">
                  <c:v>2650</c:v>
                </c:pt>
                <c:pt idx="1689">
                  <c:v>2635</c:v>
                </c:pt>
                <c:pt idx="1690">
                  <c:v>2635</c:v>
                </c:pt>
                <c:pt idx="1691">
                  <c:v>2725</c:v>
                </c:pt>
                <c:pt idx="1692">
                  <c:v>2710</c:v>
                </c:pt>
                <c:pt idx="1693">
                  <c:v>2695</c:v>
                </c:pt>
                <c:pt idx="1694">
                  <c:v>2680</c:v>
                </c:pt>
                <c:pt idx="1695">
                  <c:v>2650</c:v>
                </c:pt>
                <c:pt idx="1696">
                  <c:v>2695</c:v>
                </c:pt>
                <c:pt idx="1697">
                  <c:v>2680</c:v>
                </c:pt>
                <c:pt idx="1698">
                  <c:v>2665</c:v>
                </c:pt>
                <c:pt idx="1699">
                  <c:v>2605</c:v>
                </c:pt>
                <c:pt idx="1700">
                  <c:v>2710</c:v>
                </c:pt>
                <c:pt idx="1701">
                  <c:v>2755</c:v>
                </c:pt>
                <c:pt idx="1702">
                  <c:v>2695</c:v>
                </c:pt>
                <c:pt idx="1703">
                  <c:v>2680</c:v>
                </c:pt>
                <c:pt idx="1704">
                  <c:v>2695</c:v>
                </c:pt>
                <c:pt idx="1705">
                  <c:v>2755</c:v>
                </c:pt>
                <c:pt idx="1706">
                  <c:v>2755</c:v>
                </c:pt>
                <c:pt idx="1707">
                  <c:v>2875</c:v>
                </c:pt>
                <c:pt idx="1708">
                  <c:v>2860</c:v>
                </c:pt>
                <c:pt idx="1709">
                  <c:v>2920</c:v>
                </c:pt>
                <c:pt idx="1710">
                  <c:v>3010</c:v>
                </c:pt>
                <c:pt idx="1711">
                  <c:v>2890</c:v>
                </c:pt>
                <c:pt idx="1712">
                  <c:v>2860</c:v>
                </c:pt>
                <c:pt idx="1713">
                  <c:v>3010</c:v>
                </c:pt>
                <c:pt idx="1714">
                  <c:v>3265</c:v>
                </c:pt>
                <c:pt idx="1715">
                  <c:v>3415</c:v>
                </c:pt>
                <c:pt idx="1716">
                  <c:v>3670</c:v>
                </c:pt>
                <c:pt idx="1717">
                  <c:v>3715</c:v>
                </c:pt>
                <c:pt idx="1718">
                  <c:v>3910</c:v>
                </c:pt>
                <c:pt idx="1719">
                  <c:v>3985</c:v>
                </c:pt>
                <c:pt idx="1720">
                  <c:v>3760</c:v>
                </c:pt>
                <c:pt idx="1721">
                  <c:v>3745</c:v>
                </c:pt>
                <c:pt idx="1722">
                  <c:v>3640</c:v>
                </c:pt>
                <c:pt idx="1723">
                  <c:v>3595</c:v>
                </c:pt>
                <c:pt idx="1724">
                  <c:v>3535</c:v>
                </c:pt>
                <c:pt idx="1725">
                  <c:v>3550</c:v>
                </c:pt>
                <c:pt idx="1726">
                  <c:v>3235</c:v>
                </c:pt>
                <c:pt idx="1727">
                  <c:v>3220</c:v>
                </c:pt>
                <c:pt idx="1728">
                  <c:v>3010</c:v>
                </c:pt>
                <c:pt idx="1729">
                  <c:v>2935</c:v>
                </c:pt>
                <c:pt idx="1730">
                  <c:v>2995</c:v>
                </c:pt>
                <c:pt idx="1731">
                  <c:v>2950</c:v>
                </c:pt>
                <c:pt idx="1732">
                  <c:v>2800</c:v>
                </c:pt>
                <c:pt idx="1733">
                  <c:v>2740</c:v>
                </c:pt>
                <c:pt idx="1734">
                  <c:v>2725</c:v>
                </c:pt>
                <c:pt idx="1735">
                  <c:v>2755</c:v>
                </c:pt>
                <c:pt idx="1736">
                  <c:v>2785</c:v>
                </c:pt>
                <c:pt idx="1737">
                  <c:v>2800</c:v>
                </c:pt>
                <c:pt idx="1738">
                  <c:v>2650</c:v>
                </c:pt>
                <c:pt idx="1739">
                  <c:v>2620</c:v>
                </c:pt>
                <c:pt idx="1740">
                  <c:v>2665</c:v>
                </c:pt>
                <c:pt idx="1741">
                  <c:v>2680</c:v>
                </c:pt>
                <c:pt idx="1742">
                  <c:v>2665</c:v>
                </c:pt>
                <c:pt idx="1743">
                  <c:v>2740</c:v>
                </c:pt>
                <c:pt idx="1744">
                  <c:v>2755</c:v>
                </c:pt>
                <c:pt idx="1745">
                  <c:v>2635</c:v>
                </c:pt>
                <c:pt idx="1746">
                  <c:v>2650</c:v>
                </c:pt>
                <c:pt idx="1747">
                  <c:v>2635</c:v>
                </c:pt>
                <c:pt idx="1748">
                  <c:v>2620</c:v>
                </c:pt>
                <c:pt idx="1749">
                  <c:v>2695</c:v>
                </c:pt>
                <c:pt idx="1750">
                  <c:v>2650</c:v>
                </c:pt>
                <c:pt idx="1751">
                  <c:v>2665</c:v>
                </c:pt>
                <c:pt idx="1752">
                  <c:v>2650</c:v>
                </c:pt>
                <c:pt idx="1753">
                  <c:v>2665</c:v>
                </c:pt>
                <c:pt idx="1754">
                  <c:v>2695</c:v>
                </c:pt>
                <c:pt idx="1755">
                  <c:v>2740</c:v>
                </c:pt>
                <c:pt idx="1756">
                  <c:v>2680</c:v>
                </c:pt>
                <c:pt idx="1757">
                  <c:v>2620</c:v>
                </c:pt>
                <c:pt idx="1758">
                  <c:v>2680</c:v>
                </c:pt>
                <c:pt idx="1759">
                  <c:v>2680</c:v>
                </c:pt>
                <c:pt idx="1760">
                  <c:v>2650</c:v>
                </c:pt>
                <c:pt idx="1761">
                  <c:v>2620</c:v>
                </c:pt>
                <c:pt idx="1762">
                  <c:v>2620</c:v>
                </c:pt>
                <c:pt idx="1763">
                  <c:v>2665</c:v>
                </c:pt>
                <c:pt idx="1764">
                  <c:v>2665</c:v>
                </c:pt>
                <c:pt idx="1765">
                  <c:v>2635</c:v>
                </c:pt>
                <c:pt idx="1766">
                  <c:v>2605</c:v>
                </c:pt>
                <c:pt idx="1767">
                  <c:v>2665</c:v>
                </c:pt>
                <c:pt idx="1768">
                  <c:v>2650</c:v>
                </c:pt>
                <c:pt idx="1769">
                  <c:v>2590</c:v>
                </c:pt>
                <c:pt idx="1770">
                  <c:v>2665</c:v>
                </c:pt>
                <c:pt idx="1771">
                  <c:v>2725</c:v>
                </c:pt>
                <c:pt idx="1772">
                  <c:v>2710</c:v>
                </c:pt>
                <c:pt idx="1773">
                  <c:v>2665</c:v>
                </c:pt>
                <c:pt idx="1774">
                  <c:v>2665</c:v>
                </c:pt>
                <c:pt idx="1775">
                  <c:v>2680</c:v>
                </c:pt>
                <c:pt idx="1776">
                  <c:v>2665</c:v>
                </c:pt>
                <c:pt idx="1777">
                  <c:v>2620</c:v>
                </c:pt>
                <c:pt idx="1778">
                  <c:v>2575</c:v>
                </c:pt>
                <c:pt idx="1779">
                  <c:v>2620</c:v>
                </c:pt>
                <c:pt idx="1780">
                  <c:v>2650</c:v>
                </c:pt>
                <c:pt idx="1781">
                  <c:v>2665</c:v>
                </c:pt>
                <c:pt idx="1782">
                  <c:v>2695</c:v>
                </c:pt>
                <c:pt idx="1783">
                  <c:v>2680</c:v>
                </c:pt>
                <c:pt idx="1784">
                  <c:v>2665</c:v>
                </c:pt>
                <c:pt idx="1785">
                  <c:v>2620</c:v>
                </c:pt>
                <c:pt idx="1786">
                  <c:v>2650</c:v>
                </c:pt>
                <c:pt idx="1787">
                  <c:v>2680</c:v>
                </c:pt>
                <c:pt idx="1788">
                  <c:v>2635</c:v>
                </c:pt>
                <c:pt idx="1789">
                  <c:v>2650</c:v>
                </c:pt>
                <c:pt idx="1790">
                  <c:v>2650</c:v>
                </c:pt>
                <c:pt idx="1791">
                  <c:v>2620</c:v>
                </c:pt>
                <c:pt idx="1792">
                  <c:v>2650</c:v>
                </c:pt>
                <c:pt idx="1793">
                  <c:v>2560</c:v>
                </c:pt>
                <c:pt idx="1794">
                  <c:v>2620</c:v>
                </c:pt>
                <c:pt idx="1795">
                  <c:v>2590</c:v>
                </c:pt>
                <c:pt idx="1796">
                  <c:v>2635</c:v>
                </c:pt>
                <c:pt idx="1797">
                  <c:v>2620</c:v>
                </c:pt>
                <c:pt idx="1798">
                  <c:v>2770</c:v>
                </c:pt>
                <c:pt idx="1799">
                  <c:v>2665</c:v>
                </c:pt>
                <c:pt idx="1800">
                  <c:v>2590</c:v>
                </c:pt>
                <c:pt idx="1801">
                  <c:v>2665</c:v>
                </c:pt>
                <c:pt idx="1802">
                  <c:v>2665</c:v>
                </c:pt>
                <c:pt idx="1803">
                  <c:v>2695</c:v>
                </c:pt>
                <c:pt idx="1804">
                  <c:v>2620</c:v>
                </c:pt>
                <c:pt idx="1805">
                  <c:v>2605</c:v>
                </c:pt>
                <c:pt idx="1806">
                  <c:v>2665</c:v>
                </c:pt>
                <c:pt idx="1807">
                  <c:v>2635</c:v>
                </c:pt>
                <c:pt idx="1808">
                  <c:v>2575</c:v>
                </c:pt>
                <c:pt idx="1809">
                  <c:v>2650</c:v>
                </c:pt>
                <c:pt idx="1810">
                  <c:v>2650</c:v>
                </c:pt>
                <c:pt idx="1811">
                  <c:v>2635</c:v>
                </c:pt>
                <c:pt idx="1812">
                  <c:v>2590</c:v>
                </c:pt>
                <c:pt idx="1813">
                  <c:v>2635</c:v>
                </c:pt>
                <c:pt idx="1814">
                  <c:v>2650</c:v>
                </c:pt>
                <c:pt idx="1815">
                  <c:v>2665</c:v>
                </c:pt>
                <c:pt idx="1816">
                  <c:v>2665</c:v>
                </c:pt>
                <c:pt idx="1817">
                  <c:v>2590</c:v>
                </c:pt>
                <c:pt idx="1818">
                  <c:v>2620</c:v>
                </c:pt>
                <c:pt idx="1819">
                  <c:v>2680</c:v>
                </c:pt>
                <c:pt idx="1820">
                  <c:v>2665</c:v>
                </c:pt>
                <c:pt idx="1821">
                  <c:v>2635</c:v>
                </c:pt>
                <c:pt idx="1822">
                  <c:v>2695</c:v>
                </c:pt>
                <c:pt idx="1823">
                  <c:v>2680</c:v>
                </c:pt>
                <c:pt idx="1824">
                  <c:v>2680</c:v>
                </c:pt>
                <c:pt idx="1825">
                  <c:v>2620</c:v>
                </c:pt>
                <c:pt idx="1826">
                  <c:v>2560</c:v>
                </c:pt>
                <c:pt idx="1827">
                  <c:v>2605</c:v>
                </c:pt>
                <c:pt idx="1828">
                  <c:v>2635</c:v>
                </c:pt>
                <c:pt idx="1829">
                  <c:v>2680</c:v>
                </c:pt>
                <c:pt idx="1830">
                  <c:v>2680</c:v>
                </c:pt>
                <c:pt idx="1831">
                  <c:v>2635</c:v>
                </c:pt>
                <c:pt idx="1832">
                  <c:v>2590</c:v>
                </c:pt>
                <c:pt idx="1833">
                  <c:v>2620</c:v>
                </c:pt>
                <c:pt idx="1834">
                  <c:v>2590</c:v>
                </c:pt>
                <c:pt idx="1835">
                  <c:v>2590</c:v>
                </c:pt>
                <c:pt idx="1836">
                  <c:v>2665</c:v>
                </c:pt>
                <c:pt idx="1837">
                  <c:v>2650</c:v>
                </c:pt>
                <c:pt idx="1838">
                  <c:v>2590</c:v>
                </c:pt>
                <c:pt idx="1839">
                  <c:v>2620</c:v>
                </c:pt>
                <c:pt idx="1840">
                  <c:v>2620</c:v>
                </c:pt>
                <c:pt idx="1841">
                  <c:v>2725</c:v>
                </c:pt>
                <c:pt idx="1842">
                  <c:v>2635</c:v>
                </c:pt>
                <c:pt idx="1843">
                  <c:v>2665</c:v>
                </c:pt>
                <c:pt idx="1844">
                  <c:v>2620</c:v>
                </c:pt>
                <c:pt idx="1845">
                  <c:v>2635</c:v>
                </c:pt>
                <c:pt idx="1846">
                  <c:v>2785</c:v>
                </c:pt>
                <c:pt idx="1847">
                  <c:v>2665</c:v>
                </c:pt>
                <c:pt idx="1848">
                  <c:v>2635</c:v>
                </c:pt>
                <c:pt idx="1849">
                  <c:v>2650</c:v>
                </c:pt>
                <c:pt idx="1850">
                  <c:v>2605</c:v>
                </c:pt>
                <c:pt idx="1851">
                  <c:v>2620</c:v>
                </c:pt>
                <c:pt idx="1852">
                  <c:v>2560</c:v>
                </c:pt>
                <c:pt idx="1853">
                  <c:v>2665</c:v>
                </c:pt>
                <c:pt idx="1854">
                  <c:v>2665</c:v>
                </c:pt>
                <c:pt idx="1855">
                  <c:v>2665</c:v>
                </c:pt>
                <c:pt idx="1856">
                  <c:v>2620</c:v>
                </c:pt>
                <c:pt idx="1857">
                  <c:v>2665</c:v>
                </c:pt>
                <c:pt idx="1858">
                  <c:v>2590</c:v>
                </c:pt>
                <c:pt idx="1859">
                  <c:v>2650</c:v>
                </c:pt>
                <c:pt idx="1860">
                  <c:v>2620</c:v>
                </c:pt>
                <c:pt idx="1861">
                  <c:v>2635</c:v>
                </c:pt>
                <c:pt idx="1862">
                  <c:v>2665</c:v>
                </c:pt>
                <c:pt idx="1863">
                  <c:v>2635</c:v>
                </c:pt>
                <c:pt idx="1864">
                  <c:v>2635</c:v>
                </c:pt>
                <c:pt idx="1865">
                  <c:v>2695</c:v>
                </c:pt>
                <c:pt idx="1866">
                  <c:v>2650</c:v>
                </c:pt>
                <c:pt idx="1867">
                  <c:v>2725</c:v>
                </c:pt>
                <c:pt idx="1868">
                  <c:v>2665</c:v>
                </c:pt>
                <c:pt idx="1869">
                  <c:v>2635</c:v>
                </c:pt>
                <c:pt idx="1870">
                  <c:v>2590</c:v>
                </c:pt>
                <c:pt idx="1871">
                  <c:v>2635</c:v>
                </c:pt>
                <c:pt idx="1872">
                  <c:v>2635</c:v>
                </c:pt>
                <c:pt idx="1873">
                  <c:v>2590</c:v>
                </c:pt>
                <c:pt idx="1874">
                  <c:v>2620</c:v>
                </c:pt>
                <c:pt idx="1875">
                  <c:v>2590</c:v>
                </c:pt>
                <c:pt idx="1876">
                  <c:v>2605</c:v>
                </c:pt>
                <c:pt idx="1877">
                  <c:v>2620</c:v>
                </c:pt>
                <c:pt idx="1878">
                  <c:v>2605</c:v>
                </c:pt>
                <c:pt idx="1879">
                  <c:v>2605</c:v>
                </c:pt>
                <c:pt idx="1880">
                  <c:v>2650</c:v>
                </c:pt>
                <c:pt idx="1881">
                  <c:v>2635</c:v>
                </c:pt>
                <c:pt idx="1882">
                  <c:v>2635</c:v>
                </c:pt>
                <c:pt idx="1883">
                  <c:v>2650</c:v>
                </c:pt>
                <c:pt idx="1884">
                  <c:v>2620</c:v>
                </c:pt>
                <c:pt idx="1885">
                  <c:v>2620</c:v>
                </c:pt>
                <c:pt idx="1886">
                  <c:v>2605</c:v>
                </c:pt>
                <c:pt idx="1887">
                  <c:v>2605</c:v>
                </c:pt>
                <c:pt idx="1888">
                  <c:v>2650</c:v>
                </c:pt>
                <c:pt idx="1889">
                  <c:v>2635</c:v>
                </c:pt>
                <c:pt idx="1890">
                  <c:v>2650</c:v>
                </c:pt>
                <c:pt idx="1891">
                  <c:v>2635</c:v>
                </c:pt>
                <c:pt idx="1892">
                  <c:v>2635</c:v>
                </c:pt>
                <c:pt idx="1893">
                  <c:v>2650</c:v>
                </c:pt>
                <c:pt idx="1894">
                  <c:v>2635</c:v>
                </c:pt>
                <c:pt idx="1895">
                  <c:v>2605</c:v>
                </c:pt>
                <c:pt idx="1896">
                  <c:v>2635</c:v>
                </c:pt>
                <c:pt idx="1897">
                  <c:v>2635</c:v>
                </c:pt>
                <c:pt idx="1898">
                  <c:v>2725</c:v>
                </c:pt>
                <c:pt idx="1899">
                  <c:v>2635</c:v>
                </c:pt>
                <c:pt idx="1900">
                  <c:v>2620</c:v>
                </c:pt>
                <c:pt idx="1901">
                  <c:v>2620</c:v>
                </c:pt>
                <c:pt idx="1902">
                  <c:v>2650</c:v>
                </c:pt>
                <c:pt idx="1903">
                  <c:v>2635</c:v>
                </c:pt>
                <c:pt idx="1904">
                  <c:v>2575</c:v>
                </c:pt>
                <c:pt idx="1905">
                  <c:v>2650</c:v>
                </c:pt>
                <c:pt idx="1906">
                  <c:v>2605</c:v>
                </c:pt>
                <c:pt idx="1907">
                  <c:v>2605</c:v>
                </c:pt>
                <c:pt idx="1908">
                  <c:v>2575</c:v>
                </c:pt>
                <c:pt idx="1909">
                  <c:v>2650</c:v>
                </c:pt>
                <c:pt idx="1910">
                  <c:v>2665</c:v>
                </c:pt>
                <c:pt idx="1911">
                  <c:v>2590</c:v>
                </c:pt>
                <c:pt idx="1912">
                  <c:v>2710</c:v>
                </c:pt>
                <c:pt idx="1913">
                  <c:v>2590</c:v>
                </c:pt>
                <c:pt idx="1914">
                  <c:v>2575</c:v>
                </c:pt>
                <c:pt idx="1915">
                  <c:v>2665</c:v>
                </c:pt>
                <c:pt idx="1916">
                  <c:v>2620</c:v>
                </c:pt>
                <c:pt idx="1917">
                  <c:v>2620</c:v>
                </c:pt>
                <c:pt idx="1918">
                  <c:v>2575</c:v>
                </c:pt>
                <c:pt idx="1919">
                  <c:v>2620</c:v>
                </c:pt>
                <c:pt idx="1920">
                  <c:v>2635</c:v>
                </c:pt>
                <c:pt idx="1921">
                  <c:v>2710</c:v>
                </c:pt>
                <c:pt idx="1922">
                  <c:v>2650</c:v>
                </c:pt>
                <c:pt idx="1923">
                  <c:v>2680</c:v>
                </c:pt>
                <c:pt idx="1924">
                  <c:v>2680</c:v>
                </c:pt>
                <c:pt idx="1925">
                  <c:v>2575</c:v>
                </c:pt>
                <c:pt idx="1926">
                  <c:v>2530</c:v>
                </c:pt>
                <c:pt idx="1927">
                  <c:v>2575</c:v>
                </c:pt>
                <c:pt idx="1928">
                  <c:v>2590</c:v>
                </c:pt>
                <c:pt idx="1929">
                  <c:v>2590</c:v>
                </c:pt>
                <c:pt idx="1930">
                  <c:v>2590</c:v>
                </c:pt>
                <c:pt idx="1931">
                  <c:v>2635</c:v>
                </c:pt>
                <c:pt idx="1932">
                  <c:v>2665</c:v>
                </c:pt>
                <c:pt idx="1933">
                  <c:v>2650</c:v>
                </c:pt>
                <c:pt idx="1934">
                  <c:v>2635</c:v>
                </c:pt>
                <c:pt idx="1935">
                  <c:v>2665</c:v>
                </c:pt>
                <c:pt idx="1936">
                  <c:v>2620</c:v>
                </c:pt>
                <c:pt idx="1937">
                  <c:v>2575</c:v>
                </c:pt>
                <c:pt idx="1938">
                  <c:v>2635</c:v>
                </c:pt>
                <c:pt idx="1939">
                  <c:v>2635</c:v>
                </c:pt>
                <c:pt idx="1940">
                  <c:v>2650</c:v>
                </c:pt>
                <c:pt idx="1941">
                  <c:v>2635</c:v>
                </c:pt>
                <c:pt idx="1942">
                  <c:v>2635</c:v>
                </c:pt>
                <c:pt idx="1943">
                  <c:v>2635</c:v>
                </c:pt>
                <c:pt idx="1944">
                  <c:v>2590</c:v>
                </c:pt>
                <c:pt idx="1945">
                  <c:v>2560</c:v>
                </c:pt>
                <c:pt idx="1946">
                  <c:v>2665</c:v>
                </c:pt>
                <c:pt idx="1947">
                  <c:v>2680</c:v>
                </c:pt>
                <c:pt idx="1948">
                  <c:v>2575</c:v>
                </c:pt>
                <c:pt idx="1949">
                  <c:v>2605</c:v>
                </c:pt>
                <c:pt idx="1950">
                  <c:v>2620</c:v>
                </c:pt>
                <c:pt idx="1951">
                  <c:v>2605</c:v>
                </c:pt>
                <c:pt idx="1952">
                  <c:v>2680</c:v>
                </c:pt>
                <c:pt idx="1953">
                  <c:v>2695</c:v>
                </c:pt>
                <c:pt idx="1954">
                  <c:v>2635</c:v>
                </c:pt>
                <c:pt idx="1955">
                  <c:v>2650</c:v>
                </c:pt>
                <c:pt idx="1956">
                  <c:v>2620</c:v>
                </c:pt>
                <c:pt idx="1957">
                  <c:v>2575</c:v>
                </c:pt>
                <c:pt idx="1958">
                  <c:v>2575</c:v>
                </c:pt>
                <c:pt idx="1959">
                  <c:v>2620</c:v>
                </c:pt>
                <c:pt idx="1960">
                  <c:v>2590</c:v>
                </c:pt>
                <c:pt idx="1961">
                  <c:v>2650</c:v>
                </c:pt>
                <c:pt idx="1962">
                  <c:v>2740</c:v>
                </c:pt>
                <c:pt idx="1963">
                  <c:v>2635</c:v>
                </c:pt>
                <c:pt idx="1964">
                  <c:v>2605</c:v>
                </c:pt>
                <c:pt idx="1965">
                  <c:v>2620</c:v>
                </c:pt>
                <c:pt idx="1966">
                  <c:v>2575</c:v>
                </c:pt>
                <c:pt idx="1967">
                  <c:v>2650</c:v>
                </c:pt>
                <c:pt idx="1968">
                  <c:v>2635</c:v>
                </c:pt>
                <c:pt idx="1969">
                  <c:v>2575</c:v>
                </c:pt>
                <c:pt idx="1970">
                  <c:v>2710</c:v>
                </c:pt>
                <c:pt idx="1971">
                  <c:v>2635</c:v>
                </c:pt>
                <c:pt idx="1972">
                  <c:v>2560</c:v>
                </c:pt>
                <c:pt idx="1973">
                  <c:v>2590</c:v>
                </c:pt>
                <c:pt idx="1974">
                  <c:v>2680</c:v>
                </c:pt>
                <c:pt idx="1975">
                  <c:v>2650</c:v>
                </c:pt>
                <c:pt idx="1976">
                  <c:v>2725</c:v>
                </c:pt>
                <c:pt idx="1977">
                  <c:v>2650</c:v>
                </c:pt>
                <c:pt idx="1978">
                  <c:v>2650</c:v>
                </c:pt>
                <c:pt idx="1979">
                  <c:v>2620</c:v>
                </c:pt>
                <c:pt idx="1980">
                  <c:v>2680</c:v>
                </c:pt>
                <c:pt idx="1981">
                  <c:v>2680</c:v>
                </c:pt>
                <c:pt idx="1982">
                  <c:v>2620</c:v>
                </c:pt>
                <c:pt idx="1983">
                  <c:v>2665</c:v>
                </c:pt>
                <c:pt idx="1984">
                  <c:v>2665</c:v>
                </c:pt>
                <c:pt idx="1985">
                  <c:v>2665</c:v>
                </c:pt>
                <c:pt idx="1986">
                  <c:v>2740</c:v>
                </c:pt>
                <c:pt idx="1987">
                  <c:v>2680</c:v>
                </c:pt>
                <c:pt idx="1988">
                  <c:v>2740</c:v>
                </c:pt>
                <c:pt idx="1989">
                  <c:v>2785</c:v>
                </c:pt>
                <c:pt idx="1990">
                  <c:v>2725</c:v>
                </c:pt>
                <c:pt idx="1991">
                  <c:v>2680</c:v>
                </c:pt>
                <c:pt idx="1992">
                  <c:v>2770</c:v>
                </c:pt>
                <c:pt idx="1993">
                  <c:v>2815</c:v>
                </c:pt>
                <c:pt idx="1994">
                  <c:v>2785</c:v>
                </c:pt>
                <c:pt idx="1995">
                  <c:v>2785</c:v>
                </c:pt>
                <c:pt idx="1996">
                  <c:v>2815</c:v>
                </c:pt>
                <c:pt idx="1997">
                  <c:v>2770</c:v>
                </c:pt>
                <c:pt idx="1998">
                  <c:v>2695</c:v>
                </c:pt>
                <c:pt idx="1999">
                  <c:v>2710</c:v>
                </c:pt>
                <c:pt idx="2000">
                  <c:v>2710</c:v>
                </c:pt>
                <c:pt idx="2001">
                  <c:v>2755</c:v>
                </c:pt>
                <c:pt idx="2002">
                  <c:v>2740</c:v>
                </c:pt>
                <c:pt idx="2003">
                  <c:v>2680</c:v>
                </c:pt>
                <c:pt idx="2004">
                  <c:v>2665</c:v>
                </c:pt>
                <c:pt idx="2005">
                  <c:v>2590</c:v>
                </c:pt>
                <c:pt idx="2006">
                  <c:v>2560</c:v>
                </c:pt>
                <c:pt idx="2007">
                  <c:v>2635</c:v>
                </c:pt>
                <c:pt idx="2008">
                  <c:v>2635</c:v>
                </c:pt>
                <c:pt idx="2009">
                  <c:v>2620</c:v>
                </c:pt>
                <c:pt idx="2010">
                  <c:v>2635</c:v>
                </c:pt>
                <c:pt idx="2011">
                  <c:v>2620</c:v>
                </c:pt>
                <c:pt idx="2012">
                  <c:v>2560</c:v>
                </c:pt>
                <c:pt idx="2013">
                  <c:v>2575</c:v>
                </c:pt>
                <c:pt idx="2014">
                  <c:v>2605</c:v>
                </c:pt>
                <c:pt idx="2015">
                  <c:v>2635</c:v>
                </c:pt>
                <c:pt idx="2016">
                  <c:v>2620</c:v>
                </c:pt>
                <c:pt idx="2017">
                  <c:v>2575</c:v>
                </c:pt>
                <c:pt idx="2018">
                  <c:v>2800</c:v>
                </c:pt>
                <c:pt idx="2019">
                  <c:v>2560</c:v>
                </c:pt>
                <c:pt idx="2020">
                  <c:v>2575</c:v>
                </c:pt>
                <c:pt idx="2021">
                  <c:v>2665</c:v>
                </c:pt>
                <c:pt idx="2022">
                  <c:v>2590</c:v>
                </c:pt>
                <c:pt idx="2023">
                  <c:v>2605</c:v>
                </c:pt>
                <c:pt idx="2024">
                  <c:v>2710</c:v>
                </c:pt>
                <c:pt idx="2025">
                  <c:v>2590</c:v>
                </c:pt>
                <c:pt idx="2026">
                  <c:v>2680</c:v>
                </c:pt>
                <c:pt idx="2027">
                  <c:v>2620</c:v>
                </c:pt>
                <c:pt idx="2028">
                  <c:v>2590</c:v>
                </c:pt>
                <c:pt idx="2029">
                  <c:v>2560</c:v>
                </c:pt>
                <c:pt idx="2030">
                  <c:v>2665</c:v>
                </c:pt>
                <c:pt idx="2031">
                  <c:v>2575</c:v>
                </c:pt>
                <c:pt idx="2032">
                  <c:v>2560</c:v>
                </c:pt>
                <c:pt idx="2033">
                  <c:v>2590</c:v>
                </c:pt>
                <c:pt idx="2034">
                  <c:v>2665</c:v>
                </c:pt>
                <c:pt idx="2035">
                  <c:v>2620</c:v>
                </c:pt>
                <c:pt idx="2036">
                  <c:v>2605</c:v>
                </c:pt>
                <c:pt idx="2037">
                  <c:v>2740</c:v>
                </c:pt>
                <c:pt idx="2038">
                  <c:v>2740</c:v>
                </c:pt>
                <c:pt idx="2039">
                  <c:v>2650</c:v>
                </c:pt>
                <c:pt idx="2040">
                  <c:v>2650</c:v>
                </c:pt>
                <c:pt idx="2041">
                  <c:v>2680</c:v>
                </c:pt>
                <c:pt idx="2042">
                  <c:v>2695</c:v>
                </c:pt>
                <c:pt idx="2043">
                  <c:v>2680</c:v>
                </c:pt>
                <c:pt idx="2044">
                  <c:v>2800</c:v>
                </c:pt>
                <c:pt idx="2045">
                  <c:v>2845</c:v>
                </c:pt>
                <c:pt idx="2046">
                  <c:v>2920</c:v>
                </c:pt>
                <c:pt idx="2047">
                  <c:v>2890</c:v>
                </c:pt>
                <c:pt idx="2048">
                  <c:v>2980</c:v>
                </c:pt>
                <c:pt idx="2049">
                  <c:v>2980</c:v>
                </c:pt>
                <c:pt idx="2050">
                  <c:v>2920</c:v>
                </c:pt>
                <c:pt idx="2051">
                  <c:v>2890</c:v>
                </c:pt>
                <c:pt idx="2052">
                  <c:v>2935</c:v>
                </c:pt>
                <c:pt idx="2053">
                  <c:v>3100</c:v>
                </c:pt>
                <c:pt idx="2054">
                  <c:v>3310</c:v>
                </c:pt>
                <c:pt idx="2055">
                  <c:v>3265</c:v>
                </c:pt>
                <c:pt idx="2056">
                  <c:v>3250</c:v>
                </c:pt>
                <c:pt idx="2057">
                  <c:v>3175</c:v>
                </c:pt>
                <c:pt idx="2058">
                  <c:v>3130</c:v>
                </c:pt>
                <c:pt idx="2059">
                  <c:v>3115</c:v>
                </c:pt>
                <c:pt idx="2060">
                  <c:v>2995</c:v>
                </c:pt>
                <c:pt idx="2061">
                  <c:v>2875</c:v>
                </c:pt>
                <c:pt idx="2062">
                  <c:v>2920</c:v>
                </c:pt>
                <c:pt idx="2063">
                  <c:v>2905</c:v>
                </c:pt>
                <c:pt idx="2064">
                  <c:v>2860</c:v>
                </c:pt>
                <c:pt idx="2065">
                  <c:v>2785</c:v>
                </c:pt>
                <c:pt idx="2066">
                  <c:v>2725</c:v>
                </c:pt>
                <c:pt idx="2067">
                  <c:v>2725</c:v>
                </c:pt>
                <c:pt idx="2068">
                  <c:v>2665</c:v>
                </c:pt>
                <c:pt idx="2069">
                  <c:v>2695</c:v>
                </c:pt>
                <c:pt idx="2070">
                  <c:v>2635</c:v>
                </c:pt>
                <c:pt idx="2071">
                  <c:v>2620</c:v>
                </c:pt>
                <c:pt idx="2072">
                  <c:v>2650</c:v>
                </c:pt>
                <c:pt idx="2073">
                  <c:v>2635</c:v>
                </c:pt>
                <c:pt idx="2074">
                  <c:v>2650</c:v>
                </c:pt>
                <c:pt idx="2075">
                  <c:v>2605</c:v>
                </c:pt>
                <c:pt idx="2076">
                  <c:v>2590</c:v>
                </c:pt>
                <c:pt idx="2077">
                  <c:v>2650</c:v>
                </c:pt>
                <c:pt idx="2078">
                  <c:v>2665</c:v>
                </c:pt>
                <c:pt idx="2079">
                  <c:v>2665</c:v>
                </c:pt>
                <c:pt idx="2080">
                  <c:v>2710</c:v>
                </c:pt>
                <c:pt idx="2081">
                  <c:v>2575</c:v>
                </c:pt>
                <c:pt idx="2082">
                  <c:v>2725</c:v>
                </c:pt>
                <c:pt idx="2083">
                  <c:v>2785</c:v>
                </c:pt>
                <c:pt idx="2084">
                  <c:v>2620</c:v>
                </c:pt>
                <c:pt idx="2085">
                  <c:v>2605</c:v>
                </c:pt>
                <c:pt idx="2086">
                  <c:v>2665</c:v>
                </c:pt>
                <c:pt idx="2087">
                  <c:v>2710</c:v>
                </c:pt>
                <c:pt idx="2088">
                  <c:v>2620</c:v>
                </c:pt>
                <c:pt idx="2089">
                  <c:v>2635</c:v>
                </c:pt>
                <c:pt idx="2090">
                  <c:v>2545</c:v>
                </c:pt>
                <c:pt idx="2091">
                  <c:v>2590</c:v>
                </c:pt>
                <c:pt idx="2092">
                  <c:v>2590</c:v>
                </c:pt>
                <c:pt idx="2093">
                  <c:v>2620</c:v>
                </c:pt>
                <c:pt idx="2094">
                  <c:v>2620</c:v>
                </c:pt>
                <c:pt idx="2095">
                  <c:v>2650</c:v>
                </c:pt>
                <c:pt idx="2096">
                  <c:v>2725</c:v>
                </c:pt>
                <c:pt idx="2097">
                  <c:v>2665</c:v>
                </c:pt>
                <c:pt idx="2098">
                  <c:v>2620</c:v>
                </c:pt>
                <c:pt idx="2099">
                  <c:v>2575</c:v>
                </c:pt>
                <c:pt idx="2100">
                  <c:v>2605</c:v>
                </c:pt>
                <c:pt idx="2101">
                  <c:v>2605</c:v>
                </c:pt>
                <c:pt idx="2102">
                  <c:v>2590</c:v>
                </c:pt>
                <c:pt idx="2103">
                  <c:v>2605</c:v>
                </c:pt>
                <c:pt idx="2104">
                  <c:v>2620</c:v>
                </c:pt>
                <c:pt idx="2105">
                  <c:v>2590</c:v>
                </c:pt>
                <c:pt idx="2106">
                  <c:v>2650</c:v>
                </c:pt>
                <c:pt idx="2107">
                  <c:v>2680</c:v>
                </c:pt>
                <c:pt idx="2108">
                  <c:v>2635</c:v>
                </c:pt>
                <c:pt idx="2109">
                  <c:v>2590</c:v>
                </c:pt>
                <c:pt idx="2110">
                  <c:v>2590</c:v>
                </c:pt>
                <c:pt idx="2111">
                  <c:v>2590</c:v>
                </c:pt>
                <c:pt idx="2112">
                  <c:v>2620</c:v>
                </c:pt>
                <c:pt idx="2113">
                  <c:v>2620</c:v>
                </c:pt>
                <c:pt idx="2114">
                  <c:v>2665</c:v>
                </c:pt>
                <c:pt idx="2115">
                  <c:v>2635</c:v>
                </c:pt>
                <c:pt idx="2116">
                  <c:v>2590</c:v>
                </c:pt>
                <c:pt idx="2117">
                  <c:v>2650</c:v>
                </c:pt>
                <c:pt idx="2118">
                  <c:v>2635</c:v>
                </c:pt>
                <c:pt idx="2119">
                  <c:v>2620</c:v>
                </c:pt>
                <c:pt idx="2120">
                  <c:v>2635</c:v>
                </c:pt>
                <c:pt idx="2121">
                  <c:v>2620</c:v>
                </c:pt>
                <c:pt idx="2122">
                  <c:v>2665</c:v>
                </c:pt>
                <c:pt idx="2123">
                  <c:v>2635</c:v>
                </c:pt>
                <c:pt idx="2124">
                  <c:v>2725</c:v>
                </c:pt>
                <c:pt idx="2125">
                  <c:v>2665</c:v>
                </c:pt>
                <c:pt idx="2126">
                  <c:v>2710</c:v>
                </c:pt>
                <c:pt idx="2127">
                  <c:v>2680</c:v>
                </c:pt>
                <c:pt idx="2128">
                  <c:v>2755</c:v>
                </c:pt>
                <c:pt idx="2129">
                  <c:v>2980</c:v>
                </c:pt>
                <c:pt idx="2130">
                  <c:v>3025</c:v>
                </c:pt>
                <c:pt idx="2131">
                  <c:v>3130</c:v>
                </c:pt>
                <c:pt idx="2132">
                  <c:v>3010</c:v>
                </c:pt>
                <c:pt idx="2133">
                  <c:v>3130</c:v>
                </c:pt>
                <c:pt idx="2134">
                  <c:v>3325</c:v>
                </c:pt>
                <c:pt idx="2135">
                  <c:v>3295</c:v>
                </c:pt>
                <c:pt idx="2136">
                  <c:v>3625</c:v>
                </c:pt>
                <c:pt idx="2137">
                  <c:v>3910</c:v>
                </c:pt>
                <c:pt idx="2138">
                  <c:v>3820</c:v>
                </c:pt>
                <c:pt idx="2139">
                  <c:v>4000</c:v>
                </c:pt>
                <c:pt idx="2140">
                  <c:v>4150</c:v>
                </c:pt>
                <c:pt idx="2141">
                  <c:v>4135</c:v>
                </c:pt>
                <c:pt idx="2142">
                  <c:v>3760</c:v>
                </c:pt>
                <c:pt idx="2143">
                  <c:v>3835</c:v>
                </c:pt>
                <c:pt idx="2144">
                  <c:v>3670</c:v>
                </c:pt>
                <c:pt idx="2145">
                  <c:v>3505</c:v>
                </c:pt>
                <c:pt idx="2146">
                  <c:v>3670</c:v>
                </c:pt>
                <c:pt idx="2147">
                  <c:v>3715</c:v>
                </c:pt>
                <c:pt idx="2148">
                  <c:v>3235</c:v>
                </c:pt>
                <c:pt idx="2149">
                  <c:v>3160</c:v>
                </c:pt>
                <c:pt idx="2150">
                  <c:v>2950</c:v>
                </c:pt>
                <c:pt idx="2151">
                  <c:v>2935</c:v>
                </c:pt>
                <c:pt idx="2152">
                  <c:v>2935</c:v>
                </c:pt>
                <c:pt idx="2153">
                  <c:v>2830</c:v>
                </c:pt>
                <c:pt idx="2154">
                  <c:v>2845</c:v>
                </c:pt>
                <c:pt idx="2155">
                  <c:v>2935</c:v>
                </c:pt>
                <c:pt idx="2156">
                  <c:v>2785</c:v>
                </c:pt>
                <c:pt idx="2157">
                  <c:v>2710</c:v>
                </c:pt>
                <c:pt idx="2158">
                  <c:v>2635</c:v>
                </c:pt>
                <c:pt idx="2159">
                  <c:v>2590</c:v>
                </c:pt>
                <c:pt idx="2160">
                  <c:v>2620</c:v>
                </c:pt>
                <c:pt idx="2161">
                  <c:v>2635</c:v>
                </c:pt>
                <c:pt idx="2162">
                  <c:v>2635</c:v>
                </c:pt>
                <c:pt idx="2163">
                  <c:v>2620</c:v>
                </c:pt>
                <c:pt idx="2164">
                  <c:v>2605</c:v>
                </c:pt>
                <c:pt idx="2165">
                  <c:v>2620</c:v>
                </c:pt>
                <c:pt idx="2166">
                  <c:v>2680</c:v>
                </c:pt>
                <c:pt idx="2167">
                  <c:v>2680</c:v>
                </c:pt>
                <c:pt idx="2168">
                  <c:v>2620</c:v>
                </c:pt>
                <c:pt idx="2169">
                  <c:v>2590</c:v>
                </c:pt>
                <c:pt idx="2170">
                  <c:v>2590</c:v>
                </c:pt>
                <c:pt idx="2171">
                  <c:v>2575</c:v>
                </c:pt>
                <c:pt idx="2172">
                  <c:v>2605</c:v>
                </c:pt>
                <c:pt idx="2173">
                  <c:v>2605</c:v>
                </c:pt>
                <c:pt idx="2174">
                  <c:v>2620</c:v>
                </c:pt>
                <c:pt idx="2175">
                  <c:v>2635</c:v>
                </c:pt>
                <c:pt idx="2176">
                  <c:v>2590</c:v>
                </c:pt>
                <c:pt idx="2177">
                  <c:v>2605</c:v>
                </c:pt>
                <c:pt idx="2178">
                  <c:v>2590</c:v>
                </c:pt>
                <c:pt idx="2179">
                  <c:v>2575</c:v>
                </c:pt>
                <c:pt idx="2180">
                  <c:v>2620</c:v>
                </c:pt>
                <c:pt idx="2181">
                  <c:v>2575</c:v>
                </c:pt>
                <c:pt idx="2182">
                  <c:v>2575</c:v>
                </c:pt>
                <c:pt idx="2183">
                  <c:v>2605</c:v>
                </c:pt>
                <c:pt idx="2184">
                  <c:v>2605</c:v>
                </c:pt>
                <c:pt idx="2185">
                  <c:v>2575</c:v>
                </c:pt>
                <c:pt idx="2186">
                  <c:v>2590</c:v>
                </c:pt>
                <c:pt idx="2187">
                  <c:v>2620</c:v>
                </c:pt>
                <c:pt idx="2188">
                  <c:v>2650</c:v>
                </c:pt>
                <c:pt idx="2189">
                  <c:v>2635</c:v>
                </c:pt>
                <c:pt idx="2190">
                  <c:v>2560</c:v>
                </c:pt>
                <c:pt idx="2191">
                  <c:v>2620</c:v>
                </c:pt>
                <c:pt idx="2192">
                  <c:v>2590</c:v>
                </c:pt>
                <c:pt idx="2193">
                  <c:v>2635</c:v>
                </c:pt>
                <c:pt idx="2194">
                  <c:v>2590</c:v>
                </c:pt>
                <c:pt idx="2195">
                  <c:v>2590</c:v>
                </c:pt>
                <c:pt idx="2196">
                  <c:v>2590</c:v>
                </c:pt>
                <c:pt idx="2197">
                  <c:v>2545</c:v>
                </c:pt>
                <c:pt idx="2198">
                  <c:v>2620</c:v>
                </c:pt>
                <c:pt idx="2199">
                  <c:v>2650</c:v>
                </c:pt>
                <c:pt idx="2200">
                  <c:v>2620</c:v>
                </c:pt>
                <c:pt idx="2201">
                  <c:v>2560</c:v>
                </c:pt>
                <c:pt idx="2202">
                  <c:v>2590</c:v>
                </c:pt>
                <c:pt idx="2203">
                  <c:v>2545</c:v>
                </c:pt>
                <c:pt idx="2204">
                  <c:v>2635</c:v>
                </c:pt>
                <c:pt idx="2205">
                  <c:v>2590</c:v>
                </c:pt>
                <c:pt idx="2206">
                  <c:v>2590</c:v>
                </c:pt>
                <c:pt idx="2207">
                  <c:v>2635</c:v>
                </c:pt>
                <c:pt idx="2208">
                  <c:v>2560</c:v>
                </c:pt>
                <c:pt idx="2209">
                  <c:v>2560</c:v>
                </c:pt>
                <c:pt idx="2210">
                  <c:v>2620</c:v>
                </c:pt>
                <c:pt idx="2211">
                  <c:v>2560</c:v>
                </c:pt>
                <c:pt idx="2212">
                  <c:v>2635</c:v>
                </c:pt>
                <c:pt idx="2213">
                  <c:v>2575</c:v>
                </c:pt>
                <c:pt idx="2214">
                  <c:v>2605</c:v>
                </c:pt>
                <c:pt idx="2215">
                  <c:v>2560</c:v>
                </c:pt>
                <c:pt idx="2216">
                  <c:v>2620</c:v>
                </c:pt>
                <c:pt idx="2217">
                  <c:v>2620</c:v>
                </c:pt>
                <c:pt idx="2218">
                  <c:v>2560</c:v>
                </c:pt>
                <c:pt idx="2219">
                  <c:v>2545</c:v>
                </c:pt>
                <c:pt idx="2220">
                  <c:v>2575</c:v>
                </c:pt>
                <c:pt idx="2221">
                  <c:v>2620</c:v>
                </c:pt>
                <c:pt idx="2222">
                  <c:v>2620</c:v>
                </c:pt>
                <c:pt idx="2223">
                  <c:v>2605</c:v>
                </c:pt>
                <c:pt idx="2224">
                  <c:v>2620</c:v>
                </c:pt>
                <c:pt idx="2225">
                  <c:v>2590</c:v>
                </c:pt>
                <c:pt idx="2226">
                  <c:v>2575</c:v>
                </c:pt>
                <c:pt idx="2227">
                  <c:v>2590</c:v>
                </c:pt>
                <c:pt idx="2228">
                  <c:v>2605</c:v>
                </c:pt>
                <c:pt idx="2229">
                  <c:v>2590</c:v>
                </c:pt>
                <c:pt idx="2230">
                  <c:v>2575</c:v>
                </c:pt>
                <c:pt idx="2231">
                  <c:v>2590</c:v>
                </c:pt>
                <c:pt idx="2232">
                  <c:v>2605</c:v>
                </c:pt>
                <c:pt idx="2233">
                  <c:v>2575</c:v>
                </c:pt>
                <c:pt idx="2234">
                  <c:v>2605</c:v>
                </c:pt>
                <c:pt idx="2235">
                  <c:v>2635</c:v>
                </c:pt>
                <c:pt idx="2236">
                  <c:v>2650</c:v>
                </c:pt>
                <c:pt idx="2237">
                  <c:v>2620</c:v>
                </c:pt>
                <c:pt idx="2238">
                  <c:v>2605</c:v>
                </c:pt>
                <c:pt idx="2239">
                  <c:v>2590</c:v>
                </c:pt>
                <c:pt idx="2240">
                  <c:v>2635</c:v>
                </c:pt>
                <c:pt idx="2241">
                  <c:v>2635</c:v>
                </c:pt>
                <c:pt idx="2242">
                  <c:v>2575</c:v>
                </c:pt>
                <c:pt idx="2243">
                  <c:v>2650</c:v>
                </c:pt>
                <c:pt idx="2244">
                  <c:v>2590</c:v>
                </c:pt>
                <c:pt idx="2245">
                  <c:v>2575</c:v>
                </c:pt>
                <c:pt idx="2246">
                  <c:v>2560</c:v>
                </c:pt>
                <c:pt idx="2247">
                  <c:v>2590</c:v>
                </c:pt>
                <c:pt idx="2248">
                  <c:v>2605</c:v>
                </c:pt>
                <c:pt idx="2249">
                  <c:v>2575</c:v>
                </c:pt>
                <c:pt idx="2250">
                  <c:v>2575</c:v>
                </c:pt>
                <c:pt idx="2251">
                  <c:v>2605</c:v>
                </c:pt>
                <c:pt idx="2252">
                  <c:v>2605</c:v>
                </c:pt>
                <c:pt idx="2253">
                  <c:v>2545</c:v>
                </c:pt>
                <c:pt idx="2254">
                  <c:v>2590</c:v>
                </c:pt>
                <c:pt idx="2255">
                  <c:v>2590</c:v>
                </c:pt>
                <c:pt idx="2256">
                  <c:v>2620</c:v>
                </c:pt>
                <c:pt idx="2257">
                  <c:v>2605</c:v>
                </c:pt>
                <c:pt idx="2258">
                  <c:v>2575</c:v>
                </c:pt>
                <c:pt idx="2259">
                  <c:v>2515</c:v>
                </c:pt>
                <c:pt idx="2260">
                  <c:v>2545</c:v>
                </c:pt>
                <c:pt idx="2261">
                  <c:v>2575</c:v>
                </c:pt>
                <c:pt idx="2262">
                  <c:v>2545</c:v>
                </c:pt>
                <c:pt idx="2263">
                  <c:v>2605</c:v>
                </c:pt>
                <c:pt idx="2264">
                  <c:v>2545</c:v>
                </c:pt>
                <c:pt idx="2265">
                  <c:v>2575</c:v>
                </c:pt>
                <c:pt idx="2266">
                  <c:v>2605</c:v>
                </c:pt>
                <c:pt idx="2267">
                  <c:v>2635</c:v>
                </c:pt>
                <c:pt idx="2268">
                  <c:v>2650</c:v>
                </c:pt>
                <c:pt idx="2269">
                  <c:v>2635</c:v>
                </c:pt>
                <c:pt idx="2270">
                  <c:v>2590</c:v>
                </c:pt>
                <c:pt idx="2271">
                  <c:v>2605</c:v>
                </c:pt>
                <c:pt idx="2272">
                  <c:v>2620</c:v>
                </c:pt>
                <c:pt idx="2273">
                  <c:v>2575</c:v>
                </c:pt>
                <c:pt idx="2274">
                  <c:v>2620</c:v>
                </c:pt>
                <c:pt idx="2275">
                  <c:v>2620</c:v>
                </c:pt>
                <c:pt idx="2276">
                  <c:v>2635</c:v>
                </c:pt>
                <c:pt idx="2277">
                  <c:v>2575</c:v>
                </c:pt>
                <c:pt idx="2278">
                  <c:v>2590</c:v>
                </c:pt>
                <c:pt idx="2279">
                  <c:v>2575</c:v>
                </c:pt>
                <c:pt idx="2280">
                  <c:v>2605</c:v>
                </c:pt>
                <c:pt idx="2281">
                  <c:v>2605</c:v>
                </c:pt>
                <c:pt idx="2282">
                  <c:v>2575</c:v>
                </c:pt>
                <c:pt idx="2283">
                  <c:v>2590</c:v>
                </c:pt>
                <c:pt idx="2284">
                  <c:v>2560</c:v>
                </c:pt>
                <c:pt idx="2285">
                  <c:v>2575</c:v>
                </c:pt>
                <c:pt idx="2286">
                  <c:v>2635</c:v>
                </c:pt>
                <c:pt idx="2287">
                  <c:v>2605</c:v>
                </c:pt>
                <c:pt idx="2288">
                  <c:v>2590</c:v>
                </c:pt>
                <c:pt idx="2289">
                  <c:v>2560</c:v>
                </c:pt>
                <c:pt idx="2290">
                  <c:v>2575</c:v>
                </c:pt>
                <c:pt idx="2291">
                  <c:v>2545</c:v>
                </c:pt>
                <c:pt idx="2292">
                  <c:v>2575</c:v>
                </c:pt>
                <c:pt idx="2293">
                  <c:v>2605</c:v>
                </c:pt>
                <c:pt idx="2294">
                  <c:v>2590</c:v>
                </c:pt>
                <c:pt idx="2295">
                  <c:v>2545</c:v>
                </c:pt>
                <c:pt idx="2296">
                  <c:v>2575</c:v>
                </c:pt>
                <c:pt idx="2297">
                  <c:v>2560</c:v>
                </c:pt>
                <c:pt idx="2298">
                  <c:v>2560</c:v>
                </c:pt>
                <c:pt idx="2299">
                  <c:v>2590</c:v>
                </c:pt>
                <c:pt idx="2300">
                  <c:v>2575</c:v>
                </c:pt>
                <c:pt idx="2301">
                  <c:v>2605</c:v>
                </c:pt>
                <c:pt idx="2302">
                  <c:v>2545</c:v>
                </c:pt>
                <c:pt idx="2303">
                  <c:v>2590</c:v>
                </c:pt>
                <c:pt idx="2304">
                  <c:v>2635</c:v>
                </c:pt>
                <c:pt idx="2305">
                  <c:v>2605</c:v>
                </c:pt>
                <c:pt idx="2306">
                  <c:v>2605</c:v>
                </c:pt>
                <c:pt idx="2307">
                  <c:v>2560</c:v>
                </c:pt>
                <c:pt idx="2308">
                  <c:v>2560</c:v>
                </c:pt>
                <c:pt idx="2309">
                  <c:v>2560</c:v>
                </c:pt>
                <c:pt idx="2310">
                  <c:v>2620</c:v>
                </c:pt>
                <c:pt idx="2311">
                  <c:v>2530</c:v>
                </c:pt>
                <c:pt idx="2312">
                  <c:v>2605</c:v>
                </c:pt>
                <c:pt idx="2313">
                  <c:v>2530</c:v>
                </c:pt>
                <c:pt idx="2314">
                  <c:v>2545</c:v>
                </c:pt>
                <c:pt idx="2315">
                  <c:v>2575</c:v>
                </c:pt>
                <c:pt idx="2316">
                  <c:v>2575</c:v>
                </c:pt>
                <c:pt idx="2317">
                  <c:v>2575</c:v>
                </c:pt>
                <c:pt idx="2318">
                  <c:v>2620</c:v>
                </c:pt>
                <c:pt idx="2319">
                  <c:v>2575</c:v>
                </c:pt>
                <c:pt idx="2320">
                  <c:v>2605</c:v>
                </c:pt>
                <c:pt idx="2321">
                  <c:v>2605</c:v>
                </c:pt>
                <c:pt idx="2322">
                  <c:v>2560</c:v>
                </c:pt>
                <c:pt idx="2323">
                  <c:v>2545</c:v>
                </c:pt>
                <c:pt idx="2324">
                  <c:v>2605</c:v>
                </c:pt>
                <c:pt idx="2325">
                  <c:v>2635</c:v>
                </c:pt>
                <c:pt idx="2326">
                  <c:v>2605</c:v>
                </c:pt>
                <c:pt idx="2327">
                  <c:v>2590</c:v>
                </c:pt>
                <c:pt idx="2328">
                  <c:v>2575</c:v>
                </c:pt>
                <c:pt idx="2329">
                  <c:v>2650</c:v>
                </c:pt>
                <c:pt idx="2330">
                  <c:v>2650</c:v>
                </c:pt>
                <c:pt idx="2331">
                  <c:v>2635</c:v>
                </c:pt>
                <c:pt idx="2332">
                  <c:v>2605</c:v>
                </c:pt>
                <c:pt idx="2333">
                  <c:v>2620</c:v>
                </c:pt>
                <c:pt idx="2334">
                  <c:v>2620</c:v>
                </c:pt>
                <c:pt idx="2335">
                  <c:v>2620</c:v>
                </c:pt>
                <c:pt idx="2336">
                  <c:v>2590</c:v>
                </c:pt>
                <c:pt idx="2337">
                  <c:v>2590</c:v>
                </c:pt>
                <c:pt idx="2338">
                  <c:v>2560</c:v>
                </c:pt>
                <c:pt idx="2339">
                  <c:v>2590</c:v>
                </c:pt>
                <c:pt idx="2340">
                  <c:v>2620</c:v>
                </c:pt>
                <c:pt idx="2341">
                  <c:v>2590</c:v>
                </c:pt>
                <c:pt idx="2342">
                  <c:v>2575</c:v>
                </c:pt>
                <c:pt idx="2343">
                  <c:v>2590</c:v>
                </c:pt>
                <c:pt idx="2344">
                  <c:v>2605</c:v>
                </c:pt>
                <c:pt idx="2345">
                  <c:v>2590</c:v>
                </c:pt>
                <c:pt idx="2346">
                  <c:v>2575</c:v>
                </c:pt>
                <c:pt idx="2347">
                  <c:v>2560</c:v>
                </c:pt>
                <c:pt idx="2348">
                  <c:v>2590</c:v>
                </c:pt>
                <c:pt idx="2349">
                  <c:v>2590</c:v>
                </c:pt>
                <c:pt idx="2350">
                  <c:v>2635</c:v>
                </c:pt>
                <c:pt idx="2351">
                  <c:v>2605</c:v>
                </c:pt>
                <c:pt idx="2352">
                  <c:v>2560</c:v>
                </c:pt>
                <c:pt idx="2353">
                  <c:v>2665</c:v>
                </c:pt>
                <c:pt idx="2354">
                  <c:v>2590</c:v>
                </c:pt>
                <c:pt idx="2355">
                  <c:v>2575</c:v>
                </c:pt>
                <c:pt idx="2356">
                  <c:v>2575</c:v>
                </c:pt>
                <c:pt idx="2357">
                  <c:v>2575</c:v>
                </c:pt>
                <c:pt idx="2358">
                  <c:v>2545</c:v>
                </c:pt>
                <c:pt idx="2359">
                  <c:v>2575</c:v>
                </c:pt>
                <c:pt idx="2360">
                  <c:v>2560</c:v>
                </c:pt>
                <c:pt idx="2361">
                  <c:v>2575</c:v>
                </c:pt>
                <c:pt idx="2362">
                  <c:v>2605</c:v>
                </c:pt>
                <c:pt idx="2363">
                  <c:v>2635</c:v>
                </c:pt>
                <c:pt idx="2364">
                  <c:v>2590</c:v>
                </c:pt>
                <c:pt idx="2365">
                  <c:v>2650</c:v>
                </c:pt>
                <c:pt idx="2366">
                  <c:v>2605</c:v>
                </c:pt>
                <c:pt idx="2367">
                  <c:v>2545</c:v>
                </c:pt>
                <c:pt idx="2368">
                  <c:v>2635</c:v>
                </c:pt>
                <c:pt idx="2369">
                  <c:v>2560</c:v>
                </c:pt>
                <c:pt idx="2370">
                  <c:v>2575</c:v>
                </c:pt>
                <c:pt idx="2371">
                  <c:v>2560</c:v>
                </c:pt>
                <c:pt idx="2372">
                  <c:v>2560</c:v>
                </c:pt>
                <c:pt idx="2373">
                  <c:v>2575</c:v>
                </c:pt>
                <c:pt idx="2374">
                  <c:v>2620</c:v>
                </c:pt>
                <c:pt idx="2375">
                  <c:v>2620</c:v>
                </c:pt>
                <c:pt idx="2376">
                  <c:v>2560</c:v>
                </c:pt>
                <c:pt idx="2377">
                  <c:v>2575</c:v>
                </c:pt>
                <c:pt idx="2378">
                  <c:v>2575</c:v>
                </c:pt>
                <c:pt idx="2379">
                  <c:v>2575</c:v>
                </c:pt>
                <c:pt idx="2380">
                  <c:v>2575</c:v>
                </c:pt>
                <c:pt idx="2381">
                  <c:v>2545</c:v>
                </c:pt>
                <c:pt idx="2382">
                  <c:v>2575</c:v>
                </c:pt>
                <c:pt idx="2383">
                  <c:v>2575</c:v>
                </c:pt>
                <c:pt idx="2384">
                  <c:v>2590</c:v>
                </c:pt>
                <c:pt idx="2385">
                  <c:v>2605</c:v>
                </c:pt>
                <c:pt idx="2386">
                  <c:v>2575</c:v>
                </c:pt>
                <c:pt idx="2387">
                  <c:v>2605</c:v>
                </c:pt>
                <c:pt idx="2388">
                  <c:v>2605</c:v>
                </c:pt>
                <c:pt idx="2389">
                  <c:v>2545</c:v>
                </c:pt>
                <c:pt idx="2390">
                  <c:v>2545</c:v>
                </c:pt>
                <c:pt idx="2391">
                  <c:v>2575</c:v>
                </c:pt>
                <c:pt idx="2392">
                  <c:v>2560</c:v>
                </c:pt>
                <c:pt idx="2393">
                  <c:v>2560</c:v>
                </c:pt>
                <c:pt idx="2394">
                  <c:v>2575</c:v>
                </c:pt>
                <c:pt idx="2395">
                  <c:v>2605</c:v>
                </c:pt>
                <c:pt idx="2396">
                  <c:v>2575</c:v>
                </c:pt>
                <c:pt idx="2397">
                  <c:v>2575</c:v>
                </c:pt>
                <c:pt idx="2398">
                  <c:v>2650</c:v>
                </c:pt>
                <c:pt idx="2399">
                  <c:v>2605</c:v>
                </c:pt>
                <c:pt idx="2400">
                  <c:v>2545</c:v>
                </c:pt>
                <c:pt idx="2401">
                  <c:v>2545</c:v>
                </c:pt>
                <c:pt idx="2402">
                  <c:v>2575</c:v>
                </c:pt>
                <c:pt idx="2403">
                  <c:v>2605</c:v>
                </c:pt>
                <c:pt idx="2404">
                  <c:v>2575</c:v>
                </c:pt>
                <c:pt idx="2405">
                  <c:v>2560</c:v>
                </c:pt>
                <c:pt idx="2406">
                  <c:v>2590</c:v>
                </c:pt>
                <c:pt idx="2407">
                  <c:v>2545</c:v>
                </c:pt>
                <c:pt idx="2408">
                  <c:v>2560</c:v>
                </c:pt>
                <c:pt idx="2409">
                  <c:v>2605</c:v>
                </c:pt>
                <c:pt idx="2410">
                  <c:v>2605</c:v>
                </c:pt>
                <c:pt idx="2411">
                  <c:v>2590</c:v>
                </c:pt>
                <c:pt idx="2412">
                  <c:v>2545</c:v>
                </c:pt>
                <c:pt idx="2413">
                  <c:v>2545</c:v>
                </c:pt>
                <c:pt idx="2414">
                  <c:v>2560</c:v>
                </c:pt>
                <c:pt idx="2415">
                  <c:v>2605</c:v>
                </c:pt>
                <c:pt idx="2416">
                  <c:v>2575</c:v>
                </c:pt>
                <c:pt idx="2417">
                  <c:v>2590</c:v>
                </c:pt>
                <c:pt idx="2418">
                  <c:v>2560</c:v>
                </c:pt>
                <c:pt idx="2419">
                  <c:v>2590</c:v>
                </c:pt>
                <c:pt idx="2420">
                  <c:v>2590</c:v>
                </c:pt>
                <c:pt idx="2421">
                  <c:v>2560</c:v>
                </c:pt>
                <c:pt idx="2422">
                  <c:v>2590</c:v>
                </c:pt>
                <c:pt idx="2423">
                  <c:v>2605</c:v>
                </c:pt>
                <c:pt idx="2424">
                  <c:v>2530</c:v>
                </c:pt>
                <c:pt idx="2425">
                  <c:v>2530</c:v>
                </c:pt>
                <c:pt idx="2426">
                  <c:v>2560</c:v>
                </c:pt>
                <c:pt idx="2427">
                  <c:v>2590</c:v>
                </c:pt>
                <c:pt idx="2428">
                  <c:v>2545</c:v>
                </c:pt>
                <c:pt idx="2429">
                  <c:v>2560</c:v>
                </c:pt>
                <c:pt idx="2430">
                  <c:v>2590</c:v>
                </c:pt>
                <c:pt idx="2431">
                  <c:v>2650</c:v>
                </c:pt>
                <c:pt idx="2432">
                  <c:v>2545</c:v>
                </c:pt>
                <c:pt idx="2433">
                  <c:v>2635</c:v>
                </c:pt>
                <c:pt idx="2434">
                  <c:v>2605</c:v>
                </c:pt>
                <c:pt idx="2435">
                  <c:v>2575</c:v>
                </c:pt>
                <c:pt idx="2436">
                  <c:v>2590</c:v>
                </c:pt>
                <c:pt idx="2437">
                  <c:v>2605</c:v>
                </c:pt>
                <c:pt idx="2438">
                  <c:v>2635</c:v>
                </c:pt>
                <c:pt idx="2439">
                  <c:v>2575</c:v>
                </c:pt>
                <c:pt idx="2440">
                  <c:v>2560</c:v>
                </c:pt>
                <c:pt idx="2441">
                  <c:v>2560</c:v>
                </c:pt>
                <c:pt idx="2442">
                  <c:v>2545</c:v>
                </c:pt>
                <c:pt idx="2443">
                  <c:v>2605</c:v>
                </c:pt>
                <c:pt idx="2444">
                  <c:v>2650</c:v>
                </c:pt>
                <c:pt idx="2445">
                  <c:v>2575</c:v>
                </c:pt>
                <c:pt idx="2446">
                  <c:v>2545</c:v>
                </c:pt>
                <c:pt idx="2447">
                  <c:v>2545</c:v>
                </c:pt>
                <c:pt idx="2448">
                  <c:v>2515</c:v>
                </c:pt>
                <c:pt idx="2449">
                  <c:v>2545</c:v>
                </c:pt>
                <c:pt idx="2450">
                  <c:v>2575</c:v>
                </c:pt>
                <c:pt idx="2451">
                  <c:v>2605</c:v>
                </c:pt>
                <c:pt idx="2452">
                  <c:v>2605</c:v>
                </c:pt>
                <c:pt idx="2453">
                  <c:v>2575</c:v>
                </c:pt>
                <c:pt idx="2454">
                  <c:v>2560</c:v>
                </c:pt>
                <c:pt idx="2455">
                  <c:v>2530</c:v>
                </c:pt>
                <c:pt idx="2456">
                  <c:v>2560</c:v>
                </c:pt>
                <c:pt idx="2457">
                  <c:v>2605</c:v>
                </c:pt>
                <c:pt idx="2458">
                  <c:v>2590</c:v>
                </c:pt>
                <c:pt idx="2459">
                  <c:v>2635</c:v>
                </c:pt>
                <c:pt idx="2460">
                  <c:v>2620</c:v>
                </c:pt>
                <c:pt idx="2461">
                  <c:v>2590</c:v>
                </c:pt>
                <c:pt idx="2462">
                  <c:v>2575</c:v>
                </c:pt>
                <c:pt idx="2463">
                  <c:v>2590</c:v>
                </c:pt>
                <c:pt idx="2464">
                  <c:v>2605</c:v>
                </c:pt>
                <c:pt idx="2465">
                  <c:v>2605</c:v>
                </c:pt>
                <c:pt idx="2466">
                  <c:v>2650</c:v>
                </c:pt>
                <c:pt idx="2467">
                  <c:v>2605</c:v>
                </c:pt>
                <c:pt idx="2468">
                  <c:v>2560</c:v>
                </c:pt>
                <c:pt idx="2469">
                  <c:v>2575</c:v>
                </c:pt>
                <c:pt idx="2470">
                  <c:v>2575</c:v>
                </c:pt>
                <c:pt idx="2471">
                  <c:v>2590</c:v>
                </c:pt>
                <c:pt idx="2472">
                  <c:v>2575</c:v>
                </c:pt>
                <c:pt idx="2473">
                  <c:v>2575</c:v>
                </c:pt>
                <c:pt idx="2474">
                  <c:v>2560</c:v>
                </c:pt>
                <c:pt idx="2475">
                  <c:v>2575</c:v>
                </c:pt>
                <c:pt idx="2476">
                  <c:v>2575</c:v>
                </c:pt>
                <c:pt idx="2477">
                  <c:v>2590</c:v>
                </c:pt>
                <c:pt idx="2478">
                  <c:v>2590</c:v>
                </c:pt>
                <c:pt idx="2479">
                  <c:v>2620</c:v>
                </c:pt>
                <c:pt idx="2480">
                  <c:v>2560</c:v>
                </c:pt>
                <c:pt idx="2481">
                  <c:v>2545</c:v>
                </c:pt>
                <c:pt idx="2482">
                  <c:v>2575</c:v>
                </c:pt>
                <c:pt idx="2483">
                  <c:v>2650</c:v>
                </c:pt>
                <c:pt idx="2484">
                  <c:v>2605</c:v>
                </c:pt>
                <c:pt idx="2485">
                  <c:v>2545</c:v>
                </c:pt>
                <c:pt idx="2486">
                  <c:v>2560</c:v>
                </c:pt>
                <c:pt idx="2487">
                  <c:v>2590</c:v>
                </c:pt>
                <c:pt idx="2488">
                  <c:v>2530</c:v>
                </c:pt>
                <c:pt idx="2489">
                  <c:v>2590</c:v>
                </c:pt>
                <c:pt idx="2490">
                  <c:v>2590</c:v>
                </c:pt>
                <c:pt idx="2491">
                  <c:v>2590</c:v>
                </c:pt>
                <c:pt idx="2492">
                  <c:v>2590</c:v>
                </c:pt>
                <c:pt idx="2493">
                  <c:v>2560</c:v>
                </c:pt>
                <c:pt idx="2494">
                  <c:v>2530</c:v>
                </c:pt>
                <c:pt idx="2495">
                  <c:v>2560</c:v>
                </c:pt>
                <c:pt idx="2496">
                  <c:v>2560</c:v>
                </c:pt>
                <c:pt idx="2497">
                  <c:v>2575</c:v>
                </c:pt>
                <c:pt idx="2498">
                  <c:v>2590</c:v>
                </c:pt>
                <c:pt idx="2499">
                  <c:v>2575</c:v>
                </c:pt>
                <c:pt idx="2500">
                  <c:v>2590</c:v>
                </c:pt>
                <c:pt idx="2501">
                  <c:v>2560</c:v>
                </c:pt>
                <c:pt idx="2502">
                  <c:v>2560</c:v>
                </c:pt>
                <c:pt idx="2503">
                  <c:v>2545</c:v>
                </c:pt>
                <c:pt idx="2504">
                  <c:v>2560</c:v>
                </c:pt>
                <c:pt idx="2505">
                  <c:v>2545</c:v>
                </c:pt>
                <c:pt idx="2506">
                  <c:v>2575</c:v>
                </c:pt>
                <c:pt idx="2507">
                  <c:v>2605</c:v>
                </c:pt>
                <c:pt idx="2508">
                  <c:v>2605</c:v>
                </c:pt>
                <c:pt idx="2509">
                  <c:v>2560</c:v>
                </c:pt>
                <c:pt idx="2510">
                  <c:v>2560</c:v>
                </c:pt>
                <c:pt idx="2511">
                  <c:v>2530</c:v>
                </c:pt>
                <c:pt idx="2512">
                  <c:v>2560</c:v>
                </c:pt>
                <c:pt idx="2513">
                  <c:v>2575</c:v>
                </c:pt>
                <c:pt idx="2514">
                  <c:v>2545</c:v>
                </c:pt>
                <c:pt idx="2515">
                  <c:v>2560</c:v>
                </c:pt>
                <c:pt idx="2516">
                  <c:v>2590</c:v>
                </c:pt>
                <c:pt idx="2517">
                  <c:v>2560</c:v>
                </c:pt>
                <c:pt idx="2518">
                  <c:v>2545</c:v>
                </c:pt>
                <c:pt idx="2519">
                  <c:v>2575</c:v>
                </c:pt>
                <c:pt idx="2520">
                  <c:v>2560</c:v>
                </c:pt>
                <c:pt idx="2521">
                  <c:v>2575</c:v>
                </c:pt>
                <c:pt idx="2522">
                  <c:v>2605</c:v>
                </c:pt>
                <c:pt idx="2523">
                  <c:v>2590</c:v>
                </c:pt>
                <c:pt idx="2524">
                  <c:v>2560</c:v>
                </c:pt>
                <c:pt idx="2525">
                  <c:v>2545</c:v>
                </c:pt>
                <c:pt idx="2526">
                  <c:v>2590</c:v>
                </c:pt>
                <c:pt idx="2527">
                  <c:v>2620</c:v>
                </c:pt>
                <c:pt idx="2528">
                  <c:v>2575</c:v>
                </c:pt>
                <c:pt idx="2529">
                  <c:v>2575</c:v>
                </c:pt>
                <c:pt idx="2530">
                  <c:v>2620</c:v>
                </c:pt>
                <c:pt idx="2531">
                  <c:v>2605</c:v>
                </c:pt>
                <c:pt idx="2532">
                  <c:v>2575</c:v>
                </c:pt>
                <c:pt idx="2533">
                  <c:v>2560</c:v>
                </c:pt>
                <c:pt idx="2534">
                  <c:v>2575</c:v>
                </c:pt>
                <c:pt idx="2535">
                  <c:v>2560</c:v>
                </c:pt>
                <c:pt idx="2536">
                  <c:v>2560</c:v>
                </c:pt>
                <c:pt idx="2537">
                  <c:v>2575</c:v>
                </c:pt>
                <c:pt idx="2538">
                  <c:v>2560</c:v>
                </c:pt>
                <c:pt idx="2539">
                  <c:v>2650</c:v>
                </c:pt>
                <c:pt idx="2540">
                  <c:v>2575</c:v>
                </c:pt>
                <c:pt idx="2541">
                  <c:v>2605</c:v>
                </c:pt>
                <c:pt idx="2542">
                  <c:v>2680</c:v>
                </c:pt>
                <c:pt idx="2543">
                  <c:v>2590</c:v>
                </c:pt>
                <c:pt idx="2544">
                  <c:v>2740</c:v>
                </c:pt>
                <c:pt idx="2545">
                  <c:v>2725</c:v>
                </c:pt>
                <c:pt idx="2546">
                  <c:v>2815</c:v>
                </c:pt>
                <c:pt idx="2547">
                  <c:v>2710</c:v>
                </c:pt>
                <c:pt idx="2548">
                  <c:v>2740</c:v>
                </c:pt>
                <c:pt idx="2549">
                  <c:v>2680</c:v>
                </c:pt>
                <c:pt idx="2550">
                  <c:v>2755</c:v>
                </c:pt>
                <c:pt idx="2551">
                  <c:v>2665</c:v>
                </c:pt>
                <c:pt idx="2552">
                  <c:v>2605</c:v>
                </c:pt>
                <c:pt idx="2553">
                  <c:v>2665</c:v>
                </c:pt>
                <c:pt idx="2554">
                  <c:v>2605</c:v>
                </c:pt>
                <c:pt idx="2555">
                  <c:v>2635</c:v>
                </c:pt>
                <c:pt idx="2556">
                  <c:v>2620</c:v>
                </c:pt>
                <c:pt idx="2557">
                  <c:v>2575</c:v>
                </c:pt>
                <c:pt idx="2558">
                  <c:v>2575</c:v>
                </c:pt>
                <c:pt idx="2559">
                  <c:v>2590</c:v>
                </c:pt>
                <c:pt idx="2560">
                  <c:v>2605</c:v>
                </c:pt>
                <c:pt idx="2561">
                  <c:v>2545</c:v>
                </c:pt>
                <c:pt idx="2562">
                  <c:v>2620</c:v>
                </c:pt>
                <c:pt idx="2563">
                  <c:v>2605</c:v>
                </c:pt>
                <c:pt idx="2564">
                  <c:v>2530</c:v>
                </c:pt>
                <c:pt idx="2565">
                  <c:v>2590</c:v>
                </c:pt>
                <c:pt idx="2566">
                  <c:v>2575</c:v>
                </c:pt>
                <c:pt idx="2567">
                  <c:v>2560</c:v>
                </c:pt>
                <c:pt idx="2568">
                  <c:v>2575</c:v>
                </c:pt>
                <c:pt idx="2569">
                  <c:v>2590</c:v>
                </c:pt>
                <c:pt idx="2570">
                  <c:v>2590</c:v>
                </c:pt>
                <c:pt idx="2571">
                  <c:v>2575</c:v>
                </c:pt>
                <c:pt idx="2572">
                  <c:v>2590</c:v>
                </c:pt>
                <c:pt idx="2573">
                  <c:v>2590</c:v>
                </c:pt>
                <c:pt idx="2574">
                  <c:v>2560</c:v>
                </c:pt>
                <c:pt idx="2575">
                  <c:v>2650</c:v>
                </c:pt>
                <c:pt idx="2576">
                  <c:v>2650</c:v>
                </c:pt>
                <c:pt idx="2577">
                  <c:v>2575</c:v>
                </c:pt>
                <c:pt idx="2578">
                  <c:v>2545</c:v>
                </c:pt>
                <c:pt idx="2579">
                  <c:v>2560</c:v>
                </c:pt>
                <c:pt idx="2580">
                  <c:v>2605</c:v>
                </c:pt>
                <c:pt idx="2581">
                  <c:v>2605</c:v>
                </c:pt>
                <c:pt idx="2582">
                  <c:v>2575</c:v>
                </c:pt>
                <c:pt idx="2583">
                  <c:v>2590</c:v>
                </c:pt>
                <c:pt idx="2584">
                  <c:v>2590</c:v>
                </c:pt>
                <c:pt idx="2585">
                  <c:v>2575</c:v>
                </c:pt>
                <c:pt idx="2586">
                  <c:v>2575</c:v>
                </c:pt>
                <c:pt idx="2587">
                  <c:v>2605</c:v>
                </c:pt>
                <c:pt idx="2588">
                  <c:v>2605</c:v>
                </c:pt>
                <c:pt idx="2589">
                  <c:v>2590</c:v>
                </c:pt>
                <c:pt idx="2590">
                  <c:v>2575</c:v>
                </c:pt>
                <c:pt idx="2591">
                  <c:v>2575</c:v>
                </c:pt>
                <c:pt idx="2592">
                  <c:v>2560</c:v>
                </c:pt>
                <c:pt idx="2593">
                  <c:v>2575</c:v>
                </c:pt>
                <c:pt idx="2594">
                  <c:v>2545</c:v>
                </c:pt>
                <c:pt idx="2595">
                  <c:v>2605</c:v>
                </c:pt>
                <c:pt idx="2596">
                  <c:v>2560</c:v>
                </c:pt>
                <c:pt idx="2597">
                  <c:v>2560</c:v>
                </c:pt>
                <c:pt idx="2598">
                  <c:v>2605</c:v>
                </c:pt>
                <c:pt idx="2599">
                  <c:v>2560</c:v>
                </c:pt>
                <c:pt idx="2600">
                  <c:v>2605</c:v>
                </c:pt>
                <c:pt idx="2601">
                  <c:v>2635</c:v>
                </c:pt>
                <c:pt idx="2602">
                  <c:v>2530</c:v>
                </c:pt>
                <c:pt idx="2603">
                  <c:v>2545</c:v>
                </c:pt>
                <c:pt idx="2604">
                  <c:v>2530</c:v>
                </c:pt>
                <c:pt idx="2605">
                  <c:v>2575</c:v>
                </c:pt>
                <c:pt idx="2606">
                  <c:v>2620</c:v>
                </c:pt>
                <c:pt idx="2607">
                  <c:v>2605</c:v>
                </c:pt>
                <c:pt idx="2608">
                  <c:v>2560</c:v>
                </c:pt>
                <c:pt idx="2609">
                  <c:v>2545</c:v>
                </c:pt>
                <c:pt idx="2610">
                  <c:v>2545</c:v>
                </c:pt>
                <c:pt idx="2611">
                  <c:v>2605</c:v>
                </c:pt>
                <c:pt idx="2612">
                  <c:v>2590</c:v>
                </c:pt>
                <c:pt idx="2613">
                  <c:v>2575</c:v>
                </c:pt>
                <c:pt idx="2614">
                  <c:v>2620</c:v>
                </c:pt>
                <c:pt idx="2615">
                  <c:v>2575</c:v>
                </c:pt>
                <c:pt idx="2616">
                  <c:v>2560</c:v>
                </c:pt>
                <c:pt idx="2617">
                  <c:v>2560</c:v>
                </c:pt>
                <c:pt idx="2618">
                  <c:v>2575</c:v>
                </c:pt>
                <c:pt idx="2619">
                  <c:v>2575</c:v>
                </c:pt>
                <c:pt idx="2620">
                  <c:v>2560</c:v>
                </c:pt>
                <c:pt idx="2621">
                  <c:v>2545</c:v>
                </c:pt>
                <c:pt idx="2622">
                  <c:v>2530</c:v>
                </c:pt>
                <c:pt idx="2623">
                  <c:v>2545</c:v>
                </c:pt>
                <c:pt idx="2624">
                  <c:v>2545</c:v>
                </c:pt>
                <c:pt idx="2625">
                  <c:v>2545</c:v>
                </c:pt>
                <c:pt idx="2626">
                  <c:v>2590</c:v>
                </c:pt>
                <c:pt idx="2627">
                  <c:v>2575</c:v>
                </c:pt>
                <c:pt idx="2628">
                  <c:v>2575</c:v>
                </c:pt>
                <c:pt idx="2629">
                  <c:v>2620</c:v>
                </c:pt>
                <c:pt idx="2630">
                  <c:v>2560</c:v>
                </c:pt>
                <c:pt idx="2631">
                  <c:v>2545</c:v>
                </c:pt>
                <c:pt idx="2632">
                  <c:v>2560</c:v>
                </c:pt>
                <c:pt idx="2633">
                  <c:v>2560</c:v>
                </c:pt>
                <c:pt idx="2634">
                  <c:v>2560</c:v>
                </c:pt>
                <c:pt idx="2635">
                  <c:v>2605</c:v>
                </c:pt>
                <c:pt idx="2636">
                  <c:v>2605</c:v>
                </c:pt>
                <c:pt idx="2637">
                  <c:v>2545</c:v>
                </c:pt>
                <c:pt idx="2638">
                  <c:v>2590</c:v>
                </c:pt>
                <c:pt idx="2639">
                  <c:v>2680</c:v>
                </c:pt>
                <c:pt idx="2640">
                  <c:v>2590</c:v>
                </c:pt>
                <c:pt idx="2641">
                  <c:v>2530</c:v>
                </c:pt>
                <c:pt idx="2642">
                  <c:v>2560</c:v>
                </c:pt>
                <c:pt idx="2643">
                  <c:v>2620</c:v>
                </c:pt>
                <c:pt idx="2644">
                  <c:v>2605</c:v>
                </c:pt>
                <c:pt idx="2645">
                  <c:v>2545</c:v>
                </c:pt>
                <c:pt idx="2646">
                  <c:v>2590</c:v>
                </c:pt>
                <c:pt idx="2647">
                  <c:v>2545</c:v>
                </c:pt>
                <c:pt idx="2648">
                  <c:v>2515</c:v>
                </c:pt>
                <c:pt idx="2649">
                  <c:v>2560</c:v>
                </c:pt>
                <c:pt idx="2650">
                  <c:v>2605</c:v>
                </c:pt>
                <c:pt idx="2651">
                  <c:v>2575</c:v>
                </c:pt>
                <c:pt idx="2652">
                  <c:v>2545</c:v>
                </c:pt>
                <c:pt idx="2653">
                  <c:v>2590</c:v>
                </c:pt>
                <c:pt idx="2654">
                  <c:v>2590</c:v>
                </c:pt>
                <c:pt idx="2655">
                  <c:v>2620</c:v>
                </c:pt>
                <c:pt idx="2656">
                  <c:v>2560</c:v>
                </c:pt>
                <c:pt idx="2657">
                  <c:v>2590</c:v>
                </c:pt>
                <c:pt idx="2658">
                  <c:v>2560</c:v>
                </c:pt>
                <c:pt idx="2659">
                  <c:v>2545</c:v>
                </c:pt>
                <c:pt idx="2660">
                  <c:v>2665</c:v>
                </c:pt>
                <c:pt idx="2661">
                  <c:v>2560</c:v>
                </c:pt>
                <c:pt idx="2662">
                  <c:v>2635</c:v>
                </c:pt>
                <c:pt idx="2663">
                  <c:v>2590</c:v>
                </c:pt>
                <c:pt idx="2664">
                  <c:v>2560</c:v>
                </c:pt>
                <c:pt idx="2665">
                  <c:v>2650</c:v>
                </c:pt>
                <c:pt idx="2666">
                  <c:v>2710</c:v>
                </c:pt>
                <c:pt idx="2667">
                  <c:v>2680</c:v>
                </c:pt>
                <c:pt idx="2668">
                  <c:v>2650</c:v>
                </c:pt>
                <c:pt idx="2669">
                  <c:v>2665</c:v>
                </c:pt>
                <c:pt idx="2670">
                  <c:v>2620</c:v>
                </c:pt>
                <c:pt idx="2671">
                  <c:v>2665</c:v>
                </c:pt>
                <c:pt idx="2672">
                  <c:v>2710</c:v>
                </c:pt>
                <c:pt idx="2673">
                  <c:v>2695</c:v>
                </c:pt>
                <c:pt idx="2674">
                  <c:v>2650</c:v>
                </c:pt>
                <c:pt idx="2675">
                  <c:v>2635</c:v>
                </c:pt>
                <c:pt idx="2676">
                  <c:v>2620</c:v>
                </c:pt>
                <c:pt idx="2677">
                  <c:v>2650</c:v>
                </c:pt>
                <c:pt idx="2678">
                  <c:v>2635</c:v>
                </c:pt>
                <c:pt idx="2679">
                  <c:v>2635</c:v>
                </c:pt>
                <c:pt idx="2680">
                  <c:v>2650</c:v>
                </c:pt>
                <c:pt idx="2681">
                  <c:v>2650</c:v>
                </c:pt>
                <c:pt idx="2682">
                  <c:v>2620</c:v>
                </c:pt>
                <c:pt idx="2683">
                  <c:v>2620</c:v>
                </c:pt>
                <c:pt idx="2684">
                  <c:v>2605</c:v>
                </c:pt>
                <c:pt idx="2685">
                  <c:v>2560</c:v>
                </c:pt>
                <c:pt idx="2686">
                  <c:v>2590</c:v>
                </c:pt>
                <c:pt idx="2687">
                  <c:v>2560</c:v>
                </c:pt>
                <c:pt idx="2688">
                  <c:v>2560</c:v>
                </c:pt>
                <c:pt idx="2689">
                  <c:v>2605</c:v>
                </c:pt>
                <c:pt idx="2690">
                  <c:v>2620</c:v>
                </c:pt>
                <c:pt idx="2691">
                  <c:v>2635</c:v>
                </c:pt>
                <c:pt idx="2692">
                  <c:v>2635</c:v>
                </c:pt>
                <c:pt idx="2693">
                  <c:v>2620</c:v>
                </c:pt>
                <c:pt idx="2694">
                  <c:v>2590</c:v>
                </c:pt>
                <c:pt idx="2695">
                  <c:v>2590</c:v>
                </c:pt>
                <c:pt idx="2696">
                  <c:v>2575</c:v>
                </c:pt>
                <c:pt idx="2697">
                  <c:v>2590</c:v>
                </c:pt>
                <c:pt idx="2698">
                  <c:v>2605</c:v>
                </c:pt>
                <c:pt idx="2699">
                  <c:v>2575</c:v>
                </c:pt>
                <c:pt idx="2700">
                  <c:v>2575</c:v>
                </c:pt>
                <c:pt idx="2701">
                  <c:v>2575</c:v>
                </c:pt>
                <c:pt idx="2702">
                  <c:v>2575</c:v>
                </c:pt>
                <c:pt idx="2703">
                  <c:v>2560</c:v>
                </c:pt>
                <c:pt idx="2704">
                  <c:v>2590</c:v>
                </c:pt>
                <c:pt idx="2705">
                  <c:v>2575</c:v>
                </c:pt>
                <c:pt idx="2706">
                  <c:v>2590</c:v>
                </c:pt>
                <c:pt idx="2707">
                  <c:v>2560</c:v>
                </c:pt>
                <c:pt idx="2708">
                  <c:v>2575</c:v>
                </c:pt>
                <c:pt idx="2709">
                  <c:v>2620</c:v>
                </c:pt>
                <c:pt idx="2710">
                  <c:v>2545</c:v>
                </c:pt>
                <c:pt idx="2711">
                  <c:v>2575</c:v>
                </c:pt>
                <c:pt idx="2712">
                  <c:v>2575</c:v>
                </c:pt>
                <c:pt idx="2713">
                  <c:v>2575</c:v>
                </c:pt>
                <c:pt idx="2714">
                  <c:v>2575</c:v>
                </c:pt>
                <c:pt idx="2715">
                  <c:v>2575</c:v>
                </c:pt>
                <c:pt idx="2716">
                  <c:v>2545</c:v>
                </c:pt>
                <c:pt idx="2717">
                  <c:v>2560</c:v>
                </c:pt>
                <c:pt idx="2718">
                  <c:v>2590</c:v>
                </c:pt>
                <c:pt idx="2719">
                  <c:v>2620</c:v>
                </c:pt>
                <c:pt idx="2720">
                  <c:v>2530</c:v>
                </c:pt>
                <c:pt idx="2721">
                  <c:v>2560</c:v>
                </c:pt>
                <c:pt idx="2722">
                  <c:v>2560</c:v>
                </c:pt>
                <c:pt idx="2723">
                  <c:v>2590</c:v>
                </c:pt>
                <c:pt idx="2724">
                  <c:v>2575</c:v>
                </c:pt>
                <c:pt idx="2725">
                  <c:v>2575</c:v>
                </c:pt>
                <c:pt idx="2726">
                  <c:v>2560</c:v>
                </c:pt>
                <c:pt idx="2727">
                  <c:v>2560</c:v>
                </c:pt>
                <c:pt idx="2728">
                  <c:v>2620</c:v>
                </c:pt>
                <c:pt idx="2729">
                  <c:v>2725</c:v>
                </c:pt>
                <c:pt idx="2730">
                  <c:v>2725</c:v>
                </c:pt>
                <c:pt idx="2731">
                  <c:v>2605</c:v>
                </c:pt>
                <c:pt idx="2732">
                  <c:v>2620</c:v>
                </c:pt>
                <c:pt idx="2733">
                  <c:v>2575</c:v>
                </c:pt>
                <c:pt idx="2734">
                  <c:v>2560</c:v>
                </c:pt>
                <c:pt idx="2735">
                  <c:v>2560</c:v>
                </c:pt>
                <c:pt idx="2736">
                  <c:v>2575</c:v>
                </c:pt>
                <c:pt idx="2737">
                  <c:v>2590</c:v>
                </c:pt>
                <c:pt idx="2738">
                  <c:v>2680</c:v>
                </c:pt>
                <c:pt idx="2739">
                  <c:v>2665</c:v>
                </c:pt>
                <c:pt idx="2740">
                  <c:v>2695</c:v>
                </c:pt>
                <c:pt idx="2741">
                  <c:v>2695</c:v>
                </c:pt>
                <c:pt idx="2742">
                  <c:v>2680</c:v>
                </c:pt>
                <c:pt idx="2743">
                  <c:v>2725</c:v>
                </c:pt>
                <c:pt idx="2744">
                  <c:v>2665</c:v>
                </c:pt>
                <c:pt idx="2745">
                  <c:v>2590</c:v>
                </c:pt>
                <c:pt idx="2746">
                  <c:v>2695</c:v>
                </c:pt>
                <c:pt idx="2747">
                  <c:v>2755</c:v>
                </c:pt>
                <c:pt idx="2748">
                  <c:v>2770</c:v>
                </c:pt>
                <c:pt idx="2749">
                  <c:v>2800</c:v>
                </c:pt>
                <c:pt idx="2750">
                  <c:v>2785</c:v>
                </c:pt>
                <c:pt idx="2751">
                  <c:v>2725</c:v>
                </c:pt>
                <c:pt idx="2752">
                  <c:v>2680</c:v>
                </c:pt>
                <c:pt idx="2753">
                  <c:v>2635</c:v>
                </c:pt>
                <c:pt idx="2754">
                  <c:v>2635</c:v>
                </c:pt>
                <c:pt idx="2755">
                  <c:v>2650</c:v>
                </c:pt>
                <c:pt idx="2756">
                  <c:v>2695</c:v>
                </c:pt>
                <c:pt idx="2757">
                  <c:v>2785</c:v>
                </c:pt>
                <c:pt idx="2758">
                  <c:v>2725</c:v>
                </c:pt>
                <c:pt idx="2759">
                  <c:v>2650</c:v>
                </c:pt>
                <c:pt idx="2760">
                  <c:v>2635</c:v>
                </c:pt>
                <c:pt idx="2761">
                  <c:v>2650</c:v>
                </c:pt>
                <c:pt idx="2762">
                  <c:v>2650</c:v>
                </c:pt>
                <c:pt idx="2763">
                  <c:v>2575</c:v>
                </c:pt>
                <c:pt idx="2764">
                  <c:v>2545</c:v>
                </c:pt>
                <c:pt idx="2765">
                  <c:v>2620</c:v>
                </c:pt>
                <c:pt idx="2766">
                  <c:v>2590</c:v>
                </c:pt>
                <c:pt idx="2767">
                  <c:v>2560</c:v>
                </c:pt>
                <c:pt idx="2768">
                  <c:v>2530</c:v>
                </c:pt>
                <c:pt idx="2769">
                  <c:v>2605</c:v>
                </c:pt>
                <c:pt idx="2770">
                  <c:v>2575</c:v>
                </c:pt>
                <c:pt idx="2771">
                  <c:v>2590</c:v>
                </c:pt>
                <c:pt idx="2772">
                  <c:v>2530</c:v>
                </c:pt>
                <c:pt idx="2773">
                  <c:v>2530</c:v>
                </c:pt>
                <c:pt idx="2774">
                  <c:v>2605</c:v>
                </c:pt>
                <c:pt idx="2775">
                  <c:v>2560</c:v>
                </c:pt>
                <c:pt idx="2776">
                  <c:v>2605</c:v>
                </c:pt>
                <c:pt idx="2777">
                  <c:v>2590</c:v>
                </c:pt>
                <c:pt idx="2778">
                  <c:v>2620</c:v>
                </c:pt>
                <c:pt idx="2779">
                  <c:v>2620</c:v>
                </c:pt>
                <c:pt idx="2780">
                  <c:v>2545</c:v>
                </c:pt>
                <c:pt idx="2781">
                  <c:v>2545</c:v>
                </c:pt>
                <c:pt idx="2782">
                  <c:v>2605</c:v>
                </c:pt>
                <c:pt idx="2783">
                  <c:v>2575</c:v>
                </c:pt>
                <c:pt idx="2784">
                  <c:v>2575</c:v>
                </c:pt>
                <c:pt idx="2785">
                  <c:v>2605</c:v>
                </c:pt>
                <c:pt idx="2786">
                  <c:v>2575</c:v>
                </c:pt>
                <c:pt idx="2787">
                  <c:v>2575</c:v>
                </c:pt>
                <c:pt idx="2788">
                  <c:v>2575</c:v>
                </c:pt>
                <c:pt idx="2789">
                  <c:v>2605</c:v>
                </c:pt>
                <c:pt idx="2790">
                  <c:v>2620</c:v>
                </c:pt>
                <c:pt idx="2791">
                  <c:v>2560</c:v>
                </c:pt>
                <c:pt idx="2792">
                  <c:v>2560</c:v>
                </c:pt>
                <c:pt idx="2793">
                  <c:v>2530</c:v>
                </c:pt>
                <c:pt idx="2794">
                  <c:v>2530</c:v>
                </c:pt>
                <c:pt idx="2795">
                  <c:v>2545</c:v>
                </c:pt>
                <c:pt idx="2796">
                  <c:v>2575</c:v>
                </c:pt>
                <c:pt idx="2797">
                  <c:v>2605</c:v>
                </c:pt>
                <c:pt idx="2798">
                  <c:v>2590</c:v>
                </c:pt>
                <c:pt idx="2799">
                  <c:v>2560</c:v>
                </c:pt>
                <c:pt idx="2800">
                  <c:v>2545</c:v>
                </c:pt>
                <c:pt idx="2801">
                  <c:v>2590</c:v>
                </c:pt>
                <c:pt idx="2802">
                  <c:v>2590</c:v>
                </c:pt>
                <c:pt idx="2803">
                  <c:v>2575</c:v>
                </c:pt>
                <c:pt idx="2804">
                  <c:v>2545</c:v>
                </c:pt>
                <c:pt idx="2805">
                  <c:v>2545</c:v>
                </c:pt>
                <c:pt idx="2806">
                  <c:v>2545</c:v>
                </c:pt>
                <c:pt idx="2807">
                  <c:v>2575</c:v>
                </c:pt>
                <c:pt idx="2808">
                  <c:v>2605</c:v>
                </c:pt>
                <c:pt idx="2809">
                  <c:v>2590</c:v>
                </c:pt>
                <c:pt idx="2810">
                  <c:v>2560</c:v>
                </c:pt>
                <c:pt idx="2811">
                  <c:v>2545</c:v>
                </c:pt>
                <c:pt idx="2812">
                  <c:v>2560</c:v>
                </c:pt>
                <c:pt idx="2813">
                  <c:v>2530</c:v>
                </c:pt>
                <c:pt idx="2814">
                  <c:v>2560</c:v>
                </c:pt>
                <c:pt idx="2815">
                  <c:v>2560</c:v>
                </c:pt>
                <c:pt idx="2816">
                  <c:v>2545</c:v>
                </c:pt>
                <c:pt idx="2817">
                  <c:v>2605</c:v>
                </c:pt>
                <c:pt idx="2818">
                  <c:v>2605</c:v>
                </c:pt>
                <c:pt idx="2819">
                  <c:v>2530</c:v>
                </c:pt>
                <c:pt idx="2820">
                  <c:v>2545</c:v>
                </c:pt>
                <c:pt idx="2821">
                  <c:v>2575</c:v>
                </c:pt>
                <c:pt idx="2822">
                  <c:v>2560</c:v>
                </c:pt>
                <c:pt idx="2823">
                  <c:v>2560</c:v>
                </c:pt>
                <c:pt idx="2824">
                  <c:v>2575</c:v>
                </c:pt>
                <c:pt idx="2825">
                  <c:v>2545</c:v>
                </c:pt>
                <c:pt idx="2826">
                  <c:v>2605</c:v>
                </c:pt>
                <c:pt idx="2827">
                  <c:v>2575</c:v>
                </c:pt>
                <c:pt idx="2828">
                  <c:v>2605</c:v>
                </c:pt>
                <c:pt idx="2829">
                  <c:v>2560</c:v>
                </c:pt>
                <c:pt idx="2830">
                  <c:v>2530</c:v>
                </c:pt>
                <c:pt idx="2831">
                  <c:v>2575</c:v>
                </c:pt>
                <c:pt idx="2832">
                  <c:v>2575</c:v>
                </c:pt>
                <c:pt idx="2833">
                  <c:v>2575</c:v>
                </c:pt>
                <c:pt idx="2834">
                  <c:v>2575</c:v>
                </c:pt>
                <c:pt idx="2835">
                  <c:v>2575</c:v>
                </c:pt>
                <c:pt idx="2836">
                  <c:v>2575</c:v>
                </c:pt>
                <c:pt idx="2837">
                  <c:v>2545</c:v>
                </c:pt>
                <c:pt idx="2838">
                  <c:v>2560</c:v>
                </c:pt>
                <c:pt idx="2839">
                  <c:v>2575</c:v>
                </c:pt>
                <c:pt idx="2840">
                  <c:v>2590</c:v>
                </c:pt>
                <c:pt idx="2841">
                  <c:v>2575</c:v>
                </c:pt>
                <c:pt idx="2842">
                  <c:v>2590</c:v>
                </c:pt>
                <c:pt idx="2843">
                  <c:v>2560</c:v>
                </c:pt>
                <c:pt idx="2844">
                  <c:v>2590</c:v>
                </c:pt>
                <c:pt idx="2845">
                  <c:v>2575</c:v>
                </c:pt>
                <c:pt idx="2846">
                  <c:v>2530</c:v>
                </c:pt>
                <c:pt idx="2847">
                  <c:v>2560</c:v>
                </c:pt>
                <c:pt idx="2848">
                  <c:v>2560</c:v>
                </c:pt>
                <c:pt idx="2849">
                  <c:v>2575</c:v>
                </c:pt>
                <c:pt idx="2850">
                  <c:v>2545</c:v>
                </c:pt>
                <c:pt idx="2851">
                  <c:v>2590</c:v>
                </c:pt>
                <c:pt idx="2852">
                  <c:v>2605</c:v>
                </c:pt>
                <c:pt idx="2853">
                  <c:v>2575</c:v>
                </c:pt>
                <c:pt idx="2854">
                  <c:v>2545</c:v>
                </c:pt>
                <c:pt idx="2855">
                  <c:v>2530</c:v>
                </c:pt>
                <c:pt idx="2856">
                  <c:v>2530</c:v>
                </c:pt>
                <c:pt idx="2857">
                  <c:v>2545</c:v>
                </c:pt>
                <c:pt idx="2858">
                  <c:v>2575</c:v>
                </c:pt>
                <c:pt idx="2859">
                  <c:v>2575</c:v>
                </c:pt>
                <c:pt idx="2860">
                  <c:v>2545</c:v>
                </c:pt>
                <c:pt idx="2861">
                  <c:v>2560</c:v>
                </c:pt>
                <c:pt idx="2862">
                  <c:v>2575</c:v>
                </c:pt>
                <c:pt idx="2863">
                  <c:v>2605</c:v>
                </c:pt>
                <c:pt idx="2864">
                  <c:v>2590</c:v>
                </c:pt>
                <c:pt idx="2865">
                  <c:v>2575</c:v>
                </c:pt>
                <c:pt idx="2866">
                  <c:v>2560</c:v>
                </c:pt>
                <c:pt idx="2867">
                  <c:v>2545</c:v>
                </c:pt>
                <c:pt idx="2868">
                  <c:v>2560</c:v>
                </c:pt>
                <c:pt idx="2869">
                  <c:v>2530</c:v>
                </c:pt>
                <c:pt idx="2870">
                  <c:v>2530</c:v>
                </c:pt>
                <c:pt idx="2871">
                  <c:v>2530</c:v>
                </c:pt>
                <c:pt idx="2872">
                  <c:v>2560</c:v>
                </c:pt>
                <c:pt idx="2873">
                  <c:v>2575</c:v>
                </c:pt>
                <c:pt idx="2874">
                  <c:v>2605</c:v>
                </c:pt>
                <c:pt idx="2875">
                  <c:v>2590</c:v>
                </c:pt>
                <c:pt idx="2876">
                  <c:v>2545</c:v>
                </c:pt>
                <c:pt idx="2877">
                  <c:v>2545</c:v>
                </c:pt>
                <c:pt idx="2878">
                  <c:v>2560</c:v>
                </c:pt>
                <c:pt idx="2879">
                  <c:v>2560</c:v>
                </c:pt>
                <c:pt idx="2880">
                  <c:v>2575</c:v>
                </c:pt>
                <c:pt idx="2881">
                  <c:v>2575</c:v>
                </c:pt>
                <c:pt idx="2882">
                  <c:v>2575</c:v>
                </c:pt>
                <c:pt idx="2883">
                  <c:v>2560</c:v>
                </c:pt>
                <c:pt idx="2884">
                  <c:v>2545</c:v>
                </c:pt>
                <c:pt idx="2885">
                  <c:v>2545</c:v>
                </c:pt>
                <c:pt idx="2886">
                  <c:v>2575</c:v>
                </c:pt>
                <c:pt idx="2887">
                  <c:v>2545</c:v>
                </c:pt>
                <c:pt idx="2888">
                  <c:v>2545</c:v>
                </c:pt>
                <c:pt idx="2889">
                  <c:v>2605</c:v>
                </c:pt>
                <c:pt idx="2890">
                  <c:v>2575</c:v>
                </c:pt>
                <c:pt idx="2891">
                  <c:v>2545</c:v>
                </c:pt>
                <c:pt idx="2892">
                  <c:v>2635</c:v>
                </c:pt>
                <c:pt idx="2893">
                  <c:v>2590</c:v>
                </c:pt>
                <c:pt idx="2894">
                  <c:v>2530</c:v>
                </c:pt>
                <c:pt idx="2895">
                  <c:v>2605</c:v>
                </c:pt>
                <c:pt idx="2896">
                  <c:v>2590</c:v>
                </c:pt>
                <c:pt idx="2897">
                  <c:v>2575</c:v>
                </c:pt>
                <c:pt idx="2898">
                  <c:v>2590</c:v>
                </c:pt>
                <c:pt idx="2899">
                  <c:v>2620</c:v>
                </c:pt>
                <c:pt idx="2900">
                  <c:v>2605</c:v>
                </c:pt>
                <c:pt idx="2901">
                  <c:v>2545</c:v>
                </c:pt>
                <c:pt idx="2902">
                  <c:v>2575</c:v>
                </c:pt>
                <c:pt idx="2903">
                  <c:v>2545</c:v>
                </c:pt>
                <c:pt idx="2904">
                  <c:v>2560</c:v>
                </c:pt>
                <c:pt idx="2905">
                  <c:v>2590</c:v>
                </c:pt>
                <c:pt idx="2906">
                  <c:v>2620</c:v>
                </c:pt>
                <c:pt idx="2907">
                  <c:v>2575</c:v>
                </c:pt>
                <c:pt idx="2908">
                  <c:v>2545</c:v>
                </c:pt>
                <c:pt idx="2909">
                  <c:v>2560</c:v>
                </c:pt>
                <c:pt idx="2910">
                  <c:v>2530</c:v>
                </c:pt>
                <c:pt idx="2911">
                  <c:v>2560</c:v>
                </c:pt>
                <c:pt idx="2912">
                  <c:v>2575</c:v>
                </c:pt>
                <c:pt idx="2913">
                  <c:v>2575</c:v>
                </c:pt>
                <c:pt idx="2914">
                  <c:v>2590</c:v>
                </c:pt>
                <c:pt idx="2915">
                  <c:v>2590</c:v>
                </c:pt>
                <c:pt idx="2916">
                  <c:v>2590</c:v>
                </c:pt>
                <c:pt idx="2917">
                  <c:v>2560</c:v>
                </c:pt>
                <c:pt idx="2918">
                  <c:v>2575</c:v>
                </c:pt>
                <c:pt idx="2919">
                  <c:v>2560</c:v>
                </c:pt>
                <c:pt idx="2920">
                  <c:v>2545</c:v>
                </c:pt>
                <c:pt idx="2921">
                  <c:v>2545</c:v>
                </c:pt>
                <c:pt idx="2922">
                  <c:v>2545</c:v>
                </c:pt>
                <c:pt idx="2923">
                  <c:v>2575</c:v>
                </c:pt>
                <c:pt idx="2924">
                  <c:v>2575</c:v>
                </c:pt>
                <c:pt idx="2925">
                  <c:v>2545</c:v>
                </c:pt>
                <c:pt idx="2926">
                  <c:v>2530</c:v>
                </c:pt>
                <c:pt idx="2927">
                  <c:v>2545</c:v>
                </c:pt>
                <c:pt idx="2928">
                  <c:v>2560</c:v>
                </c:pt>
                <c:pt idx="2929">
                  <c:v>2545</c:v>
                </c:pt>
                <c:pt idx="2930">
                  <c:v>2560</c:v>
                </c:pt>
                <c:pt idx="2931">
                  <c:v>2605</c:v>
                </c:pt>
                <c:pt idx="2932">
                  <c:v>2590</c:v>
                </c:pt>
                <c:pt idx="2933">
                  <c:v>2560</c:v>
                </c:pt>
                <c:pt idx="2934">
                  <c:v>2575</c:v>
                </c:pt>
                <c:pt idx="2935">
                  <c:v>2575</c:v>
                </c:pt>
                <c:pt idx="2936">
                  <c:v>2575</c:v>
                </c:pt>
                <c:pt idx="2937">
                  <c:v>2575</c:v>
                </c:pt>
                <c:pt idx="2938">
                  <c:v>2590</c:v>
                </c:pt>
                <c:pt idx="2939">
                  <c:v>2575</c:v>
                </c:pt>
                <c:pt idx="2940">
                  <c:v>2530</c:v>
                </c:pt>
                <c:pt idx="2941">
                  <c:v>2545</c:v>
                </c:pt>
                <c:pt idx="2942">
                  <c:v>2530</c:v>
                </c:pt>
                <c:pt idx="2943">
                  <c:v>2560</c:v>
                </c:pt>
                <c:pt idx="2944">
                  <c:v>2545</c:v>
                </c:pt>
                <c:pt idx="2945">
                  <c:v>2590</c:v>
                </c:pt>
                <c:pt idx="2946">
                  <c:v>2575</c:v>
                </c:pt>
                <c:pt idx="2947">
                  <c:v>2620</c:v>
                </c:pt>
                <c:pt idx="2948">
                  <c:v>2545</c:v>
                </c:pt>
                <c:pt idx="2949">
                  <c:v>2545</c:v>
                </c:pt>
                <c:pt idx="2950">
                  <c:v>2605</c:v>
                </c:pt>
                <c:pt idx="2951">
                  <c:v>2515</c:v>
                </c:pt>
                <c:pt idx="2952">
                  <c:v>2560</c:v>
                </c:pt>
                <c:pt idx="2953">
                  <c:v>2575</c:v>
                </c:pt>
                <c:pt idx="2954">
                  <c:v>2515</c:v>
                </c:pt>
                <c:pt idx="2955">
                  <c:v>2545</c:v>
                </c:pt>
                <c:pt idx="2956">
                  <c:v>2605</c:v>
                </c:pt>
                <c:pt idx="2957">
                  <c:v>2590</c:v>
                </c:pt>
                <c:pt idx="2958">
                  <c:v>2575</c:v>
                </c:pt>
                <c:pt idx="2959">
                  <c:v>2515</c:v>
                </c:pt>
                <c:pt idx="2960">
                  <c:v>2575</c:v>
                </c:pt>
                <c:pt idx="2961">
                  <c:v>2560</c:v>
                </c:pt>
                <c:pt idx="2962">
                  <c:v>2560</c:v>
                </c:pt>
                <c:pt idx="2963">
                  <c:v>2560</c:v>
                </c:pt>
                <c:pt idx="2964">
                  <c:v>2590</c:v>
                </c:pt>
                <c:pt idx="2965">
                  <c:v>2575</c:v>
                </c:pt>
                <c:pt idx="2966">
                  <c:v>2590</c:v>
                </c:pt>
                <c:pt idx="2967">
                  <c:v>2605</c:v>
                </c:pt>
                <c:pt idx="2968">
                  <c:v>2575</c:v>
                </c:pt>
                <c:pt idx="2969">
                  <c:v>2575</c:v>
                </c:pt>
                <c:pt idx="2970">
                  <c:v>2575</c:v>
                </c:pt>
                <c:pt idx="2971">
                  <c:v>2560</c:v>
                </c:pt>
                <c:pt idx="2972">
                  <c:v>2545</c:v>
                </c:pt>
                <c:pt idx="2973">
                  <c:v>2560</c:v>
                </c:pt>
                <c:pt idx="2974">
                  <c:v>2575</c:v>
                </c:pt>
                <c:pt idx="2975">
                  <c:v>2560</c:v>
                </c:pt>
                <c:pt idx="2976">
                  <c:v>2575</c:v>
                </c:pt>
                <c:pt idx="2977">
                  <c:v>2560</c:v>
                </c:pt>
                <c:pt idx="2978">
                  <c:v>2530</c:v>
                </c:pt>
                <c:pt idx="2979">
                  <c:v>2515</c:v>
                </c:pt>
                <c:pt idx="2980">
                  <c:v>2560</c:v>
                </c:pt>
                <c:pt idx="2981">
                  <c:v>2575</c:v>
                </c:pt>
                <c:pt idx="2982">
                  <c:v>2545</c:v>
                </c:pt>
                <c:pt idx="2983">
                  <c:v>2560</c:v>
                </c:pt>
                <c:pt idx="2984">
                  <c:v>2575</c:v>
                </c:pt>
                <c:pt idx="2985">
                  <c:v>2620</c:v>
                </c:pt>
                <c:pt idx="2986">
                  <c:v>2605</c:v>
                </c:pt>
                <c:pt idx="2987">
                  <c:v>2560</c:v>
                </c:pt>
                <c:pt idx="2988">
                  <c:v>2545</c:v>
                </c:pt>
                <c:pt idx="2989">
                  <c:v>2545</c:v>
                </c:pt>
                <c:pt idx="2990">
                  <c:v>2545</c:v>
                </c:pt>
                <c:pt idx="2991">
                  <c:v>2605</c:v>
                </c:pt>
                <c:pt idx="2992">
                  <c:v>2590</c:v>
                </c:pt>
                <c:pt idx="2993">
                  <c:v>2575</c:v>
                </c:pt>
                <c:pt idx="2994">
                  <c:v>2560</c:v>
                </c:pt>
                <c:pt idx="2995">
                  <c:v>2545</c:v>
                </c:pt>
                <c:pt idx="2996">
                  <c:v>2545</c:v>
                </c:pt>
                <c:pt idx="2997">
                  <c:v>2545</c:v>
                </c:pt>
                <c:pt idx="2998">
                  <c:v>2560</c:v>
                </c:pt>
                <c:pt idx="2999">
                  <c:v>2560</c:v>
                </c:pt>
                <c:pt idx="3000">
                  <c:v>2590</c:v>
                </c:pt>
                <c:pt idx="3001">
                  <c:v>2620</c:v>
                </c:pt>
                <c:pt idx="3002">
                  <c:v>2575</c:v>
                </c:pt>
                <c:pt idx="3003">
                  <c:v>2530</c:v>
                </c:pt>
                <c:pt idx="3004">
                  <c:v>2530</c:v>
                </c:pt>
                <c:pt idx="3005">
                  <c:v>2545</c:v>
                </c:pt>
                <c:pt idx="3006">
                  <c:v>2575</c:v>
                </c:pt>
                <c:pt idx="3007">
                  <c:v>2620</c:v>
                </c:pt>
                <c:pt idx="3008">
                  <c:v>2575</c:v>
                </c:pt>
                <c:pt idx="3009">
                  <c:v>2620</c:v>
                </c:pt>
                <c:pt idx="3010">
                  <c:v>2560</c:v>
                </c:pt>
                <c:pt idx="3011">
                  <c:v>2575</c:v>
                </c:pt>
                <c:pt idx="3012">
                  <c:v>2560</c:v>
                </c:pt>
                <c:pt idx="3013">
                  <c:v>2605</c:v>
                </c:pt>
                <c:pt idx="3014">
                  <c:v>2605</c:v>
                </c:pt>
                <c:pt idx="3015">
                  <c:v>2575</c:v>
                </c:pt>
                <c:pt idx="3016">
                  <c:v>2560</c:v>
                </c:pt>
                <c:pt idx="3017">
                  <c:v>2515</c:v>
                </c:pt>
                <c:pt idx="3018">
                  <c:v>2560</c:v>
                </c:pt>
                <c:pt idx="3019">
                  <c:v>2605</c:v>
                </c:pt>
                <c:pt idx="3020">
                  <c:v>2575</c:v>
                </c:pt>
                <c:pt idx="3021">
                  <c:v>2560</c:v>
                </c:pt>
                <c:pt idx="3022">
                  <c:v>2575</c:v>
                </c:pt>
                <c:pt idx="3023">
                  <c:v>2605</c:v>
                </c:pt>
                <c:pt idx="3024">
                  <c:v>2635</c:v>
                </c:pt>
                <c:pt idx="3025">
                  <c:v>2575</c:v>
                </c:pt>
                <c:pt idx="3026">
                  <c:v>2545</c:v>
                </c:pt>
                <c:pt idx="3027">
                  <c:v>2545</c:v>
                </c:pt>
                <c:pt idx="3028">
                  <c:v>2590</c:v>
                </c:pt>
                <c:pt idx="3029">
                  <c:v>2575</c:v>
                </c:pt>
                <c:pt idx="3030">
                  <c:v>2560</c:v>
                </c:pt>
                <c:pt idx="3031">
                  <c:v>2590</c:v>
                </c:pt>
                <c:pt idx="3032">
                  <c:v>2605</c:v>
                </c:pt>
                <c:pt idx="3033">
                  <c:v>2590</c:v>
                </c:pt>
                <c:pt idx="3034">
                  <c:v>2605</c:v>
                </c:pt>
                <c:pt idx="3035">
                  <c:v>2590</c:v>
                </c:pt>
                <c:pt idx="3036">
                  <c:v>2560</c:v>
                </c:pt>
                <c:pt idx="3037">
                  <c:v>2560</c:v>
                </c:pt>
                <c:pt idx="3038">
                  <c:v>2560</c:v>
                </c:pt>
                <c:pt idx="3039">
                  <c:v>2605</c:v>
                </c:pt>
                <c:pt idx="3040">
                  <c:v>2620</c:v>
                </c:pt>
                <c:pt idx="3041">
                  <c:v>2590</c:v>
                </c:pt>
                <c:pt idx="3042">
                  <c:v>2575</c:v>
                </c:pt>
                <c:pt idx="3043">
                  <c:v>2590</c:v>
                </c:pt>
                <c:pt idx="3044">
                  <c:v>2575</c:v>
                </c:pt>
                <c:pt idx="3045">
                  <c:v>2530</c:v>
                </c:pt>
                <c:pt idx="3046">
                  <c:v>2545</c:v>
                </c:pt>
                <c:pt idx="3047">
                  <c:v>2605</c:v>
                </c:pt>
                <c:pt idx="3048">
                  <c:v>2560</c:v>
                </c:pt>
                <c:pt idx="3049">
                  <c:v>2545</c:v>
                </c:pt>
                <c:pt idx="3050">
                  <c:v>2590</c:v>
                </c:pt>
                <c:pt idx="3051">
                  <c:v>2605</c:v>
                </c:pt>
                <c:pt idx="3052">
                  <c:v>2590</c:v>
                </c:pt>
                <c:pt idx="3053">
                  <c:v>2605</c:v>
                </c:pt>
                <c:pt idx="3054">
                  <c:v>2590</c:v>
                </c:pt>
                <c:pt idx="3055">
                  <c:v>2605</c:v>
                </c:pt>
                <c:pt idx="3056">
                  <c:v>2545</c:v>
                </c:pt>
                <c:pt idx="3057">
                  <c:v>2560</c:v>
                </c:pt>
                <c:pt idx="3058">
                  <c:v>2605</c:v>
                </c:pt>
                <c:pt idx="3059">
                  <c:v>2575</c:v>
                </c:pt>
                <c:pt idx="3060">
                  <c:v>2575</c:v>
                </c:pt>
                <c:pt idx="3061">
                  <c:v>2590</c:v>
                </c:pt>
                <c:pt idx="3062">
                  <c:v>2620</c:v>
                </c:pt>
                <c:pt idx="3063">
                  <c:v>2665</c:v>
                </c:pt>
                <c:pt idx="3064">
                  <c:v>2680</c:v>
                </c:pt>
                <c:pt idx="3065">
                  <c:v>2665</c:v>
                </c:pt>
                <c:pt idx="3066">
                  <c:v>2665</c:v>
                </c:pt>
                <c:pt idx="3067">
                  <c:v>2710</c:v>
                </c:pt>
                <c:pt idx="3068">
                  <c:v>2725</c:v>
                </c:pt>
                <c:pt idx="3069">
                  <c:v>2815</c:v>
                </c:pt>
                <c:pt idx="3070">
                  <c:v>3145</c:v>
                </c:pt>
                <c:pt idx="3071">
                  <c:v>2980</c:v>
                </c:pt>
                <c:pt idx="3072">
                  <c:v>3100</c:v>
                </c:pt>
                <c:pt idx="3073">
                  <c:v>3175</c:v>
                </c:pt>
                <c:pt idx="3074">
                  <c:v>3010</c:v>
                </c:pt>
                <c:pt idx="3075">
                  <c:v>2860</c:v>
                </c:pt>
                <c:pt idx="3076">
                  <c:v>3010</c:v>
                </c:pt>
                <c:pt idx="3077">
                  <c:v>3220</c:v>
                </c:pt>
                <c:pt idx="3078">
                  <c:v>3175</c:v>
                </c:pt>
                <c:pt idx="3079">
                  <c:v>3100</c:v>
                </c:pt>
                <c:pt idx="3080">
                  <c:v>3190</c:v>
                </c:pt>
                <c:pt idx="3081">
                  <c:v>3220</c:v>
                </c:pt>
                <c:pt idx="3082">
                  <c:v>3145</c:v>
                </c:pt>
                <c:pt idx="3083">
                  <c:v>3010</c:v>
                </c:pt>
                <c:pt idx="3084">
                  <c:v>3055</c:v>
                </c:pt>
                <c:pt idx="3085">
                  <c:v>2920</c:v>
                </c:pt>
                <c:pt idx="3086">
                  <c:v>3025</c:v>
                </c:pt>
                <c:pt idx="3087">
                  <c:v>3055</c:v>
                </c:pt>
                <c:pt idx="3088">
                  <c:v>3085</c:v>
                </c:pt>
                <c:pt idx="3089">
                  <c:v>3145</c:v>
                </c:pt>
                <c:pt idx="3090">
                  <c:v>3100</c:v>
                </c:pt>
                <c:pt idx="3091">
                  <c:v>3085</c:v>
                </c:pt>
                <c:pt idx="3092">
                  <c:v>3010</c:v>
                </c:pt>
                <c:pt idx="3093">
                  <c:v>3025</c:v>
                </c:pt>
                <c:pt idx="3094">
                  <c:v>2860</c:v>
                </c:pt>
                <c:pt idx="3095">
                  <c:v>2845</c:v>
                </c:pt>
                <c:pt idx="3096">
                  <c:v>2800</c:v>
                </c:pt>
                <c:pt idx="3097">
                  <c:v>2770</c:v>
                </c:pt>
                <c:pt idx="3098">
                  <c:v>2860</c:v>
                </c:pt>
                <c:pt idx="3099">
                  <c:v>2815</c:v>
                </c:pt>
                <c:pt idx="3100">
                  <c:v>2740</c:v>
                </c:pt>
                <c:pt idx="3101">
                  <c:v>2770</c:v>
                </c:pt>
                <c:pt idx="3102">
                  <c:v>2740</c:v>
                </c:pt>
                <c:pt idx="3103">
                  <c:v>2755</c:v>
                </c:pt>
                <c:pt idx="3104">
                  <c:v>2725</c:v>
                </c:pt>
                <c:pt idx="3105">
                  <c:v>2680</c:v>
                </c:pt>
                <c:pt idx="3106">
                  <c:v>2650</c:v>
                </c:pt>
                <c:pt idx="3107">
                  <c:v>2665</c:v>
                </c:pt>
                <c:pt idx="3108">
                  <c:v>2650</c:v>
                </c:pt>
                <c:pt idx="3109">
                  <c:v>2650</c:v>
                </c:pt>
                <c:pt idx="3110">
                  <c:v>2590</c:v>
                </c:pt>
                <c:pt idx="3111">
                  <c:v>2620</c:v>
                </c:pt>
                <c:pt idx="3112">
                  <c:v>2590</c:v>
                </c:pt>
                <c:pt idx="3113">
                  <c:v>2560</c:v>
                </c:pt>
                <c:pt idx="3114">
                  <c:v>2530</c:v>
                </c:pt>
                <c:pt idx="3115">
                  <c:v>2620</c:v>
                </c:pt>
                <c:pt idx="3116">
                  <c:v>2590</c:v>
                </c:pt>
                <c:pt idx="3117">
                  <c:v>2560</c:v>
                </c:pt>
                <c:pt idx="3118">
                  <c:v>2575</c:v>
                </c:pt>
                <c:pt idx="3119">
                  <c:v>2545</c:v>
                </c:pt>
                <c:pt idx="3120">
                  <c:v>2530</c:v>
                </c:pt>
                <c:pt idx="3121">
                  <c:v>2560</c:v>
                </c:pt>
                <c:pt idx="3122">
                  <c:v>2545</c:v>
                </c:pt>
                <c:pt idx="3123">
                  <c:v>2620</c:v>
                </c:pt>
                <c:pt idx="3124">
                  <c:v>2545</c:v>
                </c:pt>
                <c:pt idx="3125">
                  <c:v>2605</c:v>
                </c:pt>
                <c:pt idx="3126">
                  <c:v>2545</c:v>
                </c:pt>
                <c:pt idx="3127">
                  <c:v>2575</c:v>
                </c:pt>
                <c:pt idx="3128">
                  <c:v>2575</c:v>
                </c:pt>
                <c:pt idx="3129">
                  <c:v>2605</c:v>
                </c:pt>
                <c:pt idx="3130">
                  <c:v>2575</c:v>
                </c:pt>
                <c:pt idx="3131">
                  <c:v>2590</c:v>
                </c:pt>
                <c:pt idx="3132">
                  <c:v>2605</c:v>
                </c:pt>
                <c:pt idx="3133">
                  <c:v>2575</c:v>
                </c:pt>
                <c:pt idx="3134">
                  <c:v>2590</c:v>
                </c:pt>
                <c:pt idx="3135">
                  <c:v>2530</c:v>
                </c:pt>
                <c:pt idx="3136">
                  <c:v>2545</c:v>
                </c:pt>
                <c:pt idx="3137">
                  <c:v>2545</c:v>
                </c:pt>
                <c:pt idx="3138">
                  <c:v>2575</c:v>
                </c:pt>
                <c:pt idx="3139">
                  <c:v>2605</c:v>
                </c:pt>
                <c:pt idx="3140">
                  <c:v>2680</c:v>
                </c:pt>
                <c:pt idx="3141">
                  <c:v>2560</c:v>
                </c:pt>
                <c:pt idx="3142">
                  <c:v>2575</c:v>
                </c:pt>
                <c:pt idx="3143">
                  <c:v>2575</c:v>
                </c:pt>
                <c:pt idx="3144">
                  <c:v>2575</c:v>
                </c:pt>
                <c:pt idx="3145">
                  <c:v>2575</c:v>
                </c:pt>
                <c:pt idx="3146">
                  <c:v>2575</c:v>
                </c:pt>
                <c:pt idx="3147">
                  <c:v>2545</c:v>
                </c:pt>
                <c:pt idx="3148">
                  <c:v>2560</c:v>
                </c:pt>
                <c:pt idx="3149">
                  <c:v>2620</c:v>
                </c:pt>
                <c:pt idx="3150">
                  <c:v>2635</c:v>
                </c:pt>
                <c:pt idx="3151">
                  <c:v>2590</c:v>
                </c:pt>
                <c:pt idx="3152">
                  <c:v>2575</c:v>
                </c:pt>
                <c:pt idx="3153">
                  <c:v>2560</c:v>
                </c:pt>
                <c:pt idx="3154">
                  <c:v>2560</c:v>
                </c:pt>
                <c:pt idx="3155">
                  <c:v>2560</c:v>
                </c:pt>
                <c:pt idx="3156">
                  <c:v>2575</c:v>
                </c:pt>
                <c:pt idx="3157">
                  <c:v>2620</c:v>
                </c:pt>
                <c:pt idx="3158">
                  <c:v>2680</c:v>
                </c:pt>
                <c:pt idx="3159">
                  <c:v>2635</c:v>
                </c:pt>
                <c:pt idx="3160">
                  <c:v>2560</c:v>
                </c:pt>
                <c:pt idx="3161">
                  <c:v>2560</c:v>
                </c:pt>
                <c:pt idx="3162">
                  <c:v>2575</c:v>
                </c:pt>
                <c:pt idx="3163">
                  <c:v>2605</c:v>
                </c:pt>
                <c:pt idx="3164">
                  <c:v>2635</c:v>
                </c:pt>
                <c:pt idx="3165">
                  <c:v>2590</c:v>
                </c:pt>
                <c:pt idx="3166">
                  <c:v>2560</c:v>
                </c:pt>
                <c:pt idx="3167">
                  <c:v>2575</c:v>
                </c:pt>
                <c:pt idx="3168">
                  <c:v>2605</c:v>
                </c:pt>
                <c:pt idx="3169">
                  <c:v>2635</c:v>
                </c:pt>
                <c:pt idx="3170">
                  <c:v>2620</c:v>
                </c:pt>
                <c:pt idx="3171">
                  <c:v>2560</c:v>
                </c:pt>
                <c:pt idx="3172">
                  <c:v>2575</c:v>
                </c:pt>
                <c:pt idx="3173">
                  <c:v>2590</c:v>
                </c:pt>
                <c:pt idx="3174">
                  <c:v>2605</c:v>
                </c:pt>
                <c:pt idx="3175">
                  <c:v>2560</c:v>
                </c:pt>
                <c:pt idx="3176">
                  <c:v>2605</c:v>
                </c:pt>
                <c:pt idx="3177">
                  <c:v>2560</c:v>
                </c:pt>
                <c:pt idx="3178">
                  <c:v>2605</c:v>
                </c:pt>
                <c:pt idx="3179">
                  <c:v>2650</c:v>
                </c:pt>
                <c:pt idx="3180">
                  <c:v>2650</c:v>
                </c:pt>
                <c:pt idx="3181">
                  <c:v>2620</c:v>
                </c:pt>
                <c:pt idx="3182">
                  <c:v>2620</c:v>
                </c:pt>
                <c:pt idx="3183">
                  <c:v>2560</c:v>
                </c:pt>
                <c:pt idx="3184">
                  <c:v>2545</c:v>
                </c:pt>
                <c:pt idx="3185">
                  <c:v>2530</c:v>
                </c:pt>
                <c:pt idx="3186">
                  <c:v>2605</c:v>
                </c:pt>
                <c:pt idx="3187">
                  <c:v>2530</c:v>
                </c:pt>
                <c:pt idx="3188">
                  <c:v>2635</c:v>
                </c:pt>
                <c:pt idx="3189">
                  <c:v>2575</c:v>
                </c:pt>
                <c:pt idx="3190">
                  <c:v>2590</c:v>
                </c:pt>
                <c:pt idx="3191">
                  <c:v>2545</c:v>
                </c:pt>
                <c:pt idx="3192">
                  <c:v>2590</c:v>
                </c:pt>
                <c:pt idx="3193">
                  <c:v>2560</c:v>
                </c:pt>
                <c:pt idx="3194">
                  <c:v>2545</c:v>
                </c:pt>
                <c:pt idx="3195">
                  <c:v>2545</c:v>
                </c:pt>
                <c:pt idx="3196">
                  <c:v>2620</c:v>
                </c:pt>
                <c:pt idx="3197">
                  <c:v>2560</c:v>
                </c:pt>
                <c:pt idx="3198">
                  <c:v>2560</c:v>
                </c:pt>
                <c:pt idx="3199">
                  <c:v>2620</c:v>
                </c:pt>
                <c:pt idx="3200">
                  <c:v>2620</c:v>
                </c:pt>
                <c:pt idx="3201">
                  <c:v>2590</c:v>
                </c:pt>
                <c:pt idx="3202">
                  <c:v>2560</c:v>
                </c:pt>
                <c:pt idx="3203">
                  <c:v>2575</c:v>
                </c:pt>
                <c:pt idx="3204">
                  <c:v>2635</c:v>
                </c:pt>
                <c:pt idx="3205">
                  <c:v>2695</c:v>
                </c:pt>
                <c:pt idx="3206">
                  <c:v>2665</c:v>
                </c:pt>
                <c:pt idx="3207">
                  <c:v>2680</c:v>
                </c:pt>
                <c:pt idx="3208">
                  <c:v>2620</c:v>
                </c:pt>
                <c:pt idx="3209">
                  <c:v>2665</c:v>
                </c:pt>
                <c:pt idx="3210">
                  <c:v>2710</c:v>
                </c:pt>
                <c:pt idx="3211">
                  <c:v>2650</c:v>
                </c:pt>
                <c:pt idx="3212">
                  <c:v>2680</c:v>
                </c:pt>
                <c:pt idx="3213">
                  <c:v>2650</c:v>
                </c:pt>
                <c:pt idx="3214">
                  <c:v>2695</c:v>
                </c:pt>
                <c:pt idx="3215">
                  <c:v>2785</c:v>
                </c:pt>
                <c:pt idx="3216">
                  <c:v>2725</c:v>
                </c:pt>
                <c:pt idx="3217">
                  <c:v>2650</c:v>
                </c:pt>
                <c:pt idx="3218">
                  <c:v>2680</c:v>
                </c:pt>
                <c:pt idx="3219">
                  <c:v>2680</c:v>
                </c:pt>
                <c:pt idx="3220">
                  <c:v>2680</c:v>
                </c:pt>
                <c:pt idx="3221">
                  <c:v>2680</c:v>
                </c:pt>
                <c:pt idx="3222">
                  <c:v>2635</c:v>
                </c:pt>
                <c:pt idx="3223">
                  <c:v>2635</c:v>
                </c:pt>
                <c:pt idx="3224">
                  <c:v>2665</c:v>
                </c:pt>
                <c:pt idx="3225">
                  <c:v>2620</c:v>
                </c:pt>
                <c:pt idx="3226">
                  <c:v>2620</c:v>
                </c:pt>
                <c:pt idx="3227">
                  <c:v>2605</c:v>
                </c:pt>
                <c:pt idx="3228">
                  <c:v>2575</c:v>
                </c:pt>
                <c:pt idx="3229">
                  <c:v>2575</c:v>
                </c:pt>
                <c:pt idx="3230">
                  <c:v>2620</c:v>
                </c:pt>
                <c:pt idx="3231">
                  <c:v>2590</c:v>
                </c:pt>
                <c:pt idx="3232">
                  <c:v>2545</c:v>
                </c:pt>
                <c:pt idx="3233">
                  <c:v>2620</c:v>
                </c:pt>
                <c:pt idx="3234">
                  <c:v>2620</c:v>
                </c:pt>
                <c:pt idx="3235">
                  <c:v>2560</c:v>
                </c:pt>
                <c:pt idx="3236">
                  <c:v>2560</c:v>
                </c:pt>
                <c:pt idx="3237">
                  <c:v>2560</c:v>
                </c:pt>
                <c:pt idx="3238">
                  <c:v>2545</c:v>
                </c:pt>
                <c:pt idx="3239">
                  <c:v>2605</c:v>
                </c:pt>
                <c:pt idx="3240">
                  <c:v>2590</c:v>
                </c:pt>
                <c:pt idx="3241">
                  <c:v>2545</c:v>
                </c:pt>
                <c:pt idx="3242">
                  <c:v>2650</c:v>
                </c:pt>
                <c:pt idx="3243">
                  <c:v>2605</c:v>
                </c:pt>
                <c:pt idx="3244">
                  <c:v>2590</c:v>
                </c:pt>
                <c:pt idx="3245">
                  <c:v>2575</c:v>
                </c:pt>
                <c:pt idx="3246">
                  <c:v>2575</c:v>
                </c:pt>
                <c:pt idx="3247">
                  <c:v>2590</c:v>
                </c:pt>
                <c:pt idx="3248">
                  <c:v>2560</c:v>
                </c:pt>
                <c:pt idx="3249">
                  <c:v>2560</c:v>
                </c:pt>
                <c:pt idx="3250">
                  <c:v>2590</c:v>
                </c:pt>
                <c:pt idx="3251">
                  <c:v>2590</c:v>
                </c:pt>
                <c:pt idx="3252">
                  <c:v>2590</c:v>
                </c:pt>
                <c:pt idx="3253">
                  <c:v>2515</c:v>
                </c:pt>
                <c:pt idx="3254">
                  <c:v>2590</c:v>
                </c:pt>
                <c:pt idx="3255">
                  <c:v>2575</c:v>
                </c:pt>
                <c:pt idx="3256">
                  <c:v>2590</c:v>
                </c:pt>
                <c:pt idx="3257">
                  <c:v>2575</c:v>
                </c:pt>
                <c:pt idx="3258">
                  <c:v>2560</c:v>
                </c:pt>
                <c:pt idx="3259">
                  <c:v>2530</c:v>
                </c:pt>
                <c:pt idx="3260">
                  <c:v>2545</c:v>
                </c:pt>
                <c:pt idx="3261">
                  <c:v>2575</c:v>
                </c:pt>
                <c:pt idx="3262">
                  <c:v>2620</c:v>
                </c:pt>
                <c:pt idx="3263">
                  <c:v>2560</c:v>
                </c:pt>
                <c:pt idx="3264">
                  <c:v>2530</c:v>
                </c:pt>
                <c:pt idx="3265">
                  <c:v>2545</c:v>
                </c:pt>
                <c:pt idx="3266">
                  <c:v>2560</c:v>
                </c:pt>
                <c:pt idx="3267">
                  <c:v>2560</c:v>
                </c:pt>
                <c:pt idx="3268">
                  <c:v>2605</c:v>
                </c:pt>
                <c:pt idx="3269">
                  <c:v>2575</c:v>
                </c:pt>
                <c:pt idx="3270">
                  <c:v>2545</c:v>
                </c:pt>
                <c:pt idx="3271">
                  <c:v>2545</c:v>
                </c:pt>
                <c:pt idx="3272">
                  <c:v>2545</c:v>
                </c:pt>
                <c:pt idx="3273">
                  <c:v>2545</c:v>
                </c:pt>
                <c:pt idx="3274">
                  <c:v>2545</c:v>
                </c:pt>
                <c:pt idx="3275">
                  <c:v>2560</c:v>
                </c:pt>
                <c:pt idx="3276">
                  <c:v>2590</c:v>
                </c:pt>
                <c:pt idx="3277">
                  <c:v>2545</c:v>
                </c:pt>
                <c:pt idx="3278">
                  <c:v>2560</c:v>
                </c:pt>
                <c:pt idx="3279">
                  <c:v>2560</c:v>
                </c:pt>
                <c:pt idx="3280">
                  <c:v>2590</c:v>
                </c:pt>
                <c:pt idx="3281">
                  <c:v>2620</c:v>
                </c:pt>
                <c:pt idx="3282">
                  <c:v>2575</c:v>
                </c:pt>
                <c:pt idx="3283">
                  <c:v>2545</c:v>
                </c:pt>
                <c:pt idx="3284">
                  <c:v>2530</c:v>
                </c:pt>
                <c:pt idx="3285">
                  <c:v>2590</c:v>
                </c:pt>
                <c:pt idx="3286">
                  <c:v>2560</c:v>
                </c:pt>
                <c:pt idx="3287">
                  <c:v>2545</c:v>
                </c:pt>
                <c:pt idx="3288">
                  <c:v>2530</c:v>
                </c:pt>
                <c:pt idx="3289">
                  <c:v>2530</c:v>
                </c:pt>
                <c:pt idx="3290">
                  <c:v>2605</c:v>
                </c:pt>
                <c:pt idx="3291">
                  <c:v>2575</c:v>
                </c:pt>
                <c:pt idx="3292">
                  <c:v>2620</c:v>
                </c:pt>
                <c:pt idx="3293">
                  <c:v>2575</c:v>
                </c:pt>
                <c:pt idx="3294">
                  <c:v>2545</c:v>
                </c:pt>
                <c:pt idx="3295">
                  <c:v>2545</c:v>
                </c:pt>
                <c:pt idx="3296">
                  <c:v>2575</c:v>
                </c:pt>
                <c:pt idx="3297">
                  <c:v>2530</c:v>
                </c:pt>
                <c:pt idx="3298">
                  <c:v>2545</c:v>
                </c:pt>
                <c:pt idx="3299">
                  <c:v>2590</c:v>
                </c:pt>
                <c:pt idx="3300">
                  <c:v>2590</c:v>
                </c:pt>
                <c:pt idx="3301">
                  <c:v>2545</c:v>
                </c:pt>
                <c:pt idx="3302">
                  <c:v>2605</c:v>
                </c:pt>
                <c:pt idx="3303">
                  <c:v>2530</c:v>
                </c:pt>
                <c:pt idx="3304">
                  <c:v>2590</c:v>
                </c:pt>
                <c:pt idx="3305">
                  <c:v>2530</c:v>
                </c:pt>
                <c:pt idx="3306">
                  <c:v>2575</c:v>
                </c:pt>
                <c:pt idx="3307">
                  <c:v>2590</c:v>
                </c:pt>
                <c:pt idx="3308">
                  <c:v>2545</c:v>
                </c:pt>
                <c:pt idx="3309">
                  <c:v>2575</c:v>
                </c:pt>
                <c:pt idx="3310">
                  <c:v>2575</c:v>
                </c:pt>
                <c:pt idx="3311">
                  <c:v>2545</c:v>
                </c:pt>
                <c:pt idx="3312">
                  <c:v>2530</c:v>
                </c:pt>
                <c:pt idx="3313">
                  <c:v>2530</c:v>
                </c:pt>
                <c:pt idx="3314">
                  <c:v>2545</c:v>
                </c:pt>
                <c:pt idx="3315">
                  <c:v>2545</c:v>
                </c:pt>
                <c:pt idx="3316">
                  <c:v>2515</c:v>
                </c:pt>
                <c:pt idx="3317">
                  <c:v>2545</c:v>
                </c:pt>
                <c:pt idx="3318">
                  <c:v>2575</c:v>
                </c:pt>
                <c:pt idx="3319">
                  <c:v>2530</c:v>
                </c:pt>
                <c:pt idx="3320">
                  <c:v>2560</c:v>
                </c:pt>
                <c:pt idx="3321">
                  <c:v>2560</c:v>
                </c:pt>
                <c:pt idx="3322">
                  <c:v>2545</c:v>
                </c:pt>
                <c:pt idx="3323">
                  <c:v>2560</c:v>
                </c:pt>
                <c:pt idx="3324">
                  <c:v>2620</c:v>
                </c:pt>
                <c:pt idx="3325">
                  <c:v>2590</c:v>
                </c:pt>
                <c:pt idx="3326">
                  <c:v>2545</c:v>
                </c:pt>
                <c:pt idx="3327">
                  <c:v>2575</c:v>
                </c:pt>
                <c:pt idx="3328">
                  <c:v>2605</c:v>
                </c:pt>
                <c:pt idx="3329">
                  <c:v>2575</c:v>
                </c:pt>
                <c:pt idx="3330">
                  <c:v>2530</c:v>
                </c:pt>
                <c:pt idx="3331">
                  <c:v>2530</c:v>
                </c:pt>
                <c:pt idx="3332">
                  <c:v>2560</c:v>
                </c:pt>
                <c:pt idx="3333">
                  <c:v>2560</c:v>
                </c:pt>
                <c:pt idx="3334">
                  <c:v>2590</c:v>
                </c:pt>
                <c:pt idx="3335">
                  <c:v>2590</c:v>
                </c:pt>
                <c:pt idx="3336">
                  <c:v>2530</c:v>
                </c:pt>
                <c:pt idx="3337">
                  <c:v>2560</c:v>
                </c:pt>
                <c:pt idx="3338">
                  <c:v>2560</c:v>
                </c:pt>
                <c:pt idx="3339">
                  <c:v>2590</c:v>
                </c:pt>
                <c:pt idx="3340">
                  <c:v>2545</c:v>
                </c:pt>
                <c:pt idx="3341">
                  <c:v>2590</c:v>
                </c:pt>
                <c:pt idx="3342">
                  <c:v>2590</c:v>
                </c:pt>
                <c:pt idx="3343">
                  <c:v>2560</c:v>
                </c:pt>
                <c:pt idx="3344">
                  <c:v>2590</c:v>
                </c:pt>
                <c:pt idx="3345">
                  <c:v>2575</c:v>
                </c:pt>
                <c:pt idx="3346">
                  <c:v>2545</c:v>
                </c:pt>
                <c:pt idx="3347">
                  <c:v>2605</c:v>
                </c:pt>
                <c:pt idx="3348">
                  <c:v>2545</c:v>
                </c:pt>
                <c:pt idx="3349">
                  <c:v>2605</c:v>
                </c:pt>
                <c:pt idx="3350">
                  <c:v>2560</c:v>
                </c:pt>
                <c:pt idx="3351">
                  <c:v>2560</c:v>
                </c:pt>
                <c:pt idx="3352">
                  <c:v>2530</c:v>
                </c:pt>
                <c:pt idx="3353">
                  <c:v>2575</c:v>
                </c:pt>
                <c:pt idx="3354">
                  <c:v>2530</c:v>
                </c:pt>
                <c:pt idx="3355">
                  <c:v>2545</c:v>
                </c:pt>
                <c:pt idx="3356">
                  <c:v>2605</c:v>
                </c:pt>
                <c:pt idx="3357">
                  <c:v>2590</c:v>
                </c:pt>
                <c:pt idx="3358">
                  <c:v>2575</c:v>
                </c:pt>
                <c:pt idx="3359">
                  <c:v>2545</c:v>
                </c:pt>
                <c:pt idx="3360">
                  <c:v>2515</c:v>
                </c:pt>
                <c:pt idx="3361">
                  <c:v>2590</c:v>
                </c:pt>
                <c:pt idx="3362">
                  <c:v>2530</c:v>
                </c:pt>
                <c:pt idx="3363">
                  <c:v>2575</c:v>
                </c:pt>
                <c:pt idx="3364">
                  <c:v>2560</c:v>
                </c:pt>
                <c:pt idx="3365">
                  <c:v>2545</c:v>
                </c:pt>
                <c:pt idx="3366">
                  <c:v>2605</c:v>
                </c:pt>
                <c:pt idx="3367">
                  <c:v>2545</c:v>
                </c:pt>
                <c:pt idx="3368">
                  <c:v>2560</c:v>
                </c:pt>
                <c:pt idx="3369">
                  <c:v>2545</c:v>
                </c:pt>
                <c:pt idx="3370">
                  <c:v>2575</c:v>
                </c:pt>
                <c:pt idx="3371">
                  <c:v>2530</c:v>
                </c:pt>
                <c:pt idx="3372">
                  <c:v>2560</c:v>
                </c:pt>
                <c:pt idx="3373">
                  <c:v>2560</c:v>
                </c:pt>
                <c:pt idx="3374">
                  <c:v>2590</c:v>
                </c:pt>
                <c:pt idx="3375">
                  <c:v>2620</c:v>
                </c:pt>
                <c:pt idx="3376">
                  <c:v>2620</c:v>
                </c:pt>
                <c:pt idx="3377">
                  <c:v>2560</c:v>
                </c:pt>
                <c:pt idx="3378">
                  <c:v>2560</c:v>
                </c:pt>
                <c:pt idx="3379">
                  <c:v>2575</c:v>
                </c:pt>
                <c:pt idx="3380">
                  <c:v>2560</c:v>
                </c:pt>
                <c:pt idx="3381">
                  <c:v>2545</c:v>
                </c:pt>
                <c:pt idx="3382">
                  <c:v>2545</c:v>
                </c:pt>
                <c:pt idx="3383">
                  <c:v>2575</c:v>
                </c:pt>
                <c:pt idx="3384">
                  <c:v>2545</c:v>
                </c:pt>
                <c:pt idx="3385">
                  <c:v>2530</c:v>
                </c:pt>
                <c:pt idx="3386">
                  <c:v>2560</c:v>
                </c:pt>
                <c:pt idx="3387">
                  <c:v>2545</c:v>
                </c:pt>
                <c:pt idx="3388">
                  <c:v>2560</c:v>
                </c:pt>
                <c:pt idx="3389">
                  <c:v>2560</c:v>
                </c:pt>
                <c:pt idx="3390">
                  <c:v>2590</c:v>
                </c:pt>
                <c:pt idx="3391">
                  <c:v>2605</c:v>
                </c:pt>
                <c:pt idx="3392">
                  <c:v>2575</c:v>
                </c:pt>
                <c:pt idx="3393">
                  <c:v>2560</c:v>
                </c:pt>
                <c:pt idx="3394">
                  <c:v>2545</c:v>
                </c:pt>
                <c:pt idx="3395">
                  <c:v>2545</c:v>
                </c:pt>
                <c:pt idx="3396">
                  <c:v>2560</c:v>
                </c:pt>
                <c:pt idx="3397">
                  <c:v>2530</c:v>
                </c:pt>
                <c:pt idx="3398">
                  <c:v>2575</c:v>
                </c:pt>
                <c:pt idx="3399">
                  <c:v>2560</c:v>
                </c:pt>
                <c:pt idx="3400">
                  <c:v>2575</c:v>
                </c:pt>
                <c:pt idx="3401">
                  <c:v>2575</c:v>
                </c:pt>
                <c:pt idx="3402">
                  <c:v>2545</c:v>
                </c:pt>
                <c:pt idx="3403">
                  <c:v>2515</c:v>
                </c:pt>
                <c:pt idx="3404">
                  <c:v>2530</c:v>
                </c:pt>
                <c:pt idx="3405">
                  <c:v>2560</c:v>
                </c:pt>
                <c:pt idx="3406">
                  <c:v>2590</c:v>
                </c:pt>
                <c:pt idx="3407">
                  <c:v>2575</c:v>
                </c:pt>
                <c:pt idx="3408">
                  <c:v>2560</c:v>
                </c:pt>
                <c:pt idx="3409">
                  <c:v>2590</c:v>
                </c:pt>
                <c:pt idx="3410">
                  <c:v>2575</c:v>
                </c:pt>
                <c:pt idx="3411">
                  <c:v>2530</c:v>
                </c:pt>
                <c:pt idx="3412">
                  <c:v>2590</c:v>
                </c:pt>
                <c:pt idx="3413">
                  <c:v>2575</c:v>
                </c:pt>
                <c:pt idx="3414">
                  <c:v>2545</c:v>
                </c:pt>
                <c:pt idx="3415">
                  <c:v>2560</c:v>
                </c:pt>
                <c:pt idx="3416">
                  <c:v>2530</c:v>
                </c:pt>
                <c:pt idx="3417">
                  <c:v>2560</c:v>
                </c:pt>
                <c:pt idx="3418">
                  <c:v>2545</c:v>
                </c:pt>
                <c:pt idx="3419">
                  <c:v>2605</c:v>
                </c:pt>
                <c:pt idx="3420">
                  <c:v>2560</c:v>
                </c:pt>
                <c:pt idx="3421">
                  <c:v>2545</c:v>
                </c:pt>
                <c:pt idx="3422">
                  <c:v>2575</c:v>
                </c:pt>
                <c:pt idx="3423">
                  <c:v>2560</c:v>
                </c:pt>
                <c:pt idx="3424">
                  <c:v>2590</c:v>
                </c:pt>
                <c:pt idx="3425">
                  <c:v>2545</c:v>
                </c:pt>
                <c:pt idx="3426">
                  <c:v>2530</c:v>
                </c:pt>
                <c:pt idx="3427">
                  <c:v>2575</c:v>
                </c:pt>
                <c:pt idx="3428">
                  <c:v>2590</c:v>
                </c:pt>
                <c:pt idx="3429">
                  <c:v>2560</c:v>
                </c:pt>
                <c:pt idx="3430">
                  <c:v>2560</c:v>
                </c:pt>
                <c:pt idx="3431">
                  <c:v>2575</c:v>
                </c:pt>
                <c:pt idx="3432">
                  <c:v>2575</c:v>
                </c:pt>
                <c:pt idx="3433">
                  <c:v>2635</c:v>
                </c:pt>
                <c:pt idx="3434">
                  <c:v>2605</c:v>
                </c:pt>
                <c:pt idx="3435">
                  <c:v>2560</c:v>
                </c:pt>
                <c:pt idx="3436">
                  <c:v>2545</c:v>
                </c:pt>
                <c:pt idx="3437">
                  <c:v>2575</c:v>
                </c:pt>
                <c:pt idx="3438">
                  <c:v>2575</c:v>
                </c:pt>
                <c:pt idx="3439">
                  <c:v>2545</c:v>
                </c:pt>
                <c:pt idx="3440">
                  <c:v>2575</c:v>
                </c:pt>
                <c:pt idx="3441">
                  <c:v>2590</c:v>
                </c:pt>
                <c:pt idx="3442">
                  <c:v>2560</c:v>
                </c:pt>
                <c:pt idx="3443">
                  <c:v>2560</c:v>
                </c:pt>
                <c:pt idx="3444">
                  <c:v>2560</c:v>
                </c:pt>
                <c:pt idx="3445">
                  <c:v>2575</c:v>
                </c:pt>
                <c:pt idx="3446">
                  <c:v>2575</c:v>
                </c:pt>
                <c:pt idx="3447">
                  <c:v>2560</c:v>
                </c:pt>
                <c:pt idx="3448">
                  <c:v>2605</c:v>
                </c:pt>
                <c:pt idx="3449">
                  <c:v>2575</c:v>
                </c:pt>
                <c:pt idx="3450">
                  <c:v>2530</c:v>
                </c:pt>
                <c:pt idx="3451">
                  <c:v>2545</c:v>
                </c:pt>
                <c:pt idx="3452">
                  <c:v>2560</c:v>
                </c:pt>
                <c:pt idx="3453">
                  <c:v>2545</c:v>
                </c:pt>
                <c:pt idx="3454">
                  <c:v>2545</c:v>
                </c:pt>
                <c:pt idx="3455">
                  <c:v>2530</c:v>
                </c:pt>
                <c:pt idx="3456">
                  <c:v>2560</c:v>
                </c:pt>
                <c:pt idx="3457">
                  <c:v>2560</c:v>
                </c:pt>
                <c:pt idx="3458">
                  <c:v>2545</c:v>
                </c:pt>
                <c:pt idx="3459">
                  <c:v>2530</c:v>
                </c:pt>
                <c:pt idx="3460">
                  <c:v>2575</c:v>
                </c:pt>
                <c:pt idx="3461">
                  <c:v>2620</c:v>
                </c:pt>
                <c:pt idx="3462">
                  <c:v>2560</c:v>
                </c:pt>
                <c:pt idx="3463">
                  <c:v>2575</c:v>
                </c:pt>
                <c:pt idx="3464">
                  <c:v>2530</c:v>
                </c:pt>
                <c:pt idx="3465">
                  <c:v>2590</c:v>
                </c:pt>
                <c:pt idx="3466">
                  <c:v>2605</c:v>
                </c:pt>
                <c:pt idx="3467">
                  <c:v>2635</c:v>
                </c:pt>
                <c:pt idx="3468">
                  <c:v>2560</c:v>
                </c:pt>
                <c:pt idx="3469">
                  <c:v>2605</c:v>
                </c:pt>
                <c:pt idx="3470">
                  <c:v>2530</c:v>
                </c:pt>
                <c:pt idx="3471">
                  <c:v>2590</c:v>
                </c:pt>
                <c:pt idx="3472">
                  <c:v>2605</c:v>
                </c:pt>
                <c:pt idx="3473">
                  <c:v>2545</c:v>
                </c:pt>
                <c:pt idx="3474">
                  <c:v>2545</c:v>
                </c:pt>
                <c:pt idx="3475">
                  <c:v>2575</c:v>
                </c:pt>
                <c:pt idx="3476">
                  <c:v>2605</c:v>
                </c:pt>
                <c:pt idx="3477">
                  <c:v>2605</c:v>
                </c:pt>
                <c:pt idx="3478">
                  <c:v>2560</c:v>
                </c:pt>
                <c:pt idx="3479">
                  <c:v>2590</c:v>
                </c:pt>
                <c:pt idx="3480">
                  <c:v>2560</c:v>
                </c:pt>
                <c:pt idx="3481">
                  <c:v>2560</c:v>
                </c:pt>
                <c:pt idx="3482">
                  <c:v>2530</c:v>
                </c:pt>
                <c:pt idx="3483">
                  <c:v>2590</c:v>
                </c:pt>
                <c:pt idx="3484">
                  <c:v>2575</c:v>
                </c:pt>
                <c:pt idx="3485">
                  <c:v>2575</c:v>
                </c:pt>
                <c:pt idx="3486">
                  <c:v>2560</c:v>
                </c:pt>
                <c:pt idx="3487">
                  <c:v>2560</c:v>
                </c:pt>
                <c:pt idx="3488">
                  <c:v>2545</c:v>
                </c:pt>
                <c:pt idx="3489">
                  <c:v>2560</c:v>
                </c:pt>
                <c:pt idx="3490">
                  <c:v>2560</c:v>
                </c:pt>
                <c:pt idx="3491">
                  <c:v>2545</c:v>
                </c:pt>
                <c:pt idx="3492">
                  <c:v>2560</c:v>
                </c:pt>
                <c:pt idx="3493">
                  <c:v>2560</c:v>
                </c:pt>
                <c:pt idx="3494">
                  <c:v>2530</c:v>
                </c:pt>
                <c:pt idx="3495">
                  <c:v>2545</c:v>
                </c:pt>
                <c:pt idx="3496">
                  <c:v>2590</c:v>
                </c:pt>
                <c:pt idx="3497">
                  <c:v>2575</c:v>
                </c:pt>
                <c:pt idx="3498">
                  <c:v>2590</c:v>
                </c:pt>
                <c:pt idx="3499">
                  <c:v>2560</c:v>
                </c:pt>
                <c:pt idx="3500">
                  <c:v>2545</c:v>
                </c:pt>
                <c:pt idx="3501">
                  <c:v>2590</c:v>
                </c:pt>
                <c:pt idx="3502">
                  <c:v>2620</c:v>
                </c:pt>
                <c:pt idx="3503">
                  <c:v>2575</c:v>
                </c:pt>
                <c:pt idx="3504">
                  <c:v>2560</c:v>
                </c:pt>
                <c:pt idx="3505">
                  <c:v>2590</c:v>
                </c:pt>
                <c:pt idx="3506">
                  <c:v>2590</c:v>
                </c:pt>
                <c:pt idx="3507">
                  <c:v>2545</c:v>
                </c:pt>
                <c:pt idx="3508">
                  <c:v>2590</c:v>
                </c:pt>
                <c:pt idx="3509">
                  <c:v>2575</c:v>
                </c:pt>
                <c:pt idx="3510">
                  <c:v>2560</c:v>
                </c:pt>
                <c:pt idx="3511">
                  <c:v>2575</c:v>
                </c:pt>
                <c:pt idx="3512">
                  <c:v>2545</c:v>
                </c:pt>
                <c:pt idx="3513">
                  <c:v>2515</c:v>
                </c:pt>
                <c:pt idx="3514">
                  <c:v>2515</c:v>
                </c:pt>
                <c:pt idx="3515">
                  <c:v>2560</c:v>
                </c:pt>
                <c:pt idx="3516">
                  <c:v>2575</c:v>
                </c:pt>
                <c:pt idx="3517">
                  <c:v>2545</c:v>
                </c:pt>
                <c:pt idx="3518">
                  <c:v>2515</c:v>
                </c:pt>
                <c:pt idx="3519">
                  <c:v>2530</c:v>
                </c:pt>
                <c:pt idx="3520">
                  <c:v>2590</c:v>
                </c:pt>
                <c:pt idx="3521">
                  <c:v>2560</c:v>
                </c:pt>
                <c:pt idx="3522">
                  <c:v>2530</c:v>
                </c:pt>
                <c:pt idx="3523">
                  <c:v>2545</c:v>
                </c:pt>
                <c:pt idx="3524">
                  <c:v>2560</c:v>
                </c:pt>
                <c:pt idx="3525">
                  <c:v>2500</c:v>
                </c:pt>
                <c:pt idx="3526">
                  <c:v>2530</c:v>
                </c:pt>
                <c:pt idx="3527">
                  <c:v>2560</c:v>
                </c:pt>
                <c:pt idx="3528">
                  <c:v>2545</c:v>
                </c:pt>
                <c:pt idx="3529">
                  <c:v>2545</c:v>
                </c:pt>
                <c:pt idx="3530">
                  <c:v>2545</c:v>
                </c:pt>
                <c:pt idx="3531">
                  <c:v>2560</c:v>
                </c:pt>
                <c:pt idx="3532">
                  <c:v>2635</c:v>
                </c:pt>
                <c:pt idx="3533">
                  <c:v>2605</c:v>
                </c:pt>
                <c:pt idx="3534">
                  <c:v>2575</c:v>
                </c:pt>
                <c:pt idx="3535">
                  <c:v>2575</c:v>
                </c:pt>
                <c:pt idx="3536">
                  <c:v>2530</c:v>
                </c:pt>
                <c:pt idx="3537">
                  <c:v>2515</c:v>
                </c:pt>
                <c:pt idx="3538">
                  <c:v>2530</c:v>
                </c:pt>
                <c:pt idx="3539">
                  <c:v>2530</c:v>
                </c:pt>
                <c:pt idx="3540">
                  <c:v>2545</c:v>
                </c:pt>
                <c:pt idx="3541">
                  <c:v>2605</c:v>
                </c:pt>
                <c:pt idx="3542">
                  <c:v>2590</c:v>
                </c:pt>
                <c:pt idx="3543">
                  <c:v>2575</c:v>
                </c:pt>
                <c:pt idx="3544">
                  <c:v>2590</c:v>
                </c:pt>
                <c:pt idx="3545">
                  <c:v>2575</c:v>
                </c:pt>
                <c:pt idx="3546">
                  <c:v>2545</c:v>
                </c:pt>
                <c:pt idx="3547">
                  <c:v>2560</c:v>
                </c:pt>
                <c:pt idx="3548">
                  <c:v>2545</c:v>
                </c:pt>
                <c:pt idx="3549">
                  <c:v>2575</c:v>
                </c:pt>
                <c:pt idx="3550">
                  <c:v>2545</c:v>
                </c:pt>
                <c:pt idx="3551">
                  <c:v>2575</c:v>
                </c:pt>
                <c:pt idx="3552">
                  <c:v>2545</c:v>
                </c:pt>
                <c:pt idx="3553">
                  <c:v>2530</c:v>
                </c:pt>
                <c:pt idx="3554">
                  <c:v>2575</c:v>
                </c:pt>
                <c:pt idx="3555">
                  <c:v>2575</c:v>
                </c:pt>
                <c:pt idx="3556">
                  <c:v>2575</c:v>
                </c:pt>
                <c:pt idx="3557">
                  <c:v>2575</c:v>
                </c:pt>
                <c:pt idx="3558">
                  <c:v>2530</c:v>
                </c:pt>
                <c:pt idx="3559">
                  <c:v>2545</c:v>
                </c:pt>
                <c:pt idx="3560">
                  <c:v>2575</c:v>
                </c:pt>
                <c:pt idx="3561">
                  <c:v>2560</c:v>
                </c:pt>
                <c:pt idx="3562">
                  <c:v>2590</c:v>
                </c:pt>
                <c:pt idx="3563">
                  <c:v>2590</c:v>
                </c:pt>
                <c:pt idx="3564">
                  <c:v>2590</c:v>
                </c:pt>
                <c:pt idx="3565">
                  <c:v>2590</c:v>
                </c:pt>
                <c:pt idx="3566">
                  <c:v>2605</c:v>
                </c:pt>
                <c:pt idx="3567">
                  <c:v>2590</c:v>
                </c:pt>
                <c:pt idx="3568">
                  <c:v>2605</c:v>
                </c:pt>
                <c:pt idx="3569">
                  <c:v>2560</c:v>
                </c:pt>
                <c:pt idx="3570">
                  <c:v>2545</c:v>
                </c:pt>
                <c:pt idx="3571">
                  <c:v>2590</c:v>
                </c:pt>
                <c:pt idx="3572">
                  <c:v>2605</c:v>
                </c:pt>
                <c:pt idx="3573">
                  <c:v>2620</c:v>
                </c:pt>
                <c:pt idx="3574">
                  <c:v>2575</c:v>
                </c:pt>
                <c:pt idx="3575">
                  <c:v>2710</c:v>
                </c:pt>
                <c:pt idx="3576">
                  <c:v>2635</c:v>
                </c:pt>
                <c:pt idx="3577">
                  <c:v>2575</c:v>
                </c:pt>
                <c:pt idx="3578">
                  <c:v>2545</c:v>
                </c:pt>
                <c:pt idx="3579">
                  <c:v>2725</c:v>
                </c:pt>
                <c:pt idx="3580">
                  <c:v>2695</c:v>
                </c:pt>
                <c:pt idx="3581">
                  <c:v>2725</c:v>
                </c:pt>
                <c:pt idx="3582">
                  <c:v>2725</c:v>
                </c:pt>
                <c:pt idx="3583">
                  <c:v>2710</c:v>
                </c:pt>
                <c:pt idx="3584">
                  <c:v>2725</c:v>
                </c:pt>
                <c:pt idx="3585">
                  <c:v>2665</c:v>
                </c:pt>
                <c:pt idx="3586">
                  <c:v>2815</c:v>
                </c:pt>
                <c:pt idx="3587">
                  <c:v>2785</c:v>
                </c:pt>
                <c:pt idx="3588">
                  <c:v>2965</c:v>
                </c:pt>
                <c:pt idx="3589">
                  <c:v>2815</c:v>
                </c:pt>
                <c:pt idx="3590">
                  <c:v>3055</c:v>
                </c:pt>
                <c:pt idx="3591">
                  <c:v>3040</c:v>
                </c:pt>
                <c:pt idx="3592">
                  <c:v>3010</c:v>
                </c:pt>
                <c:pt idx="3593">
                  <c:v>3070</c:v>
                </c:pt>
                <c:pt idx="3594">
                  <c:v>3055</c:v>
                </c:pt>
                <c:pt idx="3595">
                  <c:v>3310</c:v>
                </c:pt>
                <c:pt idx="3596">
                  <c:v>3085</c:v>
                </c:pt>
                <c:pt idx="3597">
                  <c:v>3025</c:v>
                </c:pt>
                <c:pt idx="3598">
                  <c:v>2995</c:v>
                </c:pt>
                <c:pt idx="3599">
                  <c:v>3040</c:v>
                </c:pt>
                <c:pt idx="3600">
                  <c:v>2935</c:v>
                </c:pt>
                <c:pt idx="3601">
                  <c:v>2980</c:v>
                </c:pt>
                <c:pt idx="3602">
                  <c:v>2980</c:v>
                </c:pt>
                <c:pt idx="3603">
                  <c:v>2845</c:v>
                </c:pt>
                <c:pt idx="3604">
                  <c:v>2935</c:v>
                </c:pt>
                <c:pt idx="3605">
                  <c:v>2995</c:v>
                </c:pt>
                <c:pt idx="3606">
                  <c:v>2950</c:v>
                </c:pt>
                <c:pt idx="3607">
                  <c:v>2905</c:v>
                </c:pt>
                <c:pt idx="3608">
                  <c:v>3025</c:v>
                </c:pt>
                <c:pt idx="3609">
                  <c:v>2935</c:v>
                </c:pt>
                <c:pt idx="3610">
                  <c:v>2830</c:v>
                </c:pt>
                <c:pt idx="3611">
                  <c:v>2815</c:v>
                </c:pt>
                <c:pt idx="3612">
                  <c:v>2800</c:v>
                </c:pt>
                <c:pt idx="3613">
                  <c:v>2695</c:v>
                </c:pt>
                <c:pt idx="3614">
                  <c:v>2710</c:v>
                </c:pt>
                <c:pt idx="3615">
                  <c:v>2725</c:v>
                </c:pt>
                <c:pt idx="3616">
                  <c:v>2740</c:v>
                </c:pt>
                <c:pt idx="3617">
                  <c:v>2755</c:v>
                </c:pt>
                <c:pt idx="3618">
                  <c:v>2680</c:v>
                </c:pt>
                <c:pt idx="3619">
                  <c:v>2665</c:v>
                </c:pt>
                <c:pt idx="3620">
                  <c:v>2695</c:v>
                </c:pt>
                <c:pt idx="3621">
                  <c:v>2695</c:v>
                </c:pt>
                <c:pt idx="3622">
                  <c:v>2650</c:v>
                </c:pt>
                <c:pt idx="3623">
                  <c:v>2620</c:v>
                </c:pt>
                <c:pt idx="3624">
                  <c:v>2605</c:v>
                </c:pt>
                <c:pt idx="3625">
                  <c:v>2590</c:v>
                </c:pt>
                <c:pt idx="3626">
                  <c:v>2545</c:v>
                </c:pt>
                <c:pt idx="3627">
                  <c:v>2605</c:v>
                </c:pt>
                <c:pt idx="3628">
                  <c:v>2590</c:v>
                </c:pt>
                <c:pt idx="3629">
                  <c:v>2545</c:v>
                </c:pt>
                <c:pt idx="3630">
                  <c:v>2560</c:v>
                </c:pt>
                <c:pt idx="3631">
                  <c:v>2575</c:v>
                </c:pt>
                <c:pt idx="3632">
                  <c:v>2620</c:v>
                </c:pt>
                <c:pt idx="3633">
                  <c:v>2605</c:v>
                </c:pt>
                <c:pt idx="3634">
                  <c:v>2590</c:v>
                </c:pt>
                <c:pt idx="3635">
                  <c:v>2590</c:v>
                </c:pt>
                <c:pt idx="3636">
                  <c:v>2620</c:v>
                </c:pt>
                <c:pt idx="3637">
                  <c:v>2590</c:v>
                </c:pt>
                <c:pt idx="3638">
                  <c:v>2560</c:v>
                </c:pt>
                <c:pt idx="3639">
                  <c:v>2605</c:v>
                </c:pt>
                <c:pt idx="3640">
                  <c:v>2545</c:v>
                </c:pt>
                <c:pt idx="3641">
                  <c:v>2605</c:v>
                </c:pt>
                <c:pt idx="3642">
                  <c:v>2590</c:v>
                </c:pt>
                <c:pt idx="3643">
                  <c:v>2575</c:v>
                </c:pt>
                <c:pt idx="3644">
                  <c:v>2590</c:v>
                </c:pt>
                <c:pt idx="3645">
                  <c:v>2575</c:v>
                </c:pt>
                <c:pt idx="3646">
                  <c:v>2605</c:v>
                </c:pt>
                <c:pt idx="3647">
                  <c:v>2590</c:v>
                </c:pt>
                <c:pt idx="3648">
                  <c:v>2590</c:v>
                </c:pt>
                <c:pt idx="3649">
                  <c:v>2530</c:v>
                </c:pt>
                <c:pt idx="3650">
                  <c:v>2530</c:v>
                </c:pt>
                <c:pt idx="3651">
                  <c:v>2575</c:v>
                </c:pt>
                <c:pt idx="3652">
                  <c:v>2575</c:v>
                </c:pt>
                <c:pt idx="3653">
                  <c:v>2560</c:v>
                </c:pt>
                <c:pt idx="3654">
                  <c:v>2620</c:v>
                </c:pt>
                <c:pt idx="3655">
                  <c:v>2575</c:v>
                </c:pt>
                <c:pt idx="3656">
                  <c:v>2590</c:v>
                </c:pt>
                <c:pt idx="3657">
                  <c:v>2620</c:v>
                </c:pt>
                <c:pt idx="3658">
                  <c:v>2575</c:v>
                </c:pt>
                <c:pt idx="3659">
                  <c:v>2590</c:v>
                </c:pt>
                <c:pt idx="3660">
                  <c:v>2605</c:v>
                </c:pt>
                <c:pt idx="3661">
                  <c:v>2575</c:v>
                </c:pt>
                <c:pt idx="3662">
                  <c:v>2575</c:v>
                </c:pt>
                <c:pt idx="3663">
                  <c:v>2605</c:v>
                </c:pt>
                <c:pt idx="3664">
                  <c:v>2590</c:v>
                </c:pt>
                <c:pt idx="3665">
                  <c:v>2590</c:v>
                </c:pt>
                <c:pt idx="3666">
                  <c:v>2620</c:v>
                </c:pt>
                <c:pt idx="3667">
                  <c:v>2665</c:v>
                </c:pt>
                <c:pt idx="3668">
                  <c:v>2665</c:v>
                </c:pt>
                <c:pt idx="3669">
                  <c:v>2605</c:v>
                </c:pt>
                <c:pt idx="3670">
                  <c:v>2620</c:v>
                </c:pt>
                <c:pt idx="3671">
                  <c:v>2695</c:v>
                </c:pt>
                <c:pt idx="3672">
                  <c:v>2710</c:v>
                </c:pt>
                <c:pt idx="3673">
                  <c:v>2635</c:v>
                </c:pt>
                <c:pt idx="3674">
                  <c:v>2635</c:v>
                </c:pt>
                <c:pt idx="3675">
                  <c:v>2635</c:v>
                </c:pt>
                <c:pt idx="3676">
                  <c:v>2635</c:v>
                </c:pt>
                <c:pt idx="3677">
                  <c:v>2665</c:v>
                </c:pt>
                <c:pt idx="3678">
                  <c:v>2635</c:v>
                </c:pt>
                <c:pt idx="3679">
                  <c:v>2620</c:v>
                </c:pt>
                <c:pt idx="3680">
                  <c:v>2620</c:v>
                </c:pt>
                <c:pt idx="3681">
                  <c:v>2590</c:v>
                </c:pt>
                <c:pt idx="3682">
                  <c:v>2575</c:v>
                </c:pt>
                <c:pt idx="3683">
                  <c:v>2575</c:v>
                </c:pt>
                <c:pt idx="3684">
                  <c:v>2560</c:v>
                </c:pt>
                <c:pt idx="3685">
                  <c:v>2575</c:v>
                </c:pt>
                <c:pt idx="3686">
                  <c:v>2575</c:v>
                </c:pt>
                <c:pt idx="3687">
                  <c:v>2575</c:v>
                </c:pt>
                <c:pt idx="3688">
                  <c:v>2575</c:v>
                </c:pt>
                <c:pt idx="3689">
                  <c:v>2590</c:v>
                </c:pt>
                <c:pt idx="3690">
                  <c:v>2575</c:v>
                </c:pt>
                <c:pt idx="3691">
                  <c:v>2560</c:v>
                </c:pt>
                <c:pt idx="3692">
                  <c:v>2560</c:v>
                </c:pt>
                <c:pt idx="3693">
                  <c:v>2575</c:v>
                </c:pt>
                <c:pt idx="3694">
                  <c:v>2575</c:v>
                </c:pt>
                <c:pt idx="3695">
                  <c:v>2575</c:v>
                </c:pt>
                <c:pt idx="3696">
                  <c:v>2560</c:v>
                </c:pt>
                <c:pt idx="3697">
                  <c:v>2560</c:v>
                </c:pt>
                <c:pt idx="3698">
                  <c:v>2560</c:v>
                </c:pt>
                <c:pt idx="3699">
                  <c:v>2620</c:v>
                </c:pt>
                <c:pt idx="3700">
                  <c:v>2560</c:v>
                </c:pt>
                <c:pt idx="3701">
                  <c:v>2575</c:v>
                </c:pt>
                <c:pt idx="3702">
                  <c:v>2545</c:v>
                </c:pt>
                <c:pt idx="3703">
                  <c:v>2545</c:v>
                </c:pt>
                <c:pt idx="3704">
                  <c:v>2590</c:v>
                </c:pt>
                <c:pt idx="3705">
                  <c:v>2530</c:v>
                </c:pt>
                <c:pt idx="3706">
                  <c:v>2590</c:v>
                </c:pt>
                <c:pt idx="3707">
                  <c:v>2575</c:v>
                </c:pt>
                <c:pt idx="3708">
                  <c:v>2545</c:v>
                </c:pt>
                <c:pt idx="3709">
                  <c:v>2575</c:v>
                </c:pt>
                <c:pt idx="3710">
                  <c:v>2590</c:v>
                </c:pt>
                <c:pt idx="3711">
                  <c:v>2560</c:v>
                </c:pt>
                <c:pt idx="3712">
                  <c:v>2590</c:v>
                </c:pt>
                <c:pt idx="3713">
                  <c:v>2590</c:v>
                </c:pt>
                <c:pt idx="3714">
                  <c:v>2590</c:v>
                </c:pt>
                <c:pt idx="3715">
                  <c:v>2620</c:v>
                </c:pt>
                <c:pt idx="3716">
                  <c:v>2680</c:v>
                </c:pt>
                <c:pt idx="3717">
                  <c:v>2695</c:v>
                </c:pt>
                <c:pt idx="3718">
                  <c:v>2575</c:v>
                </c:pt>
                <c:pt idx="3719">
                  <c:v>2620</c:v>
                </c:pt>
                <c:pt idx="3720">
                  <c:v>2620</c:v>
                </c:pt>
                <c:pt idx="3721">
                  <c:v>2575</c:v>
                </c:pt>
                <c:pt idx="3722">
                  <c:v>2620</c:v>
                </c:pt>
                <c:pt idx="3723">
                  <c:v>2590</c:v>
                </c:pt>
                <c:pt idx="3724">
                  <c:v>2590</c:v>
                </c:pt>
                <c:pt idx="3725">
                  <c:v>2635</c:v>
                </c:pt>
                <c:pt idx="3726">
                  <c:v>2665</c:v>
                </c:pt>
                <c:pt idx="3727">
                  <c:v>2635</c:v>
                </c:pt>
                <c:pt idx="3728">
                  <c:v>2605</c:v>
                </c:pt>
                <c:pt idx="3729">
                  <c:v>2620</c:v>
                </c:pt>
                <c:pt idx="3730">
                  <c:v>2575</c:v>
                </c:pt>
                <c:pt idx="3731">
                  <c:v>2560</c:v>
                </c:pt>
                <c:pt idx="3732">
                  <c:v>2590</c:v>
                </c:pt>
                <c:pt idx="3733">
                  <c:v>2605</c:v>
                </c:pt>
                <c:pt idx="3734">
                  <c:v>2605</c:v>
                </c:pt>
                <c:pt idx="3735">
                  <c:v>2635</c:v>
                </c:pt>
                <c:pt idx="3736">
                  <c:v>2605</c:v>
                </c:pt>
                <c:pt idx="3737">
                  <c:v>2575</c:v>
                </c:pt>
                <c:pt idx="3738">
                  <c:v>2590</c:v>
                </c:pt>
                <c:pt idx="3739">
                  <c:v>2575</c:v>
                </c:pt>
                <c:pt idx="3740">
                  <c:v>2575</c:v>
                </c:pt>
                <c:pt idx="3741">
                  <c:v>2575</c:v>
                </c:pt>
                <c:pt idx="3742">
                  <c:v>2575</c:v>
                </c:pt>
                <c:pt idx="3743">
                  <c:v>2530</c:v>
                </c:pt>
                <c:pt idx="3744">
                  <c:v>2515</c:v>
                </c:pt>
                <c:pt idx="3745">
                  <c:v>2530</c:v>
                </c:pt>
                <c:pt idx="3746">
                  <c:v>2545</c:v>
                </c:pt>
                <c:pt idx="3747">
                  <c:v>2575</c:v>
                </c:pt>
                <c:pt idx="3748">
                  <c:v>2620</c:v>
                </c:pt>
                <c:pt idx="3749">
                  <c:v>2590</c:v>
                </c:pt>
                <c:pt idx="3750">
                  <c:v>2620</c:v>
                </c:pt>
                <c:pt idx="3751">
                  <c:v>2560</c:v>
                </c:pt>
                <c:pt idx="3752">
                  <c:v>2545</c:v>
                </c:pt>
                <c:pt idx="3753">
                  <c:v>2515</c:v>
                </c:pt>
                <c:pt idx="3754">
                  <c:v>2545</c:v>
                </c:pt>
                <c:pt idx="3755">
                  <c:v>2545</c:v>
                </c:pt>
                <c:pt idx="3756">
                  <c:v>2590</c:v>
                </c:pt>
                <c:pt idx="3757">
                  <c:v>2530</c:v>
                </c:pt>
                <c:pt idx="3758">
                  <c:v>2575</c:v>
                </c:pt>
                <c:pt idx="3759">
                  <c:v>2560</c:v>
                </c:pt>
                <c:pt idx="3760">
                  <c:v>2515</c:v>
                </c:pt>
                <c:pt idx="3761">
                  <c:v>2545</c:v>
                </c:pt>
                <c:pt idx="3762">
                  <c:v>2560</c:v>
                </c:pt>
                <c:pt idx="3763">
                  <c:v>2620</c:v>
                </c:pt>
                <c:pt idx="3764">
                  <c:v>2575</c:v>
                </c:pt>
                <c:pt idx="3765">
                  <c:v>2605</c:v>
                </c:pt>
                <c:pt idx="3766">
                  <c:v>2575</c:v>
                </c:pt>
                <c:pt idx="3767">
                  <c:v>2560</c:v>
                </c:pt>
                <c:pt idx="3768">
                  <c:v>2575</c:v>
                </c:pt>
                <c:pt idx="3769">
                  <c:v>2515</c:v>
                </c:pt>
                <c:pt idx="3770">
                  <c:v>2500</c:v>
                </c:pt>
                <c:pt idx="3771">
                  <c:v>2545</c:v>
                </c:pt>
                <c:pt idx="3772">
                  <c:v>2620</c:v>
                </c:pt>
                <c:pt idx="3773">
                  <c:v>2545</c:v>
                </c:pt>
                <c:pt idx="3774">
                  <c:v>2575</c:v>
                </c:pt>
                <c:pt idx="3775">
                  <c:v>2560</c:v>
                </c:pt>
                <c:pt idx="3776">
                  <c:v>2560</c:v>
                </c:pt>
                <c:pt idx="3777">
                  <c:v>2530</c:v>
                </c:pt>
                <c:pt idx="3778">
                  <c:v>2545</c:v>
                </c:pt>
                <c:pt idx="3779">
                  <c:v>2560</c:v>
                </c:pt>
                <c:pt idx="3780">
                  <c:v>2560</c:v>
                </c:pt>
                <c:pt idx="3781">
                  <c:v>2545</c:v>
                </c:pt>
                <c:pt idx="3782">
                  <c:v>2560</c:v>
                </c:pt>
                <c:pt idx="3783">
                  <c:v>2560</c:v>
                </c:pt>
                <c:pt idx="3784">
                  <c:v>2560</c:v>
                </c:pt>
                <c:pt idx="3785">
                  <c:v>2590</c:v>
                </c:pt>
                <c:pt idx="3786">
                  <c:v>2560</c:v>
                </c:pt>
                <c:pt idx="3787">
                  <c:v>2545</c:v>
                </c:pt>
                <c:pt idx="3788">
                  <c:v>2530</c:v>
                </c:pt>
                <c:pt idx="3789">
                  <c:v>2545</c:v>
                </c:pt>
                <c:pt idx="3790">
                  <c:v>2590</c:v>
                </c:pt>
                <c:pt idx="3791">
                  <c:v>2575</c:v>
                </c:pt>
                <c:pt idx="3792">
                  <c:v>2575</c:v>
                </c:pt>
                <c:pt idx="3793">
                  <c:v>2560</c:v>
                </c:pt>
                <c:pt idx="3794">
                  <c:v>2530</c:v>
                </c:pt>
                <c:pt idx="3795">
                  <c:v>2530</c:v>
                </c:pt>
                <c:pt idx="3796">
                  <c:v>2560</c:v>
                </c:pt>
                <c:pt idx="3797">
                  <c:v>2545</c:v>
                </c:pt>
                <c:pt idx="3798">
                  <c:v>2515</c:v>
                </c:pt>
                <c:pt idx="3799">
                  <c:v>2530</c:v>
                </c:pt>
                <c:pt idx="3800">
                  <c:v>2545</c:v>
                </c:pt>
                <c:pt idx="3801">
                  <c:v>2545</c:v>
                </c:pt>
                <c:pt idx="3802">
                  <c:v>2575</c:v>
                </c:pt>
                <c:pt idx="3803">
                  <c:v>2545</c:v>
                </c:pt>
                <c:pt idx="3804">
                  <c:v>2560</c:v>
                </c:pt>
                <c:pt idx="3805">
                  <c:v>2545</c:v>
                </c:pt>
                <c:pt idx="3806">
                  <c:v>2515</c:v>
                </c:pt>
                <c:pt idx="3807">
                  <c:v>2590</c:v>
                </c:pt>
                <c:pt idx="3808">
                  <c:v>2590</c:v>
                </c:pt>
                <c:pt idx="3809">
                  <c:v>2515</c:v>
                </c:pt>
                <c:pt idx="3810">
                  <c:v>2515</c:v>
                </c:pt>
                <c:pt idx="3811">
                  <c:v>2590</c:v>
                </c:pt>
                <c:pt idx="3812">
                  <c:v>2545</c:v>
                </c:pt>
                <c:pt idx="3813">
                  <c:v>2530</c:v>
                </c:pt>
                <c:pt idx="3814">
                  <c:v>2530</c:v>
                </c:pt>
                <c:pt idx="3815">
                  <c:v>2545</c:v>
                </c:pt>
                <c:pt idx="3816">
                  <c:v>2575</c:v>
                </c:pt>
                <c:pt idx="3817">
                  <c:v>2590</c:v>
                </c:pt>
                <c:pt idx="3818">
                  <c:v>2545</c:v>
                </c:pt>
                <c:pt idx="3819">
                  <c:v>2530</c:v>
                </c:pt>
                <c:pt idx="3820">
                  <c:v>2590</c:v>
                </c:pt>
                <c:pt idx="3821">
                  <c:v>2560</c:v>
                </c:pt>
                <c:pt idx="3822">
                  <c:v>2575</c:v>
                </c:pt>
                <c:pt idx="3823">
                  <c:v>2500</c:v>
                </c:pt>
                <c:pt idx="3824">
                  <c:v>2545</c:v>
                </c:pt>
                <c:pt idx="3825">
                  <c:v>2530</c:v>
                </c:pt>
                <c:pt idx="3826">
                  <c:v>2590</c:v>
                </c:pt>
                <c:pt idx="3827">
                  <c:v>2560</c:v>
                </c:pt>
                <c:pt idx="3828">
                  <c:v>2560</c:v>
                </c:pt>
                <c:pt idx="3829">
                  <c:v>2590</c:v>
                </c:pt>
                <c:pt idx="3830">
                  <c:v>2545</c:v>
                </c:pt>
                <c:pt idx="3831">
                  <c:v>2575</c:v>
                </c:pt>
                <c:pt idx="3832">
                  <c:v>2560</c:v>
                </c:pt>
                <c:pt idx="3833">
                  <c:v>2560</c:v>
                </c:pt>
                <c:pt idx="3834">
                  <c:v>2530</c:v>
                </c:pt>
                <c:pt idx="3835">
                  <c:v>2575</c:v>
                </c:pt>
                <c:pt idx="3836">
                  <c:v>2575</c:v>
                </c:pt>
                <c:pt idx="3837">
                  <c:v>2545</c:v>
                </c:pt>
                <c:pt idx="3838">
                  <c:v>2560</c:v>
                </c:pt>
                <c:pt idx="3839">
                  <c:v>2530</c:v>
                </c:pt>
                <c:pt idx="3840">
                  <c:v>2530</c:v>
                </c:pt>
                <c:pt idx="3841">
                  <c:v>2575</c:v>
                </c:pt>
                <c:pt idx="3842">
                  <c:v>2590</c:v>
                </c:pt>
                <c:pt idx="3843">
                  <c:v>2650</c:v>
                </c:pt>
                <c:pt idx="3844">
                  <c:v>2590</c:v>
                </c:pt>
                <c:pt idx="3845">
                  <c:v>2575</c:v>
                </c:pt>
                <c:pt idx="3846">
                  <c:v>2560</c:v>
                </c:pt>
                <c:pt idx="3847">
                  <c:v>2575</c:v>
                </c:pt>
                <c:pt idx="3848">
                  <c:v>2575</c:v>
                </c:pt>
                <c:pt idx="3849">
                  <c:v>2605</c:v>
                </c:pt>
                <c:pt idx="3850">
                  <c:v>2560</c:v>
                </c:pt>
                <c:pt idx="3851">
                  <c:v>2560</c:v>
                </c:pt>
                <c:pt idx="3852">
                  <c:v>2575</c:v>
                </c:pt>
                <c:pt idx="3853">
                  <c:v>2590</c:v>
                </c:pt>
                <c:pt idx="3854">
                  <c:v>2575</c:v>
                </c:pt>
                <c:pt idx="3855">
                  <c:v>2560</c:v>
                </c:pt>
                <c:pt idx="3856">
                  <c:v>2575</c:v>
                </c:pt>
                <c:pt idx="3857">
                  <c:v>2575</c:v>
                </c:pt>
                <c:pt idx="3858">
                  <c:v>2605</c:v>
                </c:pt>
                <c:pt idx="3859">
                  <c:v>2590</c:v>
                </c:pt>
                <c:pt idx="3860">
                  <c:v>2560</c:v>
                </c:pt>
                <c:pt idx="3861">
                  <c:v>2545</c:v>
                </c:pt>
                <c:pt idx="3862">
                  <c:v>2605</c:v>
                </c:pt>
                <c:pt idx="3863">
                  <c:v>2590</c:v>
                </c:pt>
                <c:pt idx="3864">
                  <c:v>2560</c:v>
                </c:pt>
                <c:pt idx="3865">
                  <c:v>2545</c:v>
                </c:pt>
                <c:pt idx="3866">
                  <c:v>2605</c:v>
                </c:pt>
                <c:pt idx="3867">
                  <c:v>2590</c:v>
                </c:pt>
                <c:pt idx="3868">
                  <c:v>2590</c:v>
                </c:pt>
                <c:pt idx="3869">
                  <c:v>2530</c:v>
                </c:pt>
                <c:pt idx="3870">
                  <c:v>2530</c:v>
                </c:pt>
                <c:pt idx="3871">
                  <c:v>2560</c:v>
                </c:pt>
                <c:pt idx="3872">
                  <c:v>2545</c:v>
                </c:pt>
                <c:pt idx="3873">
                  <c:v>2650</c:v>
                </c:pt>
                <c:pt idx="3874">
                  <c:v>2620</c:v>
                </c:pt>
                <c:pt idx="3875">
                  <c:v>2605</c:v>
                </c:pt>
                <c:pt idx="3876">
                  <c:v>2590</c:v>
                </c:pt>
                <c:pt idx="3877">
                  <c:v>2725</c:v>
                </c:pt>
                <c:pt idx="3878">
                  <c:v>2635</c:v>
                </c:pt>
                <c:pt idx="3879">
                  <c:v>2590</c:v>
                </c:pt>
                <c:pt idx="3880">
                  <c:v>2770</c:v>
                </c:pt>
                <c:pt idx="3881">
                  <c:v>2650</c:v>
                </c:pt>
                <c:pt idx="3882">
                  <c:v>2635</c:v>
                </c:pt>
                <c:pt idx="3883">
                  <c:v>2830</c:v>
                </c:pt>
                <c:pt idx="3884">
                  <c:v>2770</c:v>
                </c:pt>
                <c:pt idx="3885">
                  <c:v>2740</c:v>
                </c:pt>
                <c:pt idx="3886">
                  <c:v>2920</c:v>
                </c:pt>
                <c:pt idx="3887">
                  <c:v>2830</c:v>
                </c:pt>
                <c:pt idx="3888">
                  <c:v>2935</c:v>
                </c:pt>
                <c:pt idx="3889">
                  <c:v>3025</c:v>
                </c:pt>
                <c:pt idx="3890">
                  <c:v>2995</c:v>
                </c:pt>
                <c:pt idx="3891">
                  <c:v>3010</c:v>
                </c:pt>
                <c:pt idx="3892">
                  <c:v>2980</c:v>
                </c:pt>
                <c:pt idx="3893">
                  <c:v>2980</c:v>
                </c:pt>
                <c:pt idx="3894">
                  <c:v>2875</c:v>
                </c:pt>
                <c:pt idx="3895">
                  <c:v>2755</c:v>
                </c:pt>
                <c:pt idx="3896">
                  <c:v>2800</c:v>
                </c:pt>
                <c:pt idx="3897">
                  <c:v>2785</c:v>
                </c:pt>
                <c:pt idx="3898">
                  <c:v>2740</c:v>
                </c:pt>
                <c:pt idx="3899">
                  <c:v>2725</c:v>
                </c:pt>
                <c:pt idx="3900">
                  <c:v>2770</c:v>
                </c:pt>
                <c:pt idx="3901">
                  <c:v>2755</c:v>
                </c:pt>
                <c:pt idx="3902">
                  <c:v>2770</c:v>
                </c:pt>
                <c:pt idx="3903">
                  <c:v>2740</c:v>
                </c:pt>
                <c:pt idx="3904">
                  <c:v>2680</c:v>
                </c:pt>
                <c:pt idx="3905">
                  <c:v>2695</c:v>
                </c:pt>
                <c:pt idx="3906">
                  <c:v>2725</c:v>
                </c:pt>
                <c:pt idx="3907">
                  <c:v>2770</c:v>
                </c:pt>
                <c:pt idx="3908">
                  <c:v>2740</c:v>
                </c:pt>
                <c:pt idx="3909">
                  <c:v>2665</c:v>
                </c:pt>
                <c:pt idx="3910">
                  <c:v>2680</c:v>
                </c:pt>
                <c:pt idx="3911">
                  <c:v>2650</c:v>
                </c:pt>
                <c:pt idx="3912">
                  <c:v>2605</c:v>
                </c:pt>
                <c:pt idx="3913">
                  <c:v>2560</c:v>
                </c:pt>
                <c:pt idx="3914">
                  <c:v>2635</c:v>
                </c:pt>
                <c:pt idx="3915">
                  <c:v>2635</c:v>
                </c:pt>
                <c:pt idx="3916">
                  <c:v>2635</c:v>
                </c:pt>
                <c:pt idx="3917">
                  <c:v>2620</c:v>
                </c:pt>
                <c:pt idx="3918">
                  <c:v>2620</c:v>
                </c:pt>
                <c:pt idx="3919">
                  <c:v>2620</c:v>
                </c:pt>
                <c:pt idx="3920">
                  <c:v>2620</c:v>
                </c:pt>
                <c:pt idx="3921">
                  <c:v>2575</c:v>
                </c:pt>
                <c:pt idx="3922">
                  <c:v>2590</c:v>
                </c:pt>
                <c:pt idx="3923">
                  <c:v>2590</c:v>
                </c:pt>
                <c:pt idx="3924">
                  <c:v>2590</c:v>
                </c:pt>
                <c:pt idx="3925">
                  <c:v>2560</c:v>
                </c:pt>
                <c:pt idx="3926">
                  <c:v>2515</c:v>
                </c:pt>
                <c:pt idx="3927">
                  <c:v>2545</c:v>
                </c:pt>
                <c:pt idx="3928">
                  <c:v>2590</c:v>
                </c:pt>
                <c:pt idx="3929">
                  <c:v>2590</c:v>
                </c:pt>
                <c:pt idx="3930">
                  <c:v>2545</c:v>
                </c:pt>
                <c:pt idx="3931">
                  <c:v>2620</c:v>
                </c:pt>
                <c:pt idx="3932">
                  <c:v>2605</c:v>
                </c:pt>
                <c:pt idx="3933">
                  <c:v>2590</c:v>
                </c:pt>
                <c:pt idx="3934">
                  <c:v>2575</c:v>
                </c:pt>
                <c:pt idx="3935">
                  <c:v>2620</c:v>
                </c:pt>
                <c:pt idx="3936">
                  <c:v>2530</c:v>
                </c:pt>
                <c:pt idx="3937">
                  <c:v>2545</c:v>
                </c:pt>
                <c:pt idx="3938">
                  <c:v>2560</c:v>
                </c:pt>
                <c:pt idx="3939">
                  <c:v>2545</c:v>
                </c:pt>
                <c:pt idx="3940">
                  <c:v>2575</c:v>
                </c:pt>
                <c:pt idx="3941">
                  <c:v>2605</c:v>
                </c:pt>
                <c:pt idx="3942">
                  <c:v>2545</c:v>
                </c:pt>
                <c:pt idx="3943">
                  <c:v>2575</c:v>
                </c:pt>
                <c:pt idx="3944">
                  <c:v>2560</c:v>
                </c:pt>
                <c:pt idx="3945">
                  <c:v>2530</c:v>
                </c:pt>
                <c:pt idx="3946">
                  <c:v>2530</c:v>
                </c:pt>
                <c:pt idx="3947">
                  <c:v>2560</c:v>
                </c:pt>
                <c:pt idx="3948">
                  <c:v>2575</c:v>
                </c:pt>
                <c:pt idx="3949">
                  <c:v>2545</c:v>
                </c:pt>
                <c:pt idx="3950">
                  <c:v>2575</c:v>
                </c:pt>
                <c:pt idx="3951">
                  <c:v>2545</c:v>
                </c:pt>
                <c:pt idx="3952">
                  <c:v>2560</c:v>
                </c:pt>
                <c:pt idx="3953">
                  <c:v>2590</c:v>
                </c:pt>
                <c:pt idx="3954">
                  <c:v>2590</c:v>
                </c:pt>
                <c:pt idx="3955">
                  <c:v>2560</c:v>
                </c:pt>
                <c:pt idx="3956">
                  <c:v>2560</c:v>
                </c:pt>
                <c:pt idx="3957">
                  <c:v>2575</c:v>
                </c:pt>
                <c:pt idx="3958">
                  <c:v>2560</c:v>
                </c:pt>
                <c:pt idx="3959">
                  <c:v>2575</c:v>
                </c:pt>
                <c:pt idx="3960">
                  <c:v>2590</c:v>
                </c:pt>
                <c:pt idx="3961">
                  <c:v>2560</c:v>
                </c:pt>
                <c:pt idx="3962">
                  <c:v>2545</c:v>
                </c:pt>
                <c:pt idx="3963">
                  <c:v>2530</c:v>
                </c:pt>
                <c:pt idx="3964">
                  <c:v>2590</c:v>
                </c:pt>
                <c:pt idx="3965">
                  <c:v>2605</c:v>
                </c:pt>
                <c:pt idx="3966">
                  <c:v>2590</c:v>
                </c:pt>
                <c:pt idx="3967">
                  <c:v>2560</c:v>
                </c:pt>
                <c:pt idx="3968">
                  <c:v>2560</c:v>
                </c:pt>
                <c:pt idx="3969">
                  <c:v>2545</c:v>
                </c:pt>
                <c:pt idx="3970">
                  <c:v>2560</c:v>
                </c:pt>
                <c:pt idx="3971">
                  <c:v>2575</c:v>
                </c:pt>
                <c:pt idx="3972">
                  <c:v>2590</c:v>
                </c:pt>
                <c:pt idx="3973">
                  <c:v>2575</c:v>
                </c:pt>
                <c:pt idx="3974">
                  <c:v>2590</c:v>
                </c:pt>
                <c:pt idx="3975">
                  <c:v>2560</c:v>
                </c:pt>
                <c:pt idx="3976">
                  <c:v>2560</c:v>
                </c:pt>
                <c:pt idx="3977">
                  <c:v>2545</c:v>
                </c:pt>
                <c:pt idx="3978">
                  <c:v>2545</c:v>
                </c:pt>
                <c:pt idx="3979">
                  <c:v>2530</c:v>
                </c:pt>
                <c:pt idx="3980">
                  <c:v>2560</c:v>
                </c:pt>
                <c:pt idx="3981">
                  <c:v>2575</c:v>
                </c:pt>
                <c:pt idx="3982">
                  <c:v>2560</c:v>
                </c:pt>
                <c:pt idx="3983">
                  <c:v>2530</c:v>
                </c:pt>
                <c:pt idx="3984">
                  <c:v>2560</c:v>
                </c:pt>
                <c:pt idx="3985">
                  <c:v>2530</c:v>
                </c:pt>
                <c:pt idx="3986">
                  <c:v>2530</c:v>
                </c:pt>
                <c:pt idx="3987">
                  <c:v>2500</c:v>
                </c:pt>
                <c:pt idx="3988">
                  <c:v>2560</c:v>
                </c:pt>
                <c:pt idx="3989">
                  <c:v>2605</c:v>
                </c:pt>
                <c:pt idx="3990">
                  <c:v>2545</c:v>
                </c:pt>
                <c:pt idx="3991">
                  <c:v>2530</c:v>
                </c:pt>
                <c:pt idx="3992">
                  <c:v>2530</c:v>
                </c:pt>
                <c:pt idx="3993">
                  <c:v>2545</c:v>
                </c:pt>
                <c:pt idx="3994">
                  <c:v>2545</c:v>
                </c:pt>
                <c:pt idx="3995">
                  <c:v>2575</c:v>
                </c:pt>
                <c:pt idx="3996">
                  <c:v>2620</c:v>
                </c:pt>
                <c:pt idx="3997">
                  <c:v>2530</c:v>
                </c:pt>
                <c:pt idx="3998">
                  <c:v>2560</c:v>
                </c:pt>
                <c:pt idx="3999">
                  <c:v>2620</c:v>
                </c:pt>
                <c:pt idx="4000">
                  <c:v>2545</c:v>
                </c:pt>
                <c:pt idx="4001">
                  <c:v>2545</c:v>
                </c:pt>
                <c:pt idx="4002">
                  <c:v>2575</c:v>
                </c:pt>
                <c:pt idx="4003">
                  <c:v>2530</c:v>
                </c:pt>
                <c:pt idx="4004">
                  <c:v>2560</c:v>
                </c:pt>
                <c:pt idx="4005">
                  <c:v>2575</c:v>
                </c:pt>
                <c:pt idx="4006">
                  <c:v>2590</c:v>
                </c:pt>
                <c:pt idx="4007">
                  <c:v>2560</c:v>
                </c:pt>
                <c:pt idx="4008">
                  <c:v>2545</c:v>
                </c:pt>
                <c:pt idx="4009">
                  <c:v>2500</c:v>
                </c:pt>
                <c:pt idx="4010">
                  <c:v>2515</c:v>
                </c:pt>
                <c:pt idx="4011">
                  <c:v>2530</c:v>
                </c:pt>
                <c:pt idx="4012">
                  <c:v>2545</c:v>
                </c:pt>
                <c:pt idx="4013">
                  <c:v>2560</c:v>
                </c:pt>
                <c:pt idx="4014">
                  <c:v>2530</c:v>
                </c:pt>
                <c:pt idx="4015">
                  <c:v>2530</c:v>
                </c:pt>
                <c:pt idx="4016">
                  <c:v>2560</c:v>
                </c:pt>
                <c:pt idx="4017">
                  <c:v>2575</c:v>
                </c:pt>
                <c:pt idx="4018">
                  <c:v>2545</c:v>
                </c:pt>
                <c:pt idx="4019">
                  <c:v>2545</c:v>
                </c:pt>
                <c:pt idx="4020">
                  <c:v>2545</c:v>
                </c:pt>
                <c:pt idx="4021">
                  <c:v>2545</c:v>
                </c:pt>
                <c:pt idx="4022">
                  <c:v>2575</c:v>
                </c:pt>
                <c:pt idx="4023">
                  <c:v>2605</c:v>
                </c:pt>
                <c:pt idx="4024">
                  <c:v>2575</c:v>
                </c:pt>
                <c:pt idx="4025">
                  <c:v>2530</c:v>
                </c:pt>
                <c:pt idx="4026">
                  <c:v>2560</c:v>
                </c:pt>
                <c:pt idx="4027">
                  <c:v>2560</c:v>
                </c:pt>
                <c:pt idx="4028">
                  <c:v>2530</c:v>
                </c:pt>
                <c:pt idx="4029">
                  <c:v>2530</c:v>
                </c:pt>
                <c:pt idx="4030">
                  <c:v>2545</c:v>
                </c:pt>
                <c:pt idx="4031">
                  <c:v>2545</c:v>
                </c:pt>
                <c:pt idx="4032">
                  <c:v>2560</c:v>
                </c:pt>
                <c:pt idx="4033">
                  <c:v>2545</c:v>
                </c:pt>
                <c:pt idx="4034">
                  <c:v>2545</c:v>
                </c:pt>
                <c:pt idx="4035">
                  <c:v>2530</c:v>
                </c:pt>
                <c:pt idx="4036">
                  <c:v>2560</c:v>
                </c:pt>
                <c:pt idx="4037">
                  <c:v>2515</c:v>
                </c:pt>
                <c:pt idx="4038">
                  <c:v>2515</c:v>
                </c:pt>
                <c:pt idx="4039">
                  <c:v>2545</c:v>
                </c:pt>
                <c:pt idx="4040">
                  <c:v>2575</c:v>
                </c:pt>
                <c:pt idx="4041">
                  <c:v>2560</c:v>
                </c:pt>
                <c:pt idx="4042">
                  <c:v>2560</c:v>
                </c:pt>
                <c:pt idx="4043">
                  <c:v>2575</c:v>
                </c:pt>
                <c:pt idx="4044">
                  <c:v>2560</c:v>
                </c:pt>
                <c:pt idx="4045">
                  <c:v>2530</c:v>
                </c:pt>
                <c:pt idx="4046">
                  <c:v>2515</c:v>
                </c:pt>
                <c:pt idx="4047">
                  <c:v>2545</c:v>
                </c:pt>
                <c:pt idx="4048">
                  <c:v>2575</c:v>
                </c:pt>
                <c:pt idx="4049">
                  <c:v>2545</c:v>
                </c:pt>
                <c:pt idx="4050">
                  <c:v>2575</c:v>
                </c:pt>
                <c:pt idx="4051">
                  <c:v>2560</c:v>
                </c:pt>
                <c:pt idx="4052">
                  <c:v>2530</c:v>
                </c:pt>
                <c:pt idx="4053">
                  <c:v>2530</c:v>
                </c:pt>
                <c:pt idx="4054">
                  <c:v>2530</c:v>
                </c:pt>
                <c:pt idx="4055">
                  <c:v>2560</c:v>
                </c:pt>
                <c:pt idx="4056">
                  <c:v>2530</c:v>
                </c:pt>
                <c:pt idx="4057">
                  <c:v>2575</c:v>
                </c:pt>
                <c:pt idx="4058">
                  <c:v>2560</c:v>
                </c:pt>
                <c:pt idx="4059">
                  <c:v>2560</c:v>
                </c:pt>
                <c:pt idx="4060">
                  <c:v>2560</c:v>
                </c:pt>
                <c:pt idx="4061">
                  <c:v>2515</c:v>
                </c:pt>
                <c:pt idx="4062">
                  <c:v>2530</c:v>
                </c:pt>
                <c:pt idx="4063">
                  <c:v>2560</c:v>
                </c:pt>
                <c:pt idx="4064">
                  <c:v>2545</c:v>
                </c:pt>
                <c:pt idx="4065">
                  <c:v>2560</c:v>
                </c:pt>
                <c:pt idx="4066">
                  <c:v>2605</c:v>
                </c:pt>
                <c:pt idx="4067">
                  <c:v>2605</c:v>
                </c:pt>
                <c:pt idx="4068">
                  <c:v>2590</c:v>
                </c:pt>
                <c:pt idx="4069">
                  <c:v>2560</c:v>
                </c:pt>
                <c:pt idx="4070">
                  <c:v>2545</c:v>
                </c:pt>
                <c:pt idx="4071">
                  <c:v>2530</c:v>
                </c:pt>
                <c:pt idx="4072">
                  <c:v>2530</c:v>
                </c:pt>
                <c:pt idx="4073">
                  <c:v>2530</c:v>
                </c:pt>
                <c:pt idx="4074">
                  <c:v>2560</c:v>
                </c:pt>
                <c:pt idx="4075">
                  <c:v>2590</c:v>
                </c:pt>
                <c:pt idx="4076">
                  <c:v>2575</c:v>
                </c:pt>
                <c:pt idx="4077">
                  <c:v>2590</c:v>
                </c:pt>
                <c:pt idx="4078">
                  <c:v>2575</c:v>
                </c:pt>
                <c:pt idx="4079">
                  <c:v>2560</c:v>
                </c:pt>
                <c:pt idx="4080">
                  <c:v>2605</c:v>
                </c:pt>
                <c:pt idx="4081">
                  <c:v>2605</c:v>
                </c:pt>
                <c:pt idx="4082">
                  <c:v>2620</c:v>
                </c:pt>
                <c:pt idx="4083">
                  <c:v>2650</c:v>
                </c:pt>
                <c:pt idx="4084">
                  <c:v>2695</c:v>
                </c:pt>
                <c:pt idx="4085">
                  <c:v>2680</c:v>
                </c:pt>
                <c:pt idx="4086">
                  <c:v>2695</c:v>
                </c:pt>
                <c:pt idx="4087">
                  <c:v>2665</c:v>
                </c:pt>
                <c:pt idx="4088">
                  <c:v>2725</c:v>
                </c:pt>
                <c:pt idx="4089">
                  <c:v>2710</c:v>
                </c:pt>
                <c:pt idx="4090">
                  <c:v>2755</c:v>
                </c:pt>
                <c:pt idx="4091">
                  <c:v>2740</c:v>
                </c:pt>
                <c:pt idx="4092">
                  <c:v>2620</c:v>
                </c:pt>
                <c:pt idx="4093">
                  <c:v>2635</c:v>
                </c:pt>
                <c:pt idx="4094">
                  <c:v>2635</c:v>
                </c:pt>
                <c:pt idx="4095">
                  <c:v>2620</c:v>
                </c:pt>
                <c:pt idx="4096">
                  <c:v>2710</c:v>
                </c:pt>
                <c:pt idx="4097">
                  <c:v>2620</c:v>
                </c:pt>
                <c:pt idx="4098">
                  <c:v>2620</c:v>
                </c:pt>
                <c:pt idx="4099">
                  <c:v>2560</c:v>
                </c:pt>
                <c:pt idx="4100">
                  <c:v>2665</c:v>
                </c:pt>
                <c:pt idx="4101">
                  <c:v>2635</c:v>
                </c:pt>
                <c:pt idx="4102">
                  <c:v>2590</c:v>
                </c:pt>
                <c:pt idx="4103">
                  <c:v>2740</c:v>
                </c:pt>
                <c:pt idx="4104">
                  <c:v>2650</c:v>
                </c:pt>
                <c:pt idx="4105">
                  <c:v>2680</c:v>
                </c:pt>
                <c:pt idx="4106">
                  <c:v>2635</c:v>
                </c:pt>
                <c:pt idx="4107">
                  <c:v>2635</c:v>
                </c:pt>
                <c:pt idx="4108">
                  <c:v>2665</c:v>
                </c:pt>
                <c:pt idx="4109">
                  <c:v>2590</c:v>
                </c:pt>
                <c:pt idx="4110">
                  <c:v>2665</c:v>
                </c:pt>
                <c:pt idx="4111">
                  <c:v>2575</c:v>
                </c:pt>
                <c:pt idx="4112">
                  <c:v>2590</c:v>
                </c:pt>
                <c:pt idx="4113">
                  <c:v>2635</c:v>
                </c:pt>
                <c:pt idx="4114">
                  <c:v>2590</c:v>
                </c:pt>
                <c:pt idx="4115">
                  <c:v>2560</c:v>
                </c:pt>
                <c:pt idx="4116">
                  <c:v>2560</c:v>
                </c:pt>
                <c:pt idx="4117">
                  <c:v>2560</c:v>
                </c:pt>
                <c:pt idx="4118">
                  <c:v>2515</c:v>
                </c:pt>
                <c:pt idx="4119">
                  <c:v>2530</c:v>
                </c:pt>
                <c:pt idx="4120">
                  <c:v>2560</c:v>
                </c:pt>
                <c:pt idx="4121">
                  <c:v>2560</c:v>
                </c:pt>
                <c:pt idx="4122">
                  <c:v>2590</c:v>
                </c:pt>
                <c:pt idx="4123">
                  <c:v>2560</c:v>
                </c:pt>
                <c:pt idx="4124">
                  <c:v>2530</c:v>
                </c:pt>
                <c:pt idx="4125">
                  <c:v>2530</c:v>
                </c:pt>
                <c:pt idx="4126">
                  <c:v>2560</c:v>
                </c:pt>
                <c:pt idx="4127">
                  <c:v>2560</c:v>
                </c:pt>
                <c:pt idx="4128">
                  <c:v>2590</c:v>
                </c:pt>
                <c:pt idx="4129">
                  <c:v>2575</c:v>
                </c:pt>
                <c:pt idx="4130">
                  <c:v>2590</c:v>
                </c:pt>
                <c:pt idx="4131">
                  <c:v>2560</c:v>
                </c:pt>
                <c:pt idx="4132">
                  <c:v>2545</c:v>
                </c:pt>
                <c:pt idx="4133">
                  <c:v>2545</c:v>
                </c:pt>
                <c:pt idx="4134">
                  <c:v>2560</c:v>
                </c:pt>
                <c:pt idx="4135">
                  <c:v>2545</c:v>
                </c:pt>
                <c:pt idx="4136">
                  <c:v>2515</c:v>
                </c:pt>
                <c:pt idx="4137">
                  <c:v>2545</c:v>
                </c:pt>
                <c:pt idx="4138">
                  <c:v>2560</c:v>
                </c:pt>
                <c:pt idx="4139">
                  <c:v>2575</c:v>
                </c:pt>
                <c:pt idx="4140">
                  <c:v>2560</c:v>
                </c:pt>
                <c:pt idx="4141">
                  <c:v>2575</c:v>
                </c:pt>
                <c:pt idx="4142">
                  <c:v>2560</c:v>
                </c:pt>
                <c:pt idx="4143">
                  <c:v>2530</c:v>
                </c:pt>
                <c:pt idx="4144">
                  <c:v>2530</c:v>
                </c:pt>
                <c:pt idx="4145">
                  <c:v>2560</c:v>
                </c:pt>
                <c:pt idx="4146">
                  <c:v>2590</c:v>
                </c:pt>
                <c:pt idx="4147">
                  <c:v>2590</c:v>
                </c:pt>
                <c:pt idx="4148">
                  <c:v>2545</c:v>
                </c:pt>
                <c:pt idx="4149">
                  <c:v>2545</c:v>
                </c:pt>
                <c:pt idx="4150">
                  <c:v>2530</c:v>
                </c:pt>
                <c:pt idx="4151">
                  <c:v>2560</c:v>
                </c:pt>
                <c:pt idx="4152">
                  <c:v>2515</c:v>
                </c:pt>
                <c:pt idx="4153">
                  <c:v>2545</c:v>
                </c:pt>
                <c:pt idx="4154">
                  <c:v>2530</c:v>
                </c:pt>
                <c:pt idx="4155">
                  <c:v>2530</c:v>
                </c:pt>
                <c:pt idx="4156">
                  <c:v>2590</c:v>
                </c:pt>
                <c:pt idx="4157">
                  <c:v>2575</c:v>
                </c:pt>
                <c:pt idx="4158">
                  <c:v>2560</c:v>
                </c:pt>
                <c:pt idx="4159">
                  <c:v>2605</c:v>
                </c:pt>
                <c:pt idx="4160">
                  <c:v>2560</c:v>
                </c:pt>
                <c:pt idx="4161">
                  <c:v>2530</c:v>
                </c:pt>
                <c:pt idx="4162">
                  <c:v>2590</c:v>
                </c:pt>
                <c:pt idx="4163">
                  <c:v>2590</c:v>
                </c:pt>
                <c:pt idx="4164">
                  <c:v>2545</c:v>
                </c:pt>
                <c:pt idx="4165">
                  <c:v>2560</c:v>
                </c:pt>
                <c:pt idx="4166">
                  <c:v>2545</c:v>
                </c:pt>
                <c:pt idx="4167">
                  <c:v>2575</c:v>
                </c:pt>
                <c:pt idx="4168">
                  <c:v>2545</c:v>
                </c:pt>
                <c:pt idx="4169">
                  <c:v>2530</c:v>
                </c:pt>
                <c:pt idx="4170">
                  <c:v>2560</c:v>
                </c:pt>
                <c:pt idx="4171">
                  <c:v>2530</c:v>
                </c:pt>
                <c:pt idx="4172">
                  <c:v>2575</c:v>
                </c:pt>
                <c:pt idx="4173">
                  <c:v>2560</c:v>
                </c:pt>
                <c:pt idx="4174">
                  <c:v>2560</c:v>
                </c:pt>
                <c:pt idx="4175">
                  <c:v>2515</c:v>
                </c:pt>
                <c:pt idx="4176">
                  <c:v>2545</c:v>
                </c:pt>
                <c:pt idx="4177">
                  <c:v>2590</c:v>
                </c:pt>
                <c:pt idx="4178">
                  <c:v>2590</c:v>
                </c:pt>
                <c:pt idx="4179">
                  <c:v>2560</c:v>
                </c:pt>
                <c:pt idx="4180">
                  <c:v>2560</c:v>
                </c:pt>
                <c:pt idx="4181">
                  <c:v>2590</c:v>
                </c:pt>
                <c:pt idx="4182">
                  <c:v>2560</c:v>
                </c:pt>
                <c:pt idx="4183">
                  <c:v>2560</c:v>
                </c:pt>
                <c:pt idx="4184">
                  <c:v>2560</c:v>
                </c:pt>
                <c:pt idx="4185">
                  <c:v>2545</c:v>
                </c:pt>
                <c:pt idx="4186">
                  <c:v>2560</c:v>
                </c:pt>
                <c:pt idx="4187">
                  <c:v>2530</c:v>
                </c:pt>
                <c:pt idx="4188">
                  <c:v>2575</c:v>
                </c:pt>
                <c:pt idx="4189">
                  <c:v>2560</c:v>
                </c:pt>
                <c:pt idx="4190">
                  <c:v>2560</c:v>
                </c:pt>
                <c:pt idx="4191">
                  <c:v>2605</c:v>
                </c:pt>
                <c:pt idx="4192">
                  <c:v>2590</c:v>
                </c:pt>
                <c:pt idx="4193">
                  <c:v>2560</c:v>
                </c:pt>
                <c:pt idx="4194">
                  <c:v>2590</c:v>
                </c:pt>
                <c:pt idx="4195">
                  <c:v>2560</c:v>
                </c:pt>
                <c:pt idx="4196">
                  <c:v>2560</c:v>
                </c:pt>
                <c:pt idx="4197">
                  <c:v>2560</c:v>
                </c:pt>
                <c:pt idx="4198">
                  <c:v>2545</c:v>
                </c:pt>
                <c:pt idx="4199">
                  <c:v>2545</c:v>
                </c:pt>
                <c:pt idx="4200">
                  <c:v>2590</c:v>
                </c:pt>
                <c:pt idx="4201">
                  <c:v>2605</c:v>
                </c:pt>
                <c:pt idx="4202">
                  <c:v>2560</c:v>
                </c:pt>
                <c:pt idx="4203">
                  <c:v>2575</c:v>
                </c:pt>
                <c:pt idx="4204">
                  <c:v>2545</c:v>
                </c:pt>
                <c:pt idx="4205">
                  <c:v>2545</c:v>
                </c:pt>
                <c:pt idx="4206">
                  <c:v>2560</c:v>
                </c:pt>
                <c:pt idx="4207">
                  <c:v>2560</c:v>
                </c:pt>
                <c:pt idx="4208">
                  <c:v>2575</c:v>
                </c:pt>
                <c:pt idx="4209">
                  <c:v>2545</c:v>
                </c:pt>
                <c:pt idx="4210">
                  <c:v>2575</c:v>
                </c:pt>
                <c:pt idx="4211">
                  <c:v>2590</c:v>
                </c:pt>
                <c:pt idx="4212">
                  <c:v>2560</c:v>
                </c:pt>
                <c:pt idx="4213">
                  <c:v>2545</c:v>
                </c:pt>
                <c:pt idx="4214">
                  <c:v>2530</c:v>
                </c:pt>
                <c:pt idx="4215">
                  <c:v>2560</c:v>
                </c:pt>
                <c:pt idx="4216">
                  <c:v>2545</c:v>
                </c:pt>
                <c:pt idx="4217">
                  <c:v>2530</c:v>
                </c:pt>
                <c:pt idx="4218">
                  <c:v>2560</c:v>
                </c:pt>
                <c:pt idx="4219">
                  <c:v>2545</c:v>
                </c:pt>
                <c:pt idx="4220">
                  <c:v>2590</c:v>
                </c:pt>
                <c:pt idx="4221">
                  <c:v>2605</c:v>
                </c:pt>
                <c:pt idx="4222">
                  <c:v>2515</c:v>
                </c:pt>
                <c:pt idx="4223">
                  <c:v>2575</c:v>
                </c:pt>
                <c:pt idx="4224">
                  <c:v>2560</c:v>
                </c:pt>
                <c:pt idx="4225">
                  <c:v>2560</c:v>
                </c:pt>
                <c:pt idx="4226">
                  <c:v>2560</c:v>
                </c:pt>
                <c:pt idx="4227">
                  <c:v>2545</c:v>
                </c:pt>
                <c:pt idx="4228">
                  <c:v>2545</c:v>
                </c:pt>
                <c:pt idx="4229">
                  <c:v>2500</c:v>
                </c:pt>
                <c:pt idx="4230">
                  <c:v>2560</c:v>
                </c:pt>
                <c:pt idx="4231">
                  <c:v>2530</c:v>
                </c:pt>
                <c:pt idx="4232">
                  <c:v>2590</c:v>
                </c:pt>
                <c:pt idx="4233">
                  <c:v>2575</c:v>
                </c:pt>
                <c:pt idx="4234">
                  <c:v>2545</c:v>
                </c:pt>
                <c:pt idx="4235">
                  <c:v>2590</c:v>
                </c:pt>
                <c:pt idx="4236">
                  <c:v>2560</c:v>
                </c:pt>
                <c:pt idx="4237">
                  <c:v>2560</c:v>
                </c:pt>
                <c:pt idx="4238">
                  <c:v>2530</c:v>
                </c:pt>
                <c:pt idx="4239">
                  <c:v>2560</c:v>
                </c:pt>
                <c:pt idx="4240">
                  <c:v>2545</c:v>
                </c:pt>
                <c:pt idx="4241">
                  <c:v>2560</c:v>
                </c:pt>
                <c:pt idx="4242">
                  <c:v>2575</c:v>
                </c:pt>
                <c:pt idx="4243">
                  <c:v>2560</c:v>
                </c:pt>
                <c:pt idx="4244">
                  <c:v>2560</c:v>
                </c:pt>
                <c:pt idx="4245">
                  <c:v>2560</c:v>
                </c:pt>
                <c:pt idx="4246">
                  <c:v>2545</c:v>
                </c:pt>
                <c:pt idx="4247">
                  <c:v>2575</c:v>
                </c:pt>
                <c:pt idx="4248">
                  <c:v>2560</c:v>
                </c:pt>
                <c:pt idx="4249">
                  <c:v>2530</c:v>
                </c:pt>
                <c:pt idx="4250">
                  <c:v>2545</c:v>
                </c:pt>
                <c:pt idx="4251">
                  <c:v>2545</c:v>
                </c:pt>
                <c:pt idx="4252">
                  <c:v>2545</c:v>
                </c:pt>
                <c:pt idx="4253">
                  <c:v>2575</c:v>
                </c:pt>
                <c:pt idx="4254">
                  <c:v>2560</c:v>
                </c:pt>
                <c:pt idx="4255">
                  <c:v>2530</c:v>
                </c:pt>
                <c:pt idx="4256">
                  <c:v>2530</c:v>
                </c:pt>
                <c:pt idx="4257">
                  <c:v>2560</c:v>
                </c:pt>
                <c:pt idx="4258">
                  <c:v>2560</c:v>
                </c:pt>
                <c:pt idx="4259">
                  <c:v>2560</c:v>
                </c:pt>
                <c:pt idx="4260">
                  <c:v>2545</c:v>
                </c:pt>
                <c:pt idx="4261">
                  <c:v>2530</c:v>
                </c:pt>
                <c:pt idx="4262">
                  <c:v>2545</c:v>
                </c:pt>
                <c:pt idx="4263">
                  <c:v>2590</c:v>
                </c:pt>
                <c:pt idx="4264">
                  <c:v>2560</c:v>
                </c:pt>
                <c:pt idx="4265">
                  <c:v>2530</c:v>
                </c:pt>
                <c:pt idx="4266">
                  <c:v>2575</c:v>
                </c:pt>
                <c:pt idx="4267">
                  <c:v>2575</c:v>
                </c:pt>
                <c:pt idx="4268">
                  <c:v>2590</c:v>
                </c:pt>
                <c:pt idx="4269">
                  <c:v>2545</c:v>
                </c:pt>
                <c:pt idx="4270">
                  <c:v>2575</c:v>
                </c:pt>
                <c:pt idx="4271">
                  <c:v>2560</c:v>
                </c:pt>
                <c:pt idx="4272">
                  <c:v>2590</c:v>
                </c:pt>
                <c:pt idx="4273">
                  <c:v>2605</c:v>
                </c:pt>
                <c:pt idx="4274">
                  <c:v>2620</c:v>
                </c:pt>
                <c:pt idx="4275">
                  <c:v>2560</c:v>
                </c:pt>
                <c:pt idx="4276">
                  <c:v>2560</c:v>
                </c:pt>
                <c:pt idx="4277">
                  <c:v>2560</c:v>
                </c:pt>
                <c:pt idx="4278">
                  <c:v>2530</c:v>
                </c:pt>
                <c:pt idx="4279">
                  <c:v>2530</c:v>
                </c:pt>
                <c:pt idx="4280">
                  <c:v>2545</c:v>
                </c:pt>
                <c:pt idx="4281">
                  <c:v>2515</c:v>
                </c:pt>
                <c:pt idx="4282">
                  <c:v>2530</c:v>
                </c:pt>
                <c:pt idx="4283">
                  <c:v>2635</c:v>
                </c:pt>
                <c:pt idx="4284">
                  <c:v>2620</c:v>
                </c:pt>
                <c:pt idx="4285">
                  <c:v>2500</c:v>
                </c:pt>
                <c:pt idx="4286">
                  <c:v>2545</c:v>
                </c:pt>
                <c:pt idx="4287">
                  <c:v>2515</c:v>
                </c:pt>
                <c:pt idx="4288">
                  <c:v>2545</c:v>
                </c:pt>
                <c:pt idx="4289">
                  <c:v>2605</c:v>
                </c:pt>
                <c:pt idx="4290">
                  <c:v>2545</c:v>
                </c:pt>
                <c:pt idx="4291">
                  <c:v>2530</c:v>
                </c:pt>
                <c:pt idx="4292">
                  <c:v>2545</c:v>
                </c:pt>
                <c:pt idx="4293">
                  <c:v>2545</c:v>
                </c:pt>
                <c:pt idx="4294">
                  <c:v>2575</c:v>
                </c:pt>
                <c:pt idx="4295">
                  <c:v>2530</c:v>
                </c:pt>
                <c:pt idx="4296">
                  <c:v>2545</c:v>
                </c:pt>
                <c:pt idx="4297">
                  <c:v>2545</c:v>
                </c:pt>
                <c:pt idx="4298">
                  <c:v>2590</c:v>
                </c:pt>
                <c:pt idx="4299">
                  <c:v>2530</c:v>
                </c:pt>
                <c:pt idx="4300">
                  <c:v>2545</c:v>
                </c:pt>
                <c:pt idx="4301">
                  <c:v>2545</c:v>
                </c:pt>
                <c:pt idx="4302">
                  <c:v>2500</c:v>
                </c:pt>
                <c:pt idx="4303">
                  <c:v>2530</c:v>
                </c:pt>
                <c:pt idx="4304">
                  <c:v>2545</c:v>
                </c:pt>
                <c:pt idx="4305">
                  <c:v>2545</c:v>
                </c:pt>
                <c:pt idx="4306">
                  <c:v>2590</c:v>
                </c:pt>
                <c:pt idx="4307">
                  <c:v>2590</c:v>
                </c:pt>
                <c:pt idx="4308">
                  <c:v>2560</c:v>
                </c:pt>
                <c:pt idx="4309">
                  <c:v>2545</c:v>
                </c:pt>
                <c:pt idx="4310">
                  <c:v>2515</c:v>
                </c:pt>
                <c:pt idx="4311">
                  <c:v>2530</c:v>
                </c:pt>
                <c:pt idx="4312">
                  <c:v>2560</c:v>
                </c:pt>
                <c:pt idx="4313">
                  <c:v>2575</c:v>
                </c:pt>
                <c:pt idx="4314">
                  <c:v>2575</c:v>
                </c:pt>
                <c:pt idx="4315">
                  <c:v>2530</c:v>
                </c:pt>
                <c:pt idx="4316">
                  <c:v>2515</c:v>
                </c:pt>
                <c:pt idx="4317">
                  <c:v>2530</c:v>
                </c:pt>
                <c:pt idx="4318">
                  <c:v>2515</c:v>
                </c:pt>
                <c:pt idx="4319">
                  <c:v>2545</c:v>
                </c:pt>
                <c:pt idx="4320">
                  <c:v>2620</c:v>
                </c:pt>
                <c:pt idx="4321">
                  <c:v>2575</c:v>
                </c:pt>
                <c:pt idx="4322">
                  <c:v>2560</c:v>
                </c:pt>
                <c:pt idx="4323">
                  <c:v>2575</c:v>
                </c:pt>
                <c:pt idx="4324">
                  <c:v>2530</c:v>
                </c:pt>
                <c:pt idx="4325">
                  <c:v>2545</c:v>
                </c:pt>
                <c:pt idx="4326">
                  <c:v>2575</c:v>
                </c:pt>
                <c:pt idx="4327">
                  <c:v>2590</c:v>
                </c:pt>
                <c:pt idx="4328">
                  <c:v>2560</c:v>
                </c:pt>
                <c:pt idx="4329">
                  <c:v>2560</c:v>
                </c:pt>
                <c:pt idx="4330">
                  <c:v>2590</c:v>
                </c:pt>
                <c:pt idx="4331">
                  <c:v>2590</c:v>
                </c:pt>
                <c:pt idx="4332">
                  <c:v>2545</c:v>
                </c:pt>
                <c:pt idx="4333">
                  <c:v>2530</c:v>
                </c:pt>
                <c:pt idx="4334">
                  <c:v>2575</c:v>
                </c:pt>
                <c:pt idx="4335">
                  <c:v>2560</c:v>
                </c:pt>
                <c:pt idx="4336">
                  <c:v>2545</c:v>
                </c:pt>
                <c:pt idx="4337">
                  <c:v>2590</c:v>
                </c:pt>
                <c:pt idx="4338">
                  <c:v>2575</c:v>
                </c:pt>
                <c:pt idx="4339">
                  <c:v>2575</c:v>
                </c:pt>
                <c:pt idx="4340">
                  <c:v>2590</c:v>
                </c:pt>
                <c:pt idx="4341">
                  <c:v>2530</c:v>
                </c:pt>
                <c:pt idx="4342">
                  <c:v>2545</c:v>
                </c:pt>
                <c:pt idx="4343">
                  <c:v>2530</c:v>
                </c:pt>
                <c:pt idx="4344">
                  <c:v>2560</c:v>
                </c:pt>
                <c:pt idx="4345">
                  <c:v>2560</c:v>
                </c:pt>
                <c:pt idx="4346">
                  <c:v>2530</c:v>
                </c:pt>
                <c:pt idx="4347">
                  <c:v>2605</c:v>
                </c:pt>
                <c:pt idx="4348">
                  <c:v>2575</c:v>
                </c:pt>
                <c:pt idx="4349">
                  <c:v>2620</c:v>
                </c:pt>
                <c:pt idx="4350">
                  <c:v>2590</c:v>
                </c:pt>
                <c:pt idx="4351">
                  <c:v>2620</c:v>
                </c:pt>
                <c:pt idx="4352">
                  <c:v>2560</c:v>
                </c:pt>
                <c:pt idx="4353">
                  <c:v>2530</c:v>
                </c:pt>
                <c:pt idx="4354">
                  <c:v>2545</c:v>
                </c:pt>
                <c:pt idx="4355">
                  <c:v>2545</c:v>
                </c:pt>
                <c:pt idx="4356">
                  <c:v>2575</c:v>
                </c:pt>
                <c:pt idx="4357">
                  <c:v>2575</c:v>
                </c:pt>
                <c:pt idx="4358">
                  <c:v>2575</c:v>
                </c:pt>
                <c:pt idx="4359">
                  <c:v>2590</c:v>
                </c:pt>
                <c:pt idx="4360">
                  <c:v>2575</c:v>
                </c:pt>
                <c:pt idx="4361">
                  <c:v>2590</c:v>
                </c:pt>
                <c:pt idx="4362">
                  <c:v>2590</c:v>
                </c:pt>
                <c:pt idx="4363">
                  <c:v>2560</c:v>
                </c:pt>
                <c:pt idx="4364">
                  <c:v>2605</c:v>
                </c:pt>
                <c:pt idx="4365">
                  <c:v>2605</c:v>
                </c:pt>
                <c:pt idx="4366">
                  <c:v>2650</c:v>
                </c:pt>
                <c:pt idx="4367">
                  <c:v>2665</c:v>
                </c:pt>
                <c:pt idx="4368">
                  <c:v>2680</c:v>
                </c:pt>
                <c:pt idx="4369">
                  <c:v>2665</c:v>
                </c:pt>
                <c:pt idx="4370">
                  <c:v>2635</c:v>
                </c:pt>
                <c:pt idx="4371">
                  <c:v>2665</c:v>
                </c:pt>
                <c:pt idx="4372">
                  <c:v>2710</c:v>
                </c:pt>
                <c:pt idx="4373">
                  <c:v>2770</c:v>
                </c:pt>
                <c:pt idx="4374">
                  <c:v>2815</c:v>
                </c:pt>
                <c:pt idx="4375">
                  <c:v>2755</c:v>
                </c:pt>
                <c:pt idx="4376">
                  <c:v>2710</c:v>
                </c:pt>
                <c:pt idx="4377">
                  <c:v>2725</c:v>
                </c:pt>
                <c:pt idx="4378">
                  <c:v>2755</c:v>
                </c:pt>
                <c:pt idx="4379">
                  <c:v>2725</c:v>
                </c:pt>
                <c:pt idx="4380">
                  <c:v>2710</c:v>
                </c:pt>
                <c:pt idx="4381">
                  <c:v>2665</c:v>
                </c:pt>
                <c:pt idx="4382">
                  <c:v>2650</c:v>
                </c:pt>
                <c:pt idx="4383">
                  <c:v>2650</c:v>
                </c:pt>
                <c:pt idx="4384">
                  <c:v>2665</c:v>
                </c:pt>
                <c:pt idx="4385">
                  <c:v>2665</c:v>
                </c:pt>
                <c:pt idx="4386">
                  <c:v>2590</c:v>
                </c:pt>
                <c:pt idx="4387">
                  <c:v>2635</c:v>
                </c:pt>
                <c:pt idx="4388">
                  <c:v>2635</c:v>
                </c:pt>
                <c:pt idx="4389">
                  <c:v>2620</c:v>
                </c:pt>
                <c:pt idx="4390">
                  <c:v>2710</c:v>
                </c:pt>
                <c:pt idx="4391">
                  <c:v>2665</c:v>
                </c:pt>
                <c:pt idx="4392">
                  <c:v>2605</c:v>
                </c:pt>
                <c:pt idx="4393">
                  <c:v>2605</c:v>
                </c:pt>
                <c:pt idx="4394">
                  <c:v>2635</c:v>
                </c:pt>
                <c:pt idx="4395">
                  <c:v>2635</c:v>
                </c:pt>
                <c:pt idx="4396">
                  <c:v>2575</c:v>
                </c:pt>
                <c:pt idx="4397">
                  <c:v>2575</c:v>
                </c:pt>
                <c:pt idx="4398">
                  <c:v>2650</c:v>
                </c:pt>
                <c:pt idx="4399">
                  <c:v>2590</c:v>
                </c:pt>
                <c:pt idx="4400">
                  <c:v>2605</c:v>
                </c:pt>
                <c:pt idx="4401">
                  <c:v>2545</c:v>
                </c:pt>
                <c:pt idx="4402">
                  <c:v>2590</c:v>
                </c:pt>
                <c:pt idx="4403">
                  <c:v>2560</c:v>
                </c:pt>
                <c:pt idx="4404">
                  <c:v>2575</c:v>
                </c:pt>
                <c:pt idx="4405">
                  <c:v>2560</c:v>
                </c:pt>
                <c:pt idx="4406">
                  <c:v>2530</c:v>
                </c:pt>
                <c:pt idx="4407">
                  <c:v>2575</c:v>
                </c:pt>
                <c:pt idx="4408">
                  <c:v>2605</c:v>
                </c:pt>
                <c:pt idx="4409">
                  <c:v>2605</c:v>
                </c:pt>
                <c:pt idx="4410">
                  <c:v>2590</c:v>
                </c:pt>
                <c:pt idx="4411">
                  <c:v>2560</c:v>
                </c:pt>
                <c:pt idx="4412">
                  <c:v>2560</c:v>
                </c:pt>
                <c:pt idx="4413">
                  <c:v>2575</c:v>
                </c:pt>
                <c:pt idx="4414">
                  <c:v>2560</c:v>
                </c:pt>
                <c:pt idx="4415">
                  <c:v>2530</c:v>
                </c:pt>
                <c:pt idx="4416">
                  <c:v>2545</c:v>
                </c:pt>
                <c:pt idx="4417">
                  <c:v>2545</c:v>
                </c:pt>
                <c:pt idx="4418">
                  <c:v>2530</c:v>
                </c:pt>
                <c:pt idx="4419">
                  <c:v>2545</c:v>
                </c:pt>
                <c:pt idx="4420">
                  <c:v>2560</c:v>
                </c:pt>
                <c:pt idx="4421">
                  <c:v>2545</c:v>
                </c:pt>
                <c:pt idx="4422">
                  <c:v>2530</c:v>
                </c:pt>
                <c:pt idx="4423">
                  <c:v>2530</c:v>
                </c:pt>
                <c:pt idx="4424">
                  <c:v>2530</c:v>
                </c:pt>
                <c:pt idx="4425">
                  <c:v>2560</c:v>
                </c:pt>
                <c:pt idx="4426">
                  <c:v>2545</c:v>
                </c:pt>
                <c:pt idx="4427">
                  <c:v>2515</c:v>
                </c:pt>
                <c:pt idx="4428">
                  <c:v>2545</c:v>
                </c:pt>
                <c:pt idx="4429">
                  <c:v>2545</c:v>
                </c:pt>
                <c:pt idx="4430">
                  <c:v>2575</c:v>
                </c:pt>
                <c:pt idx="4431">
                  <c:v>2575</c:v>
                </c:pt>
                <c:pt idx="4432">
                  <c:v>2530</c:v>
                </c:pt>
                <c:pt idx="4433">
                  <c:v>2545</c:v>
                </c:pt>
                <c:pt idx="4434">
                  <c:v>2575</c:v>
                </c:pt>
                <c:pt idx="4435">
                  <c:v>2590</c:v>
                </c:pt>
                <c:pt idx="4436">
                  <c:v>2545</c:v>
                </c:pt>
                <c:pt idx="4437">
                  <c:v>2515</c:v>
                </c:pt>
                <c:pt idx="4438">
                  <c:v>2560</c:v>
                </c:pt>
                <c:pt idx="4439">
                  <c:v>2575</c:v>
                </c:pt>
                <c:pt idx="4440">
                  <c:v>2575</c:v>
                </c:pt>
                <c:pt idx="4441">
                  <c:v>2560</c:v>
                </c:pt>
                <c:pt idx="4442">
                  <c:v>2530</c:v>
                </c:pt>
                <c:pt idx="4443">
                  <c:v>2545</c:v>
                </c:pt>
                <c:pt idx="4444">
                  <c:v>2560</c:v>
                </c:pt>
                <c:pt idx="4445">
                  <c:v>2530</c:v>
                </c:pt>
                <c:pt idx="4446">
                  <c:v>2530</c:v>
                </c:pt>
                <c:pt idx="4447">
                  <c:v>2560</c:v>
                </c:pt>
                <c:pt idx="4448">
                  <c:v>2605</c:v>
                </c:pt>
                <c:pt idx="4449">
                  <c:v>2560</c:v>
                </c:pt>
                <c:pt idx="4450">
                  <c:v>2530</c:v>
                </c:pt>
                <c:pt idx="4451">
                  <c:v>2575</c:v>
                </c:pt>
                <c:pt idx="4452">
                  <c:v>2530</c:v>
                </c:pt>
                <c:pt idx="4453">
                  <c:v>2545</c:v>
                </c:pt>
                <c:pt idx="4454">
                  <c:v>2530</c:v>
                </c:pt>
                <c:pt idx="4455">
                  <c:v>2545</c:v>
                </c:pt>
                <c:pt idx="4456">
                  <c:v>2560</c:v>
                </c:pt>
                <c:pt idx="4457">
                  <c:v>2530</c:v>
                </c:pt>
                <c:pt idx="4458">
                  <c:v>2530</c:v>
                </c:pt>
                <c:pt idx="4459">
                  <c:v>2575</c:v>
                </c:pt>
                <c:pt idx="4460">
                  <c:v>2620</c:v>
                </c:pt>
                <c:pt idx="4461">
                  <c:v>2560</c:v>
                </c:pt>
                <c:pt idx="4462">
                  <c:v>2560</c:v>
                </c:pt>
                <c:pt idx="4463">
                  <c:v>2560</c:v>
                </c:pt>
                <c:pt idx="4464">
                  <c:v>2530</c:v>
                </c:pt>
                <c:pt idx="4465">
                  <c:v>2575</c:v>
                </c:pt>
                <c:pt idx="4466">
                  <c:v>2560</c:v>
                </c:pt>
                <c:pt idx="4467">
                  <c:v>2560</c:v>
                </c:pt>
                <c:pt idx="4468">
                  <c:v>2560</c:v>
                </c:pt>
                <c:pt idx="4469">
                  <c:v>2575</c:v>
                </c:pt>
                <c:pt idx="4470">
                  <c:v>2545</c:v>
                </c:pt>
                <c:pt idx="4471">
                  <c:v>2560</c:v>
                </c:pt>
                <c:pt idx="4472">
                  <c:v>2575</c:v>
                </c:pt>
                <c:pt idx="4473">
                  <c:v>2545</c:v>
                </c:pt>
                <c:pt idx="4474">
                  <c:v>2560</c:v>
                </c:pt>
                <c:pt idx="4475">
                  <c:v>2575</c:v>
                </c:pt>
                <c:pt idx="4476">
                  <c:v>2530</c:v>
                </c:pt>
                <c:pt idx="4477">
                  <c:v>2530</c:v>
                </c:pt>
                <c:pt idx="4478">
                  <c:v>2560</c:v>
                </c:pt>
                <c:pt idx="4479">
                  <c:v>2545</c:v>
                </c:pt>
                <c:pt idx="4480">
                  <c:v>2530</c:v>
                </c:pt>
                <c:pt idx="4481">
                  <c:v>2560</c:v>
                </c:pt>
                <c:pt idx="4482">
                  <c:v>2560</c:v>
                </c:pt>
                <c:pt idx="4483">
                  <c:v>2530</c:v>
                </c:pt>
                <c:pt idx="4484">
                  <c:v>2545</c:v>
                </c:pt>
                <c:pt idx="4485">
                  <c:v>2560</c:v>
                </c:pt>
                <c:pt idx="4486">
                  <c:v>2575</c:v>
                </c:pt>
                <c:pt idx="4487">
                  <c:v>2590</c:v>
                </c:pt>
                <c:pt idx="4488">
                  <c:v>2560</c:v>
                </c:pt>
                <c:pt idx="4489">
                  <c:v>2560</c:v>
                </c:pt>
                <c:pt idx="4490">
                  <c:v>2560</c:v>
                </c:pt>
                <c:pt idx="4491">
                  <c:v>2545</c:v>
                </c:pt>
                <c:pt idx="4492">
                  <c:v>2560</c:v>
                </c:pt>
                <c:pt idx="4493">
                  <c:v>2560</c:v>
                </c:pt>
                <c:pt idx="4494">
                  <c:v>2545</c:v>
                </c:pt>
                <c:pt idx="4495">
                  <c:v>2530</c:v>
                </c:pt>
                <c:pt idx="4496">
                  <c:v>2545</c:v>
                </c:pt>
                <c:pt idx="4497">
                  <c:v>2575</c:v>
                </c:pt>
                <c:pt idx="4498">
                  <c:v>2545</c:v>
                </c:pt>
                <c:pt idx="4499">
                  <c:v>2560</c:v>
                </c:pt>
                <c:pt idx="4500">
                  <c:v>2560</c:v>
                </c:pt>
                <c:pt idx="4501">
                  <c:v>2545</c:v>
                </c:pt>
                <c:pt idx="4502">
                  <c:v>2515</c:v>
                </c:pt>
                <c:pt idx="4503">
                  <c:v>2545</c:v>
                </c:pt>
                <c:pt idx="4504">
                  <c:v>2530</c:v>
                </c:pt>
                <c:pt idx="4505">
                  <c:v>2560</c:v>
                </c:pt>
                <c:pt idx="4506">
                  <c:v>2545</c:v>
                </c:pt>
                <c:pt idx="4507">
                  <c:v>2515</c:v>
                </c:pt>
                <c:pt idx="4508">
                  <c:v>2575</c:v>
                </c:pt>
                <c:pt idx="4509">
                  <c:v>2545</c:v>
                </c:pt>
                <c:pt idx="4510">
                  <c:v>2545</c:v>
                </c:pt>
                <c:pt idx="4511">
                  <c:v>2560</c:v>
                </c:pt>
                <c:pt idx="4512">
                  <c:v>2560</c:v>
                </c:pt>
                <c:pt idx="4513">
                  <c:v>2530</c:v>
                </c:pt>
                <c:pt idx="4514">
                  <c:v>2545</c:v>
                </c:pt>
                <c:pt idx="4515">
                  <c:v>2545</c:v>
                </c:pt>
                <c:pt idx="4516">
                  <c:v>2515</c:v>
                </c:pt>
                <c:pt idx="4517">
                  <c:v>2605</c:v>
                </c:pt>
                <c:pt idx="4518">
                  <c:v>2560</c:v>
                </c:pt>
                <c:pt idx="4519">
                  <c:v>2515</c:v>
                </c:pt>
                <c:pt idx="4520">
                  <c:v>2545</c:v>
                </c:pt>
                <c:pt idx="4521">
                  <c:v>2620</c:v>
                </c:pt>
                <c:pt idx="4522">
                  <c:v>2575</c:v>
                </c:pt>
                <c:pt idx="4523">
                  <c:v>2530</c:v>
                </c:pt>
                <c:pt idx="4524">
                  <c:v>2545</c:v>
                </c:pt>
                <c:pt idx="4525">
                  <c:v>2545</c:v>
                </c:pt>
                <c:pt idx="4526">
                  <c:v>2575</c:v>
                </c:pt>
                <c:pt idx="4527">
                  <c:v>2560</c:v>
                </c:pt>
                <c:pt idx="4528">
                  <c:v>2530</c:v>
                </c:pt>
                <c:pt idx="4529">
                  <c:v>2530</c:v>
                </c:pt>
                <c:pt idx="4530">
                  <c:v>2530</c:v>
                </c:pt>
                <c:pt idx="4531">
                  <c:v>2560</c:v>
                </c:pt>
                <c:pt idx="4532">
                  <c:v>2545</c:v>
                </c:pt>
                <c:pt idx="4533">
                  <c:v>2560</c:v>
                </c:pt>
                <c:pt idx="4534">
                  <c:v>2545</c:v>
                </c:pt>
                <c:pt idx="4535">
                  <c:v>2545</c:v>
                </c:pt>
                <c:pt idx="4536">
                  <c:v>2545</c:v>
                </c:pt>
                <c:pt idx="4537">
                  <c:v>2560</c:v>
                </c:pt>
                <c:pt idx="4538">
                  <c:v>2575</c:v>
                </c:pt>
                <c:pt idx="4539">
                  <c:v>2575</c:v>
                </c:pt>
                <c:pt idx="4540">
                  <c:v>2560</c:v>
                </c:pt>
                <c:pt idx="4541">
                  <c:v>2560</c:v>
                </c:pt>
                <c:pt idx="4542">
                  <c:v>2545</c:v>
                </c:pt>
                <c:pt idx="4543">
                  <c:v>2560</c:v>
                </c:pt>
                <c:pt idx="4544">
                  <c:v>2530</c:v>
                </c:pt>
                <c:pt idx="4545">
                  <c:v>2530</c:v>
                </c:pt>
                <c:pt idx="4546">
                  <c:v>2605</c:v>
                </c:pt>
                <c:pt idx="4547">
                  <c:v>2620</c:v>
                </c:pt>
                <c:pt idx="4548">
                  <c:v>2575</c:v>
                </c:pt>
                <c:pt idx="4549">
                  <c:v>2560</c:v>
                </c:pt>
                <c:pt idx="4550">
                  <c:v>2560</c:v>
                </c:pt>
                <c:pt idx="4551">
                  <c:v>2590</c:v>
                </c:pt>
                <c:pt idx="4552">
                  <c:v>2575</c:v>
                </c:pt>
                <c:pt idx="4553">
                  <c:v>2545</c:v>
                </c:pt>
                <c:pt idx="4554">
                  <c:v>2560</c:v>
                </c:pt>
                <c:pt idx="4555">
                  <c:v>2545</c:v>
                </c:pt>
                <c:pt idx="4556">
                  <c:v>2560</c:v>
                </c:pt>
                <c:pt idx="4557">
                  <c:v>2545</c:v>
                </c:pt>
                <c:pt idx="4558">
                  <c:v>2575</c:v>
                </c:pt>
                <c:pt idx="4559">
                  <c:v>2560</c:v>
                </c:pt>
                <c:pt idx="4560">
                  <c:v>2560</c:v>
                </c:pt>
                <c:pt idx="4561">
                  <c:v>2545</c:v>
                </c:pt>
                <c:pt idx="4562">
                  <c:v>2545</c:v>
                </c:pt>
                <c:pt idx="4563">
                  <c:v>2635</c:v>
                </c:pt>
                <c:pt idx="4564">
                  <c:v>2545</c:v>
                </c:pt>
                <c:pt idx="4565">
                  <c:v>2515</c:v>
                </c:pt>
                <c:pt idx="4566">
                  <c:v>2590</c:v>
                </c:pt>
                <c:pt idx="4567">
                  <c:v>2560</c:v>
                </c:pt>
                <c:pt idx="4568">
                  <c:v>2545</c:v>
                </c:pt>
                <c:pt idx="4569">
                  <c:v>2575</c:v>
                </c:pt>
                <c:pt idx="4570">
                  <c:v>2545</c:v>
                </c:pt>
                <c:pt idx="4571">
                  <c:v>2575</c:v>
                </c:pt>
                <c:pt idx="4572">
                  <c:v>2560</c:v>
                </c:pt>
                <c:pt idx="4573">
                  <c:v>2530</c:v>
                </c:pt>
                <c:pt idx="4574">
                  <c:v>2590</c:v>
                </c:pt>
                <c:pt idx="4575">
                  <c:v>2560</c:v>
                </c:pt>
                <c:pt idx="4576">
                  <c:v>2560</c:v>
                </c:pt>
                <c:pt idx="4577">
                  <c:v>2545</c:v>
                </c:pt>
                <c:pt idx="4578">
                  <c:v>2515</c:v>
                </c:pt>
                <c:pt idx="4579">
                  <c:v>2590</c:v>
                </c:pt>
                <c:pt idx="4580">
                  <c:v>2545</c:v>
                </c:pt>
                <c:pt idx="4581">
                  <c:v>2530</c:v>
                </c:pt>
                <c:pt idx="4582">
                  <c:v>2530</c:v>
                </c:pt>
                <c:pt idx="4583">
                  <c:v>2530</c:v>
                </c:pt>
                <c:pt idx="4584">
                  <c:v>2560</c:v>
                </c:pt>
                <c:pt idx="4585">
                  <c:v>2575</c:v>
                </c:pt>
                <c:pt idx="4586">
                  <c:v>2560</c:v>
                </c:pt>
                <c:pt idx="4587">
                  <c:v>2575</c:v>
                </c:pt>
                <c:pt idx="4588">
                  <c:v>2575</c:v>
                </c:pt>
                <c:pt idx="4589">
                  <c:v>2590</c:v>
                </c:pt>
                <c:pt idx="4590">
                  <c:v>2590</c:v>
                </c:pt>
                <c:pt idx="4591">
                  <c:v>2575</c:v>
                </c:pt>
                <c:pt idx="4592">
                  <c:v>2560</c:v>
                </c:pt>
                <c:pt idx="4593">
                  <c:v>2545</c:v>
                </c:pt>
                <c:pt idx="4594">
                  <c:v>2545</c:v>
                </c:pt>
                <c:pt idx="4595">
                  <c:v>2560</c:v>
                </c:pt>
                <c:pt idx="4596">
                  <c:v>2545</c:v>
                </c:pt>
                <c:pt idx="4597">
                  <c:v>2515</c:v>
                </c:pt>
                <c:pt idx="4598">
                  <c:v>2545</c:v>
                </c:pt>
                <c:pt idx="4599">
                  <c:v>2575</c:v>
                </c:pt>
                <c:pt idx="4600">
                  <c:v>2545</c:v>
                </c:pt>
                <c:pt idx="4601">
                  <c:v>2530</c:v>
                </c:pt>
                <c:pt idx="4602">
                  <c:v>2560</c:v>
                </c:pt>
                <c:pt idx="4603">
                  <c:v>2560</c:v>
                </c:pt>
                <c:pt idx="4604">
                  <c:v>2545</c:v>
                </c:pt>
                <c:pt idx="4605">
                  <c:v>2545</c:v>
                </c:pt>
                <c:pt idx="4606">
                  <c:v>2545</c:v>
                </c:pt>
                <c:pt idx="4607">
                  <c:v>2560</c:v>
                </c:pt>
                <c:pt idx="4608">
                  <c:v>2590</c:v>
                </c:pt>
                <c:pt idx="4609">
                  <c:v>2590</c:v>
                </c:pt>
                <c:pt idx="4610">
                  <c:v>2545</c:v>
                </c:pt>
                <c:pt idx="4611">
                  <c:v>2575</c:v>
                </c:pt>
                <c:pt idx="4612">
                  <c:v>2575</c:v>
                </c:pt>
                <c:pt idx="4613">
                  <c:v>2545</c:v>
                </c:pt>
                <c:pt idx="4614">
                  <c:v>2545</c:v>
                </c:pt>
                <c:pt idx="4615">
                  <c:v>2530</c:v>
                </c:pt>
                <c:pt idx="4616">
                  <c:v>2545</c:v>
                </c:pt>
                <c:pt idx="4617">
                  <c:v>2590</c:v>
                </c:pt>
                <c:pt idx="4618">
                  <c:v>2620</c:v>
                </c:pt>
                <c:pt idx="4619">
                  <c:v>2560</c:v>
                </c:pt>
                <c:pt idx="4620">
                  <c:v>2605</c:v>
                </c:pt>
                <c:pt idx="4621">
                  <c:v>2575</c:v>
                </c:pt>
                <c:pt idx="4622">
                  <c:v>2515</c:v>
                </c:pt>
                <c:pt idx="4623">
                  <c:v>2560</c:v>
                </c:pt>
                <c:pt idx="4624">
                  <c:v>2560</c:v>
                </c:pt>
                <c:pt idx="4625">
                  <c:v>2530</c:v>
                </c:pt>
                <c:pt idx="4626">
                  <c:v>2575</c:v>
                </c:pt>
                <c:pt idx="4627">
                  <c:v>2575</c:v>
                </c:pt>
                <c:pt idx="4628">
                  <c:v>2560</c:v>
                </c:pt>
                <c:pt idx="4629">
                  <c:v>2530</c:v>
                </c:pt>
                <c:pt idx="4630">
                  <c:v>2575</c:v>
                </c:pt>
                <c:pt idx="4631">
                  <c:v>2620</c:v>
                </c:pt>
                <c:pt idx="4632">
                  <c:v>2590</c:v>
                </c:pt>
                <c:pt idx="4633">
                  <c:v>2560</c:v>
                </c:pt>
                <c:pt idx="4634">
                  <c:v>2620</c:v>
                </c:pt>
                <c:pt idx="4635">
                  <c:v>2590</c:v>
                </c:pt>
                <c:pt idx="4636">
                  <c:v>2545</c:v>
                </c:pt>
                <c:pt idx="4637">
                  <c:v>2650</c:v>
                </c:pt>
                <c:pt idx="4638">
                  <c:v>2590</c:v>
                </c:pt>
                <c:pt idx="4639">
                  <c:v>2605</c:v>
                </c:pt>
                <c:pt idx="4640">
                  <c:v>2590</c:v>
                </c:pt>
                <c:pt idx="4641">
                  <c:v>2605</c:v>
                </c:pt>
                <c:pt idx="4642">
                  <c:v>2620</c:v>
                </c:pt>
                <c:pt idx="4643">
                  <c:v>2620</c:v>
                </c:pt>
                <c:pt idx="4644">
                  <c:v>2605</c:v>
                </c:pt>
                <c:pt idx="4645">
                  <c:v>2665</c:v>
                </c:pt>
                <c:pt idx="4646">
                  <c:v>2680</c:v>
                </c:pt>
                <c:pt idx="4647">
                  <c:v>2665</c:v>
                </c:pt>
                <c:pt idx="4648">
                  <c:v>2665</c:v>
                </c:pt>
                <c:pt idx="4649">
                  <c:v>2680</c:v>
                </c:pt>
                <c:pt idx="4650">
                  <c:v>2725</c:v>
                </c:pt>
                <c:pt idx="4651">
                  <c:v>2800</c:v>
                </c:pt>
                <c:pt idx="4652">
                  <c:v>2725</c:v>
                </c:pt>
                <c:pt idx="4653">
                  <c:v>2815</c:v>
                </c:pt>
                <c:pt idx="4654">
                  <c:v>2905</c:v>
                </c:pt>
                <c:pt idx="4655">
                  <c:v>2935</c:v>
                </c:pt>
                <c:pt idx="4656">
                  <c:v>2815</c:v>
                </c:pt>
                <c:pt idx="4657">
                  <c:v>2845</c:v>
                </c:pt>
                <c:pt idx="4658">
                  <c:v>2845</c:v>
                </c:pt>
                <c:pt idx="4659">
                  <c:v>2815</c:v>
                </c:pt>
                <c:pt idx="4660">
                  <c:v>2830</c:v>
                </c:pt>
                <c:pt idx="4661">
                  <c:v>2785</c:v>
                </c:pt>
                <c:pt idx="4662">
                  <c:v>2770</c:v>
                </c:pt>
                <c:pt idx="4663">
                  <c:v>2785</c:v>
                </c:pt>
                <c:pt idx="4664">
                  <c:v>2815</c:v>
                </c:pt>
                <c:pt idx="4665">
                  <c:v>2860</c:v>
                </c:pt>
                <c:pt idx="4666">
                  <c:v>2770</c:v>
                </c:pt>
                <c:pt idx="4667">
                  <c:v>2785</c:v>
                </c:pt>
                <c:pt idx="4668">
                  <c:v>2770</c:v>
                </c:pt>
                <c:pt idx="4669">
                  <c:v>2875</c:v>
                </c:pt>
                <c:pt idx="4670">
                  <c:v>2830</c:v>
                </c:pt>
                <c:pt idx="4671">
                  <c:v>2875</c:v>
                </c:pt>
                <c:pt idx="4672">
                  <c:v>2845</c:v>
                </c:pt>
                <c:pt idx="4673">
                  <c:v>2800</c:v>
                </c:pt>
                <c:pt idx="4674">
                  <c:v>2815</c:v>
                </c:pt>
                <c:pt idx="4675">
                  <c:v>2860</c:v>
                </c:pt>
                <c:pt idx="4676">
                  <c:v>2785</c:v>
                </c:pt>
                <c:pt idx="4677">
                  <c:v>2770</c:v>
                </c:pt>
                <c:pt idx="4678">
                  <c:v>2725</c:v>
                </c:pt>
                <c:pt idx="4679">
                  <c:v>2725</c:v>
                </c:pt>
                <c:pt idx="4680">
                  <c:v>2800</c:v>
                </c:pt>
                <c:pt idx="4681">
                  <c:v>2680</c:v>
                </c:pt>
                <c:pt idx="4682">
                  <c:v>2650</c:v>
                </c:pt>
                <c:pt idx="4683">
                  <c:v>2725</c:v>
                </c:pt>
                <c:pt idx="4684">
                  <c:v>2635</c:v>
                </c:pt>
                <c:pt idx="4685">
                  <c:v>2680</c:v>
                </c:pt>
                <c:pt idx="4686">
                  <c:v>2740</c:v>
                </c:pt>
                <c:pt idx="4687">
                  <c:v>2605</c:v>
                </c:pt>
                <c:pt idx="4688">
                  <c:v>2635</c:v>
                </c:pt>
                <c:pt idx="4689">
                  <c:v>2665</c:v>
                </c:pt>
                <c:pt idx="4690">
                  <c:v>2680</c:v>
                </c:pt>
                <c:pt idx="4691">
                  <c:v>2620</c:v>
                </c:pt>
                <c:pt idx="4692">
                  <c:v>2590</c:v>
                </c:pt>
                <c:pt idx="4693">
                  <c:v>2695</c:v>
                </c:pt>
                <c:pt idx="4694">
                  <c:v>2620</c:v>
                </c:pt>
                <c:pt idx="4695">
                  <c:v>2635</c:v>
                </c:pt>
                <c:pt idx="4696">
                  <c:v>2590</c:v>
                </c:pt>
                <c:pt idx="4697">
                  <c:v>2590</c:v>
                </c:pt>
                <c:pt idx="4698">
                  <c:v>2620</c:v>
                </c:pt>
                <c:pt idx="4699">
                  <c:v>2590</c:v>
                </c:pt>
                <c:pt idx="4700">
                  <c:v>2575</c:v>
                </c:pt>
                <c:pt idx="4701">
                  <c:v>2605</c:v>
                </c:pt>
                <c:pt idx="4702">
                  <c:v>2545</c:v>
                </c:pt>
                <c:pt idx="4703">
                  <c:v>2545</c:v>
                </c:pt>
                <c:pt idx="4704">
                  <c:v>2530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60E-4E1E-8959-E090E550E842}"/>
            </c:ext>
          </c:extLst>
        </c:ser>
        <c:ser>
          <c:idx val="2"/>
          <c:order val="2"/>
          <c:tx>
            <c:strRef>
              <c:f>'SSS784 上_6h_Sn-Ge(1'!$A$1</c:f>
              <c:strCache>
                <c:ptCount val="1"/>
                <c:pt idx="0">
                  <c:v>SSS784_上_Sn-Ge(1.0%)_冷凍後</c:v>
                </c:pt>
              </c:strCache>
            </c:strRef>
          </c:tx>
          <c:spPr>
            <a:ln>
              <a:solidFill>
                <a:srgbClr val="00B050"/>
              </a:solidFill>
            </a:ln>
          </c:spPr>
          <c:marker>
            <c:symbol val="none"/>
          </c:marker>
          <c:xVal>
            <c:numRef>
              <c:f>'SSS784 上_6h_Sn-Ge(1'!$A$2:$A$4706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上_6h_Sn-Ge(1'!$D$2:$D$4706</c:f>
              <c:numCache>
                <c:formatCode>General</c:formatCode>
                <c:ptCount val="4705"/>
                <c:pt idx="0">
                  <c:v>3560</c:v>
                </c:pt>
                <c:pt idx="1">
                  <c:v>3230</c:v>
                </c:pt>
                <c:pt idx="2">
                  <c:v>3560</c:v>
                </c:pt>
                <c:pt idx="3">
                  <c:v>3575</c:v>
                </c:pt>
                <c:pt idx="4">
                  <c:v>3575</c:v>
                </c:pt>
                <c:pt idx="5">
                  <c:v>3530</c:v>
                </c:pt>
                <c:pt idx="6">
                  <c:v>3605</c:v>
                </c:pt>
                <c:pt idx="7">
                  <c:v>3680</c:v>
                </c:pt>
                <c:pt idx="8">
                  <c:v>3680</c:v>
                </c:pt>
                <c:pt idx="9">
                  <c:v>3740</c:v>
                </c:pt>
                <c:pt idx="10">
                  <c:v>3770</c:v>
                </c:pt>
                <c:pt idx="11">
                  <c:v>3620</c:v>
                </c:pt>
                <c:pt idx="12">
                  <c:v>3665</c:v>
                </c:pt>
                <c:pt idx="13">
                  <c:v>3545</c:v>
                </c:pt>
                <c:pt idx="14">
                  <c:v>3485</c:v>
                </c:pt>
                <c:pt idx="15">
                  <c:v>3575</c:v>
                </c:pt>
                <c:pt idx="16">
                  <c:v>3665</c:v>
                </c:pt>
                <c:pt idx="17">
                  <c:v>3560</c:v>
                </c:pt>
                <c:pt idx="18">
                  <c:v>3365</c:v>
                </c:pt>
                <c:pt idx="19">
                  <c:v>3635</c:v>
                </c:pt>
                <c:pt idx="20">
                  <c:v>3545</c:v>
                </c:pt>
                <c:pt idx="21">
                  <c:v>3365</c:v>
                </c:pt>
                <c:pt idx="22">
                  <c:v>3665</c:v>
                </c:pt>
                <c:pt idx="23">
                  <c:v>3650</c:v>
                </c:pt>
                <c:pt idx="24">
                  <c:v>3695</c:v>
                </c:pt>
                <c:pt idx="25">
                  <c:v>3740</c:v>
                </c:pt>
                <c:pt idx="26">
                  <c:v>3545</c:v>
                </c:pt>
                <c:pt idx="27">
                  <c:v>3845</c:v>
                </c:pt>
                <c:pt idx="28">
                  <c:v>3860</c:v>
                </c:pt>
                <c:pt idx="29">
                  <c:v>3650</c:v>
                </c:pt>
                <c:pt idx="30">
                  <c:v>3860</c:v>
                </c:pt>
                <c:pt idx="31">
                  <c:v>3755</c:v>
                </c:pt>
                <c:pt idx="32">
                  <c:v>3515</c:v>
                </c:pt>
                <c:pt idx="33">
                  <c:v>3560</c:v>
                </c:pt>
                <c:pt idx="34">
                  <c:v>3620</c:v>
                </c:pt>
                <c:pt idx="35">
                  <c:v>3605</c:v>
                </c:pt>
                <c:pt idx="36">
                  <c:v>3350</c:v>
                </c:pt>
                <c:pt idx="37">
                  <c:v>3440</c:v>
                </c:pt>
                <c:pt idx="38">
                  <c:v>3530</c:v>
                </c:pt>
                <c:pt idx="39">
                  <c:v>3650</c:v>
                </c:pt>
                <c:pt idx="40">
                  <c:v>3815</c:v>
                </c:pt>
                <c:pt idx="41">
                  <c:v>3665</c:v>
                </c:pt>
                <c:pt idx="42">
                  <c:v>3665</c:v>
                </c:pt>
                <c:pt idx="43">
                  <c:v>3470</c:v>
                </c:pt>
                <c:pt idx="44">
                  <c:v>3425</c:v>
                </c:pt>
                <c:pt idx="45">
                  <c:v>3650</c:v>
                </c:pt>
                <c:pt idx="46">
                  <c:v>3800</c:v>
                </c:pt>
                <c:pt idx="47">
                  <c:v>3770</c:v>
                </c:pt>
                <c:pt idx="48">
                  <c:v>3635</c:v>
                </c:pt>
                <c:pt idx="49">
                  <c:v>3590</c:v>
                </c:pt>
                <c:pt idx="50">
                  <c:v>3305</c:v>
                </c:pt>
                <c:pt idx="51">
                  <c:v>3485</c:v>
                </c:pt>
                <c:pt idx="52">
                  <c:v>3380</c:v>
                </c:pt>
                <c:pt idx="53">
                  <c:v>3500</c:v>
                </c:pt>
                <c:pt idx="54">
                  <c:v>3440</c:v>
                </c:pt>
                <c:pt idx="55">
                  <c:v>3575</c:v>
                </c:pt>
                <c:pt idx="56">
                  <c:v>3695</c:v>
                </c:pt>
                <c:pt idx="57">
                  <c:v>3635</c:v>
                </c:pt>
                <c:pt idx="58">
                  <c:v>3755</c:v>
                </c:pt>
                <c:pt idx="59">
                  <c:v>3785</c:v>
                </c:pt>
                <c:pt idx="60">
                  <c:v>3245</c:v>
                </c:pt>
                <c:pt idx="61">
                  <c:v>3845</c:v>
                </c:pt>
                <c:pt idx="62">
                  <c:v>3680</c:v>
                </c:pt>
                <c:pt idx="63">
                  <c:v>3545</c:v>
                </c:pt>
                <c:pt idx="64">
                  <c:v>3365</c:v>
                </c:pt>
                <c:pt idx="65">
                  <c:v>3485</c:v>
                </c:pt>
                <c:pt idx="66">
                  <c:v>3815</c:v>
                </c:pt>
                <c:pt idx="67">
                  <c:v>3605</c:v>
                </c:pt>
                <c:pt idx="68">
                  <c:v>3515</c:v>
                </c:pt>
                <c:pt idx="69">
                  <c:v>3665</c:v>
                </c:pt>
                <c:pt idx="70">
                  <c:v>3500</c:v>
                </c:pt>
                <c:pt idx="71">
                  <c:v>3470</c:v>
                </c:pt>
                <c:pt idx="72">
                  <c:v>3725</c:v>
                </c:pt>
                <c:pt idx="73">
                  <c:v>3605</c:v>
                </c:pt>
                <c:pt idx="74">
                  <c:v>3665</c:v>
                </c:pt>
                <c:pt idx="75">
                  <c:v>3500</c:v>
                </c:pt>
                <c:pt idx="76">
                  <c:v>3305</c:v>
                </c:pt>
                <c:pt idx="77">
                  <c:v>3275</c:v>
                </c:pt>
                <c:pt idx="78">
                  <c:v>3425</c:v>
                </c:pt>
                <c:pt idx="79">
                  <c:v>3575</c:v>
                </c:pt>
                <c:pt idx="80">
                  <c:v>3575</c:v>
                </c:pt>
                <c:pt idx="81">
                  <c:v>3575</c:v>
                </c:pt>
                <c:pt idx="82">
                  <c:v>3590</c:v>
                </c:pt>
                <c:pt idx="83">
                  <c:v>3440</c:v>
                </c:pt>
                <c:pt idx="84">
                  <c:v>3470</c:v>
                </c:pt>
                <c:pt idx="85">
                  <c:v>3440</c:v>
                </c:pt>
                <c:pt idx="86">
                  <c:v>3365</c:v>
                </c:pt>
                <c:pt idx="87">
                  <c:v>3350</c:v>
                </c:pt>
                <c:pt idx="88">
                  <c:v>3275</c:v>
                </c:pt>
                <c:pt idx="89">
                  <c:v>3320</c:v>
                </c:pt>
                <c:pt idx="90">
                  <c:v>3395</c:v>
                </c:pt>
                <c:pt idx="91">
                  <c:v>3515</c:v>
                </c:pt>
                <c:pt idx="92">
                  <c:v>3560</c:v>
                </c:pt>
                <c:pt idx="93">
                  <c:v>3425</c:v>
                </c:pt>
                <c:pt idx="94">
                  <c:v>3380</c:v>
                </c:pt>
                <c:pt idx="95">
                  <c:v>3455</c:v>
                </c:pt>
                <c:pt idx="96">
                  <c:v>3650</c:v>
                </c:pt>
                <c:pt idx="97">
                  <c:v>3575</c:v>
                </c:pt>
                <c:pt idx="98">
                  <c:v>3395</c:v>
                </c:pt>
                <c:pt idx="99">
                  <c:v>3440</c:v>
                </c:pt>
                <c:pt idx="100">
                  <c:v>3485</c:v>
                </c:pt>
                <c:pt idx="101">
                  <c:v>3395</c:v>
                </c:pt>
                <c:pt idx="102">
                  <c:v>3350</c:v>
                </c:pt>
                <c:pt idx="103">
                  <c:v>3605</c:v>
                </c:pt>
                <c:pt idx="104">
                  <c:v>3530</c:v>
                </c:pt>
                <c:pt idx="105">
                  <c:v>3425</c:v>
                </c:pt>
                <c:pt idx="106">
                  <c:v>3305</c:v>
                </c:pt>
                <c:pt idx="107">
                  <c:v>3590</c:v>
                </c:pt>
                <c:pt idx="108">
                  <c:v>3560</c:v>
                </c:pt>
                <c:pt idx="109">
                  <c:v>3230</c:v>
                </c:pt>
                <c:pt idx="110">
                  <c:v>3590</c:v>
                </c:pt>
                <c:pt idx="111">
                  <c:v>3710</c:v>
                </c:pt>
                <c:pt idx="112">
                  <c:v>3545</c:v>
                </c:pt>
                <c:pt idx="113">
                  <c:v>3680</c:v>
                </c:pt>
                <c:pt idx="114">
                  <c:v>3680</c:v>
                </c:pt>
                <c:pt idx="115">
                  <c:v>3335</c:v>
                </c:pt>
                <c:pt idx="116">
                  <c:v>3485</c:v>
                </c:pt>
                <c:pt idx="117">
                  <c:v>3785</c:v>
                </c:pt>
                <c:pt idx="118">
                  <c:v>3455</c:v>
                </c:pt>
                <c:pt idx="119">
                  <c:v>3905</c:v>
                </c:pt>
                <c:pt idx="120">
                  <c:v>3485</c:v>
                </c:pt>
                <c:pt idx="121">
                  <c:v>3245</c:v>
                </c:pt>
                <c:pt idx="122">
                  <c:v>3545</c:v>
                </c:pt>
                <c:pt idx="123">
                  <c:v>3515</c:v>
                </c:pt>
                <c:pt idx="124">
                  <c:v>3350</c:v>
                </c:pt>
                <c:pt idx="125">
                  <c:v>3455</c:v>
                </c:pt>
                <c:pt idx="126">
                  <c:v>3575</c:v>
                </c:pt>
                <c:pt idx="127">
                  <c:v>3650</c:v>
                </c:pt>
                <c:pt idx="128">
                  <c:v>3845</c:v>
                </c:pt>
                <c:pt idx="129">
                  <c:v>3455</c:v>
                </c:pt>
                <c:pt idx="130">
                  <c:v>3545</c:v>
                </c:pt>
                <c:pt idx="131">
                  <c:v>3500</c:v>
                </c:pt>
                <c:pt idx="132">
                  <c:v>3650</c:v>
                </c:pt>
                <c:pt idx="133">
                  <c:v>3740</c:v>
                </c:pt>
                <c:pt idx="134">
                  <c:v>3530</c:v>
                </c:pt>
                <c:pt idx="135">
                  <c:v>3575</c:v>
                </c:pt>
                <c:pt idx="136">
                  <c:v>3620</c:v>
                </c:pt>
                <c:pt idx="137">
                  <c:v>3530</c:v>
                </c:pt>
                <c:pt idx="138">
                  <c:v>3395</c:v>
                </c:pt>
                <c:pt idx="139">
                  <c:v>3545</c:v>
                </c:pt>
                <c:pt idx="140">
                  <c:v>3575</c:v>
                </c:pt>
                <c:pt idx="141">
                  <c:v>3545</c:v>
                </c:pt>
                <c:pt idx="142">
                  <c:v>3350</c:v>
                </c:pt>
                <c:pt idx="143">
                  <c:v>3230</c:v>
                </c:pt>
                <c:pt idx="144">
                  <c:v>3365</c:v>
                </c:pt>
                <c:pt idx="145">
                  <c:v>3485</c:v>
                </c:pt>
                <c:pt idx="146">
                  <c:v>3530</c:v>
                </c:pt>
                <c:pt idx="147">
                  <c:v>3530</c:v>
                </c:pt>
                <c:pt idx="148">
                  <c:v>3425</c:v>
                </c:pt>
                <c:pt idx="149">
                  <c:v>3455</c:v>
                </c:pt>
                <c:pt idx="150">
                  <c:v>3440</c:v>
                </c:pt>
                <c:pt idx="151">
                  <c:v>3335</c:v>
                </c:pt>
                <c:pt idx="152">
                  <c:v>3440</c:v>
                </c:pt>
                <c:pt idx="153">
                  <c:v>3410</c:v>
                </c:pt>
                <c:pt idx="154">
                  <c:v>3095</c:v>
                </c:pt>
                <c:pt idx="155">
                  <c:v>3350</c:v>
                </c:pt>
                <c:pt idx="156">
                  <c:v>3650</c:v>
                </c:pt>
                <c:pt idx="157">
                  <c:v>3590</c:v>
                </c:pt>
                <c:pt idx="158">
                  <c:v>3455</c:v>
                </c:pt>
                <c:pt idx="159">
                  <c:v>3350</c:v>
                </c:pt>
                <c:pt idx="160">
                  <c:v>3290</c:v>
                </c:pt>
                <c:pt idx="161">
                  <c:v>3365</c:v>
                </c:pt>
                <c:pt idx="162">
                  <c:v>3485</c:v>
                </c:pt>
                <c:pt idx="163">
                  <c:v>3425</c:v>
                </c:pt>
                <c:pt idx="164">
                  <c:v>3395</c:v>
                </c:pt>
                <c:pt idx="165">
                  <c:v>3275</c:v>
                </c:pt>
                <c:pt idx="166">
                  <c:v>3515</c:v>
                </c:pt>
                <c:pt idx="167">
                  <c:v>3395</c:v>
                </c:pt>
                <c:pt idx="168">
                  <c:v>3440</c:v>
                </c:pt>
                <c:pt idx="169">
                  <c:v>3050</c:v>
                </c:pt>
                <c:pt idx="170">
                  <c:v>3440</c:v>
                </c:pt>
                <c:pt idx="171">
                  <c:v>3305</c:v>
                </c:pt>
                <c:pt idx="172">
                  <c:v>3620</c:v>
                </c:pt>
                <c:pt idx="173">
                  <c:v>3395</c:v>
                </c:pt>
                <c:pt idx="174">
                  <c:v>3170</c:v>
                </c:pt>
                <c:pt idx="175">
                  <c:v>3365</c:v>
                </c:pt>
                <c:pt idx="176">
                  <c:v>3395</c:v>
                </c:pt>
                <c:pt idx="177">
                  <c:v>3350</c:v>
                </c:pt>
                <c:pt idx="178">
                  <c:v>3470</c:v>
                </c:pt>
                <c:pt idx="179">
                  <c:v>3380</c:v>
                </c:pt>
                <c:pt idx="180">
                  <c:v>3380</c:v>
                </c:pt>
                <c:pt idx="181">
                  <c:v>3500</c:v>
                </c:pt>
                <c:pt idx="182">
                  <c:v>3335</c:v>
                </c:pt>
                <c:pt idx="183">
                  <c:v>3245</c:v>
                </c:pt>
                <c:pt idx="184">
                  <c:v>3350</c:v>
                </c:pt>
                <c:pt idx="185">
                  <c:v>3335</c:v>
                </c:pt>
                <c:pt idx="186">
                  <c:v>3155</c:v>
                </c:pt>
                <c:pt idx="187">
                  <c:v>3485</c:v>
                </c:pt>
                <c:pt idx="188">
                  <c:v>3425</c:v>
                </c:pt>
                <c:pt idx="189">
                  <c:v>3380</c:v>
                </c:pt>
                <c:pt idx="190">
                  <c:v>3620</c:v>
                </c:pt>
                <c:pt idx="191">
                  <c:v>3485</c:v>
                </c:pt>
                <c:pt idx="192">
                  <c:v>3230</c:v>
                </c:pt>
                <c:pt idx="193">
                  <c:v>3365</c:v>
                </c:pt>
                <c:pt idx="194">
                  <c:v>3260</c:v>
                </c:pt>
                <c:pt idx="195">
                  <c:v>3185</c:v>
                </c:pt>
                <c:pt idx="196">
                  <c:v>3395</c:v>
                </c:pt>
                <c:pt idx="197">
                  <c:v>3500</c:v>
                </c:pt>
                <c:pt idx="198">
                  <c:v>3395</c:v>
                </c:pt>
                <c:pt idx="199">
                  <c:v>3290</c:v>
                </c:pt>
                <c:pt idx="200">
                  <c:v>3185</c:v>
                </c:pt>
                <c:pt idx="201">
                  <c:v>3260</c:v>
                </c:pt>
                <c:pt idx="202">
                  <c:v>3470</c:v>
                </c:pt>
                <c:pt idx="203">
                  <c:v>3485</c:v>
                </c:pt>
                <c:pt idx="204">
                  <c:v>3515</c:v>
                </c:pt>
                <c:pt idx="205">
                  <c:v>3440</c:v>
                </c:pt>
                <c:pt idx="206">
                  <c:v>3410</c:v>
                </c:pt>
                <c:pt idx="207">
                  <c:v>3290</c:v>
                </c:pt>
                <c:pt idx="208">
                  <c:v>3410</c:v>
                </c:pt>
                <c:pt idx="209">
                  <c:v>3425</c:v>
                </c:pt>
                <c:pt idx="210">
                  <c:v>3230</c:v>
                </c:pt>
                <c:pt idx="211">
                  <c:v>3140</c:v>
                </c:pt>
                <c:pt idx="212">
                  <c:v>3260</c:v>
                </c:pt>
                <c:pt idx="213">
                  <c:v>3305</c:v>
                </c:pt>
                <c:pt idx="214">
                  <c:v>3245</c:v>
                </c:pt>
                <c:pt idx="215">
                  <c:v>3245</c:v>
                </c:pt>
                <c:pt idx="216">
                  <c:v>3185</c:v>
                </c:pt>
                <c:pt idx="217">
                  <c:v>3320</c:v>
                </c:pt>
                <c:pt idx="218">
                  <c:v>3335</c:v>
                </c:pt>
                <c:pt idx="219">
                  <c:v>3320</c:v>
                </c:pt>
                <c:pt idx="220">
                  <c:v>3470</c:v>
                </c:pt>
                <c:pt idx="221">
                  <c:v>3440</c:v>
                </c:pt>
                <c:pt idx="222">
                  <c:v>3545</c:v>
                </c:pt>
                <c:pt idx="223">
                  <c:v>3530</c:v>
                </c:pt>
                <c:pt idx="224">
                  <c:v>3290</c:v>
                </c:pt>
                <c:pt idx="225">
                  <c:v>3275</c:v>
                </c:pt>
                <c:pt idx="226">
                  <c:v>3485</c:v>
                </c:pt>
                <c:pt idx="227">
                  <c:v>3230</c:v>
                </c:pt>
                <c:pt idx="228">
                  <c:v>3365</c:v>
                </c:pt>
                <c:pt idx="229">
                  <c:v>3125</c:v>
                </c:pt>
                <c:pt idx="230">
                  <c:v>2990</c:v>
                </c:pt>
                <c:pt idx="231">
                  <c:v>3170</c:v>
                </c:pt>
                <c:pt idx="232">
                  <c:v>3350</c:v>
                </c:pt>
                <c:pt idx="233">
                  <c:v>3005</c:v>
                </c:pt>
                <c:pt idx="234">
                  <c:v>3215</c:v>
                </c:pt>
                <c:pt idx="235">
                  <c:v>3110</c:v>
                </c:pt>
                <c:pt idx="236">
                  <c:v>2945</c:v>
                </c:pt>
                <c:pt idx="237">
                  <c:v>3275</c:v>
                </c:pt>
                <c:pt idx="238">
                  <c:v>3110</c:v>
                </c:pt>
                <c:pt idx="239">
                  <c:v>3455</c:v>
                </c:pt>
                <c:pt idx="240">
                  <c:v>3230</c:v>
                </c:pt>
                <c:pt idx="241">
                  <c:v>3155</c:v>
                </c:pt>
                <c:pt idx="242">
                  <c:v>3395</c:v>
                </c:pt>
                <c:pt idx="243">
                  <c:v>3260</c:v>
                </c:pt>
                <c:pt idx="244">
                  <c:v>3170</c:v>
                </c:pt>
                <c:pt idx="245">
                  <c:v>3215</c:v>
                </c:pt>
                <c:pt idx="246">
                  <c:v>3305</c:v>
                </c:pt>
                <c:pt idx="247">
                  <c:v>3290</c:v>
                </c:pt>
                <c:pt idx="248">
                  <c:v>3290</c:v>
                </c:pt>
                <c:pt idx="249">
                  <c:v>3260</c:v>
                </c:pt>
                <c:pt idx="250">
                  <c:v>3245</c:v>
                </c:pt>
                <c:pt idx="251">
                  <c:v>3440</c:v>
                </c:pt>
                <c:pt idx="252">
                  <c:v>3185</c:v>
                </c:pt>
                <c:pt idx="253">
                  <c:v>2930</c:v>
                </c:pt>
                <c:pt idx="254">
                  <c:v>3140</c:v>
                </c:pt>
                <c:pt idx="255">
                  <c:v>3125</c:v>
                </c:pt>
                <c:pt idx="256">
                  <c:v>3215</c:v>
                </c:pt>
                <c:pt idx="257">
                  <c:v>3335</c:v>
                </c:pt>
                <c:pt idx="258">
                  <c:v>3245</c:v>
                </c:pt>
                <c:pt idx="259">
                  <c:v>3110</c:v>
                </c:pt>
                <c:pt idx="260">
                  <c:v>3170</c:v>
                </c:pt>
                <c:pt idx="261">
                  <c:v>3260</c:v>
                </c:pt>
                <c:pt idx="262">
                  <c:v>3320</c:v>
                </c:pt>
                <c:pt idx="263">
                  <c:v>3290</c:v>
                </c:pt>
                <c:pt idx="264">
                  <c:v>3245</c:v>
                </c:pt>
                <c:pt idx="265">
                  <c:v>3260</c:v>
                </c:pt>
                <c:pt idx="266">
                  <c:v>3230</c:v>
                </c:pt>
                <c:pt idx="267">
                  <c:v>3080</c:v>
                </c:pt>
                <c:pt idx="268">
                  <c:v>3320</c:v>
                </c:pt>
                <c:pt idx="269">
                  <c:v>3395</c:v>
                </c:pt>
                <c:pt idx="270">
                  <c:v>3260</c:v>
                </c:pt>
                <c:pt idx="271">
                  <c:v>3080</c:v>
                </c:pt>
                <c:pt idx="272">
                  <c:v>3065</c:v>
                </c:pt>
                <c:pt idx="273">
                  <c:v>3335</c:v>
                </c:pt>
                <c:pt idx="274">
                  <c:v>3215</c:v>
                </c:pt>
                <c:pt idx="275">
                  <c:v>3275</c:v>
                </c:pt>
                <c:pt idx="276">
                  <c:v>3050</c:v>
                </c:pt>
                <c:pt idx="277">
                  <c:v>3155</c:v>
                </c:pt>
                <c:pt idx="278">
                  <c:v>2945</c:v>
                </c:pt>
                <c:pt idx="279">
                  <c:v>2990</c:v>
                </c:pt>
                <c:pt idx="280">
                  <c:v>3155</c:v>
                </c:pt>
                <c:pt idx="281">
                  <c:v>2960</c:v>
                </c:pt>
                <c:pt idx="282">
                  <c:v>3185</c:v>
                </c:pt>
                <c:pt idx="283">
                  <c:v>3110</c:v>
                </c:pt>
                <c:pt idx="284">
                  <c:v>3125</c:v>
                </c:pt>
                <c:pt idx="285">
                  <c:v>3215</c:v>
                </c:pt>
                <c:pt idx="286">
                  <c:v>3110</c:v>
                </c:pt>
                <c:pt idx="287">
                  <c:v>3155</c:v>
                </c:pt>
                <c:pt idx="288">
                  <c:v>3170</c:v>
                </c:pt>
                <c:pt idx="289">
                  <c:v>3110</c:v>
                </c:pt>
                <c:pt idx="290">
                  <c:v>2915</c:v>
                </c:pt>
                <c:pt idx="291">
                  <c:v>3050</c:v>
                </c:pt>
                <c:pt idx="292">
                  <c:v>3305</c:v>
                </c:pt>
                <c:pt idx="293">
                  <c:v>3170</c:v>
                </c:pt>
                <c:pt idx="294">
                  <c:v>2990</c:v>
                </c:pt>
                <c:pt idx="295">
                  <c:v>3095</c:v>
                </c:pt>
                <c:pt idx="296">
                  <c:v>3290</c:v>
                </c:pt>
                <c:pt idx="297">
                  <c:v>3140</c:v>
                </c:pt>
                <c:pt idx="298">
                  <c:v>2915</c:v>
                </c:pt>
                <c:pt idx="299">
                  <c:v>3080</c:v>
                </c:pt>
                <c:pt idx="300">
                  <c:v>3050</c:v>
                </c:pt>
                <c:pt idx="301">
                  <c:v>3050</c:v>
                </c:pt>
                <c:pt idx="302">
                  <c:v>3275</c:v>
                </c:pt>
                <c:pt idx="303">
                  <c:v>3155</c:v>
                </c:pt>
                <c:pt idx="304">
                  <c:v>3035</c:v>
                </c:pt>
                <c:pt idx="305">
                  <c:v>3140</c:v>
                </c:pt>
                <c:pt idx="306">
                  <c:v>3215</c:v>
                </c:pt>
                <c:pt idx="307">
                  <c:v>3185</c:v>
                </c:pt>
                <c:pt idx="308">
                  <c:v>2870</c:v>
                </c:pt>
                <c:pt idx="309">
                  <c:v>3035</c:v>
                </c:pt>
                <c:pt idx="310">
                  <c:v>3065</c:v>
                </c:pt>
                <c:pt idx="311">
                  <c:v>3065</c:v>
                </c:pt>
                <c:pt idx="312">
                  <c:v>3110</c:v>
                </c:pt>
                <c:pt idx="313">
                  <c:v>3035</c:v>
                </c:pt>
                <c:pt idx="314">
                  <c:v>2960</c:v>
                </c:pt>
                <c:pt idx="315">
                  <c:v>2930</c:v>
                </c:pt>
                <c:pt idx="316">
                  <c:v>3185</c:v>
                </c:pt>
                <c:pt idx="317">
                  <c:v>3140</c:v>
                </c:pt>
                <c:pt idx="318">
                  <c:v>3065</c:v>
                </c:pt>
                <c:pt idx="319">
                  <c:v>3065</c:v>
                </c:pt>
                <c:pt idx="320">
                  <c:v>3065</c:v>
                </c:pt>
                <c:pt idx="321">
                  <c:v>3005</c:v>
                </c:pt>
                <c:pt idx="322">
                  <c:v>3020</c:v>
                </c:pt>
                <c:pt idx="323">
                  <c:v>3095</c:v>
                </c:pt>
                <c:pt idx="324">
                  <c:v>2960</c:v>
                </c:pt>
                <c:pt idx="325">
                  <c:v>2840</c:v>
                </c:pt>
                <c:pt idx="326">
                  <c:v>2870</c:v>
                </c:pt>
                <c:pt idx="327">
                  <c:v>3185</c:v>
                </c:pt>
                <c:pt idx="328">
                  <c:v>3005</c:v>
                </c:pt>
                <c:pt idx="329">
                  <c:v>2975</c:v>
                </c:pt>
                <c:pt idx="330">
                  <c:v>2960</c:v>
                </c:pt>
                <c:pt idx="331">
                  <c:v>2915</c:v>
                </c:pt>
                <c:pt idx="332">
                  <c:v>2990</c:v>
                </c:pt>
                <c:pt idx="333">
                  <c:v>2915</c:v>
                </c:pt>
                <c:pt idx="334">
                  <c:v>2960</c:v>
                </c:pt>
                <c:pt idx="335">
                  <c:v>3005</c:v>
                </c:pt>
                <c:pt idx="336">
                  <c:v>2975</c:v>
                </c:pt>
                <c:pt idx="337">
                  <c:v>2795</c:v>
                </c:pt>
                <c:pt idx="338">
                  <c:v>2855</c:v>
                </c:pt>
                <c:pt idx="339">
                  <c:v>3005</c:v>
                </c:pt>
                <c:pt idx="340">
                  <c:v>3125</c:v>
                </c:pt>
                <c:pt idx="341">
                  <c:v>2960</c:v>
                </c:pt>
                <c:pt idx="342">
                  <c:v>3035</c:v>
                </c:pt>
                <c:pt idx="343">
                  <c:v>3095</c:v>
                </c:pt>
                <c:pt idx="344">
                  <c:v>3050</c:v>
                </c:pt>
                <c:pt idx="345">
                  <c:v>2810</c:v>
                </c:pt>
                <c:pt idx="346">
                  <c:v>3140</c:v>
                </c:pt>
                <c:pt idx="347">
                  <c:v>3020</c:v>
                </c:pt>
                <c:pt idx="348">
                  <c:v>3065</c:v>
                </c:pt>
                <c:pt idx="349">
                  <c:v>2930</c:v>
                </c:pt>
                <c:pt idx="350">
                  <c:v>3125</c:v>
                </c:pt>
                <c:pt idx="351">
                  <c:v>3035</c:v>
                </c:pt>
                <c:pt idx="352">
                  <c:v>2825</c:v>
                </c:pt>
                <c:pt idx="353">
                  <c:v>2960</c:v>
                </c:pt>
                <c:pt idx="354">
                  <c:v>2915</c:v>
                </c:pt>
                <c:pt idx="355">
                  <c:v>2975</c:v>
                </c:pt>
                <c:pt idx="356">
                  <c:v>3125</c:v>
                </c:pt>
                <c:pt idx="357">
                  <c:v>2960</c:v>
                </c:pt>
                <c:pt idx="358">
                  <c:v>2855</c:v>
                </c:pt>
                <c:pt idx="359">
                  <c:v>2900</c:v>
                </c:pt>
                <c:pt idx="360">
                  <c:v>2975</c:v>
                </c:pt>
                <c:pt idx="361">
                  <c:v>3095</c:v>
                </c:pt>
                <c:pt idx="362">
                  <c:v>2990</c:v>
                </c:pt>
                <c:pt idx="363">
                  <c:v>3080</c:v>
                </c:pt>
                <c:pt idx="364">
                  <c:v>3050</c:v>
                </c:pt>
                <c:pt idx="365">
                  <c:v>2915</c:v>
                </c:pt>
                <c:pt idx="366">
                  <c:v>2975</c:v>
                </c:pt>
                <c:pt idx="367">
                  <c:v>2930</c:v>
                </c:pt>
                <c:pt idx="368">
                  <c:v>2945</c:v>
                </c:pt>
                <c:pt idx="369">
                  <c:v>2885</c:v>
                </c:pt>
                <c:pt idx="370">
                  <c:v>2885</c:v>
                </c:pt>
                <c:pt idx="371">
                  <c:v>2885</c:v>
                </c:pt>
                <c:pt idx="372">
                  <c:v>2915</c:v>
                </c:pt>
                <c:pt idx="373">
                  <c:v>3005</c:v>
                </c:pt>
                <c:pt idx="374">
                  <c:v>2915</c:v>
                </c:pt>
                <c:pt idx="375">
                  <c:v>2735</c:v>
                </c:pt>
                <c:pt idx="376">
                  <c:v>2870</c:v>
                </c:pt>
                <c:pt idx="377">
                  <c:v>3080</c:v>
                </c:pt>
                <c:pt idx="378">
                  <c:v>3110</c:v>
                </c:pt>
                <c:pt idx="379">
                  <c:v>3005</c:v>
                </c:pt>
                <c:pt idx="380">
                  <c:v>2960</c:v>
                </c:pt>
                <c:pt idx="381">
                  <c:v>2975</c:v>
                </c:pt>
                <c:pt idx="382">
                  <c:v>2930</c:v>
                </c:pt>
                <c:pt idx="383">
                  <c:v>3020</c:v>
                </c:pt>
                <c:pt idx="384">
                  <c:v>2870</c:v>
                </c:pt>
                <c:pt idx="385">
                  <c:v>2990</c:v>
                </c:pt>
                <c:pt idx="386">
                  <c:v>3020</c:v>
                </c:pt>
                <c:pt idx="387">
                  <c:v>2750</c:v>
                </c:pt>
                <c:pt idx="388">
                  <c:v>2870</c:v>
                </c:pt>
                <c:pt idx="389">
                  <c:v>2945</c:v>
                </c:pt>
                <c:pt idx="390">
                  <c:v>2960</c:v>
                </c:pt>
                <c:pt idx="391">
                  <c:v>2945</c:v>
                </c:pt>
                <c:pt idx="392">
                  <c:v>2975</c:v>
                </c:pt>
                <c:pt idx="393">
                  <c:v>3005</c:v>
                </c:pt>
                <c:pt idx="394">
                  <c:v>2870</c:v>
                </c:pt>
                <c:pt idx="395">
                  <c:v>2960</c:v>
                </c:pt>
                <c:pt idx="396">
                  <c:v>2945</c:v>
                </c:pt>
                <c:pt idx="397">
                  <c:v>2915</c:v>
                </c:pt>
                <c:pt idx="398">
                  <c:v>2975</c:v>
                </c:pt>
                <c:pt idx="399">
                  <c:v>3005</c:v>
                </c:pt>
                <c:pt idx="400">
                  <c:v>2825</c:v>
                </c:pt>
                <c:pt idx="401">
                  <c:v>3095</c:v>
                </c:pt>
                <c:pt idx="402">
                  <c:v>2870</c:v>
                </c:pt>
                <c:pt idx="403">
                  <c:v>2930</c:v>
                </c:pt>
                <c:pt idx="404">
                  <c:v>2915</c:v>
                </c:pt>
                <c:pt idx="405">
                  <c:v>3140</c:v>
                </c:pt>
                <c:pt idx="406">
                  <c:v>3095</c:v>
                </c:pt>
                <c:pt idx="407">
                  <c:v>2570</c:v>
                </c:pt>
                <c:pt idx="408">
                  <c:v>2885</c:v>
                </c:pt>
                <c:pt idx="409">
                  <c:v>2930</c:v>
                </c:pt>
                <c:pt idx="410">
                  <c:v>2840</c:v>
                </c:pt>
                <c:pt idx="411">
                  <c:v>2915</c:v>
                </c:pt>
                <c:pt idx="412">
                  <c:v>2960</c:v>
                </c:pt>
                <c:pt idx="413">
                  <c:v>2945</c:v>
                </c:pt>
                <c:pt idx="414">
                  <c:v>2930</c:v>
                </c:pt>
                <c:pt idx="415">
                  <c:v>3065</c:v>
                </c:pt>
                <c:pt idx="416">
                  <c:v>2855</c:v>
                </c:pt>
                <c:pt idx="417">
                  <c:v>2780</c:v>
                </c:pt>
                <c:pt idx="418">
                  <c:v>2765</c:v>
                </c:pt>
                <c:pt idx="419">
                  <c:v>2645</c:v>
                </c:pt>
                <c:pt idx="420">
                  <c:v>2795</c:v>
                </c:pt>
                <c:pt idx="421">
                  <c:v>2945</c:v>
                </c:pt>
                <c:pt idx="422">
                  <c:v>2855</c:v>
                </c:pt>
                <c:pt idx="423">
                  <c:v>2840</c:v>
                </c:pt>
                <c:pt idx="424">
                  <c:v>2810</c:v>
                </c:pt>
                <c:pt idx="425">
                  <c:v>2915</c:v>
                </c:pt>
                <c:pt idx="426">
                  <c:v>3005</c:v>
                </c:pt>
                <c:pt idx="427">
                  <c:v>2885</c:v>
                </c:pt>
                <c:pt idx="428">
                  <c:v>2750</c:v>
                </c:pt>
                <c:pt idx="429">
                  <c:v>2735</c:v>
                </c:pt>
                <c:pt idx="430">
                  <c:v>2825</c:v>
                </c:pt>
                <c:pt idx="431">
                  <c:v>2885</c:v>
                </c:pt>
                <c:pt idx="432">
                  <c:v>2915</c:v>
                </c:pt>
                <c:pt idx="433">
                  <c:v>2840</c:v>
                </c:pt>
                <c:pt idx="434">
                  <c:v>2780</c:v>
                </c:pt>
                <c:pt idx="435">
                  <c:v>2810</c:v>
                </c:pt>
                <c:pt idx="436">
                  <c:v>2975</c:v>
                </c:pt>
                <c:pt idx="437">
                  <c:v>3080</c:v>
                </c:pt>
                <c:pt idx="438">
                  <c:v>2930</c:v>
                </c:pt>
                <c:pt idx="439">
                  <c:v>2780</c:v>
                </c:pt>
                <c:pt idx="440">
                  <c:v>2750</c:v>
                </c:pt>
                <c:pt idx="441">
                  <c:v>2885</c:v>
                </c:pt>
                <c:pt idx="442">
                  <c:v>2900</c:v>
                </c:pt>
                <c:pt idx="443">
                  <c:v>2915</c:v>
                </c:pt>
                <c:pt idx="444">
                  <c:v>2900</c:v>
                </c:pt>
                <c:pt idx="445">
                  <c:v>2825</c:v>
                </c:pt>
                <c:pt idx="446">
                  <c:v>3140</c:v>
                </c:pt>
                <c:pt idx="447">
                  <c:v>2915</c:v>
                </c:pt>
                <c:pt idx="448">
                  <c:v>2765</c:v>
                </c:pt>
                <c:pt idx="449">
                  <c:v>2690</c:v>
                </c:pt>
                <c:pt idx="450">
                  <c:v>2675</c:v>
                </c:pt>
                <c:pt idx="451">
                  <c:v>2780</c:v>
                </c:pt>
                <c:pt idx="452">
                  <c:v>2735</c:v>
                </c:pt>
                <c:pt idx="453">
                  <c:v>2750</c:v>
                </c:pt>
                <c:pt idx="454">
                  <c:v>2780</c:v>
                </c:pt>
                <c:pt idx="455">
                  <c:v>2855</c:v>
                </c:pt>
                <c:pt idx="456">
                  <c:v>3035</c:v>
                </c:pt>
                <c:pt idx="457">
                  <c:v>2810</c:v>
                </c:pt>
                <c:pt idx="458">
                  <c:v>2930</c:v>
                </c:pt>
                <c:pt idx="459">
                  <c:v>3125</c:v>
                </c:pt>
                <c:pt idx="460">
                  <c:v>2795</c:v>
                </c:pt>
                <c:pt idx="461">
                  <c:v>2990</c:v>
                </c:pt>
                <c:pt idx="462">
                  <c:v>2600</c:v>
                </c:pt>
                <c:pt idx="463">
                  <c:v>2840</c:v>
                </c:pt>
                <c:pt idx="464">
                  <c:v>2780</c:v>
                </c:pt>
                <c:pt idx="465">
                  <c:v>2975</c:v>
                </c:pt>
                <c:pt idx="466">
                  <c:v>2795</c:v>
                </c:pt>
                <c:pt idx="467">
                  <c:v>2765</c:v>
                </c:pt>
                <c:pt idx="468">
                  <c:v>2855</c:v>
                </c:pt>
                <c:pt idx="469">
                  <c:v>2960</c:v>
                </c:pt>
                <c:pt idx="470">
                  <c:v>2915</c:v>
                </c:pt>
                <c:pt idx="471">
                  <c:v>2900</c:v>
                </c:pt>
                <c:pt idx="472">
                  <c:v>2960</c:v>
                </c:pt>
                <c:pt idx="473">
                  <c:v>2720</c:v>
                </c:pt>
                <c:pt idx="474">
                  <c:v>2750</c:v>
                </c:pt>
                <c:pt idx="475">
                  <c:v>2915</c:v>
                </c:pt>
                <c:pt idx="476">
                  <c:v>2870</c:v>
                </c:pt>
                <c:pt idx="477">
                  <c:v>2780</c:v>
                </c:pt>
                <c:pt idx="478">
                  <c:v>2720</c:v>
                </c:pt>
                <c:pt idx="479">
                  <c:v>2705</c:v>
                </c:pt>
                <c:pt idx="480">
                  <c:v>2840</c:v>
                </c:pt>
                <c:pt idx="481">
                  <c:v>2825</c:v>
                </c:pt>
                <c:pt idx="482">
                  <c:v>2780</c:v>
                </c:pt>
                <c:pt idx="483">
                  <c:v>2885</c:v>
                </c:pt>
                <c:pt idx="484">
                  <c:v>2900</c:v>
                </c:pt>
                <c:pt idx="485">
                  <c:v>2720</c:v>
                </c:pt>
                <c:pt idx="486">
                  <c:v>2690</c:v>
                </c:pt>
                <c:pt idx="487">
                  <c:v>2855</c:v>
                </c:pt>
                <c:pt idx="488">
                  <c:v>2780</c:v>
                </c:pt>
                <c:pt idx="489">
                  <c:v>2690</c:v>
                </c:pt>
                <c:pt idx="490">
                  <c:v>2765</c:v>
                </c:pt>
                <c:pt idx="491">
                  <c:v>2780</c:v>
                </c:pt>
                <c:pt idx="492">
                  <c:v>2750</c:v>
                </c:pt>
                <c:pt idx="493">
                  <c:v>2720</c:v>
                </c:pt>
                <c:pt idx="494">
                  <c:v>2675</c:v>
                </c:pt>
                <c:pt idx="495">
                  <c:v>2675</c:v>
                </c:pt>
                <c:pt idx="496">
                  <c:v>2600</c:v>
                </c:pt>
                <c:pt idx="497">
                  <c:v>2675</c:v>
                </c:pt>
                <c:pt idx="498">
                  <c:v>2705</c:v>
                </c:pt>
                <c:pt idx="499">
                  <c:v>2750</c:v>
                </c:pt>
                <c:pt idx="500">
                  <c:v>2840</c:v>
                </c:pt>
                <c:pt idx="501">
                  <c:v>2720</c:v>
                </c:pt>
                <c:pt idx="502">
                  <c:v>2645</c:v>
                </c:pt>
                <c:pt idx="503">
                  <c:v>2780</c:v>
                </c:pt>
                <c:pt idx="504">
                  <c:v>2780</c:v>
                </c:pt>
                <c:pt idx="505">
                  <c:v>2705</c:v>
                </c:pt>
                <c:pt idx="506">
                  <c:v>2810</c:v>
                </c:pt>
                <c:pt idx="507">
                  <c:v>2735</c:v>
                </c:pt>
                <c:pt idx="508">
                  <c:v>2720</c:v>
                </c:pt>
                <c:pt idx="509">
                  <c:v>2765</c:v>
                </c:pt>
                <c:pt idx="510">
                  <c:v>2795</c:v>
                </c:pt>
                <c:pt idx="511">
                  <c:v>3050</c:v>
                </c:pt>
                <c:pt idx="512">
                  <c:v>2660</c:v>
                </c:pt>
                <c:pt idx="513">
                  <c:v>2825</c:v>
                </c:pt>
                <c:pt idx="514">
                  <c:v>2630</c:v>
                </c:pt>
                <c:pt idx="515">
                  <c:v>2705</c:v>
                </c:pt>
                <c:pt idx="516">
                  <c:v>2645</c:v>
                </c:pt>
                <c:pt idx="517">
                  <c:v>2540</c:v>
                </c:pt>
                <c:pt idx="518">
                  <c:v>2705</c:v>
                </c:pt>
                <c:pt idx="519">
                  <c:v>2690</c:v>
                </c:pt>
                <c:pt idx="520">
                  <c:v>2585</c:v>
                </c:pt>
                <c:pt idx="521">
                  <c:v>2765</c:v>
                </c:pt>
                <c:pt idx="522">
                  <c:v>2900</c:v>
                </c:pt>
                <c:pt idx="523">
                  <c:v>2855</c:v>
                </c:pt>
                <c:pt idx="524">
                  <c:v>2735</c:v>
                </c:pt>
                <c:pt idx="525">
                  <c:v>2705</c:v>
                </c:pt>
                <c:pt idx="526">
                  <c:v>2735</c:v>
                </c:pt>
                <c:pt idx="527">
                  <c:v>2795</c:v>
                </c:pt>
                <c:pt idx="528">
                  <c:v>2900</c:v>
                </c:pt>
                <c:pt idx="529">
                  <c:v>2795</c:v>
                </c:pt>
                <c:pt idx="530">
                  <c:v>2705</c:v>
                </c:pt>
                <c:pt idx="531">
                  <c:v>2600</c:v>
                </c:pt>
                <c:pt idx="532">
                  <c:v>2720</c:v>
                </c:pt>
                <c:pt idx="533">
                  <c:v>2780</c:v>
                </c:pt>
                <c:pt idx="534">
                  <c:v>2660</c:v>
                </c:pt>
                <c:pt idx="535">
                  <c:v>2690</c:v>
                </c:pt>
                <c:pt idx="536">
                  <c:v>2735</c:v>
                </c:pt>
                <c:pt idx="537">
                  <c:v>2720</c:v>
                </c:pt>
                <c:pt idx="538">
                  <c:v>2720</c:v>
                </c:pt>
                <c:pt idx="539">
                  <c:v>2750</c:v>
                </c:pt>
                <c:pt idx="540">
                  <c:v>2750</c:v>
                </c:pt>
                <c:pt idx="541">
                  <c:v>2780</c:v>
                </c:pt>
                <c:pt idx="542">
                  <c:v>2795</c:v>
                </c:pt>
                <c:pt idx="543">
                  <c:v>2765</c:v>
                </c:pt>
                <c:pt idx="544">
                  <c:v>2690</c:v>
                </c:pt>
                <c:pt idx="545">
                  <c:v>2690</c:v>
                </c:pt>
                <c:pt idx="546">
                  <c:v>2675</c:v>
                </c:pt>
                <c:pt idx="547">
                  <c:v>2630</c:v>
                </c:pt>
                <c:pt idx="548">
                  <c:v>2675</c:v>
                </c:pt>
                <c:pt idx="549">
                  <c:v>2675</c:v>
                </c:pt>
                <c:pt idx="550">
                  <c:v>2720</c:v>
                </c:pt>
                <c:pt idx="551">
                  <c:v>2735</c:v>
                </c:pt>
                <c:pt idx="552">
                  <c:v>2675</c:v>
                </c:pt>
                <c:pt idx="553">
                  <c:v>2675</c:v>
                </c:pt>
                <c:pt idx="554">
                  <c:v>2615</c:v>
                </c:pt>
                <c:pt idx="555">
                  <c:v>2645</c:v>
                </c:pt>
                <c:pt idx="556">
                  <c:v>2630</c:v>
                </c:pt>
                <c:pt idx="557">
                  <c:v>2630</c:v>
                </c:pt>
                <c:pt idx="558">
                  <c:v>2720</c:v>
                </c:pt>
                <c:pt idx="559">
                  <c:v>2645</c:v>
                </c:pt>
                <c:pt idx="560">
                  <c:v>2645</c:v>
                </c:pt>
                <c:pt idx="561">
                  <c:v>2585</c:v>
                </c:pt>
                <c:pt idx="562">
                  <c:v>2690</c:v>
                </c:pt>
                <c:pt idx="563">
                  <c:v>2600</c:v>
                </c:pt>
                <c:pt idx="564">
                  <c:v>2720</c:v>
                </c:pt>
                <c:pt idx="565">
                  <c:v>2750</c:v>
                </c:pt>
                <c:pt idx="566">
                  <c:v>2675</c:v>
                </c:pt>
                <c:pt idx="567">
                  <c:v>2600</c:v>
                </c:pt>
                <c:pt idx="568">
                  <c:v>2645</c:v>
                </c:pt>
                <c:pt idx="569">
                  <c:v>2645</c:v>
                </c:pt>
                <c:pt idx="570">
                  <c:v>2915</c:v>
                </c:pt>
                <c:pt idx="571">
                  <c:v>2900</c:v>
                </c:pt>
                <c:pt idx="572">
                  <c:v>2585</c:v>
                </c:pt>
                <c:pt idx="573">
                  <c:v>2585</c:v>
                </c:pt>
                <c:pt idx="574">
                  <c:v>2585</c:v>
                </c:pt>
                <c:pt idx="575">
                  <c:v>2735</c:v>
                </c:pt>
                <c:pt idx="576">
                  <c:v>2690</c:v>
                </c:pt>
                <c:pt idx="577">
                  <c:v>2765</c:v>
                </c:pt>
                <c:pt idx="578">
                  <c:v>2810</c:v>
                </c:pt>
                <c:pt idx="579">
                  <c:v>2645</c:v>
                </c:pt>
                <c:pt idx="580">
                  <c:v>2660</c:v>
                </c:pt>
                <c:pt idx="581">
                  <c:v>2630</c:v>
                </c:pt>
                <c:pt idx="582">
                  <c:v>2705</c:v>
                </c:pt>
                <c:pt idx="583">
                  <c:v>2585</c:v>
                </c:pt>
                <c:pt idx="584">
                  <c:v>2675</c:v>
                </c:pt>
                <c:pt idx="585">
                  <c:v>2675</c:v>
                </c:pt>
                <c:pt idx="586">
                  <c:v>2675</c:v>
                </c:pt>
                <c:pt idx="587">
                  <c:v>2555</c:v>
                </c:pt>
                <c:pt idx="588">
                  <c:v>2540</c:v>
                </c:pt>
                <c:pt idx="589">
                  <c:v>2630</c:v>
                </c:pt>
                <c:pt idx="590">
                  <c:v>2615</c:v>
                </c:pt>
                <c:pt idx="591">
                  <c:v>2690</c:v>
                </c:pt>
                <c:pt idx="592">
                  <c:v>2660</c:v>
                </c:pt>
                <c:pt idx="593">
                  <c:v>2825</c:v>
                </c:pt>
                <c:pt idx="594">
                  <c:v>2750</c:v>
                </c:pt>
                <c:pt idx="595">
                  <c:v>2630</c:v>
                </c:pt>
                <c:pt idx="596">
                  <c:v>2585</c:v>
                </c:pt>
                <c:pt idx="597">
                  <c:v>2585</c:v>
                </c:pt>
                <c:pt idx="598">
                  <c:v>2630</c:v>
                </c:pt>
                <c:pt idx="599">
                  <c:v>2645</c:v>
                </c:pt>
                <c:pt idx="600">
                  <c:v>2630</c:v>
                </c:pt>
                <c:pt idx="601">
                  <c:v>2750</c:v>
                </c:pt>
                <c:pt idx="602">
                  <c:v>2750</c:v>
                </c:pt>
                <c:pt idx="603">
                  <c:v>2570</c:v>
                </c:pt>
                <c:pt idx="604">
                  <c:v>2540</c:v>
                </c:pt>
                <c:pt idx="605">
                  <c:v>2585</c:v>
                </c:pt>
                <c:pt idx="606">
                  <c:v>2570</c:v>
                </c:pt>
                <c:pt idx="607">
                  <c:v>2660</c:v>
                </c:pt>
                <c:pt idx="608">
                  <c:v>2735</c:v>
                </c:pt>
                <c:pt idx="609">
                  <c:v>2765</c:v>
                </c:pt>
                <c:pt idx="610">
                  <c:v>2600</c:v>
                </c:pt>
                <c:pt idx="611">
                  <c:v>2480</c:v>
                </c:pt>
                <c:pt idx="612">
                  <c:v>2555</c:v>
                </c:pt>
                <c:pt idx="613">
                  <c:v>2765</c:v>
                </c:pt>
                <c:pt idx="614">
                  <c:v>2660</c:v>
                </c:pt>
                <c:pt idx="615">
                  <c:v>2570</c:v>
                </c:pt>
                <c:pt idx="616">
                  <c:v>2660</c:v>
                </c:pt>
                <c:pt idx="617">
                  <c:v>2735</c:v>
                </c:pt>
                <c:pt idx="618">
                  <c:v>2750</c:v>
                </c:pt>
                <c:pt idx="619">
                  <c:v>2675</c:v>
                </c:pt>
                <c:pt idx="620">
                  <c:v>2480</c:v>
                </c:pt>
                <c:pt idx="621">
                  <c:v>2600</c:v>
                </c:pt>
                <c:pt idx="622">
                  <c:v>2690</c:v>
                </c:pt>
                <c:pt idx="623">
                  <c:v>2675</c:v>
                </c:pt>
                <c:pt idx="624">
                  <c:v>2585</c:v>
                </c:pt>
                <c:pt idx="625">
                  <c:v>2690</c:v>
                </c:pt>
                <c:pt idx="626">
                  <c:v>2660</c:v>
                </c:pt>
                <c:pt idx="627">
                  <c:v>2690</c:v>
                </c:pt>
                <c:pt idx="628">
                  <c:v>2660</c:v>
                </c:pt>
                <c:pt idx="629">
                  <c:v>2765</c:v>
                </c:pt>
                <c:pt idx="630">
                  <c:v>2570</c:v>
                </c:pt>
                <c:pt idx="631">
                  <c:v>2675</c:v>
                </c:pt>
                <c:pt idx="632">
                  <c:v>2660</c:v>
                </c:pt>
                <c:pt idx="633">
                  <c:v>2480</c:v>
                </c:pt>
                <c:pt idx="634">
                  <c:v>2660</c:v>
                </c:pt>
                <c:pt idx="635">
                  <c:v>2480</c:v>
                </c:pt>
                <c:pt idx="636">
                  <c:v>2510</c:v>
                </c:pt>
                <c:pt idx="637">
                  <c:v>2630</c:v>
                </c:pt>
                <c:pt idx="638">
                  <c:v>2420</c:v>
                </c:pt>
                <c:pt idx="639">
                  <c:v>2540</c:v>
                </c:pt>
                <c:pt idx="640">
                  <c:v>2645</c:v>
                </c:pt>
                <c:pt idx="641">
                  <c:v>2495</c:v>
                </c:pt>
                <c:pt idx="642">
                  <c:v>2540</c:v>
                </c:pt>
                <c:pt idx="643">
                  <c:v>2675</c:v>
                </c:pt>
                <c:pt idx="644">
                  <c:v>2480</c:v>
                </c:pt>
                <c:pt idx="645">
                  <c:v>2705</c:v>
                </c:pt>
                <c:pt idx="646">
                  <c:v>2645</c:v>
                </c:pt>
                <c:pt idx="647">
                  <c:v>2690</c:v>
                </c:pt>
                <c:pt idx="648">
                  <c:v>2720</c:v>
                </c:pt>
                <c:pt idx="649">
                  <c:v>2540</c:v>
                </c:pt>
                <c:pt idx="650">
                  <c:v>2555</c:v>
                </c:pt>
                <c:pt idx="651">
                  <c:v>2735</c:v>
                </c:pt>
                <c:pt idx="652">
                  <c:v>2705</c:v>
                </c:pt>
                <c:pt idx="653">
                  <c:v>2555</c:v>
                </c:pt>
                <c:pt idx="654">
                  <c:v>2645</c:v>
                </c:pt>
                <c:pt idx="655">
                  <c:v>2600</c:v>
                </c:pt>
                <c:pt idx="656">
                  <c:v>2510</c:v>
                </c:pt>
                <c:pt idx="657">
                  <c:v>2615</c:v>
                </c:pt>
                <c:pt idx="658">
                  <c:v>2660</c:v>
                </c:pt>
                <c:pt idx="659">
                  <c:v>2435</c:v>
                </c:pt>
                <c:pt idx="660">
                  <c:v>2435</c:v>
                </c:pt>
                <c:pt idx="661">
                  <c:v>2525</c:v>
                </c:pt>
                <c:pt idx="662">
                  <c:v>2525</c:v>
                </c:pt>
                <c:pt idx="663">
                  <c:v>2630</c:v>
                </c:pt>
                <c:pt idx="664">
                  <c:v>2600</c:v>
                </c:pt>
                <c:pt idx="665">
                  <c:v>2525</c:v>
                </c:pt>
                <c:pt idx="666">
                  <c:v>2585</c:v>
                </c:pt>
                <c:pt idx="667">
                  <c:v>2615</c:v>
                </c:pt>
                <c:pt idx="668">
                  <c:v>2615</c:v>
                </c:pt>
                <c:pt idx="669">
                  <c:v>2570</c:v>
                </c:pt>
                <c:pt idx="670">
                  <c:v>2480</c:v>
                </c:pt>
                <c:pt idx="671">
                  <c:v>2540</c:v>
                </c:pt>
                <c:pt idx="672">
                  <c:v>2615</c:v>
                </c:pt>
                <c:pt idx="673">
                  <c:v>2645</c:v>
                </c:pt>
                <c:pt idx="674">
                  <c:v>2555</c:v>
                </c:pt>
                <c:pt idx="675">
                  <c:v>2525</c:v>
                </c:pt>
                <c:pt idx="676">
                  <c:v>2645</c:v>
                </c:pt>
                <c:pt idx="677">
                  <c:v>2540</c:v>
                </c:pt>
                <c:pt idx="678">
                  <c:v>2525</c:v>
                </c:pt>
                <c:pt idx="679">
                  <c:v>2660</c:v>
                </c:pt>
                <c:pt idx="680">
                  <c:v>2510</c:v>
                </c:pt>
                <c:pt idx="681">
                  <c:v>2510</c:v>
                </c:pt>
                <c:pt idx="682">
                  <c:v>2585</c:v>
                </c:pt>
                <c:pt idx="683">
                  <c:v>2585</c:v>
                </c:pt>
                <c:pt idx="684">
                  <c:v>2540</c:v>
                </c:pt>
                <c:pt idx="685">
                  <c:v>2540</c:v>
                </c:pt>
                <c:pt idx="686">
                  <c:v>2525</c:v>
                </c:pt>
                <c:pt idx="687">
                  <c:v>2585</c:v>
                </c:pt>
                <c:pt idx="688">
                  <c:v>2735</c:v>
                </c:pt>
                <c:pt idx="689">
                  <c:v>2525</c:v>
                </c:pt>
                <c:pt idx="690">
                  <c:v>2675</c:v>
                </c:pt>
                <c:pt idx="691">
                  <c:v>2540</c:v>
                </c:pt>
                <c:pt idx="692">
                  <c:v>2540</c:v>
                </c:pt>
                <c:pt idx="693">
                  <c:v>2765</c:v>
                </c:pt>
                <c:pt idx="694">
                  <c:v>2660</c:v>
                </c:pt>
                <c:pt idx="695">
                  <c:v>2750</c:v>
                </c:pt>
                <c:pt idx="696">
                  <c:v>2585</c:v>
                </c:pt>
                <c:pt idx="697">
                  <c:v>2495</c:v>
                </c:pt>
                <c:pt idx="698">
                  <c:v>2540</c:v>
                </c:pt>
                <c:pt idx="699">
                  <c:v>2630</c:v>
                </c:pt>
                <c:pt idx="700">
                  <c:v>2645</c:v>
                </c:pt>
                <c:pt idx="701">
                  <c:v>2645</c:v>
                </c:pt>
                <c:pt idx="702">
                  <c:v>2555</c:v>
                </c:pt>
                <c:pt idx="703">
                  <c:v>2510</c:v>
                </c:pt>
                <c:pt idx="704">
                  <c:v>2555</c:v>
                </c:pt>
                <c:pt idx="705">
                  <c:v>2540</c:v>
                </c:pt>
                <c:pt idx="706">
                  <c:v>2540</c:v>
                </c:pt>
                <c:pt idx="707">
                  <c:v>2645</c:v>
                </c:pt>
                <c:pt idx="708">
                  <c:v>2540</c:v>
                </c:pt>
                <c:pt idx="709">
                  <c:v>2465</c:v>
                </c:pt>
                <c:pt idx="710">
                  <c:v>2510</c:v>
                </c:pt>
                <c:pt idx="711">
                  <c:v>2495</c:v>
                </c:pt>
                <c:pt idx="712">
                  <c:v>2630</c:v>
                </c:pt>
                <c:pt idx="713">
                  <c:v>2540</c:v>
                </c:pt>
                <c:pt idx="714">
                  <c:v>2495</c:v>
                </c:pt>
                <c:pt idx="715">
                  <c:v>2585</c:v>
                </c:pt>
                <c:pt idx="716">
                  <c:v>2510</c:v>
                </c:pt>
                <c:pt idx="717">
                  <c:v>2450</c:v>
                </c:pt>
                <c:pt idx="718">
                  <c:v>2465</c:v>
                </c:pt>
                <c:pt idx="719">
                  <c:v>2450</c:v>
                </c:pt>
                <c:pt idx="720">
                  <c:v>2465</c:v>
                </c:pt>
                <c:pt idx="721">
                  <c:v>2495</c:v>
                </c:pt>
                <c:pt idx="722">
                  <c:v>2510</c:v>
                </c:pt>
                <c:pt idx="723">
                  <c:v>2540</c:v>
                </c:pt>
                <c:pt idx="724">
                  <c:v>2495</c:v>
                </c:pt>
                <c:pt idx="725">
                  <c:v>2405</c:v>
                </c:pt>
                <c:pt idx="726">
                  <c:v>2570</c:v>
                </c:pt>
                <c:pt idx="727">
                  <c:v>2555</c:v>
                </c:pt>
                <c:pt idx="728">
                  <c:v>2495</c:v>
                </c:pt>
                <c:pt idx="729">
                  <c:v>2465</c:v>
                </c:pt>
                <c:pt idx="730">
                  <c:v>2525</c:v>
                </c:pt>
                <c:pt idx="731">
                  <c:v>2615</c:v>
                </c:pt>
                <c:pt idx="732">
                  <c:v>2465</c:v>
                </c:pt>
                <c:pt idx="733">
                  <c:v>2480</c:v>
                </c:pt>
                <c:pt idx="734">
                  <c:v>2600</c:v>
                </c:pt>
                <c:pt idx="735">
                  <c:v>2510</c:v>
                </c:pt>
                <c:pt idx="736">
                  <c:v>2450</c:v>
                </c:pt>
                <c:pt idx="737">
                  <c:v>2495</c:v>
                </c:pt>
                <c:pt idx="738">
                  <c:v>2600</c:v>
                </c:pt>
                <c:pt idx="739">
                  <c:v>2510</c:v>
                </c:pt>
                <c:pt idx="740">
                  <c:v>2495</c:v>
                </c:pt>
                <c:pt idx="741">
                  <c:v>2450</c:v>
                </c:pt>
                <c:pt idx="742">
                  <c:v>2465</c:v>
                </c:pt>
                <c:pt idx="743">
                  <c:v>2420</c:v>
                </c:pt>
                <c:pt idx="744">
                  <c:v>2465</c:v>
                </c:pt>
                <c:pt idx="745">
                  <c:v>2435</c:v>
                </c:pt>
                <c:pt idx="746">
                  <c:v>2450</c:v>
                </c:pt>
                <c:pt idx="747">
                  <c:v>2630</c:v>
                </c:pt>
                <c:pt idx="748">
                  <c:v>2555</c:v>
                </c:pt>
                <c:pt idx="749">
                  <c:v>2480</c:v>
                </c:pt>
                <c:pt idx="750">
                  <c:v>2435</c:v>
                </c:pt>
                <c:pt idx="751">
                  <c:v>2540</c:v>
                </c:pt>
                <c:pt idx="752">
                  <c:v>2480</c:v>
                </c:pt>
                <c:pt idx="753">
                  <c:v>2510</c:v>
                </c:pt>
                <c:pt idx="754">
                  <c:v>2420</c:v>
                </c:pt>
                <c:pt idx="755">
                  <c:v>2525</c:v>
                </c:pt>
                <c:pt idx="756">
                  <c:v>2525</c:v>
                </c:pt>
                <c:pt idx="757">
                  <c:v>2510</c:v>
                </c:pt>
                <c:pt idx="758">
                  <c:v>2615</c:v>
                </c:pt>
                <c:pt idx="759">
                  <c:v>2465</c:v>
                </c:pt>
                <c:pt idx="760">
                  <c:v>2465</c:v>
                </c:pt>
                <c:pt idx="761">
                  <c:v>2510</c:v>
                </c:pt>
                <c:pt idx="762">
                  <c:v>2375</c:v>
                </c:pt>
                <c:pt idx="763">
                  <c:v>2555</c:v>
                </c:pt>
                <c:pt idx="764">
                  <c:v>2450</c:v>
                </c:pt>
                <c:pt idx="765">
                  <c:v>2405</c:v>
                </c:pt>
                <c:pt idx="766">
                  <c:v>2600</c:v>
                </c:pt>
                <c:pt idx="767">
                  <c:v>2540</c:v>
                </c:pt>
                <c:pt idx="768">
                  <c:v>2555</c:v>
                </c:pt>
                <c:pt idx="769">
                  <c:v>2525</c:v>
                </c:pt>
                <c:pt idx="770">
                  <c:v>2495</c:v>
                </c:pt>
                <c:pt idx="771">
                  <c:v>2570</c:v>
                </c:pt>
                <c:pt idx="772">
                  <c:v>2555</c:v>
                </c:pt>
                <c:pt idx="773">
                  <c:v>2495</c:v>
                </c:pt>
                <c:pt idx="774">
                  <c:v>2495</c:v>
                </c:pt>
                <c:pt idx="775">
                  <c:v>2555</c:v>
                </c:pt>
                <c:pt idx="776">
                  <c:v>2570</c:v>
                </c:pt>
                <c:pt idx="777">
                  <c:v>2555</c:v>
                </c:pt>
                <c:pt idx="778">
                  <c:v>2420</c:v>
                </c:pt>
                <c:pt idx="779">
                  <c:v>2495</c:v>
                </c:pt>
                <c:pt idx="780">
                  <c:v>2570</c:v>
                </c:pt>
                <c:pt idx="781">
                  <c:v>2435</c:v>
                </c:pt>
                <c:pt idx="782">
                  <c:v>2435</c:v>
                </c:pt>
                <c:pt idx="783">
                  <c:v>2555</c:v>
                </c:pt>
                <c:pt idx="784">
                  <c:v>2525</c:v>
                </c:pt>
                <c:pt idx="785">
                  <c:v>2465</c:v>
                </c:pt>
                <c:pt idx="786">
                  <c:v>2390</c:v>
                </c:pt>
                <c:pt idx="787">
                  <c:v>2525</c:v>
                </c:pt>
                <c:pt idx="788">
                  <c:v>2525</c:v>
                </c:pt>
                <c:pt idx="789">
                  <c:v>2495</c:v>
                </c:pt>
                <c:pt idx="790">
                  <c:v>2480</c:v>
                </c:pt>
                <c:pt idx="791">
                  <c:v>2570</c:v>
                </c:pt>
                <c:pt idx="792">
                  <c:v>2495</c:v>
                </c:pt>
                <c:pt idx="793">
                  <c:v>2495</c:v>
                </c:pt>
                <c:pt idx="794">
                  <c:v>2525</c:v>
                </c:pt>
                <c:pt idx="795">
                  <c:v>2555</c:v>
                </c:pt>
                <c:pt idx="796">
                  <c:v>2555</c:v>
                </c:pt>
                <c:pt idx="797">
                  <c:v>2525</c:v>
                </c:pt>
                <c:pt idx="798">
                  <c:v>2375</c:v>
                </c:pt>
                <c:pt idx="799">
                  <c:v>2465</c:v>
                </c:pt>
                <c:pt idx="800">
                  <c:v>2585</c:v>
                </c:pt>
                <c:pt idx="801">
                  <c:v>2555</c:v>
                </c:pt>
                <c:pt idx="802">
                  <c:v>2510</c:v>
                </c:pt>
                <c:pt idx="803">
                  <c:v>2615</c:v>
                </c:pt>
                <c:pt idx="804">
                  <c:v>2765</c:v>
                </c:pt>
                <c:pt idx="805">
                  <c:v>2570</c:v>
                </c:pt>
                <c:pt idx="806">
                  <c:v>2720</c:v>
                </c:pt>
                <c:pt idx="807">
                  <c:v>2750</c:v>
                </c:pt>
                <c:pt idx="808">
                  <c:v>2750</c:v>
                </c:pt>
                <c:pt idx="809">
                  <c:v>2780</c:v>
                </c:pt>
                <c:pt idx="810">
                  <c:v>3095</c:v>
                </c:pt>
                <c:pt idx="811">
                  <c:v>3110</c:v>
                </c:pt>
                <c:pt idx="812">
                  <c:v>3020</c:v>
                </c:pt>
                <c:pt idx="813">
                  <c:v>3290</c:v>
                </c:pt>
                <c:pt idx="814">
                  <c:v>3515</c:v>
                </c:pt>
                <c:pt idx="815">
                  <c:v>4085</c:v>
                </c:pt>
                <c:pt idx="816">
                  <c:v>4700</c:v>
                </c:pt>
                <c:pt idx="817">
                  <c:v>4805</c:v>
                </c:pt>
                <c:pt idx="818">
                  <c:v>5150</c:v>
                </c:pt>
                <c:pt idx="819">
                  <c:v>5060</c:v>
                </c:pt>
                <c:pt idx="820">
                  <c:v>5285</c:v>
                </c:pt>
                <c:pt idx="821">
                  <c:v>5210</c:v>
                </c:pt>
                <c:pt idx="822">
                  <c:v>4685</c:v>
                </c:pt>
                <c:pt idx="823">
                  <c:v>4265</c:v>
                </c:pt>
                <c:pt idx="824">
                  <c:v>3935</c:v>
                </c:pt>
                <c:pt idx="825">
                  <c:v>3365</c:v>
                </c:pt>
                <c:pt idx="826">
                  <c:v>3080</c:v>
                </c:pt>
                <c:pt idx="827">
                  <c:v>2900</c:v>
                </c:pt>
                <c:pt idx="828">
                  <c:v>2930</c:v>
                </c:pt>
                <c:pt idx="829">
                  <c:v>2795</c:v>
                </c:pt>
                <c:pt idx="830">
                  <c:v>2705</c:v>
                </c:pt>
                <c:pt idx="831">
                  <c:v>2555</c:v>
                </c:pt>
                <c:pt idx="832">
                  <c:v>2600</c:v>
                </c:pt>
                <c:pt idx="833">
                  <c:v>2525</c:v>
                </c:pt>
                <c:pt idx="834">
                  <c:v>2555</c:v>
                </c:pt>
                <c:pt idx="835">
                  <c:v>2600</c:v>
                </c:pt>
                <c:pt idx="836">
                  <c:v>2600</c:v>
                </c:pt>
                <c:pt idx="837">
                  <c:v>2525</c:v>
                </c:pt>
                <c:pt idx="838">
                  <c:v>2420</c:v>
                </c:pt>
                <c:pt idx="839">
                  <c:v>2390</c:v>
                </c:pt>
                <c:pt idx="840">
                  <c:v>2450</c:v>
                </c:pt>
                <c:pt idx="841">
                  <c:v>2525</c:v>
                </c:pt>
                <c:pt idx="842">
                  <c:v>2525</c:v>
                </c:pt>
                <c:pt idx="843">
                  <c:v>2465</c:v>
                </c:pt>
                <c:pt idx="844">
                  <c:v>2435</c:v>
                </c:pt>
                <c:pt idx="845">
                  <c:v>2360</c:v>
                </c:pt>
                <c:pt idx="846">
                  <c:v>2360</c:v>
                </c:pt>
                <c:pt idx="847">
                  <c:v>2480</c:v>
                </c:pt>
                <c:pt idx="848">
                  <c:v>2420</c:v>
                </c:pt>
                <c:pt idx="849">
                  <c:v>2420</c:v>
                </c:pt>
                <c:pt idx="850">
                  <c:v>2465</c:v>
                </c:pt>
                <c:pt idx="851">
                  <c:v>2465</c:v>
                </c:pt>
                <c:pt idx="852">
                  <c:v>2450</c:v>
                </c:pt>
                <c:pt idx="853">
                  <c:v>2465</c:v>
                </c:pt>
                <c:pt idx="854">
                  <c:v>2465</c:v>
                </c:pt>
                <c:pt idx="855">
                  <c:v>2450</c:v>
                </c:pt>
                <c:pt idx="856">
                  <c:v>2360</c:v>
                </c:pt>
                <c:pt idx="857">
                  <c:v>2465</c:v>
                </c:pt>
                <c:pt idx="858">
                  <c:v>2570</c:v>
                </c:pt>
                <c:pt idx="859">
                  <c:v>2510</c:v>
                </c:pt>
                <c:pt idx="860">
                  <c:v>2360</c:v>
                </c:pt>
                <c:pt idx="861">
                  <c:v>2480</c:v>
                </c:pt>
                <c:pt idx="862">
                  <c:v>2435</c:v>
                </c:pt>
                <c:pt idx="863">
                  <c:v>2615</c:v>
                </c:pt>
                <c:pt idx="864">
                  <c:v>2495</c:v>
                </c:pt>
                <c:pt idx="865">
                  <c:v>2480</c:v>
                </c:pt>
                <c:pt idx="866">
                  <c:v>2315</c:v>
                </c:pt>
                <c:pt idx="867">
                  <c:v>2300</c:v>
                </c:pt>
                <c:pt idx="868">
                  <c:v>2435</c:v>
                </c:pt>
                <c:pt idx="869">
                  <c:v>2330</c:v>
                </c:pt>
                <c:pt idx="870">
                  <c:v>2375</c:v>
                </c:pt>
                <c:pt idx="871">
                  <c:v>2480</c:v>
                </c:pt>
                <c:pt idx="872">
                  <c:v>2480</c:v>
                </c:pt>
                <c:pt idx="873">
                  <c:v>2420</c:v>
                </c:pt>
                <c:pt idx="874">
                  <c:v>2435</c:v>
                </c:pt>
                <c:pt idx="875">
                  <c:v>2300</c:v>
                </c:pt>
                <c:pt idx="876">
                  <c:v>2465</c:v>
                </c:pt>
                <c:pt idx="877">
                  <c:v>2345</c:v>
                </c:pt>
                <c:pt idx="878">
                  <c:v>2375</c:v>
                </c:pt>
                <c:pt idx="879">
                  <c:v>2390</c:v>
                </c:pt>
                <c:pt idx="880">
                  <c:v>2465</c:v>
                </c:pt>
                <c:pt idx="881">
                  <c:v>2480</c:v>
                </c:pt>
                <c:pt idx="882">
                  <c:v>2405</c:v>
                </c:pt>
                <c:pt idx="883">
                  <c:v>2345</c:v>
                </c:pt>
                <c:pt idx="884">
                  <c:v>2375</c:v>
                </c:pt>
                <c:pt idx="885">
                  <c:v>2405</c:v>
                </c:pt>
                <c:pt idx="886">
                  <c:v>2405</c:v>
                </c:pt>
                <c:pt idx="887">
                  <c:v>2495</c:v>
                </c:pt>
                <c:pt idx="888">
                  <c:v>2405</c:v>
                </c:pt>
                <c:pt idx="889">
                  <c:v>2390</c:v>
                </c:pt>
                <c:pt idx="890">
                  <c:v>2435</c:v>
                </c:pt>
                <c:pt idx="891">
                  <c:v>2435</c:v>
                </c:pt>
                <c:pt idx="892">
                  <c:v>2390</c:v>
                </c:pt>
                <c:pt idx="893">
                  <c:v>2435</c:v>
                </c:pt>
                <c:pt idx="894">
                  <c:v>2465</c:v>
                </c:pt>
                <c:pt idx="895">
                  <c:v>2540</c:v>
                </c:pt>
                <c:pt idx="896">
                  <c:v>2555</c:v>
                </c:pt>
                <c:pt idx="897">
                  <c:v>2450</c:v>
                </c:pt>
                <c:pt idx="898">
                  <c:v>2315</c:v>
                </c:pt>
                <c:pt idx="899">
                  <c:v>2405</c:v>
                </c:pt>
                <c:pt idx="900">
                  <c:v>2495</c:v>
                </c:pt>
                <c:pt idx="901">
                  <c:v>2495</c:v>
                </c:pt>
                <c:pt idx="902">
                  <c:v>2435</c:v>
                </c:pt>
                <c:pt idx="903">
                  <c:v>2345</c:v>
                </c:pt>
                <c:pt idx="904">
                  <c:v>2435</c:v>
                </c:pt>
                <c:pt idx="905">
                  <c:v>2405</c:v>
                </c:pt>
                <c:pt idx="906">
                  <c:v>2255</c:v>
                </c:pt>
                <c:pt idx="907">
                  <c:v>2375</c:v>
                </c:pt>
                <c:pt idx="908">
                  <c:v>2495</c:v>
                </c:pt>
                <c:pt idx="909">
                  <c:v>2375</c:v>
                </c:pt>
                <c:pt idx="910">
                  <c:v>2345</c:v>
                </c:pt>
                <c:pt idx="911">
                  <c:v>2420</c:v>
                </c:pt>
                <c:pt idx="912">
                  <c:v>2300</c:v>
                </c:pt>
                <c:pt idx="913">
                  <c:v>2390</c:v>
                </c:pt>
                <c:pt idx="914">
                  <c:v>2420</c:v>
                </c:pt>
                <c:pt idx="915">
                  <c:v>2480</c:v>
                </c:pt>
                <c:pt idx="916">
                  <c:v>2435</c:v>
                </c:pt>
                <c:pt idx="917">
                  <c:v>2540</c:v>
                </c:pt>
                <c:pt idx="918">
                  <c:v>2375</c:v>
                </c:pt>
                <c:pt idx="919">
                  <c:v>2450</c:v>
                </c:pt>
                <c:pt idx="920">
                  <c:v>2360</c:v>
                </c:pt>
                <c:pt idx="921">
                  <c:v>2465</c:v>
                </c:pt>
                <c:pt idx="922">
                  <c:v>2525</c:v>
                </c:pt>
                <c:pt idx="923">
                  <c:v>2300</c:v>
                </c:pt>
                <c:pt idx="924">
                  <c:v>2285</c:v>
                </c:pt>
                <c:pt idx="925">
                  <c:v>2300</c:v>
                </c:pt>
                <c:pt idx="926">
                  <c:v>2495</c:v>
                </c:pt>
                <c:pt idx="927">
                  <c:v>2495</c:v>
                </c:pt>
                <c:pt idx="928">
                  <c:v>2330</c:v>
                </c:pt>
                <c:pt idx="929">
                  <c:v>2375</c:v>
                </c:pt>
                <c:pt idx="930">
                  <c:v>2315</c:v>
                </c:pt>
                <c:pt idx="931">
                  <c:v>2420</c:v>
                </c:pt>
                <c:pt idx="932">
                  <c:v>2450</c:v>
                </c:pt>
                <c:pt idx="933">
                  <c:v>2435</c:v>
                </c:pt>
                <c:pt idx="934">
                  <c:v>2345</c:v>
                </c:pt>
                <c:pt idx="935">
                  <c:v>2405</c:v>
                </c:pt>
                <c:pt idx="936">
                  <c:v>2345</c:v>
                </c:pt>
                <c:pt idx="937">
                  <c:v>2360</c:v>
                </c:pt>
                <c:pt idx="938">
                  <c:v>2510</c:v>
                </c:pt>
                <c:pt idx="939">
                  <c:v>2345</c:v>
                </c:pt>
                <c:pt idx="940">
                  <c:v>2330</c:v>
                </c:pt>
                <c:pt idx="941">
                  <c:v>2360</c:v>
                </c:pt>
                <c:pt idx="942">
                  <c:v>2345</c:v>
                </c:pt>
                <c:pt idx="943">
                  <c:v>2420</c:v>
                </c:pt>
                <c:pt idx="944">
                  <c:v>2375</c:v>
                </c:pt>
                <c:pt idx="945">
                  <c:v>2480</c:v>
                </c:pt>
                <c:pt idx="946">
                  <c:v>2390</c:v>
                </c:pt>
                <c:pt idx="947">
                  <c:v>2270</c:v>
                </c:pt>
                <c:pt idx="948">
                  <c:v>2375</c:v>
                </c:pt>
                <c:pt idx="949">
                  <c:v>2420</c:v>
                </c:pt>
                <c:pt idx="950">
                  <c:v>2360</c:v>
                </c:pt>
                <c:pt idx="951">
                  <c:v>2435</c:v>
                </c:pt>
                <c:pt idx="952">
                  <c:v>2420</c:v>
                </c:pt>
                <c:pt idx="953">
                  <c:v>2345</c:v>
                </c:pt>
                <c:pt idx="954">
                  <c:v>2330</c:v>
                </c:pt>
                <c:pt idx="955">
                  <c:v>2255</c:v>
                </c:pt>
                <c:pt idx="956">
                  <c:v>2360</c:v>
                </c:pt>
                <c:pt idx="957">
                  <c:v>2420</c:v>
                </c:pt>
                <c:pt idx="958">
                  <c:v>2450</c:v>
                </c:pt>
                <c:pt idx="959">
                  <c:v>2495</c:v>
                </c:pt>
                <c:pt idx="960">
                  <c:v>2420</c:v>
                </c:pt>
                <c:pt idx="961">
                  <c:v>2390</c:v>
                </c:pt>
                <c:pt idx="962">
                  <c:v>2510</c:v>
                </c:pt>
                <c:pt idx="963">
                  <c:v>2420</c:v>
                </c:pt>
                <c:pt idx="964">
                  <c:v>2465</c:v>
                </c:pt>
                <c:pt idx="965">
                  <c:v>2330</c:v>
                </c:pt>
                <c:pt idx="966">
                  <c:v>2390</c:v>
                </c:pt>
                <c:pt idx="967">
                  <c:v>2495</c:v>
                </c:pt>
                <c:pt idx="968">
                  <c:v>2300</c:v>
                </c:pt>
                <c:pt idx="969">
                  <c:v>2360</c:v>
                </c:pt>
                <c:pt idx="970">
                  <c:v>2375</c:v>
                </c:pt>
                <c:pt idx="971">
                  <c:v>2435</c:v>
                </c:pt>
                <c:pt idx="972">
                  <c:v>2405</c:v>
                </c:pt>
                <c:pt idx="973">
                  <c:v>2300</c:v>
                </c:pt>
                <c:pt idx="974">
                  <c:v>2360</c:v>
                </c:pt>
                <c:pt idx="975">
                  <c:v>2330</c:v>
                </c:pt>
                <c:pt idx="976">
                  <c:v>2420</c:v>
                </c:pt>
                <c:pt idx="977">
                  <c:v>2390</c:v>
                </c:pt>
                <c:pt idx="978">
                  <c:v>2300</c:v>
                </c:pt>
                <c:pt idx="979">
                  <c:v>2345</c:v>
                </c:pt>
                <c:pt idx="980">
                  <c:v>2420</c:v>
                </c:pt>
                <c:pt idx="981">
                  <c:v>2330</c:v>
                </c:pt>
                <c:pt idx="982">
                  <c:v>2345</c:v>
                </c:pt>
                <c:pt idx="983">
                  <c:v>2360</c:v>
                </c:pt>
                <c:pt idx="984">
                  <c:v>2285</c:v>
                </c:pt>
                <c:pt idx="985">
                  <c:v>2390</c:v>
                </c:pt>
                <c:pt idx="986">
                  <c:v>2390</c:v>
                </c:pt>
                <c:pt idx="987">
                  <c:v>2315</c:v>
                </c:pt>
                <c:pt idx="988">
                  <c:v>2300</c:v>
                </c:pt>
                <c:pt idx="989">
                  <c:v>2405</c:v>
                </c:pt>
                <c:pt idx="990">
                  <c:v>2300</c:v>
                </c:pt>
                <c:pt idx="991">
                  <c:v>2270</c:v>
                </c:pt>
                <c:pt idx="992">
                  <c:v>2375</c:v>
                </c:pt>
                <c:pt idx="993">
                  <c:v>2435</c:v>
                </c:pt>
                <c:pt idx="994">
                  <c:v>2375</c:v>
                </c:pt>
                <c:pt idx="995">
                  <c:v>2375</c:v>
                </c:pt>
                <c:pt idx="996">
                  <c:v>2525</c:v>
                </c:pt>
                <c:pt idx="997">
                  <c:v>2330</c:v>
                </c:pt>
                <c:pt idx="998">
                  <c:v>2360</c:v>
                </c:pt>
                <c:pt idx="999">
                  <c:v>2450</c:v>
                </c:pt>
                <c:pt idx="1000">
                  <c:v>2360</c:v>
                </c:pt>
                <c:pt idx="1001">
                  <c:v>2285</c:v>
                </c:pt>
                <c:pt idx="1002">
                  <c:v>2300</c:v>
                </c:pt>
                <c:pt idx="1003">
                  <c:v>2315</c:v>
                </c:pt>
                <c:pt idx="1004">
                  <c:v>2270</c:v>
                </c:pt>
                <c:pt idx="1005">
                  <c:v>2285</c:v>
                </c:pt>
                <c:pt idx="1006">
                  <c:v>2375</c:v>
                </c:pt>
                <c:pt idx="1007">
                  <c:v>2375</c:v>
                </c:pt>
                <c:pt idx="1008">
                  <c:v>2255</c:v>
                </c:pt>
                <c:pt idx="1009">
                  <c:v>2360</c:v>
                </c:pt>
                <c:pt idx="1010">
                  <c:v>2450</c:v>
                </c:pt>
                <c:pt idx="1011">
                  <c:v>2525</c:v>
                </c:pt>
                <c:pt idx="1012">
                  <c:v>2405</c:v>
                </c:pt>
                <c:pt idx="1013">
                  <c:v>2345</c:v>
                </c:pt>
                <c:pt idx="1014">
                  <c:v>2330</c:v>
                </c:pt>
                <c:pt idx="1015">
                  <c:v>2345</c:v>
                </c:pt>
                <c:pt idx="1016">
                  <c:v>2360</c:v>
                </c:pt>
                <c:pt idx="1017">
                  <c:v>2345</c:v>
                </c:pt>
                <c:pt idx="1018">
                  <c:v>2270</c:v>
                </c:pt>
                <c:pt idx="1019">
                  <c:v>2270</c:v>
                </c:pt>
                <c:pt idx="1020">
                  <c:v>2255</c:v>
                </c:pt>
                <c:pt idx="1021">
                  <c:v>2240</c:v>
                </c:pt>
                <c:pt idx="1022">
                  <c:v>2375</c:v>
                </c:pt>
                <c:pt idx="1023">
                  <c:v>2360</c:v>
                </c:pt>
                <c:pt idx="1024">
                  <c:v>2285</c:v>
                </c:pt>
                <c:pt idx="1025">
                  <c:v>2285</c:v>
                </c:pt>
                <c:pt idx="1026">
                  <c:v>2390</c:v>
                </c:pt>
                <c:pt idx="1027">
                  <c:v>2330</c:v>
                </c:pt>
                <c:pt idx="1028">
                  <c:v>2330</c:v>
                </c:pt>
                <c:pt idx="1029">
                  <c:v>2360</c:v>
                </c:pt>
                <c:pt idx="1030">
                  <c:v>2435</c:v>
                </c:pt>
                <c:pt idx="1031">
                  <c:v>2255</c:v>
                </c:pt>
                <c:pt idx="1032">
                  <c:v>2270</c:v>
                </c:pt>
                <c:pt idx="1033">
                  <c:v>2285</c:v>
                </c:pt>
                <c:pt idx="1034">
                  <c:v>2240</c:v>
                </c:pt>
                <c:pt idx="1035">
                  <c:v>2405</c:v>
                </c:pt>
                <c:pt idx="1036">
                  <c:v>2330</c:v>
                </c:pt>
                <c:pt idx="1037">
                  <c:v>2285</c:v>
                </c:pt>
                <c:pt idx="1038">
                  <c:v>2270</c:v>
                </c:pt>
                <c:pt idx="1039">
                  <c:v>2285</c:v>
                </c:pt>
                <c:pt idx="1040">
                  <c:v>2225</c:v>
                </c:pt>
                <c:pt idx="1041">
                  <c:v>2270</c:v>
                </c:pt>
                <c:pt idx="1042">
                  <c:v>2270</c:v>
                </c:pt>
                <c:pt idx="1043">
                  <c:v>2225</c:v>
                </c:pt>
                <c:pt idx="1044">
                  <c:v>2330</c:v>
                </c:pt>
                <c:pt idx="1045">
                  <c:v>2360</c:v>
                </c:pt>
                <c:pt idx="1046">
                  <c:v>2270</c:v>
                </c:pt>
                <c:pt idx="1047">
                  <c:v>2450</c:v>
                </c:pt>
                <c:pt idx="1048">
                  <c:v>2240</c:v>
                </c:pt>
                <c:pt idx="1049">
                  <c:v>2345</c:v>
                </c:pt>
                <c:pt idx="1050">
                  <c:v>2390</c:v>
                </c:pt>
                <c:pt idx="1051">
                  <c:v>2360</c:v>
                </c:pt>
                <c:pt idx="1052">
                  <c:v>2435</c:v>
                </c:pt>
                <c:pt idx="1053">
                  <c:v>2420</c:v>
                </c:pt>
                <c:pt idx="1054">
                  <c:v>2210</c:v>
                </c:pt>
                <c:pt idx="1055">
                  <c:v>2195</c:v>
                </c:pt>
                <c:pt idx="1056">
                  <c:v>2300</c:v>
                </c:pt>
                <c:pt idx="1057">
                  <c:v>2315</c:v>
                </c:pt>
                <c:pt idx="1058">
                  <c:v>2300</c:v>
                </c:pt>
                <c:pt idx="1059">
                  <c:v>2285</c:v>
                </c:pt>
                <c:pt idx="1060">
                  <c:v>2300</c:v>
                </c:pt>
                <c:pt idx="1061">
                  <c:v>2285</c:v>
                </c:pt>
                <c:pt idx="1062">
                  <c:v>2285</c:v>
                </c:pt>
                <c:pt idx="1063">
                  <c:v>2315</c:v>
                </c:pt>
                <c:pt idx="1064">
                  <c:v>2360</c:v>
                </c:pt>
                <c:pt idx="1065">
                  <c:v>2345</c:v>
                </c:pt>
                <c:pt idx="1066">
                  <c:v>2285</c:v>
                </c:pt>
                <c:pt idx="1067">
                  <c:v>2300</c:v>
                </c:pt>
                <c:pt idx="1068">
                  <c:v>2405</c:v>
                </c:pt>
                <c:pt idx="1069">
                  <c:v>2405</c:v>
                </c:pt>
                <c:pt idx="1070">
                  <c:v>2345</c:v>
                </c:pt>
                <c:pt idx="1071">
                  <c:v>2330</c:v>
                </c:pt>
                <c:pt idx="1072">
                  <c:v>2330</c:v>
                </c:pt>
                <c:pt idx="1073">
                  <c:v>2330</c:v>
                </c:pt>
                <c:pt idx="1074">
                  <c:v>2240</c:v>
                </c:pt>
                <c:pt idx="1075">
                  <c:v>2270</c:v>
                </c:pt>
                <c:pt idx="1076">
                  <c:v>2315</c:v>
                </c:pt>
                <c:pt idx="1077">
                  <c:v>2285</c:v>
                </c:pt>
                <c:pt idx="1078">
                  <c:v>2255</c:v>
                </c:pt>
                <c:pt idx="1079">
                  <c:v>2270</c:v>
                </c:pt>
                <c:pt idx="1080">
                  <c:v>2285</c:v>
                </c:pt>
                <c:pt idx="1081">
                  <c:v>2270</c:v>
                </c:pt>
                <c:pt idx="1082">
                  <c:v>2345</c:v>
                </c:pt>
                <c:pt idx="1083">
                  <c:v>2330</c:v>
                </c:pt>
                <c:pt idx="1084">
                  <c:v>2330</c:v>
                </c:pt>
                <c:pt idx="1085">
                  <c:v>2285</c:v>
                </c:pt>
                <c:pt idx="1086">
                  <c:v>2315</c:v>
                </c:pt>
                <c:pt idx="1087">
                  <c:v>2300</c:v>
                </c:pt>
                <c:pt idx="1088">
                  <c:v>2300</c:v>
                </c:pt>
                <c:pt idx="1089">
                  <c:v>2270</c:v>
                </c:pt>
                <c:pt idx="1090">
                  <c:v>2255</c:v>
                </c:pt>
                <c:pt idx="1091">
                  <c:v>2240</c:v>
                </c:pt>
                <c:pt idx="1092">
                  <c:v>2255</c:v>
                </c:pt>
                <c:pt idx="1093">
                  <c:v>2345</c:v>
                </c:pt>
                <c:pt idx="1094">
                  <c:v>2390</c:v>
                </c:pt>
                <c:pt idx="1095">
                  <c:v>2420</c:v>
                </c:pt>
                <c:pt idx="1096">
                  <c:v>2315</c:v>
                </c:pt>
                <c:pt idx="1097">
                  <c:v>2255</c:v>
                </c:pt>
                <c:pt idx="1098">
                  <c:v>2270</c:v>
                </c:pt>
                <c:pt idx="1099">
                  <c:v>2330</c:v>
                </c:pt>
                <c:pt idx="1100">
                  <c:v>2285</c:v>
                </c:pt>
                <c:pt idx="1101">
                  <c:v>2240</c:v>
                </c:pt>
                <c:pt idx="1102">
                  <c:v>2315</c:v>
                </c:pt>
                <c:pt idx="1103">
                  <c:v>2300</c:v>
                </c:pt>
                <c:pt idx="1104">
                  <c:v>2315</c:v>
                </c:pt>
                <c:pt idx="1105">
                  <c:v>2255</c:v>
                </c:pt>
                <c:pt idx="1106">
                  <c:v>2375</c:v>
                </c:pt>
                <c:pt idx="1107">
                  <c:v>2330</c:v>
                </c:pt>
                <c:pt idx="1108">
                  <c:v>2360</c:v>
                </c:pt>
                <c:pt idx="1109">
                  <c:v>2240</c:v>
                </c:pt>
                <c:pt idx="1110">
                  <c:v>2285</c:v>
                </c:pt>
                <c:pt idx="1111">
                  <c:v>2285</c:v>
                </c:pt>
                <c:pt idx="1112">
                  <c:v>2270</c:v>
                </c:pt>
                <c:pt idx="1113">
                  <c:v>2315</c:v>
                </c:pt>
                <c:pt idx="1114">
                  <c:v>2420</c:v>
                </c:pt>
                <c:pt idx="1115">
                  <c:v>2270</c:v>
                </c:pt>
                <c:pt idx="1116">
                  <c:v>2330</c:v>
                </c:pt>
                <c:pt idx="1117">
                  <c:v>2360</c:v>
                </c:pt>
                <c:pt idx="1118">
                  <c:v>2360</c:v>
                </c:pt>
                <c:pt idx="1119">
                  <c:v>2315</c:v>
                </c:pt>
                <c:pt idx="1120">
                  <c:v>2270</c:v>
                </c:pt>
                <c:pt idx="1121">
                  <c:v>2270</c:v>
                </c:pt>
                <c:pt idx="1122">
                  <c:v>2300</c:v>
                </c:pt>
                <c:pt idx="1123">
                  <c:v>2345</c:v>
                </c:pt>
                <c:pt idx="1124">
                  <c:v>2315</c:v>
                </c:pt>
                <c:pt idx="1125">
                  <c:v>2210</c:v>
                </c:pt>
                <c:pt idx="1126">
                  <c:v>2240</c:v>
                </c:pt>
                <c:pt idx="1127">
                  <c:v>2285</c:v>
                </c:pt>
                <c:pt idx="1128">
                  <c:v>2240</c:v>
                </c:pt>
                <c:pt idx="1129">
                  <c:v>2255</c:v>
                </c:pt>
                <c:pt idx="1130">
                  <c:v>2240</c:v>
                </c:pt>
                <c:pt idx="1131">
                  <c:v>2360</c:v>
                </c:pt>
                <c:pt idx="1132">
                  <c:v>2360</c:v>
                </c:pt>
                <c:pt idx="1133">
                  <c:v>2270</c:v>
                </c:pt>
                <c:pt idx="1134">
                  <c:v>2285</c:v>
                </c:pt>
                <c:pt idx="1135">
                  <c:v>2285</c:v>
                </c:pt>
                <c:pt idx="1136">
                  <c:v>2255</c:v>
                </c:pt>
                <c:pt idx="1137">
                  <c:v>2255</c:v>
                </c:pt>
                <c:pt idx="1138">
                  <c:v>2240</c:v>
                </c:pt>
                <c:pt idx="1139">
                  <c:v>2255</c:v>
                </c:pt>
                <c:pt idx="1140">
                  <c:v>2255</c:v>
                </c:pt>
                <c:pt idx="1141">
                  <c:v>2390</c:v>
                </c:pt>
                <c:pt idx="1142">
                  <c:v>2345</c:v>
                </c:pt>
                <c:pt idx="1143">
                  <c:v>2285</c:v>
                </c:pt>
                <c:pt idx="1144">
                  <c:v>2195</c:v>
                </c:pt>
                <c:pt idx="1145">
                  <c:v>2300</c:v>
                </c:pt>
                <c:pt idx="1146">
                  <c:v>2360</c:v>
                </c:pt>
                <c:pt idx="1147">
                  <c:v>2375</c:v>
                </c:pt>
                <c:pt idx="1148">
                  <c:v>2345</c:v>
                </c:pt>
                <c:pt idx="1149">
                  <c:v>2300</c:v>
                </c:pt>
                <c:pt idx="1150">
                  <c:v>2285</c:v>
                </c:pt>
                <c:pt idx="1151">
                  <c:v>2300</c:v>
                </c:pt>
                <c:pt idx="1152">
                  <c:v>2270</c:v>
                </c:pt>
                <c:pt idx="1153">
                  <c:v>2210</c:v>
                </c:pt>
                <c:pt idx="1154">
                  <c:v>2225</c:v>
                </c:pt>
                <c:pt idx="1155">
                  <c:v>2255</c:v>
                </c:pt>
                <c:pt idx="1156">
                  <c:v>2180</c:v>
                </c:pt>
                <c:pt idx="1157">
                  <c:v>2345</c:v>
                </c:pt>
                <c:pt idx="1158">
                  <c:v>2285</c:v>
                </c:pt>
                <c:pt idx="1159">
                  <c:v>2300</c:v>
                </c:pt>
                <c:pt idx="1160">
                  <c:v>2315</c:v>
                </c:pt>
                <c:pt idx="1161">
                  <c:v>2300</c:v>
                </c:pt>
                <c:pt idx="1162">
                  <c:v>2240</c:v>
                </c:pt>
                <c:pt idx="1163">
                  <c:v>2255</c:v>
                </c:pt>
                <c:pt idx="1164">
                  <c:v>2315</c:v>
                </c:pt>
                <c:pt idx="1165">
                  <c:v>2165</c:v>
                </c:pt>
                <c:pt idx="1166">
                  <c:v>2345</c:v>
                </c:pt>
                <c:pt idx="1167">
                  <c:v>2300</c:v>
                </c:pt>
                <c:pt idx="1168">
                  <c:v>2240</c:v>
                </c:pt>
                <c:pt idx="1169">
                  <c:v>2300</c:v>
                </c:pt>
                <c:pt idx="1170">
                  <c:v>2210</c:v>
                </c:pt>
                <c:pt idx="1171">
                  <c:v>2240</c:v>
                </c:pt>
                <c:pt idx="1172">
                  <c:v>2345</c:v>
                </c:pt>
                <c:pt idx="1173">
                  <c:v>2315</c:v>
                </c:pt>
                <c:pt idx="1174">
                  <c:v>2240</c:v>
                </c:pt>
                <c:pt idx="1175">
                  <c:v>2195</c:v>
                </c:pt>
                <c:pt idx="1176">
                  <c:v>2270</c:v>
                </c:pt>
                <c:pt idx="1177">
                  <c:v>2285</c:v>
                </c:pt>
                <c:pt idx="1178">
                  <c:v>2240</c:v>
                </c:pt>
                <c:pt idx="1179">
                  <c:v>2315</c:v>
                </c:pt>
                <c:pt idx="1180">
                  <c:v>2285</c:v>
                </c:pt>
                <c:pt idx="1181">
                  <c:v>2315</c:v>
                </c:pt>
                <c:pt idx="1182">
                  <c:v>2360</c:v>
                </c:pt>
                <c:pt idx="1183">
                  <c:v>2285</c:v>
                </c:pt>
                <c:pt idx="1184">
                  <c:v>2285</c:v>
                </c:pt>
                <c:pt idx="1185">
                  <c:v>2225</c:v>
                </c:pt>
                <c:pt idx="1186">
                  <c:v>2225</c:v>
                </c:pt>
                <c:pt idx="1187">
                  <c:v>2255</c:v>
                </c:pt>
                <c:pt idx="1188">
                  <c:v>2285</c:v>
                </c:pt>
                <c:pt idx="1189">
                  <c:v>2330</c:v>
                </c:pt>
                <c:pt idx="1190">
                  <c:v>2285</c:v>
                </c:pt>
                <c:pt idx="1191">
                  <c:v>2270</c:v>
                </c:pt>
                <c:pt idx="1192">
                  <c:v>2390</c:v>
                </c:pt>
                <c:pt idx="1193">
                  <c:v>2360</c:v>
                </c:pt>
                <c:pt idx="1194">
                  <c:v>2255</c:v>
                </c:pt>
                <c:pt idx="1195">
                  <c:v>2315</c:v>
                </c:pt>
                <c:pt idx="1196">
                  <c:v>2240</c:v>
                </c:pt>
                <c:pt idx="1197">
                  <c:v>2255</c:v>
                </c:pt>
                <c:pt idx="1198">
                  <c:v>2240</c:v>
                </c:pt>
                <c:pt idx="1199">
                  <c:v>2255</c:v>
                </c:pt>
                <c:pt idx="1200">
                  <c:v>2240</c:v>
                </c:pt>
                <c:pt idx="1201">
                  <c:v>2270</c:v>
                </c:pt>
                <c:pt idx="1202">
                  <c:v>2255</c:v>
                </c:pt>
                <c:pt idx="1203">
                  <c:v>2255</c:v>
                </c:pt>
                <c:pt idx="1204">
                  <c:v>2255</c:v>
                </c:pt>
                <c:pt idx="1205">
                  <c:v>2165</c:v>
                </c:pt>
                <c:pt idx="1206">
                  <c:v>2225</c:v>
                </c:pt>
                <c:pt idx="1207">
                  <c:v>2240</c:v>
                </c:pt>
                <c:pt idx="1208">
                  <c:v>2225</c:v>
                </c:pt>
                <c:pt idx="1209">
                  <c:v>2285</c:v>
                </c:pt>
                <c:pt idx="1210">
                  <c:v>2285</c:v>
                </c:pt>
                <c:pt idx="1211">
                  <c:v>2270</c:v>
                </c:pt>
                <c:pt idx="1212">
                  <c:v>2180</c:v>
                </c:pt>
                <c:pt idx="1213">
                  <c:v>2285</c:v>
                </c:pt>
                <c:pt idx="1214">
                  <c:v>2360</c:v>
                </c:pt>
                <c:pt idx="1215">
                  <c:v>2345</c:v>
                </c:pt>
                <c:pt idx="1216">
                  <c:v>2300</c:v>
                </c:pt>
                <c:pt idx="1217">
                  <c:v>2285</c:v>
                </c:pt>
                <c:pt idx="1218">
                  <c:v>2480</c:v>
                </c:pt>
                <c:pt idx="1219">
                  <c:v>2360</c:v>
                </c:pt>
                <c:pt idx="1220">
                  <c:v>2420</c:v>
                </c:pt>
                <c:pt idx="1221">
                  <c:v>2510</c:v>
                </c:pt>
                <c:pt idx="1222">
                  <c:v>2600</c:v>
                </c:pt>
                <c:pt idx="1223">
                  <c:v>2675</c:v>
                </c:pt>
                <c:pt idx="1224">
                  <c:v>2720</c:v>
                </c:pt>
                <c:pt idx="1225">
                  <c:v>2735</c:v>
                </c:pt>
                <c:pt idx="1226">
                  <c:v>2825</c:v>
                </c:pt>
                <c:pt idx="1227">
                  <c:v>2705</c:v>
                </c:pt>
                <c:pt idx="1228">
                  <c:v>2660</c:v>
                </c:pt>
                <c:pt idx="1229">
                  <c:v>2630</c:v>
                </c:pt>
                <c:pt idx="1230">
                  <c:v>2600</c:v>
                </c:pt>
                <c:pt idx="1231">
                  <c:v>2495</c:v>
                </c:pt>
                <c:pt idx="1232">
                  <c:v>2480</c:v>
                </c:pt>
                <c:pt idx="1233">
                  <c:v>2450</c:v>
                </c:pt>
                <c:pt idx="1234">
                  <c:v>2435</c:v>
                </c:pt>
                <c:pt idx="1235">
                  <c:v>2285</c:v>
                </c:pt>
                <c:pt idx="1236">
                  <c:v>2315</c:v>
                </c:pt>
                <c:pt idx="1237">
                  <c:v>2285</c:v>
                </c:pt>
                <c:pt idx="1238">
                  <c:v>2330</c:v>
                </c:pt>
                <c:pt idx="1239">
                  <c:v>2300</c:v>
                </c:pt>
                <c:pt idx="1240">
                  <c:v>2225</c:v>
                </c:pt>
                <c:pt idx="1241">
                  <c:v>2270</c:v>
                </c:pt>
                <c:pt idx="1242">
                  <c:v>2285</c:v>
                </c:pt>
                <c:pt idx="1243">
                  <c:v>2225</c:v>
                </c:pt>
                <c:pt idx="1244">
                  <c:v>2255</c:v>
                </c:pt>
                <c:pt idx="1245">
                  <c:v>2285</c:v>
                </c:pt>
                <c:pt idx="1246">
                  <c:v>2300</c:v>
                </c:pt>
                <c:pt idx="1247">
                  <c:v>2255</c:v>
                </c:pt>
                <c:pt idx="1248">
                  <c:v>2225</c:v>
                </c:pt>
                <c:pt idx="1249">
                  <c:v>2180</c:v>
                </c:pt>
                <c:pt idx="1250">
                  <c:v>2195</c:v>
                </c:pt>
                <c:pt idx="1251">
                  <c:v>2225</c:v>
                </c:pt>
                <c:pt idx="1252">
                  <c:v>2270</c:v>
                </c:pt>
                <c:pt idx="1253">
                  <c:v>2255</c:v>
                </c:pt>
                <c:pt idx="1254">
                  <c:v>2180</c:v>
                </c:pt>
                <c:pt idx="1255">
                  <c:v>2240</c:v>
                </c:pt>
                <c:pt idx="1256">
                  <c:v>2195</c:v>
                </c:pt>
                <c:pt idx="1257">
                  <c:v>2210</c:v>
                </c:pt>
                <c:pt idx="1258">
                  <c:v>2300</c:v>
                </c:pt>
                <c:pt idx="1259">
                  <c:v>2210</c:v>
                </c:pt>
                <c:pt idx="1260">
                  <c:v>2135</c:v>
                </c:pt>
                <c:pt idx="1261">
                  <c:v>2210</c:v>
                </c:pt>
                <c:pt idx="1262">
                  <c:v>2300</c:v>
                </c:pt>
                <c:pt idx="1263">
                  <c:v>2210</c:v>
                </c:pt>
                <c:pt idx="1264">
                  <c:v>2270</c:v>
                </c:pt>
                <c:pt idx="1265">
                  <c:v>2240</c:v>
                </c:pt>
                <c:pt idx="1266">
                  <c:v>2225</c:v>
                </c:pt>
                <c:pt idx="1267">
                  <c:v>2240</c:v>
                </c:pt>
                <c:pt idx="1268">
                  <c:v>2225</c:v>
                </c:pt>
                <c:pt idx="1269">
                  <c:v>2225</c:v>
                </c:pt>
                <c:pt idx="1270">
                  <c:v>2300</c:v>
                </c:pt>
                <c:pt idx="1271">
                  <c:v>2240</c:v>
                </c:pt>
                <c:pt idx="1272">
                  <c:v>2315</c:v>
                </c:pt>
                <c:pt idx="1273">
                  <c:v>2240</c:v>
                </c:pt>
                <c:pt idx="1274">
                  <c:v>2240</c:v>
                </c:pt>
                <c:pt idx="1275">
                  <c:v>2330</c:v>
                </c:pt>
                <c:pt idx="1276">
                  <c:v>2180</c:v>
                </c:pt>
                <c:pt idx="1277">
                  <c:v>2195</c:v>
                </c:pt>
                <c:pt idx="1278">
                  <c:v>2300</c:v>
                </c:pt>
                <c:pt idx="1279">
                  <c:v>2210</c:v>
                </c:pt>
                <c:pt idx="1280">
                  <c:v>2240</c:v>
                </c:pt>
                <c:pt idx="1281">
                  <c:v>2315</c:v>
                </c:pt>
                <c:pt idx="1282">
                  <c:v>2210</c:v>
                </c:pt>
                <c:pt idx="1283">
                  <c:v>2225</c:v>
                </c:pt>
                <c:pt idx="1284">
                  <c:v>2255</c:v>
                </c:pt>
                <c:pt idx="1285">
                  <c:v>2285</c:v>
                </c:pt>
                <c:pt idx="1286">
                  <c:v>2225</c:v>
                </c:pt>
                <c:pt idx="1287">
                  <c:v>2255</c:v>
                </c:pt>
                <c:pt idx="1288">
                  <c:v>2300</c:v>
                </c:pt>
                <c:pt idx="1289">
                  <c:v>2330</c:v>
                </c:pt>
                <c:pt idx="1290">
                  <c:v>2300</c:v>
                </c:pt>
                <c:pt idx="1291">
                  <c:v>2315</c:v>
                </c:pt>
                <c:pt idx="1292">
                  <c:v>2390</c:v>
                </c:pt>
                <c:pt idx="1293">
                  <c:v>2345</c:v>
                </c:pt>
                <c:pt idx="1294">
                  <c:v>2285</c:v>
                </c:pt>
                <c:pt idx="1295">
                  <c:v>2360</c:v>
                </c:pt>
                <c:pt idx="1296">
                  <c:v>2450</c:v>
                </c:pt>
                <c:pt idx="1297">
                  <c:v>2420</c:v>
                </c:pt>
                <c:pt idx="1298">
                  <c:v>2375</c:v>
                </c:pt>
                <c:pt idx="1299">
                  <c:v>2420</c:v>
                </c:pt>
                <c:pt idx="1300">
                  <c:v>2480</c:v>
                </c:pt>
                <c:pt idx="1301">
                  <c:v>2735</c:v>
                </c:pt>
                <c:pt idx="1302">
                  <c:v>2915</c:v>
                </c:pt>
                <c:pt idx="1303">
                  <c:v>2825</c:v>
                </c:pt>
                <c:pt idx="1304">
                  <c:v>3110</c:v>
                </c:pt>
                <c:pt idx="1305">
                  <c:v>3440</c:v>
                </c:pt>
                <c:pt idx="1306">
                  <c:v>3620</c:v>
                </c:pt>
                <c:pt idx="1307">
                  <c:v>3665</c:v>
                </c:pt>
                <c:pt idx="1308">
                  <c:v>3830</c:v>
                </c:pt>
                <c:pt idx="1309">
                  <c:v>3680</c:v>
                </c:pt>
                <c:pt idx="1310">
                  <c:v>3365</c:v>
                </c:pt>
                <c:pt idx="1311">
                  <c:v>3350</c:v>
                </c:pt>
                <c:pt idx="1312">
                  <c:v>3125</c:v>
                </c:pt>
                <c:pt idx="1313">
                  <c:v>3050</c:v>
                </c:pt>
                <c:pt idx="1314">
                  <c:v>2945</c:v>
                </c:pt>
                <c:pt idx="1315">
                  <c:v>2615</c:v>
                </c:pt>
                <c:pt idx="1316">
                  <c:v>2570</c:v>
                </c:pt>
                <c:pt idx="1317">
                  <c:v>2405</c:v>
                </c:pt>
                <c:pt idx="1318">
                  <c:v>2375</c:v>
                </c:pt>
                <c:pt idx="1319">
                  <c:v>2300</c:v>
                </c:pt>
                <c:pt idx="1320">
                  <c:v>2240</c:v>
                </c:pt>
                <c:pt idx="1321">
                  <c:v>2255</c:v>
                </c:pt>
                <c:pt idx="1322">
                  <c:v>2240</c:v>
                </c:pt>
                <c:pt idx="1323">
                  <c:v>2300</c:v>
                </c:pt>
                <c:pt idx="1324">
                  <c:v>2270</c:v>
                </c:pt>
                <c:pt idx="1325">
                  <c:v>2180</c:v>
                </c:pt>
                <c:pt idx="1326">
                  <c:v>2150</c:v>
                </c:pt>
                <c:pt idx="1327">
                  <c:v>2255</c:v>
                </c:pt>
                <c:pt idx="1328">
                  <c:v>2270</c:v>
                </c:pt>
                <c:pt idx="1329">
                  <c:v>2210</c:v>
                </c:pt>
                <c:pt idx="1330">
                  <c:v>2135</c:v>
                </c:pt>
                <c:pt idx="1331">
                  <c:v>2165</c:v>
                </c:pt>
                <c:pt idx="1332">
                  <c:v>2180</c:v>
                </c:pt>
                <c:pt idx="1333">
                  <c:v>2285</c:v>
                </c:pt>
                <c:pt idx="1334">
                  <c:v>2165</c:v>
                </c:pt>
                <c:pt idx="1335">
                  <c:v>2225</c:v>
                </c:pt>
                <c:pt idx="1336">
                  <c:v>2210</c:v>
                </c:pt>
                <c:pt idx="1337">
                  <c:v>2210</c:v>
                </c:pt>
                <c:pt idx="1338">
                  <c:v>2180</c:v>
                </c:pt>
                <c:pt idx="1339">
                  <c:v>2225</c:v>
                </c:pt>
                <c:pt idx="1340">
                  <c:v>2120</c:v>
                </c:pt>
                <c:pt idx="1341">
                  <c:v>2255</c:v>
                </c:pt>
                <c:pt idx="1342">
                  <c:v>2345</c:v>
                </c:pt>
                <c:pt idx="1343">
                  <c:v>2300</c:v>
                </c:pt>
                <c:pt idx="1344">
                  <c:v>2240</c:v>
                </c:pt>
                <c:pt idx="1345">
                  <c:v>2315</c:v>
                </c:pt>
                <c:pt idx="1346">
                  <c:v>2240</c:v>
                </c:pt>
                <c:pt idx="1347">
                  <c:v>2240</c:v>
                </c:pt>
                <c:pt idx="1348">
                  <c:v>2240</c:v>
                </c:pt>
                <c:pt idx="1349">
                  <c:v>2270</c:v>
                </c:pt>
                <c:pt idx="1350">
                  <c:v>2210</c:v>
                </c:pt>
                <c:pt idx="1351">
                  <c:v>2150</c:v>
                </c:pt>
                <c:pt idx="1352">
                  <c:v>2180</c:v>
                </c:pt>
                <c:pt idx="1353">
                  <c:v>2165</c:v>
                </c:pt>
                <c:pt idx="1354">
                  <c:v>2150</c:v>
                </c:pt>
                <c:pt idx="1355">
                  <c:v>2195</c:v>
                </c:pt>
                <c:pt idx="1356">
                  <c:v>2195</c:v>
                </c:pt>
                <c:pt idx="1357">
                  <c:v>2225</c:v>
                </c:pt>
                <c:pt idx="1358">
                  <c:v>2240</c:v>
                </c:pt>
                <c:pt idx="1359">
                  <c:v>2150</c:v>
                </c:pt>
                <c:pt idx="1360">
                  <c:v>2210</c:v>
                </c:pt>
                <c:pt idx="1361">
                  <c:v>2225</c:v>
                </c:pt>
                <c:pt idx="1362">
                  <c:v>2180</c:v>
                </c:pt>
                <c:pt idx="1363">
                  <c:v>2210</c:v>
                </c:pt>
                <c:pt idx="1364">
                  <c:v>2180</c:v>
                </c:pt>
                <c:pt idx="1365">
                  <c:v>2165</c:v>
                </c:pt>
                <c:pt idx="1366">
                  <c:v>2150</c:v>
                </c:pt>
                <c:pt idx="1367">
                  <c:v>2210</c:v>
                </c:pt>
                <c:pt idx="1368">
                  <c:v>2210</c:v>
                </c:pt>
                <c:pt idx="1369">
                  <c:v>2180</c:v>
                </c:pt>
                <c:pt idx="1370">
                  <c:v>2225</c:v>
                </c:pt>
                <c:pt idx="1371">
                  <c:v>2165</c:v>
                </c:pt>
                <c:pt idx="1372">
                  <c:v>2165</c:v>
                </c:pt>
                <c:pt idx="1373">
                  <c:v>2195</c:v>
                </c:pt>
                <c:pt idx="1374">
                  <c:v>2210</c:v>
                </c:pt>
                <c:pt idx="1375">
                  <c:v>2240</c:v>
                </c:pt>
                <c:pt idx="1376">
                  <c:v>2300</c:v>
                </c:pt>
                <c:pt idx="1377">
                  <c:v>2210</c:v>
                </c:pt>
                <c:pt idx="1378">
                  <c:v>2210</c:v>
                </c:pt>
                <c:pt idx="1379">
                  <c:v>2150</c:v>
                </c:pt>
                <c:pt idx="1380">
                  <c:v>2210</c:v>
                </c:pt>
                <c:pt idx="1381">
                  <c:v>2285</c:v>
                </c:pt>
                <c:pt idx="1382">
                  <c:v>2195</c:v>
                </c:pt>
                <c:pt idx="1383">
                  <c:v>2225</c:v>
                </c:pt>
                <c:pt idx="1384">
                  <c:v>2150</c:v>
                </c:pt>
                <c:pt idx="1385">
                  <c:v>2240</c:v>
                </c:pt>
                <c:pt idx="1386">
                  <c:v>2150</c:v>
                </c:pt>
                <c:pt idx="1387">
                  <c:v>2240</c:v>
                </c:pt>
                <c:pt idx="1388">
                  <c:v>2210</c:v>
                </c:pt>
                <c:pt idx="1389">
                  <c:v>2225</c:v>
                </c:pt>
                <c:pt idx="1390">
                  <c:v>2225</c:v>
                </c:pt>
                <c:pt idx="1391">
                  <c:v>2300</c:v>
                </c:pt>
                <c:pt idx="1392">
                  <c:v>2240</c:v>
                </c:pt>
                <c:pt idx="1393">
                  <c:v>2180</c:v>
                </c:pt>
                <c:pt idx="1394">
                  <c:v>2150</c:v>
                </c:pt>
                <c:pt idx="1395">
                  <c:v>2120</c:v>
                </c:pt>
                <c:pt idx="1396">
                  <c:v>2165</c:v>
                </c:pt>
                <c:pt idx="1397">
                  <c:v>2255</c:v>
                </c:pt>
                <c:pt idx="1398">
                  <c:v>2225</c:v>
                </c:pt>
                <c:pt idx="1399">
                  <c:v>2240</c:v>
                </c:pt>
                <c:pt idx="1400">
                  <c:v>2165</c:v>
                </c:pt>
                <c:pt idx="1401">
                  <c:v>2255</c:v>
                </c:pt>
                <c:pt idx="1402">
                  <c:v>2165</c:v>
                </c:pt>
                <c:pt idx="1403">
                  <c:v>2165</c:v>
                </c:pt>
                <c:pt idx="1404">
                  <c:v>2195</c:v>
                </c:pt>
                <c:pt idx="1405">
                  <c:v>2195</c:v>
                </c:pt>
                <c:pt idx="1406">
                  <c:v>2255</c:v>
                </c:pt>
                <c:pt idx="1407">
                  <c:v>2210</c:v>
                </c:pt>
                <c:pt idx="1408">
                  <c:v>2240</c:v>
                </c:pt>
                <c:pt idx="1409">
                  <c:v>2135</c:v>
                </c:pt>
                <c:pt idx="1410">
                  <c:v>2165</c:v>
                </c:pt>
                <c:pt idx="1411">
                  <c:v>2225</c:v>
                </c:pt>
                <c:pt idx="1412">
                  <c:v>2225</c:v>
                </c:pt>
                <c:pt idx="1413">
                  <c:v>2255</c:v>
                </c:pt>
                <c:pt idx="1414">
                  <c:v>2285</c:v>
                </c:pt>
                <c:pt idx="1415">
                  <c:v>2195</c:v>
                </c:pt>
                <c:pt idx="1416">
                  <c:v>2135</c:v>
                </c:pt>
                <c:pt idx="1417">
                  <c:v>2165</c:v>
                </c:pt>
                <c:pt idx="1418">
                  <c:v>2120</c:v>
                </c:pt>
                <c:pt idx="1419">
                  <c:v>2120</c:v>
                </c:pt>
                <c:pt idx="1420">
                  <c:v>2120</c:v>
                </c:pt>
                <c:pt idx="1421">
                  <c:v>2210</c:v>
                </c:pt>
                <c:pt idx="1422">
                  <c:v>2255</c:v>
                </c:pt>
                <c:pt idx="1423">
                  <c:v>2180</c:v>
                </c:pt>
                <c:pt idx="1424">
                  <c:v>2120</c:v>
                </c:pt>
                <c:pt idx="1425">
                  <c:v>2150</c:v>
                </c:pt>
                <c:pt idx="1426">
                  <c:v>2165</c:v>
                </c:pt>
                <c:pt idx="1427">
                  <c:v>2210</c:v>
                </c:pt>
                <c:pt idx="1428">
                  <c:v>2180</c:v>
                </c:pt>
                <c:pt idx="1429">
                  <c:v>2180</c:v>
                </c:pt>
                <c:pt idx="1430">
                  <c:v>2150</c:v>
                </c:pt>
                <c:pt idx="1431">
                  <c:v>2150</c:v>
                </c:pt>
                <c:pt idx="1432">
                  <c:v>2135</c:v>
                </c:pt>
                <c:pt idx="1433">
                  <c:v>2165</c:v>
                </c:pt>
                <c:pt idx="1434">
                  <c:v>2180</c:v>
                </c:pt>
                <c:pt idx="1435">
                  <c:v>2180</c:v>
                </c:pt>
                <c:pt idx="1436">
                  <c:v>2225</c:v>
                </c:pt>
                <c:pt idx="1437">
                  <c:v>2240</c:v>
                </c:pt>
                <c:pt idx="1438">
                  <c:v>2210</c:v>
                </c:pt>
                <c:pt idx="1439">
                  <c:v>2285</c:v>
                </c:pt>
                <c:pt idx="1440">
                  <c:v>2240</c:v>
                </c:pt>
                <c:pt idx="1441">
                  <c:v>2165</c:v>
                </c:pt>
                <c:pt idx="1442">
                  <c:v>2180</c:v>
                </c:pt>
                <c:pt idx="1443">
                  <c:v>2270</c:v>
                </c:pt>
                <c:pt idx="1444">
                  <c:v>2150</c:v>
                </c:pt>
                <c:pt idx="1445">
                  <c:v>2165</c:v>
                </c:pt>
                <c:pt idx="1446">
                  <c:v>2180</c:v>
                </c:pt>
                <c:pt idx="1447">
                  <c:v>2210</c:v>
                </c:pt>
                <c:pt idx="1448">
                  <c:v>2255</c:v>
                </c:pt>
                <c:pt idx="1449">
                  <c:v>2210</c:v>
                </c:pt>
                <c:pt idx="1450">
                  <c:v>2135</c:v>
                </c:pt>
                <c:pt idx="1451">
                  <c:v>2165</c:v>
                </c:pt>
                <c:pt idx="1452">
                  <c:v>2165</c:v>
                </c:pt>
                <c:pt idx="1453">
                  <c:v>2135</c:v>
                </c:pt>
                <c:pt idx="1454">
                  <c:v>2090</c:v>
                </c:pt>
                <c:pt idx="1455">
                  <c:v>2210</c:v>
                </c:pt>
                <c:pt idx="1456">
                  <c:v>2195</c:v>
                </c:pt>
                <c:pt idx="1457">
                  <c:v>2285</c:v>
                </c:pt>
                <c:pt idx="1458">
                  <c:v>2240</c:v>
                </c:pt>
                <c:pt idx="1459">
                  <c:v>2210</c:v>
                </c:pt>
                <c:pt idx="1460">
                  <c:v>2225</c:v>
                </c:pt>
                <c:pt idx="1461">
                  <c:v>2210</c:v>
                </c:pt>
                <c:pt idx="1462">
                  <c:v>2165</c:v>
                </c:pt>
                <c:pt idx="1463">
                  <c:v>2165</c:v>
                </c:pt>
                <c:pt idx="1464">
                  <c:v>2195</c:v>
                </c:pt>
                <c:pt idx="1465">
                  <c:v>2240</c:v>
                </c:pt>
                <c:pt idx="1466">
                  <c:v>2210</c:v>
                </c:pt>
                <c:pt idx="1467">
                  <c:v>2195</c:v>
                </c:pt>
                <c:pt idx="1468">
                  <c:v>2255</c:v>
                </c:pt>
                <c:pt idx="1469">
                  <c:v>2225</c:v>
                </c:pt>
                <c:pt idx="1470">
                  <c:v>2210</c:v>
                </c:pt>
                <c:pt idx="1471">
                  <c:v>2225</c:v>
                </c:pt>
                <c:pt idx="1472">
                  <c:v>2150</c:v>
                </c:pt>
                <c:pt idx="1473">
                  <c:v>2165</c:v>
                </c:pt>
                <c:pt idx="1474">
                  <c:v>2165</c:v>
                </c:pt>
                <c:pt idx="1475">
                  <c:v>2180</c:v>
                </c:pt>
                <c:pt idx="1476">
                  <c:v>2150</c:v>
                </c:pt>
                <c:pt idx="1477">
                  <c:v>2210</c:v>
                </c:pt>
                <c:pt idx="1478">
                  <c:v>2210</c:v>
                </c:pt>
                <c:pt idx="1479">
                  <c:v>2195</c:v>
                </c:pt>
                <c:pt idx="1480">
                  <c:v>2180</c:v>
                </c:pt>
                <c:pt idx="1481">
                  <c:v>2150</c:v>
                </c:pt>
                <c:pt idx="1482">
                  <c:v>2135</c:v>
                </c:pt>
                <c:pt idx="1483">
                  <c:v>2120</c:v>
                </c:pt>
                <c:pt idx="1484">
                  <c:v>2105</c:v>
                </c:pt>
                <c:pt idx="1485">
                  <c:v>2150</c:v>
                </c:pt>
                <c:pt idx="1486">
                  <c:v>2210</c:v>
                </c:pt>
                <c:pt idx="1487">
                  <c:v>2240</c:v>
                </c:pt>
                <c:pt idx="1488">
                  <c:v>2270</c:v>
                </c:pt>
                <c:pt idx="1489">
                  <c:v>2210</c:v>
                </c:pt>
                <c:pt idx="1490">
                  <c:v>2210</c:v>
                </c:pt>
                <c:pt idx="1491">
                  <c:v>2240</c:v>
                </c:pt>
                <c:pt idx="1492">
                  <c:v>2225</c:v>
                </c:pt>
                <c:pt idx="1493">
                  <c:v>2120</c:v>
                </c:pt>
                <c:pt idx="1494">
                  <c:v>2120</c:v>
                </c:pt>
                <c:pt idx="1495">
                  <c:v>2165</c:v>
                </c:pt>
                <c:pt idx="1496">
                  <c:v>2165</c:v>
                </c:pt>
                <c:pt idx="1497">
                  <c:v>2180</c:v>
                </c:pt>
                <c:pt idx="1498">
                  <c:v>2135</c:v>
                </c:pt>
                <c:pt idx="1499">
                  <c:v>2195</c:v>
                </c:pt>
                <c:pt idx="1500">
                  <c:v>2225</c:v>
                </c:pt>
                <c:pt idx="1501">
                  <c:v>2255</c:v>
                </c:pt>
                <c:pt idx="1502">
                  <c:v>2300</c:v>
                </c:pt>
                <c:pt idx="1503">
                  <c:v>2210</c:v>
                </c:pt>
                <c:pt idx="1504">
                  <c:v>2165</c:v>
                </c:pt>
                <c:pt idx="1505">
                  <c:v>2165</c:v>
                </c:pt>
                <c:pt idx="1506">
                  <c:v>2255</c:v>
                </c:pt>
                <c:pt idx="1507">
                  <c:v>2120</c:v>
                </c:pt>
                <c:pt idx="1508">
                  <c:v>2075</c:v>
                </c:pt>
                <c:pt idx="1509">
                  <c:v>2240</c:v>
                </c:pt>
                <c:pt idx="1510">
                  <c:v>2180</c:v>
                </c:pt>
                <c:pt idx="1511">
                  <c:v>2180</c:v>
                </c:pt>
                <c:pt idx="1512">
                  <c:v>2150</c:v>
                </c:pt>
                <c:pt idx="1513">
                  <c:v>2225</c:v>
                </c:pt>
                <c:pt idx="1514">
                  <c:v>2210</c:v>
                </c:pt>
                <c:pt idx="1515">
                  <c:v>2165</c:v>
                </c:pt>
                <c:pt idx="1516">
                  <c:v>2135</c:v>
                </c:pt>
                <c:pt idx="1517">
                  <c:v>2135</c:v>
                </c:pt>
                <c:pt idx="1518">
                  <c:v>2090</c:v>
                </c:pt>
                <c:pt idx="1519">
                  <c:v>2180</c:v>
                </c:pt>
                <c:pt idx="1520">
                  <c:v>2165</c:v>
                </c:pt>
                <c:pt idx="1521">
                  <c:v>2210</c:v>
                </c:pt>
                <c:pt idx="1522">
                  <c:v>2210</c:v>
                </c:pt>
                <c:pt idx="1523">
                  <c:v>2165</c:v>
                </c:pt>
                <c:pt idx="1524">
                  <c:v>2165</c:v>
                </c:pt>
                <c:pt idx="1525">
                  <c:v>2135</c:v>
                </c:pt>
                <c:pt idx="1526">
                  <c:v>2195</c:v>
                </c:pt>
                <c:pt idx="1527">
                  <c:v>2120</c:v>
                </c:pt>
                <c:pt idx="1528">
                  <c:v>2120</c:v>
                </c:pt>
                <c:pt idx="1529">
                  <c:v>2135</c:v>
                </c:pt>
                <c:pt idx="1530">
                  <c:v>2180</c:v>
                </c:pt>
                <c:pt idx="1531">
                  <c:v>2255</c:v>
                </c:pt>
                <c:pt idx="1532">
                  <c:v>2195</c:v>
                </c:pt>
                <c:pt idx="1533">
                  <c:v>2150</c:v>
                </c:pt>
                <c:pt idx="1534">
                  <c:v>2180</c:v>
                </c:pt>
                <c:pt idx="1535">
                  <c:v>2255</c:v>
                </c:pt>
                <c:pt idx="1536">
                  <c:v>2225</c:v>
                </c:pt>
                <c:pt idx="1537">
                  <c:v>2180</c:v>
                </c:pt>
                <c:pt idx="1538">
                  <c:v>2165</c:v>
                </c:pt>
                <c:pt idx="1539">
                  <c:v>2135</c:v>
                </c:pt>
                <c:pt idx="1540">
                  <c:v>2150</c:v>
                </c:pt>
                <c:pt idx="1541">
                  <c:v>2150</c:v>
                </c:pt>
                <c:pt idx="1542">
                  <c:v>2135</c:v>
                </c:pt>
                <c:pt idx="1543">
                  <c:v>2135</c:v>
                </c:pt>
                <c:pt idx="1544">
                  <c:v>2180</c:v>
                </c:pt>
                <c:pt idx="1545">
                  <c:v>2180</c:v>
                </c:pt>
                <c:pt idx="1546">
                  <c:v>2135</c:v>
                </c:pt>
                <c:pt idx="1547">
                  <c:v>2165</c:v>
                </c:pt>
                <c:pt idx="1548">
                  <c:v>2195</c:v>
                </c:pt>
                <c:pt idx="1549">
                  <c:v>2225</c:v>
                </c:pt>
                <c:pt idx="1550">
                  <c:v>2135</c:v>
                </c:pt>
                <c:pt idx="1551">
                  <c:v>2135</c:v>
                </c:pt>
                <c:pt idx="1552">
                  <c:v>2150</c:v>
                </c:pt>
                <c:pt idx="1553">
                  <c:v>2225</c:v>
                </c:pt>
                <c:pt idx="1554">
                  <c:v>2285</c:v>
                </c:pt>
                <c:pt idx="1555">
                  <c:v>2120</c:v>
                </c:pt>
                <c:pt idx="1556">
                  <c:v>2210</c:v>
                </c:pt>
                <c:pt idx="1557">
                  <c:v>2105</c:v>
                </c:pt>
                <c:pt idx="1558">
                  <c:v>2150</c:v>
                </c:pt>
                <c:pt idx="1559">
                  <c:v>2150</c:v>
                </c:pt>
                <c:pt idx="1560">
                  <c:v>2120</c:v>
                </c:pt>
                <c:pt idx="1561">
                  <c:v>2225</c:v>
                </c:pt>
                <c:pt idx="1562">
                  <c:v>2165</c:v>
                </c:pt>
                <c:pt idx="1563">
                  <c:v>2105</c:v>
                </c:pt>
                <c:pt idx="1564">
                  <c:v>2135</c:v>
                </c:pt>
                <c:pt idx="1565">
                  <c:v>2120</c:v>
                </c:pt>
                <c:pt idx="1566">
                  <c:v>2045</c:v>
                </c:pt>
                <c:pt idx="1567">
                  <c:v>2120</c:v>
                </c:pt>
                <c:pt idx="1568">
                  <c:v>2150</c:v>
                </c:pt>
                <c:pt idx="1569">
                  <c:v>2225</c:v>
                </c:pt>
                <c:pt idx="1570">
                  <c:v>2210</c:v>
                </c:pt>
                <c:pt idx="1571">
                  <c:v>2225</c:v>
                </c:pt>
                <c:pt idx="1572">
                  <c:v>2105</c:v>
                </c:pt>
                <c:pt idx="1573">
                  <c:v>2105</c:v>
                </c:pt>
                <c:pt idx="1574">
                  <c:v>2135</c:v>
                </c:pt>
                <c:pt idx="1575">
                  <c:v>2210</c:v>
                </c:pt>
                <c:pt idx="1576">
                  <c:v>2135</c:v>
                </c:pt>
                <c:pt idx="1577">
                  <c:v>2195</c:v>
                </c:pt>
                <c:pt idx="1578">
                  <c:v>2150</c:v>
                </c:pt>
                <c:pt idx="1579">
                  <c:v>2195</c:v>
                </c:pt>
                <c:pt idx="1580">
                  <c:v>2150</c:v>
                </c:pt>
                <c:pt idx="1581">
                  <c:v>2195</c:v>
                </c:pt>
                <c:pt idx="1582">
                  <c:v>2165</c:v>
                </c:pt>
                <c:pt idx="1583">
                  <c:v>2120</c:v>
                </c:pt>
                <c:pt idx="1584">
                  <c:v>2165</c:v>
                </c:pt>
                <c:pt idx="1585">
                  <c:v>2240</c:v>
                </c:pt>
                <c:pt idx="1586">
                  <c:v>2135</c:v>
                </c:pt>
                <c:pt idx="1587">
                  <c:v>2105</c:v>
                </c:pt>
                <c:pt idx="1588">
                  <c:v>2120</c:v>
                </c:pt>
                <c:pt idx="1589">
                  <c:v>2165</c:v>
                </c:pt>
                <c:pt idx="1590">
                  <c:v>2135</c:v>
                </c:pt>
                <c:pt idx="1591">
                  <c:v>2135</c:v>
                </c:pt>
                <c:pt idx="1592">
                  <c:v>2120</c:v>
                </c:pt>
                <c:pt idx="1593">
                  <c:v>2120</c:v>
                </c:pt>
                <c:pt idx="1594">
                  <c:v>2105</c:v>
                </c:pt>
                <c:pt idx="1595">
                  <c:v>2165</c:v>
                </c:pt>
                <c:pt idx="1596">
                  <c:v>2180</c:v>
                </c:pt>
                <c:pt idx="1597">
                  <c:v>2150</c:v>
                </c:pt>
                <c:pt idx="1598">
                  <c:v>2120</c:v>
                </c:pt>
                <c:pt idx="1599">
                  <c:v>2075</c:v>
                </c:pt>
                <c:pt idx="1600">
                  <c:v>2105</c:v>
                </c:pt>
                <c:pt idx="1601">
                  <c:v>2165</c:v>
                </c:pt>
                <c:pt idx="1602">
                  <c:v>2225</c:v>
                </c:pt>
                <c:pt idx="1603">
                  <c:v>2180</c:v>
                </c:pt>
                <c:pt idx="1604">
                  <c:v>2135</c:v>
                </c:pt>
                <c:pt idx="1605">
                  <c:v>2150</c:v>
                </c:pt>
                <c:pt idx="1606">
                  <c:v>2150</c:v>
                </c:pt>
                <c:pt idx="1607">
                  <c:v>2225</c:v>
                </c:pt>
                <c:pt idx="1608">
                  <c:v>2180</c:v>
                </c:pt>
                <c:pt idx="1609">
                  <c:v>2105</c:v>
                </c:pt>
                <c:pt idx="1610">
                  <c:v>2030</c:v>
                </c:pt>
                <c:pt idx="1611">
                  <c:v>2150</c:v>
                </c:pt>
                <c:pt idx="1612">
                  <c:v>2135</c:v>
                </c:pt>
                <c:pt idx="1613">
                  <c:v>2135</c:v>
                </c:pt>
                <c:pt idx="1614">
                  <c:v>2120</c:v>
                </c:pt>
                <c:pt idx="1615">
                  <c:v>2165</c:v>
                </c:pt>
                <c:pt idx="1616">
                  <c:v>2150</c:v>
                </c:pt>
                <c:pt idx="1617">
                  <c:v>2075</c:v>
                </c:pt>
                <c:pt idx="1618">
                  <c:v>2075</c:v>
                </c:pt>
                <c:pt idx="1619">
                  <c:v>2120</c:v>
                </c:pt>
                <c:pt idx="1620">
                  <c:v>2180</c:v>
                </c:pt>
                <c:pt idx="1621">
                  <c:v>2150</c:v>
                </c:pt>
                <c:pt idx="1622">
                  <c:v>2150</c:v>
                </c:pt>
                <c:pt idx="1623">
                  <c:v>2210</c:v>
                </c:pt>
                <c:pt idx="1624">
                  <c:v>2180</c:v>
                </c:pt>
                <c:pt idx="1625">
                  <c:v>2150</c:v>
                </c:pt>
                <c:pt idx="1626">
                  <c:v>2150</c:v>
                </c:pt>
                <c:pt idx="1627">
                  <c:v>2120</c:v>
                </c:pt>
                <c:pt idx="1628">
                  <c:v>2150</c:v>
                </c:pt>
                <c:pt idx="1629">
                  <c:v>2090</c:v>
                </c:pt>
                <c:pt idx="1630">
                  <c:v>2120</c:v>
                </c:pt>
                <c:pt idx="1631">
                  <c:v>2135</c:v>
                </c:pt>
                <c:pt idx="1632">
                  <c:v>2225</c:v>
                </c:pt>
                <c:pt idx="1633">
                  <c:v>2150</c:v>
                </c:pt>
                <c:pt idx="1634">
                  <c:v>2090</c:v>
                </c:pt>
                <c:pt idx="1635">
                  <c:v>2135</c:v>
                </c:pt>
                <c:pt idx="1636">
                  <c:v>2180</c:v>
                </c:pt>
                <c:pt idx="1637">
                  <c:v>2150</c:v>
                </c:pt>
                <c:pt idx="1638">
                  <c:v>2105</c:v>
                </c:pt>
                <c:pt idx="1639">
                  <c:v>2180</c:v>
                </c:pt>
                <c:pt idx="1640">
                  <c:v>2225</c:v>
                </c:pt>
                <c:pt idx="1641">
                  <c:v>2135</c:v>
                </c:pt>
                <c:pt idx="1642">
                  <c:v>2120</c:v>
                </c:pt>
                <c:pt idx="1643">
                  <c:v>2135</c:v>
                </c:pt>
                <c:pt idx="1644">
                  <c:v>2135</c:v>
                </c:pt>
                <c:pt idx="1645">
                  <c:v>2165</c:v>
                </c:pt>
                <c:pt idx="1646">
                  <c:v>2165</c:v>
                </c:pt>
                <c:pt idx="1647">
                  <c:v>2120</c:v>
                </c:pt>
                <c:pt idx="1648">
                  <c:v>2135</c:v>
                </c:pt>
                <c:pt idx="1649">
                  <c:v>2180</c:v>
                </c:pt>
                <c:pt idx="1650">
                  <c:v>2135</c:v>
                </c:pt>
                <c:pt idx="1651">
                  <c:v>2105</c:v>
                </c:pt>
                <c:pt idx="1652">
                  <c:v>2135</c:v>
                </c:pt>
                <c:pt idx="1653">
                  <c:v>2135</c:v>
                </c:pt>
                <c:pt idx="1654">
                  <c:v>2120</c:v>
                </c:pt>
                <c:pt idx="1655">
                  <c:v>2135</c:v>
                </c:pt>
                <c:pt idx="1656">
                  <c:v>2150</c:v>
                </c:pt>
                <c:pt idx="1657">
                  <c:v>2165</c:v>
                </c:pt>
                <c:pt idx="1658">
                  <c:v>2150</c:v>
                </c:pt>
                <c:pt idx="1659">
                  <c:v>2135</c:v>
                </c:pt>
                <c:pt idx="1660">
                  <c:v>2120</c:v>
                </c:pt>
                <c:pt idx="1661">
                  <c:v>2180</c:v>
                </c:pt>
                <c:pt idx="1662">
                  <c:v>2150</c:v>
                </c:pt>
                <c:pt idx="1663">
                  <c:v>2135</c:v>
                </c:pt>
                <c:pt idx="1664">
                  <c:v>2135</c:v>
                </c:pt>
                <c:pt idx="1665">
                  <c:v>2270</c:v>
                </c:pt>
                <c:pt idx="1666">
                  <c:v>2180</c:v>
                </c:pt>
                <c:pt idx="1667">
                  <c:v>2165</c:v>
                </c:pt>
                <c:pt idx="1668">
                  <c:v>2105</c:v>
                </c:pt>
                <c:pt idx="1669">
                  <c:v>2060</c:v>
                </c:pt>
                <c:pt idx="1670">
                  <c:v>2150</c:v>
                </c:pt>
                <c:pt idx="1671">
                  <c:v>2120</c:v>
                </c:pt>
                <c:pt idx="1672">
                  <c:v>2210</c:v>
                </c:pt>
                <c:pt idx="1673">
                  <c:v>2240</c:v>
                </c:pt>
                <c:pt idx="1674">
                  <c:v>2165</c:v>
                </c:pt>
                <c:pt idx="1675">
                  <c:v>2105</c:v>
                </c:pt>
                <c:pt idx="1676">
                  <c:v>2105</c:v>
                </c:pt>
                <c:pt idx="1677">
                  <c:v>2120</c:v>
                </c:pt>
                <c:pt idx="1678">
                  <c:v>2180</c:v>
                </c:pt>
                <c:pt idx="1679">
                  <c:v>2240</c:v>
                </c:pt>
                <c:pt idx="1680">
                  <c:v>2060</c:v>
                </c:pt>
                <c:pt idx="1681">
                  <c:v>2135</c:v>
                </c:pt>
                <c:pt idx="1682">
                  <c:v>2165</c:v>
                </c:pt>
                <c:pt idx="1683">
                  <c:v>2090</c:v>
                </c:pt>
                <c:pt idx="1684">
                  <c:v>2180</c:v>
                </c:pt>
                <c:pt idx="1685">
                  <c:v>2225</c:v>
                </c:pt>
                <c:pt idx="1686">
                  <c:v>2105</c:v>
                </c:pt>
                <c:pt idx="1687">
                  <c:v>2135</c:v>
                </c:pt>
                <c:pt idx="1688">
                  <c:v>2150</c:v>
                </c:pt>
                <c:pt idx="1689">
                  <c:v>2180</c:v>
                </c:pt>
                <c:pt idx="1690">
                  <c:v>2165</c:v>
                </c:pt>
                <c:pt idx="1691">
                  <c:v>2105</c:v>
                </c:pt>
                <c:pt idx="1692">
                  <c:v>2120</c:v>
                </c:pt>
                <c:pt idx="1693">
                  <c:v>2120</c:v>
                </c:pt>
                <c:pt idx="1694">
                  <c:v>2075</c:v>
                </c:pt>
                <c:pt idx="1695">
                  <c:v>2120</c:v>
                </c:pt>
                <c:pt idx="1696">
                  <c:v>2090</c:v>
                </c:pt>
                <c:pt idx="1697">
                  <c:v>2120</c:v>
                </c:pt>
                <c:pt idx="1698">
                  <c:v>2165</c:v>
                </c:pt>
                <c:pt idx="1699">
                  <c:v>2165</c:v>
                </c:pt>
                <c:pt idx="1700">
                  <c:v>2180</c:v>
                </c:pt>
                <c:pt idx="1701">
                  <c:v>2210</c:v>
                </c:pt>
                <c:pt idx="1702">
                  <c:v>2150</c:v>
                </c:pt>
                <c:pt idx="1703">
                  <c:v>2105</c:v>
                </c:pt>
                <c:pt idx="1704">
                  <c:v>2150</c:v>
                </c:pt>
                <c:pt idx="1705">
                  <c:v>2180</c:v>
                </c:pt>
                <c:pt idx="1706">
                  <c:v>2255</c:v>
                </c:pt>
                <c:pt idx="1707">
                  <c:v>2195</c:v>
                </c:pt>
                <c:pt idx="1708">
                  <c:v>2120</c:v>
                </c:pt>
                <c:pt idx="1709">
                  <c:v>2135</c:v>
                </c:pt>
                <c:pt idx="1710">
                  <c:v>2150</c:v>
                </c:pt>
                <c:pt idx="1711">
                  <c:v>2135</c:v>
                </c:pt>
                <c:pt idx="1712">
                  <c:v>2120</c:v>
                </c:pt>
                <c:pt idx="1713">
                  <c:v>2180</c:v>
                </c:pt>
                <c:pt idx="1714">
                  <c:v>2210</c:v>
                </c:pt>
                <c:pt idx="1715">
                  <c:v>2240</c:v>
                </c:pt>
                <c:pt idx="1716">
                  <c:v>2180</c:v>
                </c:pt>
                <c:pt idx="1717">
                  <c:v>2195</c:v>
                </c:pt>
                <c:pt idx="1718">
                  <c:v>2270</c:v>
                </c:pt>
                <c:pt idx="1719">
                  <c:v>2420</c:v>
                </c:pt>
                <c:pt idx="1720">
                  <c:v>2435</c:v>
                </c:pt>
                <c:pt idx="1721">
                  <c:v>2480</c:v>
                </c:pt>
                <c:pt idx="1722">
                  <c:v>2720</c:v>
                </c:pt>
                <c:pt idx="1723">
                  <c:v>2855</c:v>
                </c:pt>
                <c:pt idx="1724">
                  <c:v>2855</c:v>
                </c:pt>
                <c:pt idx="1725">
                  <c:v>3140</c:v>
                </c:pt>
                <c:pt idx="1726">
                  <c:v>3185</c:v>
                </c:pt>
                <c:pt idx="1727">
                  <c:v>3470</c:v>
                </c:pt>
                <c:pt idx="1728">
                  <c:v>3545</c:v>
                </c:pt>
                <c:pt idx="1729">
                  <c:v>3920</c:v>
                </c:pt>
                <c:pt idx="1730">
                  <c:v>3800</c:v>
                </c:pt>
                <c:pt idx="1731">
                  <c:v>4250</c:v>
                </c:pt>
                <c:pt idx="1732">
                  <c:v>4265</c:v>
                </c:pt>
                <c:pt idx="1733">
                  <c:v>3905</c:v>
                </c:pt>
                <c:pt idx="1734">
                  <c:v>3635</c:v>
                </c:pt>
                <c:pt idx="1735">
                  <c:v>3710</c:v>
                </c:pt>
                <c:pt idx="1736">
                  <c:v>3650</c:v>
                </c:pt>
                <c:pt idx="1737">
                  <c:v>3200</c:v>
                </c:pt>
                <c:pt idx="1738">
                  <c:v>3095</c:v>
                </c:pt>
                <c:pt idx="1739">
                  <c:v>2750</c:v>
                </c:pt>
                <c:pt idx="1740">
                  <c:v>2705</c:v>
                </c:pt>
                <c:pt idx="1741">
                  <c:v>2600</c:v>
                </c:pt>
                <c:pt idx="1742">
                  <c:v>2540</c:v>
                </c:pt>
                <c:pt idx="1743">
                  <c:v>2375</c:v>
                </c:pt>
                <c:pt idx="1744">
                  <c:v>2450</c:v>
                </c:pt>
                <c:pt idx="1745">
                  <c:v>2390</c:v>
                </c:pt>
                <c:pt idx="1746">
                  <c:v>2210</c:v>
                </c:pt>
                <c:pt idx="1747">
                  <c:v>2180</c:v>
                </c:pt>
                <c:pt idx="1748">
                  <c:v>2270</c:v>
                </c:pt>
                <c:pt idx="1749">
                  <c:v>2225</c:v>
                </c:pt>
                <c:pt idx="1750">
                  <c:v>2255</c:v>
                </c:pt>
                <c:pt idx="1751">
                  <c:v>2240</c:v>
                </c:pt>
                <c:pt idx="1752">
                  <c:v>2180</c:v>
                </c:pt>
                <c:pt idx="1753">
                  <c:v>2195</c:v>
                </c:pt>
                <c:pt idx="1754">
                  <c:v>2165</c:v>
                </c:pt>
                <c:pt idx="1755">
                  <c:v>2240</c:v>
                </c:pt>
                <c:pt idx="1756">
                  <c:v>2180</c:v>
                </c:pt>
                <c:pt idx="1757">
                  <c:v>2105</c:v>
                </c:pt>
                <c:pt idx="1758">
                  <c:v>2105</c:v>
                </c:pt>
                <c:pt idx="1759">
                  <c:v>2090</c:v>
                </c:pt>
                <c:pt idx="1760">
                  <c:v>2150</c:v>
                </c:pt>
                <c:pt idx="1761">
                  <c:v>2180</c:v>
                </c:pt>
                <c:pt idx="1762">
                  <c:v>2195</c:v>
                </c:pt>
                <c:pt idx="1763">
                  <c:v>2120</c:v>
                </c:pt>
                <c:pt idx="1764">
                  <c:v>2150</c:v>
                </c:pt>
                <c:pt idx="1765">
                  <c:v>2135</c:v>
                </c:pt>
                <c:pt idx="1766">
                  <c:v>2135</c:v>
                </c:pt>
                <c:pt idx="1767">
                  <c:v>2135</c:v>
                </c:pt>
                <c:pt idx="1768">
                  <c:v>2090</c:v>
                </c:pt>
                <c:pt idx="1769">
                  <c:v>2105</c:v>
                </c:pt>
                <c:pt idx="1770">
                  <c:v>2120</c:v>
                </c:pt>
                <c:pt idx="1771">
                  <c:v>2150</c:v>
                </c:pt>
                <c:pt idx="1772">
                  <c:v>2135</c:v>
                </c:pt>
                <c:pt idx="1773">
                  <c:v>2195</c:v>
                </c:pt>
                <c:pt idx="1774">
                  <c:v>2165</c:v>
                </c:pt>
                <c:pt idx="1775">
                  <c:v>2105</c:v>
                </c:pt>
                <c:pt idx="1776">
                  <c:v>2105</c:v>
                </c:pt>
                <c:pt idx="1777">
                  <c:v>2135</c:v>
                </c:pt>
                <c:pt idx="1778">
                  <c:v>2150</c:v>
                </c:pt>
                <c:pt idx="1779">
                  <c:v>2165</c:v>
                </c:pt>
                <c:pt idx="1780">
                  <c:v>2105</c:v>
                </c:pt>
                <c:pt idx="1781">
                  <c:v>2135</c:v>
                </c:pt>
                <c:pt idx="1782">
                  <c:v>2150</c:v>
                </c:pt>
                <c:pt idx="1783">
                  <c:v>2060</c:v>
                </c:pt>
                <c:pt idx="1784">
                  <c:v>2075</c:v>
                </c:pt>
                <c:pt idx="1785">
                  <c:v>2105</c:v>
                </c:pt>
                <c:pt idx="1786">
                  <c:v>2135</c:v>
                </c:pt>
                <c:pt idx="1787">
                  <c:v>2105</c:v>
                </c:pt>
                <c:pt idx="1788">
                  <c:v>2090</c:v>
                </c:pt>
                <c:pt idx="1789">
                  <c:v>2210</c:v>
                </c:pt>
                <c:pt idx="1790">
                  <c:v>2210</c:v>
                </c:pt>
                <c:pt idx="1791">
                  <c:v>2105</c:v>
                </c:pt>
                <c:pt idx="1792">
                  <c:v>2135</c:v>
                </c:pt>
                <c:pt idx="1793">
                  <c:v>2135</c:v>
                </c:pt>
                <c:pt idx="1794">
                  <c:v>2120</c:v>
                </c:pt>
                <c:pt idx="1795">
                  <c:v>2075</c:v>
                </c:pt>
                <c:pt idx="1796">
                  <c:v>2135</c:v>
                </c:pt>
                <c:pt idx="1797">
                  <c:v>2060</c:v>
                </c:pt>
                <c:pt idx="1798">
                  <c:v>2120</c:v>
                </c:pt>
                <c:pt idx="1799">
                  <c:v>2165</c:v>
                </c:pt>
                <c:pt idx="1800">
                  <c:v>2120</c:v>
                </c:pt>
                <c:pt idx="1801">
                  <c:v>2105</c:v>
                </c:pt>
                <c:pt idx="1802">
                  <c:v>2165</c:v>
                </c:pt>
                <c:pt idx="1803">
                  <c:v>2105</c:v>
                </c:pt>
                <c:pt idx="1804">
                  <c:v>2210</c:v>
                </c:pt>
                <c:pt idx="1805">
                  <c:v>2135</c:v>
                </c:pt>
                <c:pt idx="1806">
                  <c:v>2105</c:v>
                </c:pt>
                <c:pt idx="1807">
                  <c:v>2120</c:v>
                </c:pt>
                <c:pt idx="1808">
                  <c:v>2060</c:v>
                </c:pt>
                <c:pt idx="1809">
                  <c:v>2120</c:v>
                </c:pt>
                <c:pt idx="1810">
                  <c:v>2165</c:v>
                </c:pt>
                <c:pt idx="1811">
                  <c:v>2135</c:v>
                </c:pt>
                <c:pt idx="1812">
                  <c:v>2135</c:v>
                </c:pt>
                <c:pt idx="1813">
                  <c:v>2120</c:v>
                </c:pt>
                <c:pt idx="1814">
                  <c:v>2120</c:v>
                </c:pt>
                <c:pt idx="1815">
                  <c:v>2090</c:v>
                </c:pt>
                <c:pt idx="1816">
                  <c:v>2105</c:v>
                </c:pt>
                <c:pt idx="1817">
                  <c:v>2105</c:v>
                </c:pt>
                <c:pt idx="1818">
                  <c:v>2075</c:v>
                </c:pt>
                <c:pt idx="1819">
                  <c:v>2075</c:v>
                </c:pt>
                <c:pt idx="1820">
                  <c:v>2105</c:v>
                </c:pt>
                <c:pt idx="1821">
                  <c:v>2135</c:v>
                </c:pt>
                <c:pt idx="1822">
                  <c:v>2135</c:v>
                </c:pt>
                <c:pt idx="1823">
                  <c:v>2135</c:v>
                </c:pt>
                <c:pt idx="1824">
                  <c:v>2075</c:v>
                </c:pt>
                <c:pt idx="1825">
                  <c:v>2150</c:v>
                </c:pt>
                <c:pt idx="1826">
                  <c:v>2180</c:v>
                </c:pt>
                <c:pt idx="1827">
                  <c:v>2120</c:v>
                </c:pt>
                <c:pt idx="1828">
                  <c:v>2105</c:v>
                </c:pt>
                <c:pt idx="1829">
                  <c:v>2075</c:v>
                </c:pt>
                <c:pt idx="1830">
                  <c:v>2105</c:v>
                </c:pt>
                <c:pt idx="1831">
                  <c:v>2150</c:v>
                </c:pt>
                <c:pt idx="1832">
                  <c:v>2105</c:v>
                </c:pt>
                <c:pt idx="1833">
                  <c:v>2090</c:v>
                </c:pt>
                <c:pt idx="1834">
                  <c:v>2135</c:v>
                </c:pt>
                <c:pt idx="1835">
                  <c:v>2105</c:v>
                </c:pt>
                <c:pt idx="1836">
                  <c:v>2120</c:v>
                </c:pt>
                <c:pt idx="1837">
                  <c:v>2135</c:v>
                </c:pt>
                <c:pt idx="1838">
                  <c:v>2090</c:v>
                </c:pt>
                <c:pt idx="1839">
                  <c:v>2135</c:v>
                </c:pt>
                <c:pt idx="1840">
                  <c:v>2105</c:v>
                </c:pt>
                <c:pt idx="1841">
                  <c:v>2210</c:v>
                </c:pt>
                <c:pt idx="1842">
                  <c:v>2150</c:v>
                </c:pt>
                <c:pt idx="1843">
                  <c:v>2120</c:v>
                </c:pt>
                <c:pt idx="1844">
                  <c:v>2105</c:v>
                </c:pt>
                <c:pt idx="1845">
                  <c:v>2210</c:v>
                </c:pt>
                <c:pt idx="1846">
                  <c:v>2090</c:v>
                </c:pt>
                <c:pt idx="1847">
                  <c:v>2120</c:v>
                </c:pt>
                <c:pt idx="1848">
                  <c:v>2120</c:v>
                </c:pt>
                <c:pt idx="1849">
                  <c:v>2135</c:v>
                </c:pt>
                <c:pt idx="1850">
                  <c:v>2105</c:v>
                </c:pt>
                <c:pt idx="1851">
                  <c:v>2075</c:v>
                </c:pt>
                <c:pt idx="1852">
                  <c:v>2150</c:v>
                </c:pt>
                <c:pt idx="1853">
                  <c:v>2150</c:v>
                </c:pt>
                <c:pt idx="1854">
                  <c:v>2075</c:v>
                </c:pt>
                <c:pt idx="1855">
                  <c:v>2075</c:v>
                </c:pt>
                <c:pt idx="1856">
                  <c:v>2195</c:v>
                </c:pt>
                <c:pt idx="1857">
                  <c:v>2060</c:v>
                </c:pt>
                <c:pt idx="1858">
                  <c:v>2090</c:v>
                </c:pt>
                <c:pt idx="1859">
                  <c:v>2120</c:v>
                </c:pt>
                <c:pt idx="1860">
                  <c:v>2150</c:v>
                </c:pt>
                <c:pt idx="1861">
                  <c:v>2135</c:v>
                </c:pt>
                <c:pt idx="1862">
                  <c:v>2120</c:v>
                </c:pt>
                <c:pt idx="1863">
                  <c:v>2150</c:v>
                </c:pt>
                <c:pt idx="1864">
                  <c:v>2105</c:v>
                </c:pt>
                <c:pt idx="1865">
                  <c:v>2105</c:v>
                </c:pt>
                <c:pt idx="1866">
                  <c:v>2075</c:v>
                </c:pt>
                <c:pt idx="1867">
                  <c:v>2120</c:v>
                </c:pt>
                <c:pt idx="1868">
                  <c:v>2135</c:v>
                </c:pt>
                <c:pt idx="1869">
                  <c:v>2120</c:v>
                </c:pt>
                <c:pt idx="1870">
                  <c:v>2135</c:v>
                </c:pt>
                <c:pt idx="1871">
                  <c:v>2105</c:v>
                </c:pt>
                <c:pt idx="1872">
                  <c:v>2090</c:v>
                </c:pt>
                <c:pt idx="1873">
                  <c:v>2105</c:v>
                </c:pt>
                <c:pt idx="1874">
                  <c:v>2120</c:v>
                </c:pt>
                <c:pt idx="1875">
                  <c:v>2120</c:v>
                </c:pt>
                <c:pt idx="1876">
                  <c:v>2090</c:v>
                </c:pt>
                <c:pt idx="1877">
                  <c:v>2090</c:v>
                </c:pt>
                <c:pt idx="1878">
                  <c:v>2090</c:v>
                </c:pt>
                <c:pt idx="1879">
                  <c:v>2165</c:v>
                </c:pt>
                <c:pt idx="1880">
                  <c:v>2165</c:v>
                </c:pt>
                <c:pt idx="1881">
                  <c:v>2120</c:v>
                </c:pt>
                <c:pt idx="1882">
                  <c:v>2165</c:v>
                </c:pt>
                <c:pt idx="1883">
                  <c:v>2165</c:v>
                </c:pt>
                <c:pt idx="1884">
                  <c:v>2150</c:v>
                </c:pt>
                <c:pt idx="1885">
                  <c:v>2090</c:v>
                </c:pt>
                <c:pt idx="1886">
                  <c:v>2075</c:v>
                </c:pt>
                <c:pt idx="1887">
                  <c:v>2105</c:v>
                </c:pt>
                <c:pt idx="1888">
                  <c:v>2135</c:v>
                </c:pt>
                <c:pt idx="1889">
                  <c:v>2090</c:v>
                </c:pt>
                <c:pt idx="1890">
                  <c:v>2090</c:v>
                </c:pt>
                <c:pt idx="1891">
                  <c:v>2135</c:v>
                </c:pt>
                <c:pt idx="1892">
                  <c:v>2135</c:v>
                </c:pt>
                <c:pt idx="1893">
                  <c:v>2090</c:v>
                </c:pt>
                <c:pt idx="1894">
                  <c:v>2105</c:v>
                </c:pt>
                <c:pt idx="1895">
                  <c:v>2225</c:v>
                </c:pt>
                <c:pt idx="1896">
                  <c:v>2150</c:v>
                </c:pt>
                <c:pt idx="1897">
                  <c:v>2105</c:v>
                </c:pt>
                <c:pt idx="1898">
                  <c:v>2060</c:v>
                </c:pt>
                <c:pt idx="1899">
                  <c:v>2075</c:v>
                </c:pt>
                <c:pt idx="1900">
                  <c:v>2090</c:v>
                </c:pt>
                <c:pt idx="1901">
                  <c:v>2135</c:v>
                </c:pt>
                <c:pt idx="1902">
                  <c:v>2075</c:v>
                </c:pt>
                <c:pt idx="1903">
                  <c:v>2075</c:v>
                </c:pt>
                <c:pt idx="1904">
                  <c:v>2030</c:v>
                </c:pt>
                <c:pt idx="1905">
                  <c:v>2075</c:v>
                </c:pt>
                <c:pt idx="1906">
                  <c:v>2015</c:v>
                </c:pt>
                <c:pt idx="1907">
                  <c:v>2045</c:v>
                </c:pt>
                <c:pt idx="1908">
                  <c:v>2135</c:v>
                </c:pt>
                <c:pt idx="1909">
                  <c:v>2075</c:v>
                </c:pt>
                <c:pt idx="1910">
                  <c:v>2030</c:v>
                </c:pt>
                <c:pt idx="1911">
                  <c:v>2105</c:v>
                </c:pt>
                <c:pt idx="1912">
                  <c:v>2225</c:v>
                </c:pt>
                <c:pt idx="1913">
                  <c:v>2165</c:v>
                </c:pt>
                <c:pt idx="1914">
                  <c:v>2225</c:v>
                </c:pt>
                <c:pt idx="1915">
                  <c:v>2135</c:v>
                </c:pt>
                <c:pt idx="1916">
                  <c:v>2195</c:v>
                </c:pt>
                <c:pt idx="1917">
                  <c:v>2135</c:v>
                </c:pt>
                <c:pt idx="1918">
                  <c:v>2105</c:v>
                </c:pt>
                <c:pt idx="1919">
                  <c:v>2075</c:v>
                </c:pt>
                <c:pt idx="1920">
                  <c:v>2120</c:v>
                </c:pt>
                <c:pt idx="1921">
                  <c:v>2105</c:v>
                </c:pt>
                <c:pt idx="1922">
                  <c:v>2120</c:v>
                </c:pt>
                <c:pt idx="1923">
                  <c:v>2090</c:v>
                </c:pt>
                <c:pt idx="1924">
                  <c:v>2120</c:v>
                </c:pt>
                <c:pt idx="1925">
                  <c:v>2120</c:v>
                </c:pt>
                <c:pt idx="1926">
                  <c:v>2060</c:v>
                </c:pt>
                <c:pt idx="1927">
                  <c:v>2060</c:v>
                </c:pt>
                <c:pt idx="1928">
                  <c:v>2090</c:v>
                </c:pt>
                <c:pt idx="1929">
                  <c:v>2090</c:v>
                </c:pt>
                <c:pt idx="1930">
                  <c:v>2105</c:v>
                </c:pt>
                <c:pt idx="1931">
                  <c:v>2075</c:v>
                </c:pt>
                <c:pt idx="1932">
                  <c:v>2090</c:v>
                </c:pt>
                <c:pt idx="1933">
                  <c:v>2060</c:v>
                </c:pt>
                <c:pt idx="1934">
                  <c:v>2060</c:v>
                </c:pt>
                <c:pt idx="1935">
                  <c:v>2090</c:v>
                </c:pt>
                <c:pt idx="1936">
                  <c:v>2120</c:v>
                </c:pt>
                <c:pt idx="1937">
                  <c:v>2120</c:v>
                </c:pt>
                <c:pt idx="1938">
                  <c:v>2105</c:v>
                </c:pt>
                <c:pt idx="1939">
                  <c:v>2060</c:v>
                </c:pt>
                <c:pt idx="1940">
                  <c:v>2075</c:v>
                </c:pt>
                <c:pt idx="1941">
                  <c:v>2105</c:v>
                </c:pt>
                <c:pt idx="1942">
                  <c:v>2105</c:v>
                </c:pt>
                <c:pt idx="1943">
                  <c:v>2105</c:v>
                </c:pt>
                <c:pt idx="1944">
                  <c:v>2105</c:v>
                </c:pt>
                <c:pt idx="1945">
                  <c:v>2120</c:v>
                </c:pt>
                <c:pt idx="1946">
                  <c:v>2105</c:v>
                </c:pt>
                <c:pt idx="1947">
                  <c:v>2150</c:v>
                </c:pt>
                <c:pt idx="1948">
                  <c:v>2105</c:v>
                </c:pt>
                <c:pt idx="1949">
                  <c:v>2120</c:v>
                </c:pt>
                <c:pt idx="1950">
                  <c:v>2090</c:v>
                </c:pt>
                <c:pt idx="1951">
                  <c:v>2135</c:v>
                </c:pt>
                <c:pt idx="1952">
                  <c:v>2120</c:v>
                </c:pt>
                <c:pt idx="1953">
                  <c:v>2135</c:v>
                </c:pt>
                <c:pt idx="1954">
                  <c:v>2090</c:v>
                </c:pt>
                <c:pt idx="1955">
                  <c:v>2120</c:v>
                </c:pt>
                <c:pt idx="1956">
                  <c:v>2150</c:v>
                </c:pt>
                <c:pt idx="1957">
                  <c:v>2120</c:v>
                </c:pt>
                <c:pt idx="1958">
                  <c:v>2090</c:v>
                </c:pt>
                <c:pt idx="1959">
                  <c:v>2090</c:v>
                </c:pt>
                <c:pt idx="1960">
                  <c:v>2105</c:v>
                </c:pt>
                <c:pt idx="1961">
                  <c:v>2105</c:v>
                </c:pt>
                <c:pt idx="1962">
                  <c:v>2060</c:v>
                </c:pt>
                <c:pt idx="1963">
                  <c:v>2075</c:v>
                </c:pt>
                <c:pt idx="1964">
                  <c:v>2135</c:v>
                </c:pt>
                <c:pt idx="1965">
                  <c:v>2045</c:v>
                </c:pt>
                <c:pt idx="1966">
                  <c:v>2105</c:v>
                </c:pt>
                <c:pt idx="1967">
                  <c:v>2120</c:v>
                </c:pt>
                <c:pt idx="1968">
                  <c:v>2075</c:v>
                </c:pt>
                <c:pt idx="1969">
                  <c:v>2030</c:v>
                </c:pt>
                <c:pt idx="1970">
                  <c:v>2135</c:v>
                </c:pt>
                <c:pt idx="1971">
                  <c:v>2090</c:v>
                </c:pt>
                <c:pt idx="1972">
                  <c:v>2105</c:v>
                </c:pt>
                <c:pt idx="1973">
                  <c:v>2090</c:v>
                </c:pt>
                <c:pt idx="1974">
                  <c:v>2075</c:v>
                </c:pt>
                <c:pt idx="1975">
                  <c:v>2165</c:v>
                </c:pt>
                <c:pt idx="1976">
                  <c:v>2060</c:v>
                </c:pt>
                <c:pt idx="1977">
                  <c:v>2030</c:v>
                </c:pt>
                <c:pt idx="1978">
                  <c:v>2105</c:v>
                </c:pt>
                <c:pt idx="1979">
                  <c:v>2090</c:v>
                </c:pt>
                <c:pt idx="1980">
                  <c:v>2090</c:v>
                </c:pt>
                <c:pt idx="1981">
                  <c:v>2090</c:v>
                </c:pt>
                <c:pt idx="1982">
                  <c:v>2105</c:v>
                </c:pt>
                <c:pt idx="1983">
                  <c:v>2120</c:v>
                </c:pt>
                <c:pt idx="1984">
                  <c:v>2105</c:v>
                </c:pt>
                <c:pt idx="1985">
                  <c:v>2090</c:v>
                </c:pt>
                <c:pt idx="1986">
                  <c:v>2105</c:v>
                </c:pt>
                <c:pt idx="1987">
                  <c:v>2165</c:v>
                </c:pt>
                <c:pt idx="1988">
                  <c:v>2135</c:v>
                </c:pt>
                <c:pt idx="1989">
                  <c:v>2120</c:v>
                </c:pt>
                <c:pt idx="1990">
                  <c:v>2135</c:v>
                </c:pt>
                <c:pt idx="1991">
                  <c:v>2135</c:v>
                </c:pt>
                <c:pt idx="1992">
                  <c:v>2120</c:v>
                </c:pt>
                <c:pt idx="1993">
                  <c:v>2090</c:v>
                </c:pt>
                <c:pt idx="1994">
                  <c:v>2135</c:v>
                </c:pt>
                <c:pt idx="1995">
                  <c:v>2165</c:v>
                </c:pt>
                <c:pt idx="1996">
                  <c:v>2120</c:v>
                </c:pt>
                <c:pt idx="1997">
                  <c:v>2075</c:v>
                </c:pt>
                <c:pt idx="1998">
                  <c:v>2165</c:v>
                </c:pt>
                <c:pt idx="1999">
                  <c:v>2195</c:v>
                </c:pt>
                <c:pt idx="2000">
                  <c:v>2195</c:v>
                </c:pt>
                <c:pt idx="2001">
                  <c:v>2270</c:v>
                </c:pt>
                <c:pt idx="2002">
                  <c:v>2285</c:v>
                </c:pt>
                <c:pt idx="2003">
                  <c:v>2330</c:v>
                </c:pt>
                <c:pt idx="2004">
                  <c:v>2330</c:v>
                </c:pt>
                <c:pt idx="2005">
                  <c:v>2225</c:v>
                </c:pt>
                <c:pt idx="2006">
                  <c:v>2210</c:v>
                </c:pt>
                <c:pt idx="2007">
                  <c:v>2240</c:v>
                </c:pt>
                <c:pt idx="2008">
                  <c:v>2270</c:v>
                </c:pt>
                <c:pt idx="2009">
                  <c:v>2255</c:v>
                </c:pt>
                <c:pt idx="2010">
                  <c:v>2195</c:v>
                </c:pt>
                <c:pt idx="2011">
                  <c:v>2225</c:v>
                </c:pt>
                <c:pt idx="2012">
                  <c:v>2195</c:v>
                </c:pt>
                <c:pt idx="2013">
                  <c:v>2270</c:v>
                </c:pt>
                <c:pt idx="2014">
                  <c:v>2225</c:v>
                </c:pt>
                <c:pt idx="2015">
                  <c:v>2270</c:v>
                </c:pt>
                <c:pt idx="2016">
                  <c:v>2180</c:v>
                </c:pt>
                <c:pt idx="2017">
                  <c:v>2120</c:v>
                </c:pt>
                <c:pt idx="2018">
                  <c:v>2105</c:v>
                </c:pt>
                <c:pt idx="2019">
                  <c:v>2075</c:v>
                </c:pt>
                <c:pt idx="2020">
                  <c:v>2195</c:v>
                </c:pt>
                <c:pt idx="2021">
                  <c:v>2075</c:v>
                </c:pt>
                <c:pt idx="2022">
                  <c:v>2105</c:v>
                </c:pt>
                <c:pt idx="2023">
                  <c:v>2120</c:v>
                </c:pt>
                <c:pt idx="2024">
                  <c:v>2090</c:v>
                </c:pt>
                <c:pt idx="2025">
                  <c:v>2165</c:v>
                </c:pt>
                <c:pt idx="2026">
                  <c:v>2105</c:v>
                </c:pt>
                <c:pt idx="2027">
                  <c:v>2075</c:v>
                </c:pt>
                <c:pt idx="2028">
                  <c:v>2105</c:v>
                </c:pt>
                <c:pt idx="2029">
                  <c:v>2105</c:v>
                </c:pt>
                <c:pt idx="2030">
                  <c:v>2135</c:v>
                </c:pt>
                <c:pt idx="2031">
                  <c:v>2210</c:v>
                </c:pt>
                <c:pt idx="2032">
                  <c:v>2135</c:v>
                </c:pt>
                <c:pt idx="2033">
                  <c:v>2120</c:v>
                </c:pt>
                <c:pt idx="2034">
                  <c:v>2135</c:v>
                </c:pt>
                <c:pt idx="2035">
                  <c:v>2075</c:v>
                </c:pt>
                <c:pt idx="2036">
                  <c:v>2135</c:v>
                </c:pt>
                <c:pt idx="2037">
                  <c:v>2105</c:v>
                </c:pt>
                <c:pt idx="2038">
                  <c:v>2150</c:v>
                </c:pt>
                <c:pt idx="2039">
                  <c:v>2120</c:v>
                </c:pt>
                <c:pt idx="2040">
                  <c:v>2090</c:v>
                </c:pt>
                <c:pt idx="2041">
                  <c:v>2060</c:v>
                </c:pt>
                <c:pt idx="2042">
                  <c:v>2135</c:v>
                </c:pt>
                <c:pt idx="2043">
                  <c:v>2165</c:v>
                </c:pt>
                <c:pt idx="2044">
                  <c:v>2180</c:v>
                </c:pt>
                <c:pt idx="2045">
                  <c:v>2105</c:v>
                </c:pt>
                <c:pt idx="2046">
                  <c:v>2105</c:v>
                </c:pt>
                <c:pt idx="2047">
                  <c:v>2105</c:v>
                </c:pt>
                <c:pt idx="2048">
                  <c:v>2135</c:v>
                </c:pt>
                <c:pt idx="2049">
                  <c:v>2135</c:v>
                </c:pt>
                <c:pt idx="2050">
                  <c:v>2120</c:v>
                </c:pt>
                <c:pt idx="2051">
                  <c:v>2135</c:v>
                </c:pt>
                <c:pt idx="2052">
                  <c:v>2165</c:v>
                </c:pt>
                <c:pt idx="2053">
                  <c:v>2150</c:v>
                </c:pt>
                <c:pt idx="2054">
                  <c:v>2195</c:v>
                </c:pt>
                <c:pt idx="2055">
                  <c:v>2255</c:v>
                </c:pt>
                <c:pt idx="2056">
                  <c:v>2255</c:v>
                </c:pt>
                <c:pt idx="2057">
                  <c:v>2315</c:v>
                </c:pt>
                <c:pt idx="2058">
                  <c:v>2420</c:v>
                </c:pt>
                <c:pt idx="2059">
                  <c:v>2525</c:v>
                </c:pt>
                <c:pt idx="2060">
                  <c:v>2510</c:v>
                </c:pt>
                <c:pt idx="2061">
                  <c:v>2465</c:v>
                </c:pt>
                <c:pt idx="2062">
                  <c:v>2630</c:v>
                </c:pt>
                <c:pt idx="2063">
                  <c:v>2900</c:v>
                </c:pt>
                <c:pt idx="2064">
                  <c:v>2990</c:v>
                </c:pt>
                <c:pt idx="2065">
                  <c:v>2975</c:v>
                </c:pt>
                <c:pt idx="2066">
                  <c:v>3065</c:v>
                </c:pt>
                <c:pt idx="2067">
                  <c:v>2855</c:v>
                </c:pt>
                <c:pt idx="2068">
                  <c:v>2765</c:v>
                </c:pt>
                <c:pt idx="2069">
                  <c:v>2600</c:v>
                </c:pt>
                <c:pt idx="2070">
                  <c:v>2660</c:v>
                </c:pt>
                <c:pt idx="2071">
                  <c:v>2555</c:v>
                </c:pt>
                <c:pt idx="2072">
                  <c:v>2615</c:v>
                </c:pt>
                <c:pt idx="2073">
                  <c:v>2510</c:v>
                </c:pt>
                <c:pt idx="2074">
                  <c:v>2525</c:v>
                </c:pt>
                <c:pt idx="2075">
                  <c:v>2405</c:v>
                </c:pt>
                <c:pt idx="2076">
                  <c:v>2270</c:v>
                </c:pt>
                <c:pt idx="2077">
                  <c:v>2150</c:v>
                </c:pt>
                <c:pt idx="2078">
                  <c:v>2225</c:v>
                </c:pt>
                <c:pt idx="2079">
                  <c:v>2090</c:v>
                </c:pt>
                <c:pt idx="2080">
                  <c:v>2105</c:v>
                </c:pt>
                <c:pt idx="2081">
                  <c:v>2240</c:v>
                </c:pt>
                <c:pt idx="2082">
                  <c:v>2075</c:v>
                </c:pt>
                <c:pt idx="2083">
                  <c:v>2090</c:v>
                </c:pt>
                <c:pt idx="2084">
                  <c:v>2150</c:v>
                </c:pt>
                <c:pt idx="2085">
                  <c:v>2165</c:v>
                </c:pt>
                <c:pt idx="2086">
                  <c:v>2075</c:v>
                </c:pt>
                <c:pt idx="2087">
                  <c:v>2135</c:v>
                </c:pt>
                <c:pt idx="2088">
                  <c:v>2120</c:v>
                </c:pt>
                <c:pt idx="2089">
                  <c:v>2120</c:v>
                </c:pt>
                <c:pt idx="2090">
                  <c:v>2120</c:v>
                </c:pt>
                <c:pt idx="2091">
                  <c:v>2120</c:v>
                </c:pt>
                <c:pt idx="2092">
                  <c:v>2135</c:v>
                </c:pt>
                <c:pt idx="2093">
                  <c:v>2135</c:v>
                </c:pt>
                <c:pt idx="2094">
                  <c:v>2105</c:v>
                </c:pt>
                <c:pt idx="2095">
                  <c:v>2090</c:v>
                </c:pt>
                <c:pt idx="2096">
                  <c:v>2090</c:v>
                </c:pt>
                <c:pt idx="2097">
                  <c:v>2090</c:v>
                </c:pt>
                <c:pt idx="2098">
                  <c:v>2075</c:v>
                </c:pt>
                <c:pt idx="2099">
                  <c:v>2090</c:v>
                </c:pt>
                <c:pt idx="2100">
                  <c:v>2090</c:v>
                </c:pt>
                <c:pt idx="2101">
                  <c:v>2135</c:v>
                </c:pt>
                <c:pt idx="2102">
                  <c:v>2090</c:v>
                </c:pt>
                <c:pt idx="2103">
                  <c:v>2135</c:v>
                </c:pt>
                <c:pt idx="2104">
                  <c:v>2090</c:v>
                </c:pt>
                <c:pt idx="2105">
                  <c:v>2105</c:v>
                </c:pt>
                <c:pt idx="2106">
                  <c:v>2090</c:v>
                </c:pt>
                <c:pt idx="2107">
                  <c:v>2090</c:v>
                </c:pt>
                <c:pt idx="2108">
                  <c:v>2090</c:v>
                </c:pt>
                <c:pt idx="2109">
                  <c:v>2075</c:v>
                </c:pt>
                <c:pt idx="2110">
                  <c:v>2105</c:v>
                </c:pt>
                <c:pt idx="2111">
                  <c:v>2120</c:v>
                </c:pt>
                <c:pt idx="2112">
                  <c:v>2105</c:v>
                </c:pt>
                <c:pt idx="2113">
                  <c:v>2105</c:v>
                </c:pt>
                <c:pt idx="2114">
                  <c:v>2090</c:v>
                </c:pt>
                <c:pt idx="2115">
                  <c:v>2105</c:v>
                </c:pt>
                <c:pt idx="2116">
                  <c:v>2105</c:v>
                </c:pt>
                <c:pt idx="2117">
                  <c:v>2135</c:v>
                </c:pt>
                <c:pt idx="2118">
                  <c:v>2135</c:v>
                </c:pt>
                <c:pt idx="2119">
                  <c:v>2120</c:v>
                </c:pt>
                <c:pt idx="2120">
                  <c:v>2135</c:v>
                </c:pt>
                <c:pt idx="2121">
                  <c:v>2120</c:v>
                </c:pt>
                <c:pt idx="2122">
                  <c:v>2105</c:v>
                </c:pt>
                <c:pt idx="2123">
                  <c:v>2180</c:v>
                </c:pt>
                <c:pt idx="2124">
                  <c:v>2105</c:v>
                </c:pt>
                <c:pt idx="2125">
                  <c:v>2090</c:v>
                </c:pt>
                <c:pt idx="2126">
                  <c:v>2090</c:v>
                </c:pt>
                <c:pt idx="2127">
                  <c:v>2135</c:v>
                </c:pt>
                <c:pt idx="2128">
                  <c:v>2090</c:v>
                </c:pt>
                <c:pt idx="2129">
                  <c:v>2150</c:v>
                </c:pt>
                <c:pt idx="2130">
                  <c:v>2165</c:v>
                </c:pt>
                <c:pt idx="2131">
                  <c:v>2180</c:v>
                </c:pt>
                <c:pt idx="2132">
                  <c:v>2150</c:v>
                </c:pt>
                <c:pt idx="2133">
                  <c:v>2150</c:v>
                </c:pt>
                <c:pt idx="2134">
                  <c:v>2165</c:v>
                </c:pt>
                <c:pt idx="2135">
                  <c:v>2150</c:v>
                </c:pt>
                <c:pt idx="2136">
                  <c:v>2285</c:v>
                </c:pt>
                <c:pt idx="2137">
                  <c:v>2300</c:v>
                </c:pt>
                <c:pt idx="2138">
                  <c:v>2300</c:v>
                </c:pt>
                <c:pt idx="2139">
                  <c:v>2330</c:v>
                </c:pt>
                <c:pt idx="2140">
                  <c:v>2495</c:v>
                </c:pt>
                <c:pt idx="2141">
                  <c:v>2480</c:v>
                </c:pt>
                <c:pt idx="2142">
                  <c:v>2855</c:v>
                </c:pt>
                <c:pt idx="2143">
                  <c:v>2930</c:v>
                </c:pt>
                <c:pt idx="2144">
                  <c:v>3065</c:v>
                </c:pt>
                <c:pt idx="2145">
                  <c:v>3905</c:v>
                </c:pt>
                <c:pt idx="2146">
                  <c:v>3410</c:v>
                </c:pt>
                <c:pt idx="2147">
                  <c:v>3785</c:v>
                </c:pt>
                <c:pt idx="2148">
                  <c:v>4130</c:v>
                </c:pt>
                <c:pt idx="2149">
                  <c:v>3905</c:v>
                </c:pt>
                <c:pt idx="2150">
                  <c:v>3860</c:v>
                </c:pt>
                <c:pt idx="2151">
                  <c:v>3995</c:v>
                </c:pt>
                <c:pt idx="2152">
                  <c:v>3920</c:v>
                </c:pt>
                <c:pt idx="2153">
                  <c:v>3620</c:v>
                </c:pt>
                <c:pt idx="2154">
                  <c:v>3560</c:v>
                </c:pt>
                <c:pt idx="2155">
                  <c:v>3380</c:v>
                </c:pt>
                <c:pt idx="2156">
                  <c:v>3395</c:v>
                </c:pt>
                <c:pt idx="2157">
                  <c:v>3260</c:v>
                </c:pt>
                <c:pt idx="2158">
                  <c:v>3110</c:v>
                </c:pt>
                <c:pt idx="2159">
                  <c:v>2855</c:v>
                </c:pt>
                <c:pt idx="2160">
                  <c:v>2780</c:v>
                </c:pt>
                <c:pt idx="2161">
                  <c:v>2555</c:v>
                </c:pt>
                <c:pt idx="2162">
                  <c:v>2345</c:v>
                </c:pt>
                <c:pt idx="2163">
                  <c:v>2330</c:v>
                </c:pt>
                <c:pt idx="2164">
                  <c:v>2345</c:v>
                </c:pt>
                <c:pt idx="2165">
                  <c:v>2315</c:v>
                </c:pt>
                <c:pt idx="2166">
                  <c:v>2240</c:v>
                </c:pt>
                <c:pt idx="2167">
                  <c:v>2240</c:v>
                </c:pt>
                <c:pt idx="2168">
                  <c:v>2240</c:v>
                </c:pt>
                <c:pt idx="2169">
                  <c:v>2150</c:v>
                </c:pt>
                <c:pt idx="2170">
                  <c:v>2120</c:v>
                </c:pt>
                <c:pt idx="2171">
                  <c:v>2180</c:v>
                </c:pt>
                <c:pt idx="2172">
                  <c:v>2165</c:v>
                </c:pt>
                <c:pt idx="2173">
                  <c:v>2120</c:v>
                </c:pt>
                <c:pt idx="2174">
                  <c:v>2135</c:v>
                </c:pt>
                <c:pt idx="2175">
                  <c:v>2120</c:v>
                </c:pt>
                <c:pt idx="2176">
                  <c:v>2135</c:v>
                </c:pt>
                <c:pt idx="2177">
                  <c:v>2165</c:v>
                </c:pt>
                <c:pt idx="2178">
                  <c:v>2120</c:v>
                </c:pt>
                <c:pt idx="2179">
                  <c:v>2120</c:v>
                </c:pt>
                <c:pt idx="2180">
                  <c:v>2150</c:v>
                </c:pt>
                <c:pt idx="2181">
                  <c:v>2120</c:v>
                </c:pt>
                <c:pt idx="2182">
                  <c:v>2105</c:v>
                </c:pt>
                <c:pt idx="2183">
                  <c:v>2060</c:v>
                </c:pt>
                <c:pt idx="2184">
                  <c:v>2075</c:v>
                </c:pt>
                <c:pt idx="2185">
                  <c:v>2090</c:v>
                </c:pt>
                <c:pt idx="2186">
                  <c:v>2135</c:v>
                </c:pt>
                <c:pt idx="2187">
                  <c:v>2060</c:v>
                </c:pt>
                <c:pt idx="2188">
                  <c:v>2075</c:v>
                </c:pt>
                <c:pt idx="2189">
                  <c:v>2090</c:v>
                </c:pt>
                <c:pt idx="2190">
                  <c:v>2090</c:v>
                </c:pt>
                <c:pt idx="2191">
                  <c:v>2045</c:v>
                </c:pt>
                <c:pt idx="2192">
                  <c:v>2135</c:v>
                </c:pt>
                <c:pt idx="2193">
                  <c:v>2105</c:v>
                </c:pt>
                <c:pt idx="2194">
                  <c:v>2120</c:v>
                </c:pt>
                <c:pt idx="2195">
                  <c:v>2075</c:v>
                </c:pt>
                <c:pt idx="2196">
                  <c:v>2120</c:v>
                </c:pt>
                <c:pt idx="2197">
                  <c:v>2090</c:v>
                </c:pt>
                <c:pt idx="2198">
                  <c:v>2075</c:v>
                </c:pt>
                <c:pt idx="2199">
                  <c:v>2030</c:v>
                </c:pt>
                <c:pt idx="2200">
                  <c:v>2075</c:v>
                </c:pt>
                <c:pt idx="2201">
                  <c:v>2075</c:v>
                </c:pt>
                <c:pt idx="2202">
                  <c:v>2075</c:v>
                </c:pt>
                <c:pt idx="2203">
                  <c:v>2135</c:v>
                </c:pt>
                <c:pt idx="2204">
                  <c:v>2105</c:v>
                </c:pt>
                <c:pt idx="2205">
                  <c:v>2105</c:v>
                </c:pt>
                <c:pt idx="2206">
                  <c:v>2165</c:v>
                </c:pt>
                <c:pt idx="2207">
                  <c:v>2135</c:v>
                </c:pt>
                <c:pt idx="2208">
                  <c:v>2045</c:v>
                </c:pt>
                <c:pt idx="2209">
                  <c:v>2090</c:v>
                </c:pt>
                <c:pt idx="2210">
                  <c:v>2105</c:v>
                </c:pt>
                <c:pt idx="2211">
                  <c:v>2075</c:v>
                </c:pt>
                <c:pt idx="2212">
                  <c:v>2060</c:v>
                </c:pt>
                <c:pt idx="2213">
                  <c:v>2105</c:v>
                </c:pt>
                <c:pt idx="2214">
                  <c:v>2030</c:v>
                </c:pt>
                <c:pt idx="2215">
                  <c:v>2090</c:v>
                </c:pt>
                <c:pt idx="2216">
                  <c:v>2120</c:v>
                </c:pt>
                <c:pt idx="2217">
                  <c:v>2090</c:v>
                </c:pt>
                <c:pt idx="2218">
                  <c:v>2090</c:v>
                </c:pt>
                <c:pt idx="2219">
                  <c:v>2090</c:v>
                </c:pt>
                <c:pt idx="2220">
                  <c:v>2090</c:v>
                </c:pt>
                <c:pt idx="2221">
                  <c:v>2105</c:v>
                </c:pt>
                <c:pt idx="2222">
                  <c:v>2105</c:v>
                </c:pt>
                <c:pt idx="2223">
                  <c:v>2090</c:v>
                </c:pt>
                <c:pt idx="2224">
                  <c:v>2075</c:v>
                </c:pt>
                <c:pt idx="2225">
                  <c:v>2060</c:v>
                </c:pt>
                <c:pt idx="2226">
                  <c:v>2075</c:v>
                </c:pt>
                <c:pt idx="2227">
                  <c:v>2090</c:v>
                </c:pt>
                <c:pt idx="2228">
                  <c:v>2075</c:v>
                </c:pt>
                <c:pt idx="2229">
                  <c:v>2075</c:v>
                </c:pt>
                <c:pt idx="2230">
                  <c:v>2105</c:v>
                </c:pt>
                <c:pt idx="2231">
                  <c:v>2090</c:v>
                </c:pt>
                <c:pt idx="2232">
                  <c:v>2030</c:v>
                </c:pt>
                <c:pt idx="2233">
                  <c:v>2075</c:v>
                </c:pt>
                <c:pt idx="2234">
                  <c:v>2075</c:v>
                </c:pt>
                <c:pt idx="2235">
                  <c:v>2075</c:v>
                </c:pt>
                <c:pt idx="2236">
                  <c:v>2060</c:v>
                </c:pt>
                <c:pt idx="2237">
                  <c:v>2060</c:v>
                </c:pt>
                <c:pt idx="2238">
                  <c:v>2090</c:v>
                </c:pt>
                <c:pt idx="2239">
                  <c:v>2060</c:v>
                </c:pt>
                <c:pt idx="2240">
                  <c:v>2105</c:v>
                </c:pt>
                <c:pt idx="2241">
                  <c:v>2060</c:v>
                </c:pt>
                <c:pt idx="2242">
                  <c:v>2090</c:v>
                </c:pt>
                <c:pt idx="2243">
                  <c:v>2090</c:v>
                </c:pt>
                <c:pt idx="2244">
                  <c:v>2090</c:v>
                </c:pt>
                <c:pt idx="2245">
                  <c:v>2090</c:v>
                </c:pt>
                <c:pt idx="2246">
                  <c:v>2045</c:v>
                </c:pt>
                <c:pt idx="2247">
                  <c:v>2090</c:v>
                </c:pt>
                <c:pt idx="2248">
                  <c:v>2135</c:v>
                </c:pt>
                <c:pt idx="2249">
                  <c:v>2090</c:v>
                </c:pt>
                <c:pt idx="2250">
                  <c:v>2120</c:v>
                </c:pt>
                <c:pt idx="2251">
                  <c:v>2075</c:v>
                </c:pt>
                <c:pt idx="2252">
                  <c:v>2090</c:v>
                </c:pt>
                <c:pt idx="2253">
                  <c:v>2045</c:v>
                </c:pt>
                <c:pt idx="2254">
                  <c:v>2165</c:v>
                </c:pt>
                <c:pt idx="2255">
                  <c:v>2135</c:v>
                </c:pt>
                <c:pt idx="2256">
                  <c:v>2060</c:v>
                </c:pt>
                <c:pt idx="2257">
                  <c:v>2090</c:v>
                </c:pt>
                <c:pt idx="2258">
                  <c:v>2120</c:v>
                </c:pt>
                <c:pt idx="2259">
                  <c:v>2060</c:v>
                </c:pt>
                <c:pt idx="2260">
                  <c:v>2090</c:v>
                </c:pt>
                <c:pt idx="2261">
                  <c:v>2045</c:v>
                </c:pt>
                <c:pt idx="2262">
                  <c:v>2090</c:v>
                </c:pt>
                <c:pt idx="2263">
                  <c:v>2075</c:v>
                </c:pt>
                <c:pt idx="2264">
                  <c:v>2000</c:v>
                </c:pt>
                <c:pt idx="2265">
                  <c:v>2030</c:v>
                </c:pt>
                <c:pt idx="2266">
                  <c:v>2045</c:v>
                </c:pt>
                <c:pt idx="2267">
                  <c:v>2075</c:v>
                </c:pt>
                <c:pt idx="2268">
                  <c:v>2030</c:v>
                </c:pt>
                <c:pt idx="2269">
                  <c:v>2045</c:v>
                </c:pt>
                <c:pt idx="2270">
                  <c:v>2090</c:v>
                </c:pt>
                <c:pt idx="2271">
                  <c:v>2030</c:v>
                </c:pt>
                <c:pt idx="2272">
                  <c:v>2105</c:v>
                </c:pt>
                <c:pt idx="2273">
                  <c:v>2105</c:v>
                </c:pt>
                <c:pt idx="2274">
                  <c:v>2060</c:v>
                </c:pt>
                <c:pt idx="2275">
                  <c:v>2075</c:v>
                </c:pt>
                <c:pt idx="2276">
                  <c:v>2075</c:v>
                </c:pt>
                <c:pt idx="2277">
                  <c:v>2060</c:v>
                </c:pt>
                <c:pt idx="2278">
                  <c:v>2090</c:v>
                </c:pt>
                <c:pt idx="2279">
                  <c:v>2060</c:v>
                </c:pt>
                <c:pt idx="2280">
                  <c:v>2075</c:v>
                </c:pt>
                <c:pt idx="2281">
                  <c:v>2060</c:v>
                </c:pt>
                <c:pt idx="2282">
                  <c:v>2060</c:v>
                </c:pt>
                <c:pt idx="2283">
                  <c:v>2090</c:v>
                </c:pt>
                <c:pt idx="2284">
                  <c:v>2090</c:v>
                </c:pt>
                <c:pt idx="2285">
                  <c:v>2045</c:v>
                </c:pt>
                <c:pt idx="2286">
                  <c:v>2015</c:v>
                </c:pt>
                <c:pt idx="2287">
                  <c:v>2075</c:v>
                </c:pt>
                <c:pt idx="2288">
                  <c:v>2090</c:v>
                </c:pt>
                <c:pt idx="2289">
                  <c:v>2105</c:v>
                </c:pt>
                <c:pt idx="2290">
                  <c:v>2105</c:v>
                </c:pt>
                <c:pt idx="2291">
                  <c:v>2120</c:v>
                </c:pt>
                <c:pt idx="2292">
                  <c:v>2105</c:v>
                </c:pt>
                <c:pt idx="2293">
                  <c:v>2120</c:v>
                </c:pt>
                <c:pt idx="2294">
                  <c:v>2090</c:v>
                </c:pt>
                <c:pt idx="2295">
                  <c:v>2060</c:v>
                </c:pt>
                <c:pt idx="2296">
                  <c:v>2045</c:v>
                </c:pt>
                <c:pt idx="2297">
                  <c:v>2015</c:v>
                </c:pt>
                <c:pt idx="2298">
                  <c:v>2075</c:v>
                </c:pt>
                <c:pt idx="2299">
                  <c:v>2090</c:v>
                </c:pt>
                <c:pt idx="2300">
                  <c:v>2060</c:v>
                </c:pt>
                <c:pt idx="2301">
                  <c:v>2075</c:v>
                </c:pt>
                <c:pt idx="2302">
                  <c:v>2090</c:v>
                </c:pt>
                <c:pt idx="2303">
                  <c:v>2090</c:v>
                </c:pt>
                <c:pt idx="2304">
                  <c:v>2120</c:v>
                </c:pt>
                <c:pt idx="2305">
                  <c:v>2165</c:v>
                </c:pt>
                <c:pt idx="2306">
                  <c:v>2150</c:v>
                </c:pt>
                <c:pt idx="2307">
                  <c:v>2105</c:v>
                </c:pt>
                <c:pt idx="2308">
                  <c:v>2045</c:v>
                </c:pt>
                <c:pt idx="2309">
                  <c:v>2075</c:v>
                </c:pt>
                <c:pt idx="2310">
                  <c:v>2030</c:v>
                </c:pt>
                <c:pt idx="2311">
                  <c:v>2105</c:v>
                </c:pt>
                <c:pt idx="2312">
                  <c:v>2090</c:v>
                </c:pt>
                <c:pt idx="2313">
                  <c:v>2060</c:v>
                </c:pt>
                <c:pt idx="2314">
                  <c:v>2030</c:v>
                </c:pt>
                <c:pt idx="2315">
                  <c:v>2075</c:v>
                </c:pt>
                <c:pt idx="2316">
                  <c:v>2060</c:v>
                </c:pt>
                <c:pt idx="2317">
                  <c:v>2060</c:v>
                </c:pt>
                <c:pt idx="2318">
                  <c:v>2105</c:v>
                </c:pt>
                <c:pt idx="2319">
                  <c:v>2045</c:v>
                </c:pt>
                <c:pt idx="2320">
                  <c:v>2075</c:v>
                </c:pt>
                <c:pt idx="2321">
                  <c:v>2090</c:v>
                </c:pt>
                <c:pt idx="2322">
                  <c:v>2075</c:v>
                </c:pt>
                <c:pt idx="2323">
                  <c:v>2045</c:v>
                </c:pt>
                <c:pt idx="2324">
                  <c:v>2090</c:v>
                </c:pt>
                <c:pt idx="2325">
                  <c:v>2060</c:v>
                </c:pt>
                <c:pt idx="2326">
                  <c:v>2075</c:v>
                </c:pt>
                <c:pt idx="2327">
                  <c:v>2105</c:v>
                </c:pt>
                <c:pt idx="2328">
                  <c:v>2030</c:v>
                </c:pt>
                <c:pt idx="2329">
                  <c:v>2060</c:v>
                </c:pt>
                <c:pt idx="2330">
                  <c:v>2075</c:v>
                </c:pt>
                <c:pt idx="2331">
                  <c:v>2075</c:v>
                </c:pt>
                <c:pt idx="2332">
                  <c:v>2120</c:v>
                </c:pt>
                <c:pt idx="2333">
                  <c:v>2105</c:v>
                </c:pt>
                <c:pt idx="2334">
                  <c:v>2075</c:v>
                </c:pt>
                <c:pt idx="2335">
                  <c:v>2090</c:v>
                </c:pt>
                <c:pt idx="2336">
                  <c:v>2075</c:v>
                </c:pt>
                <c:pt idx="2337">
                  <c:v>2090</c:v>
                </c:pt>
                <c:pt idx="2338">
                  <c:v>2105</c:v>
                </c:pt>
                <c:pt idx="2339">
                  <c:v>2090</c:v>
                </c:pt>
                <c:pt idx="2340">
                  <c:v>2090</c:v>
                </c:pt>
                <c:pt idx="2341">
                  <c:v>2075</c:v>
                </c:pt>
                <c:pt idx="2342">
                  <c:v>2045</c:v>
                </c:pt>
                <c:pt idx="2343">
                  <c:v>2075</c:v>
                </c:pt>
                <c:pt idx="2344">
                  <c:v>2060</c:v>
                </c:pt>
                <c:pt idx="2345">
                  <c:v>2090</c:v>
                </c:pt>
                <c:pt idx="2346">
                  <c:v>2105</c:v>
                </c:pt>
                <c:pt idx="2347">
                  <c:v>2075</c:v>
                </c:pt>
                <c:pt idx="2348">
                  <c:v>2030</c:v>
                </c:pt>
                <c:pt idx="2349">
                  <c:v>2030</c:v>
                </c:pt>
                <c:pt idx="2350">
                  <c:v>2045</c:v>
                </c:pt>
                <c:pt idx="2351">
                  <c:v>2045</c:v>
                </c:pt>
                <c:pt idx="2352">
                  <c:v>2090</c:v>
                </c:pt>
                <c:pt idx="2353">
                  <c:v>2090</c:v>
                </c:pt>
                <c:pt idx="2354">
                  <c:v>2060</c:v>
                </c:pt>
                <c:pt idx="2355">
                  <c:v>2075</c:v>
                </c:pt>
                <c:pt idx="2356">
                  <c:v>2090</c:v>
                </c:pt>
                <c:pt idx="2357">
                  <c:v>2075</c:v>
                </c:pt>
                <c:pt idx="2358">
                  <c:v>2075</c:v>
                </c:pt>
                <c:pt idx="2359">
                  <c:v>2075</c:v>
                </c:pt>
                <c:pt idx="2360">
                  <c:v>2090</c:v>
                </c:pt>
                <c:pt idx="2361">
                  <c:v>2105</c:v>
                </c:pt>
                <c:pt idx="2362">
                  <c:v>2075</c:v>
                </c:pt>
                <c:pt idx="2363">
                  <c:v>2075</c:v>
                </c:pt>
                <c:pt idx="2364">
                  <c:v>2060</c:v>
                </c:pt>
                <c:pt idx="2365">
                  <c:v>2015</c:v>
                </c:pt>
                <c:pt idx="2366">
                  <c:v>2075</c:v>
                </c:pt>
                <c:pt idx="2367">
                  <c:v>2090</c:v>
                </c:pt>
                <c:pt idx="2368">
                  <c:v>2105</c:v>
                </c:pt>
                <c:pt idx="2369">
                  <c:v>2075</c:v>
                </c:pt>
                <c:pt idx="2370">
                  <c:v>2060</c:v>
                </c:pt>
                <c:pt idx="2371">
                  <c:v>2075</c:v>
                </c:pt>
                <c:pt idx="2372">
                  <c:v>2060</c:v>
                </c:pt>
                <c:pt idx="2373">
                  <c:v>2030</c:v>
                </c:pt>
                <c:pt idx="2374">
                  <c:v>2150</c:v>
                </c:pt>
                <c:pt idx="2375">
                  <c:v>2090</c:v>
                </c:pt>
                <c:pt idx="2376">
                  <c:v>2090</c:v>
                </c:pt>
                <c:pt idx="2377">
                  <c:v>2075</c:v>
                </c:pt>
                <c:pt idx="2378">
                  <c:v>2030</c:v>
                </c:pt>
                <c:pt idx="2379">
                  <c:v>2075</c:v>
                </c:pt>
                <c:pt idx="2380">
                  <c:v>2105</c:v>
                </c:pt>
                <c:pt idx="2381">
                  <c:v>2075</c:v>
                </c:pt>
                <c:pt idx="2382">
                  <c:v>2075</c:v>
                </c:pt>
                <c:pt idx="2383">
                  <c:v>2045</c:v>
                </c:pt>
                <c:pt idx="2384">
                  <c:v>2075</c:v>
                </c:pt>
                <c:pt idx="2385">
                  <c:v>2045</c:v>
                </c:pt>
                <c:pt idx="2386">
                  <c:v>2075</c:v>
                </c:pt>
                <c:pt idx="2387">
                  <c:v>2105</c:v>
                </c:pt>
                <c:pt idx="2388">
                  <c:v>2090</c:v>
                </c:pt>
                <c:pt idx="2389">
                  <c:v>2090</c:v>
                </c:pt>
                <c:pt idx="2390">
                  <c:v>2075</c:v>
                </c:pt>
                <c:pt idx="2391">
                  <c:v>2060</c:v>
                </c:pt>
                <c:pt idx="2392">
                  <c:v>2060</c:v>
                </c:pt>
                <c:pt idx="2393">
                  <c:v>2045</c:v>
                </c:pt>
                <c:pt idx="2394">
                  <c:v>2075</c:v>
                </c:pt>
                <c:pt idx="2395">
                  <c:v>2045</c:v>
                </c:pt>
                <c:pt idx="2396">
                  <c:v>2060</c:v>
                </c:pt>
                <c:pt idx="2397">
                  <c:v>2090</c:v>
                </c:pt>
                <c:pt idx="2398">
                  <c:v>2075</c:v>
                </c:pt>
                <c:pt idx="2399">
                  <c:v>2060</c:v>
                </c:pt>
                <c:pt idx="2400">
                  <c:v>2060</c:v>
                </c:pt>
                <c:pt idx="2401">
                  <c:v>2090</c:v>
                </c:pt>
                <c:pt idx="2402">
                  <c:v>2090</c:v>
                </c:pt>
                <c:pt idx="2403">
                  <c:v>2045</c:v>
                </c:pt>
                <c:pt idx="2404">
                  <c:v>2015</c:v>
                </c:pt>
                <c:pt idx="2405">
                  <c:v>2030</c:v>
                </c:pt>
                <c:pt idx="2406">
                  <c:v>2060</c:v>
                </c:pt>
                <c:pt idx="2407">
                  <c:v>2045</c:v>
                </c:pt>
                <c:pt idx="2408">
                  <c:v>2075</c:v>
                </c:pt>
                <c:pt idx="2409">
                  <c:v>2060</c:v>
                </c:pt>
                <c:pt idx="2410">
                  <c:v>2015</c:v>
                </c:pt>
                <c:pt idx="2411">
                  <c:v>2045</c:v>
                </c:pt>
                <c:pt idx="2412">
                  <c:v>2045</c:v>
                </c:pt>
                <c:pt idx="2413">
                  <c:v>2015</c:v>
                </c:pt>
                <c:pt idx="2414">
                  <c:v>2075</c:v>
                </c:pt>
                <c:pt idx="2415">
                  <c:v>2045</c:v>
                </c:pt>
                <c:pt idx="2416">
                  <c:v>2045</c:v>
                </c:pt>
                <c:pt idx="2417">
                  <c:v>2030</c:v>
                </c:pt>
                <c:pt idx="2418">
                  <c:v>2075</c:v>
                </c:pt>
                <c:pt idx="2419">
                  <c:v>2060</c:v>
                </c:pt>
                <c:pt idx="2420">
                  <c:v>2045</c:v>
                </c:pt>
                <c:pt idx="2421">
                  <c:v>2075</c:v>
                </c:pt>
                <c:pt idx="2422">
                  <c:v>2060</c:v>
                </c:pt>
                <c:pt idx="2423">
                  <c:v>2090</c:v>
                </c:pt>
                <c:pt idx="2424">
                  <c:v>2075</c:v>
                </c:pt>
                <c:pt idx="2425">
                  <c:v>2060</c:v>
                </c:pt>
                <c:pt idx="2426">
                  <c:v>2090</c:v>
                </c:pt>
                <c:pt idx="2427">
                  <c:v>2090</c:v>
                </c:pt>
                <c:pt idx="2428">
                  <c:v>2060</c:v>
                </c:pt>
                <c:pt idx="2429">
                  <c:v>2045</c:v>
                </c:pt>
                <c:pt idx="2430">
                  <c:v>2090</c:v>
                </c:pt>
                <c:pt idx="2431">
                  <c:v>2045</c:v>
                </c:pt>
                <c:pt idx="2432">
                  <c:v>2045</c:v>
                </c:pt>
                <c:pt idx="2433">
                  <c:v>2060</c:v>
                </c:pt>
                <c:pt idx="2434">
                  <c:v>2105</c:v>
                </c:pt>
                <c:pt idx="2435">
                  <c:v>2060</c:v>
                </c:pt>
                <c:pt idx="2436">
                  <c:v>2060</c:v>
                </c:pt>
                <c:pt idx="2437">
                  <c:v>2120</c:v>
                </c:pt>
                <c:pt idx="2438">
                  <c:v>2075</c:v>
                </c:pt>
                <c:pt idx="2439">
                  <c:v>2030</c:v>
                </c:pt>
                <c:pt idx="2440">
                  <c:v>2120</c:v>
                </c:pt>
                <c:pt idx="2441">
                  <c:v>2060</c:v>
                </c:pt>
                <c:pt idx="2442">
                  <c:v>2045</c:v>
                </c:pt>
                <c:pt idx="2443">
                  <c:v>2060</c:v>
                </c:pt>
                <c:pt idx="2444">
                  <c:v>2030</c:v>
                </c:pt>
                <c:pt idx="2445">
                  <c:v>2045</c:v>
                </c:pt>
                <c:pt idx="2446">
                  <c:v>2075</c:v>
                </c:pt>
                <c:pt idx="2447">
                  <c:v>2060</c:v>
                </c:pt>
                <c:pt idx="2448">
                  <c:v>2060</c:v>
                </c:pt>
                <c:pt idx="2449">
                  <c:v>2090</c:v>
                </c:pt>
                <c:pt idx="2450">
                  <c:v>2120</c:v>
                </c:pt>
                <c:pt idx="2451">
                  <c:v>2105</c:v>
                </c:pt>
                <c:pt idx="2452">
                  <c:v>2090</c:v>
                </c:pt>
                <c:pt idx="2453">
                  <c:v>2075</c:v>
                </c:pt>
                <c:pt idx="2454">
                  <c:v>2090</c:v>
                </c:pt>
                <c:pt idx="2455">
                  <c:v>2060</c:v>
                </c:pt>
                <c:pt idx="2456">
                  <c:v>2045</c:v>
                </c:pt>
                <c:pt idx="2457">
                  <c:v>2045</c:v>
                </c:pt>
                <c:pt idx="2458">
                  <c:v>2075</c:v>
                </c:pt>
                <c:pt idx="2459">
                  <c:v>2045</c:v>
                </c:pt>
                <c:pt idx="2460">
                  <c:v>2060</c:v>
                </c:pt>
                <c:pt idx="2461">
                  <c:v>2105</c:v>
                </c:pt>
                <c:pt idx="2462">
                  <c:v>2075</c:v>
                </c:pt>
                <c:pt idx="2463">
                  <c:v>2060</c:v>
                </c:pt>
                <c:pt idx="2464">
                  <c:v>2090</c:v>
                </c:pt>
                <c:pt idx="2465">
                  <c:v>2045</c:v>
                </c:pt>
                <c:pt idx="2466">
                  <c:v>2030</c:v>
                </c:pt>
                <c:pt idx="2467">
                  <c:v>2060</c:v>
                </c:pt>
                <c:pt idx="2468">
                  <c:v>2090</c:v>
                </c:pt>
                <c:pt idx="2469">
                  <c:v>2075</c:v>
                </c:pt>
                <c:pt idx="2470">
                  <c:v>2120</c:v>
                </c:pt>
                <c:pt idx="2471">
                  <c:v>2075</c:v>
                </c:pt>
                <c:pt idx="2472">
                  <c:v>2060</c:v>
                </c:pt>
                <c:pt idx="2473">
                  <c:v>2060</c:v>
                </c:pt>
                <c:pt idx="2474">
                  <c:v>2075</c:v>
                </c:pt>
                <c:pt idx="2475">
                  <c:v>2090</c:v>
                </c:pt>
                <c:pt idx="2476">
                  <c:v>2060</c:v>
                </c:pt>
                <c:pt idx="2477">
                  <c:v>2030</c:v>
                </c:pt>
                <c:pt idx="2478">
                  <c:v>2060</c:v>
                </c:pt>
                <c:pt idx="2479">
                  <c:v>2060</c:v>
                </c:pt>
                <c:pt idx="2480">
                  <c:v>2045</c:v>
                </c:pt>
                <c:pt idx="2481">
                  <c:v>2045</c:v>
                </c:pt>
                <c:pt idx="2482">
                  <c:v>2030</c:v>
                </c:pt>
                <c:pt idx="2483">
                  <c:v>2045</c:v>
                </c:pt>
                <c:pt idx="2484">
                  <c:v>2060</c:v>
                </c:pt>
                <c:pt idx="2485">
                  <c:v>2060</c:v>
                </c:pt>
                <c:pt idx="2486">
                  <c:v>2090</c:v>
                </c:pt>
                <c:pt idx="2487">
                  <c:v>2075</c:v>
                </c:pt>
                <c:pt idx="2488">
                  <c:v>2105</c:v>
                </c:pt>
                <c:pt idx="2489">
                  <c:v>2060</c:v>
                </c:pt>
                <c:pt idx="2490">
                  <c:v>2090</c:v>
                </c:pt>
                <c:pt idx="2491">
                  <c:v>2030</c:v>
                </c:pt>
                <c:pt idx="2492">
                  <c:v>2135</c:v>
                </c:pt>
                <c:pt idx="2493">
                  <c:v>2105</c:v>
                </c:pt>
                <c:pt idx="2494">
                  <c:v>2045</c:v>
                </c:pt>
                <c:pt idx="2495">
                  <c:v>2015</c:v>
                </c:pt>
                <c:pt idx="2496">
                  <c:v>2060</c:v>
                </c:pt>
                <c:pt idx="2497">
                  <c:v>2075</c:v>
                </c:pt>
                <c:pt idx="2498">
                  <c:v>2030</c:v>
                </c:pt>
                <c:pt idx="2499">
                  <c:v>2075</c:v>
                </c:pt>
                <c:pt idx="2500">
                  <c:v>2060</c:v>
                </c:pt>
                <c:pt idx="2501">
                  <c:v>2030</c:v>
                </c:pt>
                <c:pt idx="2502">
                  <c:v>2105</c:v>
                </c:pt>
                <c:pt idx="2503">
                  <c:v>2060</c:v>
                </c:pt>
                <c:pt idx="2504">
                  <c:v>2075</c:v>
                </c:pt>
                <c:pt idx="2505">
                  <c:v>2015</c:v>
                </c:pt>
                <c:pt idx="2506">
                  <c:v>2015</c:v>
                </c:pt>
                <c:pt idx="2507">
                  <c:v>2045</c:v>
                </c:pt>
                <c:pt idx="2508">
                  <c:v>2030</c:v>
                </c:pt>
                <c:pt idx="2509">
                  <c:v>2045</c:v>
                </c:pt>
                <c:pt idx="2510">
                  <c:v>2045</c:v>
                </c:pt>
                <c:pt idx="2511">
                  <c:v>2015</c:v>
                </c:pt>
                <c:pt idx="2512">
                  <c:v>2030</c:v>
                </c:pt>
                <c:pt idx="2513">
                  <c:v>2045</c:v>
                </c:pt>
                <c:pt idx="2514">
                  <c:v>2060</c:v>
                </c:pt>
                <c:pt idx="2515">
                  <c:v>2060</c:v>
                </c:pt>
                <c:pt idx="2516">
                  <c:v>2075</c:v>
                </c:pt>
                <c:pt idx="2517">
                  <c:v>2060</c:v>
                </c:pt>
                <c:pt idx="2518">
                  <c:v>2060</c:v>
                </c:pt>
                <c:pt idx="2519">
                  <c:v>2030</c:v>
                </c:pt>
                <c:pt idx="2520">
                  <c:v>2060</c:v>
                </c:pt>
                <c:pt idx="2521">
                  <c:v>2105</c:v>
                </c:pt>
                <c:pt idx="2522">
                  <c:v>2090</c:v>
                </c:pt>
                <c:pt idx="2523">
                  <c:v>2075</c:v>
                </c:pt>
                <c:pt idx="2524">
                  <c:v>2135</c:v>
                </c:pt>
                <c:pt idx="2525">
                  <c:v>2135</c:v>
                </c:pt>
                <c:pt idx="2526">
                  <c:v>2060</c:v>
                </c:pt>
                <c:pt idx="2527">
                  <c:v>2060</c:v>
                </c:pt>
                <c:pt idx="2528">
                  <c:v>2030</c:v>
                </c:pt>
                <c:pt idx="2529">
                  <c:v>2045</c:v>
                </c:pt>
                <c:pt idx="2530">
                  <c:v>2075</c:v>
                </c:pt>
                <c:pt idx="2531">
                  <c:v>2045</c:v>
                </c:pt>
                <c:pt idx="2532">
                  <c:v>2030</c:v>
                </c:pt>
                <c:pt idx="2533">
                  <c:v>2030</c:v>
                </c:pt>
                <c:pt idx="2534">
                  <c:v>2060</c:v>
                </c:pt>
                <c:pt idx="2535">
                  <c:v>2045</c:v>
                </c:pt>
                <c:pt idx="2536">
                  <c:v>2090</c:v>
                </c:pt>
                <c:pt idx="2537">
                  <c:v>2060</c:v>
                </c:pt>
                <c:pt idx="2538">
                  <c:v>2030</c:v>
                </c:pt>
                <c:pt idx="2539">
                  <c:v>2045</c:v>
                </c:pt>
                <c:pt idx="2540">
                  <c:v>2045</c:v>
                </c:pt>
                <c:pt idx="2541">
                  <c:v>2075</c:v>
                </c:pt>
                <c:pt idx="2542">
                  <c:v>2045</c:v>
                </c:pt>
                <c:pt idx="2543">
                  <c:v>2060</c:v>
                </c:pt>
                <c:pt idx="2544">
                  <c:v>2090</c:v>
                </c:pt>
                <c:pt idx="2545">
                  <c:v>2015</c:v>
                </c:pt>
                <c:pt idx="2546">
                  <c:v>2030</c:v>
                </c:pt>
                <c:pt idx="2547">
                  <c:v>2105</c:v>
                </c:pt>
                <c:pt idx="2548">
                  <c:v>2075</c:v>
                </c:pt>
                <c:pt idx="2549">
                  <c:v>2165</c:v>
                </c:pt>
                <c:pt idx="2550">
                  <c:v>2090</c:v>
                </c:pt>
                <c:pt idx="2551">
                  <c:v>2120</c:v>
                </c:pt>
                <c:pt idx="2552">
                  <c:v>2150</c:v>
                </c:pt>
                <c:pt idx="2553">
                  <c:v>2105</c:v>
                </c:pt>
                <c:pt idx="2554">
                  <c:v>2150</c:v>
                </c:pt>
                <c:pt idx="2555">
                  <c:v>2135</c:v>
                </c:pt>
                <c:pt idx="2556">
                  <c:v>2255</c:v>
                </c:pt>
                <c:pt idx="2557">
                  <c:v>2195</c:v>
                </c:pt>
                <c:pt idx="2558">
                  <c:v>2150</c:v>
                </c:pt>
                <c:pt idx="2559">
                  <c:v>2195</c:v>
                </c:pt>
                <c:pt idx="2560">
                  <c:v>2225</c:v>
                </c:pt>
                <c:pt idx="2561">
                  <c:v>2195</c:v>
                </c:pt>
                <c:pt idx="2562">
                  <c:v>2195</c:v>
                </c:pt>
                <c:pt idx="2563">
                  <c:v>2255</c:v>
                </c:pt>
                <c:pt idx="2564">
                  <c:v>2225</c:v>
                </c:pt>
                <c:pt idx="2565">
                  <c:v>2150</c:v>
                </c:pt>
                <c:pt idx="2566">
                  <c:v>2165</c:v>
                </c:pt>
                <c:pt idx="2567">
                  <c:v>2210</c:v>
                </c:pt>
                <c:pt idx="2568">
                  <c:v>2120</c:v>
                </c:pt>
                <c:pt idx="2569">
                  <c:v>2135</c:v>
                </c:pt>
                <c:pt idx="2570">
                  <c:v>2135</c:v>
                </c:pt>
                <c:pt idx="2571">
                  <c:v>2150</c:v>
                </c:pt>
                <c:pt idx="2572">
                  <c:v>2135</c:v>
                </c:pt>
                <c:pt idx="2573">
                  <c:v>2150</c:v>
                </c:pt>
                <c:pt idx="2574">
                  <c:v>2135</c:v>
                </c:pt>
                <c:pt idx="2575">
                  <c:v>2090</c:v>
                </c:pt>
                <c:pt idx="2576">
                  <c:v>2090</c:v>
                </c:pt>
                <c:pt idx="2577">
                  <c:v>2075</c:v>
                </c:pt>
                <c:pt idx="2578">
                  <c:v>2090</c:v>
                </c:pt>
                <c:pt idx="2579">
                  <c:v>2090</c:v>
                </c:pt>
                <c:pt idx="2580">
                  <c:v>2045</c:v>
                </c:pt>
                <c:pt idx="2581">
                  <c:v>2090</c:v>
                </c:pt>
                <c:pt idx="2582">
                  <c:v>2105</c:v>
                </c:pt>
                <c:pt idx="2583">
                  <c:v>2075</c:v>
                </c:pt>
                <c:pt idx="2584">
                  <c:v>2075</c:v>
                </c:pt>
                <c:pt idx="2585">
                  <c:v>2060</c:v>
                </c:pt>
                <c:pt idx="2586">
                  <c:v>2060</c:v>
                </c:pt>
                <c:pt idx="2587">
                  <c:v>2060</c:v>
                </c:pt>
                <c:pt idx="2588">
                  <c:v>2090</c:v>
                </c:pt>
                <c:pt idx="2589">
                  <c:v>2075</c:v>
                </c:pt>
                <c:pt idx="2590">
                  <c:v>2075</c:v>
                </c:pt>
                <c:pt idx="2591">
                  <c:v>2075</c:v>
                </c:pt>
                <c:pt idx="2592">
                  <c:v>2120</c:v>
                </c:pt>
                <c:pt idx="2593">
                  <c:v>2060</c:v>
                </c:pt>
                <c:pt idx="2594">
                  <c:v>2045</c:v>
                </c:pt>
                <c:pt idx="2595">
                  <c:v>2105</c:v>
                </c:pt>
                <c:pt idx="2596">
                  <c:v>2045</c:v>
                </c:pt>
                <c:pt idx="2597">
                  <c:v>2045</c:v>
                </c:pt>
                <c:pt idx="2598">
                  <c:v>2075</c:v>
                </c:pt>
                <c:pt idx="2599">
                  <c:v>2030</c:v>
                </c:pt>
                <c:pt idx="2600">
                  <c:v>2060</c:v>
                </c:pt>
                <c:pt idx="2601">
                  <c:v>2120</c:v>
                </c:pt>
                <c:pt idx="2602">
                  <c:v>2075</c:v>
                </c:pt>
                <c:pt idx="2603">
                  <c:v>2060</c:v>
                </c:pt>
                <c:pt idx="2604">
                  <c:v>2060</c:v>
                </c:pt>
                <c:pt idx="2605">
                  <c:v>2045</c:v>
                </c:pt>
                <c:pt idx="2606">
                  <c:v>2030</c:v>
                </c:pt>
                <c:pt idx="2607">
                  <c:v>2075</c:v>
                </c:pt>
                <c:pt idx="2608">
                  <c:v>2030</c:v>
                </c:pt>
                <c:pt idx="2609">
                  <c:v>2045</c:v>
                </c:pt>
                <c:pt idx="2610">
                  <c:v>2090</c:v>
                </c:pt>
                <c:pt idx="2611">
                  <c:v>2060</c:v>
                </c:pt>
                <c:pt idx="2612">
                  <c:v>2030</c:v>
                </c:pt>
                <c:pt idx="2613">
                  <c:v>2105</c:v>
                </c:pt>
                <c:pt idx="2614">
                  <c:v>2045</c:v>
                </c:pt>
                <c:pt idx="2615">
                  <c:v>2045</c:v>
                </c:pt>
                <c:pt idx="2616">
                  <c:v>2045</c:v>
                </c:pt>
                <c:pt idx="2617">
                  <c:v>2075</c:v>
                </c:pt>
                <c:pt idx="2618">
                  <c:v>2060</c:v>
                </c:pt>
                <c:pt idx="2619">
                  <c:v>2030</c:v>
                </c:pt>
                <c:pt idx="2620">
                  <c:v>2030</c:v>
                </c:pt>
                <c:pt idx="2621">
                  <c:v>2030</c:v>
                </c:pt>
                <c:pt idx="2622">
                  <c:v>2075</c:v>
                </c:pt>
                <c:pt idx="2623">
                  <c:v>2060</c:v>
                </c:pt>
                <c:pt idx="2624">
                  <c:v>2060</c:v>
                </c:pt>
                <c:pt idx="2625">
                  <c:v>2045</c:v>
                </c:pt>
                <c:pt idx="2626">
                  <c:v>2075</c:v>
                </c:pt>
                <c:pt idx="2627">
                  <c:v>2075</c:v>
                </c:pt>
                <c:pt idx="2628">
                  <c:v>2045</c:v>
                </c:pt>
                <c:pt idx="2629">
                  <c:v>2075</c:v>
                </c:pt>
                <c:pt idx="2630">
                  <c:v>2120</c:v>
                </c:pt>
                <c:pt idx="2631">
                  <c:v>2120</c:v>
                </c:pt>
                <c:pt idx="2632">
                  <c:v>2075</c:v>
                </c:pt>
                <c:pt idx="2633">
                  <c:v>2030</c:v>
                </c:pt>
                <c:pt idx="2634">
                  <c:v>2030</c:v>
                </c:pt>
                <c:pt idx="2635">
                  <c:v>2045</c:v>
                </c:pt>
                <c:pt idx="2636">
                  <c:v>2090</c:v>
                </c:pt>
                <c:pt idx="2637">
                  <c:v>2105</c:v>
                </c:pt>
                <c:pt idx="2638">
                  <c:v>2060</c:v>
                </c:pt>
                <c:pt idx="2639">
                  <c:v>2045</c:v>
                </c:pt>
                <c:pt idx="2640">
                  <c:v>2060</c:v>
                </c:pt>
                <c:pt idx="2641">
                  <c:v>2060</c:v>
                </c:pt>
                <c:pt idx="2642">
                  <c:v>2060</c:v>
                </c:pt>
                <c:pt idx="2643">
                  <c:v>2075</c:v>
                </c:pt>
                <c:pt idx="2644">
                  <c:v>2075</c:v>
                </c:pt>
                <c:pt idx="2645">
                  <c:v>2090</c:v>
                </c:pt>
                <c:pt idx="2646">
                  <c:v>2030</c:v>
                </c:pt>
                <c:pt idx="2647">
                  <c:v>2090</c:v>
                </c:pt>
                <c:pt idx="2648">
                  <c:v>2045</c:v>
                </c:pt>
                <c:pt idx="2649">
                  <c:v>2060</c:v>
                </c:pt>
                <c:pt idx="2650">
                  <c:v>2060</c:v>
                </c:pt>
                <c:pt idx="2651">
                  <c:v>2075</c:v>
                </c:pt>
                <c:pt idx="2652">
                  <c:v>2045</c:v>
                </c:pt>
                <c:pt idx="2653">
                  <c:v>2015</c:v>
                </c:pt>
                <c:pt idx="2654">
                  <c:v>2060</c:v>
                </c:pt>
                <c:pt idx="2655">
                  <c:v>2090</c:v>
                </c:pt>
                <c:pt idx="2656">
                  <c:v>2030</c:v>
                </c:pt>
                <c:pt idx="2657">
                  <c:v>2090</c:v>
                </c:pt>
                <c:pt idx="2658">
                  <c:v>2090</c:v>
                </c:pt>
                <c:pt idx="2659">
                  <c:v>2075</c:v>
                </c:pt>
                <c:pt idx="2660">
                  <c:v>2075</c:v>
                </c:pt>
                <c:pt idx="2661">
                  <c:v>2030</c:v>
                </c:pt>
                <c:pt idx="2662">
                  <c:v>2045</c:v>
                </c:pt>
                <c:pt idx="2663">
                  <c:v>2045</c:v>
                </c:pt>
                <c:pt idx="2664">
                  <c:v>2090</c:v>
                </c:pt>
                <c:pt idx="2665">
                  <c:v>2045</c:v>
                </c:pt>
                <c:pt idx="2666">
                  <c:v>2030</c:v>
                </c:pt>
                <c:pt idx="2667">
                  <c:v>2030</c:v>
                </c:pt>
                <c:pt idx="2668">
                  <c:v>2105</c:v>
                </c:pt>
                <c:pt idx="2669">
                  <c:v>2060</c:v>
                </c:pt>
                <c:pt idx="2670">
                  <c:v>2105</c:v>
                </c:pt>
                <c:pt idx="2671">
                  <c:v>2135</c:v>
                </c:pt>
                <c:pt idx="2672">
                  <c:v>2105</c:v>
                </c:pt>
                <c:pt idx="2673">
                  <c:v>2225</c:v>
                </c:pt>
                <c:pt idx="2674">
                  <c:v>2165</c:v>
                </c:pt>
                <c:pt idx="2675">
                  <c:v>2195</c:v>
                </c:pt>
                <c:pt idx="2676">
                  <c:v>2165</c:v>
                </c:pt>
                <c:pt idx="2677">
                  <c:v>2210</c:v>
                </c:pt>
                <c:pt idx="2678">
                  <c:v>2165</c:v>
                </c:pt>
                <c:pt idx="2679">
                  <c:v>2210</c:v>
                </c:pt>
                <c:pt idx="2680">
                  <c:v>2195</c:v>
                </c:pt>
                <c:pt idx="2681">
                  <c:v>2195</c:v>
                </c:pt>
                <c:pt idx="2682">
                  <c:v>2180</c:v>
                </c:pt>
                <c:pt idx="2683">
                  <c:v>2120</c:v>
                </c:pt>
                <c:pt idx="2684">
                  <c:v>2135</c:v>
                </c:pt>
                <c:pt idx="2685">
                  <c:v>2150</c:v>
                </c:pt>
                <c:pt idx="2686">
                  <c:v>2180</c:v>
                </c:pt>
                <c:pt idx="2687">
                  <c:v>2240</c:v>
                </c:pt>
                <c:pt idx="2688">
                  <c:v>2165</c:v>
                </c:pt>
                <c:pt idx="2689">
                  <c:v>2105</c:v>
                </c:pt>
                <c:pt idx="2690">
                  <c:v>2090</c:v>
                </c:pt>
                <c:pt idx="2691">
                  <c:v>2090</c:v>
                </c:pt>
                <c:pt idx="2692">
                  <c:v>2090</c:v>
                </c:pt>
                <c:pt idx="2693">
                  <c:v>2075</c:v>
                </c:pt>
                <c:pt idx="2694">
                  <c:v>2105</c:v>
                </c:pt>
                <c:pt idx="2695">
                  <c:v>2120</c:v>
                </c:pt>
                <c:pt idx="2696">
                  <c:v>2105</c:v>
                </c:pt>
                <c:pt idx="2697">
                  <c:v>2090</c:v>
                </c:pt>
                <c:pt idx="2698">
                  <c:v>2060</c:v>
                </c:pt>
                <c:pt idx="2699">
                  <c:v>2060</c:v>
                </c:pt>
                <c:pt idx="2700">
                  <c:v>2045</c:v>
                </c:pt>
                <c:pt idx="2701">
                  <c:v>2045</c:v>
                </c:pt>
                <c:pt idx="2702">
                  <c:v>2060</c:v>
                </c:pt>
                <c:pt idx="2703">
                  <c:v>2120</c:v>
                </c:pt>
                <c:pt idx="2704">
                  <c:v>2150</c:v>
                </c:pt>
                <c:pt idx="2705">
                  <c:v>2075</c:v>
                </c:pt>
                <c:pt idx="2706">
                  <c:v>2030</c:v>
                </c:pt>
                <c:pt idx="2707">
                  <c:v>2045</c:v>
                </c:pt>
                <c:pt idx="2708">
                  <c:v>2030</c:v>
                </c:pt>
                <c:pt idx="2709">
                  <c:v>2045</c:v>
                </c:pt>
                <c:pt idx="2710">
                  <c:v>2060</c:v>
                </c:pt>
                <c:pt idx="2711">
                  <c:v>2105</c:v>
                </c:pt>
                <c:pt idx="2712">
                  <c:v>2030</c:v>
                </c:pt>
                <c:pt idx="2713">
                  <c:v>2060</c:v>
                </c:pt>
                <c:pt idx="2714">
                  <c:v>2105</c:v>
                </c:pt>
                <c:pt idx="2715">
                  <c:v>2030</c:v>
                </c:pt>
                <c:pt idx="2716">
                  <c:v>2120</c:v>
                </c:pt>
                <c:pt idx="2717">
                  <c:v>2030</c:v>
                </c:pt>
                <c:pt idx="2718">
                  <c:v>2015</c:v>
                </c:pt>
                <c:pt idx="2719">
                  <c:v>2120</c:v>
                </c:pt>
                <c:pt idx="2720">
                  <c:v>2045</c:v>
                </c:pt>
                <c:pt idx="2721">
                  <c:v>2045</c:v>
                </c:pt>
                <c:pt idx="2722">
                  <c:v>2060</c:v>
                </c:pt>
                <c:pt idx="2723">
                  <c:v>2045</c:v>
                </c:pt>
                <c:pt idx="2724">
                  <c:v>2075</c:v>
                </c:pt>
                <c:pt idx="2725">
                  <c:v>2105</c:v>
                </c:pt>
                <c:pt idx="2726">
                  <c:v>2105</c:v>
                </c:pt>
                <c:pt idx="2727">
                  <c:v>2060</c:v>
                </c:pt>
                <c:pt idx="2728">
                  <c:v>2045</c:v>
                </c:pt>
                <c:pt idx="2729">
                  <c:v>2135</c:v>
                </c:pt>
                <c:pt idx="2730">
                  <c:v>2060</c:v>
                </c:pt>
                <c:pt idx="2731">
                  <c:v>2030</c:v>
                </c:pt>
                <c:pt idx="2732">
                  <c:v>2030</c:v>
                </c:pt>
                <c:pt idx="2733">
                  <c:v>2105</c:v>
                </c:pt>
                <c:pt idx="2734">
                  <c:v>2075</c:v>
                </c:pt>
                <c:pt idx="2735">
                  <c:v>2105</c:v>
                </c:pt>
                <c:pt idx="2736">
                  <c:v>2090</c:v>
                </c:pt>
                <c:pt idx="2737">
                  <c:v>2090</c:v>
                </c:pt>
                <c:pt idx="2738">
                  <c:v>2060</c:v>
                </c:pt>
                <c:pt idx="2739">
                  <c:v>2120</c:v>
                </c:pt>
                <c:pt idx="2740">
                  <c:v>2135</c:v>
                </c:pt>
                <c:pt idx="2741">
                  <c:v>2120</c:v>
                </c:pt>
                <c:pt idx="2742">
                  <c:v>2120</c:v>
                </c:pt>
                <c:pt idx="2743">
                  <c:v>2105</c:v>
                </c:pt>
                <c:pt idx="2744">
                  <c:v>2165</c:v>
                </c:pt>
                <c:pt idx="2745">
                  <c:v>2210</c:v>
                </c:pt>
                <c:pt idx="2746">
                  <c:v>2195</c:v>
                </c:pt>
                <c:pt idx="2747">
                  <c:v>2135</c:v>
                </c:pt>
                <c:pt idx="2748">
                  <c:v>2150</c:v>
                </c:pt>
                <c:pt idx="2749">
                  <c:v>2210</c:v>
                </c:pt>
                <c:pt idx="2750">
                  <c:v>2345</c:v>
                </c:pt>
                <c:pt idx="2751">
                  <c:v>2390</c:v>
                </c:pt>
                <c:pt idx="2752">
                  <c:v>2300</c:v>
                </c:pt>
                <c:pt idx="2753">
                  <c:v>2315</c:v>
                </c:pt>
                <c:pt idx="2754">
                  <c:v>2330</c:v>
                </c:pt>
                <c:pt idx="2755">
                  <c:v>2405</c:v>
                </c:pt>
                <c:pt idx="2756">
                  <c:v>2435</c:v>
                </c:pt>
                <c:pt idx="2757">
                  <c:v>2390</c:v>
                </c:pt>
                <c:pt idx="2758">
                  <c:v>2450</c:v>
                </c:pt>
                <c:pt idx="2759">
                  <c:v>2480</c:v>
                </c:pt>
                <c:pt idx="2760">
                  <c:v>2450</c:v>
                </c:pt>
                <c:pt idx="2761">
                  <c:v>2435</c:v>
                </c:pt>
                <c:pt idx="2762">
                  <c:v>2390</c:v>
                </c:pt>
                <c:pt idx="2763">
                  <c:v>2330</c:v>
                </c:pt>
                <c:pt idx="2764">
                  <c:v>2270</c:v>
                </c:pt>
                <c:pt idx="2765">
                  <c:v>2285</c:v>
                </c:pt>
                <c:pt idx="2766">
                  <c:v>2390</c:v>
                </c:pt>
                <c:pt idx="2767">
                  <c:v>2210</c:v>
                </c:pt>
                <c:pt idx="2768">
                  <c:v>2255</c:v>
                </c:pt>
                <c:pt idx="2769">
                  <c:v>2285</c:v>
                </c:pt>
                <c:pt idx="2770">
                  <c:v>2165</c:v>
                </c:pt>
                <c:pt idx="2771">
                  <c:v>2210</c:v>
                </c:pt>
                <c:pt idx="2772">
                  <c:v>2165</c:v>
                </c:pt>
                <c:pt idx="2773">
                  <c:v>2165</c:v>
                </c:pt>
                <c:pt idx="2774">
                  <c:v>2105</c:v>
                </c:pt>
                <c:pt idx="2775">
                  <c:v>2105</c:v>
                </c:pt>
                <c:pt idx="2776">
                  <c:v>2120</c:v>
                </c:pt>
                <c:pt idx="2777">
                  <c:v>2120</c:v>
                </c:pt>
                <c:pt idx="2778">
                  <c:v>2075</c:v>
                </c:pt>
                <c:pt idx="2779">
                  <c:v>2105</c:v>
                </c:pt>
                <c:pt idx="2780">
                  <c:v>2060</c:v>
                </c:pt>
                <c:pt idx="2781">
                  <c:v>2030</c:v>
                </c:pt>
                <c:pt idx="2782">
                  <c:v>2075</c:v>
                </c:pt>
                <c:pt idx="2783">
                  <c:v>2075</c:v>
                </c:pt>
                <c:pt idx="2784">
                  <c:v>2075</c:v>
                </c:pt>
                <c:pt idx="2785">
                  <c:v>2015</c:v>
                </c:pt>
                <c:pt idx="2786">
                  <c:v>2075</c:v>
                </c:pt>
                <c:pt idx="2787">
                  <c:v>2045</c:v>
                </c:pt>
                <c:pt idx="2788">
                  <c:v>2075</c:v>
                </c:pt>
                <c:pt idx="2789">
                  <c:v>2075</c:v>
                </c:pt>
                <c:pt idx="2790">
                  <c:v>2105</c:v>
                </c:pt>
                <c:pt idx="2791">
                  <c:v>2060</c:v>
                </c:pt>
                <c:pt idx="2792">
                  <c:v>2060</c:v>
                </c:pt>
                <c:pt idx="2793">
                  <c:v>2090</c:v>
                </c:pt>
                <c:pt idx="2794">
                  <c:v>2090</c:v>
                </c:pt>
                <c:pt idx="2795">
                  <c:v>2075</c:v>
                </c:pt>
                <c:pt idx="2796">
                  <c:v>2060</c:v>
                </c:pt>
                <c:pt idx="2797">
                  <c:v>2045</c:v>
                </c:pt>
                <c:pt idx="2798">
                  <c:v>2030</c:v>
                </c:pt>
                <c:pt idx="2799">
                  <c:v>2060</c:v>
                </c:pt>
                <c:pt idx="2800">
                  <c:v>2075</c:v>
                </c:pt>
                <c:pt idx="2801">
                  <c:v>2075</c:v>
                </c:pt>
                <c:pt idx="2802">
                  <c:v>2105</c:v>
                </c:pt>
                <c:pt idx="2803">
                  <c:v>2075</c:v>
                </c:pt>
                <c:pt idx="2804">
                  <c:v>2075</c:v>
                </c:pt>
                <c:pt idx="2805">
                  <c:v>2060</c:v>
                </c:pt>
                <c:pt idx="2806">
                  <c:v>2045</c:v>
                </c:pt>
                <c:pt idx="2807">
                  <c:v>2105</c:v>
                </c:pt>
                <c:pt idx="2808">
                  <c:v>2105</c:v>
                </c:pt>
                <c:pt idx="2809">
                  <c:v>2060</c:v>
                </c:pt>
                <c:pt idx="2810">
                  <c:v>2045</c:v>
                </c:pt>
                <c:pt idx="2811">
                  <c:v>2030</c:v>
                </c:pt>
                <c:pt idx="2812">
                  <c:v>2045</c:v>
                </c:pt>
                <c:pt idx="2813">
                  <c:v>2060</c:v>
                </c:pt>
                <c:pt idx="2814">
                  <c:v>2045</c:v>
                </c:pt>
                <c:pt idx="2815">
                  <c:v>2045</c:v>
                </c:pt>
                <c:pt idx="2816">
                  <c:v>2060</c:v>
                </c:pt>
                <c:pt idx="2817">
                  <c:v>2090</c:v>
                </c:pt>
                <c:pt idx="2818">
                  <c:v>2090</c:v>
                </c:pt>
                <c:pt idx="2819">
                  <c:v>2045</c:v>
                </c:pt>
                <c:pt idx="2820">
                  <c:v>2045</c:v>
                </c:pt>
                <c:pt idx="2821">
                  <c:v>2045</c:v>
                </c:pt>
                <c:pt idx="2822">
                  <c:v>2075</c:v>
                </c:pt>
                <c:pt idx="2823">
                  <c:v>2060</c:v>
                </c:pt>
                <c:pt idx="2824">
                  <c:v>2075</c:v>
                </c:pt>
                <c:pt idx="2825">
                  <c:v>2030</c:v>
                </c:pt>
                <c:pt idx="2826">
                  <c:v>2090</c:v>
                </c:pt>
                <c:pt idx="2827">
                  <c:v>2090</c:v>
                </c:pt>
                <c:pt idx="2828">
                  <c:v>2060</c:v>
                </c:pt>
                <c:pt idx="2829">
                  <c:v>2045</c:v>
                </c:pt>
                <c:pt idx="2830">
                  <c:v>2045</c:v>
                </c:pt>
                <c:pt idx="2831">
                  <c:v>2000</c:v>
                </c:pt>
                <c:pt idx="2832">
                  <c:v>2030</c:v>
                </c:pt>
                <c:pt idx="2833">
                  <c:v>2030</c:v>
                </c:pt>
                <c:pt idx="2834">
                  <c:v>2075</c:v>
                </c:pt>
                <c:pt idx="2835">
                  <c:v>2030</c:v>
                </c:pt>
                <c:pt idx="2836">
                  <c:v>2105</c:v>
                </c:pt>
                <c:pt idx="2837">
                  <c:v>2030</c:v>
                </c:pt>
                <c:pt idx="2838">
                  <c:v>2030</c:v>
                </c:pt>
                <c:pt idx="2839">
                  <c:v>2045</c:v>
                </c:pt>
                <c:pt idx="2840">
                  <c:v>2060</c:v>
                </c:pt>
                <c:pt idx="2841">
                  <c:v>2030</c:v>
                </c:pt>
                <c:pt idx="2842">
                  <c:v>2060</c:v>
                </c:pt>
                <c:pt idx="2843">
                  <c:v>2060</c:v>
                </c:pt>
                <c:pt idx="2844">
                  <c:v>2000</c:v>
                </c:pt>
                <c:pt idx="2845">
                  <c:v>2030</c:v>
                </c:pt>
                <c:pt idx="2846">
                  <c:v>2060</c:v>
                </c:pt>
                <c:pt idx="2847">
                  <c:v>2090</c:v>
                </c:pt>
                <c:pt idx="2848">
                  <c:v>2075</c:v>
                </c:pt>
                <c:pt idx="2849">
                  <c:v>2060</c:v>
                </c:pt>
                <c:pt idx="2850">
                  <c:v>2060</c:v>
                </c:pt>
                <c:pt idx="2851">
                  <c:v>2075</c:v>
                </c:pt>
                <c:pt idx="2852">
                  <c:v>2075</c:v>
                </c:pt>
                <c:pt idx="2853">
                  <c:v>2030</c:v>
                </c:pt>
                <c:pt idx="2854">
                  <c:v>2075</c:v>
                </c:pt>
                <c:pt idx="2855">
                  <c:v>2030</c:v>
                </c:pt>
                <c:pt idx="2856">
                  <c:v>2030</c:v>
                </c:pt>
                <c:pt idx="2857">
                  <c:v>2015</c:v>
                </c:pt>
                <c:pt idx="2858">
                  <c:v>2030</c:v>
                </c:pt>
                <c:pt idx="2859">
                  <c:v>2045</c:v>
                </c:pt>
                <c:pt idx="2860">
                  <c:v>2045</c:v>
                </c:pt>
                <c:pt idx="2861">
                  <c:v>2030</c:v>
                </c:pt>
                <c:pt idx="2862">
                  <c:v>2045</c:v>
                </c:pt>
                <c:pt idx="2863">
                  <c:v>2060</c:v>
                </c:pt>
                <c:pt idx="2864">
                  <c:v>2105</c:v>
                </c:pt>
                <c:pt idx="2865">
                  <c:v>2105</c:v>
                </c:pt>
                <c:pt idx="2866">
                  <c:v>2075</c:v>
                </c:pt>
                <c:pt idx="2867">
                  <c:v>2075</c:v>
                </c:pt>
                <c:pt idx="2868">
                  <c:v>2030</c:v>
                </c:pt>
                <c:pt idx="2869">
                  <c:v>2030</c:v>
                </c:pt>
                <c:pt idx="2870">
                  <c:v>2075</c:v>
                </c:pt>
                <c:pt idx="2871">
                  <c:v>2045</c:v>
                </c:pt>
                <c:pt idx="2872">
                  <c:v>2015</c:v>
                </c:pt>
                <c:pt idx="2873">
                  <c:v>2045</c:v>
                </c:pt>
                <c:pt idx="2874">
                  <c:v>2045</c:v>
                </c:pt>
                <c:pt idx="2875">
                  <c:v>2090</c:v>
                </c:pt>
                <c:pt idx="2876">
                  <c:v>2060</c:v>
                </c:pt>
                <c:pt idx="2877">
                  <c:v>2030</c:v>
                </c:pt>
                <c:pt idx="2878">
                  <c:v>2015</c:v>
                </c:pt>
                <c:pt idx="2879">
                  <c:v>2030</c:v>
                </c:pt>
                <c:pt idx="2880">
                  <c:v>2060</c:v>
                </c:pt>
                <c:pt idx="2881">
                  <c:v>2135</c:v>
                </c:pt>
                <c:pt idx="2882">
                  <c:v>2060</c:v>
                </c:pt>
                <c:pt idx="2883">
                  <c:v>2015</c:v>
                </c:pt>
                <c:pt idx="2884">
                  <c:v>2060</c:v>
                </c:pt>
                <c:pt idx="2885">
                  <c:v>2030</c:v>
                </c:pt>
                <c:pt idx="2886">
                  <c:v>2090</c:v>
                </c:pt>
                <c:pt idx="2887">
                  <c:v>2090</c:v>
                </c:pt>
                <c:pt idx="2888">
                  <c:v>2030</c:v>
                </c:pt>
                <c:pt idx="2889">
                  <c:v>2060</c:v>
                </c:pt>
                <c:pt idx="2890">
                  <c:v>2030</c:v>
                </c:pt>
                <c:pt idx="2891">
                  <c:v>2075</c:v>
                </c:pt>
                <c:pt idx="2892">
                  <c:v>2105</c:v>
                </c:pt>
                <c:pt idx="2893">
                  <c:v>2060</c:v>
                </c:pt>
                <c:pt idx="2894">
                  <c:v>2030</c:v>
                </c:pt>
                <c:pt idx="2895">
                  <c:v>2060</c:v>
                </c:pt>
                <c:pt idx="2896">
                  <c:v>2045</c:v>
                </c:pt>
                <c:pt idx="2897">
                  <c:v>2015</c:v>
                </c:pt>
                <c:pt idx="2898">
                  <c:v>2030</c:v>
                </c:pt>
                <c:pt idx="2899">
                  <c:v>2060</c:v>
                </c:pt>
                <c:pt idx="2900">
                  <c:v>2060</c:v>
                </c:pt>
                <c:pt idx="2901">
                  <c:v>2060</c:v>
                </c:pt>
                <c:pt idx="2902">
                  <c:v>2030</c:v>
                </c:pt>
                <c:pt idx="2903">
                  <c:v>2045</c:v>
                </c:pt>
                <c:pt idx="2904">
                  <c:v>2015</c:v>
                </c:pt>
                <c:pt idx="2905">
                  <c:v>2090</c:v>
                </c:pt>
                <c:pt idx="2906">
                  <c:v>2030</c:v>
                </c:pt>
                <c:pt idx="2907">
                  <c:v>2030</c:v>
                </c:pt>
                <c:pt idx="2908">
                  <c:v>2015</c:v>
                </c:pt>
                <c:pt idx="2909">
                  <c:v>2015</c:v>
                </c:pt>
                <c:pt idx="2910">
                  <c:v>2030</c:v>
                </c:pt>
                <c:pt idx="2911">
                  <c:v>2075</c:v>
                </c:pt>
                <c:pt idx="2912">
                  <c:v>2060</c:v>
                </c:pt>
                <c:pt idx="2913">
                  <c:v>2060</c:v>
                </c:pt>
                <c:pt idx="2914">
                  <c:v>2045</c:v>
                </c:pt>
                <c:pt idx="2915">
                  <c:v>2030</c:v>
                </c:pt>
                <c:pt idx="2916">
                  <c:v>2045</c:v>
                </c:pt>
                <c:pt idx="2917">
                  <c:v>2060</c:v>
                </c:pt>
                <c:pt idx="2918">
                  <c:v>2075</c:v>
                </c:pt>
                <c:pt idx="2919">
                  <c:v>2060</c:v>
                </c:pt>
                <c:pt idx="2920">
                  <c:v>2060</c:v>
                </c:pt>
                <c:pt idx="2921">
                  <c:v>2045</c:v>
                </c:pt>
                <c:pt idx="2922">
                  <c:v>2045</c:v>
                </c:pt>
                <c:pt idx="2923">
                  <c:v>2060</c:v>
                </c:pt>
                <c:pt idx="2924">
                  <c:v>2075</c:v>
                </c:pt>
                <c:pt idx="2925">
                  <c:v>2090</c:v>
                </c:pt>
                <c:pt idx="2926">
                  <c:v>2075</c:v>
                </c:pt>
                <c:pt idx="2927">
                  <c:v>2030</c:v>
                </c:pt>
                <c:pt idx="2928">
                  <c:v>2045</c:v>
                </c:pt>
                <c:pt idx="2929">
                  <c:v>2075</c:v>
                </c:pt>
                <c:pt idx="2930">
                  <c:v>2060</c:v>
                </c:pt>
                <c:pt idx="2931">
                  <c:v>2075</c:v>
                </c:pt>
                <c:pt idx="2932">
                  <c:v>2030</c:v>
                </c:pt>
                <c:pt idx="2933">
                  <c:v>2015</c:v>
                </c:pt>
                <c:pt idx="2934">
                  <c:v>2045</c:v>
                </c:pt>
                <c:pt idx="2935">
                  <c:v>2045</c:v>
                </c:pt>
                <c:pt idx="2936">
                  <c:v>2060</c:v>
                </c:pt>
                <c:pt idx="2937">
                  <c:v>2045</c:v>
                </c:pt>
                <c:pt idx="2938">
                  <c:v>2060</c:v>
                </c:pt>
                <c:pt idx="2939">
                  <c:v>2045</c:v>
                </c:pt>
                <c:pt idx="2940">
                  <c:v>2015</c:v>
                </c:pt>
                <c:pt idx="2941">
                  <c:v>2045</c:v>
                </c:pt>
                <c:pt idx="2942">
                  <c:v>2030</c:v>
                </c:pt>
                <c:pt idx="2943">
                  <c:v>2015</c:v>
                </c:pt>
                <c:pt idx="2944">
                  <c:v>2075</c:v>
                </c:pt>
                <c:pt idx="2945">
                  <c:v>2090</c:v>
                </c:pt>
                <c:pt idx="2946">
                  <c:v>2090</c:v>
                </c:pt>
                <c:pt idx="2947">
                  <c:v>2090</c:v>
                </c:pt>
                <c:pt idx="2948">
                  <c:v>2015</c:v>
                </c:pt>
                <c:pt idx="2949">
                  <c:v>2075</c:v>
                </c:pt>
                <c:pt idx="2950">
                  <c:v>2075</c:v>
                </c:pt>
                <c:pt idx="2951">
                  <c:v>2000</c:v>
                </c:pt>
                <c:pt idx="2952">
                  <c:v>2045</c:v>
                </c:pt>
                <c:pt idx="2953">
                  <c:v>2030</c:v>
                </c:pt>
                <c:pt idx="2954">
                  <c:v>2030</c:v>
                </c:pt>
                <c:pt idx="2955">
                  <c:v>2060</c:v>
                </c:pt>
                <c:pt idx="2956">
                  <c:v>2045</c:v>
                </c:pt>
                <c:pt idx="2957">
                  <c:v>2045</c:v>
                </c:pt>
                <c:pt idx="2958">
                  <c:v>2045</c:v>
                </c:pt>
                <c:pt idx="2959">
                  <c:v>2015</c:v>
                </c:pt>
                <c:pt idx="2960">
                  <c:v>2120</c:v>
                </c:pt>
                <c:pt idx="2961">
                  <c:v>2075</c:v>
                </c:pt>
                <c:pt idx="2962">
                  <c:v>2105</c:v>
                </c:pt>
                <c:pt idx="2963">
                  <c:v>2090</c:v>
                </c:pt>
                <c:pt idx="2964">
                  <c:v>2075</c:v>
                </c:pt>
                <c:pt idx="2965">
                  <c:v>2030</c:v>
                </c:pt>
                <c:pt idx="2966">
                  <c:v>2000</c:v>
                </c:pt>
                <c:pt idx="2967">
                  <c:v>2030</c:v>
                </c:pt>
                <c:pt idx="2968">
                  <c:v>2045</c:v>
                </c:pt>
                <c:pt idx="2969">
                  <c:v>2075</c:v>
                </c:pt>
                <c:pt idx="2970">
                  <c:v>2120</c:v>
                </c:pt>
                <c:pt idx="2971">
                  <c:v>2120</c:v>
                </c:pt>
                <c:pt idx="2972">
                  <c:v>2135</c:v>
                </c:pt>
                <c:pt idx="2973">
                  <c:v>2090</c:v>
                </c:pt>
                <c:pt idx="2974">
                  <c:v>2030</c:v>
                </c:pt>
                <c:pt idx="2975">
                  <c:v>2045</c:v>
                </c:pt>
                <c:pt idx="2976">
                  <c:v>2045</c:v>
                </c:pt>
                <c:pt idx="2977">
                  <c:v>2045</c:v>
                </c:pt>
                <c:pt idx="2978">
                  <c:v>2045</c:v>
                </c:pt>
                <c:pt idx="2979">
                  <c:v>2060</c:v>
                </c:pt>
                <c:pt idx="2980">
                  <c:v>2045</c:v>
                </c:pt>
                <c:pt idx="2981">
                  <c:v>2030</c:v>
                </c:pt>
                <c:pt idx="2982">
                  <c:v>2030</c:v>
                </c:pt>
                <c:pt idx="2983">
                  <c:v>2060</c:v>
                </c:pt>
                <c:pt idx="2984">
                  <c:v>2060</c:v>
                </c:pt>
                <c:pt idx="2985">
                  <c:v>2075</c:v>
                </c:pt>
                <c:pt idx="2986">
                  <c:v>2060</c:v>
                </c:pt>
                <c:pt idx="2987">
                  <c:v>2045</c:v>
                </c:pt>
                <c:pt idx="2988">
                  <c:v>2045</c:v>
                </c:pt>
                <c:pt idx="2989">
                  <c:v>2030</c:v>
                </c:pt>
                <c:pt idx="2990">
                  <c:v>2045</c:v>
                </c:pt>
                <c:pt idx="2991">
                  <c:v>2060</c:v>
                </c:pt>
                <c:pt idx="2992">
                  <c:v>2045</c:v>
                </c:pt>
                <c:pt idx="2993">
                  <c:v>2045</c:v>
                </c:pt>
                <c:pt idx="2994">
                  <c:v>2045</c:v>
                </c:pt>
                <c:pt idx="2995">
                  <c:v>2060</c:v>
                </c:pt>
                <c:pt idx="2996">
                  <c:v>2105</c:v>
                </c:pt>
                <c:pt idx="2997">
                  <c:v>2060</c:v>
                </c:pt>
                <c:pt idx="2998">
                  <c:v>2030</c:v>
                </c:pt>
                <c:pt idx="2999">
                  <c:v>2060</c:v>
                </c:pt>
                <c:pt idx="3000">
                  <c:v>2090</c:v>
                </c:pt>
                <c:pt idx="3001">
                  <c:v>2120</c:v>
                </c:pt>
                <c:pt idx="3002">
                  <c:v>2120</c:v>
                </c:pt>
                <c:pt idx="3003">
                  <c:v>2045</c:v>
                </c:pt>
                <c:pt idx="3004">
                  <c:v>2045</c:v>
                </c:pt>
                <c:pt idx="3005">
                  <c:v>2015</c:v>
                </c:pt>
                <c:pt idx="3006">
                  <c:v>2045</c:v>
                </c:pt>
                <c:pt idx="3007">
                  <c:v>2075</c:v>
                </c:pt>
                <c:pt idx="3008">
                  <c:v>2060</c:v>
                </c:pt>
                <c:pt idx="3009">
                  <c:v>2015</c:v>
                </c:pt>
                <c:pt idx="3010">
                  <c:v>2150</c:v>
                </c:pt>
                <c:pt idx="3011">
                  <c:v>2015</c:v>
                </c:pt>
                <c:pt idx="3012">
                  <c:v>2015</c:v>
                </c:pt>
                <c:pt idx="3013">
                  <c:v>2015</c:v>
                </c:pt>
                <c:pt idx="3014">
                  <c:v>2120</c:v>
                </c:pt>
                <c:pt idx="3015">
                  <c:v>2030</c:v>
                </c:pt>
                <c:pt idx="3016">
                  <c:v>2015</c:v>
                </c:pt>
                <c:pt idx="3017">
                  <c:v>2030</c:v>
                </c:pt>
                <c:pt idx="3018">
                  <c:v>2045</c:v>
                </c:pt>
                <c:pt idx="3019">
                  <c:v>2090</c:v>
                </c:pt>
                <c:pt idx="3020">
                  <c:v>2045</c:v>
                </c:pt>
                <c:pt idx="3021">
                  <c:v>2030</c:v>
                </c:pt>
                <c:pt idx="3022">
                  <c:v>2105</c:v>
                </c:pt>
                <c:pt idx="3023">
                  <c:v>2060</c:v>
                </c:pt>
                <c:pt idx="3024">
                  <c:v>2045</c:v>
                </c:pt>
                <c:pt idx="3025">
                  <c:v>2120</c:v>
                </c:pt>
                <c:pt idx="3026">
                  <c:v>2090</c:v>
                </c:pt>
                <c:pt idx="3027">
                  <c:v>2060</c:v>
                </c:pt>
                <c:pt idx="3028">
                  <c:v>2075</c:v>
                </c:pt>
                <c:pt idx="3029">
                  <c:v>2075</c:v>
                </c:pt>
                <c:pt idx="3030">
                  <c:v>2105</c:v>
                </c:pt>
                <c:pt idx="3031">
                  <c:v>2120</c:v>
                </c:pt>
                <c:pt idx="3032">
                  <c:v>2090</c:v>
                </c:pt>
                <c:pt idx="3033">
                  <c:v>2060</c:v>
                </c:pt>
                <c:pt idx="3034">
                  <c:v>2105</c:v>
                </c:pt>
                <c:pt idx="3035">
                  <c:v>2105</c:v>
                </c:pt>
                <c:pt idx="3036">
                  <c:v>2075</c:v>
                </c:pt>
                <c:pt idx="3037">
                  <c:v>2075</c:v>
                </c:pt>
                <c:pt idx="3038">
                  <c:v>2090</c:v>
                </c:pt>
                <c:pt idx="3039">
                  <c:v>2105</c:v>
                </c:pt>
                <c:pt idx="3040">
                  <c:v>2075</c:v>
                </c:pt>
                <c:pt idx="3041">
                  <c:v>2075</c:v>
                </c:pt>
                <c:pt idx="3042">
                  <c:v>2105</c:v>
                </c:pt>
                <c:pt idx="3043">
                  <c:v>2090</c:v>
                </c:pt>
                <c:pt idx="3044">
                  <c:v>2090</c:v>
                </c:pt>
                <c:pt idx="3045">
                  <c:v>2060</c:v>
                </c:pt>
                <c:pt idx="3046">
                  <c:v>2015</c:v>
                </c:pt>
                <c:pt idx="3047">
                  <c:v>2060</c:v>
                </c:pt>
                <c:pt idx="3048">
                  <c:v>2090</c:v>
                </c:pt>
                <c:pt idx="3049">
                  <c:v>2075</c:v>
                </c:pt>
                <c:pt idx="3050">
                  <c:v>2075</c:v>
                </c:pt>
                <c:pt idx="3051">
                  <c:v>2090</c:v>
                </c:pt>
                <c:pt idx="3052">
                  <c:v>2060</c:v>
                </c:pt>
                <c:pt idx="3053">
                  <c:v>2060</c:v>
                </c:pt>
                <c:pt idx="3054">
                  <c:v>2045</c:v>
                </c:pt>
                <c:pt idx="3055">
                  <c:v>2060</c:v>
                </c:pt>
                <c:pt idx="3056">
                  <c:v>2045</c:v>
                </c:pt>
                <c:pt idx="3057">
                  <c:v>2075</c:v>
                </c:pt>
                <c:pt idx="3058">
                  <c:v>2120</c:v>
                </c:pt>
                <c:pt idx="3059">
                  <c:v>2060</c:v>
                </c:pt>
                <c:pt idx="3060">
                  <c:v>2060</c:v>
                </c:pt>
                <c:pt idx="3061">
                  <c:v>2090</c:v>
                </c:pt>
                <c:pt idx="3062">
                  <c:v>2090</c:v>
                </c:pt>
                <c:pt idx="3063">
                  <c:v>2075</c:v>
                </c:pt>
                <c:pt idx="3064">
                  <c:v>2045</c:v>
                </c:pt>
                <c:pt idx="3065">
                  <c:v>2120</c:v>
                </c:pt>
                <c:pt idx="3066">
                  <c:v>2120</c:v>
                </c:pt>
                <c:pt idx="3067">
                  <c:v>2120</c:v>
                </c:pt>
                <c:pt idx="3068">
                  <c:v>2090</c:v>
                </c:pt>
                <c:pt idx="3069">
                  <c:v>2150</c:v>
                </c:pt>
                <c:pt idx="3070">
                  <c:v>2075</c:v>
                </c:pt>
                <c:pt idx="3071">
                  <c:v>2075</c:v>
                </c:pt>
                <c:pt idx="3072">
                  <c:v>2135</c:v>
                </c:pt>
                <c:pt idx="3073">
                  <c:v>2135</c:v>
                </c:pt>
                <c:pt idx="3074">
                  <c:v>2135</c:v>
                </c:pt>
                <c:pt idx="3075">
                  <c:v>2210</c:v>
                </c:pt>
                <c:pt idx="3076">
                  <c:v>2240</c:v>
                </c:pt>
                <c:pt idx="3077">
                  <c:v>2300</c:v>
                </c:pt>
                <c:pt idx="3078">
                  <c:v>2330</c:v>
                </c:pt>
                <c:pt idx="3079">
                  <c:v>2270</c:v>
                </c:pt>
                <c:pt idx="3080">
                  <c:v>2390</c:v>
                </c:pt>
                <c:pt idx="3081">
                  <c:v>2495</c:v>
                </c:pt>
                <c:pt idx="3082">
                  <c:v>2495</c:v>
                </c:pt>
                <c:pt idx="3083">
                  <c:v>2600</c:v>
                </c:pt>
                <c:pt idx="3084">
                  <c:v>2705</c:v>
                </c:pt>
                <c:pt idx="3085">
                  <c:v>2900</c:v>
                </c:pt>
                <c:pt idx="3086">
                  <c:v>3020</c:v>
                </c:pt>
                <c:pt idx="3087">
                  <c:v>2960</c:v>
                </c:pt>
                <c:pt idx="3088">
                  <c:v>2885</c:v>
                </c:pt>
                <c:pt idx="3089">
                  <c:v>2945</c:v>
                </c:pt>
                <c:pt idx="3090">
                  <c:v>2945</c:v>
                </c:pt>
                <c:pt idx="3091">
                  <c:v>2825</c:v>
                </c:pt>
                <c:pt idx="3092">
                  <c:v>2720</c:v>
                </c:pt>
                <c:pt idx="3093">
                  <c:v>2735</c:v>
                </c:pt>
                <c:pt idx="3094">
                  <c:v>2765</c:v>
                </c:pt>
                <c:pt idx="3095">
                  <c:v>2825</c:v>
                </c:pt>
                <c:pt idx="3096">
                  <c:v>3005</c:v>
                </c:pt>
                <c:pt idx="3097">
                  <c:v>2975</c:v>
                </c:pt>
                <c:pt idx="3098">
                  <c:v>2945</c:v>
                </c:pt>
                <c:pt idx="3099">
                  <c:v>2915</c:v>
                </c:pt>
                <c:pt idx="3100">
                  <c:v>2885</c:v>
                </c:pt>
                <c:pt idx="3101">
                  <c:v>2945</c:v>
                </c:pt>
                <c:pt idx="3102">
                  <c:v>2855</c:v>
                </c:pt>
                <c:pt idx="3103">
                  <c:v>2735</c:v>
                </c:pt>
                <c:pt idx="3104">
                  <c:v>2540</c:v>
                </c:pt>
                <c:pt idx="3105">
                  <c:v>2450</c:v>
                </c:pt>
                <c:pt idx="3106">
                  <c:v>2345</c:v>
                </c:pt>
                <c:pt idx="3107">
                  <c:v>2270</c:v>
                </c:pt>
                <c:pt idx="3108">
                  <c:v>2225</c:v>
                </c:pt>
                <c:pt idx="3109">
                  <c:v>2300</c:v>
                </c:pt>
                <c:pt idx="3110">
                  <c:v>2345</c:v>
                </c:pt>
                <c:pt idx="3111">
                  <c:v>2315</c:v>
                </c:pt>
                <c:pt idx="3112">
                  <c:v>2495</c:v>
                </c:pt>
                <c:pt idx="3113">
                  <c:v>2405</c:v>
                </c:pt>
                <c:pt idx="3114">
                  <c:v>2390</c:v>
                </c:pt>
                <c:pt idx="3115">
                  <c:v>2165</c:v>
                </c:pt>
                <c:pt idx="3116">
                  <c:v>2075</c:v>
                </c:pt>
                <c:pt idx="3117">
                  <c:v>2120</c:v>
                </c:pt>
                <c:pt idx="3118">
                  <c:v>2105</c:v>
                </c:pt>
                <c:pt idx="3119">
                  <c:v>2150</c:v>
                </c:pt>
                <c:pt idx="3120">
                  <c:v>2075</c:v>
                </c:pt>
                <c:pt idx="3121">
                  <c:v>2075</c:v>
                </c:pt>
                <c:pt idx="3122">
                  <c:v>2105</c:v>
                </c:pt>
                <c:pt idx="3123">
                  <c:v>2120</c:v>
                </c:pt>
                <c:pt idx="3124">
                  <c:v>2060</c:v>
                </c:pt>
                <c:pt idx="3125">
                  <c:v>2045</c:v>
                </c:pt>
                <c:pt idx="3126">
                  <c:v>2105</c:v>
                </c:pt>
                <c:pt idx="3127">
                  <c:v>2090</c:v>
                </c:pt>
                <c:pt idx="3128">
                  <c:v>2090</c:v>
                </c:pt>
                <c:pt idx="3129">
                  <c:v>2060</c:v>
                </c:pt>
                <c:pt idx="3130">
                  <c:v>2060</c:v>
                </c:pt>
                <c:pt idx="3131">
                  <c:v>2075</c:v>
                </c:pt>
                <c:pt idx="3132">
                  <c:v>2060</c:v>
                </c:pt>
                <c:pt idx="3133">
                  <c:v>2015</c:v>
                </c:pt>
                <c:pt idx="3134">
                  <c:v>2135</c:v>
                </c:pt>
                <c:pt idx="3135">
                  <c:v>2090</c:v>
                </c:pt>
                <c:pt idx="3136">
                  <c:v>2090</c:v>
                </c:pt>
                <c:pt idx="3137">
                  <c:v>2060</c:v>
                </c:pt>
                <c:pt idx="3138">
                  <c:v>2045</c:v>
                </c:pt>
                <c:pt idx="3139">
                  <c:v>2045</c:v>
                </c:pt>
                <c:pt idx="3140">
                  <c:v>2075</c:v>
                </c:pt>
                <c:pt idx="3141">
                  <c:v>2075</c:v>
                </c:pt>
                <c:pt idx="3142">
                  <c:v>2060</c:v>
                </c:pt>
                <c:pt idx="3143">
                  <c:v>2045</c:v>
                </c:pt>
                <c:pt idx="3144">
                  <c:v>2060</c:v>
                </c:pt>
                <c:pt idx="3145">
                  <c:v>2060</c:v>
                </c:pt>
                <c:pt idx="3146">
                  <c:v>2075</c:v>
                </c:pt>
                <c:pt idx="3147">
                  <c:v>2075</c:v>
                </c:pt>
                <c:pt idx="3148">
                  <c:v>2045</c:v>
                </c:pt>
                <c:pt idx="3149">
                  <c:v>2045</c:v>
                </c:pt>
                <c:pt idx="3150">
                  <c:v>2060</c:v>
                </c:pt>
                <c:pt idx="3151">
                  <c:v>2075</c:v>
                </c:pt>
                <c:pt idx="3152">
                  <c:v>2075</c:v>
                </c:pt>
                <c:pt idx="3153">
                  <c:v>2045</c:v>
                </c:pt>
                <c:pt idx="3154">
                  <c:v>2060</c:v>
                </c:pt>
                <c:pt idx="3155">
                  <c:v>2075</c:v>
                </c:pt>
                <c:pt idx="3156">
                  <c:v>2075</c:v>
                </c:pt>
                <c:pt idx="3157">
                  <c:v>2075</c:v>
                </c:pt>
                <c:pt idx="3158">
                  <c:v>2060</c:v>
                </c:pt>
                <c:pt idx="3159">
                  <c:v>2060</c:v>
                </c:pt>
                <c:pt idx="3160">
                  <c:v>2045</c:v>
                </c:pt>
                <c:pt idx="3161">
                  <c:v>2045</c:v>
                </c:pt>
                <c:pt idx="3162">
                  <c:v>2075</c:v>
                </c:pt>
                <c:pt idx="3163">
                  <c:v>2135</c:v>
                </c:pt>
                <c:pt idx="3164">
                  <c:v>2090</c:v>
                </c:pt>
                <c:pt idx="3165">
                  <c:v>2075</c:v>
                </c:pt>
                <c:pt idx="3166">
                  <c:v>2075</c:v>
                </c:pt>
                <c:pt idx="3167">
                  <c:v>2030</c:v>
                </c:pt>
                <c:pt idx="3168">
                  <c:v>2045</c:v>
                </c:pt>
                <c:pt idx="3169">
                  <c:v>2045</c:v>
                </c:pt>
                <c:pt idx="3170">
                  <c:v>2105</c:v>
                </c:pt>
                <c:pt idx="3171">
                  <c:v>2135</c:v>
                </c:pt>
                <c:pt idx="3172">
                  <c:v>2135</c:v>
                </c:pt>
                <c:pt idx="3173">
                  <c:v>2105</c:v>
                </c:pt>
                <c:pt idx="3174">
                  <c:v>2075</c:v>
                </c:pt>
                <c:pt idx="3175">
                  <c:v>2120</c:v>
                </c:pt>
                <c:pt idx="3176">
                  <c:v>2105</c:v>
                </c:pt>
                <c:pt idx="3177">
                  <c:v>2090</c:v>
                </c:pt>
                <c:pt idx="3178">
                  <c:v>2120</c:v>
                </c:pt>
                <c:pt idx="3179">
                  <c:v>2090</c:v>
                </c:pt>
                <c:pt idx="3180">
                  <c:v>2075</c:v>
                </c:pt>
                <c:pt idx="3181">
                  <c:v>2075</c:v>
                </c:pt>
                <c:pt idx="3182">
                  <c:v>2060</c:v>
                </c:pt>
                <c:pt idx="3183">
                  <c:v>2210</c:v>
                </c:pt>
                <c:pt idx="3184">
                  <c:v>2120</c:v>
                </c:pt>
                <c:pt idx="3185">
                  <c:v>2120</c:v>
                </c:pt>
                <c:pt idx="3186">
                  <c:v>2120</c:v>
                </c:pt>
                <c:pt idx="3187">
                  <c:v>2105</c:v>
                </c:pt>
                <c:pt idx="3188">
                  <c:v>2120</c:v>
                </c:pt>
                <c:pt idx="3189">
                  <c:v>2135</c:v>
                </c:pt>
                <c:pt idx="3190">
                  <c:v>2225</c:v>
                </c:pt>
                <c:pt idx="3191">
                  <c:v>2075</c:v>
                </c:pt>
                <c:pt idx="3192">
                  <c:v>2060</c:v>
                </c:pt>
                <c:pt idx="3193">
                  <c:v>2045</c:v>
                </c:pt>
                <c:pt idx="3194">
                  <c:v>2060</c:v>
                </c:pt>
                <c:pt idx="3195">
                  <c:v>2090</c:v>
                </c:pt>
                <c:pt idx="3196">
                  <c:v>2075</c:v>
                </c:pt>
                <c:pt idx="3197">
                  <c:v>2075</c:v>
                </c:pt>
                <c:pt idx="3198">
                  <c:v>2075</c:v>
                </c:pt>
                <c:pt idx="3199">
                  <c:v>2090</c:v>
                </c:pt>
                <c:pt idx="3200">
                  <c:v>2075</c:v>
                </c:pt>
                <c:pt idx="3201">
                  <c:v>2105</c:v>
                </c:pt>
                <c:pt idx="3202">
                  <c:v>2105</c:v>
                </c:pt>
                <c:pt idx="3203">
                  <c:v>2045</c:v>
                </c:pt>
                <c:pt idx="3204">
                  <c:v>2045</c:v>
                </c:pt>
                <c:pt idx="3205">
                  <c:v>2060</c:v>
                </c:pt>
                <c:pt idx="3206">
                  <c:v>2060</c:v>
                </c:pt>
                <c:pt idx="3207">
                  <c:v>2060</c:v>
                </c:pt>
                <c:pt idx="3208">
                  <c:v>2045</c:v>
                </c:pt>
                <c:pt idx="3209">
                  <c:v>2090</c:v>
                </c:pt>
                <c:pt idx="3210">
                  <c:v>2090</c:v>
                </c:pt>
                <c:pt idx="3211">
                  <c:v>2060</c:v>
                </c:pt>
                <c:pt idx="3212">
                  <c:v>2090</c:v>
                </c:pt>
                <c:pt idx="3213">
                  <c:v>2105</c:v>
                </c:pt>
                <c:pt idx="3214">
                  <c:v>2135</c:v>
                </c:pt>
                <c:pt idx="3215">
                  <c:v>2150</c:v>
                </c:pt>
                <c:pt idx="3216">
                  <c:v>2195</c:v>
                </c:pt>
                <c:pt idx="3217">
                  <c:v>2195</c:v>
                </c:pt>
                <c:pt idx="3218">
                  <c:v>2150</c:v>
                </c:pt>
                <c:pt idx="3219">
                  <c:v>2165</c:v>
                </c:pt>
                <c:pt idx="3220">
                  <c:v>2225</c:v>
                </c:pt>
                <c:pt idx="3221">
                  <c:v>2330</c:v>
                </c:pt>
                <c:pt idx="3222">
                  <c:v>2285</c:v>
                </c:pt>
                <c:pt idx="3223">
                  <c:v>2120</c:v>
                </c:pt>
                <c:pt idx="3224">
                  <c:v>2180</c:v>
                </c:pt>
                <c:pt idx="3225">
                  <c:v>2195</c:v>
                </c:pt>
                <c:pt idx="3226">
                  <c:v>2150</c:v>
                </c:pt>
                <c:pt idx="3227">
                  <c:v>2225</c:v>
                </c:pt>
                <c:pt idx="3228">
                  <c:v>2195</c:v>
                </c:pt>
                <c:pt idx="3229">
                  <c:v>2135</c:v>
                </c:pt>
                <c:pt idx="3230">
                  <c:v>2150</c:v>
                </c:pt>
                <c:pt idx="3231">
                  <c:v>2120</c:v>
                </c:pt>
                <c:pt idx="3232">
                  <c:v>2120</c:v>
                </c:pt>
                <c:pt idx="3233">
                  <c:v>2075</c:v>
                </c:pt>
                <c:pt idx="3234">
                  <c:v>2135</c:v>
                </c:pt>
                <c:pt idx="3235">
                  <c:v>2105</c:v>
                </c:pt>
                <c:pt idx="3236">
                  <c:v>2120</c:v>
                </c:pt>
                <c:pt idx="3237">
                  <c:v>2120</c:v>
                </c:pt>
                <c:pt idx="3238">
                  <c:v>2105</c:v>
                </c:pt>
                <c:pt idx="3239">
                  <c:v>2075</c:v>
                </c:pt>
                <c:pt idx="3240">
                  <c:v>2090</c:v>
                </c:pt>
                <c:pt idx="3241">
                  <c:v>2090</c:v>
                </c:pt>
                <c:pt idx="3242">
                  <c:v>2045</c:v>
                </c:pt>
                <c:pt idx="3243">
                  <c:v>2060</c:v>
                </c:pt>
                <c:pt idx="3244">
                  <c:v>2060</c:v>
                </c:pt>
                <c:pt idx="3245">
                  <c:v>2030</c:v>
                </c:pt>
                <c:pt idx="3246">
                  <c:v>2000</c:v>
                </c:pt>
                <c:pt idx="3247">
                  <c:v>2075</c:v>
                </c:pt>
                <c:pt idx="3248">
                  <c:v>2045</c:v>
                </c:pt>
                <c:pt idx="3249">
                  <c:v>2090</c:v>
                </c:pt>
                <c:pt idx="3250">
                  <c:v>2060</c:v>
                </c:pt>
                <c:pt idx="3251">
                  <c:v>2120</c:v>
                </c:pt>
                <c:pt idx="3252">
                  <c:v>2060</c:v>
                </c:pt>
                <c:pt idx="3253">
                  <c:v>2075</c:v>
                </c:pt>
                <c:pt idx="3254">
                  <c:v>2030</c:v>
                </c:pt>
                <c:pt idx="3255">
                  <c:v>2015</c:v>
                </c:pt>
                <c:pt idx="3256">
                  <c:v>2060</c:v>
                </c:pt>
                <c:pt idx="3257">
                  <c:v>2045</c:v>
                </c:pt>
                <c:pt idx="3258">
                  <c:v>2045</c:v>
                </c:pt>
                <c:pt idx="3259">
                  <c:v>2045</c:v>
                </c:pt>
                <c:pt idx="3260">
                  <c:v>2030</c:v>
                </c:pt>
                <c:pt idx="3261">
                  <c:v>2060</c:v>
                </c:pt>
                <c:pt idx="3262">
                  <c:v>2090</c:v>
                </c:pt>
                <c:pt idx="3263">
                  <c:v>2045</c:v>
                </c:pt>
                <c:pt idx="3264">
                  <c:v>2030</c:v>
                </c:pt>
                <c:pt idx="3265">
                  <c:v>2060</c:v>
                </c:pt>
                <c:pt idx="3266">
                  <c:v>2090</c:v>
                </c:pt>
                <c:pt idx="3267">
                  <c:v>2045</c:v>
                </c:pt>
                <c:pt idx="3268">
                  <c:v>2060</c:v>
                </c:pt>
                <c:pt idx="3269">
                  <c:v>2075</c:v>
                </c:pt>
                <c:pt idx="3270">
                  <c:v>2060</c:v>
                </c:pt>
                <c:pt idx="3271">
                  <c:v>2060</c:v>
                </c:pt>
                <c:pt idx="3272">
                  <c:v>2060</c:v>
                </c:pt>
                <c:pt idx="3273">
                  <c:v>2090</c:v>
                </c:pt>
                <c:pt idx="3274">
                  <c:v>2120</c:v>
                </c:pt>
                <c:pt idx="3275">
                  <c:v>2090</c:v>
                </c:pt>
                <c:pt idx="3276">
                  <c:v>2060</c:v>
                </c:pt>
                <c:pt idx="3277">
                  <c:v>2030</c:v>
                </c:pt>
                <c:pt idx="3278">
                  <c:v>2075</c:v>
                </c:pt>
                <c:pt idx="3279">
                  <c:v>2090</c:v>
                </c:pt>
                <c:pt idx="3280">
                  <c:v>2060</c:v>
                </c:pt>
                <c:pt idx="3281">
                  <c:v>2045</c:v>
                </c:pt>
                <c:pt idx="3282">
                  <c:v>2030</c:v>
                </c:pt>
                <c:pt idx="3283">
                  <c:v>2060</c:v>
                </c:pt>
                <c:pt idx="3284">
                  <c:v>2060</c:v>
                </c:pt>
                <c:pt idx="3285">
                  <c:v>2075</c:v>
                </c:pt>
                <c:pt idx="3286">
                  <c:v>2045</c:v>
                </c:pt>
                <c:pt idx="3287">
                  <c:v>2015</c:v>
                </c:pt>
                <c:pt idx="3288">
                  <c:v>2060</c:v>
                </c:pt>
                <c:pt idx="3289">
                  <c:v>2105</c:v>
                </c:pt>
                <c:pt idx="3290">
                  <c:v>2030</c:v>
                </c:pt>
                <c:pt idx="3291">
                  <c:v>2060</c:v>
                </c:pt>
                <c:pt idx="3292">
                  <c:v>2030</c:v>
                </c:pt>
                <c:pt idx="3293">
                  <c:v>2090</c:v>
                </c:pt>
                <c:pt idx="3294">
                  <c:v>2090</c:v>
                </c:pt>
                <c:pt idx="3295">
                  <c:v>2150</c:v>
                </c:pt>
                <c:pt idx="3296">
                  <c:v>2030</c:v>
                </c:pt>
                <c:pt idx="3297">
                  <c:v>2030</c:v>
                </c:pt>
                <c:pt idx="3298">
                  <c:v>2075</c:v>
                </c:pt>
                <c:pt idx="3299">
                  <c:v>2120</c:v>
                </c:pt>
                <c:pt idx="3300">
                  <c:v>2105</c:v>
                </c:pt>
                <c:pt idx="3301">
                  <c:v>2105</c:v>
                </c:pt>
                <c:pt idx="3302">
                  <c:v>2090</c:v>
                </c:pt>
                <c:pt idx="3303">
                  <c:v>2060</c:v>
                </c:pt>
                <c:pt idx="3304">
                  <c:v>2045</c:v>
                </c:pt>
                <c:pt idx="3305">
                  <c:v>2105</c:v>
                </c:pt>
                <c:pt idx="3306">
                  <c:v>2150</c:v>
                </c:pt>
                <c:pt idx="3307">
                  <c:v>2075</c:v>
                </c:pt>
                <c:pt idx="3308">
                  <c:v>2105</c:v>
                </c:pt>
                <c:pt idx="3309">
                  <c:v>2045</c:v>
                </c:pt>
                <c:pt idx="3310">
                  <c:v>2060</c:v>
                </c:pt>
                <c:pt idx="3311">
                  <c:v>2015</c:v>
                </c:pt>
                <c:pt idx="3312">
                  <c:v>2045</c:v>
                </c:pt>
                <c:pt idx="3313">
                  <c:v>2075</c:v>
                </c:pt>
                <c:pt idx="3314">
                  <c:v>2090</c:v>
                </c:pt>
                <c:pt idx="3315">
                  <c:v>2030</c:v>
                </c:pt>
                <c:pt idx="3316">
                  <c:v>2060</c:v>
                </c:pt>
                <c:pt idx="3317">
                  <c:v>2060</c:v>
                </c:pt>
                <c:pt idx="3318">
                  <c:v>2060</c:v>
                </c:pt>
                <c:pt idx="3319">
                  <c:v>2060</c:v>
                </c:pt>
                <c:pt idx="3320">
                  <c:v>2045</c:v>
                </c:pt>
                <c:pt idx="3321">
                  <c:v>2075</c:v>
                </c:pt>
                <c:pt idx="3322">
                  <c:v>2090</c:v>
                </c:pt>
                <c:pt idx="3323">
                  <c:v>2060</c:v>
                </c:pt>
                <c:pt idx="3324">
                  <c:v>2030</c:v>
                </c:pt>
                <c:pt idx="3325">
                  <c:v>2060</c:v>
                </c:pt>
                <c:pt idx="3326">
                  <c:v>2045</c:v>
                </c:pt>
                <c:pt idx="3327">
                  <c:v>2030</c:v>
                </c:pt>
                <c:pt idx="3328">
                  <c:v>2030</c:v>
                </c:pt>
                <c:pt idx="3329">
                  <c:v>2030</c:v>
                </c:pt>
                <c:pt idx="3330">
                  <c:v>2045</c:v>
                </c:pt>
                <c:pt idx="3331">
                  <c:v>2075</c:v>
                </c:pt>
                <c:pt idx="3332">
                  <c:v>2060</c:v>
                </c:pt>
                <c:pt idx="3333">
                  <c:v>2045</c:v>
                </c:pt>
                <c:pt idx="3334">
                  <c:v>2030</c:v>
                </c:pt>
                <c:pt idx="3335">
                  <c:v>2030</c:v>
                </c:pt>
                <c:pt idx="3336">
                  <c:v>2045</c:v>
                </c:pt>
                <c:pt idx="3337">
                  <c:v>2135</c:v>
                </c:pt>
                <c:pt idx="3338">
                  <c:v>2090</c:v>
                </c:pt>
                <c:pt idx="3339">
                  <c:v>2060</c:v>
                </c:pt>
                <c:pt idx="3340">
                  <c:v>2075</c:v>
                </c:pt>
                <c:pt idx="3341">
                  <c:v>2075</c:v>
                </c:pt>
                <c:pt idx="3342">
                  <c:v>2090</c:v>
                </c:pt>
                <c:pt idx="3343">
                  <c:v>2030</c:v>
                </c:pt>
                <c:pt idx="3344">
                  <c:v>2030</c:v>
                </c:pt>
                <c:pt idx="3345">
                  <c:v>2075</c:v>
                </c:pt>
                <c:pt idx="3346">
                  <c:v>2060</c:v>
                </c:pt>
                <c:pt idx="3347">
                  <c:v>2060</c:v>
                </c:pt>
                <c:pt idx="3348">
                  <c:v>2015</c:v>
                </c:pt>
                <c:pt idx="3349">
                  <c:v>2015</c:v>
                </c:pt>
                <c:pt idx="3350">
                  <c:v>2060</c:v>
                </c:pt>
                <c:pt idx="3351">
                  <c:v>2045</c:v>
                </c:pt>
                <c:pt idx="3352">
                  <c:v>2060</c:v>
                </c:pt>
                <c:pt idx="3353">
                  <c:v>2075</c:v>
                </c:pt>
                <c:pt idx="3354">
                  <c:v>2075</c:v>
                </c:pt>
                <c:pt idx="3355">
                  <c:v>2090</c:v>
                </c:pt>
                <c:pt idx="3356">
                  <c:v>2045</c:v>
                </c:pt>
                <c:pt idx="3357">
                  <c:v>2015</c:v>
                </c:pt>
                <c:pt idx="3358">
                  <c:v>2060</c:v>
                </c:pt>
                <c:pt idx="3359">
                  <c:v>2075</c:v>
                </c:pt>
                <c:pt idx="3360">
                  <c:v>2105</c:v>
                </c:pt>
                <c:pt idx="3361">
                  <c:v>2015</c:v>
                </c:pt>
                <c:pt idx="3362">
                  <c:v>2060</c:v>
                </c:pt>
                <c:pt idx="3363">
                  <c:v>2075</c:v>
                </c:pt>
                <c:pt idx="3364">
                  <c:v>2045</c:v>
                </c:pt>
                <c:pt idx="3365">
                  <c:v>2090</c:v>
                </c:pt>
                <c:pt idx="3366">
                  <c:v>2015</c:v>
                </c:pt>
                <c:pt idx="3367">
                  <c:v>2045</c:v>
                </c:pt>
                <c:pt idx="3368">
                  <c:v>2075</c:v>
                </c:pt>
                <c:pt idx="3369">
                  <c:v>2075</c:v>
                </c:pt>
                <c:pt idx="3370">
                  <c:v>2060</c:v>
                </c:pt>
                <c:pt idx="3371">
                  <c:v>2090</c:v>
                </c:pt>
                <c:pt idx="3372">
                  <c:v>2090</c:v>
                </c:pt>
                <c:pt idx="3373">
                  <c:v>2075</c:v>
                </c:pt>
                <c:pt idx="3374">
                  <c:v>2045</c:v>
                </c:pt>
                <c:pt idx="3375">
                  <c:v>2075</c:v>
                </c:pt>
                <c:pt idx="3376">
                  <c:v>2120</c:v>
                </c:pt>
                <c:pt idx="3377">
                  <c:v>2045</c:v>
                </c:pt>
                <c:pt idx="3378">
                  <c:v>2060</c:v>
                </c:pt>
                <c:pt idx="3379">
                  <c:v>2060</c:v>
                </c:pt>
                <c:pt idx="3380">
                  <c:v>2075</c:v>
                </c:pt>
                <c:pt idx="3381">
                  <c:v>2090</c:v>
                </c:pt>
                <c:pt idx="3382">
                  <c:v>2075</c:v>
                </c:pt>
                <c:pt idx="3383">
                  <c:v>2090</c:v>
                </c:pt>
                <c:pt idx="3384">
                  <c:v>2075</c:v>
                </c:pt>
                <c:pt idx="3385">
                  <c:v>2060</c:v>
                </c:pt>
                <c:pt idx="3386">
                  <c:v>2075</c:v>
                </c:pt>
                <c:pt idx="3387">
                  <c:v>2060</c:v>
                </c:pt>
                <c:pt idx="3388">
                  <c:v>2045</c:v>
                </c:pt>
                <c:pt idx="3389">
                  <c:v>2060</c:v>
                </c:pt>
                <c:pt idx="3390">
                  <c:v>2060</c:v>
                </c:pt>
                <c:pt idx="3391">
                  <c:v>2090</c:v>
                </c:pt>
                <c:pt idx="3392">
                  <c:v>2105</c:v>
                </c:pt>
                <c:pt idx="3393">
                  <c:v>2135</c:v>
                </c:pt>
                <c:pt idx="3394">
                  <c:v>2105</c:v>
                </c:pt>
                <c:pt idx="3395">
                  <c:v>2075</c:v>
                </c:pt>
                <c:pt idx="3396">
                  <c:v>2105</c:v>
                </c:pt>
                <c:pt idx="3397">
                  <c:v>2090</c:v>
                </c:pt>
                <c:pt idx="3398">
                  <c:v>2060</c:v>
                </c:pt>
                <c:pt idx="3399">
                  <c:v>2075</c:v>
                </c:pt>
                <c:pt idx="3400">
                  <c:v>2090</c:v>
                </c:pt>
                <c:pt idx="3401">
                  <c:v>2060</c:v>
                </c:pt>
                <c:pt idx="3402">
                  <c:v>2105</c:v>
                </c:pt>
                <c:pt idx="3403">
                  <c:v>2060</c:v>
                </c:pt>
                <c:pt idx="3404">
                  <c:v>2030</c:v>
                </c:pt>
                <c:pt idx="3405">
                  <c:v>2075</c:v>
                </c:pt>
                <c:pt idx="3406">
                  <c:v>2090</c:v>
                </c:pt>
                <c:pt idx="3407">
                  <c:v>2045</c:v>
                </c:pt>
                <c:pt idx="3408">
                  <c:v>2060</c:v>
                </c:pt>
                <c:pt idx="3409">
                  <c:v>2060</c:v>
                </c:pt>
                <c:pt idx="3410">
                  <c:v>2045</c:v>
                </c:pt>
                <c:pt idx="3411">
                  <c:v>2060</c:v>
                </c:pt>
                <c:pt idx="3412">
                  <c:v>2060</c:v>
                </c:pt>
                <c:pt idx="3413">
                  <c:v>2045</c:v>
                </c:pt>
                <c:pt idx="3414">
                  <c:v>2030</c:v>
                </c:pt>
                <c:pt idx="3415">
                  <c:v>2060</c:v>
                </c:pt>
                <c:pt idx="3416">
                  <c:v>2015</c:v>
                </c:pt>
                <c:pt idx="3417">
                  <c:v>2135</c:v>
                </c:pt>
                <c:pt idx="3418">
                  <c:v>2030</c:v>
                </c:pt>
                <c:pt idx="3419">
                  <c:v>2060</c:v>
                </c:pt>
                <c:pt idx="3420">
                  <c:v>2030</c:v>
                </c:pt>
                <c:pt idx="3421">
                  <c:v>2105</c:v>
                </c:pt>
                <c:pt idx="3422">
                  <c:v>2075</c:v>
                </c:pt>
                <c:pt idx="3423">
                  <c:v>2045</c:v>
                </c:pt>
                <c:pt idx="3424">
                  <c:v>2030</c:v>
                </c:pt>
                <c:pt idx="3425">
                  <c:v>2045</c:v>
                </c:pt>
                <c:pt idx="3426">
                  <c:v>2030</c:v>
                </c:pt>
                <c:pt idx="3427">
                  <c:v>2045</c:v>
                </c:pt>
                <c:pt idx="3428">
                  <c:v>2045</c:v>
                </c:pt>
                <c:pt idx="3429">
                  <c:v>2090</c:v>
                </c:pt>
                <c:pt idx="3430">
                  <c:v>2075</c:v>
                </c:pt>
                <c:pt idx="3431">
                  <c:v>2060</c:v>
                </c:pt>
                <c:pt idx="3432">
                  <c:v>2060</c:v>
                </c:pt>
                <c:pt idx="3433">
                  <c:v>2030</c:v>
                </c:pt>
                <c:pt idx="3434">
                  <c:v>2075</c:v>
                </c:pt>
                <c:pt idx="3435">
                  <c:v>2060</c:v>
                </c:pt>
                <c:pt idx="3436">
                  <c:v>2075</c:v>
                </c:pt>
                <c:pt idx="3437">
                  <c:v>2075</c:v>
                </c:pt>
                <c:pt idx="3438">
                  <c:v>2045</c:v>
                </c:pt>
                <c:pt idx="3439">
                  <c:v>2030</c:v>
                </c:pt>
                <c:pt idx="3440">
                  <c:v>2030</c:v>
                </c:pt>
                <c:pt idx="3441">
                  <c:v>2030</c:v>
                </c:pt>
                <c:pt idx="3442">
                  <c:v>2075</c:v>
                </c:pt>
                <c:pt idx="3443">
                  <c:v>2105</c:v>
                </c:pt>
                <c:pt idx="3444">
                  <c:v>2060</c:v>
                </c:pt>
                <c:pt idx="3445">
                  <c:v>2030</c:v>
                </c:pt>
                <c:pt idx="3446">
                  <c:v>2015</c:v>
                </c:pt>
                <c:pt idx="3447">
                  <c:v>2045</c:v>
                </c:pt>
                <c:pt idx="3448">
                  <c:v>2060</c:v>
                </c:pt>
                <c:pt idx="3449">
                  <c:v>2075</c:v>
                </c:pt>
                <c:pt idx="3450">
                  <c:v>2060</c:v>
                </c:pt>
                <c:pt idx="3451">
                  <c:v>2045</c:v>
                </c:pt>
                <c:pt idx="3452">
                  <c:v>2030</c:v>
                </c:pt>
                <c:pt idx="3453">
                  <c:v>2045</c:v>
                </c:pt>
                <c:pt idx="3454">
                  <c:v>2075</c:v>
                </c:pt>
                <c:pt idx="3455">
                  <c:v>2060</c:v>
                </c:pt>
                <c:pt idx="3456">
                  <c:v>2045</c:v>
                </c:pt>
                <c:pt idx="3457">
                  <c:v>2030</c:v>
                </c:pt>
                <c:pt idx="3458">
                  <c:v>2045</c:v>
                </c:pt>
                <c:pt idx="3459">
                  <c:v>2030</c:v>
                </c:pt>
                <c:pt idx="3460">
                  <c:v>2045</c:v>
                </c:pt>
                <c:pt idx="3461">
                  <c:v>2060</c:v>
                </c:pt>
                <c:pt idx="3462">
                  <c:v>2030</c:v>
                </c:pt>
                <c:pt idx="3463">
                  <c:v>2060</c:v>
                </c:pt>
                <c:pt idx="3464">
                  <c:v>2060</c:v>
                </c:pt>
                <c:pt idx="3465">
                  <c:v>2090</c:v>
                </c:pt>
                <c:pt idx="3466">
                  <c:v>2045</c:v>
                </c:pt>
                <c:pt idx="3467">
                  <c:v>2060</c:v>
                </c:pt>
                <c:pt idx="3468">
                  <c:v>2045</c:v>
                </c:pt>
                <c:pt idx="3469">
                  <c:v>2090</c:v>
                </c:pt>
                <c:pt idx="3470">
                  <c:v>2030</c:v>
                </c:pt>
                <c:pt idx="3471">
                  <c:v>2045</c:v>
                </c:pt>
                <c:pt idx="3472">
                  <c:v>2060</c:v>
                </c:pt>
                <c:pt idx="3473">
                  <c:v>2090</c:v>
                </c:pt>
                <c:pt idx="3474">
                  <c:v>2015</c:v>
                </c:pt>
                <c:pt idx="3475">
                  <c:v>2075</c:v>
                </c:pt>
                <c:pt idx="3476">
                  <c:v>2030</c:v>
                </c:pt>
                <c:pt idx="3477">
                  <c:v>2030</c:v>
                </c:pt>
                <c:pt idx="3478">
                  <c:v>2030</c:v>
                </c:pt>
                <c:pt idx="3479">
                  <c:v>2045</c:v>
                </c:pt>
                <c:pt idx="3480">
                  <c:v>2090</c:v>
                </c:pt>
                <c:pt idx="3481">
                  <c:v>2045</c:v>
                </c:pt>
                <c:pt idx="3482">
                  <c:v>2060</c:v>
                </c:pt>
                <c:pt idx="3483">
                  <c:v>2105</c:v>
                </c:pt>
                <c:pt idx="3484">
                  <c:v>2030</c:v>
                </c:pt>
                <c:pt idx="3485">
                  <c:v>2045</c:v>
                </c:pt>
                <c:pt idx="3486">
                  <c:v>2030</c:v>
                </c:pt>
                <c:pt idx="3487">
                  <c:v>2030</c:v>
                </c:pt>
                <c:pt idx="3488">
                  <c:v>2045</c:v>
                </c:pt>
                <c:pt idx="3489">
                  <c:v>2060</c:v>
                </c:pt>
                <c:pt idx="3490">
                  <c:v>2090</c:v>
                </c:pt>
                <c:pt idx="3491">
                  <c:v>2105</c:v>
                </c:pt>
                <c:pt idx="3492">
                  <c:v>2075</c:v>
                </c:pt>
                <c:pt idx="3493">
                  <c:v>2030</c:v>
                </c:pt>
                <c:pt idx="3494">
                  <c:v>2090</c:v>
                </c:pt>
                <c:pt idx="3495">
                  <c:v>2135</c:v>
                </c:pt>
                <c:pt idx="3496">
                  <c:v>2060</c:v>
                </c:pt>
                <c:pt idx="3497">
                  <c:v>2045</c:v>
                </c:pt>
                <c:pt idx="3498">
                  <c:v>2045</c:v>
                </c:pt>
                <c:pt idx="3499">
                  <c:v>2075</c:v>
                </c:pt>
                <c:pt idx="3500">
                  <c:v>2075</c:v>
                </c:pt>
                <c:pt idx="3501">
                  <c:v>2075</c:v>
                </c:pt>
                <c:pt idx="3502">
                  <c:v>2045</c:v>
                </c:pt>
                <c:pt idx="3503">
                  <c:v>2030</c:v>
                </c:pt>
                <c:pt idx="3504">
                  <c:v>2045</c:v>
                </c:pt>
                <c:pt idx="3505">
                  <c:v>2045</c:v>
                </c:pt>
                <c:pt idx="3506">
                  <c:v>2060</c:v>
                </c:pt>
                <c:pt idx="3507">
                  <c:v>2090</c:v>
                </c:pt>
                <c:pt idx="3508">
                  <c:v>2075</c:v>
                </c:pt>
                <c:pt idx="3509">
                  <c:v>2060</c:v>
                </c:pt>
                <c:pt idx="3510">
                  <c:v>2045</c:v>
                </c:pt>
                <c:pt idx="3511">
                  <c:v>2060</c:v>
                </c:pt>
                <c:pt idx="3512">
                  <c:v>2060</c:v>
                </c:pt>
                <c:pt idx="3513">
                  <c:v>2030</c:v>
                </c:pt>
                <c:pt idx="3514">
                  <c:v>2060</c:v>
                </c:pt>
                <c:pt idx="3515">
                  <c:v>2015</c:v>
                </c:pt>
                <c:pt idx="3516">
                  <c:v>2015</c:v>
                </c:pt>
                <c:pt idx="3517">
                  <c:v>2075</c:v>
                </c:pt>
                <c:pt idx="3518">
                  <c:v>2060</c:v>
                </c:pt>
                <c:pt idx="3519">
                  <c:v>2075</c:v>
                </c:pt>
                <c:pt idx="3520">
                  <c:v>2090</c:v>
                </c:pt>
                <c:pt idx="3521">
                  <c:v>2045</c:v>
                </c:pt>
                <c:pt idx="3522">
                  <c:v>2060</c:v>
                </c:pt>
                <c:pt idx="3523">
                  <c:v>2045</c:v>
                </c:pt>
                <c:pt idx="3524">
                  <c:v>2060</c:v>
                </c:pt>
                <c:pt idx="3525">
                  <c:v>2090</c:v>
                </c:pt>
                <c:pt idx="3526">
                  <c:v>2075</c:v>
                </c:pt>
                <c:pt idx="3527">
                  <c:v>2090</c:v>
                </c:pt>
                <c:pt idx="3528">
                  <c:v>2075</c:v>
                </c:pt>
                <c:pt idx="3529">
                  <c:v>2075</c:v>
                </c:pt>
                <c:pt idx="3530">
                  <c:v>2030</c:v>
                </c:pt>
                <c:pt idx="3531">
                  <c:v>2045</c:v>
                </c:pt>
                <c:pt idx="3532">
                  <c:v>2075</c:v>
                </c:pt>
                <c:pt idx="3533">
                  <c:v>2075</c:v>
                </c:pt>
                <c:pt idx="3534">
                  <c:v>2090</c:v>
                </c:pt>
                <c:pt idx="3535">
                  <c:v>2075</c:v>
                </c:pt>
                <c:pt idx="3536">
                  <c:v>2135</c:v>
                </c:pt>
                <c:pt idx="3537">
                  <c:v>2075</c:v>
                </c:pt>
                <c:pt idx="3538">
                  <c:v>2045</c:v>
                </c:pt>
                <c:pt idx="3539">
                  <c:v>2075</c:v>
                </c:pt>
                <c:pt idx="3540">
                  <c:v>2030</c:v>
                </c:pt>
                <c:pt idx="3541">
                  <c:v>2045</c:v>
                </c:pt>
                <c:pt idx="3542">
                  <c:v>2015</c:v>
                </c:pt>
                <c:pt idx="3543">
                  <c:v>2045</c:v>
                </c:pt>
                <c:pt idx="3544">
                  <c:v>2090</c:v>
                </c:pt>
                <c:pt idx="3545">
                  <c:v>2105</c:v>
                </c:pt>
                <c:pt idx="3546">
                  <c:v>2075</c:v>
                </c:pt>
                <c:pt idx="3547">
                  <c:v>2060</c:v>
                </c:pt>
                <c:pt idx="3548">
                  <c:v>2075</c:v>
                </c:pt>
                <c:pt idx="3549">
                  <c:v>2075</c:v>
                </c:pt>
                <c:pt idx="3550">
                  <c:v>2075</c:v>
                </c:pt>
                <c:pt idx="3551">
                  <c:v>2090</c:v>
                </c:pt>
                <c:pt idx="3552">
                  <c:v>2075</c:v>
                </c:pt>
                <c:pt idx="3553">
                  <c:v>2090</c:v>
                </c:pt>
                <c:pt idx="3554">
                  <c:v>2105</c:v>
                </c:pt>
                <c:pt idx="3555">
                  <c:v>2075</c:v>
                </c:pt>
                <c:pt idx="3556">
                  <c:v>2060</c:v>
                </c:pt>
                <c:pt idx="3557">
                  <c:v>2045</c:v>
                </c:pt>
                <c:pt idx="3558">
                  <c:v>2060</c:v>
                </c:pt>
                <c:pt idx="3559">
                  <c:v>2075</c:v>
                </c:pt>
                <c:pt idx="3560">
                  <c:v>2060</c:v>
                </c:pt>
                <c:pt idx="3561">
                  <c:v>2045</c:v>
                </c:pt>
                <c:pt idx="3562">
                  <c:v>2030</c:v>
                </c:pt>
                <c:pt idx="3563">
                  <c:v>2045</c:v>
                </c:pt>
                <c:pt idx="3564">
                  <c:v>2045</c:v>
                </c:pt>
                <c:pt idx="3565">
                  <c:v>2045</c:v>
                </c:pt>
                <c:pt idx="3566">
                  <c:v>2060</c:v>
                </c:pt>
                <c:pt idx="3567">
                  <c:v>2075</c:v>
                </c:pt>
                <c:pt idx="3568">
                  <c:v>2075</c:v>
                </c:pt>
                <c:pt idx="3569">
                  <c:v>2075</c:v>
                </c:pt>
                <c:pt idx="3570">
                  <c:v>2090</c:v>
                </c:pt>
                <c:pt idx="3571">
                  <c:v>2105</c:v>
                </c:pt>
                <c:pt idx="3572">
                  <c:v>2090</c:v>
                </c:pt>
                <c:pt idx="3573">
                  <c:v>2075</c:v>
                </c:pt>
                <c:pt idx="3574">
                  <c:v>2090</c:v>
                </c:pt>
                <c:pt idx="3575">
                  <c:v>2075</c:v>
                </c:pt>
                <c:pt idx="3576">
                  <c:v>2045</c:v>
                </c:pt>
                <c:pt idx="3577">
                  <c:v>2075</c:v>
                </c:pt>
                <c:pt idx="3578">
                  <c:v>2075</c:v>
                </c:pt>
                <c:pt idx="3579">
                  <c:v>2060</c:v>
                </c:pt>
                <c:pt idx="3580">
                  <c:v>2105</c:v>
                </c:pt>
                <c:pt idx="3581">
                  <c:v>2090</c:v>
                </c:pt>
                <c:pt idx="3582">
                  <c:v>2090</c:v>
                </c:pt>
                <c:pt idx="3583">
                  <c:v>2210</c:v>
                </c:pt>
                <c:pt idx="3584">
                  <c:v>2255</c:v>
                </c:pt>
                <c:pt idx="3585">
                  <c:v>2225</c:v>
                </c:pt>
                <c:pt idx="3586">
                  <c:v>2075</c:v>
                </c:pt>
                <c:pt idx="3587">
                  <c:v>2270</c:v>
                </c:pt>
                <c:pt idx="3588">
                  <c:v>2225</c:v>
                </c:pt>
                <c:pt idx="3589">
                  <c:v>2225</c:v>
                </c:pt>
                <c:pt idx="3590">
                  <c:v>2165</c:v>
                </c:pt>
                <c:pt idx="3591">
                  <c:v>2210</c:v>
                </c:pt>
                <c:pt idx="3592">
                  <c:v>2345</c:v>
                </c:pt>
                <c:pt idx="3593">
                  <c:v>2285</c:v>
                </c:pt>
                <c:pt idx="3594">
                  <c:v>2330</c:v>
                </c:pt>
                <c:pt idx="3595">
                  <c:v>2345</c:v>
                </c:pt>
                <c:pt idx="3596">
                  <c:v>2525</c:v>
                </c:pt>
                <c:pt idx="3597">
                  <c:v>2480</c:v>
                </c:pt>
                <c:pt idx="3598">
                  <c:v>2540</c:v>
                </c:pt>
                <c:pt idx="3599">
                  <c:v>2840</c:v>
                </c:pt>
                <c:pt idx="3600">
                  <c:v>3020</c:v>
                </c:pt>
                <c:pt idx="3601">
                  <c:v>3080</c:v>
                </c:pt>
                <c:pt idx="3602">
                  <c:v>3020</c:v>
                </c:pt>
                <c:pt idx="3603">
                  <c:v>2990</c:v>
                </c:pt>
                <c:pt idx="3604">
                  <c:v>3110</c:v>
                </c:pt>
                <c:pt idx="3605">
                  <c:v>2885</c:v>
                </c:pt>
                <c:pt idx="3606">
                  <c:v>2765</c:v>
                </c:pt>
                <c:pt idx="3607">
                  <c:v>2840</c:v>
                </c:pt>
                <c:pt idx="3608">
                  <c:v>2855</c:v>
                </c:pt>
                <c:pt idx="3609">
                  <c:v>2750</c:v>
                </c:pt>
                <c:pt idx="3610">
                  <c:v>2660</c:v>
                </c:pt>
                <c:pt idx="3611">
                  <c:v>2585</c:v>
                </c:pt>
                <c:pt idx="3612">
                  <c:v>2780</c:v>
                </c:pt>
                <c:pt idx="3613">
                  <c:v>2750</c:v>
                </c:pt>
                <c:pt idx="3614">
                  <c:v>2555</c:v>
                </c:pt>
                <c:pt idx="3615">
                  <c:v>2675</c:v>
                </c:pt>
                <c:pt idx="3616">
                  <c:v>2645</c:v>
                </c:pt>
                <c:pt idx="3617">
                  <c:v>2585</c:v>
                </c:pt>
                <c:pt idx="3618">
                  <c:v>2495</c:v>
                </c:pt>
                <c:pt idx="3619">
                  <c:v>2465</c:v>
                </c:pt>
                <c:pt idx="3620">
                  <c:v>2360</c:v>
                </c:pt>
                <c:pt idx="3621">
                  <c:v>2270</c:v>
                </c:pt>
                <c:pt idx="3622">
                  <c:v>2300</c:v>
                </c:pt>
                <c:pt idx="3623">
                  <c:v>2345</c:v>
                </c:pt>
                <c:pt idx="3624">
                  <c:v>2285</c:v>
                </c:pt>
                <c:pt idx="3625">
                  <c:v>2225</c:v>
                </c:pt>
                <c:pt idx="3626">
                  <c:v>2195</c:v>
                </c:pt>
                <c:pt idx="3627">
                  <c:v>2210</c:v>
                </c:pt>
                <c:pt idx="3628">
                  <c:v>2225</c:v>
                </c:pt>
                <c:pt idx="3629">
                  <c:v>2180</c:v>
                </c:pt>
                <c:pt idx="3630">
                  <c:v>2090</c:v>
                </c:pt>
                <c:pt idx="3631">
                  <c:v>2090</c:v>
                </c:pt>
                <c:pt idx="3632">
                  <c:v>2135</c:v>
                </c:pt>
                <c:pt idx="3633">
                  <c:v>2075</c:v>
                </c:pt>
                <c:pt idx="3634">
                  <c:v>2075</c:v>
                </c:pt>
                <c:pt idx="3635">
                  <c:v>2150</c:v>
                </c:pt>
                <c:pt idx="3636">
                  <c:v>2090</c:v>
                </c:pt>
                <c:pt idx="3637">
                  <c:v>2075</c:v>
                </c:pt>
                <c:pt idx="3638">
                  <c:v>2045</c:v>
                </c:pt>
                <c:pt idx="3639">
                  <c:v>2090</c:v>
                </c:pt>
                <c:pt idx="3640">
                  <c:v>2030</c:v>
                </c:pt>
                <c:pt idx="3641">
                  <c:v>2090</c:v>
                </c:pt>
                <c:pt idx="3642">
                  <c:v>2105</c:v>
                </c:pt>
                <c:pt idx="3643">
                  <c:v>2030</c:v>
                </c:pt>
                <c:pt idx="3644">
                  <c:v>2210</c:v>
                </c:pt>
                <c:pt idx="3645">
                  <c:v>2105</c:v>
                </c:pt>
                <c:pt idx="3646">
                  <c:v>2000</c:v>
                </c:pt>
                <c:pt idx="3647">
                  <c:v>2090</c:v>
                </c:pt>
                <c:pt idx="3648">
                  <c:v>2060</c:v>
                </c:pt>
                <c:pt idx="3649">
                  <c:v>2045</c:v>
                </c:pt>
                <c:pt idx="3650">
                  <c:v>2060</c:v>
                </c:pt>
                <c:pt idx="3651">
                  <c:v>2045</c:v>
                </c:pt>
                <c:pt idx="3652">
                  <c:v>2045</c:v>
                </c:pt>
                <c:pt idx="3653">
                  <c:v>2090</c:v>
                </c:pt>
                <c:pt idx="3654">
                  <c:v>2075</c:v>
                </c:pt>
                <c:pt idx="3655">
                  <c:v>2060</c:v>
                </c:pt>
                <c:pt idx="3656">
                  <c:v>2075</c:v>
                </c:pt>
                <c:pt idx="3657">
                  <c:v>2075</c:v>
                </c:pt>
                <c:pt idx="3658">
                  <c:v>2045</c:v>
                </c:pt>
                <c:pt idx="3659">
                  <c:v>2075</c:v>
                </c:pt>
                <c:pt idx="3660">
                  <c:v>2090</c:v>
                </c:pt>
                <c:pt idx="3661">
                  <c:v>2060</c:v>
                </c:pt>
                <c:pt idx="3662">
                  <c:v>2075</c:v>
                </c:pt>
                <c:pt idx="3663">
                  <c:v>2060</c:v>
                </c:pt>
                <c:pt idx="3664">
                  <c:v>2090</c:v>
                </c:pt>
                <c:pt idx="3665">
                  <c:v>2090</c:v>
                </c:pt>
                <c:pt idx="3666">
                  <c:v>2060</c:v>
                </c:pt>
                <c:pt idx="3667">
                  <c:v>2045</c:v>
                </c:pt>
                <c:pt idx="3668">
                  <c:v>2060</c:v>
                </c:pt>
                <c:pt idx="3669">
                  <c:v>2075</c:v>
                </c:pt>
                <c:pt idx="3670">
                  <c:v>2060</c:v>
                </c:pt>
                <c:pt idx="3671">
                  <c:v>2045</c:v>
                </c:pt>
                <c:pt idx="3672">
                  <c:v>2075</c:v>
                </c:pt>
                <c:pt idx="3673">
                  <c:v>2090</c:v>
                </c:pt>
                <c:pt idx="3674">
                  <c:v>2075</c:v>
                </c:pt>
                <c:pt idx="3675">
                  <c:v>2090</c:v>
                </c:pt>
                <c:pt idx="3676">
                  <c:v>2120</c:v>
                </c:pt>
                <c:pt idx="3677">
                  <c:v>2150</c:v>
                </c:pt>
                <c:pt idx="3678">
                  <c:v>2135</c:v>
                </c:pt>
                <c:pt idx="3679">
                  <c:v>2090</c:v>
                </c:pt>
                <c:pt idx="3680">
                  <c:v>2090</c:v>
                </c:pt>
                <c:pt idx="3681">
                  <c:v>2090</c:v>
                </c:pt>
                <c:pt idx="3682">
                  <c:v>2120</c:v>
                </c:pt>
                <c:pt idx="3683">
                  <c:v>2105</c:v>
                </c:pt>
                <c:pt idx="3684">
                  <c:v>2120</c:v>
                </c:pt>
                <c:pt idx="3685">
                  <c:v>2120</c:v>
                </c:pt>
                <c:pt idx="3686">
                  <c:v>2105</c:v>
                </c:pt>
                <c:pt idx="3687">
                  <c:v>2150</c:v>
                </c:pt>
                <c:pt idx="3688">
                  <c:v>2105</c:v>
                </c:pt>
                <c:pt idx="3689">
                  <c:v>2135</c:v>
                </c:pt>
                <c:pt idx="3690">
                  <c:v>2105</c:v>
                </c:pt>
                <c:pt idx="3691">
                  <c:v>2105</c:v>
                </c:pt>
                <c:pt idx="3692">
                  <c:v>2105</c:v>
                </c:pt>
                <c:pt idx="3693">
                  <c:v>2090</c:v>
                </c:pt>
                <c:pt idx="3694">
                  <c:v>2045</c:v>
                </c:pt>
                <c:pt idx="3695">
                  <c:v>2135</c:v>
                </c:pt>
                <c:pt idx="3696">
                  <c:v>2105</c:v>
                </c:pt>
                <c:pt idx="3697">
                  <c:v>2045</c:v>
                </c:pt>
                <c:pt idx="3698">
                  <c:v>2120</c:v>
                </c:pt>
                <c:pt idx="3699">
                  <c:v>2150</c:v>
                </c:pt>
                <c:pt idx="3700">
                  <c:v>2165</c:v>
                </c:pt>
                <c:pt idx="3701">
                  <c:v>2105</c:v>
                </c:pt>
                <c:pt idx="3702">
                  <c:v>2090</c:v>
                </c:pt>
                <c:pt idx="3703">
                  <c:v>2060</c:v>
                </c:pt>
                <c:pt idx="3704">
                  <c:v>2060</c:v>
                </c:pt>
                <c:pt idx="3705">
                  <c:v>2060</c:v>
                </c:pt>
                <c:pt idx="3706">
                  <c:v>2045</c:v>
                </c:pt>
                <c:pt idx="3707">
                  <c:v>2090</c:v>
                </c:pt>
                <c:pt idx="3708">
                  <c:v>2090</c:v>
                </c:pt>
                <c:pt idx="3709">
                  <c:v>2030</c:v>
                </c:pt>
                <c:pt idx="3710">
                  <c:v>2060</c:v>
                </c:pt>
                <c:pt idx="3711">
                  <c:v>2060</c:v>
                </c:pt>
                <c:pt idx="3712">
                  <c:v>2075</c:v>
                </c:pt>
                <c:pt idx="3713">
                  <c:v>2075</c:v>
                </c:pt>
                <c:pt idx="3714">
                  <c:v>2090</c:v>
                </c:pt>
                <c:pt idx="3715">
                  <c:v>2030</c:v>
                </c:pt>
                <c:pt idx="3716">
                  <c:v>2075</c:v>
                </c:pt>
                <c:pt idx="3717">
                  <c:v>2060</c:v>
                </c:pt>
                <c:pt idx="3718">
                  <c:v>2105</c:v>
                </c:pt>
                <c:pt idx="3719">
                  <c:v>2120</c:v>
                </c:pt>
                <c:pt idx="3720">
                  <c:v>2075</c:v>
                </c:pt>
                <c:pt idx="3721">
                  <c:v>2120</c:v>
                </c:pt>
                <c:pt idx="3722">
                  <c:v>2135</c:v>
                </c:pt>
                <c:pt idx="3723">
                  <c:v>2165</c:v>
                </c:pt>
                <c:pt idx="3724">
                  <c:v>2225</c:v>
                </c:pt>
                <c:pt idx="3725">
                  <c:v>2225</c:v>
                </c:pt>
                <c:pt idx="3726">
                  <c:v>2150</c:v>
                </c:pt>
                <c:pt idx="3727">
                  <c:v>2120</c:v>
                </c:pt>
                <c:pt idx="3728">
                  <c:v>2135</c:v>
                </c:pt>
                <c:pt idx="3729">
                  <c:v>2120</c:v>
                </c:pt>
                <c:pt idx="3730">
                  <c:v>2135</c:v>
                </c:pt>
                <c:pt idx="3731">
                  <c:v>2150</c:v>
                </c:pt>
                <c:pt idx="3732">
                  <c:v>2120</c:v>
                </c:pt>
                <c:pt idx="3733">
                  <c:v>2105</c:v>
                </c:pt>
                <c:pt idx="3734">
                  <c:v>2120</c:v>
                </c:pt>
                <c:pt idx="3735">
                  <c:v>2120</c:v>
                </c:pt>
                <c:pt idx="3736">
                  <c:v>2150</c:v>
                </c:pt>
                <c:pt idx="3737">
                  <c:v>2165</c:v>
                </c:pt>
                <c:pt idx="3738">
                  <c:v>2135</c:v>
                </c:pt>
                <c:pt idx="3739">
                  <c:v>2090</c:v>
                </c:pt>
                <c:pt idx="3740">
                  <c:v>2090</c:v>
                </c:pt>
                <c:pt idx="3741">
                  <c:v>2105</c:v>
                </c:pt>
                <c:pt idx="3742">
                  <c:v>2060</c:v>
                </c:pt>
                <c:pt idx="3743">
                  <c:v>2060</c:v>
                </c:pt>
                <c:pt idx="3744">
                  <c:v>2060</c:v>
                </c:pt>
                <c:pt idx="3745">
                  <c:v>2075</c:v>
                </c:pt>
                <c:pt idx="3746">
                  <c:v>2075</c:v>
                </c:pt>
                <c:pt idx="3747">
                  <c:v>2090</c:v>
                </c:pt>
                <c:pt idx="3748">
                  <c:v>2060</c:v>
                </c:pt>
                <c:pt idx="3749">
                  <c:v>2030</c:v>
                </c:pt>
                <c:pt idx="3750">
                  <c:v>2060</c:v>
                </c:pt>
                <c:pt idx="3751">
                  <c:v>2045</c:v>
                </c:pt>
                <c:pt idx="3752">
                  <c:v>2060</c:v>
                </c:pt>
                <c:pt idx="3753">
                  <c:v>2045</c:v>
                </c:pt>
                <c:pt idx="3754">
                  <c:v>2075</c:v>
                </c:pt>
                <c:pt idx="3755">
                  <c:v>2060</c:v>
                </c:pt>
                <c:pt idx="3756">
                  <c:v>2075</c:v>
                </c:pt>
                <c:pt idx="3757">
                  <c:v>2060</c:v>
                </c:pt>
                <c:pt idx="3758">
                  <c:v>2210</c:v>
                </c:pt>
                <c:pt idx="3759">
                  <c:v>2030</c:v>
                </c:pt>
                <c:pt idx="3760">
                  <c:v>2090</c:v>
                </c:pt>
                <c:pt idx="3761">
                  <c:v>2090</c:v>
                </c:pt>
                <c:pt idx="3762">
                  <c:v>2045</c:v>
                </c:pt>
                <c:pt idx="3763">
                  <c:v>2060</c:v>
                </c:pt>
                <c:pt idx="3764">
                  <c:v>2075</c:v>
                </c:pt>
                <c:pt idx="3765">
                  <c:v>2045</c:v>
                </c:pt>
                <c:pt idx="3766">
                  <c:v>2030</c:v>
                </c:pt>
                <c:pt idx="3767">
                  <c:v>2060</c:v>
                </c:pt>
                <c:pt idx="3768">
                  <c:v>2075</c:v>
                </c:pt>
                <c:pt idx="3769">
                  <c:v>2060</c:v>
                </c:pt>
                <c:pt idx="3770">
                  <c:v>2045</c:v>
                </c:pt>
                <c:pt idx="3771">
                  <c:v>2015</c:v>
                </c:pt>
                <c:pt idx="3772">
                  <c:v>2030</c:v>
                </c:pt>
                <c:pt idx="3773">
                  <c:v>2060</c:v>
                </c:pt>
                <c:pt idx="3774">
                  <c:v>2090</c:v>
                </c:pt>
                <c:pt idx="3775">
                  <c:v>2075</c:v>
                </c:pt>
                <c:pt idx="3776">
                  <c:v>2075</c:v>
                </c:pt>
                <c:pt idx="3777">
                  <c:v>2045</c:v>
                </c:pt>
                <c:pt idx="3778">
                  <c:v>2045</c:v>
                </c:pt>
                <c:pt idx="3779">
                  <c:v>2105</c:v>
                </c:pt>
                <c:pt idx="3780">
                  <c:v>2090</c:v>
                </c:pt>
                <c:pt idx="3781">
                  <c:v>2015</c:v>
                </c:pt>
                <c:pt idx="3782">
                  <c:v>2030</c:v>
                </c:pt>
                <c:pt idx="3783">
                  <c:v>2090</c:v>
                </c:pt>
                <c:pt idx="3784">
                  <c:v>2045</c:v>
                </c:pt>
                <c:pt idx="3785">
                  <c:v>2045</c:v>
                </c:pt>
                <c:pt idx="3786">
                  <c:v>2060</c:v>
                </c:pt>
                <c:pt idx="3787">
                  <c:v>2105</c:v>
                </c:pt>
                <c:pt idx="3788">
                  <c:v>2105</c:v>
                </c:pt>
                <c:pt idx="3789">
                  <c:v>2075</c:v>
                </c:pt>
                <c:pt idx="3790">
                  <c:v>2090</c:v>
                </c:pt>
                <c:pt idx="3791">
                  <c:v>2060</c:v>
                </c:pt>
                <c:pt idx="3792">
                  <c:v>2045</c:v>
                </c:pt>
                <c:pt idx="3793">
                  <c:v>2030</c:v>
                </c:pt>
                <c:pt idx="3794">
                  <c:v>2030</c:v>
                </c:pt>
                <c:pt idx="3795">
                  <c:v>2015</c:v>
                </c:pt>
                <c:pt idx="3796">
                  <c:v>2030</c:v>
                </c:pt>
                <c:pt idx="3797">
                  <c:v>2090</c:v>
                </c:pt>
                <c:pt idx="3798">
                  <c:v>2090</c:v>
                </c:pt>
                <c:pt idx="3799">
                  <c:v>2090</c:v>
                </c:pt>
                <c:pt idx="3800">
                  <c:v>2060</c:v>
                </c:pt>
                <c:pt idx="3801">
                  <c:v>2060</c:v>
                </c:pt>
                <c:pt idx="3802">
                  <c:v>2030</c:v>
                </c:pt>
                <c:pt idx="3803">
                  <c:v>2030</c:v>
                </c:pt>
                <c:pt idx="3804">
                  <c:v>2030</c:v>
                </c:pt>
                <c:pt idx="3805">
                  <c:v>2045</c:v>
                </c:pt>
                <c:pt idx="3806">
                  <c:v>2105</c:v>
                </c:pt>
                <c:pt idx="3807">
                  <c:v>2090</c:v>
                </c:pt>
                <c:pt idx="3808">
                  <c:v>2030</c:v>
                </c:pt>
                <c:pt idx="3809">
                  <c:v>2045</c:v>
                </c:pt>
                <c:pt idx="3810">
                  <c:v>2075</c:v>
                </c:pt>
                <c:pt idx="3811">
                  <c:v>2045</c:v>
                </c:pt>
                <c:pt idx="3812">
                  <c:v>2015</c:v>
                </c:pt>
                <c:pt idx="3813">
                  <c:v>2045</c:v>
                </c:pt>
                <c:pt idx="3814">
                  <c:v>2015</c:v>
                </c:pt>
                <c:pt idx="3815">
                  <c:v>2075</c:v>
                </c:pt>
                <c:pt idx="3816">
                  <c:v>2060</c:v>
                </c:pt>
                <c:pt idx="3817">
                  <c:v>2120</c:v>
                </c:pt>
                <c:pt idx="3818">
                  <c:v>2060</c:v>
                </c:pt>
                <c:pt idx="3819">
                  <c:v>2060</c:v>
                </c:pt>
                <c:pt idx="3820">
                  <c:v>2060</c:v>
                </c:pt>
                <c:pt idx="3821">
                  <c:v>2060</c:v>
                </c:pt>
                <c:pt idx="3822">
                  <c:v>2045</c:v>
                </c:pt>
                <c:pt idx="3823">
                  <c:v>2030</c:v>
                </c:pt>
                <c:pt idx="3824">
                  <c:v>2060</c:v>
                </c:pt>
                <c:pt idx="3825">
                  <c:v>2045</c:v>
                </c:pt>
                <c:pt idx="3826">
                  <c:v>2045</c:v>
                </c:pt>
                <c:pt idx="3827">
                  <c:v>2030</c:v>
                </c:pt>
                <c:pt idx="3828">
                  <c:v>2060</c:v>
                </c:pt>
                <c:pt idx="3829">
                  <c:v>2105</c:v>
                </c:pt>
                <c:pt idx="3830">
                  <c:v>2120</c:v>
                </c:pt>
                <c:pt idx="3831">
                  <c:v>2135</c:v>
                </c:pt>
                <c:pt idx="3832">
                  <c:v>2045</c:v>
                </c:pt>
                <c:pt idx="3833">
                  <c:v>2045</c:v>
                </c:pt>
                <c:pt idx="3834">
                  <c:v>2015</c:v>
                </c:pt>
                <c:pt idx="3835">
                  <c:v>2060</c:v>
                </c:pt>
                <c:pt idx="3836">
                  <c:v>2060</c:v>
                </c:pt>
                <c:pt idx="3837">
                  <c:v>2060</c:v>
                </c:pt>
                <c:pt idx="3838">
                  <c:v>2075</c:v>
                </c:pt>
                <c:pt idx="3839">
                  <c:v>2060</c:v>
                </c:pt>
                <c:pt idx="3840">
                  <c:v>2075</c:v>
                </c:pt>
                <c:pt idx="3841">
                  <c:v>2120</c:v>
                </c:pt>
                <c:pt idx="3842">
                  <c:v>2060</c:v>
                </c:pt>
                <c:pt idx="3843">
                  <c:v>2030</c:v>
                </c:pt>
                <c:pt idx="3844">
                  <c:v>2045</c:v>
                </c:pt>
                <c:pt idx="3845">
                  <c:v>2045</c:v>
                </c:pt>
                <c:pt idx="3846">
                  <c:v>2030</c:v>
                </c:pt>
                <c:pt idx="3847">
                  <c:v>2045</c:v>
                </c:pt>
                <c:pt idx="3848">
                  <c:v>2060</c:v>
                </c:pt>
                <c:pt idx="3849">
                  <c:v>2060</c:v>
                </c:pt>
                <c:pt idx="3850">
                  <c:v>2060</c:v>
                </c:pt>
                <c:pt idx="3851">
                  <c:v>2045</c:v>
                </c:pt>
                <c:pt idx="3852">
                  <c:v>2075</c:v>
                </c:pt>
                <c:pt idx="3853">
                  <c:v>2120</c:v>
                </c:pt>
                <c:pt idx="3854">
                  <c:v>2090</c:v>
                </c:pt>
                <c:pt idx="3855">
                  <c:v>2075</c:v>
                </c:pt>
                <c:pt idx="3856">
                  <c:v>2060</c:v>
                </c:pt>
                <c:pt idx="3857">
                  <c:v>2075</c:v>
                </c:pt>
                <c:pt idx="3858">
                  <c:v>2030</c:v>
                </c:pt>
                <c:pt idx="3859">
                  <c:v>2045</c:v>
                </c:pt>
                <c:pt idx="3860">
                  <c:v>2105</c:v>
                </c:pt>
                <c:pt idx="3861">
                  <c:v>2045</c:v>
                </c:pt>
                <c:pt idx="3862">
                  <c:v>2045</c:v>
                </c:pt>
                <c:pt idx="3863">
                  <c:v>2045</c:v>
                </c:pt>
                <c:pt idx="3864">
                  <c:v>2015</c:v>
                </c:pt>
                <c:pt idx="3865">
                  <c:v>2060</c:v>
                </c:pt>
                <c:pt idx="3866">
                  <c:v>2105</c:v>
                </c:pt>
                <c:pt idx="3867">
                  <c:v>2075</c:v>
                </c:pt>
                <c:pt idx="3868">
                  <c:v>2060</c:v>
                </c:pt>
                <c:pt idx="3869">
                  <c:v>2060</c:v>
                </c:pt>
                <c:pt idx="3870">
                  <c:v>2090</c:v>
                </c:pt>
                <c:pt idx="3871">
                  <c:v>2030</c:v>
                </c:pt>
                <c:pt idx="3872">
                  <c:v>2060</c:v>
                </c:pt>
                <c:pt idx="3873">
                  <c:v>2060</c:v>
                </c:pt>
                <c:pt idx="3874">
                  <c:v>2105</c:v>
                </c:pt>
                <c:pt idx="3875">
                  <c:v>2045</c:v>
                </c:pt>
                <c:pt idx="3876">
                  <c:v>2060</c:v>
                </c:pt>
                <c:pt idx="3877">
                  <c:v>2120</c:v>
                </c:pt>
                <c:pt idx="3878">
                  <c:v>2045</c:v>
                </c:pt>
                <c:pt idx="3879">
                  <c:v>2105</c:v>
                </c:pt>
                <c:pt idx="3880">
                  <c:v>2075</c:v>
                </c:pt>
                <c:pt idx="3881">
                  <c:v>2075</c:v>
                </c:pt>
                <c:pt idx="3882">
                  <c:v>2060</c:v>
                </c:pt>
                <c:pt idx="3883">
                  <c:v>2090</c:v>
                </c:pt>
                <c:pt idx="3884">
                  <c:v>2120</c:v>
                </c:pt>
                <c:pt idx="3885">
                  <c:v>2135</c:v>
                </c:pt>
                <c:pt idx="3886">
                  <c:v>2150</c:v>
                </c:pt>
                <c:pt idx="3887">
                  <c:v>2195</c:v>
                </c:pt>
                <c:pt idx="3888">
                  <c:v>2090</c:v>
                </c:pt>
                <c:pt idx="3889">
                  <c:v>2150</c:v>
                </c:pt>
                <c:pt idx="3890">
                  <c:v>2195</c:v>
                </c:pt>
                <c:pt idx="3891">
                  <c:v>2150</c:v>
                </c:pt>
                <c:pt idx="3892">
                  <c:v>2150</c:v>
                </c:pt>
                <c:pt idx="3893">
                  <c:v>2255</c:v>
                </c:pt>
                <c:pt idx="3894">
                  <c:v>2300</c:v>
                </c:pt>
                <c:pt idx="3895">
                  <c:v>2285</c:v>
                </c:pt>
                <c:pt idx="3896">
                  <c:v>2330</c:v>
                </c:pt>
                <c:pt idx="3897">
                  <c:v>2420</c:v>
                </c:pt>
                <c:pt idx="3898">
                  <c:v>2465</c:v>
                </c:pt>
                <c:pt idx="3899">
                  <c:v>2435</c:v>
                </c:pt>
                <c:pt idx="3900">
                  <c:v>2375</c:v>
                </c:pt>
                <c:pt idx="3901">
                  <c:v>2420</c:v>
                </c:pt>
                <c:pt idx="3902">
                  <c:v>2405</c:v>
                </c:pt>
                <c:pt idx="3903">
                  <c:v>2345</c:v>
                </c:pt>
                <c:pt idx="3904">
                  <c:v>2420</c:v>
                </c:pt>
                <c:pt idx="3905">
                  <c:v>2420</c:v>
                </c:pt>
                <c:pt idx="3906">
                  <c:v>2345</c:v>
                </c:pt>
                <c:pt idx="3907">
                  <c:v>2225</c:v>
                </c:pt>
                <c:pt idx="3908">
                  <c:v>2195</c:v>
                </c:pt>
                <c:pt idx="3909">
                  <c:v>2270</c:v>
                </c:pt>
                <c:pt idx="3910">
                  <c:v>2315</c:v>
                </c:pt>
                <c:pt idx="3911">
                  <c:v>2360</c:v>
                </c:pt>
                <c:pt idx="3912">
                  <c:v>2330</c:v>
                </c:pt>
                <c:pt idx="3913">
                  <c:v>2300</c:v>
                </c:pt>
                <c:pt idx="3914">
                  <c:v>2315</c:v>
                </c:pt>
                <c:pt idx="3915">
                  <c:v>2255</c:v>
                </c:pt>
                <c:pt idx="3916">
                  <c:v>2285</c:v>
                </c:pt>
                <c:pt idx="3917">
                  <c:v>2270</c:v>
                </c:pt>
                <c:pt idx="3918">
                  <c:v>2240</c:v>
                </c:pt>
                <c:pt idx="3919">
                  <c:v>2165</c:v>
                </c:pt>
                <c:pt idx="3920">
                  <c:v>2300</c:v>
                </c:pt>
                <c:pt idx="3921">
                  <c:v>2210</c:v>
                </c:pt>
                <c:pt idx="3922">
                  <c:v>2135</c:v>
                </c:pt>
                <c:pt idx="3923">
                  <c:v>2105</c:v>
                </c:pt>
                <c:pt idx="3924">
                  <c:v>2165</c:v>
                </c:pt>
                <c:pt idx="3925">
                  <c:v>2150</c:v>
                </c:pt>
                <c:pt idx="3926">
                  <c:v>2060</c:v>
                </c:pt>
                <c:pt idx="3927">
                  <c:v>2060</c:v>
                </c:pt>
                <c:pt idx="3928">
                  <c:v>2105</c:v>
                </c:pt>
                <c:pt idx="3929">
                  <c:v>2090</c:v>
                </c:pt>
                <c:pt idx="3930">
                  <c:v>2120</c:v>
                </c:pt>
                <c:pt idx="3931">
                  <c:v>2030</c:v>
                </c:pt>
                <c:pt idx="3932">
                  <c:v>2075</c:v>
                </c:pt>
                <c:pt idx="3933">
                  <c:v>2015</c:v>
                </c:pt>
                <c:pt idx="3934">
                  <c:v>2090</c:v>
                </c:pt>
                <c:pt idx="3935">
                  <c:v>2090</c:v>
                </c:pt>
                <c:pt idx="3936">
                  <c:v>2105</c:v>
                </c:pt>
                <c:pt idx="3937">
                  <c:v>2060</c:v>
                </c:pt>
                <c:pt idx="3938">
                  <c:v>2060</c:v>
                </c:pt>
                <c:pt idx="3939">
                  <c:v>2045</c:v>
                </c:pt>
                <c:pt idx="3940">
                  <c:v>2105</c:v>
                </c:pt>
                <c:pt idx="3941">
                  <c:v>2045</c:v>
                </c:pt>
                <c:pt idx="3942">
                  <c:v>2060</c:v>
                </c:pt>
                <c:pt idx="3943">
                  <c:v>2060</c:v>
                </c:pt>
                <c:pt idx="3944">
                  <c:v>2060</c:v>
                </c:pt>
                <c:pt idx="3945">
                  <c:v>2060</c:v>
                </c:pt>
                <c:pt idx="3946">
                  <c:v>2045</c:v>
                </c:pt>
                <c:pt idx="3947">
                  <c:v>2045</c:v>
                </c:pt>
                <c:pt idx="3948">
                  <c:v>2045</c:v>
                </c:pt>
                <c:pt idx="3949">
                  <c:v>2060</c:v>
                </c:pt>
                <c:pt idx="3950">
                  <c:v>2015</c:v>
                </c:pt>
                <c:pt idx="3951">
                  <c:v>2045</c:v>
                </c:pt>
                <c:pt idx="3952">
                  <c:v>2045</c:v>
                </c:pt>
                <c:pt idx="3953">
                  <c:v>2045</c:v>
                </c:pt>
                <c:pt idx="3954">
                  <c:v>2045</c:v>
                </c:pt>
                <c:pt idx="3955">
                  <c:v>2030</c:v>
                </c:pt>
                <c:pt idx="3956">
                  <c:v>2075</c:v>
                </c:pt>
                <c:pt idx="3957">
                  <c:v>2060</c:v>
                </c:pt>
                <c:pt idx="3958">
                  <c:v>2030</c:v>
                </c:pt>
                <c:pt idx="3959">
                  <c:v>2030</c:v>
                </c:pt>
                <c:pt idx="3960">
                  <c:v>2075</c:v>
                </c:pt>
                <c:pt idx="3961">
                  <c:v>2060</c:v>
                </c:pt>
                <c:pt idx="3962">
                  <c:v>2060</c:v>
                </c:pt>
                <c:pt idx="3963">
                  <c:v>2105</c:v>
                </c:pt>
                <c:pt idx="3964">
                  <c:v>2090</c:v>
                </c:pt>
                <c:pt idx="3965">
                  <c:v>2060</c:v>
                </c:pt>
                <c:pt idx="3966">
                  <c:v>2075</c:v>
                </c:pt>
                <c:pt idx="3967">
                  <c:v>2060</c:v>
                </c:pt>
                <c:pt idx="3968">
                  <c:v>2045</c:v>
                </c:pt>
                <c:pt idx="3969">
                  <c:v>2075</c:v>
                </c:pt>
                <c:pt idx="3970">
                  <c:v>2060</c:v>
                </c:pt>
                <c:pt idx="3971">
                  <c:v>2015</c:v>
                </c:pt>
                <c:pt idx="3972">
                  <c:v>2060</c:v>
                </c:pt>
                <c:pt idx="3973">
                  <c:v>2060</c:v>
                </c:pt>
                <c:pt idx="3974">
                  <c:v>2090</c:v>
                </c:pt>
                <c:pt idx="3975">
                  <c:v>2075</c:v>
                </c:pt>
                <c:pt idx="3976">
                  <c:v>2030</c:v>
                </c:pt>
                <c:pt idx="3977">
                  <c:v>2030</c:v>
                </c:pt>
                <c:pt idx="3978">
                  <c:v>2045</c:v>
                </c:pt>
                <c:pt idx="3979">
                  <c:v>2030</c:v>
                </c:pt>
                <c:pt idx="3980">
                  <c:v>2075</c:v>
                </c:pt>
                <c:pt idx="3981">
                  <c:v>2075</c:v>
                </c:pt>
                <c:pt idx="3982">
                  <c:v>2075</c:v>
                </c:pt>
                <c:pt idx="3983">
                  <c:v>2045</c:v>
                </c:pt>
                <c:pt idx="3984">
                  <c:v>2075</c:v>
                </c:pt>
                <c:pt idx="3985">
                  <c:v>2060</c:v>
                </c:pt>
                <c:pt idx="3986">
                  <c:v>2060</c:v>
                </c:pt>
                <c:pt idx="3987">
                  <c:v>2090</c:v>
                </c:pt>
                <c:pt idx="3988">
                  <c:v>2075</c:v>
                </c:pt>
                <c:pt idx="3989">
                  <c:v>2030</c:v>
                </c:pt>
                <c:pt idx="3990">
                  <c:v>2120</c:v>
                </c:pt>
                <c:pt idx="3991">
                  <c:v>2000</c:v>
                </c:pt>
                <c:pt idx="3992">
                  <c:v>2045</c:v>
                </c:pt>
                <c:pt idx="3993">
                  <c:v>2060</c:v>
                </c:pt>
                <c:pt idx="3994">
                  <c:v>2060</c:v>
                </c:pt>
                <c:pt idx="3995">
                  <c:v>2075</c:v>
                </c:pt>
                <c:pt idx="3996">
                  <c:v>2090</c:v>
                </c:pt>
                <c:pt idx="3997">
                  <c:v>2090</c:v>
                </c:pt>
                <c:pt idx="3998">
                  <c:v>2030</c:v>
                </c:pt>
                <c:pt idx="3999">
                  <c:v>2105</c:v>
                </c:pt>
                <c:pt idx="4000">
                  <c:v>2030</c:v>
                </c:pt>
                <c:pt idx="4001">
                  <c:v>2000</c:v>
                </c:pt>
                <c:pt idx="4002">
                  <c:v>2030</c:v>
                </c:pt>
                <c:pt idx="4003">
                  <c:v>2090</c:v>
                </c:pt>
                <c:pt idx="4004">
                  <c:v>2045</c:v>
                </c:pt>
                <c:pt idx="4005">
                  <c:v>2075</c:v>
                </c:pt>
                <c:pt idx="4006">
                  <c:v>2015</c:v>
                </c:pt>
                <c:pt idx="4007">
                  <c:v>2000</c:v>
                </c:pt>
                <c:pt idx="4008">
                  <c:v>2030</c:v>
                </c:pt>
                <c:pt idx="4009">
                  <c:v>2060</c:v>
                </c:pt>
                <c:pt idx="4010">
                  <c:v>2045</c:v>
                </c:pt>
                <c:pt idx="4011">
                  <c:v>2045</c:v>
                </c:pt>
                <c:pt idx="4012">
                  <c:v>2030</c:v>
                </c:pt>
                <c:pt idx="4013">
                  <c:v>2075</c:v>
                </c:pt>
                <c:pt idx="4014">
                  <c:v>2075</c:v>
                </c:pt>
                <c:pt idx="4015">
                  <c:v>2075</c:v>
                </c:pt>
                <c:pt idx="4016">
                  <c:v>2045</c:v>
                </c:pt>
                <c:pt idx="4017">
                  <c:v>2045</c:v>
                </c:pt>
                <c:pt idx="4018">
                  <c:v>2030</c:v>
                </c:pt>
                <c:pt idx="4019">
                  <c:v>2060</c:v>
                </c:pt>
                <c:pt idx="4020">
                  <c:v>2045</c:v>
                </c:pt>
                <c:pt idx="4021">
                  <c:v>2030</c:v>
                </c:pt>
                <c:pt idx="4022">
                  <c:v>2030</c:v>
                </c:pt>
                <c:pt idx="4023">
                  <c:v>2060</c:v>
                </c:pt>
                <c:pt idx="4024">
                  <c:v>2060</c:v>
                </c:pt>
                <c:pt idx="4025">
                  <c:v>2030</c:v>
                </c:pt>
                <c:pt idx="4026">
                  <c:v>2030</c:v>
                </c:pt>
                <c:pt idx="4027">
                  <c:v>2045</c:v>
                </c:pt>
                <c:pt idx="4028">
                  <c:v>2060</c:v>
                </c:pt>
                <c:pt idx="4029">
                  <c:v>2090</c:v>
                </c:pt>
                <c:pt idx="4030">
                  <c:v>2075</c:v>
                </c:pt>
                <c:pt idx="4031">
                  <c:v>2075</c:v>
                </c:pt>
                <c:pt idx="4032">
                  <c:v>2030</c:v>
                </c:pt>
                <c:pt idx="4033">
                  <c:v>2030</c:v>
                </c:pt>
                <c:pt idx="4034">
                  <c:v>2045</c:v>
                </c:pt>
                <c:pt idx="4035">
                  <c:v>2045</c:v>
                </c:pt>
                <c:pt idx="4036">
                  <c:v>2105</c:v>
                </c:pt>
                <c:pt idx="4037">
                  <c:v>2090</c:v>
                </c:pt>
                <c:pt idx="4038">
                  <c:v>2030</c:v>
                </c:pt>
                <c:pt idx="4039">
                  <c:v>2045</c:v>
                </c:pt>
                <c:pt idx="4040">
                  <c:v>2075</c:v>
                </c:pt>
                <c:pt idx="4041">
                  <c:v>2030</c:v>
                </c:pt>
                <c:pt idx="4042">
                  <c:v>2105</c:v>
                </c:pt>
                <c:pt idx="4043">
                  <c:v>2075</c:v>
                </c:pt>
                <c:pt idx="4044">
                  <c:v>2090</c:v>
                </c:pt>
                <c:pt idx="4045">
                  <c:v>2075</c:v>
                </c:pt>
                <c:pt idx="4046">
                  <c:v>2030</c:v>
                </c:pt>
                <c:pt idx="4047">
                  <c:v>2060</c:v>
                </c:pt>
                <c:pt idx="4048">
                  <c:v>2045</c:v>
                </c:pt>
                <c:pt idx="4049">
                  <c:v>2045</c:v>
                </c:pt>
                <c:pt idx="4050">
                  <c:v>2045</c:v>
                </c:pt>
                <c:pt idx="4051">
                  <c:v>2060</c:v>
                </c:pt>
                <c:pt idx="4052">
                  <c:v>2030</c:v>
                </c:pt>
                <c:pt idx="4053">
                  <c:v>2030</c:v>
                </c:pt>
                <c:pt idx="4054">
                  <c:v>2030</c:v>
                </c:pt>
                <c:pt idx="4055">
                  <c:v>2030</c:v>
                </c:pt>
                <c:pt idx="4056">
                  <c:v>2075</c:v>
                </c:pt>
                <c:pt idx="4057">
                  <c:v>2045</c:v>
                </c:pt>
                <c:pt idx="4058">
                  <c:v>2045</c:v>
                </c:pt>
                <c:pt idx="4059">
                  <c:v>2030</c:v>
                </c:pt>
                <c:pt idx="4060">
                  <c:v>2030</c:v>
                </c:pt>
                <c:pt idx="4061">
                  <c:v>2015</c:v>
                </c:pt>
                <c:pt idx="4062">
                  <c:v>2030</c:v>
                </c:pt>
                <c:pt idx="4063">
                  <c:v>2030</c:v>
                </c:pt>
                <c:pt idx="4064">
                  <c:v>2060</c:v>
                </c:pt>
                <c:pt idx="4065">
                  <c:v>2075</c:v>
                </c:pt>
                <c:pt idx="4066">
                  <c:v>2030</c:v>
                </c:pt>
                <c:pt idx="4067">
                  <c:v>2015</c:v>
                </c:pt>
                <c:pt idx="4068">
                  <c:v>2045</c:v>
                </c:pt>
                <c:pt idx="4069">
                  <c:v>2060</c:v>
                </c:pt>
                <c:pt idx="4070">
                  <c:v>2045</c:v>
                </c:pt>
                <c:pt idx="4071">
                  <c:v>2045</c:v>
                </c:pt>
                <c:pt idx="4072">
                  <c:v>2075</c:v>
                </c:pt>
                <c:pt idx="4073">
                  <c:v>2105</c:v>
                </c:pt>
                <c:pt idx="4074">
                  <c:v>2075</c:v>
                </c:pt>
                <c:pt idx="4075">
                  <c:v>2030</c:v>
                </c:pt>
                <c:pt idx="4076">
                  <c:v>2045</c:v>
                </c:pt>
                <c:pt idx="4077">
                  <c:v>2060</c:v>
                </c:pt>
                <c:pt idx="4078">
                  <c:v>2075</c:v>
                </c:pt>
                <c:pt idx="4079">
                  <c:v>2090</c:v>
                </c:pt>
                <c:pt idx="4080">
                  <c:v>2060</c:v>
                </c:pt>
                <c:pt idx="4081">
                  <c:v>2090</c:v>
                </c:pt>
                <c:pt idx="4082">
                  <c:v>2090</c:v>
                </c:pt>
                <c:pt idx="4083">
                  <c:v>2045</c:v>
                </c:pt>
                <c:pt idx="4084">
                  <c:v>2060</c:v>
                </c:pt>
                <c:pt idx="4085">
                  <c:v>2060</c:v>
                </c:pt>
                <c:pt idx="4086">
                  <c:v>2060</c:v>
                </c:pt>
                <c:pt idx="4087">
                  <c:v>2075</c:v>
                </c:pt>
                <c:pt idx="4088">
                  <c:v>2075</c:v>
                </c:pt>
                <c:pt idx="4089">
                  <c:v>2120</c:v>
                </c:pt>
                <c:pt idx="4090">
                  <c:v>2090</c:v>
                </c:pt>
                <c:pt idx="4091">
                  <c:v>2120</c:v>
                </c:pt>
                <c:pt idx="4092">
                  <c:v>2165</c:v>
                </c:pt>
                <c:pt idx="4093">
                  <c:v>2150</c:v>
                </c:pt>
                <c:pt idx="4094">
                  <c:v>2240</c:v>
                </c:pt>
                <c:pt idx="4095">
                  <c:v>2300</c:v>
                </c:pt>
                <c:pt idx="4096">
                  <c:v>2270</c:v>
                </c:pt>
                <c:pt idx="4097">
                  <c:v>2225</c:v>
                </c:pt>
                <c:pt idx="4098">
                  <c:v>2360</c:v>
                </c:pt>
                <c:pt idx="4099">
                  <c:v>2420</c:v>
                </c:pt>
                <c:pt idx="4100">
                  <c:v>2345</c:v>
                </c:pt>
                <c:pt idx="4101">
                  <c:v>2270</c:v>
                </c:pt>
                <c:pt idx="4102">
                  <c:v>2165</c:v>
                </c:pt>
                <c:pt idx="4103">
                  <c:v>2165</c:v>
                </c:pt>
                <c:pt idx="4104">
                  <c:v>2210</c:v>
                </c:pt>
                <c:pt idx="4105">
                  <c:v>2165</c:v>
                </c:pt>
                <c:pt idx="4106">
                  <c:v>2210</c:v>
                </c:pt>
                <c:pt idx="4107">
                  <c:v>2210</c:v>
                </c:pt>
                <c:pt idx="4108">
                  <c:v>2135</c:v>
                </c:pt>
                <c:pt idx="4109">
                  <c:v>2150</c:v>
                </c:pt>
                <c:pt idx="4110">
                  <c:v>2255</c:v>
                </c:pt>
                <c:pt idx="4111">
                  <c:v>2225</c:v>
                </c:pt>
                <c:pt idx="4112">
                  <c:v>2210</c:v>
                </c:pt>
                <c:pt idx="4113">
                  <c:v>2180</c:v>
                </c:pt>
                <c:pt idx="4114">
                  <c:v>2120</c:v>
                </c:pt>
                <c:pt idx="4115">
                  <c:v>2135</c:v>
                </c:pt>
                <c:pt idx="4116">
                  <c:v>2225</c:v>
                </c:pt>
                <c:pt idx="4117">
                  <c:v>2165</c:v>
                </c:pt>
                <c:pt idx="4118">
                  <c:v>2120</c:v>
                </c:pt>
                <c:pt idx="4119">
                  <c:v>2060</c:v>
                </c:pt>
                <c:pt idx="4120">
                  <c:v>2075</c:v>
                </c:pt>
                <c:pt idx="4121">
                  <c:v>2060</c:v>
                </c:pt>
                <c:pt idx="4122">
                  <c:v>2090</c:v>
                </c:pt>
                <c:pt idx="4123">
                  <c:v>2045</c:v>
                </c:pt>
                <c:pt idx="4124">
                  <c:v>2030</c:v>
                </c:pt>
                <c:pt idx="4125">
                  <c:v>2075</c:v>
                </c:pt>
                <c:pt idx="4126">
                  <c:v>2060</c:v>
                </c:pt>
                <c:pt idx="4127">
                  <c:v>2045</c:v>
                </c:pt>
                <c:pt idx="4128">
                  <c:v>2030</c:v>
                </c:pt>
                <c:pt idx="4129">
                  <c:v>2030</c:v>
                </c:pt>
                <c:pt idx="4130">
                  <c:v>2030</c:v>
                </c:pt>
                <c:pt idx="4131">
                  <c:v>2015</c:v>
                </c:pt>
                <c:pt idx="4132">
                  <c:v>2060</c:v>
                </c:pt>
                <c:pt idx="4133">
                  <c:v>2090</c:v>
                </c:pt>
                <c:pt idx="4134">
                  <c:v>2090</c:v>
                </c:pt>
                <c:pt idx="4135">
                  <c:v>2075</c:v>
                </c:pt>
                <c:pt idx="4136">
                  <c:v>2045</c:v>
                </c:pt>
                <c:pt idx="4137">
                  <c:v>2000</c:v>
                </c:pt>
                <c:pt idx="4138">
                  <c:v>2075</c:v>
                </c:pt>
                <c:pt idx="4139">
                  <c:v>2105</c:v>
                </c:pt>
                <c:pt idx="4140">
                  <c:v>2075</c:v>
                </c:pt>
                <c:pt idx="4141">
                  <c:v>2060</c:v>
                </c:pt>
                <c:pt idx="4142">
                  <c:v>2045</c:v>
                </c:pt>
                <c:pt idx="4143">
                  <c:v>2045</c:v>
                </c:pt>
                <c:pt idx="4144">
                  <c:v>2030</c:v>
                </c:pt>
                <c:pt idx="4145">
                  <c:v>2045</c:v>
                </c:pt>
                <c:pt idx="4146">
                  <c:v>2045</c:v>
                </c:pt>
                <c:pt idx="4147">
                  <c:v>2075</c:v>
                </c:pt>
                <c:pt idx="4148">
                  <c:v>2060</c:v>
                </c:pt>
                <c:pt idx="4149">
                  <c:v>2045</c:v>
                </c:pt>
                <c:pt idx="4150">
                  <c:v>2060</c:v>
                </c:pt>
                <c:pt idx="4151">
                  <c:v>2060</c:v>
                </c:pt>
                <c:pt idx="4152">
                  <c:v>2030</c:v>
                </c:pt>
                <c:pt idx="4153">
                  <c:v>2060</c:v>
                </c:pt>
                <c:pt idx="4154">
                  <c:v>2045</c:v>
                </c:pt>
                <c:pt idx="4155">
                  <c:v>2045</c:v>
                </c:pt>
                <c:pt idx="4156">
                  <c:v>2105</c:v>
                </c:pt>
                <c:pt idx="4157">
                  <c:v>2090</c:v>
                </c:pt>
                <c:pt idx="4158">
                  <c:v>2075</c:v>
                </c:pt>
                <c:pt idx="4159">
                  <c:v>2090</c:v>
                </c:pt>
                <c:pt idx="4160">
                  <c:v>2045</c:v>
                </c:pt>
                <c:pt idx="4161">
                  <c:v>2045</c:v>
                </c:pt>
                <c:pt idx="4162">
                  <c:v>2105</c:v>
                </c:pt>
                <c:pt idx="4163">
                  <c:v>2060</c:v>
                </c:pt>
                <c:pt idx="4164">
                  <c:v>2045</c:v>
                </c:pt>
                <c:pt idx="4165">
                  <c:v>2000</c:v>
                </c:pt>
                <c:pt idx="4166">
                  <c:v>2030</c:v>
                </c:pt>
                <c:pt idx="4167">
                  <c:v>2060</c:v>
                </c:pt>
                <c:pt idx="4168">
                  <c:v>2060</c:v>
                </c:pt>
                <c:pt idx="4169">
                  <c:v>2030</c:v>
                </c:pt>
                <c:pt idx="4170">
                  <c:v>2045</c:v>
                </c:pt>
                <c:pt idx="4171">
                  <c:v>2060</c:v>
                </c:pt>
                <c:pt idx="4172">
                  <c:v>2075</c:v>
                </c:pt>
                <c:pt idx="4173">
                  <c:v>2075</c:v>
                </c:pt>
                <c:pt idx="4174">
                  <c:v>2030</c:v>
                </c:pt>
                <c:pt idx="4175">
                  <c:v>2030</c:v>
                </c:pt>
                <c:pt idx="4176">
                  <c:v>2060</c:v>
                </c:pt>
                <c:pt idx="4177">
                  <c:v>2045</c:v>
                </c:pt>
                <c:pt idx="4178">
                  <c:v>2030</c:v>
                </c:pt>
                <c:pt idx="4179">
                  <c:v>2060</c:v>
                </c:pt>
                <c:pt idx="4180">
                  <c:v>2075</c:v>
                </c:pt>
                <c:pt idx="4181">
                  <c:v>2060</c:v>
                </c:pt>
                <c:pt idx="4182">
                  <c:v>2060</c:v>
                </c:pt>
                <c:pt idx="4183">
                  <c:v>2060</c:v>
                </c:pt>
                <c:pt idx="4184">
                  <c:v>2060</c:v>
                </c:pt>
                <c:pt idx="4185">
                  <c:v>2060</c:v>
                </c:pt>
                <c:pt idx="4186">
                  <c:v>2045</c:v>
                </c:pt>
                <c:pt idx="4187">
                  <c:v>2030</c:v>
                </c:pt>
                <c:pt idx="4188">
                  <c:v>2030</c:v>
                </c:pt>
                <c:pt idx="4189">
                  <c:v>2075</c:v>
                </c:pt>
                <c:pt idx="4190">
                  <c:v>2075</c:v>
                </c:pt>
                <c:pt idx="4191">
                  <c:v>2030</c:v>
                </c:pt>
                <c:pt idx="4192">
                  <c:v>2045</c:v>
                </c:pt>
                <c:pt idx="4193">
                  <c:v>2045</c:v>
                </c:pt>
                <c:pt idx="4194">
                  <c:v>2045</c:v>
                </c:pt>
                <c:pt idx="4195">
                  <c:v>2060</c:v>
                </c:pt>
                <c:pt idx="4196">
                  <c:v>2060</c:v>
                </c:pt>
                <c:pt idx="4197">
                  <c:v>2045</c:v>
                </c:pt>
                <c:pt idx="4198">
                  <c:v>2060</c:v>
                </c:pt>
                <c:pt idx="4199">
                  <c:v>2045</c:v>
                </c:pt>
                <c:pt idx="4200">
                  <c:v>2060</c:v>
                </c:pt>
                <c:pt idx="4201">
                  <c:v>2045</c:v>
                </c:pt>
                <c:pt idx="4202">
                  <c:v>2075</c:v>
                </c:pt>
                <c:pt idx="4203">
                  <c:v>2075</c:v>
                </c:pt>
                <c:pt idx="4204">
                  <c:v>2075</c:v>
                </c:pt>
                <c:pt idx="4205">
                  <c:v>2060</c:v>
                </c:pt>
                <c:pt idx="4206">
                  <c:v>2045</c:v>
                </c:pt>
                <c:pt idx="4207">
                  <c:v>2060</c:v>
                </c:pt>
                <c:pt idx="4208">
                  <c:v>2075</c:v>
                </c:pt>
                <c:pt idx="4209">
                  <c:v>2045</c:v>
                </c:pt>
                <c:pt idx="4210">
                  <c:v>2045</c:v>
                </c:pt>
                <c:pt idx="4211">
                  <c:v>2075</c:v>
                </c:pt>
                <c:pt idx="4212">
                  <c:v>2045</c:v>
                </c:pt>
                <c:pt idx="4213">
                  <c:v>2030</c:v>
                </c:pt>
                <c:pt idx="4214">
                  <c:v>2060</c:v>
                </c:pt>
                <c:pt idx="4215">
                  <c:v>2090</c:v>
                </c:pt>
                <c:pt idx="4216">
                  <c:v>2030</c:v>
                </c:pt>
                <c:pt idx="4217">
                  <c:v>2030</c:v>
                </c:pt>
                <c:pt idx="4218">
                  <c:v>2030</c:v>
                </c:pt>
                <c:pt idx="4219">
                  <c:v>2045</c:v>
                </c:pt>
                <c:pt idx="4220">
                  <c:v>2045</c:v>
                </c:pt>
                <c:pt idx="4221">
                  <c:v>2060</c:v>
                </c:pt>
                <c:pt idx="4222">
                  <c:v>2030</c:v>
                </c:pt>
                <c:pt idx="4223">
                  <c:v>2045</c:v>
                </c:pt>
                <c:pt idx="4224">
                  <c:v>2030</c:v>
                </c:pt>
                <c:pt idx="4225">
                  <c:v>2045</c:v>
                </c:pt>
                <c:pt idx="4226">
                  <c:v>2030</c:v>
                </c:pt>
                <c:pt idx="4227">
                  <c:v>2015</c:v>
                </c:pt>
                <c:pt idx="4228">
                  <c:v>2015</c:v>
                </c:pt>
                <c:pt idx="4229">
                  <c:v>2060</c:v>
                </c:pt>
                <c:pt idx="4230">
                  <c:v>2030</c:v>
                </c:pt>
                <c:pt idx="4231">
                  <c:v>2045</c:v>
                </c:pt>
                <c:pt idx="4232">
                  <c:v>2090</c:v>
                </c:pt>
                <c:pt idx="4233">
                  <c:v>2045</c:v>
                </c:pt>
                <c:pt idx="4234">
                  <c:v>2030</c:v>
                </c:pt>
                <c:pt idx="4235">
                  <c:v>2045</c:v>
                </c:pt>
                <c:pt idx="4236">
                  <c:v>2060</c:v>
                </c:pt>
                <c:pt idx="4237">
                  <c:v>2045</c:v>
                </c:pt>
                <c:pt idx="4238">
                  <c:v>2075</c:v>
                </c:pt>
                <c:pt idx="4239">
                  <c:v>2045</c:v>
                </c:pt>
                <c:pt idx="4240">
                  <c:v>2030</c:v>
                </c:pt>
                <c:pt idx="4241">
                  <c:v>2045</c:v>
                </c:pt>
                <c:pt idx="4242">
                  <c:v>2075</c:v>
                </c:pt>
                <c:pt idx="4243">
                  <c:v>2075</c:v>
                </c:pt>
                <c:pt idx="4244">
                  <c:v>2045</c:v>
                </c:pt>
                <c:pt idx="4245">
                  <c:v>2015</c:v>
                </c:pt>
                <c:pt idx="4246">
                  <c:v>2030</c:v>
                </c:pt>
                <c:pt idx="4247">
                  <c:v>2045</c:v>
                </c:pt>
                <c:pt idx="4248">
                  <c:v>2030</c:v>
                </c:pt>
                <c:pt idx="4249">
                  <c:v>2030</c:v>
                </c:pt>
                <c:pt idx="4250">
                  <c:v>2045</c:v>
                </c:pt>
                <c:pt idx="4251">
                  <c:v>2060</c:v>
                </c:pt>
                <c:pt idx="4252">
                  <c:v>2045</c:v>
                </c:pt>
                <c:pt idx="4253">
                  <c:v>2045</c:v>
                </c:pt>
                <c:pt idx="4254">
                  <c:v>2060</c:v>
                </c:pt>
                <c:pt idx="4255">
                  <c:v>2060</c:v>
                </c:pt>
                <c:pt idx="4256">
                  <c:v>2045</c:v>
                </c:pt>
                <c:pt idx="4257">
                  <c:v>2030</c:v>
                </c:pt>
                <c:pt idx="4258">
                  <c:v>2045</c:v>
                </c:pt>
                <c:pt idx="4259">
                  <c:v>2030</c:v>
                </c:pt>
                <c:pt idx="4260">
                  <c:v>2015</c:v>
                </c:pt>
                <c:pt idx="4261">
                  <c:v>2045</c:v>
                </c:pt>
                <c:pt idx="4262">
                  <c:v>2045</c:v>
                </c:pt>
                <c:pt idx="4263">
                  <c:v>2015</c:v>
                </c:pt>
                <c:pt idx="4264">
                  <c:v>2030</c:v>
                </c:pt>
                <c:pt idx="4265">
                  <c:v>2060</c:v>
                </c:pt>
                <c:pt idx="4266">
                  <c:v>2030</c:v>
                </c:pt>
                <c:pt idx="4267">
                  <c:v>2015</c:v>
                </c:pt>
                <c:pt idx="4268">
                  <c:v>2075</c:v>
                </c:pt>
                <c:pt idx="4269">
                  <c:v>2045</c:v>
                </c:pt>
                <c:pt idx="4270">
                  <c:v>2060</c:v>
                </c:pt>
                <c:pt idx="4271">
                  <c:v>2060</c:v>
                </c:pt>
                <c:pt idx="4272">
                  <c:v>2060</c:v>
                </c:pt>
                <c:pt idx="4273">
                  <c:v>2045</c:v>
                </c:pt>
                <c:pt idx="4274">
                  <c:v>2060</c:v>
                </c:pt>
                <c:pt idx="4275">
                  <c:v>2060</c:v>
                </c:pt>
                <c:pt idx="4276">
                  <c:v>2030</c:v>
                </c:pt>
                <c:pt idx="4277">
                  <c:v>2045</c:v>
                </c:pt>
                <c:pt idx="4278">
                  <c:v>2000</c:v>
                </c:pt>
                <c:pt idx="4279">
                  <c:v>2030</c:v>
                </c:pt>
                <c:pt idx="4280">
                  <c:v>2030</c:v>
                </c:pt>
                <c:pt idx="4281">
                  <c:v>2045</c:v>
                </c:pt>
                <c:pt idx="4282">
                  <c:v>2060</c:v>
                </c:pt>
                <c:pt idx="4283">
                  <c:v>2045</c:v>
                </c:pt>
                <c:pt idx="4284">
                  <c:v>2075</c:v>
                </c:pt>
                <c:pt idx="4285">
                  <c:v>2075</c:v>
                </c:pt>
                <c:pt idx="4286">
                  <c:v>2030</c:v>
                </c:pt>
                <c:pt idx="4287">
                  <c:v>2075</c:v>
                </c:pt>
                <c:pt idx="4288">
                  <c:v>2075</c:v>
                </c:pt>
                <c:pt idx="4289">
                  <c:v>2000</c:v>
                </c:pt>
                <c:pt idx="4290">
                  <c:v>2045</c:v>
                </c:pt>
                <c:pt idx="4291">
                  <c:v>2045</c:v>
                </c:pt>
                <c:pt idx="4292">
                  <c:v>2060</c:v>
                </c:pt>
                <c:pt idx="4293">
                  <c:v>2030</c:v>
                </c:pt>
                <c:pt idx="4294">
                  <c:v>2045</c:v>
                </c:pt>
                <c:pt idx="4295">
                  <c:v>2030</c:v>
                </c:pt>
                <c:pt idx="4296">
                  <c:v>2030</c:v>
                </c:pt>
                <c:pt idx="4297">
                  <c:v>2060</c:v>
                </c:pt>
                <c:pt idx="4298">
                  <c:v>2060</c:v>
                </c:pt>
                <c:pt idx="4299">
                  <c:v>2015</c:v>
                </c:pt>
                <c:pt idx="4300">
                  <c:v>2030</c:v>
                </c:pt>
                <c:pt idx="4301">
                  <c:v>2045</c:v>
                </c:pt>
                <c:pt idx="4302">
                  <c:v>2030</c:v>
                </c:pt>
                <c:pt idx="4303">
                  <c:v>2060</c:v>
                </c:pt>
                <c:pt idx="4304">
                  <c:v>2075</c:v>
                </c:pt>
                <c:pt idx="4305">
                  <c:v>2045</c:v>
                </c:pt>
                <c:pt idx="4306">
                  <c:v>2045</c:v>
                </c:pt>
                <c:pt idx="4307">
                  <c:v>2060</c:v>
                </c:pt>
                <c:pt idx="4308">
                  <c:v>2045</c:v>
                </c:pt>
                <c:pt idx="4309">
                  <c:v>2030</c:v>
                </c:pt>
                <c:pt idx="4310">
                  <c:v>2045</c:v>
                </c:pt>
                <c:pt idx="4311">
                  <c:v>2045</c:v>
                </c:pt>
                <c:pt idx="4312">
                  <c:v>2060</c:v>
                </c:pt>
                <c:pt idx="4313">
                  <c:v>2060</c:v>
                </c:pt>
                <c:pt idx="4314">
                  <c:v>2045</c:v>
                </c:pt>
                <c:pt idx="4315">
                  <c:v>2060</c:v>
                </c:pt>
                <c:pt idx="4316">
                  <c:v>2075</c:v>
                </c:pt>
                <c:pt idx="4317">
                  <c:v>2045</c:v>
                </c:pt>
                <c:pt idx="4318">
                  <c:v>2045</c:v>
                </c:pt>
                <c:pt idx="4319">
                  <c:v>2015</c:v>
                </c:pt>
                <c:pt idx="4320">
                  <c:v>2015</c:v>
                </c:pt>
                <c:pt idx="4321">
                  <c:v>2045</c:v>
                </c:pt>
                <c:pt idx="4322">
                  <c:v>2060</c:v>
                </c:pt>
                <c:pt idx="4323">
                  <c:v>2075</c:v>
                </c:pt>
                <c:pt idx="4324">
                  <c:v>2060</c:v>
                </c:pt>
                <c:pt idx="4325">
                  <c:v>2045</c:v>
                </c:pt>
                <c:pt idx="4326">
                  <c:v>2060</c:v>
                </c:pt>
                <c:pt idx="4327">
                  <c:v>2060</c:v>
                </c:pt>
                <c:pt idx="4328">
                  <c:v>2030</c:v>
                </c:pt>
                <c:pt idx="4329">
                  <c:v>2015</c:v>
                </c:pt>
                <c:pt idx="4330">
                  <c:v>2045</c:v>
                </c:pt>
                <c:pt idx="4331">
                  <c:v>2060</c:v>
                </c:pt>
                <c:pt idx="4332">
                  <c:v>2030</c:v>
                </c:pt>
                <c:pt idx="4333">
                  <c:v>2090</c:v>
                </c:pt>
                <c:pt idx="4334">
                  <c:v>2045</c:v>
                </c:pt>
                <c:pt idx="4335">
                  <c:v>2060</c:v>
                </c:pt>
                <c:pt idx="4336">
                  <c:v>2030</c:v>
                </c:pt>
                <c:pt idx="4337">
                  <c:v>2075</c:v>
                </c:pt>
                <c:pt idx="4338">
                  <c:v>2045</c:v>
                </c:pt>
                <c:pt idx="4339">
                  <c:v>2030</c:v>
                </c:pt>
                <c:pt idx="4340">
                  <c:v>2030</c:v>
                </c:pt>
                <c:pt idx="4341">
                  <c:v>2045</c:v>
                </c:pt>
                <c:pt idx="4342">
                  <c:v>2060</c:v>
                </c:pt>
                <c:pt idx="4343">
                  <c:v>2120</c:v>
                </c:pt>
                <c:pt idx="4344">
                  <c:v>2015</c:v>
                </c:pt>
                <c:pt idx="4345">
                  <c:v>2060</c:v>
                </c:pt>
                <c:pt idx="4346">
                  <c:v>2075</c:v>
                </c:pt>
                <c:pt idx="4347">
                  <c:v>2015</c:v>
                </c:pt>
                <c:pt idx="4348">
                  <c:v>2045</c:v>
                </c:pt>
                <c:pt idx="4349">
                  <c:v>2015</c:v>
                </c:pt>
                <c:pt idx="4350">
                  <c:v>2060</c:v>
                </c:pt>
                <c:pt idx="4351">
                  <c:v>2105</c:v>
                </c:pt>
                <c:pt idx="4352">
                  <c:v>2105</c:v>
                </c:pt>
                <c:pt idx="4353">
                  <c:v>2090</c:v>
                </c:pt>
                <c:pt idx="4354">
                  <c:v>2045</c:v>
                </c:pt>
                <c:pt idx="4355">
                  <c:v>2075</c:v>
                </c:pt>
                <c:pt idx="4356">
                  <c:v>2045</c:v>
                </c:pt>
                <c:pt idx="4357">
                  <c:v>2075</c:v>
                </c:pt>
                <c:pt idx="4358">
                  <c:v>2090</c:v>
                </c:pt>
                <c:pt idx="4359">
                  <c:v>2105</c:v>
                </c:pt>
                <c:pt idx="4360">
                  <c:v>2090</c:v>
                </c:pt>
                <c:pt idx="4361">
                  <c:v>2075</c:v>
                </c:pt>
                <c:pt idx="4362">
                  <c:v>2075</c:v>
                </c:pt>
                <c:pt idx="4363">
                  <c:v>2060</c:v>
                </c:pt>
                <c:pt idx="4364">
                  <c:v>2090</c:v>
                </c:pt>
                <c:pt idx="4365">
                  <c:v>2105</c:v>
                </c:pt>
                <c:pt idx="4366">
                  <c:v>2045</c:v>
                </c:pt>
                <c:pt idx="4367">
                  <c:v>2060</c:v>
                </c:pt>
                <c:pt idx="4368">
                  <c:v>2090</c:v>
                </c:pt>
                <c:pt idx="4369">
                  <c:v>2105</c:v>
                </c:pt>
                <c:pt idx="4370">
                  <c:v>2120</c:v>
                </c:pt>
                <c:pt idx="4371">
                  <c:v>2105</c:v>
                </c:pt>
                <c:pt idx="4372">
                  <c:v>2105</c:v>
                </c:pt>
                <c:pt idx="4373">
                  <c:v>2075</c:v>
                </c:pt>
                <c:pt idx="4374">
                  <c:v>2090</c:v>
                </c:pt>
                <c:pt idx="4375">
                  <c:v>2150</c:v>
                </c:pt>
                <c:pt idx="4376">
                  <c:v>2165</c:v>
                </c:pt>
                <c:pt idx="4377">
                  <c:v>2180</c:v>
                </c:pt>
                <c:pt idx="4378">
                  <c:v>2150</c:v>
                </c:pt>
                <c:pt idx="4379">
                  <c:v>2210</c:v>
                </c:pt>
                <c:pt idx="4380">
                  <c:v>2195</c:v>
                </c:pt>
                <c:pt idx="4381">
                  <c:v>2285</c:v>
                </c:pt>
                <c:pt idx="4382">
                  <c:v>2240</c:v>
                </c:pt>
                <c:pt idx="4383">
                  <c:v>2165</c:v>
                </c:pt>
                <c:pt idx="4384">
                  <c:v>2225</c:v>
                </c:pt>
                <c:pt idx="4385">
                  <c:v>2180</c:v>
                </c:pt>
                <c:pt idx="4386">
                  <c:v>2240</c:v>
                </c:pt>
                <c:pt idx="4387">
                  <c:v>2225</c:v>
                </c:pt>
                <c:pt idx="4388">
                  <c:v>2300</c:v>
                </c:pt>
                <c:pt idx="4389">
                  <c:v>2240</c:v>
                </c:pt>
                <c:pt idx="4390">
                  <c:v>2150</c:v>
                </c:pt>
                <c:pt idx="4391">
                  <c:v>2195</c:v>
                </c:pt>
                <c:pt idx="4392">
                  <c:v>2180</c:v>
                </c:pt>
                <c:pt idx="4393">
                  <c:v>2240</c:v>
                </c:pt>
                <c:pt idx="4394">
                  <c:v>2240</c:v>
                </c:pt>
                <c:pt idx="4395">
                  <c:v>2090</c:v>
                </c:pt>
                <c:pt idx="4396">
                  <c:v>2165</c:v>
                </c:pt>
                <c:pt idx="4397">
                  <c:v>2255</c:v>
                </c:pt>
                <c:pt idx="4398">
                  <c:v>2285</c:v>
                </c:pt>
                <c:pt idx="4399">
                  <c:v>2075</c:v>
                </c:pt>
                <c:pt idx="4400">
                  <c:v>2180</c:v>
                </c:pt>
                <c:pt idx="4401">
                  <c:v>2225</c:v>
                </c:pt>
                <c:pt idx="4402">
                  <c:v>2075</c:v>
                </c:pt>
                <c:pt idx="4403">
                  <c:v>2090</c:v>
                </c:pt>
                <c:pt idx="4404">
                  <c:v>2105</c:v>
                </c:pt>
                <c:pt idx="4405">
                  <c:v>2135</c:v>
                </c:pt>
                <c:pt idx="4406">
                  <c:v>2045</c:v>
                </c:pt>
                <c:pt idx="4407">
                  <c:v>2165</c:v>
                </c:pt>
                <c:pt idx="4408">
                  <c:v>2075</c:v>
                </c:pt>
                <c:pt idx="4409">
                  <c:v>2105</c:v>
                </c:pt>
                <c:pt idx="4410">
                  <c:v>2090</c:v>
                </c:pt>
                <c:pt idx="4411">
                  <c:v>2105</c:v>
                </c:pt>
                <c:pt idx="4412">
                  <c:v>2075</c:v>
                </c:pt>
                <c:pt idx="4413">
                  <c:v>2045</c:v>
                </c:pt>
                <c:pt idx="4414">
                  <c:v>2060</c:v>
                </c:pt>
                <c:pt idx="4415">
                  <c:v>2060</c:v>
                </c:pt>
                <c:pt idx="4416">
                  <c:v>2075</c:v>
                </c:pt>
                <c:pt idx="4417">
                  <c:v>2090</c:v>
                </c:pt>
                <c:pt idx="4418">
                  <c:v>2060</c:v>
                </c:pt>
                <c:pt idx="4419">
                  <c:v>2060</c:v>
                </c:pt>
                <c:pt idx="4420">
                  <c:v>2075</c:v>
                </c:pt>
                <c:pt idx="4421">
                  <c:v>2060</c:v>
                </c:pt>
                <c:pt idx="4422">
                  <c:v>2060</c:v>
                </c:pt>
                <c:pt idx="4423">
                  <c:v>2045</c:v>
                </c:pt>
                <c:pt idx="4424">
                  <c:v>2045</c:v>
                </c:pt>
                <c:pt idx="4425">
                  <c:v>2030</c:v>
                </c:pt>
                <c:pt idx="4426">
                  <c:v>2045</c:v>
                </c:pt>
                <c:pt idx="4427">
                  <c:v>2030</c:v>
                </c:pt>
                <c:pt idx="4428">
                  <c:v>2030</c:v>
                </c:pt>
                <c:pt idx="4429">
                  <c:v>2030</c:v>
                </c:pt>
                <c:pt idx="4430">
                  <c:v>2030</c:v>
                </c:pt>
                <c:pt idx="4431">
                  <c:v>2060</c:v>
                </c:pt>
                <c:pt idx="4432">
                  <c:v>2060</c:v>
                </c:pt>
                <c:pt idx="4433">
                  <c:v>2060</c:v>
                </c:pt>
                <c:pt idx="4434">
                  <c:v>2045</c:v>
                </c:pt>
                <c:pt idx="4435">
                  <c:v>2015</c:v>
                </c:pt>
                <c:pt idx="4436">
                  <c:v>2030</c:v>
                </c:pt>
                <c:pt idx="4437">
                  <c:v>2045</c:v>
                </c:pt>
                <c:pt idx="4438">
                  <c:v>2030</c:v>
                </c:pt>
                <c:pt idx="4439">
                  <c:v>2045</c:v>
                </c:pt>
                <c:pt idx="4440">
                  <c:v>2045</c:v>
                </c:pt>
                <c:pt idx="4441">
                  <c:v>2060</c:v>
                </c:pt>
                <c:pt idx="4442">
                  <c:v>2075</c:v>
                </c:pt>
                <c:pt idx="4443">
                  <c:v>2030</c:v>
                </c:pt>
                <c:pt idx="4444">
                  <c:v>2045</c:v>
                </c:pt>
                <c:pt idx="4445">
                  <c:v>2045</c:v>
                </c:pt>
                <c:pt idx="4446">
                  <c:v>2045</c:v>
                </c:pt>
                <c:pt idx="4447">
                  <c:v>2045</c:v>
                </c:pt>
                <c:pt idx="4448">
                  <c:v>2045</c:v>
                </c:pt>
                <c:pt idx="4449">
                  <c:v>2045</c:v>
                </c:pt>
                <c:pt idx="4450">
                  <c:v>2015</c:v>
                </c:pt>
                <c:pt idx="4451">
                  <c:v>2045</c:v>
                </c:pt>
                <c:pt idx="4452">
                  <c:v>2060</c:v>
                </c:pt>
                <c:pt idx="4453">
                  <c:v>2015</c:v>
                </c:pt>
                <c:pt idx="4454">
                  <c:v>2060</c:v>
                </c:pt>
                <c:pt idx="4455">
                  <c:v>2015</c:v>
                </c:pt>
                <c:pt idx="4456">
                  <c:v>2030</c:v>
                </c:pt>
                <c:pt idx="4457">
                  <c:v>2045</c:v>
                </c:pt>
                <c:pt idx="4458">
                  <c:v>2015</c:v>
                </c:pt>
                <c:pt idx="4459">
                  <c:v>2000</c:v>
                </c:pt>
                <c:pt idx="4460">
                  <c:v>2060</c:v>
                </c:pt>
                <c:pt idx="4461">
                  <c:v>2045</c:v>
                </c:pt>
                <c:pt idx="4462">
                  <c:v>2030</c:v>
                </c:pt>
                <c:pt idx="4463">
                  <c:v>2090</c:v>
                </c:pt>
                <c:pt idx="4464">
                  <c:v>2030</c:v>
                </c:pt>
                <c:pt idx="4465">
                  <c:v>2030</c:v>
                </c:pt>
                <c:pt idx="4466">
                  <c:v>2030</c:v>
                </c:pt>
                <c:pt idx="4467">
                  <c:v>2045</c:v>
                </c:pt>
                <c:pt idx="4468">
                  <c:v>2045</c:v>
                </c:pt>
                <c:pt idx="4469">
                  <c:v>2030</c:v>
                </c:pt>
                <c:pt idx="4470">
                  <c:v>2075</c:v>
                </c:pt>
                <c:pt idx="4471">
                  <c:v>2045</c:v>
                </c:pt>
                <c:pt idx="4472">
                  <c:v>2030</c:v>
                </c:pt>
                <c:pt idx="4473">
                  <c:v>2045</c:v>
                </c:pt>
                <c:pt idx="4474">
                  <c:v>2075</c:v>
                </c:pt>
                <c:pt idx="4475">
                  <c:v>2060</c:v>
                </c:pt>
                <c:pt idx="4476">
                  <c:v>2015</c:v>
                </c:pt>
                <c:pt idx="4477">
                  <c:v>2060</c:v>
                </c:pt>
                <c:pt idx="4478">
                  <c:v>2075</c:v>
                </c:pt>
                <c:pt idx="4479">
                  <c:v>2045</c:v>
                </c:pt>
                <c:pt idx="4480">
                  <c:v>2030</c:v>
                </c:pt>
                <c:pt idx="4481">
                  <c:v>2045</c:v>
                </c:pt>
                <c:pt idx="4482">
                  <c:v>2075</c:v>
                </c:pt>
                <c:pt idx="4483">
                  <c:v>2090</c:v>
                </c:pt>
                <c:pt idx="4484">
                  <c:v>2045</c:v>
                </c:pt>
                <c:pt idx="4485">
                  <c:v>2045</c:v>
                </c:pt>
                <c:pt idx="4486">
                  <c:v>2060</c:v>
                </c:pt>
                <c:pt idx="4487">
                  <c:v>2030</c:v>
                </c:pt>
                <c:pt idx="4488">
                  <c:v>2045</c:v>
                </c:pt>
                <c:pt idx="4489">
                  <c:v>2045</c:v>
                </c:pt>
                <c:pt idx="4490">
                  <c:v>2015</c:v>
                </c:pt>
                <c:pt idx="4491">
                  <c:v>2045</c:v>
                </c:pt>
                <c:pt idx="4492">
                  <c:v>2060</c:v>
                </c:pt>
                <c:pt idx="4493">
                  <c:v>2045</c:v>
                </c:pt>
                <c:pt idx="4494">
                  <c:v>2075</c:v>
                </c:pt>
                <c:pt idx="4495">
                  <c:v>2075</c:v>
                </c:pt>
                <c:pt idx="4496">
                  <c:v>2045</c:v>
                </c:pt>
                <c:pt idx="4497">
                  <c:v>2045</c:v>
                </c:pt>
                <c:pt idx="4498">
                  <c:v>2045</c:v>
                </c:pt>
                <c:pt idx="4499">
                  <c:v>2060</c:v>
                </c:pt>
                <c:pt idx="4500">
                  <c:v>2015</c:v>
                </c:pt>
                <c:pt idx="4501">
                  <c:v>2030</c:v>
                </c:pt>
                <c:pt idx="4502">
                  <c:v>2045</c:v>
                </c:pt>
                <c:pt idx="4503">
                  <c:v>2045</c:v>
                </c:pt>
                <c:pt idx="4504">
                  <c:v>2045</c:v>
                </c:pt>
                <c:pt idx="4505">
                  <c:v>2060</c:v>
                </c:pt>
                <c:pt idx="4506">
                  <c:v>2045</c:v>
                </c:pt>
                <c:pt idx="4507">
                  <c:v>2030</c:v>
                </c:pt>
                <c:pt idx="4508">
                  <c:v>2045</c:v>
                </c:pt>
                <c:pt idx="4509">
                  <c:v>2015</c:v>
                </c:pt>
                <c:pt idx="4510">
                  <c:v>2090</c:v>
                </c:pt>
                <c:pt idx="4511">
                  <c:v>2030</c:v>
                </c:pt>
                <c:pt idx="4512">
                  <c:v>2030</c:v>
                </c:pt>
                <c:pt idx="4513">
                  <c:v>2000</c:v>
                </c:pt>
                <c:pt idx="4514">
                  <c:v>2090</c:v>
                </c:pt>
                <c:pt idx="4515">
                  <c:v>2075</c:v>
                </c:pt>
                <c:pt idx="4516">
                  <c:v>2120</c:v>
                </c:pt>
                <c:pt idx="4517">
                  <c:v>2090</c:v>
                </c:pt>
                <c:pt idx="4518">
                  <c:v>2060</c:v>
                </c:pt>
                <c:pt idx="4519">
                  <c:v>2030</c:v>
                </c:pt>
                <c:pt idx="4520">
                  <c:v>2030</c:v>
                </c:pt>
                <c:pt idx="4521">
                  <c:v>2045</c:v>
                </c:pt>
                <c:pt idx="4522">
                  <c:v>2090</c:v>
                </c:pt>
                <c:pt idx="4523">
                  <c:v>2045</c:v>
                </c:pt>
                <c:pt idx="4524">
                  <c:v>2015</c:v>
                </c:pt>
                <c:pt idx="4525">
                  <c:v>2105</c:v>
                </c:pt>
                <c:pt idx="4526">
                  <c:v>2060</c:v>
                </c:pt>
                <c:pt idx="4527">
                  <c:v>2030</c:v>
                </c:pt>
                <c:pt idx="4528">
                  <c:v>2030</c:v>
                </c:pt>
                <c:pt idx="4529">
                  <c:v>2060</c:v>
                </c:pt>
                <c:pt idx="4530">
                  <c:v>2045</c:v>
                </c:pt>
                <c:pt idx="4531">
                  <c:v>2060</c:v>
                </c:pt>
                <c:pt idx="4532">
                  <c:v>2045</c:v>
                </c:pt>
                <c:pt idx="4533">
                  <c:v>2015</c:v>
                </c:pt>
                <c:pt idx="4534">
                  <c:v>2075</c:v>
                </c:pt>
                <c:pt idx="4535">
                  <c:v>2075</c:v>
                </c:pt>
                <c:pt idx="4536">
                  <c:v>2030</c:v>
                </c:pt>
                <c:pt idx="4537">
                  <c:v>2015</c:v>
                </c:pt>
                <c:pt idx="4538">
                  <c:v>2030</c:v>
                </c:pt>
                <c:pt idx="4539">
                  <c:v>2045</c:v>
                </c:pt>
                <c:pt idx="4540">
                  <c:v>2015</c:v>
                </c:pt>
                <c:pt idx="4541">
                  <c:v>2045</c:v>
                </c:pt>
                <c:pt idx="4542">
                  <c:v>2060</c:v>
                </c:pt>
                <c:pt idx="4543">
                  <c:v>2060</c:v>
                </c:pt>
                <c:pt idx="4544">
                  <c:v>2090</c:v>
                </c:pt>
                <c:pt idx="4545">
                  <c:v>2105</c:v>
                </c:pt>
                <c:pt idx="4546">
                  <c:v>2075</c:v>
                </c:pt>
                <c:pt idx="4547">
                  <c:v>2030</c:v>
                </c:pt>
                <c:pt idx="4548">
                  <c:v>2060</c:v>
                </c:pt>
                <c:pt idx="4549">
                  <c:v>2090</c:v>
                </c:pt>
                <c:pt idx="4550">
                  <c:v>2075</c:v>
                </c:pt>
                <c:pt idx="4551">
                  <c:v>2090</c:v>
                </c:pt>
                <c:pt idx="4552">
                  <c:v>2060</c:v>
                </c:pt>
                <c:pt idx="4553">
                  <c:v>2060</c:v>
                </c:pt>
                <c:pt idx="4554">
                  <c:v>2045</c:v>
                </c:pt>
                <c:pt idx="4555">
                  <c:v>2060</c:v>
                </c:pt>
                <c:pt idx="4556">
                  <c:v>2075</c:v>
                </c:pt>
                <c:pt idx="4557">
                  <c:v>2045</c:v>
                </c:pt>
                <c:pt idx="4558">
                  <c:v>2045</c:v>
                </c:pt>
                <c:pt idx="4559">
                  <c:v>2015</c:v>
                </c:pt>
                <c:pt idx="4560">
                  <c:v>2090</c:v>
                </c:pt>
                <c:pt idx="4561">
                  <c:v>2075</c:v>
                </c:pt>
                <c:pt idx="4562">
                  <c:v>2030</c:v>
                </c:pt>
                <c:pt idx="4563">
                  <c:v>2060</c:v>
                </c:pt>
                <c:pt idx="4564">
                  <c:v>2060</c:v>
                </c:pt>
                <c:pt idx="4565">
                  <c:v>2105</c:v>
                </c:pt>
                <c:pt idx="4566">
                  <c:v>2060</c:v>
                </c:pt>
                <c:pt idx="4567">
                  <c:v>2030</c:v>
                </c:pt>
                <c:pt idx="4568">
                  <c:v>2060</c:v>
                </c:pt>
                <c:pt idx="4569">
                  <c:v>2030</c:v>
                </c:pt>
                <c:pt idx="4570">
                  <c:v>2045</c:v>
                </c:pt>
                <c:pt idx="4571">
                  <c:v>2075</c:v>
                </c:pt>
                <c:pt idx="4572">
                  <c:v>2105</c:v>
                </c:pt>
                <c:pt idx="4573">
                  <c:v>2030</c:v>
                </c:pt>
                <c:pt idx="4574">
                  <c:v>2015</c:v>
                </c:pt>
                <c:pt idx="4575">
                  <c:v>2000</c:v>
                </c:pt>
                <c:pt idx="4576">
                  <c:v>2090</c:v>
                </c:pt>
                <c:pt idx="4577">
                  <c:v>2030</c:v>
                </c:pt>
                <c:pt idx="4578">
                  <c:v>2045</c:v>
                </c:pt>
                <c:pt idx="4579">
                  <c:v>2075</c:v>
                </c:pt>
                <c:pt idx="4580">
                  <c:v>2030</c:v>
                </c:pt>
                <c:pt idx="4581">
                  <c:v>2075</c:v>
                </c:pt>
                <c:pt idx="4582">
                  <c:v>2090</c:v>
                </c:pt>
                <c:pt idx="4583">
                  <c:v>2030</c:v>
                </c:pt>
                <c:pt idx="4584">
                  <c:v>2060</c:v>
                </c:pt>
                <c:pt idx="4585">
                  <c:v>2045</c:v>
                </c:pt>
                <c:pt idx="4586">
                  <c:v>2015</c:v>
                </c:pt>
                <c:pt idx="4587">
                  <c:v>2030</c:v>
                </c:pt>
                <c:pt idx="4588">
                  <c:v>2060</c:v>
                </c:pt>
                <c:pt idx="4589">
                  <c:v>2090</c:v>
                </c:pt>
                <c:pt idx="4590">
                  <c:v>2075</c:v>
                </c:pt>
                <c:pt idx="4591">
                  <c:v>2030</c:v>
                </c:pt>
                <c:pt idx="4592">
                  <c:v>2045</c:v>
                </c:pt>
                <c:pt idx="4593">
                  <c:v>2060</c:v>
                </c:pt>
                <c:pt idx="4594">
                  <c:v>2090</c:v>
                </c:pt>
                <c:pt idx="4595">
                  <c:v>2090</c:v>
                </c:pt>
                <c:pt idx="4596">
                  <c:v>2075</c:v>
                </c:pt>
                <c:pt idx="4597">
                  <c:v>2090</c:v>
                </c:pt>
                <c:pt idx="4598">
                  <c:v>2075</c:v>
                </c:pt>
                <c:pt idx="4599">
                  <c:v>2060</c:v>
                </c:pt>
                <c:pt idx="4600">
                  <c:v>2045</c:v>
                </c:pt>
                <c:pt idx="4601">
                  <c:v>2045</c:v>
                </c:pt>
                <c:pt idx="4602">
                  <c:v>2075</c:v>
                </c:pt>
                <c:pt idx="4603">
                  <c:v>2075</c:v>
                </c:pt>
                <c:pt idx="4604">
                  <c:v>2045</c:v>
                </c:pt>
                <c:pt idx="4605">
                  <c:v>2045</c:v>
                </c:pt>
                <c:pt idx="4606">
                  <c:v>2075</c:v>
                </c:pt>
                <c:pt idx="4607">
                  <c:v>2075</c:v>
                </c:pt>
                <c:pt idx="4608">
                  <c:v>2060</c:v>
                </c:pt>
                <c:pt idx="4609">
                  <c:v>2075</c:v>
                </c:pt>
                <c:pt idx="4610">
                  <c:v>2030</c:v>
                </c:pt>
                <c:pt idx="4611">
                  <c:v>2015</c:v>
                </c:pt>
                <c:pt idx="4612">
                  <c:v>2060</c:v>
                </c:pt>
                <c:pt idx="4613">
                  <c:v>2090</c:v>
                </c:pt>
                <c:pt idx="4614">
                  <c:v>2030</c:v>
                </c:pt>
                <c:pt idx="4615">
                  <c:v>2060</c:v>
                </c:pt>
                <c:pt idx="4616">
                  <c:v>2060</c:v>
                </c:pt>
                <c:pt idx="4617">
                  <c:v>2045</c:v>
                </c:pt>
                <c:pt idx="4618">
                  <c:v>2045</c:v>
                </c:pt>
                <c:pt idx="4619">
                  <c:v>2090</c:v>
                </c:pt>
                <c:pt idx="4620">
                  <c:v>2075</c:v>
                </c:pt>
                <c:pt idx="4621">
                  <c:v>2075</c:v>
                </c:pt>
                <c:pt idx="4622">
                  <c:v>2030</c:v>
                </c:pt>
                <c:pt idx="4623">
                  <c:v>2045</c:v>
                </c:pt>
                <c:pt idx="4624">
                  <c:v>2060</c:v>
                </c:pt>
                <c:pt idx="4625">
                  <c:v>2135</c:v>
                </c:pt>
                <c:pt idx="4626">
                  <c:v>2075</c:v>
                </c:pt>
                <c:pt idx="4627">
                  <c:v>2090</c:v>
                </c:pt>
                <c:pt idx="4628">
                  <c:v>2120</c:v>
                </c:pt>
                <c:pt idx="4629">
                  <c:v>2090</c:v>
                </c:pt>
                <c:pt idx="4630">
                  <c:v>2060</c:v>
                </c:pt>
                <c:pt idx="4631">
                  <c:v>2045</c:v>
                </c:pt>
                <c:pt idx="4632">
                  <c:v>2045</c:v>
                </c:pt>
                <c:pt idx="4633">
                  <c:v>2075</c:v>
                </c:pt>
                <c:pt idx="4634">
                  <c:v>2060</c:v>
                </c:pt>
                <c:pt idx="4635">
                  <c:v>2120</c:v>
                </c:pt>
                <c:pt idx="4636">
                  <c:v>2105</c:v>
                </c:pt>
                <c:pt idx="4637">
                  <c:v>2105</c:v>
                </c:pt>
                <c:pt idx="4638">
                  <c:v>2090</c:v>
                </c:pt>
                <c:pt idx="4639">
                  <c:v>2075</c:v>
                </c:pt>
                <c:pt idx="4640">
                  <c:v>2045</c:v>
                </c:pt>
                <c:pt idx="4641">
                  <c:v>2060</c:v>
                </c:pt>
                <c:pt idx="4642">
                  <c:v>2060</c:v>
                </c:pt>
                <c:pt idx="4643">
                  <c:v>2045</c:v>
                </c:pt>
                <c:pt idx="4644">
                  <c:v>2105</c:v>
                </c:pt>
                <c:pt idx="4645">
                  <c:v>2135</c:v>
                </c:pt>
                <c:pt idx="4646">
                  <c:v>2045</c:v>
                </c:pt>
                <c:pt idx="4647">
                  <c:v>2090</c:v>
                </c:pt>
                <c:pt idx="4648">
                  <c:v>2075</c:v>
                </c:pt>
                <c:pt idx="4649">
                  <c:v>2105</c:v>
                </c:pt>
                <c:pt idx="4650">
                  <c:v>2090</c:v>
                </c:pt>
                <c:pt idx="4651">
                  <c:v>2090</c:v>
                </c:pt>
                <c:pt idx="4652">
                  <c:v>2135</c:v>
                </c:pt>
                <c:pt idx="4653">
                  <c:v>2150</c:v>
                </c:pt>
                <c:pt idx="4654">
                  <c:v>2165</c:v>
                </c:pt>
                <c:pt idx="4655">
                  <c:v>2135</c:v>
                </c:pt>
                <c:pt idx="4656">
                  <c:v>2210</c:v>
                </c:pt>
                <c:pt idx="4657">
                  <c:v>2270</c:v>
                </c:pt>
                <c:pt idx="4658">
                  <c:v>2165</c:v>
                </c:pt>
                <c:pt idx="4659">
                  <c:v>2210</c:v>
                </c:pt>
                <c:pt idx="4660">
                  <c:v>2255</c:v>
                </c:pt>
                <c:pt idx="4661">
                  <c:v>2270</c:v>
                </c:pt>
                <c:pt idx="4662">
                  <c:v>2345</c:v>
                </c:pt>
                <c:pt idx="4663">
                  <c:v>2360</c:v>
                </c:pt>
                <c:pt idx="4664">
                  <c:v>2435</c:v>
                </c:pt>
                <c:pt idx="4665">
                  <c:v>2495</c:v>
                </c:pt>
                <c:pt idx="4666">
                  <c:v>2435</c:v>
                </c:pt>
                <c:pt idx="4667">
                  <c:v>2390</c:v>
                </c:pt>
                <c:pt idx="4668">
                  <c:v>2390</c:v>
                </c:pt>
                <c:pt idx="4669">
                  <c:v>2480</c:v>
                </c:pt>
                <c:pt idx="4670">
                  <c:v>2540</c:v>
                </c:pt>
                <c:pt idx="4671">
                  <c:v>2390</c:v>
                </c:pt>
                <c:pt idx="4672">
                  <c:v>2435</c:v>
                </c:pt>
                <c:pt idx="4673">
                  <c:v>2465</c:v>
                </c:pt>
                <c:pt idx="4674">
                  <c:v>2405</c:v>
                </c:pt>
                <c:pt idx="4675">
                  <c:v>2465</c:v>
                </c:pt>
                <c:pt idx="4676">
                  <c:v>2510</c:v>
                </c:pt>
                <c:pt idx="4677">
                  <c:v>2360</c:v>
                </c:pt>
                <c:pt idx="4678">
                  <c:v>2435</c:v>
                </c:pt>
                <c:pt idx="4679">
                  <c:v>2420</c:v>
                </c:pt>
                <c:pt idx="4680">
                  <c:v>2375</c:v>
                </c:pt>
                <c:pt idx="4681">
                  <c:v>2390</c:v>
                </c:pt>
                <c:pt idx="4682">
                  <c:v>2540</c:v>
                </c:pt>
                <c:pt idx="4683">
                  <c:v>2480</c:v>
                </c:pt>
                <c:pt idx="4684">
                  <c:v>2375</c:v>
                </c:pt>
                <c:pt idx="4685">
                  <c:v>2315</c:v>
                </c:pt>
                <c:pt idx="4686">
                  <c:v>2270</c:v>
                </c:pt>
                <c:pt idx="4687">
                  <c:v>2285</c:v>
                </c:pt>
                <c:pt idx="4688">
                  <c:v>2270</c:v>
                </c:pt>
                <c:pt idx="4689">
                  <c:v>2270</c:v>
                </c:pt>
                <c:pt idx="4690">
                  <c:v>2345</c:v>
                </c:pt>
                <c:pt idx="4691">
                  <c:v>2240</c:v>
                </c:pt>
                <c:pt idx="4692">
                  <c:v>2225</c:v>
                </c:pt>
                <c:pt idx="4693">
                  <c:v>2255</c:v>
                </c:pt>
                <c:pt idx="4694">
                  <c:v>2180</c:v>
                </c:pt>
                <c:pt idx="4695">
                  <c:v>2165</c:v>
                </c:pt>
                <c:pt idx="4696">
                  <c:v>2165</c:v>
                </c:pt>
                <c:pt idx="4697">
                  <c:v>2210</c:v>
                </c:pt>
                <c:pt idx="4698">
                  <c:v>2090</c:v>
                </c:pt>
                <c:pt idx="4699">
                  <c:v>2120</c:v>
                </c:pt>
                <c:pt idx="4700">
                  <c:v>2150</c:v>
                </c:pt>
                <c:pt idx="4701">
                  <c:v>2210</c:v>
                </c:pt>
                <c:pt idx="4702">
                  <c:v>2120</c:v>
                </c:pt>
                <c:pt idx="4703">
                  <c:v>2135</c:v>
                </c:pt>
                <c:pt idx="4704">
                  <c:v>2060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A60E-4E1E-8959-E090E550E842}"/>
            </c:ext>
          </c:extLst>
        </c:ser>
        <c:ser>
          <c:idx val="1"/>
          <c:order val="3"/>
          <c:tx>
            <c:strRef>
              <c:f>'SSS784 下_6h_Sn-Ge(1'!$A$1</c:f>
              <c:strCache>
                <c:ptCount val="1"/>
                <c:pt idx="0">
                  <c:v>SSS784_下_Sn-Ge(1.0%)_冷凍後</c:v>
                </c:pt>
              </c:strCache>
            </c:strRef>
          </c:tx>
          <c:spPr>
            <a:ln>
              <a:solidFill>
                <a:srgbClr val="00B0F0"/>
              </a:solidFill>
            </a:ln>
          </c:spPr>
          <c:marker>
            <c:symbol val="none"/>
          </c:marker>
          <c:xVal>
            <c:numRef>
              <c:f>'SSS784 下_6h_Sn-Ge(1'!$A$2:$A$4706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'SSS784 下_6h_Sn-Ge(1'!$D$2:$D$4706</c:f>
              <c:numCache>
                <c:formatCode>General</c:formatCode>
                <c:ptCount val="4705"/>
                <c:pt idx="0">
                  <c:v>2895</c:v>
                </c:pt>
                <c:pt idx="1">
                  <c:v>3135</c:v>
                </c:pt>
                <c:pt idx="2">
                  <c:v>3375</c:v>
                </c:pt>
                <c:pt idx="3">
                  <c:v>2835</c:v>
                </c:pt>
                <c:pt idx="4">
                  <c:v>3060</c:v>
                </c:pt>
                <c:pt idx="5">
                  <c:v>3150</c:v>
                </c:pt>
                <c:pt idx="6">
                  <c:v>3225</c:v>
                </c:pt>
                <c:pt idx="7">
                  <c:v>3075</c:v>
                </c:pt>
                <c:pt idx="8">
                  <c:v>3105</c:v>
                </c:pt>
                <c:pt idx="9">
                  <c:v>3210</c:v>
                </c:pt>
                <c:pt idx="10">
                  <c:v>3000</c:v>
                </c:pt>
                <c:pt idx="11">
                  <c:v>2970</c:v>
                </c:pt>
                <c:pt idx="12">
                  <c:v>3090</c:v>
                </c:pt>
                <c:pt idx="13">
                  <c:v>3120</c:v>
                </c:pt>
                <c:pt idx="14">
                  <c:v>3090</c:v>
                </c:pt>
                <c:pt idx="15">
                  <c:v>3180</c:v>
                </c:pt>
                <c:pt idx="16">
                  <c:v>3135</c:v>
                </c:pt>
                <c:pt idx="17">
                  <c:v>3135</c:v>
                </c:pt>
                <c:pt idx="18">
                  <c:v>2925</c:v>
                </c:pt>
                <c:pt idx="19">
                  <c:v>3060</c:v>
                </c:pt>
                <c:pt idx="20">
                  <c:v>3120</c:v>
                </c:pt>
                <c:pt idx="21">
                  <c:v>2940</c:v>
                </c:pt>
                <c:pt idx="22">
                  <c:v>3030</c:v>
                </c:pt>
                <c:pt idx="23">
                  <c:v>3225</c:v>
                </c:pt>
                <c:pt idx="24">
                  <c:v>3375</c:v>
                </c:pt>
                <c:pt idx="25">
                  <c:v>3330</c:v>
                </c:pt>
                <c:pt idx="26">
                  <c:v>3105</c:v>
                </c:pt>
                <c:pt idx="27">
                  <c:v>3180</c:v>
                </c:pt>
                <c:pt idx="28">
                  <c:v>3270</c:v>
                </c:pt>
                <c:pt idx="29">
                  <c:v>3120</c:v>
                </c:pt>
                <c:pt idx="30">
                  <c:v>3045</c:v>
                </c:pt>
                <c:pt idx="31">
                  <c:v>3015</c:v>
                </c:pt>
                <c:pt idx="32">
                  <c:v>2955</c:v>
                </c:pt>
                <c:pt idx="33">
                  <c:v>3090</c:v>
                </c:pt>
                <c:pt idx="34">
                  <c:v>3195</c:v>
                </c:pt>
                <c:pt idx="35">
                  <c:v>3030</c:v>
                </c:pt>
                <c:pt idx="36">
                  <c:v>2835</c:v>
                </c:pt>
                <c:pt idx="37">
                  <c:v>3015</c:v>
                </c:pt>
                <c:pt idx="38">
                  <c:v>3090</c:v>
                </c:pt>
                <c:pt idx="39">
                  <c:v>2835</c:v>
                </c:pt>
                <c:pt idx="40">
                  <c:v>2925</c:v>
                </c:pt>
                <c:pt idx="41">
                  <c:v>3000</c:v>
                </c:pt>
                <c:pt idx="42">
                  <c:v>3015</c:v>
                </c:pt>
                <c:pt idx="43">
                  <c:v>3150</c:v>
                </c:pt>
                <c:pt idx="44">
                  <c:v>2955</c:v>
                </c:pt>
                <c:pt idx="45">
                  <c:v>3075</c:v>
                </c:pt>
                <c:pt idx="46">
                  <c:v>3285</c:v>
                </c:pt>
                <c:pt idx="47">
                  <c:v>3375</c:v>
                </c:pt>
                <c:pt idx="48">
                  <c:v>2985</c:v>
                </c:pt>
                <c:pt idx="49">
                  <c:v>2850</c:v>
                </c:pt>
                <c:pt idx="50">
                  <c:v>3225</c:v>
                </c:pt>
                <c:pt idx="51">
                  <c:v>3345</c:v>
                </c:pt>
                <c:pt idx="52">
                  <c:v>3210</c:v>
                </c:pt>
                <c:pt idx="53">
                  <c:v>2940</c:v>
                </c:pt>
                <c:pt idx="54">
                  <c:v>2730</c:v>
                </c:pt>
                <c:pt idx="55">
                  <c:v>3195</c:v>
                </c:pt>
                <c:pt idx="56">
                  <c:v>3255</c:v>
                </c:pt>
                <c:pt idx="57">
                  <c:v>3345</c:v>
                </c:pt>
                <c:pt idx="58">
                  <c:v>3090</c:v>
                </c:pt>
                <c:pt idx="59">
                  <c:v>2940</c:v>
                </c:pt>
                <c:pt idx="60">
                  <c:v>3000</c:v>
                </c:pt>
                <c:pt idx="61">
                  <c:v>3045</c:v>
                </c:pt>
                <c:pt idx="62">
                  <c:v>3225</c:v>
                </c:pt>
                <c:pt idx="63">
                  <c:v>3390</c:v>
                </c:pt>
                <c:pt idx="64">
                  <c:v>3225</c:v>
                </c:pt>
                <c:pt idx="65">
                  <c:v>2955</c:v>
                </c:pt>
                <c:pt idx="66">
                  <c:v>3210</c:v>
                </c:pt>
                <c:pt idx="67">
                  <c:v>3210</c:v>
                </c:pt>
                <c:pt idx="68">
                  <c:v>3105</c:v>
                </c:pt>
                <c:pt idx="69">
                  <c:v>2925</c:v>
                </c:pt>
                <c:pt idx="70">
                  <c:v>2940</c:v>
                </c:pt>
                <c:pt idx="71">
                  <c:v>3030</c:v>
                </c:pt>
                <c:pt idx="72">
                  <c:v>3090</c:v>
                </c:pt>
                <c:pt idx="73">
                  <c:v>2775</c:v>
                </c:pt>
                <c:pt idx="74">
                  <c:v>3030</c:v>
                </c:pt>
                <c:pt idx="75">
                  <c:v>3075</c:v>
                </c:pt>
                <c:pt idx="76">
                  <c:v>3030</c:v>
                </c:pt>
                <c:pt idx="77">
                  <c:v>2895</c:v>
                </c:pt>
                <c:pt idx="78">
                  <c:v>3075</c:v>
                </c:pt>
                <c:pt idx="79">
                  <c:v>3150</c:v>
                </c:pt>
                <c:pt idx="80">
                  <c:v>3180</c:v>
                </c:pt>
                <c:pt idx="81">
                  <c:v>3060</c:v>
                </c:pt>
                <c:pt idx="82">
                  <c:v>3150</c:v>
                </c:pt>
                <c:pt idx="83">
                  <c:v>3285</c:v>
                </c:pt>
                <c:pt idx="84">
                  <c:v>3135</c:v>
                </c:pt>
                <c:pt idx="85">
                  <c:v>3150</c:v>
                </c:pt>
                <c:pt idx="86">
                  <c:v>3270</c:v>
                </c:pt>
                <c:pt idx="87">
                  <c:v>3120</c:v>
                </c:pt>
                <c:pt idx="88">
                  <c:v>3060</c:v>
                </c:pt>
                <c:pt idx="89">
                  <c:v>3120</c:v>
                </c:pt>
                <c:pt idx="90">
                  <c:v>3210</c:v>
                </c:pt>
                <c:pt idx="91">
                  <c:v>3345</c:v>
                </c:pt>
                <c:pt idx="92">
                  <c:v>3135</c:v>
                </c:pt>
                <c:pt idx="93">
                  <c:v>2820</c:v>
                </c:pt>
                <c:pt idx="94">
                  <c:v>2880</c:v>
                </c:pt>
                <c:pt idx="95">
                  <c:v>3135</c:v>
                </c:pt>
                <c:pt idx="96">
                  <c:v>3030</c:v>
                </c:pt>
                <c:pt idx="97">
                  <c:v>3015</c:v>
                </c:pt>
                <c:pt idx="98">
                  <c:v>3015</c:v>
                </c:pt>
                <c:pt idx="99">
                  <c:v>3120</c:v>
                </c:pt>
                <c:pt idx="100">
                  <c:v>2985</c:v>
                </c:pt>
                <c:pt idx="101">
                  <c:v>2970</c:v>
                </c:pt>
                <c:pt idx="102">
                  <c:v>3105</c:v>
                </c:pt>
                <c:pt idx="103">
                  <c:v>3045</c:v>
                </c:pt>
                <c:pt idx="104">
                  <c:v>3120</c:v>
                </c:pt>
                <c:pt idx="105">
                  <c:v>3000</c:v>
                </c:pt>
                <c:pt idx="106">
                  <c:v>3120</c:v>
                </c:pt>
                <c:pt idx="107">
                  <c:v>3030</c:v>
                </c:pt>
                <c:pt idx="108">
                  <c:v>3045</c:v>
                </c:pt>
                <c:pt idx="109">
                  <c:v>2805</c:v>
                </c:pt>
                <c:pt idx="110">
                  <c:v>2670</c:v>
                </c:pt>
                <c:pt idx="111">
                  <c:v>2910</c:v>
                </c:pt>
                <c:pt idx="112">
                  <c:v>3030</c:v>
                </c:pt>
                <c:pt idx="113">
                  <c:v>2700</c:v>
                </c:pt>
                <c:pt idx="114">
                  <c:v>2955</c:v>
                </c:pt>
                <c:pt idx="115">
                  <c:v>3000</c:v>
                </c:pt>
                <c:pt idx="116">
                  <c:v>2925</c:v>
                </c:pt>
                <c:pt idx="117">
                  <c:v>3195</c:v>
                </c:pt>
                <c:pt idx="118">
                  <c:v>3075</c:v>
                </c:pt>
                <c:pt idx="119">
                  <c:v>3225</c:v>
                </c:pt>
                <c:pt idx="120">
                  <c:v>2730</c:v>
                </c:pt>
                <c:pt idx="121">
                  <c:v>3075</c:v>
                </c:pt>
                <c:pt idx="122">
                  <c:v>2805</c:v>
                </c:pt>
                <c:pt idx="123">
                  <c:v>2895</c:v>
                </c:pt>
                <c:pt idx="124">
                  <c:v>2790</c:v>
                </c:pt>
                <c:pt idx="125">
                  <c:v>2910</c:v>
                </c:pt>
                <c:pt idx="126">
                  <c:v>2925</c:v>
                </c:pt>
                <c:pt idx="127">
                  <c:v>3150</c:v>
                </c:pt>
                <c:pt idx="128">
                  <c:v>3000</c:v>
                </c:pt>
                <c:pt idx="129">
                  <c:v>2985</c:v>
                </c:pt>
                <c:pt idx="130">
                  <c:v>2895</c:v>
                </c:pt>
                <c:pt idx="131">
                  <c:v>3000</c:v>
                </c:pt>
                <c:pt idx="132">
                  <c:v>2895</c:v>
                </c:pt>
                <c:pt idx="133">
                  <c:v>3015</c:v>
                </c:pt>
                <c:pt idx="134">
                  <c:v>2910</c:v>
                </c:pt>
                <c:pt idx="135">
                  <c:v>2820</c:v>
                </c:pt>
                <c:pt idx="136">
                  <c:v>3105</c:v>
                </c:pt>
                <c:pt idx="137">
                  <c:v>3060</c:v>
                </c:pt>
                <c:pt idx="138">
                  <c:v>2955</c:v>
                </c:pt>
                <c:pt idx="139">
                  <c:v>3210</c:v>
                </c:pt>
                <c:pt idx="140">
                  <c:v>3210</c:v>
                </c:pt>
                <c:pt idx="141">
                  <c:v>3105</c:v>
                </c:pt>
                <c:pt idx="142">
                  <c:v>3030</c:v>
                </c:pt>
                <c:pt idx="143">
                  <c:v>2940</c:v>
                </c:pt>
                <c:pt idx="144">
                  <c:v>2895</c:v>
                </c:pt>
                <c:pt idx="145">
                  <c:v>2910</c:v>
                </c:pt>
                <c:pt idx="146">
                  <c:v>2865</c:v>
                </c:pt>
                <c:pt idx="147">
                  <c:v>2850</c:v>
                </c:pt>
                <c:pt idx="148">
                  <c:v>3030</c:v>
                </c:pt>
                <c:pt idx="149">
                  <c:v>3240</c:v>
                </c:pt>
                <c:pt idx="150">
                  <c:v>2910</c:v>
                </c:pt>
                <c:pt idx="151">
                  <c:v>2625</c:v>
                </c:pt>
                <c:pt idx="152">
                  <c:v>2865</c:v>
                </c:pt>
                <c:pt idx="153">
                  <c:v>2970</c:v>
                </c:pt>
                <c:pt idx="154">
                  <c:v>2775</c:v>
                </c:pt>
                <c:pt idx="155">
                  <c:v>2895</c:v>
                </c:pt>
                <c:pt idx="156">
                  <c:v>3045</c:v>
                </c:pt>
                <c:pt idx="157">
                  <c:v>3090</c:v>
                </c:pt>
                <c:pt idx="158">
                  <c:v>3030</c:v>
                </c:pt>
                <c:pt idx="159">
                  <c:v>2925</c:v>
                </c:pt>
                <c:pt idx="160">
                  <c:v>2805</c:v>
                </c:pt>
                <c:pt idx="161">
                  <c:v>2970</c:v>
                </c:pt>
                <c:pt idx="162">
                  <c:v>2910</c:v>
                </c:pt>
                <c:pt idx="163">
                  <c:v>2985</c:v>
                </c:pt>
                <c:pt idx="164">
                  <c:v>3075</c:v>
                </c:pt>
                <c:pt idx="165">
                  <c:v>3180</c:v>
                </c:pt>
                <c:pt idx="166">
                  <c:v>3105</c:v>
                </c:pt>
                <c:pt idx="167">
                  <c:v>2895</c:v>
                </c:pt>
                <c:pt idx="168">
                  <c:v>2985</c:v>
                </c:pt>
                <c:pt idx="169">
                  <c:v>2880</c:v>
                </c:pt>
                <c:pt idx="170">
                  <c:v>3015</c:v>
                </c:pt>
                <c:pt idx="171">
                  <c:v>3090</c:v>
                </c:pt>
                <c:pt idx="172">
                  <c:v>2985</c:v>
                </c:pt>
                <c:pt idx="173">
                  <c:v>3120</c:v>
                </c:pt>
                <c:pt idx="174">
                  <c:v>2985</c:v>
                </c:pt>
                <c:pt idx="175">
                  <c:v>2985</c:v>
                </c:pt>
                <c:pt idx="176">
                  <c:v>2910</c:v>
                </c:pt>
                <c:pt idx="177">
                  <c:v>3255</c:v>
                </c:pt>
                <c:pt idx="178">
                  <c:v>2970</c:v>
                </c:pt>
                <c:pt idx="179">
                  <c:v>3015</c:v>
                </c:pt>
                <c:pt idx="180">
                  <c:v>2745</c:v>
                </c:pt>
                <c:pt idx="181">
                  <c:v>2925</c:v>
                </c:pt>
                <c:pt idx="182">
                  <c:v>2895</c:v>
                </c:pt>
                <c:pt idx="183">
                  <c:v>2985</c:v>
                </c:pt>
                <c:pt idx="184">
                  <c:v>2970</c:v>
                </c:pt>
                <c:pt idx="185">
                  <c:v>2970</c:v>
                </c:pt>
                <c:pt idx="186">
                  <c:v>2955</c:v>
                </c:pt>
                <c:pt idx="187">
                  <c:v>2850</c:v>
                </c:pt>
                <c:pt idx="188">
                  <c:v>2970</c:v>
                </c:pt>
                <c:pt idx="189">
                  <c:v>2970</c:v>
                </c:pt>
                <c:pt idx="190">
                  <c:v>2865</c:v>
                </c:pt>
                <c:pt idx="191">
                  <c:v>2805</c:v>
                </c:pt>
                <c:pt idx="192">
                  <c:v>2985</c:v>
                </c:pt>
                <c:pt idx="193">
                  <c:v>2895</c:v>
                </c:pt>
                <c:pt idx="194">
                  <c:v>2655</c:v>
                </c:pt>
                <c:pt idx="195">
                  <c:v>2805</c:v>
                </c:pt>
                <c:pt idx="196">
                  <c:v>3000</c:v>
                </c:pt>
                <c:pt idx="197">
                  <c:v>2865</c:v>
                </c:pt>
                <c:pt idx="198">
                  <c:v>3000</c:v>
                </c:pt>
                <c:pt idx="199">
                  <c:v>2955</c:v>
                </c:pt>
                <c:pt idx="200">
                  <c:v>2865</c:v>
                </c:pt>
                <c:pt idx="201">
                  <c:v>2865</c:v>
                </c:pt>
                <c:pt idx="202">
                  <c:v>2760</c:v>
                </c:pt>
                <c:pt idx="203">
                  <c:v>2685</c:v>
                </c:pt>
                <c:pt idx="204">
                  <c:v>2775</c:v>
                </c:pt>
                <c:pt idx="205">
                  <c:v>2850</c:v>
                </c:pt>
                <c:pt idx="206">
                  <c:v>2820</c:v>
                </c:pt>
                <c:pt idx="207">
                  <c:v>2745</c:v>
                </c:pt>
                <c:pt idx="208">
                  <c:v>2745</c:v>
                </c:pt>
                <c:pt idx="209">
                  <c:v>2745</c:v>
                </c:pt>
                <c:pt idx="210">
                  <c:v>2820</c:v>
                </c:pt>
                <c:pt idx="211">
                  <c:v>2820</c:v>
                </c:pt>
                <c:pt idx="212">
                  <c:v>2715</c:v>
                </c:pt>
                <c:pt idx="213">
                  <c:v>2655</c:v>
                </c:pt>
                <c:pt idx="214">
                  <c:v>2640</c:v>
                </c:pt>
                <c:pt idx="215">
                  <c:v>2820</c:v>
                </c:pt>
                <c:pt idx="216">
                  <c:v>2670</c:v>
                </c:pt>
                <c:pt idx="217">
                  <c:v>2685</c:v>
                </c:pt>
                <c:pt idx="218">
                  <c:v>2535</c:v>
                </c:pt>
                <c:pt idx="219">
                  <c:v>2610</c:v>
                </c:pt>
                <c:pt idx="220">
                  <c:v>2760</c:v>
                </c:pt>
                <c:pt idx="221">
                  <c:v>2520</c:v>
                </c:pt>
                <c:pt idx="222">
                  <c:v>2985</c:v>
                </c:pt>
                <c:pt idx="223">
                  <c:v>2910</c:v>
                </c:pt>
                <c:pt idx="224">
                  <c:v>2685</c:v>
                </c:pt>
                <c:pt idx="225">
                  <c:v>2700</c:v>
                </c:pt>
                <c:pt idx="226">
                  <c:v>2790</c:v>
                </c:pt>
                <c:pt idx="227">
                  <c:v>2715</c:v>
                </c:pt>
                <c:pt idx="228">
                  <c:v>2850</c:v>
                </c:pt>
                <c:pt idx="229">
                  <c:v>2730</c:v>
                </c:pt>
                <c:pt idx="230">
                  <c:v>2565</c:v>
                </c:pt>
                <c:pt idx="231">
                  <c:v>2700</c:v>
                </c:pt>
                <c:pt idx="232">
                  <c:v>2625</c:v>
                </c:pt>
                <c:pt idx="233">
                  <c:v>2895</c:v>
                </c:pt>
                <c:pt idx="234">
                  <c:v>2640</c:v>
                </c:pt>
                <c:pt idx="235">
                  <c:v>2730</c:v>
                </c:pt>
                <c:pt idx="236">
                  <c:v>2835</c:v>
                </c:pt>
                <c:pt idx="237">
                  <c:v>2730</c:v>
                </c:pt>
                <c:pt idx="238">
                  <c:v>2895</c:v>
                </c:pt>
                <c:pt idx="239">
                  <c:v>2775</c:v>
                </c:pt>
                <c:pt idx="240">
                  <c:v>2850</c:v>
                </c:pt>
                <c:pt idx="241">
                  <c:v>2865</c:v>
                </c:pt>
                <c:pt idx="242">
                  <c:v>2850</c:v>
                </c:pt>
                <c:pt idx="243">
                  <c:v>2775</c:v>
                </c:pt>
                <c:pt idx="244">
                  <c:v>2745</c:v>
                </c:pt>
                <c:pt idx="245">
                  <c:v>2820</c:v>
                </c:pt>
                <c:pt idx="246">
                  <c:v>2790</c:v>
                </c:pt>
                <c:pt idx="247">
                  <c:v>2775</c:v>
                </c:pt>
                <c:pt idx="248">
                  <c:v>2700</c:v>
                </c:pt>
                <c:pt idx="249">
                  <c:v>2625</c:v>
                </c:pt>
                <c:pt idx="250">
                  <c:v>2715</c:v>
                </c:pt>
                <c:pt idx="251">
                  <c:v>2775</c:v>
                </c:pt>
                <c:pt idx="252">
                  <c:v>2595</c:v>
                </c:pt>
                <c:pt idx="253">
                  <c:v>2685</c:v>
                </c:pt>
                <c:pt idx="254">
                  <c:v>2865</c:v>
                </c:pt>
                <c:pt idx="255">
                  <c:v>2805</c:v>
                </c:pt>
                <c:pt idx="256">
                  <c:v>2760</c:v>
                </c:pt>
                <c:pt idx="257">
                  <c:v>2715</c:v>
                </c:pt>
                <c:pt idx="258">
                  <c:v>2625</c:v>
                </c:pt>
                <c:pt idx="259">
                  <c:v>2550</c:v>
                </c:pt>
                <c:pt idx="260">
                  <c:v>2655</c:v>
                </c:pt>
                <c:pt idx="261">
                  <c:v>2685</c:v>
                </c:pt>
                <c:pt idx="262">
                  <c:v>2775</c:v>
                </c:pt>
                <c:pt idx="263">
                  <c:v>2685</c:v>
                </c:pt>
                <c:pt idx="264">
                  <c:v>2580</c:v>
                </c:pt>
                <c:pt idx="265">
                  <c:v>2670</c:v>
                </c:pt>
                <c:pt idx="266">
                  <c:v>2685</c:v>
                </c:pt>
                <c:pt idx="267">
                  <c:v>2685</c:v>
                </c:pt>
                <c:pt idx="268">
                  <c:v>2640</c:v>
                </c:pt>
                <c:pt idx="269">
                  <c:v>2670</c:v>
                </c:pt>
                <c:pt idx="270">
                  <c:v>2640</c:v>
                </c:pt>
                <c:pt idx="271">
                  <c:v>2820</c:v>
                </c:pt>
                <c:pt idx="272">
                  <c:v>2565</c:v>
                </c:pt>
                <c:pt idx="273">
                  <c:v>2625</c:v>
                </c:pt>
                <c:pt idx="274">
                  <c:v>2655</c:v>
                </c:pt>
                <c:pt idx="275">
                  <c:v>2700</c:v>
                </c:pt>
                <c:pt idx="276">
                  <c:v>2685</c:v>
                </c:pt>
                <c:pt idx="277">
                  <c:v>2940</c:v>
                </c:pt>
                <c:pt idx="278">
                  <c:v>2760</c:v>
                </c:pt>
                <c:pt idx="279">
                  <c:v>2595</c:v>
                </c:pt>
                <c:pt idx="280">
                  <c:v>2475</c:v>
                </c:pt>
                <c:pt idx="281">
                  <c:v>2625</c:v>
                </c:pt>
                <c:pt idx="282">
                  <c:v>2490</c:v>
                </c:pt>
                <c:pt idx="283">
                  <c:v>2655</c:v>
                </c:pt>
                <c:pt idx="284">
                  <c:v>2670</c:v>
                </c:pt>
                <c:pt idx="285">
                  <c:v>2670</c:v>
                </c:pt>
                <c:pt idx="286">
                  <c:v>2535</c:v>
                </c:pt>
                <c:pt idx="287">
                  <c:v>2745</c:v>
                </c:pt>
                <c:pt idx="288">
                  <c:v>2685</c:v>
                </c:pt>
                <c:pt idx="289">
                  <c:v>2580</c:v>
                </c:pt>
                <c:pt idx="290">
                  <c:v>2595</c:v>
                </c:pt>
                <c:pt idx="291">
                  <c:v>2505</c:v>
                </c:pt>
                <c:pt idx="292">
                  <c:v>2385</c:v>
                </c:pt>
                <c:pt idx="293">
                  <c:v>2760</c:v>
                </c:pt>
                <c:pt idx="294">
                  <c:v>2475</c:v>
                </c:pt>
                <c:pt idx="295">
                  <c:v>2415</c:v>
                </c:pt>
                <c:pt idx="296">
                  <c:v>2625</c:v>
                </c:pt>
                <c:pt idx="297">
                  <c:v>2625</c:v>
                </c:pt>
                <c:pt idx="298">
                  <c:v>2490</c:v>
                </c:pt>
                <c:pt idx="299">
                  <c:v>2655</c:v>
                </c:pt>
                <c:pt idx="300">
                  <c:v>2775</c:v>
                </c:pt>
                <c:pt idx="301">
                  <c:v>2385</c:v>
                </c:pt>
                <c:pt idx="302">
                  <c:v>2310</c:v>
                </c:pt>
                <c:pt idx="303">
                  <c:v>2565</c:v>
                </c:pt>
                <c:pt idx="304">
                  <c:v>2565</c:v>
                </c:pt>
                <c:pt idx="305">
                  <c:v>2550</c:v>
                </c:pt>
                <c:pt idx="306">
                  <c:v>2475</c:v>
                </c:pt>
                <c:pt idx="307">
                  <c:v>2505</c:v>
                </c:pt>
                <c:pt idx="308">
                  <c:v>2520</c:v>
                </c:pt>
                <c:pt idx="309">
                  <c:v>2430</c:v>
                </c:pt>
                <c:pt idx="310">
                  <c:v>2595</c:v>
                </c:pt>
                <c:pt idx="311">
                  <c:v>2580</c:v>
                </c:pt>
                <c:pt idx="312">
                  <c:v>2490</c:v>
                </c:pt>
                <c:pt idx="313">
                  <c:v>2520</c:v>
                </c:pt>
                <c:pt idx="314">
                  <c:v>2655</c:v>
                </c:pt>
                <c:pt idx="315">
                  <c:v>2700</c:v>
                </c:pt>
                <c:pt idx="316">
                  <c:v>2505</c:v>
                </c:pt>
                <c:pt idx="317">
                  <c:v>2520</c:v>
                </c:pt>
                <c:pt idx="318">
                  <c:v>2460</c:v>
                </c:pt>
                <c:pt idx="319">
                  <c:v>2400</c:v>
                </c:pt>
                <c:pt idx="320">
                  <c:v>2535</c:v>
                </c:pt>
                <c:pt idx="321">
                  <c:v>2430</c:v>
                </c:pt>
                <c:pt idx="322">
                  <c:v>2415</c:v>
                </c:pt>
                <c:pt idx="323">
                  <c:v>2340</c:v>
                </c:pt>
                <c:pt idx="324">
                  <c:v>2520</c:v>
                </c:pt>
                <c:pt idx="325">
                  <c:v>2535</c:v>
                </c:pt>
                <c:pt idx="326">
                  <c:v>2580</c:v>
                </c:pt>
                <c:pt idx="327">
                  <c:v>2640</c:v>
                </c:pt>
                <c:pt idx="328">
                  <c:v>2745</c:v>
                </c:pt>
                <c:pt idx="329">
                  <c:v>2685</c:v>
                </c:pt>
                <c:pt idx="330">
                  <c:v>2550</c:v>
                </c:pt>
                <c:pt idx="331">
                  <c:v>2520</c:v>
                </c:pt>
                <c:pt idx="332">
                  <c:v>2580</c:v>
                </c:pt>
                <c:pt idx="333">
                  <c:v>2535</c:v>
                </c:pt>
                <c:pt idx="334">
                  <c:v>2490</c:v>
                </c:pt>
                <c:pt idx="335">
                  <c:v>2430</c:v>
                </c:pt>
                <c:pt idx="336">
                  <c:v>2370</c:v>
                </c:pt>
                <c:pt idx="337">
                  <c:v>2445</c:v>
                </c:pt>
                <c:pt idx="338">
                  <c:v>2580</c:v>
                </c:pt>
                <c:pt idx="339">
                  <c:v>2655</c:v>
                </c:pt>
                <c:pt idx="340">
                  <c:v>2445</c:v>
                </c:pt>
                <c:pt idx="341">
                  <c:v>2400</c:v>
                </c:pt>
                <c:pt idx="342">
                  <c:v>2445</c:v>
                </c:pt>
                <c:pt idx="343">
                  <c:v>2505</c:v>
                </c:pt>
                <c:pt idx="344">
                  <c:v>2505</c:v>
                </c:pt>
                <c:pt idx="345">
                  <c:v>2415</c:v>
                </c:pt>
                <c:pt idx="346">
                  <c:v>2460</c:v>
                </c:pt>
                <c:pt idx="347">
                  <c:v>2565</c:v>
                </c:pt>
                <c:pt idx="348">
                  <c:v>2670</c:v>
                </c:pt>
                <c:pt idx="349">
                  <c:v>2490</c:v>
                </c:pt>
                <c:pt idx="350">
                  <c:v>2595</c:v>
                </c:pt>
                <c:pt idx="351">
                  <c:v>2415</c:v>
                </c:pt>
                <c:pt idx="352">
                  <c:v>2760</c:v>
                </c:pt>
                <c:pt idx="353">
                  <c:v>2505</c:v>
                </c:pt>
                <c:pt idx="354">
                  <c:v>2445</c:v>
                </c:pt>
                <c:pt idx="355">
                  <c:v>2610</c:v>
                </c:pt>
                <c:pt idx="356">
                  <c:v>2595</c:v>
                </c:pt>
                <c:pt idx="357">
                  <c:v>2565</c:v>
                </c:pt>
                <c:pt idx="358">
                  <c:v>2475</c:v>
                </c:pt>
                <c:pt idx="359">
                  <c:v>2385</c:v>
                </c:pt>
                <c:pt idx="360">
                  <c:v>2415</c:v>
                </c:pt>
                <c:pt idx="361">
                  <c:v>2400</c:v>
                </c:pt>
                <c:pt idx="362">
                  <c:v>2445</c:v>
                </c:pt>
                <c:pt idx="363">
                  <c:v>2475</c:v>
                </c:pt>
                <c:pt idx="364">
                  <c:v>2460</c:v>
                </c:pt>
                <c:pt idx="365">
                  <c:v>2475</c:v>
                </c:pt>
                <c:pt idx="366">
                  <c:v>2580</c:v>
                </c:pt>
                <c:pt idx="367">
                  <c:v>2445</c:v>
                </c:pt>
                <c:pt idx="368">
                  <c:v>2580</c:v>
                </c:pt>
                <c:pt idx="369">
                  <c:v>2430</c:v>
                </c:pt>
                <c:pt idx="370">
                  <c:v>2445</c:v>
                </c:pt>
                <c:pt idx="371">
                  <c:v>2505</c:v>
                </c:pt>
                <c:pt idx="372">
                  <c:v>2460</c:v>
                </c:pt>
                <c:pt idx="373">
                  <c:v>2535</c:v>
                </c:pt>
                <c:pt idx="374">
                  <c:v>2475</c:v>
                </c:pt>
                <c:pt idx="375">
                  <c:v>2460</c:v>
                </c:pt>
                <c:pt idx="376">
                  <c:v>2595</c:v>
                </c:pt>
                <c:pt idx="377">
                  <c:v>2610</c:v>
                </c:pt>
                <c:pt idx="378">
                  <c:v>2535</c:v>
                </c:pt>
                <c:pt idx="379">
                  <c:v>2400</c:v>
                </c:pt>
                <c:pt idx="380">
                  <c:v>2370</c:v>
                </c:pt>
                <c:pt idx="381">
                  <c:v>2430</c:v>
                </c:pt>
                <c:pt idx="382">
                  <c:v>2355</c:v>
                </c:pt>
                <c:pt idx="383">
                  <c:v>2385</c:v>
                </c:pt>
                <c:pt idx="384">
                  <c:v>2490</c:v>
                </c:pt>
                <c:pt idx="385">
                  <c:v>2445</c:v>
                </c:pt>
                <c:pt idx="386">
                  <c:v>2505</c:v>
                </c:pt>
                <c:pt idx="387">
                  <c:v>2505</c:v>
                </c:pt>
                <c:pt idx="388">
                  <c:v>2490</c:v>
                </c:pt>
                <c:pt idx="389">
                  <c:v>2325</c:v>
                </c:pt>
                <c:pt idx="390">
                  <c:v>2400</c:v>
                </c:pt>
                <c:pt idx="391">
                  <c:v>2550</c:v>
                </c:pt>
                <c:pt idx="392">
                  <c:v>2415</c:v>
                </c:pt>
                <c:pt idx="393">
                  <c:v>2190</c:v>
                </c:pt>
                <c:pt idx="394">
                  <c:v>2430</c:v>
                </c:pt>
                <c:pt idx="395">
                  <c:v>2460</c:v>
                </c:pt>
                <c:pt idx="396">
                  <c:v>2235</c:v>
                </c:pt>
                <c:pt idx="397">
                  <c:v>2355</c:v>
                </c:pt>
                <c:pt idx="398">
                  <c:v>2415</c:v>
                </c:pt>
                <c:pt idx="399">
                  <c:v>2265</c:v>
                </c:pt>
                <c:pt idx="400">
                  <c:v>2445</c:v>
                </c:pt>
                <c:pt idx="401">
                  <c:v>2505</c:v>
                </c:pt>
                <c:pt idx="402">
                  <c:v>2370</c:v>
                </c:pt>
                <c:pt idx="403">
                  <c:v>2280</c:v>
                </c:pt>
                <c:pt idx="404">
                  <c:v>2430</c:v>
                </c:pt>
                <c:pt idx="405">
                  <c:v>2520</c:v>
                </c:pt>
                <c:pt idx="406">
                  <c:v>2490</c:v>
                </c:pt>
                <c:pt idx="407">
                  <c:v>2340</c:v>
                </c:pt>
                <c:pt idx="408">
                  <c:v>2265</c:v>
                </c:pt>
                <c:pt idx="409">
                  <c:v>2475</c:v>
                </c:pt>
                <c:pt idx="410">
                  <c:v>2220</c:v>
                </c:pt>
                <c:pt idx="411">
                  <c:v>2310</c:v>
                </c:pt>
                <c:pt idx="412">
                  <c:v>2325</c:v>
                </c:pt>
                <c:pt idx="413">
                  <c:v>2265</c:v>
                </c:pt>
                <c:pt idx="414">
                  <c:v>2340</c:v>
                </c:pt>
                <c:pt idx="415">
                  <c:v>2280</c:v>
                </c:pt>
                <c:pt idx="416">
                  <c:v>2460</c:v>
                </c:pt>
                <c:pt idx="417">
                  <c:v>2445</c:v>
                </c:pt>
                <c:pt idx="418">
                  <c:v>2415</c:v>
                </c:pt>
                <c:pt idx="419">
                  <c:v>2280</c:v>
                </c:pt>
                <c:pt idx="420">
                  <c:v>2265</c:v>
                </c:pt>
                <c:pt idx="421">
                  <c:v>2295</c:v>
                </c:pt>
                <c:pt idx="422">
                  <c:v>2520</c:v>
                </c:pt>
                <c:pt idx="423">
                  <c:v>2385</c:v>
                </c:pt>
                <c:pt idx="424">
                  <c:v>2355</c:v>
                </c:pt>
                <c:pt idx="425">
                  <c:v>2370</c:v>
                </c:pt>
                <c:pt idx="426">
                  <c:v>2460</c:v>
                </c:pt>
                <c:pt idx="427">
                  <c:v>2490</c:v>
                </c:pt>
                <c:pt idx="428">
                  <c:v>2490</c:v>
                </c:pt>
                <c:pt idx="429">
                  <c:v>2520</c:v>
                </c:pt>
                <c:pt idx="430">
                  <c:v>2355</c:v>
                </c:pt>
                <c:pt idx="431">
                  <c:v>2370</c:v>
                </c:pt>
                <c:pt idx="432">
                  <c:v>2325</c:v>
                </c:pt>
                <c:pt idx="433">
                  <c:v>2385</c:v>
                </c:pt>
                <c:pt idx="434">
                  <c:v>2340</c:v>
                </c:pt>
                <c:pt idx="435">
                  <c:v>2370</c:v>
                </c:pt>
                <c:pt idx="436">
                  <c:v>2370</c:v>
                </c:pt>
                <c:pt idx="437">
                  <c:v>2220</c:v>
                </c:pt>
                <c:pt idx="438">
                  <c:v>2385</c:v>
                </c:pt>
                <c:pt idx="439">
                  <c:v>2370</c:v>
                </c:pt>
                <c:pt idx="440">
                  <c:v>2205</c:v>
                </c:pt>
                <c:pt idx="441">
                  <c:v>2295</c:v>
                </c:pt>
                <c:pt idx="442">
                  <c:v>2235</c:v>
                </c:pt>
                <c:pt idx="443">
                  <c:v>2250</c:v>
                </c:pt>
                <c:pt idx="444">
                  <c:v>2295</c:v>
                </c:pt>
                <c:pt idx="445">
                  <c:v>2370</c:v>
                </c:pt>
                <c:pt idx="446">
                  <c:v>2460</c:v>
                </c:pt>
                <c:pt idx="447">
                  <c:v>2385</c:v>
                </c:pt>
                <c:pt idx="448">
                  <c:v>2430</c:v>
                </c:pt>
                <c:pt idx="449">
                  <c:v>2295</c:v>
                </c:pt>
                <c:pt idx="450">
                  <c:v>2370</c:v>
                </c:pt>
                <c:pt idx="451">
                  <c:v>2445</c:v>
                </c:pt>
                <c:pt idx="452">
                  <c:v>2385</c:v>
                </c:pt>
                <c:pt idx="453">
                  <c:v>2250</c:v>
                </c:pt>
                <c:pt idx="454">
                  <c:v>2340</c:v>
                </c:pt>
                <c:pt idx="455">
                  <c:v>2280</c:v>
                </c:pt>
                <c:pt idx="456">
                  <c:v>2295</c:v>
                </c:pt>
                <c:pt idx="457">
                  <c:v>2520</c:v>
                </c:pt>
                <c:pt idx="458">
                  <c:v>2415</c:v>
                </c:pt>
                <c:pt idx="459">
                  <c:v>2430</c:v>
                </c:pt>
                <c:pt idx="460">
                  <c:v>2445</c:v>
                </c:pt>
                <c:pt idx="461">
                  <c:v>2310</c:v>
                </c:pt>
                <c:pt idx="462">
                  <c:v>2610</c:v>
                </c:pt>
                <c:pt idx="463">
                  <c:v>2550</c:v>
                </c:pt>
                <c:pt idx="464">
                  <c:v>2475</c:v>
                </c:pt>
                <c:pt idx="465">
                  <c:v>2445</c:v>
                </c:pt>
                <c:pt idx="466">
                  <c:v>2295</c:v>
                </c:pt>
                <c:pt idx="467">
                  <c:v>2220</c:v>
                </c:pt>
                <c:pt idx="468">
                  <c:v>2385</c:v>
                </c:pt>
                <c:pt idx="469">
                  <c:v>2385</c:v>
                </c:pt>
                <c:pt idx="470">
                  <c:v>2430</c:v>
                </c:pt>
                <c:pt idx="471">
                  <c:v>2370</c:v>
                </c:pt>
                <c:pt idx="472">
                  <c:v>2370</c:v>
                </c:pt>
                <c:pt idx="473">
                  <c:v>2355</c:v>
                </c:pt>
                <c:pt idx="474">
                  <c:v>2160</c:v>
                </c:pt>
                <c:pt idx="475">
                  <c:v>2130</c:v>
                </c:pt>
                <c:pt idx="476">
                  <c:v>2340</c:v>
                </c:pt>
                <c:pt idx="477">
                  <c:v>2190</c:v>
                </c:pt>
                <c:pt idx="478">
                  <c:v>2190</c:v>
                </c:pt>
                <c:pt idx="479">
                  <c:v>2280</c:v>
                </c:pt>
                <c:pt idx="480">
                  <c:v>2085</c:v>
                </c:pt>
                <c:pt idx="481">
                  <c:v>2205</c:v>
                </c:pt>
                <c:pt idx="482">
                  <c:v>2295</c:v>
                </c:pt>
                <c:pt idx="483">
                  <c:v>2220</c:v>
                </c:pt>
                <c:pt idx="484">
                  <c:v>2085</c:v>
                </c:pt>
                <c:pt idx="485">
                  <c:v>2160</c:v>
                </c:pt>
                <c:pt idx="486">
                  <c:v>2145</c:v>
                </c:pt>
                <c:pt idx="487">
                  <c:v>2175</c:v>
                </c:pt>
                <c:pt idx="488">
                  <c:v>2235</c:v>
                </c:pt>
                <c:pt idx="489">
                  <c:v>2295</c:v>
                </c:pt>
                <c:pt idx="490">
                  <c:v>2370</c:v>
                </c:pt>
                <c:pt idx="491">
                  <c:v>2235</c:v>
                </c:pt>
                <c:pt idx="492">
                  <c:v>2280</c:v>
                </c:pt>
                <c:pt idx="493">
                  <c:v>2385</c:v>
                </c:pt>
                <c:pt idx="494">
                  <c:v>2430</c:v>
                </c:pt>
                <c:pt idx="495">
                  <c:v>2415</c:v>
                </c:pt>
                <c:pt idx="496">
                  <c:v>2415</c:v>
                </c:pt>
                <c:pt idx="497">
                  <c:v>2475</c:v>
                </c:pt>
                <c:pt idx="498">
                  <c:v>2220</c:v>
                </c:pt>
                <c:pt idx="499">
                  <c:v>2175</c:v>
                </c:pt>
                <c:pt idx="500">
                  <c:v>2295</c:v>
                </c:pt>
                <c:pt idx="501">
                  <c:v>2310</c:v>
                </c:pt>
                <c:pt idx="502">
                  <c:v>2385</c:v>
                </c:pt>
                <c:pt idx="503">
                  <c:v>2400</c:v>
                </c:pt>
                <c:pt idx="504">
                  <c:v>2400</c:v>
                </c:pt>
                <c:pt idx="505">
                  <c:v>2385</c:v>
                </c:pt>
                <c:pt idx="506">
                  <c:v>2280</c:v>
                </c:pt>
                <c:pt idx="507">
                  <c:v>2190</c:v>
                </c:pt>
                <c:pt idx="508">
                  <c:v>2340</c:v>
                </c:pt>
                <c:pt idx="509">
                  <c:v>2115</c:v>
                </c:pt>
                <c:pt idx="510">
                  <c:v>2280</c:v>
                </c:pt>
                <c:pt idx="511">
                  <c:v>2310</c:v>
                </c:pt>
                <c:pt idx="512">
                  <c:v>2370</c:v>
                </c:pt>
                <c:pt idx="513">
                  <c:v>2250</c:v>
                </c:pt>
                <c:pt idx="514">
                  <c:v>2190</c:v>
                </c:pt>
                <c:pt idx="515">
                  <c:v>2205</c:v>
                </c:pt>
                <c:pt idx="516">
                  <c:v>2145</c:v>
                </c:pt>
                <c:pt idx="517">
                  <c:v>2250</c:v>
                </c:pt>
                <c:pt idx="518">
                  <c:v>2295</c:v>
                </c:pt>
                <c:pt idx="519">
                  <c:v>2220</c:v>
                </c:pt>
                <c:pt idx="520">
                  <c:v>2310</c:v>
                </c:pt>
                <c:pt idx="521">
                  <c:v>2265</c:v>
                </c:pt>
                <c:pt idx="522">
                  <c:v>2190</c:v>
                </c:pt>
                <c:pt idx="523">
                  <c:v>2295</c:v>
                </c:pt>
                <c:pt idx="524">
                  <c:v>2280</c:v>
                </c:pt>
                <c:pt idx="525">
                  <c:v>2235</c:v>
                </c:pt>
                <c:pt idx="526">
                  <c:v>2175</c:v>
                </c:pt>
                <c:pt idx="527">
                  <c:v>2205</c:v>
                </c:pt>
                <c:pt idx="528">
                  <c:v>2340</c:v>
                </c:pt>
                <c:pt idx="529">
                  <c:v>2280</c:v>
                </c:pt>
                <c:pt idx="530">
                  <c:v>2235</c:v>
                </c:pt>
                <c:pt idx="531">
                  <c:v>2355</c:v>
                </c:pt>
                <c:pt idx="532">
                  <c:v>2340</c:v>
                </c:pt>
                <c:pt idx="533">
                  <c:v>2220</c:v>
                </c:pt>
                <c:pt idx="534">
                  <c:v>2190</c:v>
                </c:pt>
                <c:pt idx="535">
                  <c:v>2190</c:v>
                </c:pt>
                <c:pt idx="536">
                  <c:v>2130</c:v>
                </c:pt>
                <c:pt idx="537">
                  <c:v>2145</c:v>
                </c:pt>
                <c:pt idx="538">
                  <c:v>2220</c:v>
                </c:pt>
                <c:pt idx="539">
                  <c:v>2220</c:v>
                </c:pt>
                <c:pt idx="540">
                  <c:v>2190</c:v>
                </c:pt>
                <c:pt idx="541">
                  <c:v>2145</c:v>
                </c:pt>
                <c:pt idx="542">
                  <c:v>2100</c:v>
                </c:pt>
                <c:pt idx="543">
                  <c:v>2145</c:v>
                </c:pt>
                <c:pt idx="544">
                  <c:v>2220</c:v>
                </c:pt>
                <c:pt idx="545">
                  <c:v>2295</c:v>
                </c:pt>
                <c:pt idx="546">
                  <c:v>2160</c:v>
                </c:pt>
                <c:pt idx="547">
                  <c:v>2085</c:v>
                </c:pt>
                <c:pt idx="548">
                  <c:v>2160</c:v>
                </c:pt>
                <c:pt idx="549">
                  <c:v>2280</c:v>
                </c:pt>
                <c:pt idx="550">
                  <c:v>2340</c:v>
                </c:pt>
                <c:pt idx="551">
                  <c:v>2250</c:v>
                </c:pt>
                <c:pt idx="552">
                  <c:v>2220</c:v>
                </c:pt>
                <c:pt idx="553">
                  <c:v>2145</c:v>
                </c:pt>
                <c:pt idx="554">
                  <c:v>2115</c:v>
                </c:pt>
                <c:pt idx="555">
                  <c:v>2085</c:v>
                </c:pt>
                <c:pt idx="556">
                  <c:v>2235</c:v>
                </c:pt>
                <c:pt idx="557">
                  <c:v>2175</c:v>
                </c:pt>
                <c:pt idx="558">
                  <c:v>2190</c:v>
                </c:pt>
                <c:pt idx="559">
                  <c:v>2280</c:v>
                </c:pt>
                <c:pt idx="560">
                  <c:v>2295</c:v>
                </c:pt>
                <c:pt idx="561">
                  <c:v>2310</c:v>
                </c:pt>
                <c:pt idx="562">
                  <c:v>2265</c:v>
                </c:pt>
                <c:pt idx="563">
                  <c:v>2190</c:v>
                </c:pt>
                <c:pt idx="564">
                  <c:v>2190</c:v>
                </c:pt>
                <c:pt idx="565">
                  <c:v>2175</c:v>
                </c:pt>
                <c:pt idx="566">
                  <c:v>2085</c:v>
                </c:pt>
                <c:pt idx="567">
                  <c:v>2055</c:v>
                </c:pt>
                <c:pt idx="568">
                  <c:v>2145</c:v>
                </c:pt>
                <c:pt idx="569">
                  <c:v>2130</c:v>
                </c:pt>
                <c:pt idx="570">
                  <c:v>2250</c:v>
                </c:pt>
                <c:pt idx="571">
                  <c:v>2190</c:v>
                </c:pt>
                <c:pt idx="572">
                  <c:v>1980</c:v>
                </c:pt>
                <c:pt idx="573">
                  <c:v>2265</c:v>
                </c:pt>
                <c:pt idx="574">
                  <c:v>2400</c:v>
                </c:pt>
                <c:pt idx="575">
                  <c:v>2055</c:v>
                </c:pt>
                <c:pt idx="576">
                  <c:v>2280</c:v>
                </c:pt>
                <c:pt idx="577">
                  <c:v>2100</c:v>
                </c:pt>
                <c:pt idx="578">
                  <c:v>2175</c:v>
                </c:pt>
                <c:pt idx="579">
                  <c:v>2250</c:v>
                </c:pt>
                <c:pt idx="580">
                  <c:v>2280</c:v>
                </c:pt>
                <c:pt idx="581">
                  <c:v>2280</c:v>
                </c:pt>
                <c:pt idx="582">
                  <c:v>2235</c:v>
                </c:pt>
                <c:pt idx="583">
                  <c:v>2010</c:v>
                </c:pt>
                <c:pt idx="584">
                  <c:v>2100</c:v>
                </c:pt>
                <c:pt idx="585">
                  <c:v>2160</c:v>
                </c:pt>
                <c:pt idx="586">
                  <c:v>2100</c:v>
                </c:pt>
                <c:pt idx="587">
                  <c:v>2115</c:v>
                </c:pt>
                <c:pt idx="588">
                  <c:v>2205</c:v>
                </c:pt>
                <c:pt idx="589">
                  <c:v>2115</c:v>
                </c:pt>
                <c:pt idx="590">
                  <c:v>2190</c:v>
                </c:pt>
                <c:pt idx="591">
                  <c:v>2115</c:v>
                </c:pt>
                <c:pt idx="592">
                  <c:v>2175</c:v>
                </c:pt>
                <c:pt idx="593">
                  <c:v>2055</c:v>
                </c:pt>
                <c:pt idx="594">
                  <c:v>1995</c:v>
                </c:pt>
                <c:pt idx="595">
                  <c:v>2190</c:v>
                </c:pt>
                <c:pt idx="596">
                  <c:v>2160</c:v>
                </c:pt>
                <c:pt idx="597">
                  <c:v>2100</c:v>
                </c:pt>
                <c:pt idx="598">
                  <c:v>2115</c:v>
                </c:pt>
                <c:pt idx="599">
                  <c:v>2175</c:v>
                </c:pt>
                <c:pt idx="600">
                  <c:v>2145</c:v>
                </c:pt>
                <c:pt idx="601">
                  <c:v>2070</c:v>
                </c:pt>
                <c:pt idx="602">
                  <c:v>2085</c:v>
                </c:pt>
                <c:pt idx="603">
                  <c:v>2160</c:v>
                </c:pt>
                <c:pt idx="604">
                  <c:v>2250</c:v>
                </c:pt>
                <c:pt idx="605">
                  <c:v>2115</c:v>
                </c:pt>
                <c:pt idx="606">
                  <c:v>2055</c:v>
                </c:pt>
                <c:pt idx="607">
                  <c:v>2070</c:v>
                </c:pt>
                <c:pt idx="608">
                  <c:v>2055</c:v>
                </c:pt>
                <c:pt idx="609">
                  <c:v>2175</c:v>
                </c:pt>
                <c:pt idx="610">
                  <c:v>2370</c:v>
                </c:pt>
                <c:pt idx="611">
                  <c:v>2355</c:v>
                </c:pt>
                <c:pt idx="612">
                  <c:v>2145</c:v>
                </c:pt>
                <c:pt idx="613">
                  <c:v>2040</c:v>
                </c:pt>
                <c:pt idx="614">
                  <c:v>2175</c:v>
                </c:pt>
                <c:pt idx="615">
                  <c:v>2190</c:v>
                </c:pt>
                <c:pt idx="616">
                  <c:v>2175</c:v>
                </c:pt>
                <c:pt idx="617">
                  <c:v>2085</c:v>
                </c:pt>
                <c:pt idx="618">
                  <c:v>2190</c:v>
                </c:pt>
                <c:pt idx="619">
                  <c:v>2145</c:v>
                </c:pt>
                <c:pt idx="620">
                  <c:v>2175</c:v>
                </c:pt>
                <c:pt idx="621">
                  <c:v>2190</c:v>
                </c:pt>
                <c:pt idx="622">
                  <c:v>2115</c:v>
                </c:pt>
                <c:pt idx="623">
                  <c:v>2145</c:v>
                </c:pt>
                <c:pt idx="624">
                  <c:v>2235</c:v>
                </c:pt>
                <c:pt idx="625">
                  <c:v>2055</c:v>
                </c:pt>
                <c:pt idx="626">
                  <c:v>2070</c:v>
                </c:pt>
                <c:pt idx="627">
                  <c:v>2070</c:v>
                </c:pt>
                <c:pt idx="628">
                  <c:v>2250</c:v>
                </c:pt>
                <c:pt idx="629">
                  <c:v>2175</c:v>
                </c:pt>
                <c:pt idx="630">
                  <c:v>2085</c:v>
                </c:pt>
                <c:pt idx="631">
                  <c:v>2025</c:v>
                </c:pt>
                <c:pt idx="632">
                  <c:v>2085</c:v>
                </c:pt>
                <c:pt idx="633">
                  <c:v>2145</c:v>
                </c:pt>
                <c:pt idx="634">
                  <c:v>2280</c:v>
                </c:pt>
                <c:pt idx="635">
                  <c:v>2025</c:v>
                </c:pt>
                <c:pt idx="636">
                  <c:v>2100</c:v>
                </c:pt>
                <c:pt idx="637">
                  <c:v>2025</c:v>
                </c:pt>
                <c:pt idx="638">
                  <c:v>2190</c:v>
                </c:pt>
                <c:pt idx="639">
                  <c:v>2085</c:v>
                </c:pt>
                <c:pt idx="640">
                  <c:v>2025</c:v>
                </c:pt>
                <c:pt idx="641">
                  <c:v>2130</c:v>
                </c:pt>
                <c:pt idx="642">
                  <c:v>1980</c:v>
                </c:pt>
                <c:pt idx="643">
                  <c:v>2220</c:v>
                </c:pt>
                <c:pt idx="644">
                  <c:v>2070</c:v>
                </c:pt>
                <c:pt idx="645">
                  <c:v>2205</c:v>
                </c:pt>
                <c:pt idx="646">
                  <c:v>2100</c:v>
                </c:pt>
                <c:pt idx="647">
                  <c:v>2010</c:v>
                </c:pt>
                <c:pt idx="648">
                  <c:v>2190</c:v>
                </c:pt>
                <c:pt idx="649">
                  <c:v>2100</c:v>
                </c:pt>
                <c:pt idx="650">
                  <c:v>2070</c:v>
                </c:pt>
                <c:pt idx="651">
                  <c:v>2040</c:v>
                </c:pt>
                <c:pt idx="652">
                  <c:v>2085</c:v>
                </c:pt>
                <c:pt idx="653">
                  <c:v>2130</c:v>
                </c:pt>
                <c:pt idx="654">
                  <c:v>2055</c:v>
                </c:pt>
                <c:pt idx="655">
                  <c:v>2010</c:v>
                </c:pt>
                <c:pt idx="656">
                  <c:v>2115</c:v>
                </c:pt>
                <c:pt idx="657">
                  <c:v>2205</c:v>
                </c:pt>
                <c:pt idx="658">
                  <c:v>2085</c:v>
                </c:pt>
                <c:pt idx="659">
                  <c:v>2115</c:v>
                </c:pt>
                <c:pt idx="660">
                  <c:v>2145</c:v>
                </c:pt>
                <c:pt idx="661">
                  <c:v>2115</c:v>
                </c:pt>
                <c:pt idx="662">
                  <c:v>2130</c:v>
                </c:pt>
                <c:pt idx="663">
                  <c:v>2175</c:v>
                </c:pt>
                <c:pt idx="664">
                  <c:v>2085</c:v>
                </c:pt>
                <c:pt idx="665">
                  <c:v>2055</c:v>
                </c:pt>
                <c:pt idx="666">
                  <c:v>2040</c:v>
                </c:pt>
                <c:pt idx="667">
                  <c:v>2115</c:v>
                </c:pt>
                <c:pt idx="668">
                  <c:v>2145</c:v>
                </c:pt>
                <c:pt idx="669">
                  <c:v>2085</c:v>
                </c:pt>
                <c:pt idx="670">
                  <c:v>2130</c:v>
                </c:pt>
                <c:pt idx="671">
                  <c:v>2085</c:v>
                </c:pt>
                <c:pt idx="672">
                  <c:v>2115</c:v>
                </c:pt>
                <c:pt idx="673">
                  <c:v>2145</c:v>
                </c:pt>
                <c:pt idx="674">
                  <c:v>2055</c:v>
                </c:pt>
                <c:pt idx="675">
                  <c:v>2010</c:v>
                </c:pt>
                <c:pt idx="676">
                  <c:v>2085</c:v>
                </c:pt>
                <c:pt idx="677">
                  <c:v>2115</c:v>
                </c:pt>
                <c:pt idx="678">
                  <c:v>2160</c:v>
                </c:pt>
                <c:pt idx="679">
                  <c:v>1995</c:v>
                </c:pt>
                <c:pt idx="680">
                  <c:v>2130</c:v>
                </c:pt>
                <c:pt idx="681">
                  <c:v>1965</c:v>
                </c:pt>
                <c:pt idx="682">
                  <c:v>1950</c:v>
                </c:pt>
                <c:pt idx="683">
                  <c:v>1980</c:v>
                </c:pt>
                <c:pt idx="684">
                  <c:v>2040</c:v>
                </c:pt>
                <c:pt idx="685">
                  <c:v>2145</c:v>
                </c:pt>
                <c:pt idx="686">
                  <c:v>2025</c:v>
                </c:pt>
                <c:pt idx="687">
                  <c:v>2235</c:v>
                </c:pt>
                <c:pt idx="688">
                  <c:v>2115</c:v>
                </c:pt>
                <c:pt idx="689">
                  <c:v>2220</c:v>
                </c:pt>
                <c:pt idx="690">
                  <c:v>1890</c:v>
                </c:pt>
                <c:pt idx="691">
                  <c:v>2175</c:v>
                </c:pt>
                <c:pt idx="692">
                  <c:v>2130</c:v>
                </c:pt>
                <c:pt idx="693">
                  <c:v>1875</c:v>
                </c:pt>
                <c:pt idx="694">
                  <c:v>1875</c:v>
                </c:pt>
                <c:pt idx="695">
                  <c:v>2085</c:v>
                </c:pt>
                <c:pt idx="696">
                  <c:v>2010</c:v>
                </c:pt>
                <c:pt idx="697">
                  <c:v>1935</c:v>
                </c:pt>
                <c:pt idx="698">
                  <c:v>2160</c:v>
                </c:pt>
                <c:pt idx="699">
                  <c:v>2025</c:v>
                </c:pt>
                <c:pt idx="700">
                  <c:v>1995</c:v>
                </c:pt>
                <c:pt idx="701">
                  <c:v>2085</c:v>
                </c:pt>
                <c:pt idx="702">
                  <c:v>1980</c:v>
                </c:pt>
                <c:pt idx="703">
                  <c:v>2010</c:v>
                </c:pt>
                <c:pt idx="704">
                  <c:v>1935</c:v>
                </c:pt>
                <c:pt idx="705">
                  <c:v>2040</c:v>
                </c:pt>
                <c:pt idx="706">
                  <c:v>2100</c:v>
                </c:pt>
                <c:pt idx="707">
                  <c:v>1980</c:v>
                </c:pt>
                <c:pt idx="708">
                  <c:v>2085</c:v>
                </c:pt>
                <c:pt idx="709">
                  <c:v>2160</c:v>
                </c:pt>
                <c:pt idx="710">
                  <c:v>2115</c:v>
                </c:pt>
                <c:pt idx="711">
                  <c:v>2085</c:v>
                </c:pt>
                <c:pt idx="712">
                  <c:v>2145</c:v>
                </c:pt>
                <c:pt idx="713">
                  <c:v>2040</c:v>
                </c:pt>
                <c:pt idx="714">
                  <c:v>1995</c:v>
                </c:pt>
                <c:pt idx="715">
                  <c:v>2025</c:v>
                </c:pt>
                <c:pt idx="716">
                  <c:v>2070</c:v>
                </c:pt>
                <c:pt idx="717">
                  <c:v>1995</c:v>
                </c:pt>
                <c:pt idx="718">
                  <c:v>1995</c:v>
                </c:pt>
                <c:pt idx="719">
                  <c:v>2025</c:v>
                </c:pt>
                <c:pt idx="720">
                  <c:v>2055</c:v>
                </c:pt>
                <c:pt idx="721">
                  <c:v>1905</c:v>
                </c:pt>
                <c:pt idx="722">
                  <c:v>1950</c:v>
                </c:pt>
                <c:pt idx="723">
                  <c:v>2070</c:v>
                </c:pt>
                <c:pt idx="724">
                  <c:v>2100</c:v>
                </c:pt>
                <c:pt idx="725">
                  <c:v>2010</c:v>
                </c:pt>
                <c:pt idx="726">
                  <c:v>1995</c:v>
                </c:pt>
                <c:pt idx="727">
                  <c:v>1965</c:v>
                </c:pt>
                <c:pt idx="728">
                  <c:v>1950</c:v>
                </c:pt>
                <c:pt idx="729">
                  <c:v>1950</c:v>
                </c:pt>
                <c:pt idx="730">
                  <c:v>2010</c:v>
                </c:pt>
                <c:pt idx="731">
                  <c:v>1965</c:v>
                </c:pt>
                <c:pt idx="732">
                  <c:v>1965</c:v>
                </c:pt>
                <c:pt idx="733">
                  <c:v>2085</c:v>
                </c:pt>
                <c:pt idx="734">
                  <c:v>1980</c:v>
                </c:pt>
                <c:pt idx="735">
                  <c:v>1980</c:v>
                </c:pt>
                <c:pt idx="736">
                  <c:v>2040</c:v>
                </c:pt>
                <c:pt idx="737">
                  <c:v>1995</c:v>
                </c:pt>
                <c:pt idx="738">
                  <c:v>2040</c:v>
                </c:pt>
                <c:pt idx="739">
                  <c:v>2070</c:v>
                </c:pt>
                <c:pt idx="740">
                  <c:v>2145</c:v>
                </c:pt>
                <c:pt idx="741">
                  <c:v>2025</c:v>
                </c:pt>
                <c:pt idx="742">
                  <c:v>1935</c:v>
                </c:pt>
                <c:pt idx="743">
                  <c:v>1995</c:v>
                </c:pt>
                <c:pt idx="744">
                  <c:v>2130</c:v>
                </c:pt>
                <c:pt idx="745">
                  <c:v>1995</c:v>
                </c:pt>
                <c:pt idx="746">
                  <c:v>2025</c:v>
                </c:pt>
                <c:pt idx="747">
                  <c:v>1875</c:v>
                </c:pt>
                <c:pt idx="748">
                  <c:v>1950</c:v>
                </c:pt>
                <c:pt idx="749">
                  <c:v>1965</c:v>
                </c:pt>
                <c:pt idx="750">
                  <c:v>1845</c:v>
                </c:pt>
                <c:pt idx="751">
                  <c:v>2160</c:v>
                </c:pt>
                <c:pt idx="752">
                  <c:v>1965</c:v>
                </c:pt>
                <c:pt idx="753">
                  <c:v>1980</c:v>
                </c:pt>
                <c:pt idx="754">
                  <c:v>2160</c:v>
                </c:pt>
                <c:pt idx="755">
                  <c:v>1980</c:v>
                </c:pt>
                <c:pt idx="756">
                  <c:v>1995</c:v>
                </c:pt>
                <c:pt idx="757">
                  <c:v>1950</c:v>
                </c:pt>
                <c:pt idx="758">
                  <c:v>2055</c:v>
                </c:pt>
                <c:pt idx="759">
                  <c:v>2025</c:v>
                </c:pt>
                <c:pt idx="760">
                  <c:v>1965</c:v>
                </c:pt>
                <c:pt idx="761">
                  <c:v>1980</c:v>
                </c:pt>
                <c:pt idx="762">
                  <c:v>2025</c:v>
                </c:pt>
                <c:pt idx="763">
                  <c:v>2115</c:v>
                </c:pt>
                <c:pt idx="764">
                  <c:v>1995</c:v>
                </c:pt>
                <c:pt idx="765">
                  <c:v>1980</c:v>
                </c:pt>
                <c:pt idx="766">
                  <c:v>2025</c:v>
                </c:pt>
                <c:pt idx="767">
                  <c:v>2040</c:v>
                </c:pt>
                <c:pt idx="768">
                  <c:v>1995</c:v>
                </c:pt>
                <c:pt idx="769">
                  <c:v>2025</c:v>
                </c:pt>
                <c:pt idx="770">
                  <c:v>1995</c:v>
                </c:pt>
                <c:pt idx="771">
                  <c:v>1995</c:v>
                </c:pt>
                <c:pt idx="772">
                  <c:v>2010</c:v>
                </c:pt>
                <c:pt idx="773">
                  <c:v>2055</c:v>
                </c:pt>
                <c:pt idx="774">
                  <c:v>2100</c:v>
                </c:pt>
                <c:pt idx="775">
                  <c:v>2115</c:v>
                </c:pt>
                <c:pt idx="776">
                  <c:v>2220</c:v>
                </c:pt>
                <c:pt idx="777">
                  <c:v>2070</c:v>
                </c:pt>
                <c:pt idx="778">
                  <c:v>2055</c:v>
                </c:pt>
                <c:pt idx="779">
                  <c:v>2010</c:v>
                </c:pt>
                <c:pt idx="780">
                  <c:v>1905</c:v>
                </c:pt>
                <c:pt idx="781">
                  <c:v>1950</c:v>
                </c:pt>
                <c:pt idx="782">
                  <c:v>1965</c:v>
                </c:pt>
                <c:pt idx="783">
                  <c:v>2055</c:v>
                </c:pt>
                <c:pt idx="784">
                  <c:v>2085</c:v>
                </c:pt>
                <c:pt idx="785">
                  <c:v>2100</c:v>
                </c:pt>
                <c:pt idx="786">
                  <c:v>2010</c:v>
                </c:pt>
                <c:pt idx="787">
                  <c:v>1965</c:v>
                </c:pt>
                <c:pt idx="788">
                  <c:v>1995</c:v>
                </c:pt>
                <c:pt idx="789">
                  <c:v>1995</c:v>
                </c:pt>
                <c:pt idx="790">
                  <c:v>2055</c:v>
                </c:pt>
                <c:pt idx="791">
                  <c:v>1950</c:v>
                </c:pt>
                <c:pt idx="792">
                  <c:v>1860</c:v>
                </c:pt>
                <c:pt idx="793">
                  <c:v>1920</c:v>
                </c:pt>
                <c:pt idx="794">
                  <c:v>2055</c:v>
                </c:pt>
                <c:pt idx="795">
                  <c:v>2085</c:v>
                </c:pt>
                <c:pt idx="796">
                  <c:v>1935</c:v>
                </c:pt>
                <c:pt idx="797">
                  <c:v>1965</c:v>
                </c:pt>
                <c:pt idx="798">
                  <c:v>1965</c:v>
                </c:pt>
                <c:pt idx="799">
                  <c:v>2100</c:v>
                </c:pt>
                <c:pt idx="800">
                  <c:v>2220</c:v>
                </c:pt>
                <c:pt idx="801">
                  <c:v>2280</c:v>
                </c:pt>
                <c:pt idx="802">
                  <c:v>2175</c:v>
                </c:pt>
                <c:pt idx="803">
                  <c:v>2295</c:v>
                </c:pt>
                <c:pt idx="804">
                  <c:v>2160</c:v>
                </c:pt>
                <c:pt idx="805">
                  <c:v>2235</c:v>
                </c:pt>
                <c:pt idx="806">
                  <c:v>2235</c:v>
                </c:pt>
                <c:pt idx="807">
                  <c:v>2475</c:v>
                </c:pt>
                <c:pt idx="808">
                  <c:v>2550</c:v>
                </c:pt>
                <c:pt idx="809">
                  <c:v>2805</c:v>
                </c:pt>
                <c:pt idx="810">
                  <c:v>2730</c:v>
                </c:pt>
                <c:pt idx="811">
                  <c:v>2760</c:v>
                </c:pt>
                <c:pt idx="812">
                  <c:v>3120</c:v>
                </c:pt>
                <c:pt idx="813">
                  <c:v>3255</c:v>
                </c:pt>
                <c:pt idx="814">
                  <c:v>3600</c:v>
                </c:pt>
                <c:pt idx="815">
                  <c:v>3300</c:v>
                </c:pt>
                <c:pt idx="816">
                  <c:v>3780</c:v>
                </c:pt>
                <c:pt idx="817">
                  <c:v>3990</c:v>
                </c:pt>
                <c:pt idx="818">
                  <c:v>3540</c:v>
                </c:pt>
                <c:pt idx="819">
                  <c:v>3900</c:v>
                </c:pt>
                <c:pt idx="820">
                  <c:v>3240</c:v>
                </c:pt>
                <c:pt idx="821">
                  <c:v>3000</c:v>
                </c:pt>
                <c:pt idx="822">
                  <c:v>2955</c:v>
                </c:pt>
                <c:pt idx="823">
                  <c:v>2550</c:v>
                </c:pt>
                <c:pt idx="824">
                  <c:v>2295</c:v>
                </c:pt>
                <c:pt idx="825">
                  <c:v>2355</c:v>
                </c:pt>
                <c:pt idx="826">
                  <c:v>2235</c:v>
                </c:pt>
                <c:pt idx="827">
                  <c:v>2100</c:v>
                </c:pt>
                <c:pt idx="828">
                  <c:v>2025</c:v>
                </c:pt>
                <c:pt idx="829">
                  <c:v>2040</c:v>
                </c:pt>
                <c:pt idx="830">
                  <c:v>2070</c:v>
                </c:pt>
                <c:pt idx="831">
                  <c:v>2100</c:v>
                </c:pt>
                <c:pt idx="832">
                  <c:v>2115</c:v>
                </c:pt>
                <c:pt idx="833">
                  <c:v>2070</c:v>
                </c:pt>
                <c:pt idx="834">
                  <c:v>1950</c:v>
                </c:pt>
                <c:pt idx="835">
                  <c:v>2025</c:v>
                </c:pt>
                <c:pt idx="836">
                  <c:v>1980</c:v>
                </c:pt>
                <c:pt idx="837">
                  <c:v>2025</c:v>
                </c:pt>
                <c:pt idx="838">
                  <c:v>2040</c:v>
                </c:pt>
                <c:pt idx="839">
                  <c:v>2010</c:v>
                </c:pt>
                <c:pt idx="840">
                  <c:v>1890</c:v>
                </c:pt>
                <c:pt idx="841">
                  <c:v>1905</c:v>
                </c:pt>
                <c:pt idx="842">
                  <c:v>1950</c:v>
                </c:pt>
                <c:pt idx="843">
                  <c:v>1995</c:v>
                </c:pt>
                <c:pt idx="844">
                  <c:v>1965</c:v>
                </c:pt>
                <c:pt idx="845">
                  <c:v>1860</c:v>
                </c:pt>
                <c:pt idx="846">
                  <c:v>1875</c:v>
                </c:pt>
                <c:pt idx="847">
                  <c:v>1935</c:v>
                </c:pt>
                <c:pt idx="848">
                  <c:v>1905</c:v>
                </c:pt>
                <c:pt idx="849">
                  <c:v>1860</c:v>
                </c:pt>
                <c:pt idx="850">
                  <c:v>1995</c:v>
                </c:pt>
                <c:pt idx="851">
                  <c:v>1890</c:v>
                </c:pt>
                <c:pt idx="852">
                  <c:v>2025</c:v>
                </c:pt>
                <c:pt idx="853">
                  <c:v>1950</c:v>
                </c:pt>
                <c:pt idx="854">
                  <c:v>1965</c:v>
                </c:pt>
                <c:pt idx="855">
                  <c:v>1980</c:v>
                </c:pt>
                <c:pt idx="856">
                  <c:v>1845</c:v>
                </c:pt>
                <c:pt idx="857">
                  <c:v>1905</c:v>
                </c:pt>
                <c:pt idx="858">
                  <c:v>1965</c:v>
                </c:pt>
                <c:pt idx="859">
                  <c:v>2055</c:v>
                </c:pt>
                <c:pt idx="860">
                  <c:v>1830</c:v>
                </c:pt>
                <c:pt idx="861">
                  <c:v>2010</c:v>
                </c:pt>
                <c:pt idx="862">
                  <c:v>1980</c:v>
                </c:pt>
                <c:pt idx="863">
                  <c:v>1935</c:v>
                </c:pt>
                <c:pt idx="864">
                  <c:v>2040</c:v>
                </c:pt>
                <c:pt idx="865">
                  <c:v>1950</c:v>
                </c:pt>
                <c:pt idx="866">
                  <c:v>2010</c:v>
                </c:pt>
                <c:pt idx="867">
                  <c:v>1875</c:v>
                </c:pt>
                <c:pt idx="868">
                  <c:v>2040</c:v>
                </c:pt>
                <c:pt idx="869">
                  <c:v>1980</c:v>
                </c:pt>
                <c:pt idx="870">
                  <c:v>1815</c:v>
                </c:pt>
                <c:pt idx="871">
                  <c:v>1995</c:v>
                </c:pt>
                <c:pt idx="872">
                  <c:v>2025</c:v>
                </c:pt>
                <c:pt idx="873">
                  <c:v>1875</c:v>
                </c:pt>
                <c:pt idx="874">
                  <c:v>1860</c:v>
                </c:pt>
                <c:pt idx="875">
                  <c:v>1950</c:v>
                </c:pt>
                <c:pt idx="876">
                  <c:v>1875</c:v>
                </c:pt>
                <c:pt idx="877">
                  <c:v>1905</c:v>
                </c:pt>
                <c:pt idx="878">
                  <c:v>1965</c:v>
                </c:pt>
                <c:pt idx="879">
                  <c:v>1890</c:v>
                </c:pt>
                <c:pt idx="880">
                  <c:v>1905</c:v>
                </c:pt>
                <c:pt idx="881">
                  <c:v>1950</c:v>
                </c:pt>
                <c:pt idx="882">
                  <c:v>1905</c:v>
                </c:pt>
                <c:pt idx="883">
                  <c:v>1935</c:v>
                </c:pt>
                <c:pt idx="884">
                  <c:v>1860</c:v>
                </c:pt>
                <c:pt idx="885">
                  <c:v>1890</c:v>
                </c:pt>
                <c:pt idx="886">
                  <c:v>2055</c:v>
                </c:pt>
                <c:pt idx="887">
                  <c:v>2085</c:v>
                </c:pt>
                <c:pt idx="888">
                  <c:v>1935</c:v>
                </c:pt>
                <c:pt idx="889">
                  <c:v>1905</c:v>
                </c:pt>
                <c:pt idx="890">
                  <c:v>1875</c:v>
                </c:pt>
                <c:pt idx="891">
                  <c:v>1995</c:v>
                </c:pt>
                <c:pt idx="892">
                  <c:v>1950</c:v>
                </c:pt>
                <c:pt idx="893">
                  <c:v>1905</c:v>
                </c:pt>
                <c:pt idx="894">
                  <c:v>1905</c:v>
                </c:pt>
                <c:pt idx="895">
                  <c:v>1875</c:v>
                </c:pt>
                <c:pt idx="896">
                  <c:v>1860</c:v>
                </c:pt>
                <c:pt idx="897">
                  <c:v>1890</c:v>
                </c:pt>
                <c:pt idx="898">
                  <c:v>1935</c:v>
                </c:pt>
                <c:pt idx="899">
                  <c:v>1845</c:v>
                </c:pt>
                <c:pt idx="900">
                  <c:v>1845</c:v>
                </c:pt>
                <c:pt idx="901">
                  <c:v>1800</c:v>
                </c:pt>
                <c:pt idx="902">
                  <c:v>1770</c:v>
                </c:pt>
                <c:pt idx="903">
                  <c:v>1785</c:v>
                </c:pt>
                <c:pt idx="904">
                  <c:v>1920</c:v>
                </c:pt>
                <c:pt idx="905">
                  <c:v>1875</c:v>
                </c:pt>
                <c:pt idx="906">
                  <c:v>1815</c:v>
                </c:pt>
                <c:pt idx="907">
                  <c:v>1920</c:v>
                </c:pt>
                <c:pt idx="908">
                  <c:v>1875</c:v>
                </c:pt>
                <c:pt idx="909">
                  <c:v>1920</c:v>
                </c:pt>
                <c:pt idx="910">
                  <c:v>1875</c:v>
                </c:pt>
                <c:pt idx="911">
                  <c:v>1845</c:v>
                </c:pt>
                <c:pt idx="912">
                  <c:v>1920</c:v>
                </c:pt>
                <c:pt idx="913">
                  <c:v>1890</c:v>
                </c:pt>
                <c:pt idx="914">
                  <c:v>1980</c:v>
                </c:pt>
                <c:pt idx="915">
                  <c:v>1845</c:v>
                </c:pt>
                <c:pt idx="916">
                  <c:v>1800</c:v>
                </c:pt>
                <c:pt idx="917">
                  <c:v>1800</c:v>
                </c:pt>
                <c:pt idx="918">
                  <c:v>2040</c:v>
                </c:pt>
                <c:pt idx="919">
                  <c:v>1950</c:v>
                </c:pt>
                <c:pt idx="920">
                  <c:v>1890</c:v>
                </c:pt>
                <c:pt idx="921">
                  <c:v>1875</c:v>
                </c:pt>
                <c:pt idx="922">
                  <c:v>1860</c:v>
                </c:pt>
                <c:pt idx="923">
                  <c:v>1965</c:v>
                </c:pt>
                <c:pt idx="924">
                  <c:v>1980</c:v>
                </c:pt>
                <c:pt idx="925">
                  <c:v>1785</c:v>
                </c:pt>
                <c:pt idx="926">
                  <c:v>1845</c:v>
                </c:pt>
                <c:pt idx="927">
                  <c:v>1935</c:v>
                </c:pt>
                <c:pt idx="928">
                  <c:v>1875</c:v>
                </c:pt>
                <c:pt idx="929">
                  <c:v>2055</c:v>
                </c:pt>
                <c:pt idx="930">
                  <c:v>1920</c:v>
                </c:pt>
                <c:pt idx="931">
                  <c:v>1935</c:v>
                </c:pt>
                <c:pt idx="932">
                  <c:v>1995</c:v>
                </c:pt>
                <c:pt idx="933">
                  <c:v>1830</c:v>
                </c:pt>
                <c:pt idx="934">
                  <c:v>1905</c:v>
                </c:pt>
                <c:pt idx="935">
                  <c:v>2025</c:v>
                </c:pt>
                <c:pt idx="936">
                  <c:v>1905</c:v>
                </c:pt>
                <c:pt idx="937">
                  <c:v>1845</c:v>
                </c:pt>
                <c:pt idx="938">
                  <c:v>1785</c:v>
                </c:pt>
                <c:pt idx="939">
                  <c:v>1815</c:v>
                </c:pt>
                <c:pt idx="940">
                  <c:v>1815</c:v>
                </c:pt>
                <c:pt idx="941">
                  <c:v>1755</c:v>
                </c:pt>
                <c:pt idx="942">
                  <c:v>1830</c:v>
                </c:pt>
                <c:pt idx="943">
                  <c:v>1980</c:v>
                </c:pt>
                <c:pt idx="944">
                  <c:v>1980</c:v>
                </c:pt>
                <c:pt idx="945">
                  <c:v>1995</c:v>
                </c:pt>
                <c:pt idx="946">
                  <c:v>1875</c:v>
                </c:pt>
                <c:pt idx="947">
                  <c:v>1905</c:v>
                </c:pt>
                <c:pt idx="948">
                  <c:v>1995</c:v>
                </c:pt>
                <c:pt idx="949">
                  <c:v>2040</c:v>
                </c:pt>
                <c:pt idx="950">
                  <c:v>1980</c:v>
                </c:pt>
                <c:pt idx="951">
                  <c:v>1905</c:v>
                </c:pt>
                <c:pt idx="952">
                  <c:v>1965</c:v>
                </c:pt>
                <c:pt idx="953">
                  <c:v>1875</c:v>
                </c:pt>
                <c:pt idx="954">
                  <c:v>1860</c:v>
                </c:pt>
                <c:pt idx="955">
                  <c:v>1875</c:v>
                </c:pt>
                <c:pt idx="956">
                  <c:v>1920</c:v>
                </c:pt>
                <c:pt idx="957">
                  <c:v>1980</c:v>
                </c:pt>
                <c:pt idx="958">
                  <c:v>1920</c:v>
                </c:pt>
                <c:pt idx="959">
                  <c:v>1860</c:v>
                </c:pt>
                <c:pt idx="960">
                  <c:v>1905</c:v>
                </c:pt>
                <c:pt idx="961">
                  <c:v>1920</c:v>
                </c:pt>
                <c:pt idx="962">
                  <c:v>1815</c:v>
                </c:pt>
                <c:pt idx="963">
                  <c:v>1875</c:v>
                </c:pt>
                <c:pt idx="964">
                  <c:v>1905</c:v>
                </c:pt>
                <c:pt idx="965">
                  <c:v>1860</c:v>
                </c:pt>
                <c:pt idx="966">
                  <c:v>1875</c:v>
                </c:pt>
                <c:pt idx="967">
                  <c:v>1890</c:v>
                </c:pt>
                <c:pt idx="968">
                  <c:v>1845</c:v>
                </c:pt>
                <c:pt idx="969">
                  <c:v>1935</c:v>
                </c:pt>
                <c:pt idx="970">
                  <c:v>1905</c:v>
                </c:pt>
                <c:pt idx="971">
                  <c:v>1890</c:v>
                </c:pt>
                <c:pt idx="972">
                  <c:v>1785</c:v>
                </c:pt>
                <c:pt idx="973">
                  <c:v>1905</c:v>
                </c:pt>
                <c:pt idx="974">
                  <c:v>1830</c:v>
                </c:pt>
                <c:pt idx="975">
                  <c:v>1800</c:v>
                </c:pt>
                <c:pt idx="976">
                  <c:v>1770</c:v>
                </c:pt>
                <c:pt idx="977">
                  <c:v>1770</c:v>
                </c:pt>
                <c:pt idx="978">
                  <c:v>1860</c:v>
                </c:pt>
                <c:pt idx="979">
                  <c:v>1830</c:v>
                </c:pt>
                <c:pt idx="980">
                  <c:v>1890</c:v>
                </c:pt>
                <c:pt idx="981">
                  <c:v>1785</c:v>
                </c:pt>
                <c:pt idx="982">
                  <c:v>1725</c:v>
                </c:pt>
                <c:pt idx="983">
                  <c:v>1860</c:v>
                </c:pt>
                <c:pt idx="984">
                  <c:v>1770</c:v>
                </c:pt>
                <c:pt idx="985">
                  <c:v>1875</c:v>
                </c:pt>
                <c:pt idx="986">
                  <c:v>1845</c:v>
                </c:pt>
                <c:pt idx="987">
                  <c:v>1800</c:v>
                </c:pt>
                <c:pt idx="988">
                  <c:v>2010</c:v>
                </c:pt>
                <c:pt idx="989">
                  <c:v>1950</c:v>
                </c:pt>
                <c:pt idx="990">
                  <c:v>1875</c:v>
                </c:pt>
                <c:pt idx="991">
                  <c:v>1890</c:v>
                </c:pt>
                <c:pt idx="992">
                  <c:v>1920</c:v>
                </c:pt>
                <c:pt idx="993">
                  <c:v>1830</c:v>
                </c:pt>
                <c:pt idx="994">
                  <c:v>1770</c:v>
                </c:pt>
                <c:pt idx="995">
                  <c:v>1740</c:v>
                </c:pt>
                <c:pt idx="996">
                  <c:v>1950</c:v>
                </c:pt>
                <c:pt idx="997">
                  <c:v>1905</c:v>
                </c:pt>
                <c:pt idx="998">
                  <c:v>1920</c:v>
                </c:pt>
                <c:pt idx="999">
                  <c:v>1770</c:v>
                </c:pt>
                <c:pt idx="1000">
                  <c:v>1785</c:v>
                </c:pt>
                <c:pt idx="1001">
                  <c:v>1830</c:v>
                </c:pt>
                <c:pt idx="1002">
                  <c:v>1800</c:v>
                </c:pt>
                <c:pt idx="1003">
                  <c:v>1860</c:v>
                </c:pt>
                <c:pt idx="1004">
                  <c:v>1860</c:v>
                </c:pt>
                <c:pt idx="1005">
                  <c:v>1905</c:v>
                </c:pt>
                <c:pt idx="1006">
                  <c:v>1785</c:v>
                </c:pt>
                <c:pt idx="1007">
                  <c:v>1875</c:v>
                </c:pt>
                <c:pt idx="1008">
                  <c:v>1905</c:v>
                </c:pt>
                <c:pt idx="1009">
                  <c:v>1830</c:v>
                </c:pt>
                <c:pt idx="1010">
                  <c:v>1890</c:v>
                </c:pt>
                <c:pt idx="1011">
                  <c:v>1905</c:v>
                </c:pt>
                <c:pt idx="1012">
                  <c:v>1860</c:v>
                </c:pt>
                <c:pt idx="1013">
                  <c:v>1800</c:v>
                </c:pt>
                <c:pt idx="1014">
                  <c:v>1740</c:v>
                </c:pt>
                <c:pt idx="1015">
                  <c:v>1755</c:v>
                </c:pt>
                <c:pt idx="1016">
                  <c:v>1815</c:v>
                </c:pt>
                <c:pt idx="1017">
                  <c:v>1845</c:v>
                </c:pt>
                <c:pt idx="1018">
                  <c:v>1785</c:v>
                </c:pt>
                <c:pt idx="1019">
                  <c:v>1935</c:v>
                </c:pt>
                <c:pt idx="1020">
                  <c:v>1875</c:v>
                </c:pt>
                <c:pt idx="1021">
                  <c:v>1860</c:v>
                </c:pt>
                <c:pt idx="1022">
                  <c:v>1845</c:v>
                </c:pt>
                <c:pt idx="1023">
                  <c:v>1860</c:v>
                </c:pt>
                <c:pt idx="1024">
                  <c:v>1815</c:v>
                </c:pt>
                <c:pt idx="1025">
                  <c:v>1830</c:v>
                </c:pt>
                <c:pt idx="1026">
                  <c:v>1830</c:v>
                </c:pt>
                <c:pt idx="1027">
                  <c:v>1860</c:v>
                </c:pt>
                <c:pt idx="1028">
                  <c:v>1875</c:v>
                </c:pt>
                <c:pt idx="1029">
                  <c:v>1875</c:v>
                </c:pt>
                <c:pt idx="1030">
                  <c:v>1785</c:v>
                </c:pt>
                <c:pt idx="1031">
                  <c:v>1755</c:v>
                </c:pt>
                <c:pt idx="1032">
                  <c:v>1920</c:v>
                </c:pt>
                <c:pt idx="1033">
                  <c:v>1800</c:v>
                </c:pt>
                <c:pt idx="1034">
                  <c:v>1770</c:v>
                </c:pt>
                <c:pt idx="1035">
                  <c:v>1830</c:v>
                </c:pt>
                <c:pt idx="1036">
                  <c:v>1860</c:v>
                </c:pt>
                <c:pt idx="1037">
                  <c:v>1785</c:v>
                </c:pt>
                <c:pt idx="1038">
                  <c:v>1755</c:v>
                </c:pt>
                <c:pt idx="1039">
                  <c:v>1830</c:v>
                </c:pt>
                <c:pt idx="1040">
                  <c:v>1920</c:v>
                </c:pt>
                <c:pt idx="1041">
                  <c:v>1710</c:v>
                </c:pt>
                <c:pt idx="1042">
                  <c:v>1860</c:v>
                </c:pt>
                <c:pt idx="1043">
                  <c:v>1815</c:v>
                </c:pt>
                <c:pt idx="1044">
                  <c:v>1935</c:v>
                </c:pt>
                <c:pt idx="1045">
                  <c:v>1815</c:v>
                </c:pt>
                <c:pt idx="1046">
                  <c:v>1800</c:v>
                </c:pt>
                <c:pt idx="1047">
                  <c:v>1680</c:v>
                </c:pt>
                <c:pt idx="1048">
                  <c:v>1830</c:v>
                </c:pt>
                <c:pt idx="1049">
                  <c:v>1770</c:v>
                </c:pt>
                <c:pt idx="1050">
                  <c:v>1725</c:v>
                </c:pt>
                <c:pt idx="1051">
                  <c:v>1845</c:v>
                </c:pt>
                <c:pt idx="1052">
                  <c:v>1830</c:v>
                </c:pt>
                <c:pt idx="1053">
                  <c:v>1845</c:v>
                </c:pt>
                <c:pt idx="1054">
                  <c:v>1800</c:v>
                </c:pt>
                <c:pt idx="1055">
                  <c:v>1785</c:v>
                </c:pt>
                <c:pt idx="1056">
                  <c:v>1785</c:v>
                </c:pt>
                <c:pt idx="1057">
                  <c:v>1845</c:v>
                </c:pt>
                <c:pt idx="1058">
                  <c:v>1755</c:v>
                </c:pt>
                <c:pt idx="1059">
                  <c:v>1815</c:v>
                </c:pt>
                <c:pt idx="1060">
                  <c:v>1785</c:v>
                </c:pt>
                <c:pt idx="1061">
                  <c:v>1815</c:v>
                </c:pt>
                <c:pt idx="1062">
                  <c:v>1770</c:v>
                </c:pt>
                <c:pt idx="1063">
                  <c:v>1800</c:v>
                </c:pt>
                <c:pt idx="1064">
                  <c:v>1815</c:v>
                </c:pt>
                <c:pt idx="1065">
                  <c:v>1800</c:v>
                </c:pt>
                <c:pt idx="1066">
                  <c:v>1830</c:v>
                </c:pt>
                <c:pt idx="1067">
                  <c:v>1830</c:v>
                </c:pt>
                <c:pt idx="1068">
                  <c:v>1755</c:v>
                </c:pt>
                <c:pt idx="1069">
                  <c:v>1770</c:v>
                </c:pt>
                <c:pt idx="1070">
                  <c:v>1785</c:v>
                </c:pt>
                <c:pt idx="1071">
                  <c:v>1785</c:v>
                </c:pt>
                <c:pt idx="1072">
                  <c:v>1755</c:v>
                </c:pt>
                <c:pt idx="1073">
                  <c:v>1770</c:v>
                </c:pt>
                <c:pt idx="1074">
                  <c:v>1845</c:v>
                </c:pt>
                <c:pt idx="1075">
                  <c:v>1845</c:v>
                </c:pt>
                <c:pt idx="1076">
                  <c:v>1890</c:v>
                </c:pt>
                <c:pt idx="1077">
                  <c:v>1830</c:v>
                </c:pt>
                <c:pt idx="1078">
                  <c:v>1815</c:v>
                </c:pt>
                <c:pt idx="1079">
                  <c:v>1860</c:v>
                </c:pt>
                <c:pt idx="1080">
                  <c:v>1830</c:v>
                </c:pt>
                <c:pt idx="1081">
                  <c:v>1785</c:v>
                </c:pt>
                <c:pt idx="1082">
                  <c:v>1785</c:v>
                </c:pt>
                <c:pt idx="1083">
                  <c:v>1800</c:v>
                </c:pt>
                <c:pt idx="1084">
                  <c:v>1710</c:v>
                </c:pt>
                <c:pt idx="1085">
                  <c:v>1740</c:v>
                </c:pt>
                <c:pt idx="1086">
                  <c:v>1755</c:v>
                </c:pt>
                <c:pt idx="1087">
                  <c:v>1785</c:v>
                </c:pt>
                <c:pt idx="1088">
                  <c:v>1785</c:v>
                </c:pt>
                <c:pt idx="1089">
                  <c:v>1800</c:v>
                </c:pt>
                <c:pt idx="1090">
                  <c:v>1905</c:v>
                </c:pt>
                <c:pt idx="1091">
                  <c:v>1815</c:v>
                </c:pt>
                <c:pt idx="1092">
                  <c:v>1770</c:v>
                </c:pt>
                <c:pt idx="1093">
                  <c:v>1770</c:v>
                </c:pt>
                <c:pt idx="1094">
                  <c:v>1875</c:v>
                </c:pt>
                <c:pt idx="1095">
                  <c:v>1920</c:v>
                </c:pt>
                <c:pt idx="1096">
                  <c:v>1815</c:v>
                </c:pt>
                <c:pt idx="1097">
                  <c:v>1920</c:v>
                </c:pt>
                <c:pt idx="1098">
                  <c:v>1740</c:v>
                </c:pt>
                <c:pt idx="1099">
                  <c:v>1845</c:v>
                </c:pt>
                <c:pt idx="1100">
                  <c:v>1875</c:v>
                </c:pt>
                <c:pt idx="1101">
                  <c:v>1725</c:v>
                </c:pt>
                <c:pt idx="1102">
                  <c:v>1740</c:v>
                </c:pt>
                <c:pt idx="1103">
                  <c:v>1635</c:v>
                </c:pt>
                <c:pt idx="1104">
                  <c:v>1680</c:v>
                </c:pt>
                <c:pt idx="1105">
                  <c:v>1770</c:v>
                </c:pt>
                <c:pt idx="1106">
                  <c:v>1725</c:v>
                </c:pt>
                <c:pt idx="1107">
                  <c:v>1740</c:v>
                </c:pt>
                <c:pt idx="1108">
                  <c:v>1755</c:v>
                </c:pt>
                <c:pt idx="1109">
                  <c:v>1695</c:v>
                </c:pt>
                <c:pt idx="1110">
                  <c:v>1800</c:v>
                </c:pt>
                <c:pt idx="1111">
                  <c:v>1755</c:v>
                </c:pt>
                <c:pt idx="1112">
                  <c:v>1860</c:v>
                </c:pt>
                <c:pt idx="1113">
                  <c:v>1845</c:v>
                </c:pt>
                <c:pt idx="1114">
                  <c:v>1785</c:v>
                </c:pt>
                <c:pt idx="1115">
                  <c:v>1770</c:v>
                </c:pt>
                <c:pt idx="1116">
                  <c:v>1785</c:v>
                </c:pt>
                <c:pt idx="1117">
                  <c:v>1755</c:v>
                </c:pt>
                <c:pt idx="1118">
                  <c:v>1770</c:v>
                </c:pt>
                <c:pt idx="1119">
                  <c:v>1755</c:v>
                </c:pt>
                <c:pt idx="1120">
                  <c:v>1800</c:v>
                </c:pt>
                <c:pt idx="1121">
                  <c:v>1875</c:v>
                </c:pt>
                <c:pt idx="1122">
                  <c:v>1845</c:v>
                </c:pt>
                <c:pt idx="1123">
                  <c:v>1845</c:v>
                </c:pt>
                <c:pt idx="1124">
                  <c:v>1830</c:v>
                </c:pt>
                <c:pt idx="1125">
                  <c:v>1800</c:v>
                </c:pt>
                <c:pt idx="1126">
                  <c:v>1800</c:v>
                </c:pt>
                <c:pt idx="1127">
                  <c:v>1785</c:v>
                </c:pt>
                <c:pt idx="1128">
                  <c:v>1770</c:v>
                </c:pt>
                <c:pt idx="1129">
                  <c:v>1755</c:v>
                </c:pt>
                <c:pt idx="1130">
                  <c:v>1725</c:v>
                </c:pt>
                <c:pt idx="1131">
                  <c:v>1650</c:v>
                </c:pt>
                <c:pt idx="1132">
                  <c:v>1725</c:v>
                </c:pt>
                <c:pt idx="1133">
                  <c:v>1740</c:v>
                </c:pt>
                <c:pt idx="1134">
                  <c:v>1740</c:v>
                </c:pt>
                <c:pt idx="1135">
                  <c:v>1770</c:v>
                </c:pt>
                <c:pt idx="1136">
                  <c:v>1800</c:v>
                </c:pt>
                <c:pt idx="1137">
                  <c:v>1800</c:v>
                </c:pt>
                <c:pt idx="1138">
                  <c:v>1710</c:v>
                </c:pt>
                <c:pt idx="1139">
                  <c:v>1860</c:v>
                </c:pt>
                <c:pt idx="1140">
                  <c:v>1845</c:v>
                </c:pt>
                <c:pt idx="1141">
                  <c:v>1815</c:v>
                </c:pt>
                <c:pt idx="1142">
                  <c:v>1770</c:v>
                </c:pt>
                <c:pt idx="1143">
                  <c:v>1695</c:v>
                </c:pt>
                <c:pt idx="1144">
                  <c:v>1785</c:v>
                </c:pt>
                <c:pt idx="1145">
                  <c:v>1740</c:v>
                </c:pt>
                <c:pt idx="1146">
                  <c:v>1755</c:v>
                </c:pt>
                <c:pt idx="1147">
                  <c:v>1800</c:v>
                </c:pt>
                <c:pt idx="1148">
                  <c:v>1740</c:v>
                </c:pt>
                <c:pt idx="1149">
                  <c:v>1710</c:v>
                </c:pt>
                <c:pt idx="1150">
                  <c:v>1665</c:v>
                </c:pt>
                <c:pt idx="1151">
                  <c:v>1770</c:v>
                </c:pt>
                <c:pt idx="1152">
                  <c:v>1725</c:v>
                </c:pt>
                <c:pt idx="1153">
                  <c:v>1770</c:v>
                </c:pt>
                <c:pt idx="1154">
                  <c:v>1830</c:v>
                </c:pt>
                <c:pt idx="1155">
                  <c:v>1845</c:v>
                </c:pt>
                <c:pt idx="1156">
                  <c:v>1770</c:v>
                </c:pt>
                <c:pt idx="1157">
                  <c:v>1785</c:v>
                </c:pt>
                <c:pt idx="1158">
                  <c:v>1755</c:v>
                </c:pt>
                <c:pt idx="1159">
                  <c:v>1830</c:v>
                </c:pt>
                <c:pt idx="1160">
                  <c:v>1860</c:v>
                </c:pt>
                <c:pt idx="1161">
                  <c:v>1815</c:v>
                </c:pt>
                <c:pt idx="1162">
                  <c:v>1860</c:v>
                </c:pt>
                <c:pt idx="1163">
                  <c:v>1755</c:v>
                </c:pt>
                <c:pt idx="1164">
                  <c:v>1695</c:v>
                </c:pt>
                <c:pt idx="1165">
                  <c:v>1755</c:v>
                </c:pt>
                <c:pt idx="1166">
                  <c:v>1725</c:v>
                </c:pt>
                <c:pt idx="1167">
                  <c:v>1830</c:v>
                </c:pt>
                <c:pt idx="1168">
                  <c:v>1815</c:v>
                </c:pt>
                <c:pt idx="1169">
                  <c:v>1785</c:v>
                </c:pt>
                <c:pt idx="1170">
                  <c:v>1785</c:v>
                </c:pt>
                <c:pt idx="1171">
                  <c:v>1785</c:v>
                </c:pt>
                <c:pt idx="1172">
                  <c:v>1785</c:v>
                </c:pt>
                <c:pt idx="1173">
                  <c:v>1770</c:v>
                </c:pt>
                <c:pt idx="1174">
                  <c:v>1785</c:v>
                </c:pt>
                <c:pt idx="1175">
                  <c:v>1755</c:v>
                </c:pt>
                <c:pt idx="1176">
                  <c:v>1725</c:v>
                </c:pt>
                <c:pt idx="1177">
                  <c:v>1740</c:v>
                </c:pt>
                <c:pt idx="1178">
                  <c:v>1800</c:v>
                </c:pt>
                <c:pt idx="1179">
                  <c:v>1755</c:v>
                </c:pt>
                <c:pt idx="1180">
                  <c:v>1695</c:v>
                </c:pt>
                <c:pt idx="1181">
                  <c:v>1710</c:v>
                </c:pt>
                <c:pt idx="1182">
                  <c:v>1815</c:v>
                </c:pt>
                <c:pt idx="1183">
                  <c:v>1785</c:v>
                </c:pt>
                <c:pt idx="1184">
                  <c:v>1740</c:v>
                </c:pt>
                <c:pt idx="1185">
                  <c:v>1740</c:v>
                </c:pt>
                <c:pt idx="1186">
                  <c:v>1785</c:v>
                </c:pt>
                <c:pt idx="1187">
                  <c:v>1740</c:v>
                </c:pt>
                <c:pt idx="1188">
                  <c:v>1740</c:v>
                </c:pt>
                <c:pt idx="1189">
                  <c:v>1770</c:v>
                </c:pt>
                <c:pt idx="1190">
                  <c:v>1830</c:v>
                </c:pt>
                <c:pt idx="1191">
                  <c:v>1845</c:v>
                </c:pt>
                <c:pt idx="1192">
                  <c:v>1725</c:v>
                </c:pt>
                <c:pt idx="1193">
                  <c:v>1725</c:v>
                </c:pt>
                <c:pt idx="1194">
                  <c:v>1770</c:v>
                </c:pt>
                <c:pt idx="1195">
                  <c:v>1755</c:v>
                </c:pt>
                <c:pt idx="1196">
                  <c:v>1800</c:v>
                </c:pt>
                <c:pt idx="1197">
                  <c:v>1770</c:v>
                </c:pt>
                <c:pt idx="1198">
                  <c:v>1755</c:v>
                </c:pt>
                <c:pt idx="1199">
                  <c:v>1830</c:v>
                </c:pt>
                <c:pt idx="1200">
                  <c:v>1845</c:v>
                </c:pt>
                <c:pt idx="1201">
                  <c:v>1755</c:v>
                </c:pt>
                <c:pt idx="1202">
                  <c:v>1725</c:v>
                </c:pt>
                <c:pt idx="1203">
                  <c:v>1770</c:v>
                </c:pt>
                <c:pt idx="1204">
                  <c:v>1695</c:v>
                </c:pt>
                <c:pt idx="1205">
                  <c:v>1710</c:v>
                </c:pt>
                <c:pt idx="1206">
                  <c:v>1680</c:v>
                </c:pt>
                <c:pt idx="1207">
                  <c:v>1770</c:v>
                </c:pt>
                <c:pt idx="1208">
                  <c:v>1785</c:v>
                </c:pt>
                <c:pt idx="1209">
                  <c:v>1740</c:v>
                </c:pt>
                <c:pt idx="1210">
                  <c:v>1740</c:v>
                </c:pt>
                <c:pt idx="1211">
                  <c:v>1785</c:v>
                </c:pt>
                <c:pt idx="1212">
                  <c:v>1860</c:v>
                </c:pt>
                <c:pt idx="1213">
                  <c:v>1725</c:v>
                </c:pt>
                <c:pt idx="1214">
                  <c:v>1755</c:v>
                </c:pt>
                <c:pt idx="1215">
                  <c:v>1935</c:v>
                </c:pt>
                <c:pt idx="1216">
                  <c:v>1995</c:v>
                </c:pt>
                <c:pt idx="1217">
                  <c:v>1935</c:v>
                </c:pt>
                <c:pt idx="1218">
                  <c:v>1920</c:v>
                </c:pt>
                <c:pt idx="1219">
                  <c:v>2070</c:v>
                </c:pt>
                <c:pt idx="1220">
                  <c:v>2085</c:v>
                </c:pt>
                <c:pt idx="1221">
                  <c:v>2130</c:v>
                </c:pt>
                <c:pt idx="1222">
                  <c:v>2055</c:v>
                </c:pt>
                <c:pt idx="1223">
                  <c:v>2115</c:v>
                </c:pt>
                <c:pt idx="1224">
                  <c:v>1890</c:v>
                </c:pt>
                <c:pt idx="1225">
                  <c:v>1965</c:v>
                </c:pt>
                <c:pt idx="1226">
                  <c:v>2145</c:v>
                </c:pt>
                <c:pt idx="1227">
                  <c:v>2055</c:v>
                </c:pt>
                <c:pt idx="1228">
                  <c:v>2010</c:v>
                </c:pt>
                <c:pt idx="1229">
                  <c:v>1995</c:v>
                </c:pt>
                <c:pt idx="1230">
                  <c:v>2040</c:v>
                </c:pt>
                <c:pt idx="1231">
                  <c:v>1815</c:v>
                </c:pt>
                <c:pt idx="1232">
                  <c:v>1815</c:v>
                </c:pt>
                <c:pt idx="1233">
                  <c:v>1785</c:v>
                </c:pt>
                <c:pt idx="1234">
                  <c:v>1830</c:v>
                </c:pt>
                <c:pt idx="1235">
                  <c:v>1800</c:v>
                </c:pt>
                <c:pt idx="1236">
                  <c:v>1755</c:v>
                </c:pt>
                <c:pt idx="1237">
                  <c:v>1770</c:v>
                </c:pt>
                <c:pt idx="1238">
                  <c:v>1755</c:v>
                </c:pt>
                <c:pt idx="1239">
                  <c:v>1800</c:v>
                </c:pt>
                <c:pt idx="1240">
                  <c:v>1815</c:v>
                </c:pt>
                <c:pt idx="1241">
                  <c:v>1770</c:v>
                </c:pt>
                <c:pt idx="1242">
                  <c:v>1710</c:v>
                </c:pt>
                <c:pt idx="1243">
                  <c:v>1755</c:v>
                </c:pt>
                <c:pt idx="1244">
                  <c:v>1755</c:v>
                </c:pt>
                <c:pt idx="1245">
                  <c:v>1710</c:v>
                </c:pt>
                <c:pt idx="1246">
                  <c:v>1785</c:v>
                </c:pt>
                <c:pt idx="1247">
                  <c:v>1785</c:v>
                </c:pt>
                <c:pt idx="1248">
                  <c:v>1680</c:v>
                </c:pt>
                <c:pt idx="1249">
                  <c:v>1695</c:v>
                </c:pt>
                <c:pt idx="1250">
                  <c:v>1725</c:v>
                </c:pt>
                <c:pt idx="1251">
                  <c:v>1725</c:v>
                </c:pt>
                <c:pt idx="1252">
                  <c:v>1800</c:v>
                </c:pt>
                <c:pt idx="1253">
                  <c:v>1710</c:v>
                </c:pt>
                <c:pt idx="1254">
                  <c:v>1800</c:v>
                </c:pt>
                <c:pt idx="1255">
                  <c:v>1770</c:v>
                </c:pt>
                <c:pt idx="1256">
                  <c:v>1680</c:v>
                </c:pt>
                <c:pt idx="1257">
                  <c:v>1755</c:v>
                </c:pt>
                <c:pt idx="1258">
                  <c:v>1755</c:v>
                </c:pt>
                <c:pt idx="1259">
                  <c:v>1740</c:v>
                </c:pt>
                <c:pt idx="1260">
                  <c:v>1770</c:v>
                </c:pt>
                <c:pt idx="1261">
                  <c:v>1695</c:v>
                </c:pt>
                <c:pt idx="1262">
                  <c:v>1680</c:v>
                </c:pt>
                <c:pt idx="1263">
                  <c:v>1710</c:v>
                </c:pt>
                <c:pt idx="1264">
                  <c:v>1665</c:v>
                </c:pt>
                <c:pt idx="1265">
                  <c:v>1740</c:v>
                </c:pt>
                <c:pt idx="1266">
                  <c:v>1680</c:v>
                </c:pt>
                <c:pt idx="1267">
                  <c:v>1770</c:v>
                </c:pt>
                <c:pt idx="1268">
                  <c:v>1710</c:v>
                </c:pt>
                <c:pt idx="1269">
                  <c:v>1755</c:v>
                </c:pt>
                <c:pt idx="1270">
                  <c:v>1740</c:v>
                </c:pt>
                <c:pt idx="1271">
                  <c:v>1800</c:v>
                </c:pt>
                <c:pt idx="1272">
                  <c:v>1770</c:v>
                </c:pt>
                <c:pt idx="1273">
                  <c:v>1740</c:v>
                </c:pt>
                <c:pt idx="1274">
                  <c:v>1710</c:v>
                </c:pt>
                <c:pt idx="1275">
                  <c:v>1815</c:v>
                </c:pt>
                <c:pt idx="1276">
                  <c:v>1755</c:v>
                </c:pt>
                <c:pt idx="1277">
                  <c:v>1770</c:v>
                </c:pt>
                <c:pt idx="1278">
                  <c:v>1740</c:v>
                </c:pt>
                <c:pt idx="1279">
                  <c:v>1755</c:v>
                </c:pt>
                <c:pt idx="1280">
                  <c:v>1755</c:v>
                </c:pt>
                <c:pt idx="1281">
                  <c:v>1740</c:v>
                </c:pt>
                <c:pt idx="1282">
                  <c:v>1635</c:v>
                </c:pt>
                <c:pt idx="1283">
                  <c:v>1770</c:v>
                </c:pt>
                <c:pt idx="1284">
                  <c:v>1860</c:v>
                </c:pt>
                <c:pt idx="1285">
                  <c:v>1845</c:v>
                </c:pt>
                <c:pt idx="1286">
                  <c:v>1860</c:v>
                </c:pt>
                <c:pt idx="1287">
                  <c:v>1800</c:v>
                </c:pt>
                <c:pt idx="1288">
                  <c:v>1755</c:v>
                </c:pt>
                <c:pt idx="1289">
                  <c:v>1830</c:v>
                </c:pt>
                <c:pt idx="1290">
                  <c:v>1830</c:v>
                </c:pt>
                <c:pt idx="1291">
                  <c:v>1845</c:v>
                </c:pt>
                <c:pt idx="1292">
                  <c:v>1815</c:v>
                </c:pt>
                <c:pt idx="1293">
                  <c:v>1845</c:v>
                </c:pt>
                <c:pt idx="1294">
                  <c:v>1965</c:v>
                </c:pt>
                <c:pt idx="1295">
                  <c:v>1890</c:v>
                </c:pt>
                <c:pt idx="1296">
                  <c:v>1920</c:v>
                </c:pt>
                <c:pt idx="1297">
                  <c:v>2040</c:v>
                </c:pt>
                <c:pt idx="1298">
                  <c:v>2085</c:v>
                </c:pt>
                <c:pt idx="1299">
                  <c:v>2115</c:v>
                </c:pt>
                <c:pt idx="1300">
                  <c:v>2220</c:v>
                </c:pt>
                <c:pt idx="1301">
                  <c:v>2355</c:v>
                </c:pt>
                <c:pt idx="1302">
                  <c:v>2505</c:v>
                </c:pt>
                <c:pt idx="1303">
                  <c:v>2550</c:v>
                </c:pt>
                <c:pt idx="1304">
                  <c:v>2685</c:v>
                </c:pt>
                <c:pt idx="1305">
                  <c:v>2790</c:v>
                </c:pt>
                <c:pt idx="1306">
                  <c:v>2910</c:v>
                </c:pt>
                <c:pt idx="1307">
                  <c:v>2985</c:v>
                </c:pt>
                <c:pt idx="1308">
                  <c:v>2685</c:v>
                </c:pt>
                <c:pt idx="1309">
                  <c:v>2565</c:v>
                </c:pt>
                <c:pt idx="1310">
                  <c:v>2310</c:v>
                </c:pt>
                <c:pt idx="1311">
                  <c:v>2385</c:v>
                </c:pt>
                <c:pt idx="1312">
                  <c:v>2355</c:v>
                </c:pt>
                <c:pt idx="1313">
                  <c:v>2190</c:v>
                </c:pt>
                <c:pt idx="1314">
                  <c:v>2055</c:v>
                </c:pt>
                <c:pt idx="1315">
                  <c:v>1920</c:v>
                </c:pt>
                <c:pt idx="1316">
                  <c:v>1905</c:v>
                </c:pt>
                <c:pt idx="1317">
                  <c:v>1785</c:v>
                </c:pt>
                <c:pt idx="1318">
                  <c:v>1770</c:v>
                </c:pt>
                <c:pt idx="1319">
                  <c:v>1725</c:v>
                </c:pt>
                <c:pt idx="1320">
                  <c:v>1740</c:v>
                </c:pt>
                <c:pt idx="1321">
                  <c:v>1785</c:v>
                </c:pt>
                <c:pt idx="1322">
                  <c:v>1830</c:v>
                </c:pt>
                <c:pt idx="1323">
                  <c:v>1875</c:v>
                </c:pt>
                <c:pt idx="1324">
                  <c:v>1755</c:v>
                </c:pt>
                <c:pt idx="1325">
                  <c:v>1725</c:v>
                </c:pt>
                <c:pt idx="1326">
                  <c:v>1680</c:v>
                </c:pt>
                <c:pt idx="1327">
                  <c:v>1800</c:v>
                </c:pt>
                <c:pt idx="1328">
                  <c:v>1680</c:v>
                </c:pt>
                <c:pt idx="1329">
                  <c:v>1755</c:v>
                </c:pt>
                <c:pt idx="1330">
                  <c:v>1800</c:v>
                </c:pt>
                <c:pt idx="1331">
                  <c:v>1680</c:v>
                </c:pt>
                <c:pt idx="1332">
                  <c:v>1590</c:v>
                </c:pt>
                <c:pt idx="1333">
                  <c:v>1725</c:v>
                </c:pt>
                <c:pt idx="1334">
                  <c:v>1635</c:v>
                </c:pt>
                <c:pt idx="1335">
                  <c:v>1815</c:v>
                </c:pt>
                <c:pt idx="1336">
                  <c:v>1680</c:v>
                </c:pt>
                <c:pt idx="1337">
                  <c:v>1770</c:v>
                </c:pt>
                <c:pt idx="1338">
                  <c:v>1815</c:v>
                </c:pt>
                <c:pt idx="1339">
                  <c:v>1755</c:v>
                </c:pt>
                <c:pt idx="1340">
                  <c:v>1740</c:v>
                </c:pt>
                <c:pt idx="1341">
                  <c:v>1830</c:v>
                </c:pt>
                <c:pt idx="1342">
                  <c:v>1710</c:v>
                </c:pt>
                <c:pt idx="1343">
                  <c:v>1800</c:v>
                </c:pt>
                <c:pt idx="1344">
                  <c:v>1755</c:v>
                </c:pt>
                <c:pt idx="1345">
                  <c:v>1695</c:v>
                </c:pt>
                <c:pt idx="1346">
                  <c:v>1710</c:v>
                </c:pt>
                <c:pt idx="1347">
                  <c:v>1785</c:v>
                </c:pt>
                <c:pt idx="1348">
                  <c:v>1605</c:v>
                </c:pt>
                <c:pt idx="1349">
                  <c:v>1650</c:v>
                </c:pt>
                <c:pt idx="1350">
                  <c:v>1725</c:v>
                </c:pt>
                <c:pt idx="1351">
                  <c:v>1680</c:v>
                </c:pt>
                <c:pt idx="1352">
                  <c:v>1695</c:v>
                </c:pt>
                <c:pt idx="1353">
                  <c:v>1680</c:v>
                </c:pt>
                <c:pt idx="1354">
                  <c:v>1710</c:v>
                </c:pt>
                <c:pt idx="1355">
                  <c:v>1725</c:v>
                </c:pt>
                <c:pt idx="1356">
                  <c:v>1680</c:v>
                </c:pt>
                <c:pt idx="1357">
                  <c:v>1770</c:v>
                </c:pt>
                <c:pt idx="1358">
                  <c:v>1770</c:v>
                </c:pt>
                <c:pt idx="1359">
                  <c:v>1755</c:v>
                </c:pt>
                <c:pt idx="1360">
                  <c:v>1725</c:v>
                </c:pt>
                <c:pt idx="1361">
                  <c:v>1770</c:v>
                </c:pt>
                <c:pt idx="1362">
                  <c:v>1785</c:v>
                </c:pt>
                <c:pt idx="1363">
                  <c:v>1800</c:v>
                </c:pt>
                <c:pt idx="1364">
                  <c:v>1710</c:v>
                </c:pt>
                <c:pt idx="1365">
                  <c:v>1695</c:v>
                </c:pt>
                <c:pt idx="1366">
                  <c:v>1695</c:v>
                </c:pt>
                <c:pt idx="1367">
                  <c:v>1710</c:v>
                </c:pt>
                <c:pt idx="1368">
                  <c:v>1695</c:v>
                </c:pt>
                <c:pt idx="1369">
                  <c:v>1665</c:v>
                </c:pt>
                <c:pt idx="1370">
                  <c:v>1680</c:v>
                </c:pt>
                <c:pt idx="1371">
                  <c:v>1650</c:v>
                </c:pt>
                <c:pt idx="1372">
                  <c:v>1665</c:v>
                </c:pt>
                <c:pt idx="1373">
                  <c:v>1650</c:v>
                </c:pt>
                <c:pt idx="1374">
                  <c:v>1725</c:v>
                </c:pt>
                <c:pt idx="1375">
                  <c:v>1665</c:v>
                </c:pt>
                <c:pt idx="1376">
                  <c:v>1650</c:v>
                </c:pt>
                <c:pt idx="1377">
                  <c:v>1740</c:v>
                </c:pt>
                <c:pt idx="1378">
                  <c:v>1725</c:v>
                </c:pt>
                <c:pt idx="1379">
                  <c:v>1620</c:v>
                </c:pt>
                <c:pt idx="1380">
                  <c:v>1650</c:v>
                </c:pt>
                <c:pt idx="1381">
                  <c:v>1650</c:v>
                </c:pt>
                <c:pt idx="1382">
                  <c:v>1830</c:v>
                </c:pt>
                <c:pt idx="1383">
                  <c:v>1635</c:v>
                </c:pt>
                <c:pt idx="1384">
                  <c:v>1695</c:v>
                </c:pt>
                <c:pt idx="1385">
                  <c:v>1755</c:v>
                </c:pt>
                <c:pt idx="1386">
                  <c:v>1650</c:v>
                </c:pt>
                <c:pt idx="1387">
                  <c:v>1770</c:v>
                </c:pt>
                <c:pt idx="1388">
                  <c:v>1590</c:v>
                </c:pt>
                <c:pt idx="1389">
                  <c:v>1650</c:v>
                </c:pt>
                <c:pt idx="1390">
                  <c:v>1650</c:v>
                </c:pt>
                <c:pt idx="1391">
                  <c:v>1680</c:v>
                </c:pt>
                <c:pt idx="1392">
                  <c:v>1635</c:v>
                </c:pt>
                <c:pt idx="1393">
                  <c:v>1665</c:v>
                </c:pt>
                <c:pt idx="1394">
                  <c:v>1755</c:v>
                </c:pt>
                <c:pt idx="1395">
                  <c:v>1665</c:v>
                </c:pt>
                <c:pt idx="1396">
                  <c:v>1710</c:v>
                </c:pt>
                <c:pt idx="1397">
                  <c:v>1620</c:v>
                </c:pt>
                <c:pt idx="1398">
                  <c:v>1665</c:v>
                </c:pt>
                <c:pt idx="1399">
                  <c:v>1665</c:v>
                </c:pt>
                <c:pt idx="1400">
                  <c:v>1620</c:v>
                </c:pt>
                <c:pt idx="1401">
                  <c:v>1725</c:v>
                </c:pt>
                <c:pt idx="1402">
                  <c:v>1740</c:v>
                </c:pt>
                <c:pt idx="1403">
                  <c:v>1650</c:v>
                </c:pt>
                <c:pt idx="1404">
                  <c:v>1635</c:v>
                </c:pt>
                <c:pt idx="1405">
                  <c:v>1650</c:v>
                </c:pt>
                <c:pt idx="1406">
                  <c:v>1650</c:v>
                </c:pt>
                <c:pt idx="1407">
                  <c:v>1710</c:v>
                </c:pt>
                <c:pt idx="1408">
                  <c:v>1695</c:v>
                </c:pt>
                <c:pt idx="1409">
                  <c:v>1695</c:v>
                </c:pt>
                <c:pt idx="1410">
                  <c:v>1725</c:v>
                </c:pt>
                <c:pt idx="1411">
                  <c:v>1695</c:v>
                </c:pt>
                <c:pt idx="1412">
                  <c:v>1650</c:v>
                </c:pt>
                <c:pt idx="1413">
                  <c:v>1680</c:v>
                </c:pt>
                <c:pt idx="1414">
                  <c:v>1650</c:v>
                </c:pt>
                <c:pt idx="1415">
                  <c:v>1710</c:v>
                </c:pt>
                <c:pt idx="1416">
                  <c:v>1695</c:v>
                </c:pt>
                <c:pt idx="1417">
                  <c:v>1620</c:v>
                </c:pt>
                <c:pt idx="1418">
                  <c:v>1590</c:v>
                </c:pt>
                <c:pt idx="1419">
                  <c:v>1635</c:v>
                </c:pt>
                <c:pt idx="1420">
                  <c:v>1695</c:v>
                </c:pt>
                <c:pt idx="1421">
                  <c:v>1680</c:v>
                </c:pt>
                <c:pt idx="1422">
                  <c:v>1680</c:v>
                </c:pt>
                <c:pt idx="1423">
                  <c:v>1665</c:v>
                </c:pt>
                <c:pt idx="1424">
                  <c:v>1665</c:v>
                </c:pt>
                <c:pt idx="1425">
                  <c:v>1680</c:v>
                </c:pt>
                <c:pt idx="1426">
                  <c:v>1695</c:v>
                </c:pt>
                <c:pt idx="1427">
                  <c:v>1755</c:v>
                </c:pt>
                <c:pt idx="1428">
                  <c:v>1680</c:v>
                </c:pt>
                <c:pt idx="1429">
                  <c:v>1620</c:v>
                </c:pt>
                <c:pt idx="1430">
                  <c:v>1650</c:v>
                </c:pt>
                <c:pt idx="1431">
                  <c:v>1680</c:v>
                </c:pt>
                <c:pt idx="1432">
                  <c:v>1710</c:v>
                </c:pt>
                <c:pt idx="1433">
                  <c:v>1695</c:v>
                </c:pt>
                <c:pt idx="1434">
                  <c:v>1725</c:v>
                </c:pt>
                <c:pt idx="1435">
                  <c:v>1770</c:v>
                </c:pt>
                <c:pt idx="1436">
                  <c:v>1740</c:v>
                </c:pt>
                <c:pt idx="1437">
                  <c:v>1800</c:v>
                </c:pt>
                <c:pt idx="1438">
                  <c:v>1785</c:v>
                </c:pt>
                <c:pt idx="1439">
                  <c:v>1725</c:v>
                </c:pt>
                <c:pt idx="1440">
                  <c:v>1650</c:v>
                </c:pt>
                <c:pt idx="1441">
                  <c:v>1740</c:v>
                </c:pt>
                <c:pt idx="1442">
                  <c:v>1650</c:v>
                </c:pt>
                <c:pt idx="1443">
                  <c:v>1665</c:v>
                </c:pt>
                <c:pt idx="1444">
                  <c:v>1665</c:v>
                </c:pt>
                <c:pt idx="1445">
                  <c:v>1710</c:v>
                </c:pt>
                <c:pt idx="1446">
                  <c:v>1755</c:v>
                </c:pt>
                <c:pt idx="1447">
                  <c:v>1605</c:v>
                </c:pt>
                <c:pt idx="1448">
                  <c:v>1635</c:v>
                </c:pt>
                <c:pt idx="1449">
                  <c:v>1680</c:v>
                </c:pt>
                <c:pt idx="1450">
                  <c:v>1710</c:v>
                </c:pt>
                <c:pt idx="1451">
                  <c:v>1605</c:v>
                </c:pt>
                <c:pt idx="1452">
                  <c:v>1650</c:v>
                </c:pt>
                <c:pt idx="1453">
                  <c:v>1650</c:v>
                </c:pt>
                <c:pt idx="1454">
                  <c:v>1590</c:v>
                </c:pt>
                <c:pt idx="1455">
                  <c:v>1650</c:v>
                </c:pt>
                <c:pt idx="1456">
                  <c:v>1725</c:v>
                </c:pt>
                <c:pt idx="1457">
                  <c:v>1755</c:v>
                </c:pt>
                <c:pt idx="1458">
                  <c:v>1710</c:v>
                </c:pt>
                <c:pt idx="1459">
                  <c:v>1680</c:v>
                </c:pt>
                <c:pt idx="1460">
                  <c:v>1695</c:v>
                </c:pt>
                <c:pt idx="1461">
                  <c:v>1620</c:v>
                </c:pt>
                <c:pt idx="1462">
                  <c:v>1665</c:v>
                </c:pt>
                <c:pt idx="1463">
                  <c:v>1695</c:v>
                </c:pt>
                <c:pt idx="1464">
                  <c:v>1650</c:v>
                </c:pt>
                <c:pt idx="1465">
                  <c:v>1650</c:v>
                </c:pt>
                <c:pt idx="1466">
                  <c:v>1710</c:v>
                </c:pt>
                <c:pt idx="1467">
                  <c:v>1695</c:v>
                </c:pt>
                <c:pt idx="1468">
                  <c:v>1710</c:v>
                </c:pt>
                <c:pt idx="1469">
                  <c:v>1740</c:v>
                </c:pt>
                <c:pt idx="1470">
                  <c:v>1770</c:v>
                </c:pt>
                <c:pt idx="1471">
                  <c:v>1695</c:v>
                </c:pt>
                <c:pt idx="1472">
                  <c:v>1650</c:v>
                </c:pt>
                <c:pt idx="1473">
                  <c:v>1680</c:v>
                </c:pt>
                <c:pt idx="1474">
                  <c:v>1755</c:v>
                </c:pt>
                <c:pt idx="1475">
                  <c:v>1695</c:v>
                </c:pt>
                <c:pt idx="1476">
                  <c:v>1650</c:v>
                </c:pt>
                <c:pt idx="1477">
                  <c:v>1620</c:v>
                </c:pt>
                <c:pt idx="1478">
                  <c:v>1695</c:v>
                </c:pt>
                <c:pt idx="1479">
                  <c:v>1740</c:v>
                </c:pt>
                <c:pt idx="1480">
                  <c:v>1635</c:v>
                </c:pt>
                <c:pt idx="1481">
                  <c:v>1635</c:v>
                </c:pt>
                <c:pt idx="1482">
                  <c:v>1695</c:v>
                </c:pt>
                <c:pt idx="1483">
                  <c:v>1650</c:v>
                </c:pt>
                <c:pt idx="1484">
                  <c:v>1665</c:v>
                </c:pt>
                <c:pt idx="1485">
                  <c:v>1650</c:v>
                </c:pt>
                <c:pt idx="1486">
                  <c:v>1620</c:v>
                </c:pt>
                <c:pt idx="1487">
                  <c:v>1605</c:v>
                </c:pt>
                <c:pt idx="1488">
                  <c:v>1710</c:v>
                </c:pt>
                <c:pt idx="1489">
                  <c:v>1635</c:v>
                </c:pt>
                <c:pt idx="1490">
                  <c:v>1710</c:v>
                </c:pt>
                <c:pt idx="1491">
                  <c:v>1635</c:v>
                </c:pt>
                <c:pt idx="1492">
                  <c:v>1635</c:v>
                </c:pt>
                <c:pt idx="1493">
                  <c:v>1755</c:v>
                </c:pt>
                <c:pt idx="1494">
                  <c:v>1695</c:v>
                </c:pt>
                <c:pt idx="1495">
                  <c:v>1665</c:v>
                </c:pt>
                <c:pt idx="1496">
                  <c:v>1680</c:v>
                </c:pt>
                <c:pt idx="1497">
                  <c:v>1635</c:v>
                </c:pt>
                <c:pt idx="1498">
                  <c:v>1650</c:v>
                </c:pt>
                <c:pt idx="1499">
                  <c:v>1665</c:v>
                </c:pt>
                <c:pt idx="1500">
                  <c:v>1620</c:v>
                </c:pt>
                <c:pt idx="1501">
                  <c:v>1575</c:v>
                </c:pt>
                <c:pt idx="1502">
                  <c:v>1620</c:v>
                </c:pt>
                <c:pt idx="1503">
                  <c:v>1710</c:v>
                </c:pt>
                <c:pt idx="1504">
                  <c:v>1575</c:v>
                </c:pt>
                <c:pt idx="1505">
                  <c:v>1710</c:v>
                </c:pt>
                <c:pt idx="1506">
                  <c:v>1725</c:v>
                </c:pt>
                <c:pt idx="1507">
                  <c:v>1605</c:v>
                </c:pt>
                <c:pt idx="1508">
                  <c:v>1665</c:v>
                </c:pt>
                <c:pt idx="1509">
                  <c:v>1635</c:v>
                </c:pt>
                <c:pt idx="1510">
                  <c:v>1665</c:v>
                </c:pt>
                <c:pt idx="1511">
                  <c:v>1680</c:v>
                </c:pt>
                <c:pt idx="1512">
                  <c:v>1635</c:v>
                </c:pt>
                <c:pt idx="1513">
                  <c:v>1635</c:v>
                </c:pt>
                <c:pt idx="1514">
                  <c:v>1695</c:v>
                </c:pt>
                <c:pt idx="1515">
                  <c:v>1590</c:v>
                </c:pt>
                <c:pt idx="1516">
                  <c:v>1620</c:v>
                </c:pt>
                <c:pt idx="1517">
                  <c:v>1650</c:v>
                </c:pt>
                <c:pt idx="1518">
                  <c:v>1650</c:v>
                </c:pt>
                <c:pt idx="1519">
                  <c:v>1665</c:v>
                </c:pt>
                <c:pt idx="1520">
                  <c:v>1635</c:v>
                </c:pt>
                <c:pt idx="1521">
                  <c:v>1635</c:v>
                </c:pt>
                <c:pt idx="1522">
                  <c:v>1560</c:v>
                </c:pt>
                <c:pt idx="1523">
                  <c:v>1620</c:v>
                </c:pt>
                <c:pt idx="1524">
                  <c:v>1665</c:v>
                </c:pt>
                <c:pt idx="1525">
                  <c:v>1695</c:v>
                </c:pt>
                <c:pt idx="1526">
                  <c:v>1725</c:v>
                </c:pt>
                <c:pt idx="1527">
                  <c:v>1665</c:v>
                </c:pt>
                <c:pt idx="1528">
                  <c:v>1620</c:v>
                </c:pt>
                <c:pt idx="1529">
                  <c:v>1665</c:v>
                </c:pt>
                <c:pt idx="1530">
                  <c:v>1650</c:v>
                </c:pt>
                <c:pt idx="1531">
                  <c:v>1635</c:v>
                </c:pt>
                <c:pt idx="1532">
                  <c:v>1680</c:v>
                </c:pt>
                <c:pt idx="1533">
                  <c:v>1725</c:v>
                </c:pt>
                <c:pt idx="1534">
                  <c:v>1665</c:v>
                </c:pt>
                <c:pt idx="1535">
                  <c:v>1710</c:v>
                </c:pt>
                <c:pt idx="1536">
                  <c:v>1710</c:v>
                </c:pt>
                <c:pt idx="1537">
                  <c:v>1650</c:v>
                </c:pt>
                <c:pt idx="1538">
                  <c:v>1650</c:v>
                </c:pt>
                <c:pt idx="1539">
                  <c:v>1665</c:v>
                </c:pt>
                <c:pt idx="1540">
                  <c:v>1665</c:v>
                </c:pt>
                <c:pt idx="1541">
                  <c:v>1665</c:v>
                </c:pt>
                <c:pt idx="1542">
                  <c:v>1680</c:v>
                </c:pt>
                <c:pt idx="1543">
                  <c:v>1665</c:v>
                </c:pt>
                <c:pt idx="1544">
                  <c:v>1620</c:v>
                </c:pt>
                <c:pt idx="1545">
                  <c:v>1680</c:v>
                </c:pt>
                <c:pt idx="1546">
                  <c:v>1680</c:v>
                </c:pt>
                <c:pt idx="1547">
                  <c:v>1650</c:v>
                </c:pt>
                <c:pt idx="1548">
                  <c:v>1635</c:v>
                </c:pt>
                <c:pt idx="1549">
                  <c:v>1695</c:v>
                </c:pt>
                <c:pt idx="1550">
                  <c:v>1665</c:v>
                </c:pt>
                <c:pt idx="1551">
                  <c:v>1680</c:v>
                </c:pt>
                <c:pt idx="1552">
                  <c:v>1710</c:v>
                </c:pt>
                <c:pt idx="1553">
                  <c:v>1740</c:v>
                </c:pt>
                <c:pt idx="1554">
                  <c:v>1650</c:v>
                </c:pt>
                <c:pt idx="1555">
                  <c:v>1665</c:v>
                </c:pt>
                <c:pt idx="1556">
                  <c:v>1680</c:v>
                </c:pt>
                <c:pt idx="1557">
                  <c:v>1605</c:v>
                </c:pt>
                <c:pt idx="1558">
                  <c:v>1680</c:v>
                </c:pt>
                <c:pt idx="1559">
                  <c:v>1680</c:v>
                </c:pt>
                <c:pt idx="1560">
                  <c:v>1605</c:v>
                </c:pt>
                <c:pt idx="1561">
                  <c:v>1620</c:v>
                </c:pt>
                <c:pt idx="1562">
                  <c:v>1770</c:v>
                </c:pt>
                <c:pt idx="1563">
                  <c:v>1620</c:v>
                </c:pt>
                <c:pt idx="1564">
                  <c:v>1665</c:v>
                </c:pt>
                <c:pt idx="1565">
                  <c:v>1650</c:v>
                </c:pt>
                <c:pt idx="1566">
                  <c:v>1680</c:v>
                </c:pt>
                <c:pt idx="1567">
                  <c:v>1650</c:v>
                </c:pt>
                <c:pt idx="1568">
                  <c:v>1665</c:v>
                </c:pt>
                <c:pt idx="1569">
                  <c:v>1680</c:v>
                </c:pt>
                <c:pt idx="1570">
                  <c:v>1725</c:v>
                </c:pt>
                <c:pt idx="1571">
                  <c:v>1575</c:v>
                </c:pt>
                <c:pt idx="1572">
                  <c:v>1605</c:v>
                </c:pt>
                <c:pt idx="1573">
                  <c:v>1590</c:v>
                </c:pt>
                <c:pt idx="1574">
                  <c:v>1635</c:v>
                </c:pt>
                <c:pt idx="1575">
                  <c:v>1590</c:v>
                </c:pt>
                <c:pt idx="1576">
                  <c:v>1590</c:v>
                </c:pt>
                <c:pt idx="1577">
                  <c:v>1620</c:v>
                </c:pt>
                <c:pt idx="1578">
                  <c:v>1695</c:v>
                </c:pt>
                <c:pt idx="1579">
                  <c:v>1695</c:v>
                </c:pt>
                <c:pt idx="1580">
                  <c:v>1635</c:v>
                </c:pt>
                <c:pt idx="1581">
                  <c:v>1635</c:v>
                </c:pt>
                <c:pt idx="1582">
                  <c:v>1680</c:v>
                </c:pt>
                <c:pt idx="1583">
                  <c:v>1695</c:v>
                </c:pt>
                <c:pt idx="1584">
                  <c:v>1575</c:v>
                </c:pt>
                <c:pt idx="1585">
                  <c:v>1605</c:v>
                </c:pt>
                <c:pt idx="1586">
                  <c:v>1680</c:v>
                </c:pt>
                <c:pt idx="1587">
                  <c:v>1710</c:v>
                </c:pt>
                <c:pt idx="1588">
                  <c:v>1695</c:v>
                </c:pt>
                <c:pt idx="1589">
                  <c:v>1665</c:v>
                </c:pt>
                <c:pt idx="1590">
                  <c:v>1605</c:v>
                </c:pt>
                <c:pt idx="1591">
                  <c:v>1635</c:v>
                </c:pt>
                <c:pt idx="1592">
                  <c:v>1680</c:v>
                </c:pt>
                <c:pt idx="1593">
                  <c:v>1635</c:v>
                </c:pt>
                <c:pt idx="1594">
                  <c:v>1575</c:v>
                </c:pt>
                <c:pt idx="1595">
                  <c:v>1605</c:v>
                </c:pt>
                <c:pt idx="1596">
                  <c:v>1650</c:v>
                </c:pt>
                <c:pt idx="1597">
                  <c:v>1665</c:v>
                </c:pt>
                <c:pt idx="1598">
                  <c:v>1680</c:v>
                </c:pt>
                <c:pt idx="1599">
                  <c:v>1665</c:v>
                </c:pt>
                <c:pt idx="1600">
                  <c:v>1650</c:v>
                </c:pt>
                <c:pt idx="1601">
                  <c:v>1650</c:v>
                </c:pt>
                <c:pt idx="1602">
                  <c:v>1650</c:v>
                </c:pt>
                <c:pt idx="1603">
                  <c:v>1605</c:v>
                </c:pt>
                <c:pt idx="1604">
                  <c:v>1650</c:v>
                </c:pt>
                <c:pt idx="1605">
                  <c:v>1650</c:v>
                </c:pt>
                <c:pt idx="1606">
                  <c:v>1710</c:v>
                </c:pt>
                <c:pt idx="1607">
                  <c:v>1710</c:v>
                </c:pt>
                <c:pt idx="1608">
                  <c:v>1710</c:v>
                </c:pt>
                <c:pt idx="1609">
                  <c:v>1650</c:v>
                </c:pt>
                <c:pt idx="1610">
                  <c:v>1710</c:v>
                </c:pt>
                <c:pt idx="1611">
                  <c:v>1650</c:v>
                </c:pt>
                <c:pt idx="1612">
                  <c:v>1650</c:v>
                </c:pt>
                <c:pt idx="1613">
                  <c:v>1710</c:v>
                </c:pt>
                <c:pt idx="1614">
                  <c:v>1620</c:v>
                </c:pt>
                <c:pt idx="1615">
                  <c:v>1605</c:v>
                </c:pt>
                <c:pt idx="1616">
                  <c:v>1590</c:v>
                </c:pt>
                <c:pt idx="1617">
                  <c:v>1590</c:v>
                </c:pt>
                <c:pt idx="1618">
                  <c:v>1650</c:v>
                </c:pt>
                <c:pt idx="1619">
                  <c:v>1710</c:v>
                </c:pt>
                <c:pt idx="1620">
                  <c:v>1650</c:v>
                </c:pt>
                <c:pt idx="1621">
                  <c:v>1650</c:v>
                </c:pt>
                <c:pt idx="1622">
                  <c:v>1650</c:v>
                </c:pt>
                <c:pt idx="1623">
                  <c:v>1650</c:v>
                </c:pt>
                <c:pt idx="1624">
                  <c:v>1665</c:v>
                </c:pt>
                <c:pt idx="1625">
                  <c:v>1635</c:v>
                </c:pt>
                <c:pt idx="1626">
                  <c:v>1560</c:v>
                </c:pt>
                <c:pt idx="1627">
                  <c:v>1590</c:v>
                </c:pt>
                <c:pt idx="1628">
                  <c:v>1575</c:v>
                </c:pt>
                <c:pt idx="1629">
                  <c:v>1590</c:v>
                </c:pt>
                <c:pt idx="1630">
                  <c:v>1560</c:v>
                </c:pt>
                <c:pt idx="1631">
                  <c:v>1605</c:v>
                </c:pt>
                <c:pt idx="1632">
                  <c:v>1680</c:v>
                </c:pt>
                <c:pt idx="1633">
                  <c:v>1665</c:v>
                </c:pt>
                <c:pt idx="1634">
                  <c:v>1665</c:v>
                </c:pt>
                <c:pt idx="1635">
                  <c:v>1605</c:v>
                </c:pt>
                <c:pt idx="1636">
                  <c:v>1635</c:v>
                </c:pt>
                <c:pt idx="1637">
                  <c:v>1665</c:v>
                </c:pt>
                <c:pt idx="1638">
                  <c:v>1695</c:v>
                </c:pt>
                <c:pt idx="1639">
                  <c:v>1620</c:v>
                </c:pt>
                <c:pt idx="1640">
                  <c:v>1650</c:v>
                </c:pt>
                <c:pt idx="1641">
                  <c:v>1725</c:v>
                </c:pt>
                <c:pt idx="1642">
                  <c:v>1680</c:v>
                </c:pt>
                <c:pt idx="1643">
                  <c:v>1695</c:v>
                </c:pt>
                <c:pt idx="1644">
                  <c:v>1665</c:v>
                </c:pt>
                <c:pt idx="1645">
                  <c:v>1695</c:v>
                </c:pt>
                <c:pt idx="1646">
                  <c:v>1725</c:v>
                </c:pt>
                <c:pt idx="1647">
                  <c:v>1665</c:v>
                </c:pt>
                <c:pt idx="1648">
                  <c:v>1680</c:v>
                </c:pt>
                <c:pt idx="1649">
                  <c:v>1755</c:v>
                </c:pt>
                <c:pt idx="1650">
                  <c:v>1680</c:v>
                </c:pt>
                <c:pt idx="1651">
                  <c:v>1635</c:v>
                </c:pt>
                <c:pt idx="1652">
                  <c:v>1680</c:v>
                </c:pt>
                <c:pt idx="1653">
                  <c:v>1665</c:v>
                </c:pt>
                <c:pt idx="1654">
                  <c:v>1635</c:v>
                </c:pt>
                <c:pt idx="1655">
                  <c:v>1695</c:v>
                </c:pt>
                <c:pt idx="1656">
                  <c:v>1710</c:v>
                </c:pt>
                <c:pt idx="1657">
                  <c:v>1650</c:v>
                </c:pt>
                <c:pt idx="1658">
                  <c:v>1665</c:v>
                </c:pt>
                <c:pt idx="1659">
                  <c:v>1665</c:v>
                </c:pt>
                <c:pt idx="1660">
                  <c:v>1605</c:v>
                </c:pt>
                <c:pt idx="1661">
                  <c:v>1575</c:v>
                </c:pt>
                <c:pt idx="1662">
                  <c:v>1635</c:v>
                </c:pt>
                <c:pt idx="1663">
                  <c:v>1635</c:v>
                </c:pt>
                <c:pt idx="1664">
                  <c:v>1650</c:v>
                </c:pt>
                <c:pt idx="1665">
                  <c:v>1620</c:v>
                </c:pt>
                <c:pt idx="1666">
                  <c:v>1635</c:v>
                </c:pt>
                <c:pt idx="1667">
                  <c:v>1695</c:v>
                </c:pt>
                <c:pt idx="1668">
                  <c:v>1710</c:v>
                </c:pt>
                <c:pt idx="1669">
                  <c:v>1665</c:v>
                </c:pt>
                <c:pt idx="1670">
                  <c:v>1650</c:v>
                </c:pt>
                <c:pt idx="1671">
                  <c:v>1635</c:v>
                </c:pt>
                <c:pt idx="1672">
                  <c:v>1680</c:v>
                </c:pt>
                <c:pt idx="1673">
                  <c:v>1665</c:v>
                </c:pt>
                <c:pt idx="1674">
                  <c:v>1575</c:v>
                </c:pt>
                <c:pt idx="1675">
                  <c:v>1695</c:v>
                </c:pt>
                <c:pt idx="1676">
                  <c:v>1590</c:v>
                </c:pt>
                <c:pt idx="1677">
                  <c:v>1650</c:v>
                </c:pt>
                <c:pt idx="1678">
                  <c:v>1605</c:v>
                </c:pt>
                <c:pt idx="1679">
                  <c:v>1575</c:v>
                </c:pt>
                <c:pt idx="1680">
                  <c:v>1710</c:v>
                </c:pt>
                <c:pt idx="1681">
                  <c:v>1620</c:v>
                </c:pt>
                <c:pt idx="1682">
                  <c:v>1650</c:v>
                </c:pt>
                <c:pt idx="1683">
                  <c:v>1695</c:v>
                </c:pt>
                <c:pt idx="1684">
                  <c:v>1605</c:v>
                </c:pt>
                <c:pt idx="1685">
                  <c:v>1620</c:v>
                </c:pt>
                <c:pt idx="1686">
                  <c:v>1605</c:v>
                </c:pt>
                <c:pt idx="1687">
                  <c:v>1605</c:v>
                </c:pt>
                <c:pt idx="1688">
                  <c:v>1605</c:v>
                </c:pt>
                <c:pt idx="1689">
                  <c:v>1620</c:v>
                </c:pt>
                <c:pt idx="1690">
                  <c:v>1635</c:v>
                </c:pt>
                <c:pt idx="1691">
                  <c:v>1575</c:v>
                </c:pt>
                <c:pt idx="1692">
                  <c:v>1605</c:v>
                </c:pt>
                <c:pt idx="1693">
                  <c:v>1635</c:v>
                </c:pt>
                <c:pt idx="1694">
                  <c:v>1620</c:v>
                </c:pt>
                <c:pt idx="1695">
                  <c:v>1635</c:v>
                </c:pt>
                <c:pt idx="1696">
                  <c:v>1680</c:v>
                </c:pt>
                <c:pt idx="1697">
                  <c:v>1680</c:v>
                </c:pt>
                <c:pt idx="1698">
                  <c:v>1620</c:v>
                </c:pt>
                <c:pt idx="1699">
                  <c:v>1650</c:v>
                </c:pt>
                <c:pt idx="1700">
                  <c:v>1650</c:v>
                </c:pt>
                <c:pt idx="1701">
                  <c:v>1605</c:v>
                </c:pt>
                <c:pt idx="1702">
                  <c:v>1650</c:v>
                </c:pt>
                <c:pt idx="1703">
                  <c:v>1695</c:v>
                </c:pt>
                <c:pt idx="1704">
                  <c:v>1665</c:v>
                </c:pt>
                <c:pt idx="1705">
                  <c:v>1665</c:v>
                </c:pt>
                <c:pt idx="1706">
                  <c:v>1605</c:v>
                </c:pt>
                <c:pt idx="1707">
                  <c:v>1590</c:v>
                </c:pt>
                <c:pt idx="1708">
                  <c:v>1695</c:v>
                </c:pt>
                <c:pt idx="1709">
                  <c:v>1680</c:v>
                </c:pt>
                <c:pt idx="1710">
                  <c:v>1605</c:v>
                </c:pt>
                <c:pt idx="1711">
                  <c:v>1695</c:v>
                </c:pt>
                <c:pt idx="1712">
                  <c:v>1800</c:v>
                </c:pt>
                <c:pt idx="1713">
                  <c:v>1830</c:v>
                </c:pt>
                <c:pt idx="1714">
                  <c:v>1815</c:v>
                </c:pt>
                <c:pt idx="1715">
                  <c:v>1935</c:v>
                </c:pt>
                <c:pt idx="1716">
                  <c:v>2040</c:v>
                </c:pt>
                <c:pt idx="1717">
                  <c:v>2070</c:v>
                </c:pt>
                <c:pt idx="1718">
                  <c:v>2190</c:v>
                </c:pt>
                <c:pt idx="1719">
                  <c:v>2340</c:v>
                </c:pt>
                <c:pt idx="1720">
                  <c:v>2640</c:v>
                </c:pt>
                <c:pt idx="1721">
                  <c:v>2625</c:v>
                </c:pt>
                <c:pt idx="1722">
                  <c:v>2475</c:v>
                </c:pt>
                <c:pt idx="1723">
                  <c:v>2595</c:v>
                </c:pt>
                <c:pt idx="1724">
                  <c:v>2700</c:v>
                </c:pt>
                <c:pt idx="1725">
                  <c:v>2970</c:v>
                </c:pt>
                <c:pt idx="1726">
                  <c:v>3405</c:v>
                </c:pt>
                <c:pt idx="1727">
                  <c:v>3690</c:v>
                </c:pt>
                <c:pt idx="1728">
                  <c:v>3495</c:v>
                </c:pt>
                <c:pt idx="1729">
                  <c:v>3780</c:v>
                </c:pt>
                <c:pt idx="1730">
                  <c:v>3480</c:v>
                </c:pt>
                <c:pt idx="1731">
                  <c:v>3060</c:v>
                </c:pt>
                <c:pt idx="1732">
                  <c:v>2925</c:v>
                </c:pt>
                <c:pt idx="1733">
                  <c:v>2970</c:v>
                </c:pt>
                <c:pt idx="1734">
                  <c:v>2865</c:v>
                </c:pt>
                <c:pt idx="1735">
                  <c:v>2835</c:v>
                </c:pt>
                <c:pt idx="1736">
                  <c:v>2655</c:v>
                </c:pt>
                <c:pt idx="1737">
                  <c:v>2460</c:v>
                </c:pt>
                <c:pt idx="1738">
                  <c:v>2265</c:v>
                </c:pt>
                <c:pt idx="1739">
                  <c:v>1980</c:v>
                </c:pt>
                <c:pt idx="1740">
                  <c:v>2055</c:v>
                </c:pt>
                <c:pt idx="1741">
                  <c:v>1995</c:v>
                </c:pt>
                <c:pt idx="1742">
                  <c:v>1920</c:v>
                </c:pt>
                <c:pt idx="1743">
                  <c:v>1845</c:v>
                </c:pt>
                <c:pt idx="1744">
                  <c:v>1770</c:v>
                </c:pt>
                <c:pt idx="1745">
                  <c:v>1725</c:v>
                </c:pt>
                <c:pt idx="1746">
                  <c:v>1710</c:v>
                </c:pt>
                <c:pt idx="1747">
                  <c:v>1680</c:v>
                </c:pt>
                <c:pt idx="1748">
                  <c:v>1665</c:v>
                </c:pt>
                <c:pt idx="1749">
                  <c:v>1680</c:v>
                </c:pt>
                <c:pt idx="1750">
                  <c:v>1620</c:v>
                </c:pt>
                <c:pt idx="1751">
                  <c:v>1665</c:v>
                </c:pt>
                <c:pt idx="1752">
                  <c:v>1695</c:v>
                </c:pt>
                <c:pt idx="1753">
                  <c:v>1635</c:v>
                </c:pt>
                <c:pt idx="1754">
                  <c:v>1665</c:v>
                </c:pt>
                <c:pt idx="1755">
                  <c:v>1710</c:v>
                </c:pt>
                <c:pt idx="1756">
                  <c:v>1725</c:v>
                </c:pt>
                <c:pt idx="1757">
                  <c:v>1725</c:v>
                </c:pt>
                <c:pt idx="1758">
                  <c:v>1650</c:v>
                </c:pt>
                <c:pt idx="1759">
                  <c:v>1620</c:v>
                </c:pt>
                <c:pt idx="1760">
                  <c:v>1650</c:v>
                </c:pt>
                <c:pt idx="1761">
                  <c:v>1665</c:v>
                </c:pt>
                <c:pt idx="1762">
                  <c:v>1605</c:v>
                </c:pt>
                <c:pt idx="1763">
                  <c:v>1575</c:v>
                </c:pt>
                <c:pt idx="1764">
                  <c:v>1620</c:v>
                </c:pt>
                <c:pt idx="1765">
                  <c:v>1635</c:v>
                </c:pt>
                <c:pt idx="1766">
                  <c:v>1620</c:v>
                </c:pt>
                <c:pt idx="1767">
                  <c:v>1635</c:v>
                </c:pt>
                <c:pt idx="1768">
                  <c:v>1650</c:v>
                </c:pt>
                <c:pt idx="1769">
                  <c:v>1620</c:v>
                </c:pt>
                <c:pt idx="1770">
                  <c:v>1560</c:v>
                </c:pt>
                <c:pt idx="1771">
                  <c:v>1620</c:v>
                </c:pt>
                <c:pt idx="1772">
                  <c:v>1635</c:v>
                </c:pt>
                <c:pt idx="1773">
                  <c:v>1650</c:v>
                </c:pt>
                <c:pt idx="1774">
                  <c:v>1635</c:v>
                </c:pt>
                <c:pt idx="1775">
                  <c:v>1620</c:v>
                </c:pt>
                <c:pt idx="1776">
                  <c:v>1590</c:v>
                </c:pt>
                <c:pt idx="1777">
                  <c:v>1635</c:v>
                </c:pt>
                <c:pt idx="1778">
                  <c:v>1620</c:v>
                </c:pt>
                <c:pt idx="1779">
                  <c:v>1560</c:v>
                </c:pt>
                <c:pt idx="1780">
                  <c:v>1590</c:v>
                </c:pt>
                <c:pt idx="1781">
                  <c:v>1710</c:v>
                </c:pt>
                <c:pt idx="1782">
                  <c:v>1620</c:v>
                </c:pt>
                <c:pt idx="1783">
                  <c:v>1575</c:v>
                </c:pt>
                <c:pt idx="1784">
                  <c:v>1605</c:v>
                </c:pt>
                <c:pt idx="1785">
                  <c:v>1575</c:v>
                </c:pt>
                <c:pt idx="1786">
                  <c:v>1575</c:v>
                </c:pt>
                <c:pt idx="1787">
                  <c:v>1635</c:v>
                </c:pt>
                <c:pt idx="1788">
                  <c:v>1665</c:v>
                </c:pt>
                <c:pt idx="1789">
                  <c:v>1590</c:v>
                </c:pt>
                <c:pt idx="1790">
                  <c:v>1530</c:v>
                </c:pt>
                <c:pt idx="1791">
                  <c:v>1650</c:v>
                </c:pt>
                <c:pt idx="1792">
                  <c:v>1710</c:v>
                </c:pt>
                <c:pt idx="1793">
                  <c:v>1635</c:v>
                </c:pt>
                <c:pt idx="1794">
                  <c:v>1725</c:v>
                </c:pt>
                <c:pt idx="1795">
                  <c:v>1590</c:v>
                </c:pt>
                <c:pt idx="1796">
                  <c:v>1665</c:v>
                </c:pt>
                <c:pt idx="1797">
                  <c:v>1635</c:v>
                </c:pt>
                <c:pt idx="1798">
                  <c:v>1665</c:v>
                </c:pt>
                <c:pt idx="1799">
                  <c:v>1635</c:v>
                </c:pt>
                <c:pt idx="1800">
                  <c:v>1560</c:v>
                </c:pt>
                <c:pt idx="1801">
                  <c:v>1650</c:v>
                </c:pt>
                <c:pt idx="1802">
                  <c:v>1575</c:v>
                </c:pt>
                <c:pt idx="1803">
                  <c:v>1635</c:v>
                </c:pt>
                <c:pt idx="1804">
                  <c:v>1590</c:v>
                </c:pt>
                <c:pt idx="1805">
                  <c:v>1620</c:v>
                </c:pt>
                <c:pt idx="1806">
                  <c:v>1695</c:v>
                </c:pt>
                <c:pt idx="1807">
                  <c:v>1605</c:v>
                </c:pt>
                <c:pt idx="1808">
                  <c:v>1605</c:v>
                </c:pt>
                <c:pt idx="1809">
                  <c:v>1605</c:v>
                </c:pt>
                <c:pt idx="1810">
                  <c:v>1620</c:v>
                </c:pt>
                <c:pt idx="1811">
                  <c:v>1635</c:v>
                </c:pt>
                <c:pt idx="1812">
                  <c:v>1650</c:v>
                </c:pt>
                <c:pt idx="1813">
                  <c:v>1590</c:v>
                </c:pt>
                <c:pt idx="1814">
                  <c:v>1560</c:v>
                </c:pt>
                <c:pt idx="1815">
                  <c:v>1590</c:v>
                </c:pt>
                <c:pt idx="1816">
                  <c:v>1605</c:v>
                </c:pt>
                <c:pt idx="1817">
                  <c:v>1575</c:v>
                </c:pt>
                <c:pt idx="1818">
                  <c:v>1605</c:v>
                </c:pt>
                <c:pt idx="1819">
                  <c:v>1650</c:v>
                </c:pt>
                <c:pt idx="1820">
                  <c:v>1605</c:v>
                </c:pt>
                <c:pt idx="1821">
                  <c:v>1605</c:v>
                </c:pt>
                <c:pt idx="1822">
                  <c:v>1620</c:v>
                </c:pt>
                <c:pt idx="1823">
                  <c:v>1590</c:v>
                </c:pt>
                <c:pt idx="1824">
                  <c:v>1620</c:v>
                </c:pt>
                <c:pt idx="1825">
                  <c:v>1620</c:v>
                </c:pt>
                <c:pt idx="1826">
                  <c:v>1605</c:v>
                </c:pt>
                <c:pt idx="1827">
                  <c:v>1620</c:v>
                </c:pt>
                <c:pt idx="1828">
                  <c:v>1650</c:v>
                </c:pt>
                <c:pt idx="1829">
                  <c:v>1665</c:v>
                </c:pt>
                <c:pt idx="1830">
                  <c:v>1680</c:v>
                </c:pt>
                <c:pt idx="1831">
                  <c:v>1650</c:v>
                </c:pt>
                <c:pt idx="1832">
                  <c:v>1620</c:v>
                </c:pt>
                <c:pt idx="1833">
                  <c:v>1605</c:v>
                </c:pt>
                <c:pt idx="1834">
                  <c:v>1605</c:v>
                </c:pt>
                <c:pt idx="1835">
                  <c:v>1620</c:v>
                </c:pt>
                <c:pt idx="1836">
                  <c:v>1635</c:v>
                </c:pt>
                <c:pt idx="1837">
                  <c:v>1620</c:v>
                </c:pt>
                <c:pt idx="1838">
                  <c:v>1650</c:v>
                </c:pt>
                <c:pt idx="1839">
                  <c:v>1575</c:v>
                </c:pt>
                <c:pt idx="1840">
                  <c:v>1575</c:v>
                </c:pt>
                <c:pt idx="1841">
                  <c:v>1635</c:v>
                </c:pt>
                <c:pt idx="1842">
                  <c:v>1545</c:v>
                </c:pt>
                <c:pt idx="1843">
                  <c:v>1650</c:v>
                </c:pt>
                <c:pt idx="1844">
                  <c:v>1635</c:v>
                </c:pt>
                <c:pt idx="1845">
                  <c:v>1605</c:v>
                </c:pt>
                <c:pt idx="1846">
                  <c:v>1620</c:v>
                </c:pt>
                <c:pt idx="1847">
                  <c:v>1560</c:v>
                </c:pt>
                <c:pt idx="1848">
                  <c:v>1665</c:v>
                </c:pt>
                <c:pt idx="1849">
                  <c:v>1620</c:v>
                </c:pt>
                <c:pt idx="1850">
                  <c:v>1620</c:v>
                </c:pt>
                <c:pt idx="1851">
                  <c:v>1590</c:v>
                </c:pt>
                <c:pt idx="1852">
                  <c:v>1575</c:v>
                </c:pt>
                <c:pt idx="1853">
                  <c:v>1575</c:v>
                </c:pt>
                <c:pt idx="1854">
                  <c:v>1590</c:v>
                </c:pt>
                <c:pt idx="1855">
                  <c:v>1560</c:v>
                </c:pt>
                <c:pt idx="1856">
                  <c:v>1620</c:v>
                </c:pt>
                <c:pt idx="1857">
                  <c:v>1650</c:v>
                </c:pt>
                <c:pt idx="1858">
                  <c:v>1620</c:v>
                </c:pt>
                <c:pt idx="1859">
                  <c:v>1695</c:v>
                </c:pt>
                <c:pt idx="1860">
                  <c:v>1605</c:v>
                </c:pt>
                <c:pt idx="1861">
                  <c:v>1560</c:v>
                </c:pt>
                <c:pt idx="1862">
                  <c:v>1605</c:v>
                </c:pt>
                <c:pt idx="1863">
                  <c:v>1620</c:v>
                </c:pt>
                <c:pt idx="1864">
                  <c:v>1575</c:v>
                </c:pt>
                <c:pt idx="1865">
                  <c:v>1620</c:v>
                </c:pt>
                <c:pt idx="1866">
                  <c:v>1590</c:v>
                </c:pt>
                <c:pt idx="1867">
                  <c:v>1575</c:v>
                </c:pt>
                <c:pt idx="1868">
                  <c:v>1575</c:v>
                </c:pt>
                <c:pt idx="1869">
                  <c:v>1635</c:v>
                </c:pt>
                <c:pt idx="1870">
                  <c:v>1635</c:v>
                </c:pt>
                <c:pt idx="1871">
                  <c:v>1635</c:v>
                </c:pt>
                <c:pt idx="1872">
                  <c:v>1635</c:v>
                </c:pt>
                <c:pt idx="1873">
                  <c:v>1650</c:v>
                </c:pt>
                <c:pt idx="1874">
                  <c:v>1665</c:v>
                </c:pt>
                <c:pt idx="1875">
                  <c:v>1620</c:v>
                </c:pt>
                <c:pt idx="1876">
                  <c:v>1620</c:v>
                </c:pt>
                <c:pt idx="1877">
                  <c:v>1605</c:v>
                </c:pt>
                <c:pt idx="1878">
                  <c:v>1620</c:v>
                </c:pt>
                <c:pt idx="1879">
                  <c:v>1590</c:v>
                </c:pt>
                <c:pt idx="1880">
                  <c:v>1620</c:v>
                </c:pt>
                <c:pt idx="1881">
                  <c:v>1635</c:v>
                </c:pt>
                <c:pt idx="1882">
                  <c:v>1635</c:v>
                </c:pt>
                <c:pt idx="1883">
                  <c:v>1620</c:v>
                </c:pt>
                <c:pt idx="1884">
                  <c:v>1635</c:v>
                </c:pt>
                <c:pt idx="1885">
                  <c:v>1590</c:v>
                </c:pt>
                <c:pt idx="1886">
                  <c:v>1635</c:v>
                </c:pt>
                <c:pt idx="1887">
                  <c:v>1650</c:v>
                </c:pt>
                <c:pt idx="1888">
                  <c:v>1620</c:v>
                </c:pt>
                <c:pt idx="1889">
                  <c:v>1575</c:v>
                </c:pt>
                <c:pt idx="1890">
                  <c:v>1575</c:v>
                </c:pt>
                <c:pt idx="1891">
                  <c:v>1590</c:v>
                </c:pt>
                <c:pt idx="1892">
                  <c:v>1620</c:v>
                </c:pt>
                <c:pt idx="1893">
                  <c:v>1575</c:v>
                </c:pt>
                <c:pt idx="1894">
                  <c:v>1620</c:v>
                </c:pt>
                <c:pt idx="1895">
                  <c:v>1650</c:v>
                </c:pt>
                <c:pt idx="1896">
                  <c:v>1590</c:v>
                </c:pt>
                <c:pt idx="1897">
                  <c:v>1605</c:v>
                </c:pt>
                <c:pt idx="1898">
                  <c:v>1590</c:v>
                </c:pt>
                <c:pt idx="1899">
                  <c:v>1575</c:v>
                </c:pt>
                <c:pt idx="1900">
                  <c:v>1605</c:v>
                </c:pt>
                <c:pt idx="1901">
                  <c:v>1635</c:v>
                </c:pt>
                <c:pt idx="1902">
                  <c:v>1590</c:v>
                </c:pt>
                <c:pt idx="1903">
                  <c:v>1560</c:v>
                </c:pt>
                <c:pt idx="1904">
                  <c:v>1530</c:v>
                </c:pt>
                <c:pt idx="1905">
                  <c:v>1605</c:v>
                </c:pt>
                <c:pt idx="1906">
                  <c:v>1560</c:v>
                </c:pt>
                <c:pt idx="1907">
                  <c:v>1590</c:v>
                </c:pt>
                <c:pt idx="1908">
                  <c:v>1650</c:v>
                </c:pt>
                <c:pt idx="1909">
                  <c:v>1575</c:v>
                </c:pt>
                <c:pt idx="1910">
                  <c:v>1635</c:v>
                </c:pt>
                <c:pt idx="1911">
                  <c:v>1650</c:v>
                </c:pt>
                <c:pt idx="1912">
                  <c:v>1635</c:v>
                </c:pt>
                <c:pt idx="1913">
                  <c:v>1530</c:v>
                </c:pt>
                <c:pt idx="1914">
                  <c:v>1605</c:v>
                </c:pt>
                <c:pt idx="1915">
                  <c:v>1575</c:v>
                </c:pt>
                <c:pt idx="1916">
                  <c:v>1620</c:v>
                </c:pt>
                <c:pt idx="1917">
                  <c:v>1575</c:v>
                </c:pt>
                <c:pt idx="1918">
                  <c:v>1590</c:v>
                </c:pt>
                <c:pt idx="1919">
                  <c:v>1650</c:v>
                </c:pt>
                <c:pt idx="1920">
                  <c:v>1605</c:v>
                </c:pt>
                <c:pt idx="1921">
                  <c:v>1620</c:v>
                </c:pt>
                <c:pt idx="1922">
                  <c:v>1635</c:v>
                </c:pt>
                <c:pt idx="1923">
                  <c:v>1560</c:v>
                </c:pt>
                <c:pt idx="1924">
                  <c:v>1590</c:v>
                </c:pt>
                <c:pt idx="1925">
                  <c:v>1575</c:v>
                </c:pt>
                <c:pt idx="1926">
                  <c:v>1590</c:v>
                </c:pt>
                <c:pt idx="1927">
                  <c:v>1620</c:v>
                </c:pt>
                <c:pt idx="1928">
                  <c:v>1635</c:v>
                </c:pt>
                <c:pt idx="1929">
                  <c:v>1605</c:v>
                </c:pt>
                <c:pt idx="1930">
                  <c:v>1590</c:v>
                </c:pt>
                <c:pt idx="1931">
                  <c:v>1590</c:v>
                </c:pt>
                <c:pt idx="1932">
                  <c:v>1590</c:v>
                </c:pt>
                <c:pt idx="1933">
                  <c:v>1575</c:v>
                </c:pt>
                <c:pt idx="1934">
                  <c:v>1635</c:v>
                </c:pt>
                <c:pt idx="1935">
                  <c:v>1650</c:v>
                </c:pt>
                <c:pt idx="1936">
                  <c:v>1620</c:v>
                </c:pt>
                <c:pt idx="1937">
                  <c:v>1665</c:v>
                </c:pt>
                <c:pt idx="1938">
                  <c:v>1635</c:v>
                </c:pt>
                <c:pt idx="1939">
                  <c:v>1605</c:v>
                </c:pt>
                <c:pt idx="1940">
                  <c:v>1575</c:v>
                </c:pt>
                <c:pt idx="1941">
                  <c:v>1590</c:v>
                </c:pt>
                <c:pt idx="1942">
                  <c:v>1635</c:v>
                </c:pt>
                <c:pt idx="1943">
                  <c:v>1620</c:v>
                </c:pt>
                <c:pt idx="1944">
                  <c:v>1575</c:v>
                </c:pt>
                <c:pt idx="1945">
                  <c:v>1560</c:v>
                </c:pt>
                <c:pt idx="1946">
                  <c:v>1605</c:v>
                </c:pt>
                <c:pt idx="1947">
                  <c:v>1605</c:v>
                </c:pt>
                <c:pt idx="1948">
                  <c:v>1605</c:v>
                </c:pt>
                <c:pt idx="1949">
                  <c:v>1635</c:v>
                </c:pt>
                <c:pt idx="1950">
                  <c:v>1605</c:v>
                </c:pt>
                <c:pt idx="1951">
                  <c:v>1575</c:v>
                </c:pt>
                <c:pt idx="1952">
                  <c:v>1605</c:v>
                </c:pt>
                <c:pt idx="1953">
                  <c:v>1620</c:v>
                </c:pt>
                <c:pt idx="1954">
                  <c:v>1590</c:v>
                </c:pt>
                <c:pt idx="1955">
                  <c:v>1575</c:v>
                </c:pt>
                <c:pt idx="1956">
                  <c:v>1605</c:v>
                </c:pt>
                <c:pt idx="1957">
                  <c:v>1590</c:v>
                </c:pt>
                <c:pt idx="1958">
                  <c:v>1620</c:v>
                </c:pt>
                <c:pt idx="1959">
                  <c:v>1560</c:v>
                </c:pt>
                <c:pt idx="1960">
                  <c:v>1590</c:v>
                </c:pt>
                <c:pt idx="1961">
                  <c:v>1605</c:v>
                </c:pt>
                <c:pt idx="1962">
                  <c:v>1590</c:v>
                </c:pt>
                <c:pt idx="1963">
                  <c:v>1620</c:v>
                </c:pt>
                <c:pt idx="1964">
                  <c:v>1575</c:v>
                </c:pt>
                <c:pt idx="1965">
                  <c:v>1575</c:v>
                </c:pt>
                <c:pt idx="1966">
                  <c:v>1545</c:v>
                </c:pt>
                <c:pt idx="1967">
                  <c:v>1605</c:v>
                </c:pt>
                <c:pt idx="1968">
                  <c:v>1605</c:v>
                </c:pt>
                <c:pt idx="1969">
                  <c:v>1605</c:v>
                </c:pt>
                <c:pt idx="1970">
                  <c:v>1590</c:v>
                </c:pt>
                <c:pt idx="1971">
                  <c:v>1590</c:v>
                </c:pt>
                <c:pt idx="1972">
                  <c:v>1560</c:v>
                </c:pt>
                <c:pt idx="1973">
                  <c:v>1620</c:v>
                </c:pt>
                <c:pt idx="1974">
                  <c:v>1620</c:v>
                </c:pt>
                <c:pt idx="1975">
                  <c:v>1695</c:v>
                </c:pt>
                <c:pt idx="1976">
                  <c:v>1605</c:v>
                </c:pt>
                <c:pt idx="1977">
                  <c:v>1620</c:v>
                </c:pt>
                <c:pt idx="1978">
                  <c:v>1575</c:v>
                </c:pt>
                <c:pt idx="1979">
                  <c:v>1605</c:v>
                </c:pt>
                <c:pt idx="1980">
                  <c:v>1605</c:v>
                </c:pt>
                <c:pt idx="1981">
                  <c:v>1575</c:v>
                </c:pt>
                <c:pt idx="1982">
                  <c:v>1650</c:v>
                </c:pt>
                <c:pt idx="1983">
                  <c:v>1650</c:v>
                </c:pt>
                <c:pt idx="1984">
                  <c:v>1590</c:v>
                </c:pt>
                <c:pt idx="1985">
                  <c:v>1590</c:v>
                </c:pt>
                <c:pt idx="1986">
                  <c:v>1545</c:v>
                </c:pt>
                <c:pt idx="1987">
                  <c:v>1590</c:v>
                </c:pt>
                <c:pt idx="1988">
                  <c:v>1635</c:v>
                </c:pt>
                <c:pt idx="1989">
                  <c:v>1605</c:v>
                </c:pt>
                <c:pt idx="1990">
                  <c:v>1590</c:v>
                </c:pt>
                <c:pt idx="1991">
                  <c:v>1605</c:v>
                </c:pt>
                <c:pt idx="1992">
                  <c:v>1620</c:v>
                </c:pt>
                <c:pt idx="1993">
                  <c:v>1635</c:v>
                </c:pt>
                <c:pt idx="1994">
                  <c:v>1635</c:v>
                </c:pt>
                <c:pt idx="1995">
                  <c:v>1635</c:v>
                </c:pt>
                <c:pt idx="1996">
                  <c:v>1635</c:v>
                </c:pt>
                <c:pt idx="1997">
                  <c:v>1710</c:v>
                </c:pt>
                <c:pt idx="1998">
                  <c:v>1770</c:v>
                </c:pt>
                <c:pt idx="1999">
                  <c:v>1755</c:v>
                </c:pt>
                <c:pt idx="2000">
                  <c:v>1785</c:v>
                </c:pt>
                <c:pt idx="2001">
                  <c:v>1665</c:v>
                </c:pt>
                <c:pt idx="2002">
                  <c:v>1590</c:v>
                </c:pt>
                <c:pt idx="2003">
                  <c:v>1680</c:v>
                </c:pt>
                <c:pt idx="2004">
                  <c:v>1680</c:v>
                </c:pt>
                <c:pt idx="2005">
                  <c:v>1665</c:v>
                </c:pt>
                <c:pt idx="2006">
                  <c:v>1665</c:v>
                </c:pt>
                <c:pt idx="2007">
                  <c:v>1695</c:v>
                </c:pt>
                <c:pt idx="2008">
                  <c:v>1725</c:v>
                </c:pt>
                <c:pt idx="2009">
                  <c:v>1740</c:v>
                </c:pt>
                <c:pt idx="2010">
                  <c:v>1725</c:v>
                </c:pt>
                <c:pt idx="2011">
                  <c:v>1620</c:v>
                </c:pt>
                <c:pt idx="2012">
                  <c:v>1605</c:v>
                </c:pt>
                <c:pt idx="2013">
                  <c:v>1590</c:v>
                </c:pt>
                <c:pt idx="2014">
                  <c:v>1530</c:v>
                </c:pt>
                <c:pt idx="2015">
                  <c:v>1560</c:v>
                </c:pt>
                <c:pt idx="2016">
                  <c:v>1635</c:v>
                </c:pt>
                <c:pt idx="2017">
                  <c:v>1605</c:v>
                </c:pt>
                <c:pt idx="2018">
                  <c:v>1620</c:v>
                </c:pt>
                <c:pt idx="2019">
                  <c:v>1635</c:v>
                </c:pt>
                <c:pt idx="2020">
                  <c:v>1605</c:v>
                </c:pt>
                <c:pt idx="2021">
                  <c:v>1605</c:v>
                </c:pt>
                <c:pt idx="2022">
                  <c:v>1590</c:v>
                </c:pt>
                <c:pt idx="2023">
                  <c:v>1605</c:v>
                </c:pt>
                <c:pt idx="2024">
                  <c:v>1545</c:v>
                </c:pt>
                <c:pt idx="2025">
                  <c:v>1560</c:v>
                </c:pt>
                <c:pt idx="2026">
                  <c:v>1530</c:v>
                </c:pt>
                <c:pt idx="2027">
                  <c:v>1605</c:v>
                </c:pt>
                <c:pt idx="2028">
                  <c:v>1545</c:v>
                </c:pt>
                <c:pt idx="2029">
                  <c:v>1620</c:v>
                </c:pt>
                <c:pt idx="2030">
                  <c:v>1635</c:v>
                </c:pt>
                <c:pt idx="2031">
                  <c:v>1590</c:v>
                </c:pt>
                <c:pt idx="2032">
                  <c:v>1650</c:v>
                </c:pt>
                <c:pt idx="2033">
                  <c:v>1545</c:v>
                </c:pt>
                <c:pt idx="2034">
                  <c:v>1590</c:v>
                </c:pt>
                <c:pt idx="2035">
                  <c:v>1575</c:v>
                </c:pt>
                <c:pt idx="2036">
                  <c:v>1695</c:v>
                </c:pt>
                <c:pt idx="2037">
                  <c:v>1635</c:v>
                </c:pt>
                <c:pt idx="2038">
                  <c:v>1635</c:v>
                </c:pt>
                <c:pt idx="2039">
                  <c:v>1635</c:v>
                </c:pt>
                <c:pt idx="2040">
                  <c:v>1560</c:v>
                </c:pt>
                <c:pt idx="2041">
                  <c:v>1635</c:v>
                </c:pt>
                <c:pt idx="2042">
                  <c:v>1620</c:v>
                </c:pt>
                <c:pt idx="2043">
                  <c:v>1560</c:v>
                </c:pt>
                <c:pt idx="2044">
                  <c:v>1635</c:v>
                </c:pt>
                <c:pt idx="2045">
                  <c:v>1695</c:v>
                </c:pt>
                <c:pt idx="2046">
                  <c:v>1620</c:v>
                </c:pt>
                <c:pt idx="2047">
                  <c:v>1620</c:v>
                </c:pt>
                <c:pt idx="2048">
                  <c:v>1665</c:v>
                </c:pt>
                <c:pt idx="2049">
                  <c:v>1680</c:v>
                </c:pt>
                <c:pt idx="2050">
                  <c:v>1665</c:v>
                </c:pt>
                <c:pt idx="2051">
                  <c:v>1695</c:v>
                </c:pt>
                <c:pt idx="2052">
                  <c:v>1665</c:v>
                </c:pt>
                <c:pt idx="2053">
                  <c:v>1710</c:v>
                </c:pt>
                <c:pt idx="2054">
                  <c:v>1755</c:v>
                </c:pt>
                <c:pt idx="2055">
                  <c:v>1770</c:v>
                </c:pt>
                <c:pt idx="2056">
                  <c:v>1815</c:v>
                </c:pt>
                <c:pt idx="2057">
                  <c:v>1875</c:v>
                </c:pt>
                <c:pt idx="2058">
                  <c:v>1950</c:v>
                </c:pt>
                <c:pt idx="2059">
                  <c:v>1995</c:v>
                </c:pt>
                <c:pt idx="2060">
                  <c:v>1995</c:v>
                </c:pt>
                <c:pt idx="2061">
                  <c:v>1980</c:v>
                </c:pt>
                <c:pt idx="2062">
                  <c:v>2085</c:v>
                </c:pt>
                <c:pt idx="2063">
                  <c:v>2175</c:v>
                </c:pt>
                <c:pt idx="2064">
                  <c:v>2175</c:v>
                </c:pt>
                <c:pt idx="2065">
                  <c:v>2055</c:v>
                </c:pt>
                <c:pt idx="2066">
                  <c:v>1995</c:v>
                </c:pt>
                <c:pt idx="2067">
                  <c:v>2040</c:v>
                </c:pt>
                <c:pt idx="2068">
                  <c:v>1935</c:v>
                </c:pt>
                <c:pt idx="2069">
                  <c:v>1950</c:v>
                </c:pt>
                <c:pt idx="2070">
                  <c:v>1860</c:v>
                </c:pt>
                <c:pt idx="2071">
                  <c:v>1830</c:v>
                </c:pt>
                <c:pt idx="2072">
                  <c:v>1755</c:v>
                </c:pt>
                <c:pt idx="2073">
                  <c:v>1755</c:v>
                </c:pt>
                <c:pt idx="2074">
                  <c:v>1725</c:v>
                </c:pt>
                <c:pt idx="2075">
                  <c:v>1635</c:v>
                </c:pt>
                <c:pt idx="2076">
                  <c:v>1620</c:v>
                </c:pt>
                <c:pt idx="2077">
                  <c:v>1725</c:v>
                </c:pt>
                <c:pt idx="2078">
                  <c:v>1740</c:v>
                </c:pt>
                <c:pt idx="2079">
                  <c:v>1710</c:v>
                </c:pt>
                <c:pt idx="2080">
                  <c:v>1590</c:v>
                </c:pt>
                <c:pt idx="2081">
                  <c:v>1650</c:v>
                </c:pt>
                <c:pt idx="2082">
                  <c:v>1635</c:v>
                </c:pt>
                <c:pt idx="2083">
                  <c:v>1635</c:v>
                </c:pt>
                <c:pt idx="2084">
                  <c:v>1605</c:v>
                </c:pt>
                <c:pt idx="2085">
                  <c:v>1590</c:v>
                </c:pt>
                <c:pt idx="2086">
                  <c:v>1665</c:v>
                </c:pt>
                <c:pt idx="2087">
                  <c:v>1665</c:v>
                </c:pt>
                <c:pt idx="2088">
                  <c:v>1560</c:v>
                </c:pt>
                <c:pt idx="2089">
                  <c:v>1605</c:v>
                </c:pt>
                <c:pt idx="2090">
                  <c:v>1605</c:v>
                </c:pt>
                <c:pt idx="2091">
                  <c:v>1545</c:v>
                </c:pt>
                <c:pt idx="2092">
                  <c:v>1590</c:v>
                </c:pt>
                <c:pt idx="2093">
                  <c:v>1590</c:v>
                </c:pt>
                <c:pt idx="2094">
                  <c:v>1620</c:v>
                </c:pt>
                <c:pt idx="2095">
                  <c:v>1620</c:v>
                </c:pt>
                <c:pt idx="2096">
                  <c:v>1725</c:v>
                </c:pt>
                <c:pt idx="2097">
                  <c:v>1635</c:v>
                </c:pt>
                <c:pt idx="2098">
                  <c:v>1605</c:v>
                </c:pt>
                <c:pt idx="2099">
                  <c:v>1605</c:v>
                </c:pt>
                <c:pt idx="2100">
                  <c:v>1650</c:v>
                </c:pt>
                <c:pt idx="2101">
                  <c:v>1620</c:v>
                </c:pt>
                <c:pt idx="2102">
                  <c:v>1635</c:v>
                </c:pt>
                <c:pt idx="2103">
                  <c:v>1590</c:v>
                </c:pt>
                <c:pt idx="2104">
                  <c:v>1560</c:v>
                </c:pt>
                <c:pt idx="2105">
                  <c:v>1635</c:v>
                </c:pt>
                <c:pt idx="2106">
                  <c:v>1650</c:v>
                </c:pt>
                <c:pt idx="2107">
                  <c:v>1620</c:v>
                </c:pt>
                <c:pt idx="2108">
                  <c:v>1590</c:v>
                </c:pt>
                <c:pt idx="2109">
                  <c:v>1575</c:v>
                </c:pt>
                <c:pt idx="2110">
                  <c:v>1635</c:v>
                </c:pt>
                <c:pt idx="2111">
                  <c:v>1665</c:v>
                </c:pt>
                <c:pt idx="2112">
                  <c:v>1605</c:v>
                </c:pt>
                <c:pt idx="2113">
                  <c:v>1590</c:v>
                </c:pt>
                <c:pt idx="2114">
                  <c:v>1590</c:v>
                </c:pt>
                <c:pt idx="2115">
                  <c:v>1545</c:v>
                </c:pt>
                <c:pt idx="2116">
                  <c:v>1560</c:v>
                </c:pt>
                <c:pt idx="2117">
                  <c:v>1635</c:v>
                </c:pt>
                <c:pt idx="2118">
                  <c:v>1635</c:v>
                </c:pt>
                <c:pt idx="2119">
                  <c:v>1620</c:v>
                </c:pt>
                <c:pt idx="2120">
                  <c:v>1695</c:v>
                </c:pt>
                <c:pt idx="2121">
                  <c:v>1650</c:v>
                </c:pt>
                <c:pt idx="2122">
                  <c:v>1605</c:v>
                </c:pt>
                <c:pt idx="2123">
                  <c:v>1590</c:v>
                </c:pt>
                <c:pt idx="2124">
                  <c:v>1560</c:v>
                </c:pt>
                <c:pt idx="2125">
                  <c:v>1665</c:v>
                </c:pt>
                <c:pt idx="2126">
                  <c:v>1680</c:v>
                </c:pt>
                <c:pt idx="2127">
                  <c:v>1695</c:v>
                </c:pt>
                <c:pt idx="2128">
                  <c:v>1650</c:v>
                </c:pt>
                <c:pt idx="2129">
                  <c:v>1620</c:v>
                </c:pt>
                <c:pt idx="2130">
                  <c:v>1650</c:v>
                </c:pt>
                <c:pt idx="2131">
                  <c:v>1695</c:v>
                </c:pt>
                <c:pt idx="2132">
                  <c:v>1680</c:v>
                </c:pt>
                <c:pt idx="2133">
                  <c:v>1680</c:v>
                </c:pt>
                <c:pt idx="2134">
                  <c:v>1725</c:v>
                </c:pt>
                <c:pt idx="2135">
                  <c:v>1875</c:v>
                </c:pt>
                <c:pt idx="2136">
                  <c:v>1845</c:v>
                </c:pt>
                <c:pt idx="2137">
                  <c:v>1995</c:v>
                </c:pt>
                <c:pt idx="2138">
                  <c:v>1995</c:v>
                </c:pt>
                <c:pt idx="2139">
                  <c:v>2055</c:v>
                </c:pt>
                <c:pt idx="2140">
                  <c:v>2160</c:v>
                </c:pt>
                <c:pt idx="2141">
                  <c:v>2340</c:v>
                </c:pt>
                <c:pt idx="2142">
                  <c:v>2475</c:v>
                </c:pt>
                <c:pt idx="2143">
                  <c:v>2415</c:v>
                </c:pt>
                <c:pt idx="2144">
                  <c:v>2595</c:v>
                </c:pt>
                <c:pt idx="2145">
                  <c:v>2595</c:v>
                </c:pt>
                <c:pt idx="2146">
                  <c:v>2565</c:v>
                </c:pt>
                <c:pt idx="2147">
                  <c:v>2460</c:v>
                </c:pt>
                <c:pt idx="2148">
                  <c:v>2400</c:v>
                </c:pt>
                <c:pt idx="2149">
                  <c:v>2580</c:v>
                </c:pt>
                <c:pt idx="2150">
                  <c:v>2655</c:v>
                </c:pt>
                <c:pt idx="2151">
                  <c:v>2505</c:v>
                </c:pt>
                <c:pt idx="2152">
                  <c:v>2415</c:v>
                </c:pt>
                <c:pt idx="2153">
                  <c:v>2235</c:v>
                </c:pt>
                <c:pt idx="2154">
                  <c:v>2220</c:v>
                </c:pt>
                <c:pt idx="2155">
                  <c:v>2355</c:v>
                </c:pt>
                <c:pt idx="2156">
                  <c:v>2190</c:v>
                </c:pt>
                <c:pt idx="2157">
                  <c:v>2130</c:v>
                </c:pt>
                <c:pt idx="2158">
                  <c:v>1995</c:v>
                </c:pt>
                <c:pt idx="2159">
                  <c:v>1980</c:v>
                </c:pt>
                <c:pt idx="2160">
                  <c:v>1980</c:v>
                </c:pt>
                <c:pt idx="2161">
                  <c:v>1830</c:v>
                </c:pt>
                <c:pt idx="2162">
                  <c:v>1740</c:v>
                </c:pt>
                <c:pt idx="2163">
                  <c:v>1785</c:v>
                </c:pt>
                <c:pt idx="2164">
                  <c:v>1725</c:v>
                </c:pt>
                <c:pt idx="2165">
                  <c:v>1635</c:v>
                </c:pt>
                <c:pt idx="2166">
                  <c:v>1650</c:v>
                </c:pt>
                <c:pt idx="2167">
                  <c:v>1680</c:v>
                </c:pt>
                <c:pt idx="2168">
                  <c:v>1605</c:v>
                </c:pt>
                <c:pt idx="2169">
                  <c:v>1560</c:v>
                </c:pt>
                <c:pt idx="2170">
                  <c:v>1605</c:v>
                </c:pt>
                <c:pt idx="2171">
                  <c:v>1620</c:v>
                </c:pt>
                <c:pt idx="2172">
                  <c:v>1605</c:v>
                </c:pt>
                <c:pt idx="2173">
                  <c:v>1635</c:v>
                </c:pt>
                <c:pt idx="2174">
                  <c:v>1635</c:v>
                </c:pt>
                <c:pt idx="2175">
                  <c:v>1605</c:v>
                </c:pt>
                <c:pt idx="2176">
                  <c:v>1590</c:v>
                </c:pt>
                <c:pt idx="2177">
                  <c:v>1590</c:v>
                </c:pt>
                <c:pt idx="2178">
                  <c:v>1650</c:v>
                </c:pt>
                <c:pt idx="2179">
                  <c:v>1605</c:v>
                </c:pt>
                <c:pt idx="2180">
                  <c:v>1665</c:v>
                </c:pt>
                <c:pt idx="2181">
                  <c:v>1635</c:v>
                </c:pt>
                <c:pt idx="2182">
                  <c:v>1590</c:v>
                </c:pt>
                <c:pt idx="2183">
                  <c:v>1590</c:v>
                </c:pt>
                <c:pt idx="2184">
                  <c:v>1590</c:v>
                </c:pt>
                <c:pt idx="2185">
                  <c:v>1590</c:v>
                </c:pt>
                <c:pt idx="2186">
                  <c:v>1620</c:v>
                </c:pt>
                <c:pt idx="2187">
                  <c:v>1560</c:v>
                </c:pt>
                <c:pt idx="2188">
                  <c:v>1560</c:v>
                </c:pt>
                <c:pt idx="2189">
                  <c:v>1545</c:v>
                </c:pt>
                <c:pt idx="2190">
                  <c:v>1590</c:v>
                </c:pt>
                <c:pt idx="2191">
                  <c:v>1650</c:v>
                </c:pt>
                <c:pt idx="2192">
                  <c:v>1605</c:v>
                </c:pt>
                <c:pt idx="2193">
                  <c:v>1590</c:v>
                </c:pt>
                <c:pt idx="2194">
                  <c:v>1605</c:v>
                </c:pt>
                <c:pt idx="2195">
                  <c:v>1620</c:v>
                </c:pt>
                <c:pt idx="2196">
                  <c:v>1590</c:v>
                </c:pt>
                <c:pt idx="2197">
                  <c:v>1530</c:v>
                </c:pt>
                <c:pt idx="2198">
                  <c:v>1575</c:v>
                </c:pt>
                <c:pt idx="2199">
                  <c:v>1620</c:v>
                </c:pt>
                <c:pt idx="2200">
                  <c:v>1560</c:v>
                </c:pt>
                <c:pt idx="2201">
                  <c:v>1590</c:v>
                </c:pt>
                <c:pt idx="2202">
                  <c:v>1605</c:v>
                </c:pt>
                <c:pt idx="2203">
                  <c:v>1545</c:v>
                </c:pt>
                <c:pt idx="2204">
                  <c:v>1620</c:v>
                </c:pt>
                <c:pt idx="2205">
                  <c:v>1620</c:v>
                </c:pt>
                <c:pt idx="2206">
                  <c:v>1590</c:v>
                </c:pt>
                <c:pt idx="2207">
                  <c:v>1635</c:v>
                </c:pt>
                <c:pt idx="2208">
                  <c:v>1620</c:v>
                </c:pt>
                <c:pt idx="2209">
                  <c:v>1605</c:v>
                </c:pt>
                <c:pt idx="2210">
                  <c:v>1590</c:v>
                </c:pt>
                <c:pt idx="2211">
                  <c:v>1605</c:v>
                </c:pt>
                <c:pt idx="2212">
                  <c:v>1605</c:v>
                </c:pt>
                <c:pt idx="2213">
                  <c:v>1605</c:v>
                </c:pt>
                <c:pt idx="2214">
                  <c:v>1560</c:v>
                </c:pt>
                <c:pt idx="2215">
                  <c:v>1545</c:v>
                </c:pt>
                <c:pt idx="2216">
                  <c:v>1575</c:v>
                </c:pt>
                <c:pt idx="2217">
                  <c:v>1620</c:v>
                </c:pt>
                <c:pt idx="2218">
                  <c:v>1575</c:v>
                </c:pt>
                <c:pt idx="2219">
                  <c:v>1575</c:v>
                </c:pt>
                <c:pt idx="2220">
                  <c:v>1605</c:v>
                </c:pt>
                <c:pt idx="2221">
                  <c:v>1605</c:v>
                </c:pt>
                <c:pt idx="2222">
                  <c:v>1590</c:v>
                </c:pt>
                <c:pt idx="2223">
                  <c:v>1575</c:v>
                </c:pt>
                <c:pt idx="2224">
                  <c:v>1545</c:v>
                </c:pt>
                <c:pt idx="2225">
                  <c:v>1560</c:v>
                </c:pt>
                <c:pt idx="2226">
                  <c:v>1575</c:v>
                </c:pt>
                <c:pt idx="2227">
                  <c:v>1590</c:v>
                </c:pt>
                <c:pt idx="2228">
                  <c:v>1575</c:v>
                </c:pt>
                <c:pt idx="2229">
                  <c:v>1635</c:v>
                </c:pt>
                <c:pt idx="2230">
                  <c:v>1590</c:v>
                </c:pt>
                <c:pt idx="2231">
                  <c:v>1575</c:v>
                </c:pt>
                <c:pt idx="2232">
                  <c:v>1575</c:v>
                </c:pt>
                <c:pt idx="2233">
                  <c:v>1530</c:v>
                </c:pt>
                <c:pt idx="2234">
                  <c:v>1560</c:v>
                </c:pt>
                <c:pt idx="2235">
                  <c:v>1605</c:v>
                </c:pt>
                <c:pt idx="2236">
                  <c:v>1560</c:v>
                </c:pt>
                <c:pt idx="2237">
                  <c:v>1575</c:v>
                </c:pt>
                <c:pt idx="2238">
                  <c:v>1590</c:v>
                </c:pt>
                <c:pt idx="2239">
                  <c:v>1605</c:v>
                </c:pt>
                <c:pt idx="2240">
                  <c:v>1575</c:v>
                </c:pt>
                <c:pt idx="2241">
                  <c:v>1590</c:v>
                </c:pt>
                <c:pt idx="2242">
                  <c:v>1590</c:v>
                </c:pt>
                <c:pt idx="2243">
                  <c:v>1605</c:v>
                </c:pt>
                <c:pt idx="2244">
                  <c:v>1575</c:v>
                </c:pt>
                <c:pt idx="2245">
                  <c:v>1515</c:v>
                </c:pt>
                <c:pt idx="2246">
                  <c:v>1545</c:v>
                </c:pt>
                <c:pt idx="2247">
                  <c:v>1605</c:v>
                </c:pt>
                <c:pt idx="2248">
                  <c:v>1605</c:v>
                </c:pt>
                <c:pt idx="2249">
                  <c:v>1620</c:v>
                </c:pt>
                <c:pt idx="2250">
                  <c:v>1560</c:v>
                </c:pt>
                <c:pt idx="2251">
                  <c:v>1545</c:v>
                </c:pt>
                <c:pt idx="2252">
                  <c:v>1575</c:v>
                </c:pt>
                <c:pt idx="2253">
                  <c:v>1635</c:v>
                </c:pt>
                <c:pt idx="2254">
                  <c:v>1590</c:v>
                </c:pt>
                <c:pt idx="2255">
                  <c:v>1620</c:v>
                </c:pt>
                <c:pt idx="2256">
                  <c:v>1530</c:v>
                </c:pt>
                <c:pt idx="2257">
                  <c:v>1515</c:v>
                </c:pt>
                <c:pt idx="2258">
                  <c:v>1560</c:v>
                </c:pt>
                <c:pt idx="2259">
                  <c:v>1545</c:v>
                </c:pt>
                <c:pt idx="2260">
                  <c:v>1620</c:v>
                </c:pt>
                <c:pt idx="2261">
                  <c:v>1590</c:v>
                </c:pt>
                <c:pt idx="2262">
                  <c:v>1590</c:v>
                </c:pt>
                <c:pt idx="2263">
                  <c:v>1560</c:v>
                </c:pt>
                <c:pt idx="2264">
                  <c:v>1545</c:v>
                </c:pt>
                <c:pt idx="2265">
                  <c:v>1575</c:v>
                </c:pt>
                <c:pt idx="2266">
                  <c:v>1590</c:v>
                </c:pt>
                <c:pt idx="2267">
                  <c:v>1695</c:v>
                </c:pt>
                <c:pt idx="2268">
                  <c:v>1590</c:v>
                </c:pt>
                <c:pt idx="2269">
                  <c:v>1575</c:v>
                </c:pt>
                <c:pt idx="2270">
                  <c:v>1575</c:v>
                </c:pt>
                <c:pt idx="2271">
                  <c:v>1605</c:v>
                </c:pt>
                <c:pt idx="2272">
                  <c:v>1530</c:v>
                </c:pt>
                <c:pt idx="2273">
                  <c:v>1575</c:v>
                </c:pt>
                <c:pt idx="2274">
                  <c:v>1575</c:v>
                </c:pt>
                <c:pt idx="2275">
                  <c:v>1620</c:v>
                </c:pt>
                <c:pt idx="2276">
                  <c:v>1590</c:v>
                </c:pt>
                <c:pt idx="2277">
                  <c:v>1575</c:v>
                </c:pt>
                <c:pt idx="2278">
                  <c:v>1560</c:v>
                </c:pt>
                <c:pt idx="2279">
                  <c:v>1560</c:v>
                </c:pt>
                <c:pt idx="2280">
                  <c:v>1575</c:v>
                </c:pt>
                <c:pt idx="2281">
                  <c:v>1590</c:v>
                </c:pt>
                <c:pt idx="2282">
                  <c:v>1590</c:v>
                </c:pt>
                <c:pt idx="2283">
                  <c:v>1545</c:v>
                </c:pt>
                <c:pt idx="2284">
                  <c:v>1545</c:v>
                </c:pt>
                <c:pt idx="2285">
                  <c:v>1575</c:v>
                </c:pt>
                <c:pt idx="2286">
                  <c:v>1575</c:v>
                </c:pt>
                <c:pt idx="2287">
                  <c:v>1605</c:v>
                </c:pt>
                <c:pt idx="2288">
                  <c:v>1590</c:v>
                </c:pt>
                <c:pt idx="2289">
                  <c:v>1545</c:v>
                </c:pt>
                <c:pt idx="2290">
                  <c:v>1545</c:v>
                </c:pt>
                <c:pt idx="2291">
                  <c:v>1590</c:v>
                </c:pt>
                <c:pt idx="2292">
                  <c:v>1605</c:v>
                </c:pt>
                <c:pt idx="2293">
                  <c:v>1620</c:v>
                </c:pt>
                <c:pt idx="2294">
                  <c:v>1605</c:v>
                </c:pt>
                <c:pt idx="2295">
                  <c:v>1605</c:v>
                </c:pt>
                <c:pt idx="2296">
                  <c:v>1590</c:v>
                </c:pt>
                <c:pt idx="2297">
                  <c:v>1560</c:v>
                </c:pt>
                <c:pt idx="2298">
                  <c:v>1575</c:v>
                </c:pt>
                <c:pt idx="2299">
                  <c:v>1590</c:v>
                </c:pt>
                <c:pt idx="2300">
                  <c:v>1590</c:v>
                </c:pt>
                <c:pt idx="2301">
                  <c:v>1605</c:v>
                </c:pt>
                <c:pt idx="2302">
                  <c:v>1575</c:v>
                </c:pt>
                <c:pt idx="2303">
                  <c:v>1545</c:v>
                </c:pt>
                <c:pt idx="2304">
                  <c:v>1575</c:v>
                </c:pt>
                <c:pt idx="2305">
                  <c:v>1620</c:v>
                </c:pt>
                <c:pt idx="2306">
                  <c:v>1560</c:v>
                </c:pt>
                <c:pt idx="2307">
                  <c:v>1530</c:v>
                </c:pt>
                <c:pt idx="2308">
                  <c:v>1590</c:v>
                </c:pt>
                <c:pt idx="2309">
                  <c:v>1635</c:v>
                </c:pt>
                <c:pt idx="2310">
                  <c:v>1590</c:v>
                </c:pt>
                <c:pt idx="2311">
                  <c:v>1605</c:v>
                </c:pt>
                <c:pt idx="2312">
                  <c:v>1560</c:v>
                </c:pt>
                <c:pt idx="2313">
                  <c:v>1530</c:v>
                </c:pt>
                <c:pt idx="2314">
                  <c:v>1560</c:v>
                </c:pt>
                <c:pt idx="2315">
                  <c:v>1560</c:v>
                </c:pt>
                <c:pt idx="2316">
                  <c:v>1530</c:v>
                </c:pt>
                <c:pt idx="2317">
                  <c:v>1560</c:v>
                </c:pt>
                <c:pt idx="2318">
                  <c:v>1620</c:v>
                </c:pt>
                <c:pt idx="2319">
                  <c:v>1620</c:v>
                </c:pt>
                <c:pt idx="2320">
                  <c:v>1545</c:v>
                </c:pt>
                <c:pt idx="2321">
                  <c:v>1590</c:v>
                </c:pt>
                <c:pt idx="2322">
                  <c:v>1575</c:v>
                </c:pt>
                <c:pt idx="2323">
                  <c:v>1530</c:v>
                </c:pt>
                <c:pt idx="2324">
                  <c:v>1590</c:v>
                </c:pt>
                <c:pt idx="2325">
                  <c:v>1635</c:v>
                </c:pt>
                <c:pt idx="2326">
                  <c:v>1605</c:v>
                </c:pt>
                <c:pt idx="2327">
                  <c:v>1635</c:v>
                </c:pt>
                <c:pt idx="2328">
                  <c:v>1545</c:v>
                </c:pt>
                <c:pt idx="2329">
                  <c:v>1575</c:v>
                </c:pt>
                <c:pt idx="2330">
                  <c:v>1575</c:v>
                </c:pt>
                <c:pt idx="2331">
                  <c:v>1620</c:v>
                </c:pt>
                <c:pt idx="2332">
                  <c:v>1680</c:v>
                </c:pt>
                <c:pt idx="2333">
                  <c:v>1590</c:v>
                </c:pt>
                <c:pt idx="2334">
                  <c:v>1575</c:v>
                </c:pt>
                <c:pt idx="2335">
                  <c:v>1560</c:v>
                </c:pt>
                <c:pt idx="2336">
                  <c:v>1560</c:v>
                </c:pt>
                <c:pt idx="2337">
                  <c:v>1560</c:v>
                </c:pt>
                <c:pt idx="2338">
                  <c:v>1530</c:v>
                </c:pt>
                <c:pt idx="2339">
                  <c:v>1545</c:v>
                </c:pt>
                <c:pt idx="2340">
                  <c:v>1575</c:v>
                </c:pt>
                <c:pt idx="2341">
                  <c:v>1605</c:v>
                </c:pt>
                <c:pt idx="2342">
                  <c:v>1620</c:v>
                </c:pt>
                <c:pt idx="2343">
                  <c:v>1605</c:v>
                </c:pt>
                <c:pt idx="2344">
                  <c:v>1575</c:v>
                </c:pt>
                <c:pt idx="2345">
                  <c:v>1545</c:v>
                </c:pt>
                <c:pt idx="2346">
                  <c:v>1560</c:v>
                </c:pt>
                <c:pt idx="2347">
                  <c:v>1545</c:v>
                </c:pt>
                <c:pt idx="2348">
                  <c:v>1560</c:v>
                </c:pt>
                <c:pt idx="2349">
                  <c:v>1560</c:v>
                </c:pt>
                <c:pt idx="2350">
                  <c:v>1590</c:v>
                </c:pt>
                <c:pt idx="2351">
                  <c:v>1590</c:v>
                </c:pt>
                <c:pt idx="2352">
                  <c:v>1605</c:v>
                </c:pt>
                <c:pt idx="2353">
                  <c:v>1575</c:v>
                </c:pt>
                <c:pt idx="2354">
                  <c:v>1530</c:v>
                </c:pt>
                <c:pt idx="2355">
                  <c:v>1545</c:v>
                </c:pt>
                <c:pt idx="2356">
                  <c:v>1575</c:v>
                </c:pt>
                <c:pt idx="2357">
                  <c:v>1575</c:v>
                </c:pt>
                <c:pt idx="2358">
                  <c:v>1530</c:v>
                </c:pt>
                <c:pt idx="2359">
                  <c:v>1545</c:v>
                </c:pt>
                <c:pt idx="2360">
                  <c:v>1545</c:v>
                </c:pt>
                <c:pt idx="2361">
                  <c:v>1575</c:v>
                </c:pt>
                <c:pt idx="2362">
                  <c:v>1545</c:v>
                </c:pt>
                <c:pt idx="2363">
                  <c:v>1575</c:v>
                </c:pt>
                <c:pt idx="2364">
                  <c:v>1575</c:v>
                </c:pt>
                <c:pt idx="2365">
                  <c:v>1530</c:v>
                </c:pt>
                <c:pt idx="2366">
                  <c:v>1590</c:v>
                </c:pt>
                <c:pt idx="2367">
                  <c:v>1590</c:v>
                </c:pt>
                <c:pt idx="2368">
                  <c:v>1590</c:v>
                </c:pt>
                <c:pt idx="2369">
                  <c:v>1560</c:v>
                </c:pt>
                <c:pt idx="2370">
                  <c:v>1560</c:v>
                </c:pt>
                <c:pt idx="2371">
                  <c:v>1605</c:v>
                </c:pt>
                <c:pt idx="2372">
                  <c:v>1560</c:v>
                </c:pt>
                <c:pt idx="2373">
                  <c:v>1560</c:v>
                </c:pt>
                <c:pt idx="2374">
                  <c:v>1590</c:v>
                </c:pt>
                <c:pt idx="2375">
                  <c:v>1620</c:v>
                </c:pt>
                <c:pt idx="2376">
                  <c:v>1605</c:v>
                </c:pt>
                <c:pt idx="2377">
                  <c:v>1605</c:v>
                </c:pt>
                <c:pt idx="2378">
                  <c:v>1560</c:v>
                </c:pt>
                <c:pt idx="2379">
                  <c:v>1545</c:v>
                </c:pt>
                <c:pt idx="2380">
                  <c:v>1545</c:v>
                </c:pt>
                <c:pt idx="2381">
                  <c:v>1575</c:v>
                </c:pt>
                <c:pt idx="2382">
                  <c:v>1635</c:v>
                </c:pt>
                <c:pt idx="2383">
                  <c:v>1575</c:v>
                </c:pt>
                <c:pt idx="2384">
                  <c:v>1545</c:v>
                </c:pt>
                <c:pt idx="2385">
                  <c:v>1590</c:v>
                </c:pt>
                <c:pt idx="2386">
                  <c:v>1635</c:v>
                </c:pt>
                <c:pt idx="2387">
                  <c:v>1605</c:v>
                </c:pt>
                <c:pt idx="2388">
                  <c:v>1560</c:v>
                </c:pt>
                <c:pt idx="2389">
                  <c:v>1530</c:v>
                </c:pt>
                <c:pt idx="2390">
                  <c:v>1590</c:v>
                </c:pt>
                <c:pt idx="2391">
                  <c:v>1545</c:v>
                </c:pt>
                <c:pt idx="2392">
                  <c:v>1560</c:v>
                </c:pt>
                <c:pt idx="2393">
                  <c:v>1575</c:v>
                </c:pt>
                <c:pt idx="2394">
                  <c:v>1575</c:v>
                </c:pt>
                <c:pt idx="2395">
                  <c:v>1545</c:v>
                </c:pt>
                <c:pt idx="2396">
                  <c:v>1560</c:v>
                </c:pt>
                <c:pt idx="2397">
                  <c:v>1560</c:v>
                </c:pt>
                <c:pt idx="2398">
                  <c:v>1545</c:v>
                </c:pt>
                <c:pt idx="2399">
                  <c:v>1530</c:v>
                </c:pt>
                <c:pt idx="2400">
                  <c:v>1575</c:v>
                </c:pt>
                <c:pt idx="2401">
                  <c:v>1620</c:v>
                </c:pt>
                <c:pt idx="2402">
                  <c:v>1620</c:v>
                </c:pt>
                <c:pt idx="2403">
                  <c:v>1605</c:v>
                </c:pt>
                <c:pt idx="2404">
                  <c:v>1620</c:v>
                </c:pt>
                <c:pt idx="2405">
                  <c:v>1605</c:v>
                </c:pt>
                <c:pt idx="2406">
                  <c:v>1560</c:v>
                </c:pt>
                <c:pt idx="2407">
                  <c:v>1560</c:v>
                </c:pt>
                <c:pt idx="2408">
                  <c:v>1560</c:v>
                </c:pt>
                <c:pt idx="2409">
                  <c:v>1575</c:v>
                </c:pt>
                <c:pt idx="2410">
                  <c:v>1545</c:v>
                </c:pt>
                <c:pt idx="2411">
                  <c:v>1605</c:v>
                </c:pt>
                <c:pt idx="2412">
                  <c:v>1620</c:v>
                </c:pt>
                <c:pt idx="2413">
                  <c:v>1605</c:v>
                </c:pt>
                <c:pt idx="2414">
                  <c:v>1560</c:v>
                </c:pt>
                <c:pt idx="2415">
                  <c:v>1560</c:v>
                </c:pt>
                <c:pt idx="2416">
                  <c:v>1590</c:v>
                </c:pt>
                <c:pt idx="2417">
                  <c:v>1560</c:v>
                </c:pt>
                <c:pt idx="2418">
                  <c:v>1575</c:v>
                </c:pt>
                <c:pt idx="2419">
                  <c:v>1560</c:v>
                </c:pt>
                <c:pt idx="2420">
                  <c:v>1590</c:v>
                </c:pt>
                <c:pt idx="2421">
                  <c:v>1590</c:v>
                </c:pt>
                <c:pt idx="2422">
                  <c:v>1560</c:v>
                </c:pt>
                <c:pt idx="2423">
                  <c:v>1605</c:v>
                </c:pt>
                <c:pt idx="2424">
                  <c:v>1575</c:v>
                </c:pt>
                <c:pt idx="2425">
                  <c:v>1560</c:v>
                </c:pt>
                <c:pt idx="2426">
                  <c:v>1635</c:v>
                </c:pt>
                <c:pt idx="2427">
                  <c:v>1575</c:v>
                </c:pt>
                <c:pt idx="2428">
                  <c:v>1560</c:v>
                </c:pt>
                <c:pt idx="2429">
                  <c:v>1530</c:v>
                </c:pt>
                <c:pt idx="2430">
                  <c:v>1575</c:v>
                </c:pt>
                <c:pt idx="2431">
                  <c:v>1530</c:v>
                </c:pt>
                <c:pt idx="2432">
                  <c:v>1575</c:v>
                </c:pt>
                <c:pt idx="2433">
                  <c:v>1575</c:v>
                </c:pt>
                <c:pt idx="2434">
                  <c:v>1545</c:v>
                </c:pt>
                <c:pt idx="2435">
                  <c:v>1545</c:v>
                </c:pt>
                <c:pt idx="2436">
                  <c:v>1560</c:v>
                </c:pt>
                <c:pt idx="2437">
                  <c:v>1560</c:v>
                </c:pt>
                <c:pt idx="2438">
                  <c:v>1545</c:v>
                </c:pt>
                <c:pt idx="2439">
                  <c:v>1560</c:v>
                </c:pt>
                <c:pt idx="2440">
                  <c:v>1590</c:v>
                </c:pt>
                <c:pt idx="2441">
                  <c:v>1575</c:v>
                </c:pt>
                <c:pt idx="2442">
                  <c:v>1560</c:v>
                </c:pt>
                <c:pt idx="2443">
                  <c:v>1575</c:v>
                </c:pt>
                <c:pt idx="2444">
                  <c:v>1545</c:v>
                </c:pt>
                <c:pt idx="2445">
                  <c:v>1530</c:v>
                </c:pt>
                <c:pt idx="2446">
                  <c:v>1545</c:v>
                </c:pt>
                <c:pt idx="2447">
                  <c:v>1545</c:v>
                </c:pt>
                <c:pt idx="2448">
                  <c:v>1575</c:v>
                </c:pt>
                <c:pt idx="2449">
                  <c:v>1545</c:v>
                </c:pt>
                <c:pt idx="2450">
                  <c:v>1560</c:v>
                </c:pt>
                <c:pt idx="2451">
                  <c:v>1560</c:v>
                </c:pt>
                <c:pt idx="2452">
                  <c:v>1575</c:v>
                </c:pt>
                <c:pt idx="2453">
                  <c:v>1530</c:v>
                </c:pt>
                <c:pt idx="2454">
                  <c:v>1575</c:v>
                </c:pt>
                <c:pt idx="2455">
                  <c:v>1590</c:v>
                </c:pt>
                <c:pt idx="2456">
                  <c:v>1560</c:v>
                </c:pt>
                <c:pt idx="2457">
                  <c:v>1575</c:v>
                </c:pt>
                <c:pt idx="2458">
                  <c:v>1560</c:v>
                </c:pt>
                <c:pt idx="2459">
                  <c:v>1575</c:v>
                </c:pt>
                <c:pt idx="2460">
                  <c:v>1590</c:v>
                </c:pt>
                <c:pt idx="2461">
                  <c:v>1590</c:v>
                </c:pt>
                <c:pt idx="2462">
                  <c:v>1575</c:v>
                </c:pt>
                <c:pt idx="2463">
                  <c:v>1545</c:v>
                </c:pt>
                <c:pt idx="2464">
                  <c:v>1575</c:v>
                </c:pt>
                <c:pt idx="2465">
                  <c:v>1575</c:v>
                </c:pt>
                <c:pt idx="2466">
                  <c:v>1590</c:v>
                </c:pt>
                <c:pt idx="2467">
                  <c:v>1590</c:v>
                </c:pt>
                <c:pt idx="2468">
                  <c:v>1560</c:v>
                </c:pt>
                <c:pt idx="2469">
                  <c:v>1560</c:v>
                </c:pt>
                <c:pt idx="2470">
                  <c:v>1590</c:v>
                </c:pt>
                <c:pt idx="2471">
                  <c:v>1590</c:v>
                </c:pt>
                <c:pt idx="2472">
                  <c:v>1575</c:v>
                </c:pt>
                <c:pt idx="2473">
                  <c:v>1545</c:v>
                </c:pt>
                <c:pt idx="2474">
                  <c:v>1575</c:v>
                </c:pt>
                <c:pt idx="2475">
                  <c:v>1620</c:v>
                </c:pt>
                <c:pt idx="2476">
                  <c:v>1590</c:v>
                </c:pt>
                <c:pt idx="2477">
                  <c:v>1590</c:v>
                </c:pt>
                <c:pt idx="2478">
                  <c:v>1590</c:v>
                </c:pt>
                <c:pt idx="2479">
                  <c:v>1560</c:v>
                </c:pt>
                <c:pt idx="2480">
                  <c:v>1560</c:v>
                </c:pt>
                <c:pt idx="2481">
                  <c:v>1545</c:v>
                </c:pt>
                <c:pt idx="2482">
                  <c:v>1590</c:v>
                </c:pt>
                <c:pt idx="2483">
                  <c:v>1545</c:v>
                </c:pt>
                <c:pt idx="2484">
                  <c:v>1530</c:v>
                </c:pt>
                <c:pt idx="2485">
                  <c:v>1590</c:v>
                </c:pt>
                <c:pt idx="2486">
                  <c:v>1620</c:v>
                </c:pt>
                <c:pt idx="2487">
                  <c:v>1560</c:v>
                </c:pt>
                <c:pt idx="2488">
                  <c:v>1590</c:v>
                </c:pt>
                <c:pt idx="2489">
                  <c:v>1605</c:v>
                </c:pt>
                <c:pt idx="2490">
                  <c:v>1590</c:v>
                </c:pt>
                <c:pt idx="2491">
                  <c:v>1515</c:v>
                </c:pt>
                <c:pt idx="2492">
                  <c:v>1560</c:v>
                </c:pt>
                <c:pt idx="2493">
                  <c:v>1560</c:v>
                </c:pt>
                <c:pt idx="2494">
                  <c:v>1515</c:v>
                </c:pt>
                <c:pt idx="2495">
                  <c:v>1530</c:v>
                </c:pt>
                <c:pt idx="2496">
                  <c:v>1545</c:v>
                </c:pt>
                <c:pt idx="2497">
                  <c:v>1560</c:v>
                </c:pt>
                <c:pt idx="2498">
                  <c:v>1590</c:v>
                </c:pt>
                <c:pt idx="2499">
                  <c:v>1545</c:v>
                </c:pt>
                <c:pt idx="2500">
                  <c:v>1575</c:v>
                </c:pt>
                <c:pt idx="2501">
                  <c:v>1575</c:v>
                </c:pt>
                <c:pt idx="2502">
                  <c:v>1575</c:v>
                </c:pt>
                <c:pt idx="2503">
                  <c:v>1650</c:v>
                </c:pt>
                <c:pt idx="2504">
                  <c:v>1590</c:v>
                </c:pt>
                <c:pt idx="2505">
                  <c:v>1575</c:v>
                </c:pt>
                <c:pt idx="2506">
                  <c:v>1545</c:v>
                </c:pt>
                <c:pt idx="2507">
                  <c:v>1605</c:v>
                </c:pt>
                <c:pt idx="2508">
                  <c:v>1590</c:v>
                </c:pt>
                <c:pt idx="2509">
                  <c:v>1590</c:v>
                </c:pt>
                <c:pt idx="2510">
                  <c:v>1545</c:v>
                </c:pt>
                <c:pt idx="2511">
                  <c:v>1545</c:v>
                </c:pt>
                <c:pt idx="2512">
                  <c:v>1545</c:v>
                </c:pt>
                <c:pt idx="2513">
                  <c:v>1575</c:v>
                </c:pt>
                <c:pt idx="2514">
                  <c:v>1560</c:v>
                </c:pt>
                <c:pt idx="2515">
                  <c:v>1560</c:v>
                </c:pt>
                <c:pt idx="2516">
                  <c:v>1560</c:v>
                </c:pt>
                <c:pt idx="2517">
                  <c:v>1560</c:v>
                </c:pt>
                <c:pt idx="2518">
                  <c:v>1560</c:v>
                </c:pt>
                <c:pt idx="2519">
                  <c:v>1530</c:v>
                </c:pt>
                <c:pt idx="2520">
                  <c:v>1560</c:v>
                </c:pt>
                <c:pt idx="2521">
                  <c:v>1560</c:v>
                </c:pt>
                <c:pt idx="2522">
                  <c:v>1560</c:v>
                </c:pt>
                <c:pt idx="2523">
                  <c:v>1545</c:v>
                </c:pt>
                <c:pt idx="2524">
                  <c:v>1545</c:v>
                </c:pt>
                <c:pt idx="2525">
                  <c:v>1560</c:v>
                </c:pt>
                <c:pt idx="2526">
                  <c:v>1575</c:v>
                </c:pt>
                <c:pt idx="2527">
                  <c:v>1605</c:v>
                </c:pt>
                <c:pt idx="2528">
                  <c:v>1575</c:v>
                </c:pt>
                <c:pt idx="2529">
                  <c:v>1560</c:v>
                </c:pt>
                <c:pt idx="2530">
                  <c:v>1575</c:v>
                </c:pt>
                <c:pt idx="2531">
                  <c:v>1575</c:v>
                </c:pt>
                <c:pt idx="2532">
                  <c:v>1590</c:v>
                </c:pt>
                <c:pt idx="2533">
                  <c:v>1575</c:v>
                </c:pt>
                <c:pt idx="2534">
                  <c:v>1545</c:v>
                </c:pt>
                <c:pt idx="2535">
                  <c:v>1515</c:v>
                </c:pt>
                <c:pt idx="2536">
                  <c:v>1515</c:v>
                </c:pt>
                <c:pt idx="2537">
                  <c:v>1560</c:v>
                </c:pt>
                <c:pt idx="2538">
                  <c:v>1590</c:v>
                </c:pt>
                <c:pt idx="2539">
                  <c:v>1620</c:v>
                </c:pt>
                <c:pt idx="2540">
                  <c:v>1560</c:v>
                </c:pt>
                <c:pt idx="2541">
                  <c:v>1560</c:v>
                </c:pt>
                <c:pt idx="2542">
                  <c:v>1545</c:v>
                </c:pt>
                <c:pt idx="2543">
                  <c:v>1545</c:v>
                </c:pt>
                <c:pt idx="2544">
                  <c:v>1590</c:v>
                </c:pt>
                <c:pt idx="2545">
                  <c:v>1560</c:v>
                </c:pt>
                <c:pt idx="2546">
                  <c:v>1620</c:v>
                </c:pt>
                <c:pt idx="2547">
                  <c:v>1530</c:v>
                </c:pt>
                <c:pt idx="2548">
                  <c:v>1530</c:v>
                </c:pt>
                <c:pt idx="2549">
                  <c:v>1575</c:v>
                </c:pt>
                <c:pt idx="2550">
                  <c:v>1530</c:v>
                </c:pt>
                <c:pt idx="2551">
                  <c:v>1575</c:v>
                </c:pt>
                <c:pt idx="2552">
                  <c:v>1545</c:v>
                </c:pt>
                <c:pt idx="2553">
                  <c:v>1590</c:v>
                </c:pt>
                <c:pt idx="2554">
                  <c:v>1575</c:v>
                </c:pt>
                <c:pt idx="2555">
                  <c:v>1590</c:v>
                </c:pt>
                <c:pt idx="2556">
                  <c:v>1560</c:v>
                </c:pt>
                <c:pt idx="2557">
                  <c:v>1620</c:v>
                </c:pt>
                <c:pt idx="2558">
                  <c:v>1545</c:v>
                </c:pt>
                <c:pt idx="2559">
                  <c:v>1545</c:v>
                </c:pt>
                <c:pt idx="2560">
                  <c:v>1515</c:v>
                </c:pt>
                <c:pt idx="2561">
                  <c:v>1530</c:v>
                </c:pt>
                <c:pt idx="2562">
                  <c:v>1515</c:v>
                </c:pt>
                <c:pt idx="2563">
                  <c:v>1545</c:v>
                </c:pt>
                <c:pt idx="2564">
                  <c:v>1560</c:v>
                </c:pt>
                <c:pt idx="2565">
                  <c:v>1605</c:v>
                </c:pt>
                <c:pt idx="2566">
                  <c:v>1605</c:v>
                </c:pt>
                <c:pt idx="2567">
                  <c:v>1560</c:v>
                </c:pt>
                <c:pt idx="2568">
                  <c:v>1545</c:v>
                </c:pt>
                <c:pt idx="2569">
                  <c:v>1545</c:v>
                </c:pt>
                <c:pt idx="2570">
                  <c:v>1575</c:v>
                </c:pt>
                <c:pt idx="2571">
                  <c:v>1575</c:v>
                </c:pt>
                <c:pt idx="2572">
                  <c:v>1530</c:v>
                </c:pt>
                <c:pt idx="2573">
                  <c:v>1530</c:v>
                </c:pt>
                <c:pt idx="2574">
                  <c:v>1545</c:v>
                </c:pt>
                <c:pt idx="2575">
                  <c:v>1560</c:v>
                </c:pt>
                <c:pt idx="2576">
                  <c:v>1530</c:v>
                </c:pt>
                <c:pt idx="2577">
                  <c:v>1530</c:v>
                </c:pt>
                <c:pt idx="2578">
                  <c:v>1545</c:v>
                </c:pt>
                <c:pt idx="2579">
                  <c:v>1575</c:v>
                </c:pt>
                <c:pt idx="2580">
                  <c:v>1560</c:v>
                </c:pt>
                <c:pt idx="2581">
                  <c:v>1530</c:v>
                </c:pt>
                <c:pt idx="2582">
                  <c:v>1545</c:v>
                </c:pt>
                <c:pt idx="2583">
                  <c:v>1590</c:v>
                </c:pt>
                <c:pt idx="2584">
                  <c:v>1590</c:v>
                </c:pt>
                <c:pt idx="2585">
                  <c:v>1590</c:v>
                </c:pt>
                <c:pt idx="2586">
                  <c:v>1575</c:v>
                </c:pt>
                <c:pt idx="2587">
                  <c:v>1545</c:v>
                </c:pt>
                <c:pt idx="2588">
                  <c:v>1575</c:v>
                </c:pt>
                <c:pt idx="2589">
                  <c:v>1560</c:v>
                </c:pt>
                <c:pt idx="2590">
                  <c:v>1545</c:v>
                </c:pt>
                <c:pt idx="2591">
                  <c:v>1530</c:v>
                </c:pt>
                <c:pt idx="2592">
                  <c:v>1575</c:v>
                </c:pt>
                <c:pt idx="2593">
                  <c:v>1590</c:v>
                </c:pt>
                <c:pt idx="2594">
                  <c:v>1530</c:v>
                </c:pt>
                <c:pt idx="2595">
                  <c:v>1530</c:v>
                </c:pt>
                <c:pt idx="2596">
                  <c:v>1575</c:v>
                </c:pt>
                <c:pt idx="2597">
                  <c:v>1545</c:v>
                </c:pt>
                <c:pt idx="2598">
                  <c:v>1620</c:v>
                </c:pt>
                <c:pt idx="2599">
                  <c:v>1545</c:v>
                </c:pt>
                <c:pt idx="2600">
                  <c:v>1515</c:v>
                </c:pt>
                <c:pt idx="2601">
                  <c:v>1590</c:v>
                </c:pt>
                <c:pt idx="2602">
                  <c:v>1575</c:v>
                </c:pt>
                <c:pt idx="2603">
                  <c:v>1545</c:v>
                </c:pt>
                <c:pt idx="2604">
                  <c:v>1515</c:v>
                </c:pt>
                <c:pt idx="2605">
                  <c:v>1530</c:v>
                </c:pt>
                <c:pt idx="2606">
                  <c:v>1545</c:v>
                </c:pt>
                <c:pt idx="2607">
                  <c:v>1530</c:v>
                </c:pt>
                <c:pt idx="2608">
                  <c:v>1620</c:v>
                </c:pt>
                <c:pt idx="2609">
                  <c:v>1545</c:v>
                </c:pt>
                <c:pt idx="2610">
                  <c:v>1590</c:v>
                </c:pt>
                <c:pt idx="2611">
                  <c:v>1530</c:v>
                </c:pt>
                <c:pt idx="2612">
                  <c:v>1545</c:v>
                </c:pt>
                <c:pt idx="2613">
                  <c:v>1575</c:v>
                </c:pt>
                <c:pt idx="2614">
                  <c:v>1590</c:v>
                </c:pt>
                <c:pt idx="2615">
                  <c:v>1545</c:v>
                </c:pt>
                <c:pt idx="2616">
                  <c:v>1560</c:v>
                </c:pt>
                <c:pt idx="2617">
                  <c:v>1545</c:v>
                </c:pt>
                <c:pt idx="2618">
                  <c:v>1560</c:v>
                </c:pt>
                <c:pt idx="2619">
                  <c:v>1545</c:v>
                </c:pt>
                <c:pt idx="2620">
                  <c:v>1530</c:v>
                </c:pt>
                <c:pt idx="2621">
                  <c:v>1530</c:v>
                </c:pt>
                <c:pt idx="2622">
                  <c:v>1560</c:v>
                </c:pt>
                <c:pt idx="2623">
                  <c:v>1560</c:v>
                </c:pt>
                <c:pt idx="2624">
                  <c:v>1575</c:v>
                </c:pt>
                <c:pt idx="2625">
                  <c:v>1575</c:v>
                </c:pt>
                <c:pt idx="2626">
                  <c:v>1560</c:v>
                </c:pt>
                <c:pt idx="2627">
                  <c:v>1590</c:v>
                </c:pt>
                <c:pt idx="2628">
                  <c:v>1605</c:v>
                </c:pt>
                <c:pt idx="2629">
                  <c:v>1545</c:v>
                </c:pt>
                <c:pt idx="2630">
                  <c:v>1530</c:v>
                </c:pt>
                <c:pt idx="2631">
                  <c:v>1530</c:v>
                </c:pt>
                <c:pt idx="2632">
                  <c:v>1545</c:v>
                </c:pt>
                <c:pt idx="2633">
                  <c:v>1560</c:v>
                </c:pt>
                <c:pt idx="2634">
                  <c:v>1575</c:v>
                </c:pt>
                <c:pt idx="2635">
                  <c:v>1575</c:v>
                </c:pt>
                <c:pt idx="2636">
                  <c:v>1560</c:v>
                </c:pt>
                <c:pt idx="2637">
                  <c:v>1530</c:v>
                </c:pt>
                <c:pt idx="2638">
                  <c:v>1545</c:v>
                </c:pt>
                <c:pt idx="2639">
                  <c:v>1530</c:v>
                </c:pt>
                <c:pt idx="2640">
                  <c:v>1530</c:v>
                </c:pt>
                <c:pt idx="2641">
                  <c:v>1545</c:v>
                </c:pt>
                <c:pt idx="2642">
                  <c:v>1545</c:v>
                </c:pt>
                <c:pt idx="2643">
                  <c:v>1590</c:v>
                </c:pt>
                <c:pt idx="2644">
                  <c:v>1590</c:v>
                </c:pt>
                <c:pt idx="2645">
                  <c:v>1590</c:v>
                </c:pt>
                <c:pt idx="2646">
                  <c:v>1575</c:v>
                </c:pt>
                <c:pt idx="2647">
                  <c:v>1530</c:v>
                </c:pt>
                <c:pt idx="2648">
                  <c:v>1545</c:v>
                </c:pt>
                <c:pt idx="2649">
                  <c:v>1575</c:v>
                </c:pt>
                <c:pt idx="2650">
                  <c:v>1605</c:v>
                </c:pt>
                <c:pt idx="2651">
                  <c:v>1575</c:v>
                </c:pt>
                <c:pt idx="2652">
                  <c:v>1575</c:v>
                </c:pt>
                <c:pt idx="2653">
                  <c:v>1545</c:v>
                </c:pt>
                <c:pt idx="2654">
                  <c:v>1500</c:v>
                </c:pt>
                <c:pt idx="2655">
                  <c:v>1530</c:v>
                </c:pt>
                <c:pt idx="2656">
                  <c:v>1590</c:v>
                </c:pt>
                <c:pt idx="2657">
                  <c:v>1530</c:v>
                </c:pt>
                <c:pt idx="2658">
                  <c:v>1545</c:v>
                </c:pt>
                <c:pt idx="2659">
                  <c:v>1545</c:v>
                </c:pt>
                <c:pt idx="2660">
                  <c:v>1545</c:v>
                </c:pt>
                <c:pt idx="2661">
                  <c:v>1575</c:v>
                </c:pt>
                <c:pt idx="2662">
                  <c:v>1620</c:v>
                </c:pt>
                <c:pt idx="2663">
                  <c:v>1575</c:v>
                </c:pt>
                <c:pt idx="2664">
                  <c:v>1515</c:v>
                </c:pt>
                <c:pt idx="2665">
                  <c:v>1575</c:v>
                </c:pt>
                <c:pt idx="2666">
                  <c:v>1545</c:v>
                </c:pt>
                <c:pt idx="2667">
                  <c:v>1590</c:v>
                </c:pt>
                <c:pt idx="2668">
                  <c:v>1605</c:v>
                </c:pt>
                <c:pt idx="2669">
                  <c:v>1650</c:v>
                </c:pt>
                <c:pt idx="2670">
                  <c:v>1650</c:v>
                </c:pt>
                <c:pt idx="2671">
                  <c:v>1665</c:v>
                </c:pt>
                <c:pt idx="2672">
                  <c:v>1620</c:v>
                </c:pt>
                <c:pt idx="2673">
                  <c:v>1755</c:v>
                </c:pt>
                <c:pt idx="2674">
                  <c:v>1680</c:v>
                </c:pt>
                <c:pt idx="2675">
                  <c:v>1740</c:v>
                </c:pt>
                <c:pt idx="2676">
                  <c:v>1650</c:v>
                </c:pt>
                <c:pt idx="2677">
                  <c:v>1665</c:v>
                </c:pt>
                <c:pt idx="2678">
                  <c:v>1695</c:v>
                </c:pt>
                <c:pt idx="2679">
                  <c:v>1620</c:v>
                </c:pt>
                <c:pt idx="2680">
                  <c:v>1635</c:v>
                </c:pt>
                <c:pt idx="2681">
                  <c:v>1650</c:v>
                </c:pt>
                <c:pt idx="2682">
                  <c:v>1590</c:v>
                </c:pt>
                <c:pt idx="2683">
                  <c:v>1620</c:v>
                </c:pt>
                <c:pt idx="2684">
                  <c:v>1620</c:v>
                </c:pt>
                <c:pt idx="2685">
                  <c:v>1635</c:v>
                </c:pt>
                <c:pt idx="2686">
                  <c:v>1605</c:v>
                </c:pt>
                <c:pt idx="2687">
                  <c:v>1635</c:v>
                </c:pt>
                <c:pt idx="2688">
                  <c:v>1620</c:v>
                </c:pt>
                <c:pt idx="2689">
                  <c:v>1575</c:v>
                </c:pt>
                <c:pt idx="2690">
                  <c:v>1620</c:v>
                </c:pt>
                <c:pt idx="2691">
                  <c:v>1620</c:v>
                </c:pt>
                <c:pt idx="2692">
                  <c:v>1575</c:v>
                </c:pt>
                <c:pt idx="2693">
                  <c:v>1605</c:v>
                </c:pt>
                <c:pt idx="2694">
                  <c:v>1605</c:v>
                </c:pt>
                <c:pt idx="2695">
                  <c:v>1560</c:v>
                </c:pt>
                <c:pt idx="2696">
                  <c:v>1530</c:v>
                </c:pt>
                <c:pt idx="2697">
                  <c:v>1560</c:v>
                </c:pt>
                <c:pt idx="2698">
                  <c:v>1545</c:v>
                </c:pt>
                <c:pt idx="2699">
                  <c:v>1530</c:v>
                </c:pt>
                <c:pt idx="2700">
                  <c:v>1560</c:v>
                </c:pt>
                <c:pt idx="2701">
                  <c:v>1560</c:v>
                </c:pt>
                <c:pt idx="2702">
                  <c:v>1560</c:v>
                </c:pt>
                <c:pt idx="2703">
                  <c:v>1575</c:v>
                </c:pt>
                <c:pt idx="2704">
                  <c:v>1530</c:v>
                </c:pt>
                <c:pt idx="2705">
                  <c:v>1560</c:v>
                </c:pt>
                <c:pt idx="2706">
                  <c:v>1590</c:v>
                </c:pt>
                <c:pt idx="2707">
                  <c:v>1545</c:v>
                </c:pt>
                <c:pt idx="2708">
                  <c:v>1575</c:v>
                </c:pt>
                <c:pt idx="2709">
                  <c:v>1620</c:v>
                </c:pt>
                <c:pt idx="2710">
                  <c:v>1575</c:v>
                </c:pt>
                <c:pt idx="2711">
                  <c:v>1575</c:v>
                </c:pt>
                <c:pt idx="2712">
                  <c:v>1575</c:v>
                </c:pt>
                <c:pt idx="2713">
                  <c:v>1560</c:v>
                </c:pt>
                <c:pt idx="2714">
                  <c:v>1620</c:v>
                </c:pt>
                <c:pt idx="2715">
                  <c:v>1575</c:v>
                </c:pt>
                <c:pt idx="2716">
                  <c:v>1575</c:v>
                </c:pt>
                <c:pt idx="2717">
                  <c:v>1515</c:v>
                </c:pt>
                <c:pt idx="2718">
                  <c:v>1575</c:v>
                </c:pt>
                <c:pt idx="2719">
                  <c:v>1575</c:v>
                </c:pt>
                <c:pt idx="2720">
                  <c:v>1590</c:v>
                </c:pt>
                <c:pt idx="2721">
                  <c:v>1635</c:v>
                </c:pt>
                <c:pt idx="2722">
                  <c:v>1545</c:v>
                </c:pt>
                <c:pt idx="2723">
                  <c:v>1590</c:v>
                </c:pt>
                <c:pt idx="2724">
                  <c:v>1635</c:v>
                </c:pt>
                <c:pt idx="2725">
                  <c:v>1575</c:v>
                </c:pt>
                <c:pt idx="2726">
                  <c:v>1545</c:v>
                </c:pt>
                <c:pt idx="2727">
                  <c:v>1575</c:v>
                </c:pt>
                <c:pt idx="2728">
                  <c:v>1545</c:v>
                </c:pt>
                <c:pt idx="2729">
                  <c:v>1545</c:v>
                </c:pt>
                <c:pt idx="2730">
                  <c:v>1590</c:v>
                </c:pt>
                <c:pt idx="2731">
                  <c:v>1605</c:v>
                </c:pt>
                <c:pt idx="2732">
                  <c:v>1575</c:v>
                </c:pt>
                <c:pt idx="2733">
                  <c:v>1605</c:v>
                </c:pt>
                <c:pt idx="2734">
                  <c:v>1620</c:v>
                </c:pt>
                <c:pt idx="2735">
                  <c:v>1605</c:v>
                </c:pt>
                <c:pt idx="2736">
                  <c:v>1590</c:v>
                </c:pt>
                <c:pt idx="2737">
                  <c:v>1530</c:v>
                </c:pt>
                <c:pt idx="2738">
                  <c:v>1575</c:v>
                </c:pt>
                <c:pt idx="2739">
                  <c:v>1605</c:v>
                </c:pt>
                <c:pt idx="2740">
                  <c:v>1605</c:v>
                </c:pt>
                <c:pt idx="2741">
                  <c:v>1635</c:v>
                </c:pt>
                <c:pt idx="2742">
                  <c:v>1650</c:v>
                </c:pt>
                <c:pt idx="2743">
                  <c:v>1650</c:v>
                </c:pt>
                <c:pt idx="2744">
                  <c:v>1710</c:v>
                </c:pt>
                <c:pt idx="2745">
                  <c:v>1695</c:v>
                </c:pt>
                <c:pt idx="2746">
                  <c:v>1635</c:v>
                </c:pt>
                <c:pt idx="2747">
                  <c:v>1710</c:v>
                </c:pt>
                <c:pt idx="2748">
                  <c:v>1755</c:v>
                </c:pt>
                <c:pt idx="2749">
                  <c:v>1755</c:v>
                </c:pt>
                <c:pt idx="2750">
                  <c:v>1785</c:v>
                </c:pt>
                <c:pt idx="2751">
                  <c:v>1755</c:v>
                </c:pt>
                <c:pt idx="2752">
                  <c:v>1740</c:v>
                </c:pt>
                <c:pt idx="2753">
                  <c:v>1725</c:v>
                </c:pt>
                <c:pt idx="2754">
                  <c:v>1740</c:v>
                </c:pt>
                <c:pt idx="2755">
                  <c:v>1770</c:v>
                </c:pt>
                <c:pt idx="2756">
                  <c:v>1890</c:v>
                </c:pt>
                <c:pt idx="2757">
                  <c:v>1890</c:v>
                </c:pt>
                <c:pt idx="2758">
                  <c:v>1725</c:v>
                </c:pt>
                <c:pt idx="2759">
                  <c:v>1695</c:v>
                </c:pt>
                <c:pt idx="2760">
                  <c:v>1755</c:v>
                </c:pt>
                <c:pt idx="2761">
                  <c:v>1785</c:v>
                </c:pt>
                <c:pt idx="2762">
                  <c:v>1755</c:v>
                </c:pt>
                <c:pt idx="2763">
                  <c:v>1680</c:v>
                </c:pt>
                <c:pt idx="2764">
                  <c:v>1725</c:v>
                </c:pt>
                <c:pt idx="2765">
                  <c:v>1695</c:v>
                </c:pt>
                <c:pt idx="2766">
                  <c:v>1620</c:v>
                </c:pt>
                <c:pt idx="2767">
                  <c:v>1605</c:v>
                </c:pt>
                <c:pt idx="2768">
                  <c:v>1650</c:v>
                </c:pt>
                <c:pt idx="2769">
                  <c:v>1650</c:v>
                </c:pt>
                <c:pt idx="2770">
                  <c:v>1605</c:v>
                </c:pt>
                <c:pt idx="2771">
                  <c:v>1605</c:v>
                </c:pt>
                <c:pt idx="2772">
                  <c:v>1620</c:v>
                </c:pt>
                <c:pt idx="2773">
                  <c:v>1560</c:v>
                </c:pt>
                <c:pt idx="2774">
                  <c:v>1575</c:v>
                </c:pt>
                <c:pt idx="2775">
                  <c:v>1605</c:v>
                </c:pt>
                <c:pt idx="2776">
                  <c:v>1635</c:v>
                </c:pt>
                <c:pt idx="2777">
                  <c:v>1620</c:v>
                </c:pt>
                <c:pt idx="2778">
                  <c:v>1590</c:v>
                </c:pt>
                <c:pt idx="2779">
                  <c:v>1605</c:v>
                </c:pt>
                <c:pt idx="2780">
                  <c:v>1545</c:v>
                </c:pt>
                <c:pt idx="2781">
                  <c:v>1590</c:v>
                </c:pt>
                <c:pt idx="2782">
                  <c:v>1530</c:v>
                </c:pt>
                <c:pt idx="2783">
                  <c:v>1545</c:v>
                </c:pt>
                <c:pt idx="2784">
                  <c:v>1560</c:v>
                </c:pt>
                <c:pt idx="2785">
                  <c:v>1560</c:v>
                </c:pt>
                <c:pt idx="2786">
                  <c:v>1590</c:v>
                </c:pt>
                <c:pt idx="2787">
                  <c:v>1545</c:v>
                </c:pt>
                <c:pt idx="2788">
                  <c:v>1530</c:v>
                </c:pt>
                <c:pt idx="2789">
                  <c:v>1530</c:v>
                </c:pt>
                <c:pt idx="2790">
                  <c:v>1560</c:v>
                </c:pt>
                <c:pt idx="2791">
                  <c:v>1575</c:v>
                </c:pt>
                <c:pt idx="2792">
                  <c:v>1560</c:v>
                </c:pt>
                <c:pt idx="2793">
                  <c:v>1545</c:v>
                </c:pt>
                <c:pt idx="2794">
                  <c:v>1545</c:v>
                </c:pt>
                <c:pt idx="2795">
                  <c:v>1530</c:v>
                </c:pt>
                <c:pt idx="2796">
                  <c:v>1545</c:v>
                </c:pt>
                <c:pt idx="2797">
                  <c:v>1545</c:v>
                </c:pt>
                <c:pt idx="2798">
                  <c:v>1530</c:v>
                </c:pt>
                <c:pt idx="2799">
                  <c:v>1560</c:v>
                </c:pt>
                <c:pt idx="2800">
                  <c:v>1560</c:v>
                </c:pt>
                <c:pt idx="2801">
                  <c:v>1590</c:v>
                </c:pt>
                <c:pt idx="2802">
                  <c:v>1620</c:v>
                </c:pt>
                <c:pt idx="2803">
                  <c:v>1605</c:v>
                </c:pt>
                <c:pt idx="2804">
                  <c:v>1620</c:v>
                </c:pt>
                <c:pt idx="2805">
                  <c:v>1590</c:v>
                </c:pt>
                <c:pt idx="2806">
                  <c:v>1575</c:v>
                </c:pt>
                <c:pt idx="2807">
                  <c:v>1560</c:v>
                </c:pt>
                <c:pt idx="2808">
                  <c:v>1590</c:v>
                </c:pt>
                <c:pt idx="2809">
                  <c:v>1590</c:v>
                </c:pt>
                <c:pt idx="2810">
                  <c:v>1560</c:v>
                </c:pt>
                <c:pt idx="2811">
                  <c:v>1515</c:v>
                </c:pt>
                <c:pt idx="2812">
                  <c:v>1530</c:v>
                </c:pt>
                <c:pt idx="2813">
                  <c:v>1545</c:v>
                </c:pt>
                <c:pt idx="2814">
                  <c:v>1530</c:v>
                </c:pt>
                <c:pt idx="2815">
                  <c:v>1515</c:v>
                </c:pt>
                <c:pt idx="2816">
                  <c:v>1545</c:v>
                </c:pt>
                <c:pt idx="2817">
                  <c:v>1560</c:v>
                </c:pt>
                <c:pt idx="2818">
                  <c:v>1545</c:v>
                </c:pt>
                <c:pt idx="2819">
                  <c:v>1575</c:v>
                </c:pt>
                <c:pt idx="2820">
                  <c:v>1560</c:v>
                </c:pt>
                <c:pt idx="2821">
                  <c:v>1515</c:v>
                </c:pt>
                <c:pt idx="2822">
                  <c:v>1560</c:v>
                </c:pt>
                <c:pt idx="2823">
                  <c:v>1545</c:v>
                </c:pt>
                <c:pt idx="2824">
                  <c:v>1560</c:v>
                </c:pt>
                <c:pt idx="2825">
                  <c:v>1590</c:v>
                </c:pt>
                <c:pt idx="2826">
                  <c:v>1575</c:v>
                </c:pt>
                <c:pt idx="2827">
                  <c:v>1515</c:v>
                </c:pt>
                <c:pt idx="2828">
                  <c:v>1575</c:v>
                </c:pt>
                <c:pt idx="2829">
                  <c:v>1590</c:v>
                </c:pt>
                <c:pt idx="2830">
                  <c:v>1545</c:v>
                </c:pt>
                <c:pt idx="2831">
                  <c:v>1575</c:v>
                </c:pt>
                <c:pt idx="2832">
                  <c:v>1560</c:v>
                </c:pt>
                <c:pt idx="2833">
                  <c:v>1545</c:v>
                </c:pt>
                <c:pt idx="2834">
                  <c:v>1530</c:v>
                </c:pt>
                <c:pt idx="2835">
                  <c:v>1545</c:v>
                </c:pt>
                <c:pt idx="2836">
                  <c:v>1545</c:v>
                </c:pt>
                <c:pt idx="2837">
                  <c:v>1545</c:v>
                </c:pt>
                <c:pt idx="2838">
                  <c:v>1560</c:v>
                </c:pt>
                <c:pt idx="2839">
                  <c:v>1515</c:v>
                </c:pt>
                <c:pt idx="2840">
                  <c:v>1560</c:v>
                </c:pt>
                <c:pt idx="2841">
                  <c:v>1590</c:v>
                </c:pt>
                <c:pt idx="2842">
                  <c:v>1530</c:v>
                </c:pt>
                <c:pt idx="2843">
                  <c:v>1575</c:v>
                </c:pt>
                <c:pt idx="2844">
                  <c:v>1530</c:v>
                </c:pt>
                <c:pt idx="2845">
                  <c:v>1545</c:v>
                </c:pt>
                <c:pt idx="2846">
                  <c:v>1560</c:v>
                </c:pt>
                <c:pt idx="2847">
                  <c:v>1530</c:v>
                </c:pt>
                <c:pt idx="2848">
                  <c:v>1530</c:v>
                </c:pt>
                <c:pt idx="2849">
                  <c:v>1560</c:v>
                </c:pt>
                <c:pt idx="2850">
                  <c:v>1560</c:v>
                </c:pt>
                <c:pt idx="2851">
                  <c:v>1545</c:v>
                </c:pt>
                <c:pt idx="2852">
                  <c:v>1590</c:v>
                </c:pt>
                <c:pt idx="2853">
                  <c:v>1605</c:v>
                </c:pt>
                <c:pt idx="2854">
                  <c:v>1590</c:v>
                </c:pt>
                <c:pt idx="2855">
                  <c:v>1605</c:v>
                </c:pt>
                <c:pt idx="2856">
                  <c:v>1575</c:v>
                </c:pt>
                <c:pt idx="2857">
                  <c:v>1545</c:v>
                </c:pt>
                <c:pt idx="2858">
                  <c:v>1545</c:v>
                </c:pt>
                <c:pt idx="2859">
                  <c:v>1575</c:v>
                </c:pt>
                <c:pt idx="2860">
                  <c:v>1575</c:v>
                </c:pt>
                <c:pt idx="2861">
                  <c:v>1560</c:v>
                </c:pt>
                <c:pt idx="2862">
                  <c:v>1560</c:v>
                </c:pt>
                <c:pt idx="2863">
                  <c:v>1575</c:v>
                </c:pt>
                <c:pt idx="2864">
                  <c:v>1560</c:v>
                </c:pt>
                <c:pt idx="2865">
                  <c:v>1575</c:v>
                </c:pt>
                <c:pt idx="2866">
                  <c:v>1545</c:v>
                </c:pt>
                <c:pt idx="2867">
                  <c:v>1530</c:v>
                </c:pt>
                <c:pt idx="2868">
                  <c:v>1515</c:v>
                </c:pt>
                <c:pt idx="2869">
                  <c:v>1515</c:v>
                </c:pt>
                <c:pt idx="2870">
                  <c:v>1545</c:v>
                </c:pt>
                <c:pt idx="2871">
                  <c:v>1575</c:v>
                </c:pt>
                <c:pt idx="2872">
                  <c:v>1575</c:v>
                </c:pt>
                <c:pt idx="2873">
                  <c:v>1530</c:v>
                </c:pt>
                <c:pt idx="2874">
                  <c:v>1560</c:v>
                </c:pt>
                <c:pt idx="2875">
                  <c:v>1545</c:v>
                </c:pt>
                <c:pt idx="2876">
                  <c:v>1575</c:v>
                </c:pt>
                <c:pt idx="2877">
                  <c:v>1650</c:v>
                </c:pt>
                <c:pt idx="2878">
                  <c:v>1575</c:v>
                </c:pt>
                <c:pt idx="2879">
                  <c:v>1545</c:v>
                </c:pt>
                <c:pt idx="2880">
                  <c:v>1575</c:v>
                </c:pt>
                <c:pt idx="2881">
                  <c:v>1590</c:v>
                </c:pt>
                <c:pt idx="2882">
                  <c:v>1560</c:v>
                </c:pt>
                <c:pt idx="2883">
                  <c:v>1590</c:v>
                </c:pt>
                <c:pt idx="2884">
                  <c:v>1575</c:v>
                </c:pt>
                <c:pt idx="2885">
                  <c:v>1575</c:v>
                </c:pt>
                <c:pt idx="2886">
                  <c:v>1575</c:v>
                </c:pt>
                <c:pt idx="2887">
                  <c:v>1515</c:v>
                </c:pt>
                <c:pt idx="2888">
                  <c:v>1545</c:v>
                </c:pt>
                <c:pt idx="2889">
                  <c:v>1560</c:v>
                </c:pt>
                <c:pt idx="2890">
                  <c:v>1560</c:v>
                </c:pt>
                <c:pt idx="2891">
                  <c:v>1530</c:v>
                </c:pt>
                <c:pt idx="2892">
                  <c:v>1575</c:v>
                </c:pt>
                <c:pt idx="2893">
                  <c:v>1590</c:v>
                </c:pt>
                <c:pt idx="2894">
                  <c:v>1590</c:v>
                </c:pt>
                <c:pt idx="2895">
                  <c:v>1530</c:v>
                </c:pt>
                <c:pt idx="2896">
                  <c:v>1575</c:v>
                </c:pt>
                <c:pt idx="2897">
                  <c:v>1545</c:v>
                </c:pt>
                <c:pt idx="2898">
                  <c:v>1545</c:v>
                </c:pt>
                <c:pt idx="2899">
                  <c:v>1515</c:v>
                </c:pt>
                <c:pt idx="2900">
                  <c:v>1545</c:v>
                </c:pt>
                <c:pt idx="2901">
                  <c:v>1605</c:v>
                </c:pt>
                <c:pt idx="2902">
                  <c:v>1545</c:v>
                </c:pt>
                <c:pt idx="2903">
                  <c:v>1500</c:v>
                </c:pt>
                <c:pt idx="2904">
                  <c:v>1530</c:v>
                </c:pt>
                <c:pt idx="2905">
                  <c:v>1560</c:v>
                </c:pt>
                <c:pt idx="2906">
                  <c:v>1530</c:v>
                </c:pt>
                <c:pt idx="2907">
                  <c:v>1545</c:v>
                </c:pt>
                <c:pt idx="2908">
                  <c:v>1545</c:v>
                </c:pt>
                <c:pt idx="2909">
                  <c:v>1590</c:v>
                </c:pt>
                <c:pt idx="2910">
                  <c:v>1530</c:v>
                </c:pt>
                <c:pt idx="2911">
                  <c:v>1530</c:v>
                </c:pt>
                <c:pt idx="2912">
                  <c:v>1530</c:v>
                </c:pt>
                <c:pt idx="2913">
                  <c:v>1560</c:v>
                </c:pt>
                <c:pt idx="2914">
                  <c:v>1560</c:v>
                </c:pt>
                <c:pt idx="2915">
                  <c:v>1545</c:v>
                </c:pt>
                <c:pt idx="2916">
                  <c:v>1545</c:v>
                </c:pt>
                <c:pt idx="2917">
                  <c:v>1545</c:v>
                </c:pt>
                <c:pt idx="2918">
                  <c:v>1590</c:v>
                </c:pt>
                <c:pt idx="2919">
                  <c:v>1560</c:v>
                </c:pt>
                <c:pt idx="2920">
                  <c:v>1560</c:v>
                </c:pt>
                <c:pt idx="2921">
                  <c:v>1545</c:v>
                </c:pt>
                <c:pt idx="2922">
                  <c:v>1560</c:v>
                </c:pt>
                <c:pt idx="2923">
                  <c:v>1575</c:v>
                </c:pt>
                <c:pt idx="2924">
                  <c:v>1560</c:v>
                </c:pt>
                <c:pt idx="2925">
                  <c:v>1560</c:v>
                </c:pt>
                <c:pt idx="2926">
                  <c:v>1590</c:v>
                </c:pt>
                <c:pt idx="2927">
                  <c:v>1575</c:v>
                </c:pt>
                <c:pt idx="2928">
                  <c:v>1545</c:v>
                </c:pt>
                <c:pt idx="2929">
                  <c:v>1560</c:v>
                </c:pt>
                <c:pt idx="2930">
                  <c:v>1560</c:v>
                </c:pt>
                <c:pt idx="2931">
                  <c:v>1560</c:v>
                </c:pt>
                <c:pt idx="2932">
                  <c:v>1575</c:v>
                </c:pt>
                <c:pt idx="2933">
                  <c:v>1530</c:v>
                </c:pt>
                <c:pt idx="2934">
                  <c:v>1545</c:v>
                </c:pt>
                <c:pt idx="2935">
                  <c:v>1530</c:v>
                </c:pt>
                <c:pt idx="2936">
                  <c:v>1560</c:v>
                </c:pt>
                <c:pt idx="2937">
                  <c:v>1590</c:v>
                </c:pt>
                <c:pt idx="2938">
                  <c:v>1590</c:v>
                </c:pt>
                <c:pt idx="2939">
                  <c:v>1560</c:v>
                </c:pt>
                <c:pt idx="2940">
                  <c:v>1590</c:v>
                </c:pt>
                <c:pt idx="2941">
                  <c:v>1560</c:v>
                </c:pt>
                <c:pt idx="2942">
                  <c:v>1575</c:v>
                </c:pt>
                <c:pt idx="2943">
                  <c:v>1575</c:v>
                </c:pt>
                <c:pt idx="2944">
                  <c:v>1590</c:v>
                </c:pt>
                <c:pt idx="2945">
                  <c:v>1545</c:v>
                </c:pt>
                <c:pt idx="2946">
                  <c:v>1605</c:v>
                </c:pt>
                <c:pt idx="2947">
                  <c:v>1545</c:v>
                </c:pt>
                <c:pt idx="2948">
                  <c:v>1620</c:v>
                </c:pt>
                <c:pt idx="2949">
                  <c:v>1575</c:v>
                </c:pt>
                <c:pt idx="2950">
                  <c:v>1575</c:v>
                </c:pt>
                <c:pt idx="2951">
                  <c:v>1575</c:v>
                </c:pt>
                <c:pt idx="2952">
                  <c:v>1575</c:v>
                </c:pt>
                <c:pt idx="2953">
                  <c:v>1590</c:v>
                </c:pt>
                <c:pt idx="2954">
                  <c:v>1530</c:v>
                </c:pt>
                <c:pt idx="2955">
                  <c:v>1575</c:v>
                </c:pt>
                <c:pt idx="2956">
                  <c:v>1530</c:v>
                </c:pt>
                <c:pt idx="2957">
                  <c:v>1575</c:v>
                </c:pt>
                <c:pt idx="2958">
                  <c:v>1605</c:v>
                </c:pt>
                <c:pt idx="2959">
                  <c:v>1545</c:v>
                </c:pt>
                <c:pt idx="2960">
                  <c:v>1575</c:v>
                </c:pt>
                <c:pt idx="2961">
                  <c:v>1530</c:v>
                </c:pt>
                <c:pt idx="2962">
                  <c:v>1560</c:v>
                </c:pt>
                <c:pt idx="2963">
                  <c:v>1545</c:v>
                </c:pt>
                <c:pt idx="2964">
                  <c:v>1560</c:v>
                </c:pt>
                <c:pt idx="2965">
                  <c:v>1545</c:v>
                </c:pt>
                <c:pt idx="2966">
                  <c:v>1530</c:v>
                </c:pt>
                <c:pt idx="2967">
                  <c:v>1545</c:v>
                </c:pt>
                <c:pt idx="2968">
                  <c:v>1500</c:v>
                </c:pt>
                <c:pt idx="2969">
                  <c:v>1530</c:v>
                </c:pt>
                <c:pt idx="2970">
                  <c:v>1575</c:v>
                </c:pt>
                <c:pt idx="2971">
                  <c:v>1575</c:v>
                </c:pt>
                <c:pt idx="2972">
                  <c:v>1560</c:v>
                </c:pt>
                <c:pt idx="2973">
                  <c:v>1575</c:v>
                </c:pt>
                <c:pt idx="2974">
                  <c:v>1575</c:v>
                </c:pt>
                <c:pt idx="2975">
                  <c:v>1575</c:v>
                </c:pt>
                <c:pt idx="2976">
                  <c:v>1575</c:v>
                </c:pt>
                <c:pt idx="2977">
                  <c:v>1575</c:v>
                </c:pt>
                <c:pt idx="2978">
                  <c:v>1575</c:v>
                </c:pt>
                <c:pt idx="2979">
                  <c:v>1590</c:v>
                </c:pt>
                <c:pt idx="2980">
                  <c:v>1575</c:v>
                </c:pt>
                <c:pt idx="2981">
                  <c:v>1575</c:v>
                </c:pt>
                <c:pt idx="2982">
                  <c:v>1560</c:v>
                </c:pt>
                <c:pt idx="2983">
                  <c:v>1545</c:v>
                </c:pt>
                <c:pt idx="2984">
                  <c:v>1575</c:v>
                </c:pt>
                <c:pt idx="2985">
                  <c:v>1575</c:v>
                </c:pt>
                <c:pt idx="2986">
                  <c:v>1560</c:v>
                </c:pt>
                <c:pt idx="2987">
                  <c:v>1545</c:v>
                </c:pt>
                <c:pt idx="2988">
                  <c:v>1575</c:v>
                </c:pt>
                <c:pt idx="2989">
                  <c:v>1590</c:v>
                </c:pt>
                <c:pt idx="2990">
                  <c:v>1575</c:v>
                </c:pt>
                <c:pt idx="2991">
                  <c:v>1545</c:v>
                </c:pt>
                <c:pt idx="2992">
                  <c:v>1575</c:v>
                </c:pt>
                <c:pt idx="2993">
                  <c:v>1545</c:v>
                </c:pt>
                <c:pt idx="2994">
                  <c:v>1545</c:v>
                </c:pt>
                <c:pt idx="2995">
                  <c:v>1545</c:v>
                </c:pt>
                <c:pt idx="2996">
                  <c:v>1575</c:v>
                </c:pt>
                <c:pt idx="2997">
                  <c:v>1545</c:v>
                </c:pt>
                <c:pt idx="2998">
                  <c:v>1530</c:v>
                </c:pt>
                <c:pt idx="2999">
                  <c:v>1575</c:v>
                </c:pt>
                <c:pt idx="3000">
                  <c:v>1590</c:v>
                </c:pt>
                <c:pt idx="3001">
                  <c:v>1545</c:v>
                </c:pt>
                <c:pt idx="3002">
                  <c:v>1530</c:v>
                </c:pt>
                <c:pt idx="3003">
                  <c:v>1575</c:v>
                </c:pt>
                <c:pt idx="3004">
                  <c:v>1530</c:v>
                </c:pt>
                <c:pt idx="3005">
                  <c:v>1545</c:v>
                </c:pt>
                <c:pt idx="3006">
                  <c:v>1575</c:v>
                </c:pt>
                <c:pt idx="3007">
                  <c:v>1545</c:v>
                </c:pt>
                <c:pt idx="3008">
                  <c:v>1530</c:v>
                </c:pt>
                <c:pt idx="3009">
                  <c:v>1545</c:v>
                </c:pt>
                <c:pt idx="3010">
                  <c:v>1560</c:v>
                </c:pt>
                <c:pt idx="3011">
                  <c:v>1515</c:v>
                </c:pt>
                <c:pt idx="3012">
                  <c:v>1500</c:v>
                </c:pt>
                <c:pt idx="3013">
                  <c:v>1575</c:v>
                </c:pt>
                <c:pt idx="3014">
                  <c:v>1545</c:v>
                </c:pt>
                <c:pt idx="3015">
                  <c:v>1560</c:v>
                </c:pt>
                <c:pt idx="3016">
                  <c:v>1560</c:v>
                </c:pt>
                <c:pt idx="3017">
                  <c:v>1575</c:v>
                </c:pt>
                <c:pt idx="3018">
                  <c:v>1545</c:v>
                </c:pt>
                <c:pt idx="3019">
                  <c:v>1530</c:v>
                </c:pt>
                <c:pt idx="3020">
                  <c:v>1575</c:v>
                </c:pt>
                <c:pt idx="3021">
                  <c:v>1590</c:v>
                </c:pt>
                <c:pt idx="3022">
                  <c:v>1545</c:v>
                </c:pt>
                <c:pt idx="3023">
                  <c:v>1590</c:v>
                </c:pt>
                <c:pt idx="3024">
                  <c:v>1605</c:v>
                </c:pt>
                <c:pt idx="3025">
                  <c:v>1560</c:v>
                </c:pt>
                <c:pt idx="3026">
                  <c:v>1560</c:v>
                </c:pt>
                <c:pt idx="3027">
                  <c:v>1575</c:v>
                </c:pt>
                <c:pt idx="3028">
                  <c:v>1560</c:v>
                </c:pt>
                <c:pt idx="3029">
                  <c:v>1575</c:v>
                </c:pt>
                <c:pt idx="3030">
                  <c:v>1575</c:v>
                </c:pt>
                <c:pt idx="3031">
                  <c:v>1575</c:v>
                </c:pt>
                <c:pt idx="3032">
                  <c:v>1530</c:v>
                </c:pt>
                <c:pt idx="3033">
                  <c:v>1530</c:v>
                </c:pt>
                <c:pt idx="3034">
                  <c:v>1560</c:v>
                </c:pt>
                <c:pt idx="3035">
                  <c:v>1575</c:v>
                </c:pt>
                <c:pt idx="3036">
                  <c:v>1530</c:v>
                </c:pt>
                <c:pt idx="3037">
                  <c:v>1530</c:v>
                </c:pt>
                <c:pt idx="3038">
                  <c:v>1545</c:v>
                </c:pt>
                <c:pt idx="3039">
                  <c:v>1590</c:v>
                </c:pt>
                <c:pt idx="3040">
                  <c:v>1590</c:v>
                </c:pt>
                <c:pt idx="3041">
                  <c:v>1545</c:v>
                </c:pt>
                <c:pt idx="3042">
                  <c:v>1530</c:v>
                </c:pt>
                <c:pt idx="3043">
                  <c:v>1590</c:v>
                </c:pt>
                <c:pt idx="3044">
                  <c:v>1590</c:v>
                </c:pt>
                <c:pt idx="3045">
                  <c:v>1545</c:v>
                </c:pt>
                <c:pt idx="3046">
                  <c:v>1515</c:v>
                </c:pt>
                <c:pt idx="3047">
                  <c:v>1545</c:v>
                </c:pt>
                <c:pt idx="3048">
                  <c:v>1590</c:v>
                </c:pt>
                <c:pt idx="3049">
                  <c:v>1590</c:v>
                </c:pt>
                <c:pt idx="3050">
                  <c:v>1575</c:v>
                </c:pt>
                <c:pt idx="3051">
                  <c:v>1560</c:v>
                </c:pt>
                <c:pt idx="3052">
                  <c:v>1560</c:v>
                </c:pt>
                <c:pt idx="3053">
                  <c:v>1560</c:v>
                </c:pt>
                <c:pt idx="3054">
                  <c:v>1590</c:v>
                </c:pt>
                <c:pt idx="3055">
                  <c:v>1545</c:v>
                </c:pt>
                <c:pt idx="3056">
                  <c:v>1560</c:v>
                </c:pt>
                <c:pt idx="3057">
                  <c:v>1590</c:v>
                </c:pt>
                <c:pt idx="3058">
                  <c:v>1635</c:v>
                </c:pt>
                <c:pt idx="3059">
                  <c:v>1560</c:v>
                </c:pt>
                <c:pt idx="3060">
                  <c:v>1590</c:v>
                </c:pt>
                <c:pt idx="3061">
                  <c:v>1650</c:v>
                </c:pt>
                <c:pt idx="3062">
                  <c:v>1650</c:v>
                </c:pt>
                <c:pt idx="3063">
                  <c:v>1590</c:v>
                </c:pt>
                <c:pt idx="3064">
                  <c:v>1635</c:v>
                </c:pt>
                <c:pt idx="3065">
                  <c:v>1605</c:v>
                </c:pt>
                <c:pt idx="3066">
                  <c:v>1620</c:v>
                </c:pt>
                <c:pt idx="3067">
                  <c:v>1635</c:v>
                </c:pt>
                <c:pt idx="3068">
                  <c:v>1590</c:v>
                </c:pt>
                <c:pt idx="3069">
                  <c:v>1575</c:v>
                </c:pt>
                <c:pt idx="3070">
                  <c:v>1755</c:v>
                </c:pt>
                <c:pt idx="3071">
                  <c:v>1650</c:v>
                </c:pt>
                <c:pt idx="3072">
                  <c:v>1725</c:v>
                </c:pt>
                <c:pt idx="3073">
                  <c:v>1650</c:v>
                </c:pt>
                <c:pt idx="3074">
                  <c:v>1650</c:v>
                </c:pt>
                <c:pt idx="3075">
                  <c:v>1680</c:v>
                </c:pt>
                <c:pt idx="3076">
                  <c:v>1770</c:v>
                </c:pt>
                <c:pt idx="3077">
                  <c:v>1845</c:v>
                </c:pt>
                <c:pt idx="3078">
                  <c:v>2010</c:v>
                </c:pt>
                <c:pt idx="3079">
                  <c:v>2025</c:v>
                </c:pt>
                <c:pt idx="3080">
                  <c:v>2160</c:v>
                </c:pt>
                <c:pt idx="3081">
                  <c:v>2100</c:v>
                </c:pt>
                <c:pt idx="3082">
                  <c:v>2295</c:v>
                </c:pt>
                <c:pt idx="3083">
                  <c:v>2265</c:v>
                </c:pt>
                <c:pt idx="3084">
                  <c:v>2250</c:v>
                </c:pt>
                <c:pt idx="3085">
                  <c:v>2490</c:v>
                </c:pt>
                <c:pt idx="3086">
                  <c:v>2430</c:v>
                </c:pt>
                <c:pt idx="3087">
                  <c:v>2295</c:v>
                </c:pt>
                <c:pt idx="3088">
                  <c:v>2265</c:v>
                </c:pt>
                <c:pt idx="3089">
                  <c:v>2220</c:v>
                </c:pt>
                <c:pt idx="3090">
                  <c:v>2190</c:v>
                </c:pt>
                <c:pt idx="3091">
                  <c:v>2145</c:v>
                </c:pt>
                <c:pt idx="3092">
                  <c:v>2115</c:v>
                </c:pt>
                <c:pt idx="3093">
                  <c:v>2130</c:v>
                </c:pt>
                <c:pt idx="3094">
                  <c:v>2205</c:v>
                </c:pt>
                <c:pt idx="3095">
                  <c:v>2325</c:v>
                </c:pt>
                <c:pt idx="3096">
                  <c:v>2280</c:v>
                </c:pt>
                <c:pt idx="3097">
                  <c:v>2055</c:v>
                </c:pt>
                <c:pt idx="3098">
                  <c:v>2040</c:v>
                </c:pt>
                <c:pt idx="3099">
                  <c:v>2190</c:v>
                </c:pt>
                <c:pt idx="3100">
                  <c:v>2160</c:v>
                </c:pt>
                <c:pt idx="3101">
                  <c:v>2025</c:v>
                </c:pt>
                <c:pt idx="3102">
                  <c:v>1920</c:v>
                </c:pt>
                <c:pt idx="3103">
                  <c:v>1845</c:v>
                </c:pt>
                <c:pt idx="3104">
                  <c:v>1800</c:v>
                </c:pt>
                <c:pt idx="3105">
                  <c:v>1800</c:v>
                </c:pt>
                <c:pt idx="3106">
                  <c:v>1800</c:v>
                </c:pt>
                <c:pt idx="3107">
                  <c:v>1785</c:v>
                </c:pt>
                <c:pt idx="3108">
                  <c:v>1785</c:v>
                </c:pt>
                <c:pt idx="3109">
                  <c:v>1695</c:v>
                </c:pt>
                <c:pt idx="3110">
                  <c:v>1830</c:v>
                </c:pt>
                <c:pt idx="3111">
                  <c:v>1815</c:v>
                </c:pt>
                <c:pt idx="3112">
                  <c:v>1755</c:v>
                </c:pt>
                <c:pt idx="3113">
                  <c:v>1605</c:v>
                </c:pt>
                <c:pt idx="3114">
                  <c:v>1650</c:v>
                </c:pt>
                <c:pt idx="3115">
                  <c:v>1635</c:v>
                </c:pt>
                <c:pt idx="3116">
                  <c:v>1710</c:v>
                </c:pt>
                <c:pt idx="3117">
                  <c:v>1590</c:v>
                </c:pt>
                <c:pt idx="3118">
                  <c:v>1575</c:v>
                </c:pt>
                <c:pt idx="3119">
                  <c:v>1560</c:v>
                </c:pt>
                <c:pt idx="3120">
                  <c:v>1605</c:v>
                </c:pt>
                <c:pt idx="3121">
                  <c:v>1590</c:v>
                </c:pt>
                <c:pt idx="3122">
                  <c:v>1635</c:v>
                </c:pt>
                <c:pt idx="3123">
                  <c:v>1680</c:v>
                </c:pt>
                <c:pt idx="3124">
                  <c:v>1605</c:v>
                </c:pt>
                <c:pt idx="3125">
                  <c:v>1575</c:v>
                </c:pt>
                <c:pt idx="3126">
                  <c:v>1530</c:v>
                </c:pt>
                <c:pt idx="3127">
                  <c:v>1575</c:v>
                </c:pt>
                <c:pt idx="3128">
                  <c:v>1515</c:v>
                </c:pt>
                <c:pt idx="3129">
                  <c:v>1545</c:v>
                </c:pt>
                <c:pt idx="3130">
                  <c:v>1590</c:v>
                </c:pt>
                <c:pt idx="3131">
                  <c:v>1560</c:v>
                </c:pt>
                <c:pt idx="3132">
                  <c:v>1590</c:v>
                </c:pt>
                <c:pt idx="3133">
                  <c:v>1560</c:v>
                </c:pt>
                <c:pt idx="3134">
                  <c:v>1605</c:v>
                </c:pt>
                <c:pt idx="3135">
                  <c:v>1590</c:v>
                </c:pt>
                <c:pt idx="3136">
                  <c:v>1590</c:v>
                </c:pt>
                <c:pt idx="3137">
                  <c:v>1515</c:v>
                </c:pt>
                <c:pt idx="3138">
                  <c:v>1545</c:v>
                </c:pt>
                <c:pt idx="3139">
                  <c:v>1605</c:v>
                </c:pt>
                <c:pt idx="3140">
                  <c:v>1605</c:v>
                </c:pt>
                <c:pt idx="3141">
                  <c:v>1605</c:v>
                </c:pt>
                <c:pt idx="3142">
                  <c:v>1590</c:v>
                </c:pt>
                <c:pt idx="3143">
                  <c:v>1575</c:v>
                </c:pt>
                <c:pt idx="3144">
                  <c:v>1530</c:v>
                </c:pt>
                <c:pt idx="3145">
                  <c:v>1575</c:v>
                </c:pt>
                <c:pt idx="3146">
                  <c:v>1605</c:v>
                </c:pt>
                <c:pt idx="3147">
                  <c:v>1560</c:v>
                </c:pt>
                <c:pt idx="3148">
                  <c:v>1575</c:v>
                </c:pt>
                <c:pt idx="3149">
                  <c:v>1590</c:v>
                </c:pt>
                <c:pt idx="3150">
                  <c:v>1575</c:v>
                </c:pt>
                <c:pt idx="3151">
                  <c:v>1575</c:v>
                </c:pt>
                <c:pt idx="3152">
                  <c:v>1560</c:v>
                </c:pt>
                <c:pt idx="3153">
                  <c:v>1590</c:v>
                </c:pt>
                <c:pt idx="3154">
                  <c:v>1575</c:v>
                </c:pt>
                <c:pt idx="3155">
                  <c:v>1605</c:v>
                </c:pt>
                <c:pt idx="3156">
                  <c:v>1575</c:v>
                </c:pt>
                <c:pt idx="3157">
                  <c:v>1590</c:v>
                </c:pt>
                <c:pt idx="3158">
                  <c:v>1575</c:v>
                </c:pt>
                <c:pt idx="3159">
                  <c:v>1560</c:v>
                </c:pt>
                <c:pt idx="3160">
                  <c:v>1560</c:v>
                </c:pt>
                <c:pt idx="3161">
                  <c:v>1545</c:v>
                </c:pt>
                <c:pt idx="3162">
                  <c:v>1545</c:v>
                </c:pt>
                <c:pt idx="3163">
                  <c:v>1560</c:v>
                </c:pt>
                <c:pt idx="3164">
                  <c:v>1530</c:v>
                </c:pt>
                <c:pt idx="3165">
                  <c:v>1545</c:v>
                </c:pt>
                <c:pt idx="3166">
                  <c:v>1560</c:v>
                </c:pt>
                <c:pt idx="3167">
                  <c:v>1635</c:v>
                </c:pt>
                <c:pt idx="3168">
                  <c:v>1605</c:v>
                </c:pt>
                <c:pt idx="3169">
                  <c:v>1545</c:v>
                </c:pt>
                <c:pt idx="3170">
                  <c:v>1575</c:v>
                </c:pt>
                <c:pt idx="3171">
                  <c:v>1635</c:v>
                </c:pt>
                <c:pt idx="3172">
                  <c:v>1605</c:v>
                </c:pt>
                <c:pt idx="3173">
                  <c:v>1575</c:v>
                </c:pt>
                <c:pt idx="3174">
                  <c:v>1620</c:v>
                </c:pt>
                <c:pt idx="3175">
                  <c:v>1605</c:v>
                </c:pt>
                <c:pt idx="3176">
                  <c:v>1605</c:v>
                </c:pt>
                <c:pt idx="3177">
                  <c:v>1530</c:v>
                </c:pt>
                <c:pt idx="3178">
                  <c:v>1620</c:v>
                </c:pt>
                <c:pt idx="3179">
                  <c:v>1575</c:v>
                </c:pt>
                <c:pt idx="3180">
                  <c:v>1575</c:v>
                </c:pt>
                <c:pt idx="3181">
                  <c:v>1605</c:v>
                </c:pt>
                <c:pt idx="3182">
                  <c:v>1560</c:v>
                </c:pt>
                <c:pt idx="3183">
                  <c:v>1635</c:v>
                </c:pt>
                <c:pt idx="3184">
                  <c:v>1560</c:v>
                </c:pt>
                <c:pt idx="3185">
                  <c:v>1545</c:v>
                </c:pt>
                <c:pt idx="3186">
                  <c:v>1635</c:v>
                </c:pt>
                <c:pt idx="3187">
                  <c:v>1575</c:v>
                </c:pt>
                <c:pt idx="3188">
                  <c:v>1605</c:v>
                </c:pt>
                <c:pt idx="3189">
                  <c:v>1560</c:v>
                </c:pt>
                <c:pt idx="3190">
                  <c:v>1545</c:v>
                </c:pt>
                <c:pt idx="3191">
                  <c:v>1575</c:v>
                </c:pt>
                <c:pt idx="3192">
                  <c:v>1575</c:v>
                </c:pt>
                <c:pt idx="3193">
                  <c:v>1530</c:v>
                </c:pt>
                <c:pt idx="3194">
                  <c:v>1545</c:v>
                </c:pt>
                <c:pt idx="3195">
                  <c:v>1560</c:v>
                </c:pt>
                <c:pt idx="3196">
                  <c:v>1620</c:v>
                </c:pt>
                <c:pt idx="3197">
                  <c:v>1560</c:v>
                </c:pt>
                <c:pt idx="3198">
                  <c:v>1590</c:v>
                </c:pt>
                <c:pt idx="3199">
                  <c:v>1530</c:v>
                </c:pt>
                <c:pt idx="3200">
                  <c:v>1545</c:v>
                </c:pt>
                <c:pt idx="3201">
                  <c:v>1590</c:v>
                </c:pt>
                <c:pt idx="3202">
                  <c:v>1560</c:v>
                </c:pt>
                <c:pt idx="3203">
                  <c:v>1560</c:v>
                </c:pt>
                <c:pt idx="3204">
                  <c:v>1575</c:v>
                </c:pt>
                <c:pt idx="3205">
                  <c:v>1575</c:v>
                </c:pt>
                <c:pt idx="3206">
                  <c:v>1620</c:v>
                </c:pt>
                <c:pt idx="3207">
                  <c:v>1635</c:v>
                </c:pt>
                <c:pt idx="3208">
                  <c:v>1620</c:v>
                </c:pt>
                <c:pt idx="3209">
                  <c:v>1605</c:v>
                </c:pt>
                <c:pt idx="3210">
                  <c:v>1605</c:v>
                </c:pt>
                <c:pt idx="3211">
                  <c:v>1560</c:v>
                </c:pt>
                <c:pt idx="3212">
                  <c:v>1620</c:v>
                </c:pt>
                <c:pt idx="3213">
                  <c:v>1635</c:v>
                </c:pt>
                <c:pt idx="3214">
                  <c:v>1590</c:v>
                </c:pt>
                <c:pt idx="3215">
                  <c:v>1665</c:v>
                </c:pt>
                <c:pt idx="3216">
                  <c:v>1695</c:v>
                </c:pt>
                <c:pt idx="3217">
                  <c:v>1695</c:v>
                </c:pt>
                <c:pt idx="3218">
                  <c:v>1740</c:v>
                </c:pt>
                <c:pt idx="3219">
                  <c:v>1725</c:v>
                </c:pt>
                <c:pt idx="3220">
                  <c:v>1650</c:v>
                </c:pt>
                <c:pt idx="3221">
                  <c:v>1650</c:v>
                </c:pt>
                <c:pt idx="3222">
                  <c:v>1650</c:v>
                </c:pt>
                <c:pt idx="3223">
                  <c:v>1635</c:v>
                </c:pt>
                <c:pt idx="3224">
                  <c:v>1620</c:v>
                </c:pt>
                <c:pt idx="3225">
                  <c:v>1620</c:v>
                </c:pt>
                <c:pt idx="3226">
                  <c:v>1620</c:v>
                </c:pt>
                <c:pt idx="3227">
                  <c:v>1665</c:v>
                </c:pt>
                <c:pt idx="3228">
                  <c:v>1650</c:v>
                </c:pt>
                <c:pt idx="3229">
                  <c:v>1635</c:v>
                </c:pt>
                <c:pt idx="3230">
                  <c:v>1620</c:v>
                </c:pt>
                <c:pt idx="3231">
                  <c:v>1725</c:v>
                </c:pt>
                <c:pt idx="3232">
                  <c:v>1620</c:v>
                </c:pt>
                <c:pt idx="3233">
                  <c:v>1575</c:v>
                </c:pt>
                <c:pt idx="3234">
                  <c:v>1575</c:v>
                </c:pt>
                <c:pt idx="3235">
                  <c:v>1545</c:v>
                </c:pt>
                <c:pt idx="3236">
                  <c:v>1560</c:v>
                </c:pt>
                <c:pt idx="3237">
                  <c:v>1605</c:v>
                </c:pt>
                <c:pt idx="3238">
                  <c:v>1515</c:v>
                </c:pt>
                <c:pt idx="3239">
                  <c:v>1620</c:v>
                </c:pt>
                <c:pt idx="3240">
                  <c:v>1590</c:v>
                </c:pt>
                <c:pt idx="3241">
                  <c:v>1515</c:v>
                </c:pt>
                <c:pt idx="3242">
                  <c:v>1560</c:v>
                </c:pt>
                <c:pt idx="3243">
                  <c:v>1590</c:v>
                </c:pt>
                <c:pt idx="3244">
                  <c:v>1530</c:v>
                </c:pt>
                <c:pt idx="3245">
                  <c:v>1545</c:v>
                </c:pt>
                <c:pt idx="3246">
                  <c:v>1530</c:v>
                </c:pt>
                <c:pt idx="3247">
                  <c:v>1575</c:v>
                </c:pt>
                <c:pt idx="3248">
                  <c:v>1620</c:v>
                </c:pt>
                <c:pt idx="3249">
                  <c:v>1575</c:v>
                </c:pt>
                <c:pt idx="3250">
                  <c:v>1530</c:v>
                </c:pt>
                <c:pt idx="3251">
                  <c:v>1590</c:v>
                </c:pt>
                <c:pt idx="3252">
                  <c:v>1560</c:v>
                </c:pt>
                <c:pt idx="3253">
                  <c:v>1560</c:v>
                </c:pt>
                <c:pt idx="3254">
                  <c:v>1545</c:v>
                </c:pt>
                <c:pt idx="3255">
                  <c:v>1575</c:v>
                </c:pt>
                <c:pt idx="3256">
                  <c:v>1560</c:v>
                </c:pt>
                <c:pt idx="3257">
                  <c:v>1545</c:v>
                </c:pt>
                <c:pt idx="3258">
                  <c:v>1530</c:v>
                </c:pt>
                <c:pt idx="3259">
                  <c:v>1545</c:v>
                </c:pt>
                <c:pt idx="3260">
                  <c:v>1575</c:v>
                </c:pt>
                <c:pt idx="3261">
                  <c:v>1590</c:v>
                </c:pt>
                <c:pt idx="3262">
                  <c:v>1575</c:v>
                </c:pt>
                <c:pt idx="3263">
                  <c:v>1590</c:v>
                </c:pt>
                <c:pt idx="3264">
                  <c:v>1575</c:v>
                </c:pt>
                <c:pt idx="3265">
                  <c:v>1575</c:v>
                </c:pt>
                <c:pt idx="3266">
                  <c:v>1605</c:v>
                </c:pt>
                <c:pt idx="3267">
                  <c:v>1575</c:v>
                </c:pt>
                <c:pt idx="3268">
                  <c:v>1590</c:v>
                </c:pt>
                <c:pt idx="3269">
                  <c:v>1575</c:v>
                </c:pt>
                <c:pt idx="3270">
                  <c:v>1545</c:v>
                </c:pt>
                <c:pt idx="3271">
                  <c:v>1560</c:v>
                </c:pt>
                <c:pt idx="3272">
                  <c:v>1545</c:v>
                </c:pt>
                <c:pt idx="3273">
                  <c:v>1560</c:v>
                </c:pt>
                <c:pt idx="3274">
                  <c:v>1560</c:v>
                </c:pt>
                <c:pt idx="3275">
                  <c:v>1605</c:v>
                </c:pt>
                <c:pt idx="3276">
                  <c:v>1560</c:v>
                </c:pt>
                <c:pt idx="3277">
                  <c:v>1545</c:v>
                </c:pt>
                <c:pt idx="3278">
                  <c:v>1575</c:v>
                </c:pt>
                <c:pt idx="3279">
                  <c:v>1560</c:v>
                </c:pt>
                <c:pt idx="3280">
                  <c:v>1560</c:v>
                </c:pt>
                <c:pt idx="3281">
                  <c:v>1560</c:v>
                </c:pt>
                <c:pt idx="3282">
                  <c:v>1530</c:v>
                </c:pt>
                <c:pt idx="3283">
                  <c:v>1545</c:v>
                </c:pt>
                <c:pt idx="3284">
                  <c:v>1590</c:v>
                </c:pt>
                <c:pt idx="3285">
                  <c:v>1620</c:v>
                </c:pt>
                <c:pt idx="3286">
                  <c:v>1575</c:v>
                </c:pt>
                <c:pt idx="3287">
                  <c:v>1515</c:v>
                </c:pt>
                <c:pt idx="3288">
                  <c:v>1560</c:v>
                </c:pt>
                <c:pt idx="3289">
                  <c:v>1560</c:v>
                </c:pt>
                <c:pt idx="3290">
                  <c:v>1590</c:v>
                </c:pt>
                <c:pt idx="3291">
                  <c:v>1560</c:v>
                </c:pt>
                <c:pt idx="3292">
                  <c:v>1560</c:v>
                </c:pt>
                <c:pt idx="3293">
                  <c:v>1545</c:v>
                </c:pt>
                <c:pt idx="3294">
                  <c:v>1560</c:v>
                </c:pt>
                <c:pt idx="3295">
                  <c:v>1530</c:v>
                </c:pt>
                <c:pt idx="3296">
                  <c:v>1560</c:v>
                </c:pt>
                <c:pt idx="3297">
                  <c:v>1575</c:v>
                </c:pt>
                <c:pt idx="3298">
                  <c:v>1575</c:v>
                </c:pt>
                <c:pt idx="3299">
                  <c:v>1545</c:v>
                </c:pt>
                <c:pt idx="3300">
                  <c:v>1560</c:v>
                </c:pt>
                <c:pt idx="3301">
                  <c:v>1530</c:v>
                </c:pt>
                <c:pt idx="3302">
                  <c:v>1545</c:v>
                </c:pt>
                <c:pt idx="3303">
                  <c:v>1515</c:v>
                </c:pt>
                <c:pt idx="3304">
                  <c:v>1590</c:v>
                </c:pt>
                <c:pt idx="3305">
                  <c:v>1575</c:v>
                </c:pt>
                <c:pt idx="3306">
                  <c:v>1590</c:v>
                </c:pt>
                <c:pt idx="3307">
                  <c:v>1605</c:v>
                </c:pt>
                <c:pt idx="3308">
                  <c:v>1530</c:v>
                </c:pt>
                <c:pt idx="3309">
                  <c:v>1575</c:v>
                </c:pt>
                <c:pt idx="3310">
                  <c:v>1560</c:v>
                </c:pt>
                <c:pt idx="3311">
                  <c:v>1560</c:v>
                </c:pt>
                <c:pt idx="3312">
                  <c:v>1620</c:v>
                </c:pt>
                <c:pt idx="3313">
                  <c:v>1560</c:v>
                </c:pt>
                <c:pt idx="3314">
                  <c:v>1560</c:v>
                </c:pt>
                <c:pt idx="3315">
                  <c:v>1575</c:v>
                </c:pt>
                <c:pt idx="3316">
                  <c:v>1560</c:v>
                </c:pt>
                <c:pt idx="3317">
                  <c:v>1545</c:v>
                </c:pt>
                <c:pt idx="3318">
                  <c:v>1545</c:v>
                </c:pt>
                <c:pt idx="3319">
                  <c:v>1545</c:v>
                </c:pt>
                <c:pt idx="3320">
                  <c:v>1605</c:v>
                </c:pt>
                <c:pt idx="3321">
                  <c:v>1560</c:v>
                </c:pt>
                <c:pt idx="3322">
                  <c:v>1560</c:v>
                </c:pt>
                <c:pt idx="3323">
                  <c:v>1560</c:v>
                </c:pt>
                <c:pt idx="3324">
                  <c:v>1530</c:v>
                </c:pt>
                <c:pt idx="3325">
                  <c:v>1530</c:v>
                </c:pt>
                <c:pt idx="3326">
                  <c:v>1515</c:v>
                </c:pt>
                <c:pt idx="3327">
                  <c:v>1545</c:v>
                </c:pt>
                <c:pt idx="3328">
                  <c:v>1560</c:v>
                </c:pt>
                <c:pt idx="3329">
                  <c:v>1530</c:v>
                </c:pt>
                <c:pt idx="3330">
                  <c:v>1530</c:v>
                </c:pt>
                <c:pt idx="3331">
                  <c:v>1530</c:v>
                </c:pt>
                <c:pt idx="3332">
                  <c:v>1545</c:v>
                </c:pt>
                <c:pt idx="3333">
                  <c:v>1530</c:v>
                </c:pt>
                <c:pt idx="3334">
                  <c:v>1575</c:v>
                </c:pt>
                <c:pt idx="3335">
                  <c:v>1560</c:v>
                </c:pt>
                <c:pt idx="3336">
                  <c:v>1545</c:v>
                </c:pt>
                <c:pt idx="3337">
                  <c:v>1590</c:v>
                </c:pt>
                <c:pt idx="3338">
                  <c:v>1590</c:v>
                </c:pt>
                <c:pt idx="3339">
                  <c:v>1560</c:v>
                </c:pt>
                <c:pt idx="3340">
                  <c:v>1605</c:v>
                </c:pt>
                <c:pt idx="3341">
                  <c:v>1590</c:v>
                </c:pt>
                <c:pt idx="3342">
                  <c:v>1560</c:v>
                </c:pt>
                <c:pt idx="3343">
                  <c:v>1515</c:v>
                </c:pt>
                <c:pt idx="3344">
                  <c:v>1530</c:v>
                </c:pt>
                <c:pt idx="3345">
                  <c:v>1515</c:v>
                </c:pt>
                <c:pt idx="3346">
                  <c:v>1530</c:v>
                </c:pt>
                <c:pt idx="3347">
                  <c:v>1620</c:v>
                </c:pt>
                <c:pt idx="3348">
                  <c:v>1560</c:v>
                </c:pt>
                <c:pt idx="3349">
                  <c:v>1515</c:v>
                </c:pt>
                <c:pt idx="3350">
                  <c:v>1560</c:v>
                </c:pt>
                <c:pt idx="3351">
                  <c:v>1620</c:v>
                </c:pt>
                <c:pt idx="3352">
                  <c:v>1545</c:v>
                </c:pt>
                <c:pt idx="3353">
                  <c:v>1605</c:v>
                </c:pt>
                <c:pt idx="3354">
                  <c:v>1545</c:v>
                </c:pt>
                <c:pt idx="3355">
                  <c:v>1575</c:v>
                </c:pt>
                <c:pt idx="3356">
                  <c:v>1530</c:v>
                </c:pt>
                <c:pt idx="3357">
                  <c:v>1545</c:v>
                </c:pt>
                <c:pt idx="3358">
                  <c:v>1560</c:v>
                </c:pt>
                <c:pt idx="3359">
                  <c:v>1560</c:v>
                </c:pt>
                <c:pt idx="3360">
                  <c:v>1575</c:v>
                </c:pt>
                <c:pt idx="3361">
                  <c:v>1590</c:v>
                </c:pt>
                <c:pt idx="3362">
                  <c:v>1545</c:v>
                </c:pt>
                <c:pt idx="3363">
                  <c:v>1515</c:v>
                </c:pt>
                <c:pt idx="3364">
                  <c:v>1560</c:v>
                </c:pt>
                <c:pt idx="3365">
                  <c:v>1560</c:v>
                </c:pt>
                <c:pt idx="3366">
                  <c:v>1545</c:v>
                </c:pt>
                <c:pt idx="3367">
                  <c:v>1560</c:v>
                </c:pt>
                <c:pt idx="3368">
                  <c:v>1530</c:v>
                </c:pt>
                <c:pt idx="3369">
                  <c:v>1560</c:v>
                </c:pt>
                <c:pt idx="3370">
                  <c:v>1560</c:v>
                </c:pt>
                <c:pt idx="3371">
                  <c:v>1605</c:v>
                </c:pt>
                <c:pt idx="3372">
                  <c:v>1620</c:v>
                </c:pt>
                <c:pt idx="3373">
                  <c:v>1545</c:v>
                </c:pt>
                <c:pt idx="3374">
                  <c:v>1560</c:v>
                </c:pt>
                <c:pt idx="3375">
                  <c:v>1560</c:v>
                </c:pt>
                <c:pt idx="3376">
                  <c:v>1575</c:v>
                </c:pt>
                <c:pt idx="3377">
                  <c:v>1590</c:v>
                </c:pt>
                <c:pt idx="3378">
                  <c:v>1575</c:v>
                </c:pt>
                <c:pt idx="3379">
                  <c:v>1545</c:v>
                </c:pt>
                <c:pt idx="3380">
                  <c:v>1575</c:v>
                </c:pt>
                <c:pt idx="3381">
                  <c:v>1545</c:v>
                </c:pt>
                <c:pt idx="3382">
                  <c:v>1545</c:v>
                </c:pt>
                <c:pt idx="3383">
                  <c:v>1575</c:v>
                </c:pt>
                <c:pt idx="3384">
                  <c:v>1575</c:v>
                </c:pt>
                <c:pt idx="3385">
                  <c:v>1545</c:v>
                </c:pt>
                <c:pt idx="3386">
                  <c:v>1545</c:v>
                </c:pt>
                <c:pt idx="3387">
                  <c:v>1560</c:v>
                </c:pt>
                <c:pt idx="3388">
                  <c:v>1575</c:v>
                </c:pt>
                <c:pt idx="3389">
                  <c:v>1560</c:v>
                </c:pt>
                <c:pt idx="3390">
                  <c:v>1620</c:v>
                </c:pt>
                <c:pt idx="3391">
                  <c:v>1575</c:v>
                </c:pt>
                <c:pt idx="3392">
                  <c:v>1515</c:v>
                </c:pt>
                <c:pt idx="3393">
                  <c:v>1530</c:v>
                </c:pt>
                <c:pt idx="3394">
                  <c:v>1575</c:v>
                </c:pt>
                <c:pt idx="3395">
                  <c:v>1590</c:v>
                </c:pt>
                <c:pt idx="3396">
                  <c:v>1575</c:v>
                </c:pt>
                <c:pt idx="3397">
                  <c:v>1605</c:v>
                </c:pt>
                <c:pt idx="3398">
                  <c:v>1605</c:v>
                </c:pt>
                <c:pt idx="3399">
                  <c:v>1605</c:v>
                </c:pt>
                <c:pt idx="3400">
                  <c:v>1545</c:v>
                </c:pt>
                <c:pt idx="3401">
                  <c:v>1560</c:v>
                </c:pt>
                <c:pt idx="3402">
                  <c:v>1575</c:v>
                </c:pt>
                <c:pt idx="3403">
                  <c:v>1605</c:v>
                </c:pt>
                <c:pt idx="3404">
                  <c:v>1560</c:v>
                </c:pt>
                <c:pt idx="3405">
                  <c:v>1620</c:v>
                </c:pt>
                <c:pt idx="3406">
                  <c:v>1590</c:v>
                </c:pt>
                <c:pt idx="3407">
                  <c:v>1590</c:v>
                </c:pt>
                <c:pt idx="3408">
                  <c:v>1530</c:v>
                </c:pt>
                <c:pt idx="3409">
                  <c:v>1560</c:v>
                </c:pt>
                <c:pt idx="3410">
                  <c:v>1545</c:v>
                </c:pt>
                <c:pt idx="3411">
                  <c:v>1530</c:v>
                </c:pt>
                <c:pt idx="3412">
                  <c:v>1545</c:v>
                </c:pt>
                <c:pt idx="3413">
                  <c:v>1545</c:v>
                </c:pt>
                <c:pt idx="3414">
                  <c:v>1560</c:v>
                </c:pt>
                <c:pt idx="3415">
                  <c:v>1590</c:v>
                </c:pt>
                <c:pt idx="3416">
                  <c:v>1620</c:v>
                </c:pt>
                <c:pt idx="3417">
                  <c:v>1560</c:v>
                </c:pt>
                <c:pt idx="3418">
                  <c:v>1515</c:v>
                </c:pt>
                <c:pt idx="3419">
                  <c:v>1560</c:v>
                </c:pt>
                <c:pt idx="3420">
                  <c:v>1605</c:v>
                </c:pt>
                <c:pt idx="3421">
                  <c:v>1530</c:v>
                </c:pt>
                <c:pt idx="3422">
                  <c:v>1515</c:v>
                </c:pt>
                <c:pt idx="3423">
                  <c:v>1560</c:v>
                </c:pt>
                <c:pt idx="3424">
                  <c:v>1560</c:v>
                </c:pt>
                <c:pt idx="3425">
                  <c:v>1560</c:v>
                </c:pt>
                <c:pt idx="3426">
                  <c:v>1515</c:v>
                </c:pt>
                <c:pt idx="3427">
                  <c:v>1590</c:v>
                </c:pt>
                <c:pt idx="3428">
                  <c:v>1560</c:v>
                </c:pt>
                <c:pt idx="3429">
                  <c:v>1560</c:v>
                </c:pt>
                <c:pt idx="3430">
                  <c:v>1545</c:v>
                </c:pt>
                <c:pt idx="3431">
                  <c:v>1575</c:v>
                </c:pt>
                <c:pt idx="3432">
                  <c:v>1575</c:v>
                </c:pt>
                <c:pt idx="3433">
                  <c:v>1590</c:v>
                </c:pt>
                <c:pt idx="3434">
                  <c:v>1545</c:v>
                </c:pt>
                <c:pt idx="3435">
                  <c:v>1590</c:v>
                </c:pt>
                <c:pt idx="3436">
                  <c:v>1620</c:v>
                </c:pt>
                <c:pt idx="3437">
                  <c:v>1575</c:v>
                </c:pt>
                <c:pt idx="3438">
                  <c:v>1560</c:v>
                </c:pt>
                <c:pt idx="3439">
                  <c:v>1575</c:v>
                </c:pt>
                <c:pt idx="3440">
                  <c:v>1620</c:v>
                </c:pt>
                <c:pt idx="3441">
                  <c:v>1560</c:v>
                </c:pt>
                <c:pt idx="3442">
                  <c:v>1530</c:v>
                </c:pt>
                <c:pt idx="3443">
                  <c:v>1545</c:v>
                </c:pt>
                <c:pt idx="3444">
                  <c:v>1545</c:v>
                </c:pt>
                <c:pt idx="3445">
                  <c:v>1560</c:v>
                </c:pt>
                <c:pt idx="3446">
                  <c:v>1545</c:v>
                </c:pt>
                <c:pt idx="3447">
                  <c:v>1515</c:v>
                </c:pt>
                <c:pt idx="3448">
                  <c:v>1545</c:v>
                </c:pt>
                <c:pt idx="3449">
                  <c:v>1545</c:v>
                </c:pt>
                <c:pt idx="3450">
                  <c:v>1545</c:v>
                </c:pt>
                <c:pt idx="3451">
                  <c:v>1560</c:v>
                </c:pt>
                <c:pt idx="3452">
                  <c:v>1545</c:v>
                </c:pt>
                <c:pt idx="3453">
                  <c:v>1560</c:v>
                </c:pt>
                <c:pt idx="3454">
                  <c:v>1560</c:v>
                </c:pt>
                <c:pt idx="3455">
                  <c:v>1545</c:v>
                </c:pt>
                <c:pt idx="3456">
                  <c:v>1575</c:v>
                </c:pt>
                <c:pt idx="3457">
                  <c:v>1530</c:v>
                </c:pt>
                <c:pt idx="3458">
                  <c:v>1530</c:v>
                </c:pt>
                <c:pt idx="3459">
                  <c:v>1560</c:v>
                </c:pt>
                <c:pt idx="3460">
                  <c:v>1545</c:v>
                </c:pt>
                <c:pt idx="3461">
                  <c:v>1560</c:v>
                </c:pt>
                <c:pt idx="3462">
                  <c:v>1545</c:v>
                </c:pt>
                <c:pt idx="3463">
                  <c:v>1590</c:v>
                </c:pt>
                <c:pt idx="3464">
                  <c:v>1575</c:v>
                </c:pt>
                <c:pt idx="3465">
                  <c:v>1530</c:v>
                </c:pt>
                <c:pt idx="3466">
                  <c:v>1515</c:v>
                </c:pt>
                <c:pt idx="3467">
                  <c:v>1575</c:v>
                </c:pt>
                <c:pt idx="3468">
                  <c:v>1590</c:v>
                </c:pt>
                <c:pt idx="3469">
                  <c:v>1665</c:v>
                </c:pt>
                <c:pt idx="3470">
                  <c:v>1620</c:v>
                </c:pt>
                <c:pt idx="3471">
                  <c:v>1620</c:v>
                </c:pt>
                <c:pt idx="3472">
                  <c:v>1500</c:v>
                </c:pt>
                <c:pt idx="3473">
                  <c:v>1605</c:v>
                </c:pt>
                <c:pt idx="3474">
                  <c:v>1515</c:v>
                </c:pt>
                <c:pt idx="3475">
                  <c:v>1575</c:v>
                </c:pt>
                <c:pt idx="3476">
                  <c:v>1605</c:v>
                </c:pt>
                <c:pt idx="3477">
                  <c:v>1530</c:v>
                </c:pt>
                <c:pt idx="3478">
                  <c:v>1530</c:v>
                </c:pt>
                <c:pt idx="3479">
                  <c:v>1575</c:v>
                </c:pt>
                <c:pt idx="3480">
                  <c:v>1560</c:v>
                </c:pt>
                <c:pt idx="3481">
                  <c:v>1560</c:v>
                </c:pt>
                <c:pt idx="3482">
                  <c:v>1590</c:v>
                </c:pt>
                <c:pt idx="3483">
                  <c:v>1530</c:v>
                </c:pt>
                <c:pt idx="3484">
                  <c:v>1560</c:v>
                </c:pt>
                <c:pt idx="3485">
                  <c:v>1545</c:v>
                </c:pt>
                <c:pt idx="3486">
                  <c:v>1590</c:v>
                </c:pt>
                <c:pt idx="3487">
                  <c:v>1665</c:v>
                </c:pt>
                <c:pt idx="3488">
                  <c:v>1635</c:v>
                </c:pt>
                <c:pt idx="3489">
                  <c:v>1620</c:v>
                </c:pt>
                <c:pt idx="3490">
                  <c:v>1590</c:v>
                </c:pt>
                <c:pt idx="3491">
                  <c:v>1575</c:v>
                </c:pt>
                <c:pt idx="3492">
                  <c:v>1545</c:v>
                </c:pt>
                <c:pt idx="3493">
                  <c:v>1575</c:v>
                </c:pt>
                <c:pt idx="3494">
                  <c:v>1560</c:v>
                </c:pt>
                <c:pt idx="3495">
                  <c:v>1575</c:v>
                </c:pt>
                <c:pt idx="3496">
                  <c:v>1590</c:v>
                </c:pt>
                <c:pt idx="3497">
                  <c:v>1575</c:v>
                </c:pt>
                <c:pt idx="3498">
                  <c:v>1530</c:v>
                </c:pt>
                <c:pt idx="3499">
                  <c:v>1545</c:v>
                </c:pt>
                <c:pt idx="3500">
                  <c:v>1575</c:v>
                </c:pt>
                <c:pt idx="3501">
                  <c:v>1560</c:v>
                </c:pt>
                <c:pt idx="3502">
                  <c:v>1575</c:v>
                </c:pt>
                <c:pt idx="3503">
                  <c:v>1575</c:v>
                </c:pt>
                <c:pt idx="3504">
                  <c:v>1560</c:v>
                </c:pt>
                <c:pt idx="3505">
                  <c:v>1560</c:v>
                </c:pt>
                <c:pt idx="3506">
                  <c:v>1545</c:v>
                </c:pt>
                <c:pt idx="3507">
                  <c:v>1530</c:v>
                </c:pt>
                <c:pt idx="3508">
                  <c:v>1605</c:v>
                </c:pt>
                <c:pt idx="3509">
                  <c:v>1605</c:v>
                </c:pt>
                <c:pt idx="3510">
                  <c:v>1590</c:v>
                </c:pt>
                <c:pt idx="3511">
                  <c:v>1605</c:v>
                </c:pt>
                <c:pt idx="3512">
                  <c:v>1605</c:v>
                </c:pt>
                <c:pt idx="3513">
                  <c:v>1590</c:v>
                </c:pt>
                <c:pt idx="3514">
                  <c:v>1560</c:v>
                </c:pt>
                <c:pt idx="3515">
                  <c:v>1545</c:v>
                </c:pt>
                <c:pt idx="3516">
                  <c:v>1560</c:v>
                </c:pt>
                <c:pt idx="3517">
                  <c:v>1590</c:v>
                </c:pt>
                <c:pt idx="3518">
                  <c:v>1560</c:v>
                </c:pt>
                <c:pt idx="3519">
                  <c:v>1590</c:v>
                </c:pt>
                <c:pt idx="3520">
                  <c:v>1575</c:v>
                </c:pt>
                <c:pt idx="3521">
                  <c:v>1605</c:v>
                </c:pt>
                <c:pt idx="3522">
                  <c:v>1590</c:v>
                </c:pt>
                <c:pt idx="3523">
                  <c:v>1560</c:v>
                </c:pt>
                <c:pt idx="3524">
                  <c:v>1605</c:v>
                </c:pt>
                <c:pt idx="3525">
                  <c:v>1575</c:v>
                </c:pt>
                <c:pt idx="3526">
                  <c:v>1605</c:v>
                </c:pt>
                <c:pt idx="3527">
                  <c:v>1560</c:v>
                </c:pt>
                <c:pt idx="3528">
                  <c:v>1530</c:v>
                </c:pt>
                <c:pt idx="3529">
                  <c:v>1575</c:v>
                </c:pt>
                <c:pt idx="3530">
                  <c:v>1545</c:v>
                </c:pt>
                <c:pt idx="3531">
                  <c:v>1530</c:v>
                </c:pt>
                <c:pt idx="3532">
                  <c:v>1575</c:v>
                </c:pt>
                <c:pt idx="3533">
                  <c:v>1560</c:v>
                </c:pt>
                <c:pt idx="3534">
                  <c:v>1545</c:v>
                </c:pt>
                <c:pt idx="3535">
                  <c:v>1560</c:v>
                </c:pt>
                <c:pt idx="3536">
                  <c:v>1545</c:v>
                </c:pt>
                <c:pt idx="3537">
                  <c:v>1575</c:v>
                </c:pt>
                <c:pt idx="3538">
                  <c:v>1545</c:v>
                </c:pt>
                <c:pt idx="3539">
                  <c:v>1560</c:v>
                </c:pt>
                <c:pt idx="3540">
                  <c:v>1560</c:v>
                </c:pt>
                <c:pt idx="3541">
                  <c:v>1515</c:v>
                </c:pt>
                <c:pt idx="3542">
                  <c:v>1545</c:v>
                </c:pt>
                <c:pt idx="3543">
                  <c:v>1560</c:v>
                </c:pt>
                <c:pt idx="3544">
                  <c:v>1560</c:v>
                </c:pt>
                <c:pt idx="3545">
                  <c:v>1620</c:v>
                </c:pt>
                <c:pt idx="3546">
                  <c:v>1560</c:v>
                </c:pt>
                <c:pt idx="3547">
                  <c:v>1560</c:v>
                </c:pt>
                <c:pt idx="3548">
                  <c:v>1560</c:v>
                </c:pt>
                <c:pt idx="3549">
                  <c:v>1575</c:v>
                </c:pt>
                <c:pt idx="3550">
                  <c:v>1545</c:v>
                </c:pt>
                <c:pt idx="3551">
                  <c:v>1560</c:v>
                </c:pt>
                <c:pt idx="3552">
                  <c:v>1545</c:v>
                </c:pt>
                <c:pt idx="3553">
                  <c:v>1545</c:v>
                </c:pt>
                <c:pt idx="3554">
                  <c:v>1545</c:v>
                </c:pt>
                <c:pt idx="3555">
                  <c:v>1575</c:v>
                </c:pt>
                <c:pt idx="3556">
                  <c:v>1590</c:v>
                </c:pt>
                <c:pt idx="3557">
                  <c:v>1575</c:v>
                </c:pt>
                <c:pt idx="3558">
                  <c:v>1560</c:v>
                </c:pt>
                <c:pt idx="3559">
                  <c:v>1620</c:v>
                </c:pt>
                <c:pt idx="3560">
                  <c:v>1620</c:v>
                </c:pt>
                <c:pt idx="3561">
                  <c:v>1560</c:v>
                </c:pt>
                <c:pt idx="3562">
                  <c:v>1605</c:v>
                </c:pt>
                <c:pt idx="3563">
                  <c:v>1590</c:v>
                </c:pt>
                <c:pt idx="3564">
                  <c:v>1605</c:v>
                </c:pt>
                <c:pt idx="3565">
                  <c:v>1620</c:v>
                </c:pt>
                <c:pt idx="3566">
                  <c:v>1560</c:v>
                </c:pt>
                <c:pt idx="3567">
                  <c:v>1545</c:v>
                </c:pt>
                <c:pt idx="3568">
                  <c:v>1560</c:v>
                </c:pt>
                <c:pt idx="3569">
                  <c:v>1545</c:v>
                </c:pt>
                <c:pt idx="3570">
                  <c:v>1590</c:v>
                </c:pt>
                <c:pt idx="3571">
                  <c:v>1620</c:v>
                </c:pt>
                <c:pt idx="3572">
                  <c:v>1575</c:v>
                </c:pt>
                <c:pt idx="3573">
                  <c:v>1575</c:v>
                </c:pt>
                <c:pt idx="3574">
                  <c:v>1560</c:v>
                </c:pt>
                <c:pt idx="3575">
                  <c:v>1590</c:v>
                </c:pt>
                <c:pt idx="3576">
                  <c:v>1560</c:v>
                </c:pt>
                <c:pt idx="3577">
                  <c:v>1650</c:v>
                </c:pt>
                <c:pt idx="3578">
                  <c:v>1575</c:v>
                </c:pt>
                <c:pt idx="3579">
                  <c:v>1620</c:v>
                </c:pt>
                <c:pt idx="3580">
                  <c:v>1650</c:v>
                </c:pt>
                <c:pt idx="3581">
                  <c:v>1650</c:v>
                </c:pt>
                <c:pt idx="3582">
                  <c:v>1710</c:v>
                </c:pt>
                <c:pt idx="3583">
                  <c:v>1710</c:v>
                </c:pt>
                <c:pt idx="3584">
                  <c:v>1650</c:v>
                </c:pt>
                <c:pt idx="3585">
                  <c:v>1680</c:v>
                </c:pt>
                <c:pt idx="3586">
                  <c:v>1710</c:v>
                </c:pt>
                <c:pt idx="3587">
                  <c:v>1650</c:v>
                </c:pt>
                <c:pt idx="3588">
                  <c:v>1830</c:v>
                </c:pt>
                <c:pt idx="3589">
                  <c:v>1770</c:v>
                </c:pt>
                <c:pt idx="3590">
                  <c:v>1875</c:v>
                </c:pt>
                <c:pt idx="3591">
                  <c:v>2010</c:v>
                </c:pt>
                <c:pt idx="3592">
                  <c:v>1845</c:v>
                </c:pt>
                <c:pt idx="3593">
                  <c:v>1950</c:v>
                </c:pt>
                <c:pt idx="3594">
                  <c:v>2010</c:v>
                </c:pt>
                <c:pt idx="3595">
                  <c:v>2265</c:v>
                </c:pt>
                <c:pt idx="3596">
                  <c:v>2400</c:v>
                </c:pt>
                <c:pt idx="3597">
                  <c:v>2520</c:v>
                </c:pt>
                <c:pt idx="3598">
                  <c:v>2580</c:v>
                </c:pt>
                <c:pt idx="3599">
                  <c:v>2535</c:v>
                </c:pt>
                <c:pt idx="3600">
                  <c:v>2910</c:v>
                </c:pt>
                <c:pt idx="3601">
                  <c:v>2640</c:v>
                </c:pt>
                <c:pt idx="3602">
                  <c:v>2475</c:v>
                </c:pt>
                <c:pt idx="3603">
                  <c:v>2400</c:v>
                </c:pt>
                <c:pt idx="3604">
                  <c:v>2505</c:v>
                </c:pt>
                <c:pt idx="3605">
                  <c:v>2565</c:v>
                </c:pt>
                <c:pt idx="3606">
                  <c:v>2325</c:v>
                </c:pt>
                <c:pt idx="3607">
                  <c:v>2400</c:v>
                </c:pt>
                <c:pt idx="3608">
                  <c:v>2265</c:v>
                </c:pt>
                <c:pt idx="3609">
                  <c:v>2385</c:v>
                </c:pt>
                <c:pt idx="3610">
                  <c:v>2505</c:v>
                </c:pt>
                <c:pt idx="3611">
                  <c:v>2325</c:v>
                </c:pt>
                <c:pt idx="3612">
                  <c:v>2205</c:v>
                </c:pt>
                <c:pt idx="3613">
                  <c:v>2085</c:v>
                </c:pt>
                <c:pt idx="3614">
                  <c:v>2085</c:v>
                </c:pt>
                <c:pt idx="3615">
                  <c:v>2115</c:v>
                </c:pt>
                <c:pt idx="3616">
                  <c:v>1980</c:v>
                </c:pt>
                <c:pt idx="3617">
                  <c:v>1920</c:v>
                </c:pt>
                <c:pt idx="3618">
                  <c:v>1950</c:v>
                </c:pt>
                <c:pt idx="3619">
                  <c:v>1815</c:v>
                </c:pt>
                <c:pt idx="3620">
                  <c:v>1785</c:v>
                </c:pt>
                <c:pt idx="3621">
                  <c:v>1830</c:v>
                </c:pt>
                <c:pt idx="3622">
                  <c:v>1785</c:v>
                </c:pt>
                <c:pt idx="3623">
                  <c:v>1725</c:v>
                </c:pt>
                <c:pt idx="3624">
                  <c:v>1650</c:v>
                </c:pt>
                <c:pt idx="3625">
                  <c:v>1605</c:v>
                </c:pt>
                <c:pt idx="3626">
                  <c:v>1590</c:v>
                </c:pt>
                <c:pt idx="3627">
                  <c:v>1605</c:v>
                </c:pt>
                <c:pt idx="3628">
                  <c:v>1650</c:v>
                </c:pt>
                <c:pt idx="3629">
                  <c:v>1650</c:v>
                </c:pt>
                <c:pt idx="3630">
                  <c:v>1635</c:v>
                </c:pt>
                <c:pt idx="3631">
                  <c:v>1590</c:v>
                </c:pt>
                <c:pt idx="3632">
                  <c:v>1635</c:v>
                </c:pt>
                <c:pt idx="3633">
                  <c:v>1575</c:v>
                </c:pt>
                <c:pt idx="3634">
                  <c:v>1545</c:v>
                </c:pt>
                <c:pt idx="3635">
                  <c:v>1575</c:v>
                </c:pt>
                <c:pt idx="3636">
                  <c:v>1620</c:v>
                </c:pt>
                <c:pt idx="3637">
                  <c:v>1560</c:v>
                </c:pt>
                <c:pt idx="3638">
                  <c:v>1590</c:v>
                </c:pt>
                <c:pt idx="3639">
                  <c:v>1620</c:v>
                </c:pt>
                <c:pt idx="3640">
                  <c:v>1590</c:v>
                </c:pt>
                <c:pt idx="3641">
                  <c:v>1545</c:v>
                </c:pt>
                <c:pt idx="3642">
                  <c:v>1575</c:v>
                </c:pt>
                <c:pt idx="3643">
                  <c:v>1590</c:v>
                </c:pt>
                <c:pt idx="3644">
                  <c:v>1620</c:v>
                </c:pt>
                <c:pt idx="3645">
                  <c:v>1560</c:v>
                </c:pt>
                <c:pt idx="3646">
                  <c:v>1560</c:v>
                </c:pt>
                <c:pt idx="3647">
                  <c:v>1575</c:v>
                </c:pt>
                <c:pt idx="3648">
                  <c:v>1590</c:v>
                </c:pt>
                <c:pt idx="3649">
                  <c:v>1560</c:v>
                </c:pt>
                <c:pt idx="3650">
                  <c:v>1560</c:v>
                </c:pt>
                <c:pt idx="3651">
                  <c:v>1575</c:v>
                </c:pt>
                <c:pt idx="3652">
                  <c:v>1575</c:v>
                </c:pt>
                <c:pt idx="3653">
                  <c:v>1590</c:v>
                </c:pt>
                <c:pt idx="3654">
                  <c:v>1590</c:v>
                </c:pt>
                <c:pt idx="3655">
                  <c:v>1590</c:v>
                </c:pt>
                <c:pt idx="3656">
                  <c:v>1605</c:v>
                </c:pt>
                <c:pt idx="3657">
                  <c:v>1575</c:v>
                </c:pt>
                <c:pt idx="3658">
                  <c:v>1560</c:v>
                </c:pt>
                <c:pt idx="3659">
                  <c:v>1575</c:v>
                </c:pt>
                <c:pt idx="3660">
                  <c:v>1560</c:v>
                </c:pt>
                <c:pt idx="3661">
                  <c:v>1590</c:v>
                </c:pt>
                <c:pt idx="3662">
                  <c:v>1590</c:v>
                </c:pt>
                <c:pt idx="3663">
                  <c:v>1575</c:v>
                </c:pt>
                <c:pt idx="3664">
                  <c:v>1590</c:v>
                </c:pt>
                <c:pt idx="3665">
                  <c:v>1590</c:v>
                </c:pt>
                <c:pt idx="3666">
                  <c:v>1605</c:v>
                </c:pt>
                <c:pt idx="3667">
                  <c:v>1605</c:v>
                </c:pt>
                <c:pt idx="3668">
                  <c:v>1545</c:v>
                </c:pt>
                <c:pt idx="3669">
                  <c:v>1560</c:v>
                </c:pt>
                <c:pt idx="3670">
                  <c:v>1560</c:v>
                </c:pt>
                <c:pt idx="3671">
                  <c:v>1560</c:v>
                </c:pt>
                <c:pt idx="3672">
                  <c:v>1575</c:v>
                </c:pt>
                <c:pt idx="3673">
                  <c:v>1560</c:v>
                </c:pt>
                <c:pt idx="3674">
                  <c:v>1590</c:v>
                </c:pt>
                <c:pt idx="3675">
                  <c:v>1590</c:v>
                </c:pt>
                <c:pt idx="3676">
                  <c:v>1575</c:v>
                </c:pt>
                <c:pt idx="3677">
                  <c:v>1590</c:v>
                </c:pt>
                <c:pt idx="3678">
                  <c:v>1605</c:v>
                </c:pt>
                <c:pt idx="3679">
                  <c:v>1620</c:v>
                </c:pt>
                <c:pt idx="3680">
                  <c:v>1635</c:v>
                </c:pt>
                <c:pt idx="3681">
                  <c:v>1605</c:v>
                </c:pt>
                <c:pt idx="3682">
                  <c:v>1605</c:v>
                </c:pt>
                <c:pt idx="3683">
                  <c:v>1620</c:v>
                </c:pt>
                <c:pt idx="3684">
                  <c:v>1605</c:v>
                </c:pt>
                <c:pt idx="3685">
                  <c:v>1590</c:v>
                </c:pt>
                <c:pt idx="3686">
                  <c:v>1605</c:v>
                </c:pt>
                <c:pt idx="3687">
                  <c:v>1620</c:v>
                </c:pt>
                <c:pt idx="3688">
                  <c:v>1605</c:v>
                </c:pt>
                <c:pt idx="3689">
                  <c:v>1545</c:v>
                </c:pt>
                <c:pt idx="3690">
                  <c:v>1620</c:v>
                </c:pt>
                <c:pt idx="3691">
                  <c:v>1605</c:v>
                </c:pt>
                <c:pt idx="3692">
                  <c:v>1590</c:v>
                </c:pt>
                <c:pt idx="3693">
                  <c:v>1620</c:v>
                </c:pt>
                <c:pt idx="3694">
                  <c:v>1590</c:v>
                </c:pt>
                <c:pt idx="3695">
                  <c:v>1590</c:v>
                </c:pt>
                <c:pt idx="3696">
                  <c:v>1530</c:v>
                </c:pt>
                <c:pt idx="3697">
                  <c:v>1575</c:v>
                </c:pt>
                <c:pt idx="3698">
                  <c:v>1575</c:v>
                </c:pt>
                <c:pt idx="3699">
                  <c:v>1530</c:v>
                </c:pt>
                <c:pt idx="3700">
                  <c:v>1590</c:v>
                </c:pt>
                <c:pt idx="3701">
                  <c:v>1530</c:v>
                </c:pt>
                <c:pt idx="3702">
                  <c:v>1560</c:v>
                </c:pt>
                <c:pt idx="3703">
                  <c:v>1590</c:v>
                </c:pt>
                <c:pt idx="3704">
                  <c:v>1560</c:v>
                </c:pt>
                <c:pt idx="3705">
                  <c:v>1560</c:v>
                </c:pt>
                <c:pt idx="3706">
                  <c:v>1575</c:v>
                </c:pt>
                <c:pt idx="3707">
                  <c:v>1545</c:v>
                </c:pt>
                <c:pt idx="3708">
                  <c:v>1560</c:v>
                </c:pt>
                <c:pt idx="3709">
                  <c:v>1545</c:v>
                </c:pt>
                <c:pt idx="3710">
                  <c:v>1590</c:v>
                </c:pt>
                <c:pt idx="3711">
                  <c:v>1560</c:v>
                </c:pt>
                <c:pt idx="3712">
                  <c:v>1560</c:v>
                </c:pt>
                <c:pt idx="3713">
                  <c:v>1545</c:v>
                </c:pt>
                <c:pt idx="3714">
                  <c:v>1575</c:v>
                </c:pt>
                <c:pt idx="3715">
                  <c:v>1530</c:v>
                </c:pt>
                <c:pt idx="3716">
                  <c:v>1590</c:v>
                </c:pt>
                <c:pt idx="3717">
                  <c:v>1635</c:v>
                </c:pt>
                <c:pt idx="3718">
                  <c:v>1575</c:v>
                </c:pt>
                <c:pt idx="3719">
                  <c:v>1620</c:v>
                </c:pt>
                <c:pt idx="3720">
                  <c:v>1635</c:v>
                </c:pt>
                <c:pt idx="3721">
                  <c:v>1620</c:v>
                </c:pt>
                <c:pt idx="3722">
                  <c:v>1620</c:v>
                </c:pt>
                <c:pt idx="3723">
                  <c:v>1650</c:v>
                </c:pt>
                <c:pt idx="3724">
                  <c:v>1635</c:v>
                </c:pt>
                <c:pt idx="3725">
                  <c:v>1575</c:v>
                </c:pt>
                <c:pt idx="3726">
                  <c:v>1620</c:v>
                </c:pt>
                <c:pt idx="3727">
                  <c:v>1620</c:v>
                </c:pt>
                <c:pt idx="3728">
                  <c:v>1575</c:v>
                </c:pt>
                <c:pt idx="3729">
                  <c:v>1590</c:v>
                </c:pt>
                <c:pt idx="3730">
                  <c:v>1575</c:v>
                </c:pt>
                <c:pt idx="3731">
                  <c:v>1590</c:v>
                </c:pt>
                <c:pt idx="3732">
                  <c:v>1575</c:v>
                </c:pt>
                <c:pt idx="3733">
                  <c:v>1560</c:v>
                </c:pt>
                <c:pt idx="3734">
                  <c:v>1575</c:v>
                </c:pt>
                <c:pt idx="3735">
                  <c:v>1620</c:v>
                </c:pt>
                <c:pt idx="3736">
                  <c:v>1590</c:v>
                </c:pt>
                <c:pt idx="3737">
                  <c:v>1590</c:v>
                </c:pt>
                <c:pt idx="3738">
                  <c:v>1575</c:v>
                </c:pt>
                <c:pt idx="3739">
                  <c:v>1560</c:v>
                </c:pt>
                <c:pt idx="3740">
                  <c:v>1575</c:v>
                </c:pt>
                <c:pt idx="3741">
                  <c:v>1545</c:v>
                </c:pt>
                <c:pt idx="3742">
                  <c:v>1575</c:v>
                </c:pt>
                <c:pt idx="3743">
                  <c:v>1560</c:v>
                </c:pt>
                <c:pt idx="3744">
                  <c:v>1575</c:v>
                </c:pt>
                <c:pt idx="3745">
                  <c:v>1530</c:v>
                </c:pt>
                <c:pt idx="3746">
                  <c:v>1515</c:v>
                </c:pt>
                <c:pt idx="3747">
                  <c:v>1605</c:v>
                </c:pt>
                <c:pt idx="3748">
                  <c:v>1575</c:v>
                </c:pt>
                <c:pt idx="3749">
                  <c:v>1530</c:v>
                </c:pt>
                <c:pt idx="3750">
                  <c:v>1560</c:v>
                </c:pt>
                <c:pt idx="3751">
                  <c:v>1590</c:v>
                </c:pt>
                <c:pt idx="3752">
                  <c:v>1575</c:v>
                </c:pt>
                <c:pt idx="3753">
                  <c:v>1575</c:v>
                </c:pt>
                <c:pt idx="3754">
                  <c:v>1575</c:v>
                </c:pt>
                <c:pt idx="3755">
                  <c:v>1560</c:v>
                </c:pt>
                <c:pt idx="3756">
                  <c:v>1620</c:v>
                </c:pt>
                <c:pt idx="3757">
                  <c:v>1545</c:v>
                </c:pt>
                <c:pt idx="3758">
                  <c:v>1590</c:v>
                </c:pt>
                <c:pt idx="3759">
                  <c:v>1545</c:v>
                </c:pt>
                <c:pt idx="3760">
                  <c:v>1575</c:v>
                </c:pt>
                <c:pt idx="3761">
                  <c:v>1560</c:v>
                </c:pt>
                <c:pt idx="3762">
                  <c:v>1605</c:v>
                </c:pt>
                <c:pt idx="3763">
                  <c:v>1575</c:v>
                </c:pt>
                <c:pt idx="3764">
                  <c:v>1560</c:v>
                </c:pt>
                <c:pt idx="3765">
                  <c:v>1545</c:v>
                </c:pt>
                <c:pt idx="3766">
                  <c:v>1515</c:v>
                </c:pt>
                <c:pt idx="3767">
                  <c:v>1575</c:v>
                </c:pt>
                <c:pt idx="3768">
                  <c:v>1590</c:v>
                </c:pt>
                <c:pt idx="3769">
                  <c:v>1530</c:v>
                </c:pt>
                <c:pt idx="3770">
                  <c:v>1515</c:v>
                </c:pt>
                <c:pt idx="3771">
                  <c:v>1530</c:v>
                </c:pt>
                <c:pt idx="3772">
                  <c:v>1575</c:v>
                </c:pt>
                <c:pt idx="3773">
                  <c:v>1560</c:v>
                </c:pt>
                <c:pt idx="3774">
                  <c:v>1575</c:v>
                </c:pt>
                <c:pt idx="3775">
                  <c:v>1545</c:v>
                </c:pt>
                <c:pt idx="3776">
                  <c:v>1545</c:v>
                </c:pt>
                <c:pt idx="3777">
                  <c:v>1560</c:v>
                </c:pt>
                <c:pt idx="3778">
                  <c:v>1590</c:v>
                </c:pt>
                <c:pt idx="3779">
                  <c:v>1590</c:v>
                </c:pt>
                <c:pt idx="3780">
                  <c:v>1545</c:v>
                </c:pt>
                <c:pt idx="3781">
                  <c:v>1530</c:v>
                </c:pt>
                <c:pt idx="3782">
                  <c:v>1545</c:v>
                </c:pt>
                <c:pt idx="3783">
                  <c:v>1590</c:v>
                </c:pt>
                <c:pt idx="3784">
                  <c:v>1575</c:v>
                </c:pt>
                <c:pt idx="3785">
                  <c:v>1575</c:v>
                </c:pt>
                <c:pt idx="3786">
                  <c:v>1560</c:v>
                </c:pt>
                <c:pt idx="3787">
                  <c:v>1590</c:v>
                </c:pt>
                <c:pt idx="3788">
                  <c:v>1590</c:v>
                </c:pt>
                <c:pt idx="3789">
                  <c:v>1590</c:v>
                </c:pt>
                <c:pt idx="3790">
                  <c:v>1605</c:v>
                </c:pt>
                <c:pt idx="3791">
                  <c:v>1575</c:v>
                </c:pt>
                <c:pt idx="3792">
                  <c:v>1590</c:v>
                </c:pt>
                <c:pt idx="3793">
                  <c:v>1590</c:v>
                </c:pt>
                <c:pt idx="3794">
                  <c:v>1575</c:v>
                </c:pt>
                <c:pt idx="3795">
                  <c:v>1620</c:v>
                </c:pt>
                <c:pt idx="3796">
                  <c:v>1605</c:v>
                </c:pt>
                <c:pt idx="3797">
                  <c:v>1560</c:v>
                </c:pt>
                <c:pt idx="3798">
                  <c:v>1530</c:v>
                </c:pt>
                <c:pt idx="3799">
                  <c:v>1575</c:v>
                </c:pt>
                <c:pt idx="3800">
                  <c:v>1590</c:v>
                </c:pt>
                <c:pt idx="3801">
                  <c:v>1545</c:v>
                </c:pt>
                <c:pt idx="3802">
                  <c:v>1530</c:v>
                </c:pt>
                <c:pt idx="3803">
                  <c:v>1545</c:v>
                </c:pt>
                <c:pt idx="3804">
                  <c:v>1545</c:v>
                </c:pt>
                <c:pt idx="3805">
                  <c:v>1545</c:v>
                </c:pt>
                <c:pt idx="3806">
                  <c:v>1575</c:v>
                </c:pt>
                <c:pt idx="3807">
                  <c:v>1560</c:v>
                </c:pt>
                <c:pt idx="3808">
                  <c:v>1575</c:v>
                </c:pt>
                <c:pt idx="3809">
                  <c:v>1560</c:v>
                </c:pt>
                <c:pt idx="3810">
                  <c:v>1575</c:v>
                </c:pt>
                <c:pt idx="3811">
                  <c:v>1530</c:v>
                </c:pt>
                <c:pt idx="3812">
                  <c:v>1530</c:v>
                </c:pt>
                <c:pt idx="3813">
                  <c:v>1560</c:v>
                </c:pt>
                <c:pt idx="3814">
                  <c:v>1590</c:v>
                </c:pt>
                <c:pt idx="3815">
                  <c:v>1560</c:v>
                </c:pt>
                <c:pt idx="3816">
                  <c:v>1515</c:v>
                </c:pt>
                <c:pt idx="3817">
                  <c:v>1530</c:v>
                </c:pt>
                <c:pt idx="3818">
                  <c:v>1620</c:v>
                </c:pt>
                <c:pt idx="3819">
                  <c:v>1590</c:v>
                </c:pt>
                <c:pt idx="3820">
                  <c:v>1515</c:v>
                </c:pt>
                <c:pt idx="3821">
                  <c:v>1560</c:v>
                </c:pt>
                <c:pt idx="3822">
                  <c:v>1530</c:v>
                </c:pt>
                <c:pt idx="3823">
                  <c:v>1515</c:v>
                </c:pt>
                <c:pt idx="3824">
                  <c:v>1530</c:v>
                </c:pt>
                <c:pt idx="3825">
                  <c:v>1560</c:v>
                </c:pt>
                <c:pt idx="3826">
                  <c:v>1530</c:v>
                </c:pt>
                <c:pt idx="3827">
                  <c:v>1530</c:v>
                </c:pt>
                <c:pt idx="3828">
                  <c:v>1545</c:v>
                </c:pt>
                <c:pt idx="3829">
                  <c:v>1560</c:v>
                </c:pt>
                <c:pt idx="3830">
                  <c:v>1515</c:v>
                </c:pt>
                <c:pt idx="3831">
                  <c:v>1530</c:v>
                </c:pt>
                <c:pt idx="3832">
                  <c:v>1560</c:v>
                </c:pt>
                <c:pt idx="3833">
                  <c:v>1560</c:v>
                </c:pt>
                <c:pt idx="3834">
                  <c:v>1590</c:v>
                </c:pt>
                <c:pt idx="3835">
                  <c:v>1605</c:v>
                </c:pt>
                <c:pt idx="3836">
                  <c:v>1575</c:v>
                </c:pt>
                <c:pt idx="3837">
                  <c:v>1560</c:v>
                </c:pt>
                <c:pt idx="3838">
                  <c:v>1530</c:v>
                </c:pt>
                <c:pt idx="3839">
                  <c:v>1560</c:v>
                </c:pt>
                <c:pt idx="3840">
                  <c:v>1605</c:v>
                </c:pt>
                <c:pt idx="3841">
                  <c:v>1530</c:v>
                </c:pt>
                <c:pt idx="3842">
                  <c:v>1530</c:v>
                </c:pt>
                <c:pt idx="3843">
                  <c:v>1560</c:v>
                </c:pt>
                <c:pt idx="3844">
                  <c:v>1560</c:v>
                </c:pt>
                <c:pt idx="3845">
                  <c:v>1560</c:v>
                </c:pt>
                <c:pt idx="3846">
                  <c:v>1590</c:v>
                </c:pt>
                <c:pt idx="3847">
                  <c:v>1605</c:v>
                </c:pt>
                <c:pt idx="3848">
                  <c:v>1605</c:v>
                </c:pt>
                <c:pt idx="3849">
                  <c:v>1560</c:v>
                </c:pt>
                <c:pt idx="3850">
                  <c:v>1560</c:v>
                </c:pt>
                <c:pt idx="3851">
                  <c:v>1560</c:v>
                </c:pt>
                <c:pt idx="3852">
                  <c:v>1530</c:v>
                </c:pt>
                <c:pt idx="3853">
                  <c:v>1545</c:v>
                </c:pt>
                <c:pt idx="3854">
                  <c:v>1590</c:v>
                </c:pt>
                <c:pt idx="3855">
                  <c:v>1575</c:v>
                </c:pt>
                <c:pt idx="3856">
                  <c:v>1545</c:v>
                </c:pt>
                <c:pt idx="3857">
                  <c:v>1545</c:v>
                </c:pt>
                <c:pt idx="3858">
                  <c:v>1545</c:v>
                </c:pt>
                <c:pt idx="3859">
                  <c:v>1560</c:v>
                </c:pt>
                <c:pt idx="3860">
                  <c:v>1560</c:v>
                </c:pt>
                <c:pt idx="3861">
                  <c:v>1605</c:v>
                </c:pt>
                <c:pt idx="3862">
                  <c:v>1575</c:v>
                </c:pt>
                <c:pt idx="3863">
                  <c:v>1575</c:v>
                </c:pt>
                <c:pt idx="3864">
                  <c:v>1545</c:v>
                </c:pt>
                <c:pt idx="3865">
                  <c:v>1560</c:v>
                </c:pt>
                <c:pt idx="3866">
                  <c:v>1605</c:v>
                </c:pt>
                <c:pt idx="3867">
                  <c:v>1605</c:v>
                </c:pt>
                <c:pt idx="3868">
                  <c:v>1560</c:v>
                </c:pt>
                <c:pt idx="3869">
                  <c:v>1560</c:v>
                </c:pt>
                <c:pt idx="3870">
                  <c:v>1590</c:v>
                </c:pt>
                <c:pt idx="3871">
                  <c:v>1590</c:v>
                </c:pt>
                <c:pt idx="3872">
                  <c:v>1620</c:v>
                </c:pt>
                <c:pt idx="3873">
                  <c:v>1575</c:v>
                </c:pt>
                <c:pt idx="3874">
                  <c:v>1590</c:v>
                </c:pt>
                <c:pt idx="3875">
                  <c:v>1545</c:v>
                </c:pt>
                <c:pt idx="3876">
                  <c:v>1650</c:v>
                </c:pt>
                <c:pt idx="3877">
                  <c:v>1635</c:v>
                </c:pt>
                <c:pt idx="3878">
                  <c:v>1605</c:v>
                </c:pt>
                <c:pt idx="3879">
                  <c:v>1560</c:v>
                </c:pt>
                <c:pt idx="3880">
                  <c:v>1605</c:v>
                </c:pt>
                <c:pt idx="3881">
                  <c:v>1680</c:v>
                </c:pt>
                <c:pt idx="3882">
                  <c:v>1650</c:v>
                </c:pt>
                <c:pt idx="3883">
                  <c:v>1635</c:v>
                </c:pt>
                <c:pt idx="3884">
                  <c:v>1680</c:v>
                </c:pt>
                <c:pt idx="3885">
                  <c:v>1725</c:v>
                </c:pt>
                <c:pt idx="3886">
                  <c:v>1755</c:v>
                </c:pt>
                <c:pt idx="3887">
                  <c:v>1725</c:v>
                </c:pt>
                <c:pt idx="3888">
                  <c:v>1755</c:v>
                </c:pt>
                <c:pt idx="3889">
                  <c:v>1875</c:v>
                </c:pt>
                <c:pt idx="3890">
                  <c:v>1830</c:v>
                </c:pt>
                <c:pt idx="3891">
                  <c:v>1800</c:v>
                </c:pt>
                <c:pt idx="3892">
                  <c:v>1860</c:v>
                </c:pt>
                <c:pt idx="3893">
                  <c:v>1965</c:v>
                </c:pt>
                <c:pt idx="3894">
                  <c:v>2055</c:v>
                </c:pt>
                <c:pt idx="3895">
                  <c:v>2025</c:v>
                </c:pt>
                <c:pt idx="3896">
                  <c:v>2055</c:v>
                </c:pt>
                <c:pt idx="3897">
                  <c:v>2145</c:v>
                </c:pt>
                <c:pt idx="3898">
                  <c:v>2115</c:v>
                </c:pt>
                <c:pt idx="3899">
                  <c:v>2100</c:v>
                </c:pt>
                <c:pt idx="3900">
                  <c:v>2160</c:v>
                </c:pt>
                <c:pt idx="3901">
                  <c:v>2085</c:v>
                </c:pt>
                <c:pt idx="3902">
                  <c:v>2010</c:v>
                </c:pt>
                <c:pt idx="3903">
                  <c:v>2070</c:v>
                </c:pt>
                <c:pt idx="3904">
                  <c:v>1995</c:v>
                </c:pt>
                <c:pt idx="3905">
                  <c:v>1965</c:v>
                </c:pt>
                <c:pt idx="3906">
                  <c:v>1920</c:v>
                </c:pt>
                <c:pt idx="3907">
                  <c:v>1905</c:v>
                </c:pt>
                <c:pt idx="3908">
                  <c:v>1950</c:v>
                </c:pt>
                <c:pt idx="3909">
                  <c:v>1890</c:v>
                </c:pt>
                <c:pt idx="3910">
                  <c:v>1785</c:v>
                </c:pt>
                <c:pt idx="3911">
                  <c:v>1905</c:v>
                </c:pt>
                <c:pt idx="3912">
                  <c:v>1890</c:v>
                </c:pt>
                <c:pt idx="3913">
                  <c:v>1905</c:v>
                </c:pt>
                <c:pt idx="3914">
                  <c:v>1875</c:v>
                </c:pt>
                <c:pt idx="3915">
                  <c:v>1815</c:v>
                </c:pt>
                <c:pt idx="3916">
                  <c:v>1725</c:v>
                </c:pt>
                <c:pt idx="3917">
                  <c:v>1605</c:v>
                </c:pt>
                <c:pt idx="3918">
                  <c:v>1695</c:v>
                </c:pt>
                <c:pt idx="3919">
                  <c:v>1695</c:v>
                </c:pt>
                <c:pt idx="3920">
                  <c:v>1635</c:v>
                </c:pt>
                <c:pt idx="3921">
                  <c:v>1635</c:v>
                </c:pt>
                <c:pt idx="3922">
                  <c:v>1695</c:v>
                </c:pt>
                <c:pt idx="3923">
                  <c:v>1710</c:v>
                </c:pt>
                <c:pt idx="3924">
                  <c:v>1635</c:v>
                </c:pt>
                <c:pt idx="3925">
                  <c:v>1590</c:v>
                </c:pt>
                <c:pt idx="3926">
                  <c:v>1620</c:v>
                </c:pt>
                <c:pt idx="3927">
                  <c:v>1590</c:v>
                </c:pt>
                <c:pt idx="3928">
                  <c:v>1590</c:v>
                </c:pt>
                <c:pt idx="3929">
                  <c:v>1650</c:v>
                </c:pt>
                <c:pt idx="3930">
                  <c:v>1605</c:v>
                </c:pt>
                <c:pt idx="3931">
                  <c:v>1560</c:v>
                </c:pt>
                <c:pt idx="3932">
                  <c:v>1590</c:v>
                </c:pt>
                <c:pt idx="3933">
                  <c:v>1530</c:v>
                </c:pt>
                <c:pt idx="3934">
                  <c:v>1575</c:v>
                </c:pt>
                <c:pt idx="3935">
                  <c:v>1575</c:v>
                </c:pt>
                <c:pt idx="3936">
                  <c:v>1620</c:v>
                </c:pt>
                <c:pt idx="3937">
                  <c:v>1635</c:v>
                </c:pt>
                <c:pt idx="3938">
                  <c:v>1560</c:v>
                </c:pt>
                <c:pt idx="3939">
                  <c:v>1590</c:v>
                </c:pt>
                <c:pt idx="3940">
                  <c:v>1635</c:v>
                </c:pt>
                <c:pt idx="3941">
                  <c:v>1560</c:v>
                </c:pt>
                <c:pt idx="3942">
                  <c:v>1515</c:v>
                </c:pt>
                <c:pt idx="3943">
                  <c:v>1515</c:v>
                </c:pt>
                <c:pt idx="3944">
                  <c:v>1545</c:v>
                </c:pt>
                <c:pt idx="3945">
                  <c:v>1650</c:v>
                </c:pt>
                <c:pt idx="3946">
                  <c:v>1605</c:v>
                </c:pt>
                <c:pt idx="3947">
                  <c:v>1605</c:v>
                </c:pt>
                <c:pt idx="3948">
                  <c:v>1575</c:v>
                </c:pt>
                <c:pt idx="3949">
                  <c:v>1560</c:v>
                </c:pt>
                <c:pt idx="3950">
                  <c:v>1590</c:v>
                </c:pt>
                <c:pt idx="3951">
                  <c:v>1560</c:v>
                </c:pt>
                <c:pt idx="3952">
                  <c:v>1590</c:v>
                </c:pt>
                <c:pt idx="3953">
                  <c:v>1605</c:v>
                </c:pt>
                <c:pt idx="3954">
                  <c:v>1545</c:v>
                </c:pt>
                <c:pt idx="3955">
                  <c:v>1545</c:v>
                </c:pt>
                <c:pt idx="3956">
                  <c:v>1575</c:v>
                </c:pt>
                <c:pt idx="3957">
                  <c:v>1545</c:v>
                </c:pt>
                <c:pt idx="3958">
                  <c:v>1545</c:v>
                </c:pt>
                <c:pt idx="3959">
                  <c:v>1560</c:v>
                </c:pt>
                <c:pt idx="3960">
                  <c:v>1530</c:v>
                </c:pt>
                <c:pt idx="3961">
                  <c:v>1530</c:v>
                </c:pt>
                <c:pt idx="3962">
                  <c:v>1530</c:v>
                </c:pt>
                <c:pt idx="3963">
                  <c:v>1545</c:v>
                </c:pt>
                <c:pt idx="3964">
                  <c:v>1560</c:v>
                </c:pt>
                <c:pt idx="3965">
                  <c:v>1560</c:v>
                </c:pt>
                <c:pt idx="3966">
                  <c:v>1575</c:v>
                </c:pt>
                <c:pt idx="3967">
                  <c:v>1575</c:v>
                </c:pt>
                <c:pt idx="3968">
                  <c:v>1545</c:v>
                </c:pt>
                <c:pt idx="3969">
                  <c:v>1560</c:v>
                </c:pt>
                <c:pt idx="3970">
                  <c:v>1575</c:v>
                </c:pt>
                <c:pt idx="3971">
                  <c:v>1560</c:v>
                </c:pt>
                <c:pt idx="3972">
                  <c:v>1545</c:v>
                </c:pt>
                <c:pt idx="3973">
                  <c:v>1545</c:v>
                </c:pt>
                <c:pt idx="3974">
                  <c:v>1530</c:v>
                </c:pt>
                <c:pt idx="3975">
                  <c:v>1515</c:v>
                </c:pt>
                <c:pt idx="3976">
                  <c:v>1545</c:v>
                </c:pt>
                <c:pt idx="3977">
                  <c:v>1515</c:v>
                </c:pt>
                <c:pt idx="3978">
                  <c:v>1515</c:v>
                </c:pt>
                <c:pt idx="3979">
                  <c:v>1515</c:v>
                </c:pt>
                <c:pt idx="3980">
                  <c:v>1560</c:v>
                </c:pt>
                <c:pt idx="3981">
                  <c:v>1590</c:v>
                </c:pt>
                <c:pt idx="3982">
                  <c:v>1575</c:v>
                </c:pt>
                <c:pt idx="3983">
                  <c:v>1545</c:v>
                </c:pt>
                <c:pt idx="3984">
                  <c:v>1560</c:v>
                </c:pt>
                <c:pt idx="3985">
                  <c:v>1575</c:v>
                </c:pt>
                <c:pt idx="3986">
                  <c:v>1590</c:v>
                </c:pt>
                <c:pt idx="3987">
                  <c:v>1590</c:v>
                </c:pt>
                <c:pt idx="3988">
                  <c:v>1545</c:v>
                </c:pt>
                <c:pt idx="3989">
                  <c:v>1545</c:v>
                </c:pt>
                <c:pt idx="3990">
                  <c:v>1545</c:v>
                </c:pt>
                <c:pt idx="3991">
                  <c:v>1530</c:v>
                </c:pt>
                <c:pt idx="3992">
                  <c:v>1575</c:v>
                </c:pt>
                <c:pt idx="3993">
                  <c:v>1560</c:v>
                </c:pt>
                <c:pt idx="3994">
                  <c:v>1530</c:v>
                </c:pt>
                <c:pt idx="3995">
                  <c:v>1545</c:v>
                </c:pt>
                <c:pt idx="3996">
                  <c:v>1545</c:v>
                </c:pt>
                <c:pt idx="3997">
                  <c:v>1590</c:v>
                </c:pt>
                <c:pt idx="3998">
                  <c:v>1590</c:v>
                </c:pt>
                <c:pt idx="3999">
                  <c:v>1545</c:v>
                </c:pt>
                <c:pt idx="4000">
                  <c:v>1560</c:v>
                </c:pt>
                <c:pt idx="4001">
                  <c:v>1590</c:v>
                </c:pt>
                <c:pt idx="4002">
                  <c:v>1560</c:v>
                </c:pt>
                <c:pt idx="4003">
                  <c:v>1575</c:v>
                </c:pt>
                <c:pt idx="4004">
                  <c:v>1530</c:v>
                </c:pt>
                <c:pt idx="4005">
                  <c:v>1545</c:v>
                </c:pt>
                <c:pt idx="4006">
                  <c:v>1575</c:v>
                </c:pt>
                <c:pt idx="4007">
                  <c:v>1545</c:v>
                </c:pt>
                <c:pt idx="4008">
                  <c:v>1530</c:v>
                </c:pt>
                <c:pt idx="4009">
                  <c:v>1545</c:v>
                </c:pt>
                <c:pt idx="4010">
                  <c:v>1560</c:v>
                </c:pt>
                <c:pt idx="4011">
                  <c:v>1560</c:v>
                </c:pt>
                <c:pt idx="4012">
                  <c:v>1575</c:v>
                </c:pt>
                <c:pt idx="4013">
                  <c:v>1545</c:v>
                </c:pt>
                <c:pt idx="4014">
                  <c:v>1530</c:v>
                </c:pt>
                <c:pt idx="4015">
                  <c:v>1530</c:v>
                </c:pt>
                <c:pt idx="4016">
                  <c:v>1530</c:v>
                </c:pt>
                <c:pt idx="4017">
                  <c:v>1560</c:v>
                </c:pt>
                <c:pt idx="4018">
                  <c:v>1545</c:v>
                </c:pt>
                <c:pt idx="4019">
                  <c:v>1560</c:v>
                </c:pt>
                <c:pt idx="4020">
                  <c:v>1575</c:v>
                </c:pt>
                <c:pt idx="4021">
                  <c:v>1545</c:v>
                </c:pt>
                <c:pt idx="4022">
                  <c:v>1560</c:v>
                </c:pt>
                <c:pt idx="4023">
                  <c:v>1560</c:v>
                </c:pt>
                <c:pt idx="4024">
                  <c:v>1515</c:v>
                </c:pt>
                <c:pt idx="4025">
                  <c:v>1530</c:v>
                </c:pt>
                <c:pt idx="4026">
                  <c:v>1515</c:v>
                </c:pt>
                <c:pt idx="4027">
                  <c:v>1515</c:v>
                </c:pt>
                <c:pt idx="4028">
                  <c:v>1575</c:v>
                </c:pt>
                <c:pt idx="4029">
                  <c:v>1590</c:v>
                </c:pt>
                <c:pt idx="4030">
                  <c:v>1635</c:v>
                </c:pt>
                <c:pt idx="4031">
                  <c:v>1560</c:v>
                </c:pt>
                <c:pt idx="4032">
                  <c:v>1560</c:v>
                </c:pt>
                <c:pt idx="4033">
                  <c:v>1590</c:v>
                </c:pt>
                <c:pt idx="4034">
                  <c:v>1575</c:v>
                </c:pt>
                <c:pt idx="4035">
                  <c:v>1545</c:v>
                </c:pt>
                <c:pt idx="4036">
                  <c:v>1545</c:v>
                </c:pt>
                <c:pt idx="4037">
                  <c:v>1560</c:v>
                </c:pt>
                <c:pt idx="4038">
                  <c:v>1560</c:v>
                </c:pt>
                <c:pt idx="4039">
                  <c:v>1545</c:v>
                </c:pt>
                <c:pt idx="4040">
                  <c:v>1515</c:v>
                </c:pt>
                <c:pt idx="4041">
                  <c:v>1515</c:v>
                </c:pt>
                <c:pt idx="4042">
                  <c:v>1560</c:v>
                </c:pt>
                <c:pt idx="4043">
                  <c:v>1560</c:v>
                </c:pt>
                <c:pt idx="4044">
                  <c:v>1545</c:v>
                </c:pt>
                <c:pt idx="4045">
                  <c:v>1545</c:v>
                </c:pt>
                <c:pt idx="4046">
                  <c:v>1545</c:v>
                </c:pt>
                <c:pt idx="4047">
                  <c:v>1590</c:v>
                </c:pt>
                <c:pt idx="4048">
                  <c:v>1575</c:v>
                </c:pt>
                <c:pt idx="4049">
                  <c:v>1545</c:v>
                </c:pt>
                <c:pt idx="4050">
                  <c:v>1545</c:v>
                </c:pt>
                <c:pt idx="4051">
                  <c:v>1545</c:v>
                </c:pt>
                <c:pt idx="4052">
                  <c:v>1530</c:v>
                </c:pt>
                <c:pt idx="4053">
                  <c:v>1545</c:v>
                </c:pt>
                <c:pt idx="4054">
                  <c:v>1590</c:v>
                </c:pt>
                <c:pt idx="4055">
                  <c:v>1530</c:v>
                </c:pt>
                <c:pt idx="4056">
                  <c:v>1590</c:v>
                </c:pt>
                <c:pt idx="4057">
                  <c:v>1590</c:v>
                </c:pt>
                <c:pt idx="4058">
                  <c:v>1545</c:v>
                </c:pt>
                <c:pt idx="4059">
                  <c:v>1620</c:v>
                </c:pt>
                <c:pt idx="4060">
                  <c:v>1575</c:v>
                </c:pt>
                <c:pt idx="4061">
                  <c:v>1530</c:v>
                </c:pt>
                <c:pt idx="4062">
                  <c:v>1575</c:v>
                </c:pt>
                <c:pt idx="4063">
                  <c:v>1575</c:v>
                </c:pt>
                <c:pt idx="4064">
                  <c:v>1575</c:v>
                </c:pt>
                <c:pt idx="4065">
                  <c:v>1560</c:v>
                </c:pt>
                <c:pt idx="4066">
                  <c:v>1530</c:v>
                </c:pt>
                <c:pt idx="4067">
                  <c:v>1560</c:v>
                </c:pt>
                <c:pt idx="4068">
                  <c:v>1560</c:v>
                </c:pt>
                <c:pt idx="4069">
                  <c:v>1530</c:v>
                </c:pt>
                <c:pt idx="4070">
                  <c:v>1530</c:v>
                </c:pt>
                <c:pt idx="4071">
                  <c:v>1545</c:v>
                </c:pt>
                <c:pt idx="4072">
                  <c:v>1545</c:v>
                </c:pt>
                <c:pt idx="4073">
                  <c:v>1545</c:v>
                </c:pt>
                <c:pt idx="4074">
                  <c:v>1545</c:v>
                </c:pt>
                <c:pt idx="4075">
                  <c:v>1545</c:v>
                </c:pt>
                <c:pt idx="4076">
                  <c:v>1560</c:v>
                </c:pt>
                <c:pt idx="4077">
                  <c:v>1545</c:v>
                </c:pt>
                <c:pt idx="4078">
                  <c:v>1545</c:v>
                </c:pt>
                <c:pt idx="4079">
                  <c:v>1515</c:v>
                </c:pt>
                <c:pt idx="4080">
                  <c:v>1515</c:v>
                </c:pt>
                <c:pt idx="4081">
                  <c:v>1560</c:v>
                </c:pt>
                <c:pt idx="4082">
                  <c:v>1575</c:v>
                </c:pt>
                <c:pt idx="4083">
                  <c:v>1605</c:v>
                </c:pt>
                <c:pt idx="4084">
                  <c:v>1590</c:v>
                </c:pt>
                <c:pt idx="4085">
                  <c:v>1560</c:v>
                </c:pt>
                <c:pt idx="4086">
                  <c:v>1620</c:v>
                </c:pt>
                <c:pt idx="4087">
                  <c:v>1635</c:v>
                </c:pt>
                <c:pt idx="4088">
                  <c:v>1590</c:v>
                </c:pt>
                <c:pt idx="4089">
                  <c:v>1590</c:v>
                </c:pt>
                <c:pt idx="4090">
                  <c:v>1590</c:v>
                </c:pt>
                <c:pt idx="4091">
                  <c:v>1605</c:v>
                </c:pt>
                <c:pt idx="4092">
                  <c:v>1575</c:v>
                </c:pt>
                <c:pt idx="4093">
                  <c:v>1695</c:v>
                </c:pt>
                <c:pt idx="4094">
                  <c:v>1695</c:v>
                </c:pt>
                <c:pt idx="4095">
                  <c:v>1650</c:v>
                </c:pt>
                <c:pt idx="4096">
                  <c:v>1725</c:v>
                </c:pt>
                <c:pt idx="4097">
                  <c:v>1770</c:v>
                </c:pt>
                <c:pt idx="4098">
                  <c:v>1680</c:v>
                </c:pt>
                <c:pt idx="4099">
                  <c:v>1740</c:v>
                </c:pt>
                <c:pt idx="4100">
                  <c:v>1770</c:v>
                </c:pt>
                <c:pt idx="4101">
                  <c:v>1755</c:v>
                </c:pt>
                <c:pt idx="4102">
                  <c:v>1605</c:v>
                </c:pt>
                <c:pt idx="4103">
                  <c:v>1545</c:v>
                </c:pt>
                <c:pt idx="4104">
                  <c:v>1650</c:v>
                </c:pt>
                <c:pt idx="4105">
                  <c:v>1665</c:v>
                </c:pt>
                <c:pt idx="4106">
                  <c:v>1605</c:v>
                </c:pt>
                <c:pt idx="4107">
                  <c:v>1710</c:v>
                </c:pt>
                <c:pt idx="4108">
                  <c:v>1545</c:v>
                </c:pt>
                <c:pt idx="4109">
                  <c:v>1605</c:v>
                </c:pt>
                <c:pt idx="4110">
                  <c:v>1650</c:v>
                </c:pt>
                <c:pt idx="4111">
                  <c:v>1650</c:v>
                </c:pt>
                <c:pt idx="4112">
                  <c:v>1665</c:v>
                </c:pt>
                <c:pt idx="4113">
                  <c:v>1665</c:v>
                </c:pt>
                <c:pt idx="4114">
                  <c:v>1620</c:v>
                </c:pt>
                <c:pt idx="4115">
                  <c:v>1650</c:v>
                </c:pt>
                <c:pt idx="4116">
                  <c:v>1650</c:v>
                </c:pt>
                <c:pt idx="4117">
                  <c:v>1575</c:v>
                </c:pt>
                <c:pt idx="4118">
                  <c:v>1545</c:v>
                </c:pt>
                <c:pt idx="4119">
                  <c:v>1590</c:v>
                </c:pt>
                <c:pt idx="4120">
                  <c:v>1575</c:v>
                </c:pt>
                <c:pt idx="4121">
                  <c:v>1590</c:v>
                </c:pt>
                <c:pt idx="4122">
                  <c:v>1560</c:v>
                </c:pt>
                <c:pt idx="4123">
                  <c:v>1590</c:v>
                </c:pt>
                <c:pt idx="4124">
                  <c:v>1590</c:v>
                </c:pt>
                <c:pt idx="4125">
                  <c:v>1635</c:v>
                </c:pt>
                <c:pt idx="4126">
                  <c:v>1590</c:v>
                </c:pt>
                <c:pt idx="4127">
                  <c:v>1575</c:v>
                </c:pt>
                <c:pt idx="4128">
                  <c:v>1560</c:v>
                </c:pt>
                <c:pt idx="4129">
                  <c:v>1560</c:v>
                </c:pt>
                <c:pt idx="4130">
                  <c:v>1530</c:v>
                </c:pt>
                <c:pt idx="4131">
                  <c:v>1545</c:v>
                </c:pt>
                <c:pt idx="4132">
                  <c:v>1530</c:v>
                </c:pt>
                <c:pt idx="4133">
                  <c:v>1515</c:v>
                </c:pt>
                <c:pt idx="4134">
                  <c:v>1545</c:v>
                </c:pt>
                <c:pt idx="4135">
                  <c:v>1575</c:v>
                </c:pt>
                <c:pt idx="4136">
                  <c:v>1560</c:v>
                </c:pt>
                <c:pt idx="4137">
                  <c:v>1530</c:v>
                </c:pt>
                <c:pt idx="4138">
                  <c:v>1545</c:v>
                </c:pt>
                <c:pt idx="4139">
                  <c:v>1530</c:v>
                </c:pt>
                <c:pt idx="4140">
                  <c:v>1530</c:v>
                </c:pt>
                <c:pt idx="4141">
                  <c:v>1515</c:v>
                </c:pt>
                <c:pt idx="4142">
                  <c:v>1545</c:v>
                </c:pt>
                <c:pt idx="4143">
                  <c:v>1560</c:v>
                </c:pt>
                <c:pt idx="4144">
                  <c:v>1575</c:v>
                </c:pt>
                <c:pt idx="4145">
                  <c:v>1590</c:v>
                </c:pt>
                <c:pt idx="4146">
                  <c:v>1575</c:v>
                </c:pt>
                <c:pt idx="4147">
                  <c:v>1545</c:v>
                </c:pt>
                <c:pt idx="4148">
                  <c:v>1560</c:v>
                </c:pt>
                <c:pt idx="4149">
                  <c:v>1530</c:v>
                </c:pt>
                <c:pt idx="4150">
                  <c:v>1560</c:v>
                </c:pt>
                <c:pt idx="4151">
                  <c:v>1590</c:v>
                </c:pt>
                <c:pt idx="4152">
                  <c:v>1545</c:v>
                </c:pt>
                <c:pt idx="4153">
                  <c:v>1515</c:v>
                </c:pt>
                <c:pt idx="4154">
                  <c:v>1545</c:v>
                </c:pt>
                <c:pt idx="4155">
                  <c:v>1575</c:v>
                </c:pt>
                <c:pt idx="4156">
                  <c:v>1545</c:v>
                </c:pt>
                <c:pt idx="4157">
                  <c:v>1575</c:v>
                </c:pt>
                <c:pt idx="4158">
                  <c:v>1545</c:v>
                </c:pt>
                <c:pt idx="4159">
                  <c:v>1545</c:v>
                </c:pt>
                <c:pt idx="4160">
                  <c:v>1560</c:v>
                </c:pt>
                <c:pt idx="4161">
                  <c:v>1575</c:v>
                </c:pt>
                <c:pt idx="4162">
                  <c:v>1515</c:v>
                </c:pt>
                <c:pt idx="4163">
                  <c:v>1560</c:v>
                </c:pt>
                <c:pt idx="4164">
                  <c:v>1620</c:v>
                </c:pt>
                <c:pt idx="4165">
                  <c:v>1575</c:v>
                </c:pt>
                <c:pt idx="4166">
                  <c:v>1560</c:v>
                </c:pt>
                <c:pt idx="4167">
                  <c:v>1530</c:v>
                </c:pt>
                <c:pt idx="4168">
                  <c:v>1530</c:v>
                </c:pt>
                <c:pt idx="4169">
                  <c:v>1545</c:v>
                </c:pt>
                <c:pt idx="4170">
                  <c:v>1500</c:v>
                </c:pt>
                <c:pt idx="4171">
                  <c:v>1575</c:v>
                </c:pt>
                <c:pt idx="4172">
                  <c:v>1545</c:v>
                </c:pt>
                <c:pt idx="4173">
                  <c:v>1590</c:v>
                </c:pt>
                <c:pt idx="4174">
                  <c:v>1530</c:v>
                </c:pt>
                <c:pt idx="4175">
                  <c:v>1530</c:v>
                </c:pt>
                <c:pt idx="4176">
                  <c:v>1545</c:v>
                </c:pt>
                <c:pt idx="4177">
                  <c:v>1575</c:v>
                </c:pt>
                <c:pt idx="4178">
                  <c:v>1605</c:v>
                </c:pt>
                <c:pt idx="4179">
                  <c:v>1530</c:v>
                </c:pt>
                <c:pt idx="4180">
                  <c:v>1515</c:v>
                </c:pt>
                <c:pt idx="4181">
                  <c:v>1530</c:v>
                </c:pt>
                <c:pt idx="4182">
                  <c:v>1560</c:v>
                </c:pt>
                <c:pt idx="4183">
                  <c:v>1545</c:v>
                </c:pt>
                <c:pt idx="4184">
                  <c:v>1530</c:v>
                </c:pt>
                <c:pt idx="4185">
                  <c:v>1515</c:v>
                </c:pt>
                <c:pt idx="4186">
                  <c:v>1545</c:v>
                </c:pt>
                <c:pt idx="4187">
                  <c:v>1590</c:v>
                </c:pt>
                <c:pt idx="4188">
                  <c:v>1590</c:v>
                </c:pt>
                <c:pt idx="4189">
                  <c:v>1560</c:v>
                </c:pt>
                <c:pt idx="4190">
                  <c:v>1545</c:v>
                </c:pt>
                <c:pt idx="4191">
                  <c:v>1560</c:v>
                </c:pt>
                <c:pt idx="4192">
                  <c:v>1560</c:v>
                </c:pt>
                <c:pt idx="4193">
                  <c:v>1560</c:v>
                </c:pt>
                <c:pt idx="4194">
                  <c:v>1560</c:v>
                </c:pt>
                <c:pt idx="4195">
                  <c:v>1545</c:v>
                </c:pt>
                <c:pt idx="4196">
                  <c:v>1530</c:v>
                </c:pt>
                <c:pt idx="4197">
                  <c:v>1545</c:v>
                </c:pt>
                <c:pt idx="4198">
                  <c:v>1545</c:v>
                </c:pt>
                <c:pt idx="4199">
                  <c:v>1560</c:v>
                </c:pt>
                <c:pt idx="4200">
                  <c:v>1530</c:v>
                </c:pt>
                <c:pt idx="4201">
                  <c:v>1530</c:v>
                </c:pt>
                <c:pt idx="4202">
                  <c:v>1545</c:v>
                </c:pt>
                <c:pt idx="4203">
                  <c:v>1560</c:v>
                </c:pt>
                <c:pt idx="4204">
                  <c:v>1560</c:v>
                </c:pt>
                <c:pt idx="4205">
                  <c:v>1530</c:v>
                </c:pt>
                <c:pt idx="4206">
                  <c:v>1560</c:v>
                </c:pt>
                <c:pt idx="4207">
                  <c:v>1560</c:v>
                </c:pt>
                <c:pt idx="4208">
                  <c:v>1545</c:v>
                </c:pt>
                <c:pt idx="4209">
                  <c:v>1560</c:v>
                </c:pt>
                <c:pt idx="4210">
                  <c:v>1560</c:v>
                </c:pt>
                <c:pt idx="4211">
                  <c:v>1575</c:v>
                </c:pt>
                <c:pt idx="4212">
                  <c:v>1545</c:v>
                </c:pt>
                <c:pt idx="4213">
                  <c:v>1515</c:v>
                </c:pt>
                <c:pt idx="4214">
                  <c:v>1560</c:v>
                </c:pt>
                <c:pt idx="4215">
                  <c:v>1545</c:v>
                </c:pt>
                <c:pt idx="4216">
                  <c:v>1635</c:v>
                </c:pt>
                <c:pt idx="4217">
                  <c:v>1575</c:v>
                </c:pt>
                <c:pt idx="4218">
                  <c:v>1545</c:v>
                </c:pt>
                <c:pt idx="4219">
                  <c:v>1545</c:v>
                </c:pt>
                <c:pt idx="4220">
                  <c:v>1575</c:v>
                </c:pt>
                <c:pt idx="4221">
                  <c:v>1530</c:v>
                </c:pt>
                <c:pt idx="4222">
                  <c:v>1560</c:v>
                </c:pt>
                <c:pt idx="4223">
                  <c:v>1545</c:v>
                </c:pt>
                <c:pt idx="4224">
                  <c:v>1575</c:v>
                </c:pt>
                <c:pt idx="4225">
                  <c:v>1560</c:v>
                </c:pt>
                <c:pt idx="4226">
                  <c:v>1500</c:v>
                </c:pt>
                <c:pt idx="4227">
                  <c:v>1515</c:v>
                </c:pt>
                <c:pt idx="4228">
                  <c:v>1530</c:v>
                </c:pt>
                <c:pt idx="4229">
                  <c:v>1545</c:v>
                </c:pt>
                <c:pt idx="4230">
                  <c:v>1530</c:v>
                </c:pt>
                <c:pt idx="4231">
                  <c:v>1530</c:v>
                </c:pt>
                <c:pt idx="4232">
                  <c:v>1515</c:v>
                </c:pt>
                <c:pt idx="4233">
                  <c:v>1575</c:v>
                </c:pt>
                <c:pt idx="4234">
                  <c:v>1530</c:v>
                </c:pt>
                <c:pt idx="4235">
                  <c:v>1590</c:v>
                </c:pt>
                <c:pt idx="4236">
                  <c:v>1500</c:v>
                </c:pt>
                <c:pt idx="4237">
                  <c:v>1545</c:v>
                </c:pt>
                <c:pt idx="4238">
                  <c:v>1590</c:v>
                </c:pt>
                <c:pt idx="4239">
                  <c:v>1575</c:v>
                </c:pt>
                <c:pt idx="4240">
                  <c:v>1515</c:v>
                </c:pt>
                <c:pt idx="4241">
                  <c:v>1560</c:v>
                </c:pt>
                <c:pt idx="4242">
                  <c:v>1545</c:v>
                </c:pt>
                <c:pt idx="4243">
                  <c:v>1530</c:v>
                </c:pt>
                <c:pt idx="4244">
                  <c:v>1560</c:v>
                </c:pt>
                <c:pt idx="4245">
                  <c:v>1560</c:v>
                </c:pt>
                <c:pt idx="4246">
                  <c:v>1575</c:v>
                </c:pt>
                <c:pt idx="4247">
                  <c:v>1575</c:v>
                </c:pt>
                <c:pt idx="4248">
                  <c:v>1545</c:v>
                </c:pt>
                <c:pt idx="4249">
                  <c:v>1545</c:v>
                </c:pt>
                <c:pt idx="4250">
                  <c:v>1530</c:v>
                </c:pt>
                <c:pt idx="4251">
                  <c:v>1545</c:v>
                </c:pt>
                <c:pt idx="4252">
                  <c:v>1560</c:v>
                </c:pt>
                <c:pt idx="4253">
                  <c:v>1545</c:v>
                </c:pt>
                <c:pt idx="4254">
                  <c:v>1545</c:v>
                </c:pt>
                <c:pt idx="4255">
                  <c:v>1545</c:v>
                </c:pt>
                <c:pt idx="4256">
                  <c:v>1560</c:v>
                </c:pt>
                <c:pt idx="4257">
                  <c:v>1575</c:v>
                </c:pt>
                <c:pt idx="4258">
                  <c:v>1590</c:v>
                </c:pt>
                <c:pt idx="4259">
                  <c:v>1620</c:v>
                </c:pt>
                <c:pt idx="4260">
                  <c:v>1575</c:v>
                </c:pt>
                <c:pt idx="4261">
                  <c:v>1530</c:v>
                </c:pt>
                <c:pt idx="4262">
                  <c:v>1515</c:v>
                </c:pt>
                <c:pt idx="4263">
                  <c:v>1545</c:v>
                </c:pt>
                <c:pt idx="4264">
                  <c:v>1575</c:v>
                </c:pt>
                <c:pt idx="4265">
                  <c:v>1530</c:v>
                </c:pt>
                <c:pt idx="4266">
                  <c:v>1545</c:v>
                </c:pt>
                <c:pt idx="4267">
                  <c:v>1530</c:v>
                </c:pt>
                <c:pt idx="4268">
                  <c:v>1575</c:v>
                </c:pt>
                <c:pt idx="4269">
                  <c:v>1560</c:v>
                </c:pt>
                <c:pt idx="4270">
                  <c:v>1545</c:v>
                </c:pt>
                <c:pt idx="4271">
                  <c:v>1530</c:v>
                </c:pt>
                <c:pt idx="4272">
                  <c:v>1530</c:v>
                </c:pt>
                <c:pt idx="4273">
                  <c:v>1560</c:v>
                </c:pt>
                <c:pt idx="4274">
                  <c:v>1575</c:v>
                </c:pt>
                <c:pt idx="4275">
                  <c:v>1530</c:v>
                </c:pt>
                <c:pt idx="4276">
                  <c:v>1590</c:v>
                </c:pt>
                <c:pt idx="4277">
                  <c:v>1560</c:v>
                </c:pt>
                <c:pt idx="4278">
                  <c:v>1545</c:v>
                </c:pt>
                <c:pt idx="4279">
                  <c:v>1545</c:v>
                </c:pt>
                <c:pt idx="4280">
                  <c:v>1515</c:v>
                </c:pt>
                <c:pt idx="4281">
                  <c:v>1605</c:v>
                </c:pt>
                <c:pt idx="4282">
                  <c:v>1560</c:v>
                </c:pt>
                <c:pt idx="4283">
                  <c:v>1545</c:v>
                </c:pt>
                <c:pt idx="4284">
                  <c:v>1545</c:v>
                </c:pt>
                <c:pt idx="4285">
                  <c:v>1575</c:v>
                </c:pt>
                <c:pt idx="4286">
                  <c:v>1515</c:v>
                </c:pt>
                <c:pt idx="4287">
                  <c:v>1560</c:v>
                </c:pt>
                <c:pt idx="4288">
                  <c:v>1545</c:v>
                </c:pt>
                <c:pt idx="4289">
                  <c:v>1545</c:v>
                </c:pt>
                <c:pt idx="4290">
                  <c:v>1605</c:v>
                </c:pt>
                <c:pt idx="4291">
                  <c:v>1590</c:v>
                </c:pt>
                <c:pt idx="4292">
                  <c:v>1560</c:v>
                </c:pt>
                <c:pt idx="4293">
                  <c:v>1590</c:v>
                </c:pt>
                <c:pt idx="4294">
                  <c:v>1545</c:v>
                </c:pt>
                <c:pt idx="4295">
                  <c:v>1575</c:v>
                </c:pt>
                <c:pt idx="4296">
                  <c:v>1560</c:v>
                </c:pt>
                <c:pt idx="4297">
                  <c:v>1545</c:v>
                </c:pt>
                <c:pt idx="4298">
                  <c:v>1545</c:v>
                </c:pt>
                <c:pt idx="4299">
                  <c:v>1530</c:v>
                </c:pt>
                <c:pt idx="4300">
                  <c:v>1530</c:v>
                </c:pt>
                <c:pt idx="4301">
                  <c:v>1530</c:v>
                </c:pt>
                <c:pt idx="4302">
                  <c:v>1560</c:v>
                </c:pt>
                <c:pt idx="4303">
                  <c:v>1545</c:v>
                </c:pt>
                <c:pt idx="4304">
                  <c:v>1575</c:v>
                </c:pt>
                <c:pt idx="4305">
                  <c:v>1575</c:v>
                </c:pt>
                <c:pt idx="4306">
                  <c:v>1560</c:v>
                </c:pt>
                <c:pt idx="4307">
                  <c:v>1560</c:v>
                </c:pt>
                <c:pt idx="4308">
                  <c:v>1545</c:v>
                </c:pt>
                <c:pt idx="4309">
                  <c:v>1545</c:v>
                </c:pt>
                <c:pt idx="4310">
                  <c:v>1530</c:v>
                </c:pt>
                <c:pt idx="4311">
                  <c:v>1530</c:v>
                </c:pt>
                <c:pt idx="4312">
                  <c:v>1560</c:v>
                </c:pt>
                <c:pt idx="4313">
                  <c:v>1545</c:v>
                </c:pt>
                <c:pt idx="4314">
                  <c:v>1530</c:v>
                </c:pt>
                <c:pt idx="4315">
                  <c:v>1575</c:v>
                </c:pt>
                <c:pt idx="4316">
                  <c:v>1575</c:v>
                </c:pt>
                <c:pt idx="4317">
                  <c:v>1560</c:v>
                </c:pt>
                <c:pt idx="4318">
                  <c:v>1560</c:v>
                </c:pt>
                <c:pt idx="4319">
                  <c:v>1530</c:v>
                </c:pt>
                <c:pt idx="4320">
                  <c:v>1545</c:v>
                </c:pt>
                <c:pt idx="4321">
                  <c:v>1560</c:v>
                </c:pt>
                <c:pt idx="4322">
                  <c:v>1560</c:v>
                </c:pt>
                <c:pt idx="4323">
                  <c:v>1545</c:v>
                </c:pt>
                <c:pt idx="4324">
                  <c:v>1545</c:v>
                </c:pt>
                <c:pt idx="4325">
                  <c:v>1590</c:v>
                </c:pt>
                <c:pt idx="4326">
                  <c:v>1590</c:v>
                </c:pt>
                <c:pt idx="4327">
                  <c:v>1605</c:v>
                </c:pt>
                <c:pt idx="4328">
                  <c:v>1575</c:v>
                </c:pt>
                <c:pt idx="4329">
                  <c:v>1605</c:v>
                </c:pt>
                <c:pt idx="4330">
                  <c:v>1560</c:v>
                </c:pt>
                <c:pt idx="4331">
                  <c:v>1575</c:v>
                </c:pt>
                <c:pt idx="4332">
                  <c:v>1545</c:v>
                </c:pt>
                <c:pt idx="4333">
                  <c:v>1590</c:v>
                </c:pt>
                <c:pt idx="4334">
                  <c:v>1575</c:v>
                </c:pt>
                <c:pt idx="4335">
                  <c:v>1545</c:v>
                </c:pt>
                <c:pt idx="4336">
                  <c:v>1575</c:v>
                </c:pt>
                <c:pt idx="4337">
                  <c:v>1605</c:v>
                </c:pt>
                <c:pt idx="4338">
                  <c:v>1575</c:v>
                </c:pt>
                <c:pt idx="4339">
                  <c:v>1515</c:v>
                </c:pt>
                <c:pt idx="4340">
                  <c:v>1515</c:v>
                </c:pt>
                <c:pt idx="4341">
                  <c:v>1545</c:v>
                </c:pt>
                <c:pt idx="4342">
                  <c:v>1575</c:v>
                </c:pt>
                <c:pt idx="4343">
                  <c:v>1560</c:v>
                </c:pt>
                <c:pt idx="4344">
                  <c:v>1575</c:v>
                </c:pt>
                <c:pt idx="4345">
                  <c:v>1530</c:v>
                </c:pt>
                <c:pt idx="4346">
                  <c:v>1575</c:v>
                </c:pt>
                <c:pt idx="4347">
                  <c:v>1590</c:v>
                </c:pt>
                <c:pt idx="4348">
                  <c:v>1530</c:v>
                </c:pt>
                <c:pt idx="4349">
                  <c:v>1560</c:v>
                </c:pt>
                <c:pt idx="4350">
                  <c:v>1560</c:v>
                </c:pt>
                <c:pt idx="4351">
                  <c:v>1545</c:v>
                </c:pt>
                <c:pt idx="4352">
                  <c:v>1545</c:v>
                </c:pt>
                <c:pt idx="4353">
                  <c:v>1560</c:v>
                </c:pt>
                <c:pt idx="4354">
                  <c:v>1590</c:v>
                </c:pt>
                <c:pt idx="4355">
                  <c:v>1575</c:v>
                </c:pt>
                <c:pt idx="4356">
                  <c:v>1560</c:v>
                </c:pt>
                <c:pt idx="4357">
                  <c:v>1575</c:v>
                </c:pt>
                <c:pt idx="4358">
                  <c:v>1590</c:v>
                </c:pt>
                <c:pt idx="4359">
                  <c:v>1590</c:v>
                </c:pt>
                <c:pt idx="4360">
                  <c:v>1560</c:v>
                </c:pt>
                <c:pt idx="4361">
                  <c:v>1575</c:v>
                </c:pt>
                <c:pt idx="4362">
                  <c:v>1590</c:v>
                </c:pt>
                <c:pt idx="4363">
                  <c:v>1590</c:v>
                </c:pt>
                <c:pt idx="4364">
                  <c:v>1590</c:v>
                </c:pt>
                <c:pt idx="4365">
                  <c:v>1620</c:v>
                </c:pt>
                <c:pt idx="4366">
                  <c:v>1650</c:v>
                </c:pt>
                <c:pt idx="4367">
                  <c:v>1635</c:v>
                </c:pt>
                <c:pt idx="4368">
                  <c:v>1635</c:v>
                </c:pt>
                <c:pt idx="4369">
                  <c:v>1650</c:v>
                </c:pt>
                <c:pt idx="4370">
                  <c:v>1650</c:v>
                </c:pt>
                <c:pt idx="4371">
                  <c:v>1665</c:v>
                </c:pt>
                <c:pt idx="4372">
                  <c:v>1680</c:v>
                </c:pt>
                <c:pt idx="4373">
                  <c:v>1710</c:v>
                </c:pt>
                <c:pt idx="4374">
                  <c:v>1830</c:v>
                </c:pt>
                <c:pt idx="4375">
                  <c:v>1800</c:v>
                </c:pt>
                <c:pt idx="4376">
                  <c:v>1815</c:v>
                </c:pt>
                <c:pt idx="4377">
                  <c:v>1800</c:v>
                </c:pt>
                <c:pt idx="4378">
                  <c:v>1935</c:v>
                </c:pt>
                <c:pt idx="4379">
                  <c:v>1890</c:v>
                </c:pt>
                <c:pt idx="4380">
                  <c:v>1890</c:v>
                </c:pt>
                <c:pt idx="4381">
                  <c:v>2010</c:v>
                </c:pt>
                <c:pt idx="4382">
                  <c:v>2040</c:v>
                </c:pt>
                <c:pt idx="4383">
                  <c:v>1875</c:v>
                </c:pt>
                <c:pt idx="4384">
                  <c:v>1950</c:v>
                </c:pt>
                <c:pt idx="4385">
                  <c:v>1815</c:v>
                </c:pt>
                <c:pt idx="4386">
                  <c:v>1830</c:v>
                </c:pt>
                <c:pt idx="4387">
                  <c:v>1830</c:v>
                </c:pt>
                <c:pt idx="4388">
                  <c:v>1755</c:v>
                </c:pt>
                <c:pt idx="4389">
                  <c:v>1695</c:v>
                </c:pt>
                <c:pt idx="4390">
                  <c:v>1710</c:v>
                </c:pt>
                <c:pt idx="4391">
                  <c:v>1710</c:v>
                </c:pt>
                <c:pt idx="4392">
                  <c:v>1620</c:v>
                </c:pt>
                <c:pt idx="4393">
                  <c:v>1665</c:v>
                </c:pt>
                <c:pt idx="4394">
                  <c:v>1740</c:v>
                </c:pt>
                <c:pt idx="4395">
                  <c:v>1845</c:v>
                </c:pt>
                <c:pt idx="4396">
                  <c:v>1710</c:v>
                </c:pt>
                <c:pt idx="4397">
                  <c:v>1620</c:v>
                </c:pt>
                <c:pt idx="4398">
                  <c:v>1800</c:v>
                </c:pt>
                <c:pt idx="4399">
                  <c:v>1710</c:v>
                </c:pt>
                <c:pt idx="4400">
                  <c:v>1620</c:v>
                </c:pt>
                <c:pt idx="4401">
                  <c:v>1665</c:v>
                </c:pt>
                <c:pt idx="4402">
                  <c:v>1605</c:v>
                </c:pt>
                <c:pt idx="4403">
                  <c:v>1710</c:v>
                </c:pt>
                <c:pt idx="4404">
                  <c:v>1575</c:v>
                </c:pt>
                <c:pt idx="4405">
                  <c:v>1650</c:v>
                </c:pt>
                <c:pt idx="4406">
                  <c:v>1620</c:v>
                </c:pt>
                <c:pt idx="4407">
                  <c:v>1605</c:v>
                </c:pt>
                <c:pt idx="4408">
                  <c:v>1560</c:v>
                </c:pt>
                <c:pt idx="4409">
                  <c:v>1560</c:v>
                </c:pt>
                <c:pt idx="4410">
                  <c:v>1545</c:v>
                </c:pt>
                <c:pt idx="4411">
                  <c:v>1620</c:v>
                </c:pt>
                <c:pt idx="4412">
                  <c:v>1560</c:v>
                </c:pt>
                <c:pt idx="4413">
                  <c:v>1620</c:v>
                </c:pt>
                <c:pt idx="4414">
                  <c:v>1575</c:v>
                </c:pt>
                <c:pt idx="4415">
                  <c:v>1605</c:v>
                </c:pt>
                <c:pt idx="4416">
                  <c:v>1560</c:v>
                </c:pt>
                <c:pt idx="4417">
                  <c:v>1575</c:v>
                </c:pt>
                <c:pt idx="4418">
                  <c:v>1575</c:v>
                </c:pt>
                <c:pt idx="4419">
                  <c:v>1560</c:v>
                </c:pt>
                <c:pt idx="4420">
                  <c:v>1545</c:v>
                </c:pt>
                <c:pt idx="4421">
                  <c:v>1545</c:v>
                </c:pt>
                <c:pt idx="4422">
                  <c:v>1560</c:v>
                </c:pt>
                <c:pt idx="4423">
                  <c:v>1545</c:v>
                </c:pt>
                <c:pt idx="4424">
                  <c:v>1545</c:v>
                </c:pt>
                <c:pt idx="4425">
                  <c:v>1560</c:v>
                </c:pt>
                <c:pt idx="4426">
                  <c:v>1560</c:v>
                </c:pt>
                <c:pt idx="4427">
                  <c:v>1545</c:v>
                </c:pt>
                <c:pt idx="4428">
                  <c:v>1515</c:v>
                </c:pt>
                <c:pt idx="4429">
                  <c:v>1515</c:v>
                </c:pt>
                <c:pt idx="4430">
                  <c:v>1545</c:v>
                </c:pt>
                <c:pt idx="4431">
                  <c:v>1545</c:v>
                </c:pt>
                <c:pt idx="4432">
                  <c:v>1560</c:v>
                </c:pt>
                <c:pt idx="4433">
                  <c:v>1530</c:v>
                </c:pt>
                <c:pt idx="4434">
                  <c:v>1515</c:v>
                </c:pt>
                <c:pt idx="4435">
                  <c:v>1545</c:v>
                </c:pt>
                <c:pt idx="4436">
                  <c:v>1575</c:v>
                </c:pt>
                <c:pt idx="4437">
                  <c:v>1530</c:v>
                </c:pt>
                <c:pt idx="4438">
                  <c:v>1560</c:v>
                </c:pt>
                <c:pt idx="4439">
                  <c:v>1545</c:v>
                </c:pt>
                <c:pt idx="4440">
                  <c:v>1515</c:v>
                </c:pt>
                <c:pt idx="4441">
                  <c:v>1515</c:v>
                </c:pt>
                <c:pt idx="4442">
                  <c:v>1530</c:v>
                </c:pt>
                <c:pt idx="4443">
                  <c:v>1545</c:v>
                </c:pt>
                <c:pt idx="4444">
                  <c:v>1575</c:v>
                </c:pt>
                <c:pt idx="4445">
                  <c:v>1560</c:v>
                </c:pt>
                <c:pt idx="4446">
                  <c:v>1560</c:v>
                </c:pt>
                <c:pt idx="4447">
                  <c:v>1545</c:v>
                </c:pt>
                <c:pt idx="4448">
                  <c:v>1530</c:v>
                </c:pt>
                <c:pt idx="4449">
                  <c:v>1590</c:v>
                </c:pt>
                <c:pt idx="4450">
                  <c:v>1605</c:v>
                </c:pt>
                <c:pt idx="4451">
                  <c:v>1530</c:v>
                </c:pt>
                <c:pt idx="4452">
                  <c:v>1530</c:v>
                </c:pt>
                <c:pt idx="4453">
                  <c:v>1560</c:v>
                </c:pt>
                <c:pt idx="4454">
                  <c:v>1545</c:v>
                </c:pt>
                <c:pt idx="4455">
                  <c:v>1500</c:v>
                </c:pt>
                <c:pt idx="4456">
                  <c:v>1545</c:v>
                </c:pt>
                <c:pt idx="4457">
                  <c:v>1545</c:v>
                </c:pt>
                <c:pt idx="4458">
                  <c:v>1530</c:v>
                </c:pt>
                <c:pt idx="4459">
                  <c:v>1530</c:v>
                </c:pt>
                <c:pt idx="4460">
                  <c:v>1545</c:v>
                </c:pt>
                <c:pt idx="4461">
                  <c:v>1575</c:v>
                </c:pt>
                <c:pt idx="4462">
                  <c:v>1560</c:v>
                </c:pt>
                <c:pt idx="4463">
                  <c:v>1515</c:v>
                </c:pt>
                <c:pt idx="4464">
                  <c:v>1545</c:v>
                </c:pt>
                <c:pt idx="4465">
                  <c:v>1575</c:v>
                </c:pt>
                <c:pt idx="4466">
                  <c:v>1605</c:v>
                </c:pt>
                <c:pt idx="4467">
                  <c:v>1620</c:v>
                </c:pt>
                <c:pt idx="4468">
                  <c:v>1515</c:v>
                </c:pt>
                <c:pt idx="4469">
                  <c:v>1515</c:v>
                </c:pt>
                <c:pt idx="4470">
                  <c:v>1530</c:v>
                </c:pt>
                <c:pt idx="4471">
                  <c:v>1545</c:v>
                </c:pt>
                <c:pt idx="4472">
                  <c:v>1560</c:v>
                </c:pt>
                <c:pt idx="4473">
                  <c:v>1560</c:v>
                </c:pt>
                <c:pt idx="4474">
                  <c:v>1560</c:v>
                </c:pt>
                <c:pt idx="4475">
                  <c:v>1530</c:v>
                </c:pt>
                <c:pt idx="4476">
                  <c:v>1545</c:v>
                </c:pt>
                <c:pt idx="4477">
                  <c:v>1575</c:v>
                </c:pt>
                <c:pt idx="4478">
                  <c:v>1575</c:v>
                </c:pt>
                <c:pt idx="4479">
                  <c:v>1605</c:v>
                </c:pt>
                <c:pt idx="4480">
                  <c:v>1575</c:v>
                </c:pt>
                <c:pt idx="4481">
                  <c:v>1515</c:v>
                </c:pt>
                <c:pt idx="4482">
                  <c:v>1545</c:v>
                </c:pt>
                <c:pt idx="4483">
                  <c:v>1560</c:v>
                </c:pt>
                <c:pt idx="4484">
                  <c:v>1575</c:v>
                </c:pt>
                <c:pt idx="4485">
                  <c:v>1560</c:v>
                </c:pt>
                <c:pt idx="4486">
                  <c:v>1545</c:v>
                </c:pt>
                <c:pt idx="4487">
                  <c:v>1545</c:v>
                </c:pt>
                <c:pt idx="4488">
                  <c:v>1575</c:v>
                </c:pt>
                <c:pt idx="4489">
                  <c:v>1590</c:v>
                </c:pt>
                <c:pt idx="4490">
                  <c:v>1575</c:v>
                </c:pt>
                <c:pt idx="4491">
                  <c:v>1560</c:v>
                </c:pt>
                <c:pt idx="4492">
                  <c:v>1545</c:v>
                </c:pt>
                <c:pt idx="4493">
                  <c:v>1560</c:v>
                </c:pt>
                <c:pt idx="4494">
                  <c:v>1545</c:v>
                </c:pt>
                <c:pt idx="4495">
                  <c:v>1530</c:v>
                </c:pt>
                <c:pt idx="4496">
                  <c:v>1545</c:v>
                </c:pt>
                <c:pt idx="4497">
                  <c:v>1605</c:v>
                </c:pt>
                <c:pt idx="4498">
                  <c:v>1545</c:v>
                </c:pt>
                <c:pt idx="4499">
                  <c:v>1575</c:v>
                </c:pt>
                <c:pt idx="4500">
                  <c:v>1530</c:v>
                </c:pt>
                <c:pt idx="4501">
                  <c:v>1515</c:v>
                </c:pt>
                <c:pt idx="4502">
                  <c:v>1545</c:v>
                </c:pt>
                <c:pt idx="4503">
                  <c:v>1590</c:v>
                </c:pt>
                <c:pt idx="4504">
                  <c:v>1545</c:v>
                </c:pt>
                <c:pt idx="4505">
                  <c:v>1530</c:v>
                </c:pt>
                <c:pt idx="4506">
                  <c:v>1575</c:v>
                </c:pt>
                <c:pt idx="4507">
                  <c:v>1530</c:v>
                </c:pt>
                <c:pt idx="4508">
                  <c:v>1560</c:v>
                </c:pt>
                <c:pt idx="4509">
                  <c:v>1545</c:v>
                </c:pt>
                <c:pt idx="4510">
                  <c:v>1515</c:v>
                </c:pt>
                <c:pt idx="4511">
                  <c:v>1575</c:v>
                </c:pt>
                <c:pt idx="4512">
                  <c:v>1530</c:v>
                </c:pt>
                <c:pt idx="4513">
                  <c:v>1575</c:v>
                </c:pt>
                <c:pt idx="4514">
                  <c:v>1605</c:v>
                </c:pt>
                <c:pt idx="4515">
                  <c:v>1530</c:v>
                </c:pt>
                <c:pt idx="4516">
                  <c:v>1515</c:v>
                </c:pt>
                <c:pt idx="4517">
                  <c:v>1545</c:v>
                </c:pt>
                <c:pt idx="4518">
                  <c:v>1500</c:v>
                </c:pt>
                <c:pt idx="4519">
                  <c:v>1530</c:v>
                </c:pt>
                <c:pt idx="4520">
                  <c:v>1515</c:v>
                </c:pt>
                <c:pt idx="4521">
                  <c:v>1560</c:v>
                </c:pt>
                <c:pt idx="4522">
                  <c:v>1530</c:v>
                </c:pt>
                <c:pt idx="4523">
                  <c:v>1515</c:v>
                </c:pt>
                <c:pt idx="4524">
                  <c:v>1515</c:v>
                </c:pt>
                <c:pt idx="4525">
                  <c:v>1545</c:v>
                </c:pt>
                <c:pt idx="4526">
                  <c:v>1515</c:v>
                </c:pt>
                <c:pt idx="4527">
                  <c:v>1560</c:v>
                </c:pt>
                <c:pt idx="4528">
                  <c:v>1545</c:v>
                </c:pt>
                <c:pt idx="4529">
                  <c:v>1560</c:v>
                </c:pt>
                <c:pt idx="4530">
                  <c:v>1575</c:v>
                </c:pt>
                <c:pt idx="4531">
                  <c:v>1530</c:v>
                </c:pt>
                <c:pt idx="4532">
                  <c:v>1530</c:v>
                </c:pt>
                <c:pt idx="4533">
                  <c:v>1530</c:v>
                </c:pt>
                <c:pt idx="4534">
                  <c:v>1575</c:v>
                </c:pt>
                <c:pt idx="4535">
                  <c:v>1560</c:v>
                </c:pt>
                <c:pt idx="4536">
                  <c:v>1530</c:v>
                </c:pt>
                <c:pt idx="4537">
                  <c:v>1560</c:v>
                </c:pt>
                <c:pt idx="4538">
                  <c:v>1530</c:v>
                </c:pt>
                <c:pt idx="4539">
                  <c:v>1530</c:v>
                </c:pt>
                <c:pt idx="4540">
                  <c:v>1560</c:v>
                </c:pt>
                <c:pt idx="4541">
                  <c:v>1530</c:v>
                </c:pt>
                <c:pt idx="4542">
                  <c:v>1545</c:v>
                </c:pt>
                <c:pt idx="4543">
                  <c:v>1590</c:v>
                </c:pt>
                <c:pt idx="4544">
                  <c:v>1560</c:v>
                </c:pt>
                <c:pt idx="4545">
                  <c:v>1560</c:v>
                </c:pt>
                <c:pt idx="4546">
                  <c:v>1560</c:v>
                </c:pt>
                <c:pt idx="4547">
                  <c:v>1575</c:v>
                </c:pt>
                <c:pt idx="4548">
                  <c:v>1575</c:v>
                </c:pt>
                <c:pt idx="4549">
                  <c:v>1590</c:v>
                </c:pt>
                <c:pt idx="4550">
                  <c:v>1620</c:v>
                </c:pt>
                <c:pt idx="4551">
                  <c:v>1575</c:v>
                </c:pt>
                <c:pt idx="4552">
                  <c:v>1560</c:v>
                </c:pt>
                <c:pt idx="4553">
                  <c:v>1545</c:v>
                </c:pt>
                <c:pt idx="4554">
                  <c:v>1545</c:v>
                </c:pt>
                <c:pt idx="4555">
                  <c:v>1560</c:v>
                </c:pt>
                <c:pt idx="4556">
                  <c:v>1530</c:v>
                </c:pt>
                <c:pt idx="4557">
                  <c:v>1590</c:v>
                </c:pt>
                <c:pt idx="4558">
                  <c:v>1575</c:v>
                </c:pt>
                <c:pt idx="4559">
                  <c:v>1560</c:v>
                </c:pt>
                <c:pt idx="4560">
                  <c:v>1590</c:v>
                </c:pt>
                <c:pt idx="4561">
                  <c:v>1560</c:v>
                </c:pt>
                <c:pt idx="4562">
                  <c:v>1515</c:v>
                </c:pt>
                <c:pt idx="4563">
                  <c:v>1560</c:v>
                </c:pt>
                <c:pt idx="4564">
                  <c:v>1530</c:v>
                </c:pt>
                <c:pt idx="4565">
                  <c:v>1530</c:v>
                </c:pt>
                <c:pt idx="4566">
                  <c:v>1560</c:v>
                </c:pt>
                <c:pt idx="4567">
                  <c:v>1545</c:v>
                </c:pt>
                <c:pt idx="4568">
                  <c:v>1575</c:v>
                </c:pt>
                <c:pt idx="4569">
                  <c:v>1575</c:v>
                </c:pt>
                <c:pt idx="4570">
                  <c:v>1545</c:v>
                </c:pt>
                <c:pt idx="4571">
                  <c:v>1545</c:v>
                </c:pt>
                <c:pt idx="4572">
                  <c:v>1575</c:v>
                </c:pt>
                <c:pt idx="4573">
                  <c:v>1545</c:v>
                </c:pt>
                <c:pt idx="4574">
                  <c:v>1530</c:v>
                </c:pt>
                <c:pt idx="4575">
                  <c:v>1575</c:v>
                </c:pt>
                <c:pt idx="4576">
                  <c:v>1545</c:v>
                </c:pt>
                <c:pt idx="4577">
                  <c:v>1590</c:v>
                </c:pt>
                <c:pt idx="4578">
                  <c:v>1560</c:v>
                </c:pt>
                <c:pt idx="4579">
                  <c:v>1605</c:v>
                </c:pt>
                <c:pt idx="4580">
                  <c:v>1620</c:v>
                </c:pt>
                <c:pt idx="4581">
                  <c:v>1530</c:v>
                </c:pt>
                <c:pt idx="4582">
                  <c:v>1545</c:v>
                </c:pt>
                <c:pt idx="4583">
                  <c:v>1515</c:v>
                </c:pt>
                <c:pt idx="4584">
                  <c:v>1530</c:v>
                </c:pt>
                <c:pt idx="4585">
                  <c:v>1545</c:v>
                </c:pt>
                <c:pt idx="4586">
                  <c:v>1575</c:v>
                </c:pt>
                <c:pt idx="4587">
                  <c:v>1575</c:v>
                </c:pt>
                <c:pt idx="4588">
                  <c:v>1575</c:v>
                </c:pt>
                <c:pt idx="4589">
                  <c:v>1590</c:v>
                </c:pt>
                <c:pt idx="4590">
                  <c:v>1575</c:v>
                </c:pt>
                <c:pt idx="4591">
                  <c:v>1575</c:v>
                </c:pt>
                <c:pt idx="4592">
                  <c:v>1575</c:v>
                </c:pt>
                <c:pt idx="4593">
                  <c:v>1545</c:v>
                </c:pt>
                <c:pt idx="4594">
                  <c:v>1545</c:v>
                </c:pt>
                <c:pt idx="4595">
                  <c:v>1545</c:v>
                </c:pt>
                <c:pt idx="4596">
                  <c:v>1530</c:v>
                </c:pt>
                <c:pt idx="4597">
                  <c:v>1530</c:v>
                </c:pt>
                <c:pt idx="4598">
                  <c:v>1560</c:v>
                </c:pt>
                <c:pt idx="4599">
                  <c:v>1560</c:v>
                </c:pt>
                <c:pt idx="4600">
                  <c:v>1530</c:v>
                </c:pt>
                <c:pt idx="4601">
                  <c:v>1545</c:v>
                </c:pt>
                <c:pt idx="4602">
                  <c:v>1560</c:v>
                </c:pt>
                <c:pt idx="4603">
                  <c:v>1575</c:v>
                </c:pt>
                <c:pt idx="4604">
                  <c:v>1560</c:v>
                </c:pt>
                <c:pt idx="4605">
                  <c:v>1575</c:v>
                </c:pt>
                <c:pt idx="4606">
                  <c:v>1545</c:v>
                </c:pt>
                <c:pt idx="4607">
                  <c:v>1560</c:v>
                </c:pt>
                <c:pt idx="4608">
                  <c:v>1560</c:v>
                </c:pt>
                <c:pt idx="4609">
                  <c:v>1545</c:v>
                </c:pt>
                <c:pt idx="4610">
                  <c:v>1545</c:v>
                </c:pt>
                <c:pt idx="4611">
                  <c:v>1560</c:v>
                </c:pt>
                <c:pt idx="4612">
                  <c:v>1545</c:v>
                </c:pt>
                <c:pt idx="4613">
                  <c:v>1560</c:v>
                </c:pt>
                <c:pt idx="4614">
                  <c:v>1545</c:v>
                </c:pt>
                <c:pt idx="4615">
                  <c:v>1545</c:v>
                </c:pt>
                <c:pt idx="4616">
                  <c:v>1545</c:v>
                </c:pt>
                <c:pt idx="4617">
                  <c:v>1560</c:v>
                </c:pt>
                <c:pt idx="4618">
                  <c:v>1620</c:v>
                </c:pt>
                <c:pt idx="4619">
                  <c:v>1575</c:v>
                </c:pt>
                <c:pt idx="4620">
                  <c:v>1545</c:v>
                </c:pt>
                <c:pt idx="4621">
                  <c:v>1590</c:v>
                </c:pt>
                <c:pt idx="4622">
                  <c:v>1575</c:v>
                </c:pt>
                <c:pt idx="4623">
                  <c:v>1545</c:v>
                </c:pt>
                <c:pt idx="4624">
                  <c:v>1560</c:v>
                </c:pt>
                <c:pt idx="4625">
                  <c:v>1545</c:v>
                </c:pt>
                <c:pt idx="4626">
                  <c:v>1515</c:v>
                </c:pt>
                <c:pt idx="4627">
                  <c:v>1560</c:v>
                </c:pt>
                <c:pt idx="4628">
                  <c:v>1575</c:v>
                </c:pt>
                <c:pt idx="4629">
                  <c:v>1545</c:v>
                </c:pt>
                <c:pt idx="4630">
                  <c:v>1545</c:v>
                </c:pt>
                <c:pt idx="4631">
                  <c:v>1530</c:v>
                </c:pt>
                <c:pt idx="4632">
                  <c:v>1575</c:v>
                </c:pt>
                <c:pt idx="4633">
                  <c:v>1530</c:v>
                </c:pt>
                <c:pt idx="4634">
                  <c:v>1530</c:v>
                </c:pt>
                <c:pt idx="4635">
                  <c:v>1545</c:v>
                </c:pt>
                <c:pt idx="4636">
                  <c:v>1515</c:v>
                </c:pt>
                <c:pt idx="4637">
                  <c:v>1590</c:v>
                </c:pt>
                <c:pt idx="4638">
                  <c:v>1575</c:v>
                </c:pt>
                <c:pt idx="4639">
                  <c:v>1605</c:v>
                </c:pt>
                <c:pt idx="4640">
                  <c:v>1590</c:v>
                </c:pt>
                <c:pt idx="4641">
                  <c:v>1590</c:v>
                </c:pt>
                <c:pt idx="4642">
                  <c:v>1605</c:v>
                </c:pt>
                <c:pt idx="4643">
                  <c:v>1575</c:v>
                </c:pt>
                <c:pt idx="4644">
                  <c:v>1590</c:v>
                </c:pt>
                <c:pt idx="4645">
                  <c:v>1620</c:v>
                </c:pt>
                <c:pt idx="4646">
                  <c:v>1620</c:v>
                </c:pt>
                <c:pt idx="4647">
                  <c:v>1605</c:v>
                </c:pt>
                <c:pt idx="4648">
                  <c:v>1605</c:v>
                </c:pt>
                <c:pt idx="4649">
                  <c:v>1605</c:v>
                </c:pt>
                <c:pt idx="4650">
                  <c:v>1635</c:v>
                </c:pt>
                <c:pt idx="4651">
                  <c:v>1680</c:v>
                </c:pt>
                <c:pt idx="4652">
                  <c:v>1665</c:v>
                </c:pt>
                <c:pt idx="4653">
                  <c:v>1665</c:v>
                </c:pt>
                <c:pt idx="4654">
                  <c:v>1665</c:v>
                </c:pt>
                <c:pt idx="4655">
                  <c:v>1695</c:v>
                </c:pt>
                <c:pt idx="4656">
                  <c:v>1755</c:v>
                </c:pt>
                <c:pt idx="4657">
                  <c:v>1680</c:v>
                </c:pt>
                <c:pt idx="4658">
                  <c:v>1695</c:v>
                </c:pt>
                <c:pt idx="4659">
                  <c:v>1740</c:v>
                </c:pt>
                <c:pt idx="4660">
                  <c:v>1770</c:v>
                </c:pt>
                <c:pt idx="4661">
                  <c:v>1800</c:v>
                </c:pt>
                <c:pt idx="4662">
                  <c:v>1785</c:v>
                </c:pt>
                <c:pt idx="4663">
                  <c:v>1845</c:v>
                </c:pt>
                <c:pt idx="4664">
                  <c:v>1890</c:v>
                </c:pt>
                <c:pt idx="4665">
                  <c:v>1995</c:v>
                </c:pt>
                <c:pt idx="4666">
                  <c:v>1920</c:v>
                </c:pt>
                <c:pt idx="4667">
                  <c:v>1920</c:v>
                </c:pt>
                <c:pt idx="4668">
                  <c:v>1980</c:v>
                </c:pt>
                <c:pt idx="4669">
                  <c:v>1875</c:v>
                </c:pt>
                <c:pt idx="4670">
                  <c:v>1845</c:v>
                </c:pt>
                <c:pt idx="4671">
                  <c:v>1845</c:v>
                </c:pt>
                <c:pt idx="4672">
                  <c:v>1845</c:v>
                </c:pt>
                <c:pt idx="4673">
                  <c:v>1800</c:v>
                </c:pt>
                <c:pt idx="4674">
                  <c:v>1815</c:v>
                </c:pt>
                <c:pt idx="4675">
                  <c:v>1875</c:v>
                </c:pt>
                <c:pt idx="4676">
                  <c:v>1860</c:v>
                </c:pt>
                <c:pt idx="4677">
                  <c:v>1845</c:v>
                </c:pt>
                <c:pt idx="4678">
                  <c:v>1875</c:v>
                </c:pt>
                <c:pt idx="4679">
                  <c:v>1710</c:v>
                </c:pt>
                <c:pt idx="4680">
                  <c:v>1815</c:v>
                </c:pt>
                <c:pt idx="4681">
                  <c:v>1800</c:v>
                </c:pt>
                <c:pt idx="4682">
                  <c:v>1785</c:v>
                </c:pt>
                <c:pt idx="4683">
                  <c:v>1905</c:v>
                </c:pt>
                <c:pt idx="4684">
                  <c:v>1770</c:v>
                </c:pt>
                <c:pt idx="4685">
                  <c:v>1755</c:v>
                </c:pt>
                <c:pt idx="4686">
                  <c:v>1650</c:v>
                </c:pt>
                <c:pt idx="4687">
                  <c:v>1770</c:v>
                </c:pt>
                <c:pt idx="4688">
                  <c:v>1755</c:v>
                </c:pt>
                <c:pt idx="4689">
                  <c:v>1680</c:v>
                </c:pt>
                <c:pt idx="4690">
                  <c:v>1725</c:v>
                </c:pt>
                <c:pt idx="4691">
                  <c:v>1620</c:v>
                </c:pt>
                <c:pt idx="4692">
                  <c:v>1665</c:v>
                </c:pt>
                <c:pt idx="4693">
                  <c:v>1665</c:v>
                </c:pt>
                <c:pt idx="4694">
                  <c:v>1650</c:v>
                </c:pt>
                <c:pt idx="4695">
                  <c:v>1635</c:v>
                </c:pt>
                <c:pt idx="4696">
                  <c:v>1605</c:v>
                </c:pt>
                <c:pt idx="4697">
                  <c:v>1605</c:v>
                </c:pt>
                <c:pt idx="4698">
                  <c:v>1575</c:v>
                </c:pt>
                <c:pt idx="4699">
                  <c:v>1575</c:v>
                </c:pt>
                <c:pt idx="4700">
                  <c:v>1590</c:v>
                </c:pt>
                <c:pt idx="4701">
                  <c:v>1575</c:v>
                </c:pt>
                <c:pt idx="4702">
                  <c:v>1545</c:v>
                </c:pt>
                <c:pt idx="4703">
                  <c:v>1545</c:v>
                </c:pt>
                <c:pt idx="4704">
                  <c:v>1545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A60E-4E1E-8959-E090E550E842}"/>
            </c:ext>
          </c:extLst>
        </c:ser>
        <c:ser>
          <c:idx val="0"/>
          <c:order val="4"/>
          <c:tx>
            <c:strRef>
              <c:f>'SSS783 上_6h_Sn-Ge(0'!$A$1</c:f>
              <c:strCache>
                <c:ptCount val="1"/>
                <c:pt idx="0">
                  <c:v>SSS783_上_Sn-Ge(0.5%)_冷凍後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ymbol val="none"/>
          </c:marker>
          <c:xVal>
            <c:numRef>
              <c:f>'SSS783 上_6h_Sn-Ge(0'!$A$2:$A$4706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上_6h_Sn-Ge(0'!$D$2:$D$4706</c:f>
              <c:numCache>
                <c:formatCode>General</c:formatCode>
                <c:ptCount val="4705"/>
                <c:pt idx="0">
                  <c:v>2680</c:v>
                </c:pt>
                <c:pt idx="1">
                  <c:v>2860</c:v>
                </c:pt>
                <c:pt idx="2">
                  <c:v>2800</c:v>
                </c:pt>
                <c:pt idx="3">
                  <c:v>2620</c:v>
                </c:pt>
                <c:pt idx="4">
                  <c:v>2560</c:v>
                </c:pt>
                <c:pt idx="5">
                  <c:v>2650</c:v>
                </c:pt>
                <c:pt idx="6">
                  <c:v>2875</c:v>
                </c:pt>
                <c:pt idx="7">
                  <c:v>2710</c:v>
                </c:pt>
                <c:pt idx="8">
                  <c:v>2470</c:v>
                </c:pt>
                <c:pt idx="9">
                  <c:v>2695</c:v>
                </c:pt>
                <c:pt idx="10">
                  <c:v>2755</c:v>
                </c:pt>
                <c:pt idx="11">
                  <c:v>2785</c:v>
                </c:pt>
                <c:pt idx="12">
                  <c:v>2590</c:v>
                </c:pt>
                <c:pt idx="13">
                  <c:v>2650</c:v>
                </c:pt>
                <c:pt idx="14">
                  <c:v>2560</c:v>
                </c:pt>
                <c:pt idx="15">
                  <c:v>2590</c:v>
                </c:pt>
                <c:pt idx="16">
                  <c:v>2755</c:v>
                </c:pt>
                <c:pt idx="17">
                  <c:v>2800</c:v>
                </c:pt>
                <c:pt idx="18">
                  <c:v>2800</c:v>
                </c:pt>
                <c:pt idx="19">
                  <c:v>2575</c:v>
                </c:pt>
                <c:pt idx="20">
                  <c:v>2425</c:v>
                </c:pt>
                <c:pt idx="21">
                  <c:v>2530</c:v>
                </c:pt>
                <c:pt idx="22">
                  <c:v>2755</c:v>
                </c:pt>
                <c:pt idx="23">
                  <c:v>2635</c:v>
                </c:pt>
                <c:pt idx="24">
                  <c:v>2650</c:v>
                </c:pt>
                <c:pt idx="25">
                  <c:v>2620</c:v>
                </c:pt>
                <c:pt idx="26">
                  <c:v>2890</c:v>
                </c:pt>
                <c:pt idx="27">
                  <c:v>2740</c:v>
                </c:pt>
                <c:pt idx="28">
                  <c:v>2680</c:v>
                </c:pt>
                <c:pt idx="29">
                  <c:v>2695</c:v>
                </c:pt>
                <c:pt idx="30">
                  <c:v>2575</c:v>
                </c:pt>
                <c:pt idx="31">
                  <c:v>2650</c:v>
                </c:pt>
                <c:pt idx="32">
                  <c:v>2650</c:v>
                </c:pt>
                <c:pt idx="33">
                  <c:v>2560</c:v>
                </c:pt>
                <c:pt idx="34">
                  <c:v>2680</c:v>
                </c:pt>
                <c:pt idx="35">
                  <c:v>2755</c:v>
                </c:pt>
                <c:pt idx="36">
                  <c:v>2620</c:v>
                </c:pt>
                <c:pt idx="37">
                  <c:v>2800</c:v>
                </c:pt>
                <c:pt idx="38">
                  <c:v>2800</c:v>
                </c:pt>
                <c:pt idx="39">
                  <c:v>2635</c:v>
                </c:pt>
                <c:pt idx="40">
                  <c:v>2575</c:v>
                </c:pt>
                <c:pt idx="41">
                  <c:v>2815</c:v>
                </c:pt>
                <c:pt idx="42">
                  <c:v>2755</c:v>
                </c:pt>
                <c:pt idx="43">
                  <c:v>2980</c:v>
                </c:pt>
                <c:pt idx="44">
                  <c:v>2350</c:v>
                </c:pt>
                <c:pt idx="45">
                  <c:v>2530</c:v>
                </c:pt>
                <c:pt idx="46">
                  <c:v>2620</c:v>
                </c:pt>
                <c:pt idx="47">
                  <c:v>2710</c:v>
                </c:pt>
                <c:pt idx="48">
                  <c:v>2590</c:v>
                </c:pt>
                <c:pt idx="49">
                  <c:v>2485</c:v>
                </c:pt>
                <c:pt idx="50">
                  <c:v>2875</c:v>
                </c:pt>
                <c:pt idx="51">
                  <c:v>2440</c:v>
                </c:pt>
                <c:pt idx="52">
                  <c:v>2590</c:v>
                </c:pt>
                <c:pt idx="53">
                  <c:v>2560</c:v>
                </c:pt>
                <c:pt idx="54">
                  <c:v>2650</c:v>
                </c:pt>
                <c:pt idx="55">
                  <c:v>2575</c:v>
                </c:pt>
                <c:pt idx="56">
                  <c:v>2740</c:v>
                </c:pt>
                <c:pt idx="57">
                  <c:v>2545</c:v>
                </c:pt>
                <c:pt idx="58">
                  <c:v>2470</c:v>
                </c:pt>
                <c:pt idx="59">
                  <c:v>2515</c:v>
                </c:pt>
                <c:pt idx="60">
                  <c:v>2725</c:v>
                </c:pt>
                <c:pt idx="61">
                  <c:v>2515</c:v>
                </c:pt>
                <c:pt idx="62">
                  <c:v>2740</c:v>
                </c:pt>
                <c:pt idx="63">
                  <c:v>2800</c:v>
                </c:pt>
                <c:pt idx="64">
                  <c:v>2590</c:v>
                </c:pt>
                <c:pt idx="65">
                  <c:v>2830</c:v>
                </c:pt>
                <c:pt idx="66">
                  <c:v>2455</c:v>
                </c:pt>
                <c:pt idx="67">
                  <c:v>2725</c:v>
                </c:pt>
                <c:pt idx="68">
                  <c:v>2650</c:v>
                </c:pt>
                <c:pt idx="69">
                  <c:v>2485</c:v>
                </c:pt>
                <c:pt idx="70">
                  <c:v>2530</c:v>
                </c:pt>
                <c:pt idx="71">
                  <c:v>2590</c:v>
                </c:pt>
                <c:pt idx="72">
                  <c:v>2710</c:v>
                </c:pt>
                <c:pt idx="73">
                  <c:v>2620</c:v>
                </c:pt>
                <c:pt idx="74">
                  <c:v>2575</c:v>
                </c:pt>
                <c:pt idx="75">
                  <c:v>2440</c:v>
                </c:pt>
                <c:pt idx="76">
                  <c:v>2455</c:v>
                </c:pt>
                <c:pt idx="77">
                  <c:v>2335</c:v>
                </c:pt>
                <c:pt idx="78">
                  <c:v>2470</c:v>
                </c:pt>
                <c:pt idx="79">
                  <c:v>2635</c:v>
                </c:pt>
                <c:pt idx="80">
                  <c:v>2770</c:v>
                </c:pt>
                <c:pt idx="81">
                  <c:v>2530</c:v>
                </c:pt>
                <c:pt idx="82">
                  <c:v>2485</c:v>
                </c:pt>
                <c:pt idx="83">
                  <c:v>2590</c:v>
                </c:pt>
                <c:pt idx="84">
                  <c:v>2545</c:v>
                </c:pt>
                <c:pt idx="85">
                  <c:v>2515</c:v>
                </c:pt>
                <c:pt idx="86">
                  <c:v>2560</c:v>
                </c:pt>
                <c:pt idx="87">
                  <c:v>2500</c:v>
                </c:pt>
                <c:pt idx="88">
                  <c:v>2620</c:v>
                </c:pt>
                <c:pt idx="89">
                  <c:v>2695</c:v>
                </c:pt>
                <c:pt idx="90">
                  <c:v>2620</c:v>
                </c:pt>
                <c:pt idx="91">
                  <c:v>2785</c:v>
                </c:pt>
                <c:pt idx="92">
                  <c:v>2845</c:v>
                </c:pt>
                <c:pt idx="93">
                  <c:v>2650</c:v>
                </c:pt>
                <c:pt idx="94">
                  <c:v>2590</c:v>
                </c:pt>
                <c:pt idx="95">
                  <c:v>2635</c:v>
                </c:pt>
                <c:pt idx="96">
                  <c:v>2725</c:v>
                </c:pt>
                <c:pt idx="97">
                  <c:v>2530</c:v>
                </c:pt>
                <c:pt idx="98">
                  <c:v>2470</c:v>
                </c:pt>
                <c:pt idx="99">
                  <c:v>2560</c:v>
                </c:pt>
                <c:pt idx="100">
                  <c:v>2515</c:v>
                </c:pt>
                <c:pt idx="101">
                  <c:v>2380</c:v>
                </c:pt>
                <c:pt idx="102">
                  <c:v>2455</c:v>
                </c:pt>
                <c:pt idx="103">
                  <c:v>2680</c:v>
                </c:pt>
                <c:pt idx="104">
                  <c:v>2560</c:v>
                </c:pt>
                <c:pt idx="105">
                  <c:v>2545</c:v>
                </c:pt>
                <c:pt idx="106">
                  <c:v>2575</c:v>
                </c:pt>
                <c:pt idx="107">
                  <c:v>2800</c:v>
                </c:pt>
                <c:pt idx="108">
                  <c:v>2770</c:v>
                </c:pt>
                <c:pt idx="109">
                  <c:v>2560</c:v>
                </c:pt>
                <c:pt idx="110">
                  <c:v>2530</c:v>
                </c:pt>
                <c:pt idx="111">
                  <c:v>2665</c:v>
                </c:pt>
                <c:pt idx="112">
                  <c:v>2635</c:v>
                </c:pt>
                <c:pt idx="113">
                  <c:v>2635</c:v>
                </c:pt>
                <c:pt idx="114">
                  <c:v>2560</c:v>
                </c:pt>
                <c:pt idx="115">
                  <c:v>2515</c:v>
                </c:pt>
                <c:pt idx="116">
                  <c:v>2935</c:v>
                </c:pt>
                <c:pt idx="117">
                  <c:v>2830</c:v>
                </c:pt>
                <c:pt idx="118">
                  <c:v>2545</c:v>
                </c:pt>
                <c:pt idx="119">
                  <c:v>2620</c:v>
                </c:pt>
                <c:pt idx="120">
                  <c:v>2695</c:v>
                </c:pt>
                <c:pt idx="121">
                  <c:v>2575</c:v>
                </c:pt>
                <c:pt idx="122">
                  <c:v>2470</c:v>
                </c:pt>
                <c:pt idx="123">
                  <c:v>2485</c:v>
                </c:pt>
                <c:pt idx="124">
                  <c:v>2620</c:v>
                </c:pt>
                <c:pt idx="125">
                  <c:v>2650</c:v>
                </c:pt>
                <c:pt idx="126">
                  <c:v>2380</c:v>
                </c:pt>
                <c:pt idx="127">
                  <c:v>2695</c:v>
                </c:pt>
                <c:pt idx="128">
                  <c:v>2605</c:v>
                </c:pt>
                <c:pt idx="129">
                  <c:v>2560</c:v>
                </c:pt>
                <c:pt idx="130">
                  <c:v>2650</c:v>
                </c:pt>
                <c:pt idx="131">
                  <c:v>2530</c:v>
                </c:pt>
                <c:pt idx="132">
                  <c:v>2530</c:v>
                </c:pt>
                <c:pt idx="133">
                  <c:v>2575</c:v>
                </c:pt>
                <c:pt idx="134">
                  <c:v>2530</c:v>
                </c:pt>
                <c:pt idx="135">
                  <c:v>2425</c:v>
                </c:pt>
                <c:pt idx="136">
                  <c:v>2515</c:v>
                </c:pt>
                <c:pt idx="137">
                  <c:v>2590</c:v>
                </c:pt>
                <c:pt idx="138">
                  <c:v>2485</c:v>
                </c:pt>
                <c:pt idx="139">
                  <c:v>2425</c:v>
                </c:pt>
                <c:pt idx="140">
                  <c:v>2590</c:v>
                </c:pt>
                <c:pt idx="141">
                  <c:v>2605</c:v>
                </c:pt>
                <c:pt idx="142">
                  <c:v>2590</c:v>
                </c:pt>
                <c:pt idx="143">
                  <c:v>2485</c:v>
                </c:pt>
                <c:pt idx="144">
                  <c:v>2545</c:v>
                </c:pt>
                <c:pt idx="145">
                  <c:v>2635</c:v>
                </c:pt>
                <c:pt idx="146">
                  <c:v>2710</c:v>
                </c:pt>
                <c:pt idx="147">
                  <c:v>2545</c:v>
                </c:pt>
                <c:pt idx="148">
                  <c:v>2335</c:v>
                </c:pt>
                <c:pt idx="149">
                  <c:v>2350</c:v>
                </c:pt>
                <c:pt idx="150">
                  <c:v>2440</c:v>
                </c:pt>
                <c:pt idx="151">
                  <c:v>2545</c:v>
                </c:pt>
                <c:pt idx="152">
                  <c:v>2455</c:v>
                </c:pt>
                <c:pt idx="153">
                  <c:v>2395</c:v>
                </c:pt>
                <c:pt idx="154">
                  <c:v>2365</c:v>
                </c:pt>
                <c:pt idx="155">
                  <c:v>2680</c:v>
                </c:pt>
                <c:pt idx="156">
                  <c:v>2650</c:v>
                </c:pt>
                <c:pt idx="157">
                  <c:v>2410</c:v>
                </c:pt>
                <c:pt idx="158">
                  <c:v>2290</c:v>
                </c:pt>
                <c:pt idx="159">
                  <c:v>2575</c:v>
                </c:pt>
                <c:pt idx="160">
                  <c:v>2650</c:v>
                </c:pt>
                <c:pt idx="161">
                  <c:v>2695</c:v>
                </c:pt>
                <c:pt idx="162">
                  <c:v>2590</c:v>
                </c:pt>
                <c:pt idx="163">
                  <c:v>2590</c:v>
                </c:pt>
                <c:pt idx="164">
                  <c:v>2485</c:v>
                </c:pt>
                <c:pt idx="165">
                  <c:v>2440</c:v>
                </c:pt>
                <c:pt idx="166">
                  <c:v>2125</c:v>
                </c:pt>
                <c:pt idx="167">
                  <c:v>2380</c:v>
                </c:pt>
                <c:pt idx="168">
                  <c:v>2500</c:v>
                </c:pt>
                <c:pt idx="169">
                  <c:v>2485</c:v>
                </c:pt>
                <c:pt idx="170">
                  <c:v>2485</c:v>
                </c:pt>
                <c:pt idx="171">
                  <c:v>2470</c:v>
                </c:pt>
                <c:pt idx="172">
                  <c:v>2515</c:v>
                </c:pt>
                <c:pt idx="173">
                  <c:v>2230</c:v>
                </c:pt>
                <c:pt idx="174">
                  <c:v>2200</c:v>
                </c:pt>
                <c:pt idx="175">
                  <c:v>2605</c:v>
                </c:pt>
                <c:pt idx="176">
                  <c:v>2485</c:v>
                </c:pt>
                <c:pt idx="177">
                  <c:v>2290</c:v>
                </c:pt>
                <c:pt idx="178">
                  <c:v>2425</c:v>
                </c:pt>
                <c:pt idx="179">
                  <c:v>2560</c:v>
                </c:pt>
                <c:pt idx="180">
                  <c:v>2455</c:v>
                </c:pt>
                <c:pt idx="181">
                  <c:v>2155</c:v>
                </c:pt>
                <c:pt idx="182">
                  <c:v>2245</c:v>
                </c:pt>
                <c:pt idx="183">
                  <c:v>2605</c:v>
                </c:pt>
                <c:pt idx="184">
                  <c:v>2425</c:v>
                </c:pt>
                <c:pt idx="185">
                  <c:v>2440</c:v>
                </c:pt>
                <c:pt idx="186">
                  <c:v>2155</c:v>
                </c:pt>
                <c:pt idx="187">
                  <c:v>2425</c:v>
                </c:pt>
                <c:pt idx="188">
                  <c:v>2515</c:v>
                </c:pt>
                <c:pt idx="189">
                  <c:v>2530</c:v>
                </c:pt>
                <c:pt idx="190">
                  <c:v>2380</c:v>
                </c:pt>
                <c:pt idx="191">
                  <c:v>2215</c:v>
                </c:pt>
                <c:pt idx="192">
                  <c:v>2425</c:v>
                </c:pt>
                <c:pt idx="193">
                  <c:v>2305</c:v>
                </c:pt>
                <c:pt idx="194">
                  <c:v>2260</c:v>
                </c:pt>
                <c:pt idx="195">
                  <c:v>2275</c:v>
                </c:pt>
                <c:pt idx="196">
                  <c:v>2455</c:v>
                </c:pt>
                <c:pt idx="197">
                  <c:v>2485</c:v>
                </c:pt>
                <c:pt idx="198">
                  <c:v>2425</c:v>
                </c:pt>
                <c:pt idx="199">
                  <c:v>2425</c:v>
                </c:pt>
                <c:pt idx="200">
                  <c:v>2455</c:v>
                </c:pt>
                <c:pt idx="201">
                  <c:v>2230</c:v>
                </c:pt>
                <c:pt idx="202">
                  <c:v>2155</c:v>
                </c:pt>
                <c:pt idx="203">
                  <c:v>2305</c:v>
                </c:pt>
                <c:pt idx="204">
                  <c:v>2335</c:v>
                </c:pt>
                <c:pt idx="205">
                  <c:v>2515</c:v>
                </c:pt>
                <c:pt idx="206">
                  <c:v>2590</c:v>
                </c:pt>
                <c:pt idx="207">
                  <c:v>2320</c:v>
                </c:pt>
                <c:pt idx="208">
                  <c:v>2260</c:v>
                </c:pt>
                <c:pt idx="209">
                  <c:v>2425</c:v>
                </c:pt>
                <c:pt idx="210">
                  <c:v>2320</c:v>
                </c:pt>
                <c:pt idx="211">
                  <c:v>2545</c:v>
                </c:pt>
                <c:pt idx="212">
                  <c:v>2530</c:v>
                </c:pt>
                <c:pt idx="213">
                  <c:v>2605</c:v>
                </c:pt>
                <c:pt idx="214">
                  <c:v>2725</c:v>
                </c:pt>
                <c:pt idx="215">
                  <c:v>2335</c:v>
                </c:pt>
                <c:pt idx="216">
                  <c:v>2320</c:v>
                </c:pt>
                <c:pt idx="217">
                  <c:v>2350</c:v>
                </c:pt>
                <c:pt idx="218">
                  <c:v>2530</c:v>
                </c:pt>
                <c:pt idx="219">
                  <c:v>2515</c:v>
                </c:pt>
                <c:pt idx="220">
                  <c:v>2095</c:v>
                </c:pt>
                <c:pt idx="221">
                  <c:v>2485</c:v>
                </c:pt>
                <c:pt idx="222">
                  <c:v>2515</c:v>
                </c:pt>
                <c:pt idx="223">
                  <c:v>2605</c:v>
                </c:pt>
                <c:pt idx="224">
                  <c:v>2335</c:v>
                </c:pt>
                <c:pt idx="225">
                  <c:v>2035</c:v>
                </c:pt>
                <c:pt idx="226">
                  <c:v>2350</c:v>
                </c:pt>
                <c:pt idx="227">
                  <c:v>2335</c:v>
                </c:pt>
                <c:pt idx="228">
                  <c:v>2425</c:v>
                </c:pt>
                <c:pt idx="229">
                  <c:v>2470</c:v>
                </c:pt>
                <c:pt idx="230">
                  <c:v>2485</c:v>
                </c:pt>
                <c:pt idx="231">
                  <c:v>2095</c:v>
                </c:pt>
                <c:pt idx="232">
                  <c:v>2425</c:v>
                </c:pt>
                <c:pt idx="233">
                  <c:v>2380</c:v>
                </c:pt>
                <c:pt idx="234">
                  <c:v>2485</c:v>
                </c:pt>
                <c:pt idx="235">
                  <c:v>2215</c:v>
                </c:pt>
                <c:pt idx="236">
                  <c:v>2230</c:v>
                </c:pt>
                <c:pt idx="237">
                  <c:v>2305</c:v>
                </c:pt>
                <c:pt idx="238">
                  <c:v>2320</c:v>
                </c:pt>
                <c:pt idx="239">
                  <c:v>2245</c:v>
                </c:pt>
                <c:pt idx="240">
                  <c:v>2215</c:v>
                </c:pt>
                <c:pt idx="241">
                  <c:v>2260</c:v>
                </c:pt>
                <c:pt idx="242">
                  <c:v>2290</c:v>
                </c:pt>
                <c:pt idx="243">
                  <c:v>2230</c:v>
                </c:pt>
                <c:pt idx="244">
                  <c:v>2140</c:v>
                </c:pt>
                <c:pt idx="245">
                  <c:v>2275</c:v>
                </c:pt>
                <c:pt idx="246">
                  <c:v>2170</c:v>
                </c:pt>
                <c:pt idx="247">
                  <c:v>2185</c:v>
                </c:pt>
                <c:pt idx="248">
                  <c:v>2290</c:v>
                </c:pt>
                <c:pt idx="249">
                  <c:v>2275</c:v>
                </c:pt>
                <c:pt idx="250">
                  <c:v>2515</c:v>
                </c:pt>
                <c:pt idx="251">
                  <c:v>2170</c:v>
                </c:pt>
                <c:pt idx="252">
                  <c:v>2065</c:v>
                </c:pt>
                <c:pt idx="253">
                  <c:v>2125</c:v>
                </c:pt>
                <c:pt idx="254">
                  <c:v>2230</c:v>
                </c:pt>
                <c:pt idx="255">
                  <c:v>2200</c:v>
                </c:pt>
                <c:pt idx="256">
                  <c:v>2335</c:v>
                </c:pt>
                <c:pt idx="257">
                  <c:v>2455</c:v>
                </c:pt>
                <c:pt idx="258">
                  <c:v>2305</c:v>
                </c:pt>
                <c:pt idx="259">
                  <c:v>2185</c:v>
                </c:pt>
                <c:pt idx="260">
                  <c:v>2215</c:v>
                </c:pt>
                <c:pt idx="261">
                  <c:v>2275</c:v>
                </c:pt>
                <c:pt idx="262">
                  <c:v>2080</c:v>
                </c:pt>
                <c:pt idx="263">
                  <c:v>2185</c:v>
                </c:pt>
                <c:pt idx="264">
                  <c:v>2290</c:v>
                </c:pt>
                <c:pt idx="265">
                  <c:v>2125</c:v>
                </c:pt>
                <c:pt idx="266">
                  <c:v>2200</c:v>
                </c:pt>
                <c:pt idx="267">
                  <c:v>2365</c:v>
                </c:pt>
                <c:pt idx="268">
                  <c:v>2260</c:v>
                </c:pt>
                <c:pt idx="269">
                  <c:v>2200</c:v>
                </c:pt>
                <c:pt idx="270">
                  <c:v>2425</c:v>
                </c:pt>
                <c:pt idx="271">
                  <c:v>2365</c:v>
                </c:pt>
                <c:pt idx="272">
                  <c:v>2125</c:v>
                </c:pt>
                <c:pt idx="273">
                  <c:v>2035</c:v>
                </c:pt>
                <c:pt idx="274">
                  <c:v>2125</c:v>
                </c:pt>
                <c:pt idx="275">
                  <c:v>2215</c:v>
                </c:pt>
                <c:pt idx="276">
                  <c:v>2215</c:v>
                </c:pt>
                <c:pt idx="277">
                  <c:v>2410</c:v>
                </c:pt>
                <c:pt idx="278">
                  <c:v>2260</c:v>
                </c:pt>
                <c:pt idx="279">
                  <c:v>2260</c:v>
                </c:pt>
                <c:pt idx="280">
                  <c:v>2230</c:v>
                </c:pt>
                <c:pt idx="281">
                  <c:v>2140</c:v>
                </c:pt>
                <c:pt idx="282">
                  <c:v>2170</c:v>
                </c:pt>
                <c:pt idx="283">
                  <c:v>2335</c:v>
                </c:pt>
                <c:pt idx="284">
                  <c:v>2140</c:v>
                </c:pt>
                <c:pt idx="285">
                  <c:v>2260</c:v>
                </c:pt>
                <c:pt idx="286">
                  <c:v>2200</c:v>
                </c:pt>
                <c:pt idx="287">
                  <c:v>2215</c:v>
                </c:pt>
                <c:pt idx="288">
                  <c:v>2005</c:v>
                </c:pt>
                <c:pt idx="289">
                  <c:v>2125</c:v>
                </c:pt>
                <c:pt idx="290">
                  <c:v>2305</c:v>
                </c:pt>
                <c:pt idx="291">
                  <c:v>2170</c:v>
                </c:pt>
                <c:pt idx="292">
                  <c:v>1930</c:v>
                </c:pt>
                <c:pt idx="293">
                  <c:v>2395</c:v>
                </c:pt>
                <c:pt idx="294">
                  <c:v>2275</c:v>
                </c:pt>
                <c:pt idx="295">
                  <c:v>2140</c:v>
                </c:pt>
                <c:pt idx="296">
                  <c:v>2050</c:v>
                </c:pt>
                <c:pt idx="297">
                  <c:v>2275</c:v>
                </c:pt>
                <c:pt idx="298">
                  <c:v>2140</c:v>
                </c:pt>
                <c:pt idx="299">
                  <c:v>2155</c:v>
                </c:pt>
                <c:pt idx="300">
                  <c:v>1990</c:v>
                </c:pt>
                <c:pt idx="301">
                  <c:v>1945</c:v>
                </c:pt>
                <c:pt idx="302">
                  <c:v>2050</c:v>
                </c:pt>
                <c:pt idx="303">
                  <c:v>2215</c:v>
                </c:pt>
                <c:pt idx="304">
                  <c:v>2020</c:v>
                </c:pt>
                <c:pt idx="305">
                  <c:v>1990</c:v>
                </c:pt>
                <c:pt idx="306">
                  <c:v>2125</c:v>
                </c:pt>
                <c:pt idx="307">
                  <c:v>2050</c:v>
                </c:pt>
                <c:pt idx="308">
                  <c:v>2050</c:v>
                </c:pt>
                <c:pt idx="309">
                  <c:v>2140</c:v>
                </c:pt>
                <c:pt idx="310">
                  <c:v>2035</c:v>
                </c:pt>
                <c:pt idx="311">
                  <c:v>2125</c:v>
                </c:pt>
                <c:pt idx="312">
                  <c:v>2155</c:v>
                </c:pt>
                <c:pt idx="313">
                  <c:v>2200</c:v>
                </c:pt>
                <c:pt idx="314">
                  <c:v>2140</c:v>
                </c:pt>
                <c:pt idx="315">
                  <c:v>2005</c:v>
                </c:pt>
                <c:pt idx="316">
                  <c:v>2095</c:v>
                </c:pt>
                <c:pt idx="317">
                  <c:v>2080</c:v>
                </c:pt>
                <c:pt idx="318">
                  <c:v>2005</c:v>
                </c:pt>
                <c:pt idx="319">
                  <c:v>2080</c:v>
                </c:pt>
                <c:pt idx="320">
                  <c:v>2020</c:v>
                </c:pt>
                <c:pt idx="321">
                  <c:v>2035</c:v>
                </c:pt>
                <c:pt idx="322">
                  <c:v>2170</c:v>
                </c:pt>
                <c:pt idx="323">
                  <c:v>2065</c:v>
                </c:pt>
                <c:pt idx="324">
                  <c:v>1945</c:v>
                </c:pt>
                <c:pt idx="325">
                  <c:v>2065</c:v>
                </c:pt>
                <c:pt idx="326">
                  <c:v>2155</c:v>
                </c:pt>
                <c:pt idx="327">
                  <c:v>2080</c:v>
                </c:pt>
                <c:pt idx="328">
                  <c:v>2125</c:v>
                </c:pt>
                <c:pt idx="329">
                  <c:v>2020</c:v>
                </c:pt>
                <c:pt idx="330">
                  <c:v>2020</c:v>
                </c:pt>
                <c:pt idx="331">
                  <c:v>2140</c:v>
                </c:pt>
                <c:pt idx="332">
                  <c:v>2125</c:v>
                </c:pt>
                <c:pt idx="333">
                  <c:v>2155</c:v>
                </c:pt>
                <c:pt idx="334">
                  <c:v>2125</c:v>
                </c:pt>
                <c:pt idx="335">
                  <c:v>2155</c:v>
                </c:pt>
                <c:pt idx="336">
                  <c:v>2140</c:v>
                </c:pt>
                <c:pt idx="337">
                  <c:v>2095</c:v>
                </c:pt>
                <c:pt idx="338">
                  <c:v>2005</c:v>
                </c:pt>
                <c:pt idx="339">
                  <c:v>1795</c:v>
                </c:pt>
                <c:pt idx="340">
                  <c:v>2110</c:v>
                </c:pt>
                <c:pt idx="341">
                  <c:v>1840</c:v>
                </c:pt>
                <c:pt idx="342">
                  <c:v>2035</c:v>
                </c:pt>
                <c:pt idx="343">
                  <c:v>2095</c:v>
                </c:pt>
                <c:pt idx="344">
                  <c:v>2065</c:v>
                </c:pt>
                <c:pt idx="345">
                  <c:v>2155</c:v>
                </c:pt>
                <c:pt idx="346">
                  <c:v>1960</c:v>
                </c:pt>
                <c:pt idx="347">
                  <c:v>2365</c:v>
                </c:pt>
                <c:pt idx="348">
                  <c:v>1765</c:v>
                </c:pt>
                <c:pt idx="349">
                  <c:v>2065</c:v>
                </c:pt>
                <c:pt idx="350">
                  <c:v>2350</c:v>
                </c:pt>
                <c:pt idx="351">
                  <c:v>1975</c:v>
                </c:pt>
                <c:pt idx="352">
                  <c:v>2065</c:v>
                </c:pt>
                <c:pt idx="353">
                  <c:v>1900</c:v>
                </c:pt>
                <c:pt idx="354">
                  <c:v>1990</c:v>
                </c:pt>
                <c:pt idx="355">
                  <c:v>2155</c:v>
                </c:pt>
                <c:pt idx="356">
                  <c:v>2140</c:v>
                </c:pt>
                <c:pt idx="357">
                  <c:v>1780</c:v>
                </c:pt>
                <c:pt idx="358">
                  <c:v>1960</c:v>
                </c:pt>
                <c:pt idx="359">
                  <c:v>1975</c:v>
                </c:pt>
                <c:pt idx="360">
                  <c:v>1915</c:v>
                </c:pt>
                <c:pt idx="361">
                  <c:v>1960</c:v>
                </c:pt>
                <c:pt idx="362">
                  <c:v>1960</c:v>
                </c:pt>
                <c:pt idx="363">
                  <c:v>2080</c:v>
                </c:pt>
                <c:pt idx="364">
                  <c:v>1945</c:v>
                </c:pt>
                <c:pt idx="365">
                  <c:v>2155</c:v>
                </c:pt>
                <c:pt idx="366">
                  <c:v>1945</c:v>
                </c:pt>
                <c:pt idx="367">
                  <c:v>2050</c:v>
                </c:pt>
                <c:pt idx="368">
                  <c:v>2035</c:v>
                </c:pt>
                <c:pt idx="369">
                  <c:v>1885</c:v>
                </c:pt>
                <c:pt idx="370">
                  <c:v>1825</c:v>
                </c:pt>
                <c:pt idx="371">
                  <c:v>1825</c:v>
                </c:pt>
                <c:pt idx="372">
                  <c:v>1900</c:v>
                </c:pt>
                <c:pt idx="373">
                  <c:v>1885</c:v>
                </c:pt>
                <c:pt idx="374">
                  <c:v>1900</c:v>
                </c:pt>
                <c:pt idx="375">
                  <c:v>2005</c:v>
                </c:pt>
                <c:pt idx="376">
                  <c:v>2140</c:v>
                </c:pt>
                <c:pt idx="377">
                  <c:v>1960</c:v>
                </c:pt>
                <c:pt idx="378">
                  <c:v>1885</c:v>
                </c:pt>
                <c:pt idx="379">
                  <c:v>1945</c:v>
                </c:pt>
                <c:pt idx="380">
                  <c:v>1990</c:v>
                </c:pt>
                <c:pt idx="381">
                  <c:v>1930</c:v>
                </c:pt>
                <c:pt idx="382">
                  <c:v>1960</c:v>
                </c:pt>
                <c:pt idx="383">
                  <c:v>2020</c:v>
                </c:pt>
                <c:pt idx="384">
                  <c:v>1960</c:v>
                </c:pt>
                <c:pt idx="385">
                  <c:v>1900</c:v>
                </c:pt>
                <c:pt idx="386">
                  <c:v>1900</c:v>
                </c:pt>
                <c:pt idx="387">
                  <c:v>1975</c:v>
                </c:pt>
                <c:pt idx="388">
                  <c:v>1885</c:v>
                </c:pt>
                <c:pt idx="389">
                  <c:v>1780</c:v>
                </c:pt>
                <c:pt idx="390">
                  <c:v>1825</c:v>
                </c:pt>
                <c:pt idx="391">
                  <c:v>1840</c:v>
                </c:pt>
                <c:pt idx="392">
                  <c:v>1780</c:v>
                </c:pt>
                <c:pt idx="393">
                  <c:v>1930</c:v>
                </c:pt>
                <c:pt idx="394">
                  <c:v>2155</c:v>
                </c:pt>
                <c:pt idx="395">
                  <c:v>2080</c:v>
                </c:pt>
                <c:pt idx="396">
                  <c:v>2020</c:v>
                </c:pt>
                <c:pt idx="397">
                  <c:v>1975</c:v>
                </c:pt>
                <c:pt idx="398">
                  <c:v>1960</c:v>
                </c:pt>
                <c:pt idx="399">
                  <c:v>1990</c:v>
                </c:pt>
                <c:pt idx="400">
                  <c:v>1855</c:v>
                </c:pt>
                <c:pt idx="401">
                  <c:v>1915</c:v>
                </c:pt>
                <c:pt idx="402">
                  <c:v>2005</c:v>
                </c:pt>
                <c:pt idx="403">
                  <c:v>2260</c:v>
                </c:pt>
                <c:pt idx="404">
                  <c:v>1975</c:v>
                </c:pt>
                <c:pt idx="405">
                  <c:v>1780</c:v>
                </c:pt>
                <c:pt idx="406">
                  <c:v>1945</c:v>
                </c:pt>
                <c:pt idx="407">
                  <c:v>1855</c:v>
                </c:pt>
                <c:pt idx="408">
                  <c:v>1810</c:v>
                </c:pt>
                <c:pt idx="409">
                  <c:v>2020</c:v>
                </c:pt>
                <c:pt idx="410">
                  <c:v>1600</c:v>
                </c:pt>
                <c:pt idx="411">
                  <c:v>1705</c:v>
                </c:pt>
                <c:pt idx="412">
                  <c:v>2110</c:v>
                </c:pt>
                <c:pt idx="413">
                  <c:v>2065</c:v>
                </c:pt>
                <c:pt idx="414">
                  <c:v>1915</c:v>
                </c:pt>
                <c:pt idx="415">
                  <c:v>1960</c:v>
                </c:pt>
                <c:pt idx="416">
                  <c:v>1930</c:v>
                </c:pt>
                <c:pt idx="417">
                  <c:v>1975</c:v>
                </c:pt>
                <c:pt idx="418">
                  <c:v>1975</c:v>
                </c:pt>
                <c:pt idx="419">
                  <c:v>2020</c:v>
                </c:pt>
                <c:pt idx="420">
                  <c:v>2125</c:v>
                </c:pt>
                <c:pt idx="421">
                  <c:v>1930</c:v>
                </c:pt>
                <c:pt idx="422">
                  <c:v>1960</c:v>
                </c:pt>
                <c:pt idx="423">
                  <c:v>1915</c:v>
                </c:pt>
                <c:pt idx="424">
                  <c:v>1960</c:v>
                </c:pt>
                <c:pt idx="425">
                  <c:v>1885</c:v>
                </c:pt>
                <c:pt idx="426">
                  <c:v>1870</c:v>
                </c:pt>
                <c:pt idx="427">
                  <c:v>1855</c:v>
                </c:pt>
                <c:pt idx="428">
                  <c:v>1885</c:v>
                </c:pt>
                <c:pt idx="429">
                  <c:v>1855</c:v>
                </c:pt>
                <c:pt idx="430">
                  <c:v>2020</c:v>
                </c:pt>
                <c:pt idx="431">
                  <c:v>1945</c:v>
                </c:pt>
                <c:pt idx="432">
                  <c:v>1870</c:v>
                </c:pt>
                <c:pt idx="433">
                  <c:v>1990</c:v>
                </c:pt>
                <c:pt idx="434">
                  <c:v>1915</c:v>
                </c:pt>
                <c:pt idx="435">
                  <c:v>1810</c:v>
                </c:pt>
                <c:pt idx="436">
                  <c:v>1795</c:v>
                </c:pt>
                <c:pt idx="437">
                  <c:v>1750</c:v>
                </c:pt>
                <c:pt idx="438">
                  <c:v>1840</c:v>
                </c:pt>
                <c:pt idx="439">
                  <c:v>1855</c:v>
                </c:pt>
                <c:pt idx="440">
                  <c:v>1705</c:v>
                </c:pt>
                <c:pt idx="441">
                  <c:v>1675</c:v>
                </c:pt>
                <c:pt idx="442">
                  <c:v>1825</c:v>
                </c:pt>
                <c:pt idx="443">
                  <c:v>1945</c:v>
                </c:pt>
                <c:pt idx="444">
                  <c:v>1930</c:v>
                </c:pt>
                <c:pt idx="445">
                  <c:v>1780</c:v>
                </c:pt>
                <c:pt idx="446">
                  <c:v>1915</c:v>
                </c:pt>
                <c:pt idx="447">
                  <c:v>1795</c:v>
                </c:pt>
                <c:pt idx="448">
                  <c:v>1825</c:v>
                </c:pt>
                <c:pt idx="449">
                  <c:v>1990</c:v>
                </c:pt>
                <c:pt idx="450">
                  <c:v>1960</c:v>
                </c:pt>
                <c:pt idx="451">
                  <c:v>1840</c:v>
                </c:pt>
                <c:pt idx="452">
                  <c:v>1735</c:v>
                </c:pt>
                <c:pt idx="453">
                  <c:v>1765</c:v>
                </c:pt>
                <c:pt idx="454">
                  <c:v>1855</c:v>
                </c:pt>
                <c:pt idx="455">
                  <c:v>1735</c:v>
                </c:pt>
                <c:pt idx="456">
                  <c:v>1870</c:v>
                </c:pt>
                <c:pt idx="457">
                  <c:v>1975</c:v>
                </c:pt>
                <c:pt idx="458">
                  <c:v>1735</c:v>
                </c:pt>
                <c:pt idx="459">
                  <c:v>1885</c:v>
                </c:pt>
                <c:pt idx="460">
                  <c:v>1840</c:v>
                </c:pt>
                <c:pt idx="461">
                  <c:v>1975</c:v>
                </c:pt>
                <c:pt idx="462">
                  <c:v>1660</c:v>
                </c:pt>
                <c:pt idx="463">
                  <c:v>1810</c:v>
                </c:pt>
                <c:pt idx="464">
                  <c:v>2110</c:v>
                </c:pt>
                <c:pt idx="465">
                  <c:v>1855</c:v>
                </c:pt>
                <c:pt idx="466">
                  <c:v>1795</c:v>
                </c:pt>
                <c:pt idx="467">
                  <c:v>1900</c:v>
                </c:pt>
                <c:pt idx="468">
                  <c:v>1915</c:v>
                </c:pt>
                <c:pt idx="469">
                  <c:v>1900</c:v>
                </c:pt>
                <c:pt idx="470">
                  <c:v>1645</c:v>
                </c:pt>
                <c:pt idx="471">
                  <c:v>1735</c:v>
                </c:pt>
                <c:pt idx="472">
                  <c:v>1840</c:v>
                </c:pt>
                <c:pt idx="473">
                  <c:v>1870</c:v>
                </c:pt>
                <c:pt idx="474">
                  <c:v>1870</c:v>
                </c:pt>
                <c:pt idx="475">
                  <c:v>1765</c:v>
                </c:pt>
                <c:pt idx="476">
                  <c:v>1735</c:v>
                </c:pt>
                <c:pt idx="477">
                  <c:v>1810</c:v>
                </c:pt>
                <c:pt idx="478">
                  <c:v>1810</c:v>
                </c:pt>
                <c:pt idx="479">
                  <c:v>1825</c:v>
                </c:pt>
                <c:pt idx="480">
                  <c:v>1765</c:v>
                </c:pt>
                <c:pt idx="481">
                  <c:v>1870</c:v>
                </c:pt>
                <c:pt idx="482">
                  <c:v>1810</c:v>
                </c:pt>
                <c:pt idx="483">
                  <c:v>1810</c:v>
                </c:pt>
                <c:pt idx="484">
                  <c:v>1795</c:v>
                </c:pt>
                <c:pt idx="485">
                  <c:v>1915</c:v>
                </c:pt>
                <c:pt idx="486">
                  <c:v>1870</c:v>
                </c:pt>
                <c:pt idx="487">
                  <c:v>1825</c:v>
                </c:pt>
                <c:pt idx="488">
                  <c:v>1825</c:v>
                </c:pt>
                <c:pt idx="489">
                  <c:v>1780</c:v>
                </c:pt>
                <c:pt idx="490">
                  <c:v>1855</c:v>
                </c:pt>
                <c:pt idx="491">
                  <c:v>1900</c:v>
                </c:pt>
                <c:pt idx="492">
                  <c:v>1960</c:v>
                </c:pt>
                <c:pt idx="493">
                  <c:v>1795</c:v>
                </c:pt>
                <c:pt idx="494">
                  <c:v>1690</c:v>
                </c:pt>
                <c:pt idx="495">
                  <c:v>1780</c:v>
                </c:pt>
                <c:pt idx="496">
                  <c:v>1915</c:v>
                </c:pt>
                <c:pt idx="497">
                  <c:v>1780</c:v>
                </c:pt>
                <c:pt idx="498">
                  <c:v>1900</c:v>
                </c:pt>
                <c:pt idx="499">
                  <c:v>1870</c:v>
                </c:pt>
                <c:pt idx="500">
                  <c:v>1705</c:v>
                </c:pt>
                <c:pt idx="501">
                  <c:v>1690</c:v>
                </c:pt>
                <c:pt idx="502">
                  <c:v>1750</c:v>
                </c:pt>
                <c:pt idx="503">
                  <c:v>1825</c:v>
                </c:pt>
                <c:pt idx="504">
                  <c:v>1915</c:v>
                </c:pt>
                <c:pt idx="505">
                  <c:v>1765</c:v>
                </c:pt>
                <c:pt idx="506">
                  <c:v>1765</c:v>
                </c:pt>
                <c:pt idx="507">
                  <c:v>1780</c:v>
                </c:pt>
                <c:pt idx="508">
                  <c:v>1765</c:v>
                </c:pt>
                <c:pt idx="509">
                  <c:v>1705</c:v>
                </c:pt>
                <c:pt idx="510">
                  <c:v>1855</c:v>
                </c:pt>
                <c:pt idx="511">
                  <c:v>1945</c:v>
                </c:pt>
                <c:pt idx="512">
                  <c:v>1645</c:v>
                </c:pt>
                <c:pt idx="513">
                  <c:v>1765</c:v>
                </c:pt>
                <c:pt idx="514">
                  <c:v>1885</c:v>
                </c:pt>
                <c:pt idx="515">
                  <c:v>1840</c:v>
                </c:pt>
                <c:pt idx="516">
                  <c:v>1705</c:v>
                </c:pt>
                <c:pt idx="517">
                  <c:v>1690</c:v>
                </c:pt>
                <c:pt idx="518">
                  <c:v>1855</c:v>
                </c:pt>
                <c:pt idx="519">
                  <c:v>1885</c:v>
                </c:pt>
                <c:pt idx="520">
                  <c:v>1750</c:v>
                </c:pt>
                <c:pt idx="521">
                  <c:v>1975</c:v>
                </c:pt>
                <c:pt idx="522">
                  <c:v>1840</c:v>
                </c:pt>
                <c:pt idx="523">
                  <c:v>1795</c:v>
                </c:pt>
                <c:pt idx="524">
                  <c:v>1585</c:v>
                </c:pt>
                <c:pt idx="525">
                  <c:v>1690</c:v>
                </c:pt>
                <c:pt idx="526">
                  <c:v>1990</c:v>
                </c:pt>
                <c:pt idx="527">
                  <c:v>1645</c:v>
                </c:pt>
                <c:pt idx="528">
                  <c:v>1705</c:v>
                </c:pt>
                <c:pt idx="529">
                  <c:v>1825</c:v>
                </c:pt>
                <c:pt idx="530">
                  <c:v>1855</c:v>
                </c:pt>
                <c:pt idx="531">
                  <c:v>1645</c:v>
                </c:pt>
                <c:pt idx="532">
                  <c:v>1840</c:v>
                </c:pt>
                <c:pt idx="533">
                  <c:v>1810</c:v>
                </c:pt>
                <c:pt idx="534">
                  <c:v>1840</c:v>
                </c:pt>
                <c:pt idx="535">
                  <c:v>1660</c:v>
                </c:pt>
                <c:pt idx="536">
                  <c:v>1765</c:v>
                </c:pt>
                <c:pt idx="537">
                  <c:v>1810</c:v>
                </c:pt>
                <c:pt idx="538">
                  <c:v>1825</c:v>
                </c:pt>
                <c:pt idx="539">
                  <c:v>1765</c:v>
                </c:pt>
                <c:pt idx="540">
                  <c:v>1780</c:v>
                </c:pt>
                <c:pt idx="541">
                  <c:v>1645</c:v>
                </c:pt>
                <c:pt idx="542">
                  <c:v>1570</c:v>
                </c:pt>
                <c:pt idx="543">
                  <c:v>1495</c:v>
                </c:pt>
                <c:pt idx="544">
                  <c:v>1600</c:v>
                </c:pt>
                <c:pt idx="545">
                  <c:v>1660</c:v>
                </c:pt>
                <c:pt idx="546">
                  <c:v>1690</c:v>
                </c:pt>
                <c:pt idx="547">
                  <c:v>1660</c:v>
                </c:pt>
                <c:pt idx="548">
                  <c:v>1675</c:v>
                </c:pt>
                <c:pt idx="549">
                  <c:v>1780</c:v>
                </c:pt>
                <c:pt idx="550">
                  <c:v>1690</c:v>
                </c:pt>
                <c:pt idx="551">
                  <c:v>1615</c:v>
                </c:pt>
                <c:pt idx="552">
                  <c:v>1675</c:v>
                </c:pt>
                <c:pt idx="553">
                  <c:v>1690</c:v>
                </c:pt>
                <c:pt idx="554">
                  <c:v>1690</c:v>
                </c:pt>
                <c:pt idx="555">
                  <c:v>1795</c:v>
                </c:pt>
                <c:pt idx="556">
                  <c:v>1825</c:v>
                </c:pt>
                <c:pt idx="557">
                  <c:v>1735</c:v>
                </c:pt>
                <c:pt idx="558">
                  <c:v>1690</c:v>
                </c:pt>
                <c:pt idx="559">
                  <c:v>1750</c:v>
                </c:pt>
                <c:pt idx="560">
                  <c:v>1840</c:v>
                </c:pt>
                <c:pt idx="561">
                  <c:v>1795</c:v>
                </c:pt>
                <c:pt idx="562">
                  <c:v>1750</c:v>
                </c:pt>
                <c:pt idx="563">
                  <c:v>1840</c:v>
                </c:pt>
                <c:pt idx="564">
                  <c:v>1750</c:v>
                </c:pt>
                <c:pt idx="565">
                  <c:v>1735</c:v>
                </c:pt>
                <c:pt idx="566">
                  <c:v>1765</c:v>
                </c:pt>
                <c:pt idx="567">
                  <c:v>1600</c:v>
                </c:pt>
                <c:pt idx="568">
                  <c:v>1960</c:v>
                </c:pt>
                <c:pt idx="569">
                  <c:v>1990</c:v>
                </c:pt>
                <c:pt idx="570">
                  <c:v>1570</c:v>
                </c:pt>
                <c:pt idx="571">
                  <c:v>1675</c:v>
                </c:pt>
                <c:pt idx="572">
                  <c:v>1675</c:v>
                </c:pt>
                <c:pt idx="573">
                  <c:v>1735</c:v>
                </c:pt>
                <c:pt idx="574">
                  <c:v>1690</c:v>
                </c:pt>
                <c:pt idx="575">
                  <c:v>1750</c:v>
                </c:pt>
                <c:pt idx="576">
                  <c:v>1705</c:v>
                </c:pt>
                <c:pt idx="577">
                  <c:v>1750</c:v>
                </c:pt>
                <c:pt idx="578">
                  <c:v>1855</c:v>
                </c:pt>
                <c:pt idx="579">
                  <c:v>1735</c:v>
                </c:pt>
                <c:pt idx="580">
                  <c:v>1570</c:v>
                </c:pt>
                <c:pt idx="581">
                  <c:v>1660</c:v>
                </c:pt>
                <c:pt idx="582">
                  <c:v>1555</c:v>
                </c:pt>
                <c:pt idx="583">
                  <c:v>1570</c:v>
                </c:pt>
                <c:pt idx="584">
                  <c:v>1600</c:v>
                </c:pt>
                <c:pt idx="585">
                  <c:v>1720</c:v>
                </c:pt>
                <c:pt idx="586">
                  <c:v>1720</c:v>
                </c:pt>
                <c:pt idx="587">
                  <c:v>1765</c:v>
                </c:pt>
                <c:pt idx="588">
                  <c:v>1690</c:v>
                </c:pt>
                <c:pt idx="589">
                  <c:v>1885</c:v>
                </c:pt>
                <c:pt idx="590">
                  <c:v>1795</c:v>
                </c:pt>
                <c:pt idx="591">
                  <c:v>1795</c:v>
                </c:pt>
                <c:pt idx="592">
                  <c:v>1630</c:v>
                </c:pt>
                <c:pt idx="593">
                  <c:v>1690</c:v>
                </c:pt>
                <c:pt idx="594">
                  <c:v>1675</c:v>
                </c:pt>
                <c:pt idx="595">
                  <c:v>1765</c:v>
                </c:pt>
                <c:pt idx="596">
                  <c:v>1900</c:v>
                </c:pt>
                <c:pt idx="597">
                  <c:v>1705</c:v>
                </c:pt>
                <c:pt idx="598">
                  <c:v>1660</c:v>
                </c:pt>
                <c:pt idx="599">
                  <c:v>1690</c:v>
                </c:pt>
                <c:pt idx="600">
                  <c:v>1720</c:v>
                </c:pt>
                <c:pt idx="601">
                  <c:v>1750</c:v>
                </c:pt>
                <c:pt idx="602">
                  <c:v>1585</c:v>
                </c:pt>
                <c:pt idx="603">
                  <c:v>1660</c:v>
                </c:pt>
                <c:pt idx="604">
                  <c:v>1690</c:v>
                </c:pt>
                <c:pt idx="605">
                  <c:v>1600</c:v>
                </c:pt>
                <c:pt idx="606">
                  <c:v>1765</c:v>
                </c:pt>
                <c:pt idx="607">
                  <c:v>1720</c:v>
                </c:pt>
                <c:pt idx="608">
                  <c:v>1585</c:v>
                </c:pt>
                <c:pt idx="609">
                  <c:v>1660</c:v>
                </c:pt>
                <c:pt idx="610">
                  <c:v>1600</c:v>
                </c:pt>
                <c:pt idx="611">
                  <c:v>1615</c:v>
                </c:pt>
                <c:pt idx="612">
                  <c:v>1570</c:v>
                </c:pt>
                <c:pt idx="613">
                  <c:v>1600</c:v>
                </c:pt>
                <c:pt idx="614">
                  <c:v>1720</c:v>
                </c:pt>
                <c:pt idx="615">
                  <c:v>1735</c:v>
                </c:pt>
                <c:pt idx="616">
                  <c:v>1630</c:v>
                </c:pt>
                <c:pt idx="617">
                  <c:v>1660</c:v>
                </c:pt>
                <c:pt idx="618">
                  <c:v>1690</c:v>
                </c:pt>
                <c:pt idx="619">
                  <c:v>1795</c:v>
                </c:pt>
                <c:pt idx="620">
                  <c:v>1750</c:v>
                </c:pt>
                <c:pt idx="621">
                  <c:v>1705</c:v>
                </c:pt>
                <c:pt idx="622">
                  <c:v>1690</c:v>
                </c:pt>
                <c:pt idx="623">
                  <c:v>1750</c:v>
                </c:pt>
                <c:pt idx="624">
                  <c:v>1780</c:v>
                </c:pt>
                <c:pt idx="625">
                  <c:v>1720</c:v>
                </c:pt>
                <c:pt idx="626">
                  <c:v>1585</c:v>
                </c:pt>
                <c:pt idx="627">
                  <c:v>1525</c:v>
                </c:pt>
                <c:pt idx="628">
                  <c:v>1570</c:v>
                </c:pt>
                <c:pt idx="629">
                  <c:v>1660</c:v>
                </c:pt>
                <c:pt idx="630">
                  <c:v>1705</c:v>
                </c:pt>
                <c:pt idx="631">
                  <c:v>1705</c:v>
                </c:pt>
                <c:pt idx="632">
                  <c:v>1570</c:v>
                </c:pt>
                <c:pt idx="633">
                  <c:v>1765</c:v>
                </c:pt>
                <c:pt idx="634">
                  <c:v>1690</c:v>
                </c:pt>
                <c:pt idx="635">
                  <c:v>1780</c:v>
                </c:pt>
                <c:pt idx="636">
                  <c:v>1480</c:v>
                </c:pt>
                <c:pt idx="637">
                  <c:v>1690</c:v>
                </c:pt>
                <c:pt idx="638">
                  <c:v>1690</c:v>
                </c:pt>
                <c:pt idx="639">
                  <c:v>1540</c:v>
                </c:pt>
                <c:pt idx="640">
                  <c:v>1705</c:v>
                </c:pt>
                <c:pt idx="641">
                  <c:v>1705</c:v>
                </c:pt>
                <c:pt idx="642">
                  <c:v>1525</c:v>
                </c:pt>
                <c:pt idx="643">
                  <c:v>1615</c:v>
                </c:pt>
                <c:pt idx="644">
                  <c:v>1750</c:v>
                </c:pt>
                <c:pt idx="645">
                  <c:v>1630</c:v>
                </c:pt>
                <c:pt idx="646">
                  <c:v>1660</c:v>
                </c:pt>
                <c:pt idx="647">
                  <c:v>1690</c:v>
                </c:pt>
                <c:pt idx="648">
                  <c:v>1600</c:v>
                </c:pt>
                <c:pt idx="649">
                  <c:v>1525</c:v>
                </c:pt>
                <c:pt idx="650">
                  <c:v>1705</c:v>
                </c:pt>
                <c:pt idx="651">
                  <c:v>1735</c:v>
                </c:pt>
                <c:pt idx="652">
                  <c:v>1615</c:v>
                </c:pt>
                <c:pt idx="653">
                  <c:v>1585</c:v>
                </c:pt>
                <c:pt idx="654">
                  <c:v>1660</c:v>
                </c:pt>
                <c:pt idx="655">
                  <c:v>1645</c:v>
                </c:pt>
                <c:pt idx="656">
                  <c:v>1660</c:v>
                </c:pt>
                <c:pt idx="657">
                  <c:v>1765</c:v>
                </c:pt>
                <c:pt idx="658">
                  <c:v>1645</c:v>
                </c:pt>
                <c:pt idx="659">
                  <c:v>1570</c:v>
                </c:pt>
                <c:pt idx="660">
                  <c:v>1645</c:v>
                </c:pt>
                <c:pt idx="661">
                  <c:v>1660</c:v>
                </c:pt>
                <c:pt idx="662">
                  <c:v>1765</c:v>
                </c:pt>
                <c:pt idx="663">
                  <c:v>1765</c:v>
                </c:pt>
                <c:pt idx="664">
                  <c:v>1660</c:v>
                </c:pt>
                <c:pt idx="665">
                  <c:v>1570</c:v>
                </c:pt>
                <c:pt idx="666">
                  <c:v>1630</c:v>
                </c:pt>
                <c:pt idx="667">
                  <c:v>1645</c:v>
                </c:pt>
                <c:pt idx="668">
                  <c:v>1660</c:v>
                </c:pt>
                <c:pt idx="669">
                  <c:v>1615</c:v>
                </c:pt>
                <c:pt idx="670">
                  <c:v>1555</c:v>
                </c:pt>
                <c:pt idx="671">
                  <c:v>1675</c:v>
                </c:pt>
                <c:pt idx="672">
                  <c:v>1720</c:v>
                </c:pt>
                <c:pt idx="673">
                  <c:v>1555</c:v>
                </c:pt>
                <c:pt idx="674">
                  <c:v>1480</c:v>
                </c:pt>
                <c:pt idx="675">
                  <c:v>1510</c:v>
                </c:pt>
                <c:pt idx="676">
                  <c:v>1660</c:v>
                </c:pt>
                <c:pt idx="677">
                  <c:v>1525</c:v>
                </c:pt>
                <c:pt idx="678">
                  <c:v>1540</c:v>
                </c:pt>
                <c:pt idx="679">
                  <c:v>1555</c:v>
                </c:pt>
                <c:pt idx="680">
                  <c:v>1480</c:v>
                </c:pt>
                <c:pt idx="681">
                  <c:v>1480</c:v>
                </c:pt>
                <c:pt idx="682">
                  <c:v>1675</c:v>
                </c:pt>
                <c:pt idx="683">
                  <c:v>1660</c:v>
                </c:pt>
                <c:pt idx="684">
                  <c:v>1600</c:v>
                </c:pt>
                <c:pt idx="685">
                  <c:v>1720</c:v>
                </c:pt>
                <c:pt idx="686">
                  <c:v>1750</c:v>
                </c:pt>
                <c:pt idx="687">
                  <c:v>1705</c:v>
                </c:pt>
                <c:pt idx="688">
                  <c:v>1555</c:v>
                </c:pt>
                <c:pt idx="689">
                  <c:v>1660</c:v>
                </c:pt>
                <c:pt idx="690">
                  <c:v>1600</c:v>
                </c:pt>
                <c:pt idx="691">
                  <c:v>1645</c:v>
                </c:pt>
                <c:pt idx="692">
                  <c:v>1735</c:v>
                </c:pt>
                <c:pt idx="693">
                  <c:v>1630</c:v>
                </c:pt>
                <c:pt idx="694">
                  <c:v>1465</c:v>
                </c:pt>
                <c:pt idx="695">
                  <c:v>1510</c:v>
                </c:pt>
                <c:pt idx="696">
                  <c:v>1585</c:v>
                </c:pt>
                <c:pt idx="697">
                  <c:v>1660</c:v>
                </c:pt>
                <c:pt idx="698">
                  <c:v>1630</c:v>
                </c:pt>
                <c:pt idx="699">
                  <c:v>1600</c:v>
                </c:pt>
                <c:pt idx="700">
                  <c:v>1630</c:v>
                </c:pt>
                <c:pt idx="701">
                  <c:v>1615</c:v>
                </c:pt>
                <c:pt idx="702">
                  <c:v>1555</c:v>
                </c:pt>
                <c:pt idx="703">
                  <c:v>1660</c:v>
                </c:pt>
                <c:pt idx="704">
                  <c:v>1540</c:v>
                </c:pt>
                <c:pt idx="705">
                  <c:v>1600</c:v>
                </c:pt>
                <c:pt idx="706">
                  <c:v>1645</c:v>
                </c:pt>
                <c:pt idx="707">
                  <c:v>1675</c:v>
                </c:pt>
                <c:pt idx="708">
                  <c:v>1615</c:v>
                </c:pt>
                <c:pt idx="709">
                  <c:v>1750</c:v>
                </c:pt>
                <c:pt idx="710">
                  <c:v>1675</c:v>
                </c:pt>
                <c:pt idx="711">
                  <c:v>1525</c:v>
                </c:pt>
                <c:pt idx="712">
                  <c:v>1525</c:v>
                </c:pt>
                <c:pt idx="713">
                  <c:v>1540</c:v>
                </c:pt>
                <c:pt idx="714">
                  <c:v>1660</c:v>
                </c:pt>
                <c:pt idx="715">
                  <c:v>1720</c:v>
                </c:pt>
                <c:pt idx="716">
                  <c:v>1720</c:v>
                </c:pt>
                <c:pt idx="717">
                  <c:v>1630</c:v>
                </c:pt>
                <c:pt idx="718">
                  <c:v>1570</c:v>
                </c:pt>
                <c:pt idx="719">
                  <c:v>1495</c:v>
                </c:pt>
                <c:pt idx="720">
                  <c:v>1690</c:v>
                </c:pt>
                <c:pt idx="721">
                  <c:v>1675</c:v>
                </c:pt>
                <c:pt idx="722">
                  <c:v>1570</c:v>
                </c:pt>
                <c:pt idx="723">
                  <c:v>1570</c:v>
                </c:pt>
                <c:pt idx="724">
                  <c:v>1585</c:v>
                </c:pt>
                <c:pt idx="725">
                  <c:v>1525</c:v>
                </c:pt>
                <c:pt idx="726">
                  <c:v>1525</c:v>
                </c:pt>
                <c:pt idx="727">
                  <c:v>1600</c:v>
                </c:pt>
                <c:pt idx="728">
                  <c:v>1585</c:v>
                </c:pt>
                <c:pt idx="729">
                  <c:v>1600</c:v>
                </c:pt>
                <c:pt idx="730">
                  <c:v>1525</c:v>
                </c:pt>
                <c:pt idx="731">
                  <c:v>1630</c:v>
                </c:pt>
                <c:pt idx="732">
                  <c:v>1630</c:v>
                </c:pt>
                <c:pt idx="733">
                  <c:v>1585</c:v>
                </c:pt>
                <c:pt idx="734">
                  <c:v>1675</c:v>
                </c:pt>
                <c:pt idx="735">
                  <c:v>1585</c:v>
                </c:pt>
                <c:pt idx="736">
                  <c:v>1630</c:v>
                </c:pt>
                <c:pt idx="737">
                  <c:v>1615</c:v>
                </c:pt>
                <c:pt idx="738">
                  <c:v>1465</c:v>
                </c:pt>
                <c:pt idx="739">
                  <c:v>1630</c:v>
                </c:pt>
                <c:pt idx="740">
                  <c:v>1675</c:v>
                </c:pt>
                <c:pt idx="741">
                  <c:v>1570</c:v>
                </c:pt>
                <c:pt idx="742">
                  <c:v>1405</c:v>
                </c:pt>
                <c:pt idx="743">
                  <c:v>1540</c:v>
                </c:pt>
                <c:pt idx="744">
                  <c:v>1570</c:v>
                </c:pt>
                <c:pt idx="745">
                  <c:v>1660</c:v>
                </c:pt>
                <c:pt idx="746">
                  <c:v>1450</c:v>
                </c:pt>
                <c:pt idx="747">
                  <c:v>1495</c:v>
                </c:pt>
                <c:pt idx="748">
                  <c:v>1495</c:v>
                </c:pt>
                <c:pt idx="749">
                  <c:v>1570</c:v>
                </c:pt>
                <c:pt idx="750">
                  <c:v>1480</c:v>
                </c:pt>
                <c:pt idx="751">
                  <c:v>1555</c:v>
                </c:pt>
                <c:pt idx="752">
                  <c:v>1645</c:v>
                </c:pt>
                <c:pt idx="753">
                  <c:v>1705</c:v>
                </c:pt>
                <c:pt idx="754">
                  <c:v>1600</c:v>
                </c:pt>
                <c:pt idx="755">
                  <c:v>1585</c:v>
                </c:pt>
                <c:pt idx="756">
                  <c:v>1720</c:v>
                </c:pt>
                <c:pt idx="757">
                  <c:v>1630</c:v>
                </c:pt>
                <c:pt idx="758">
                  <c:v>1435</c:v>
                </c:pt>
                <c:pt idx="759">
                  <c:v>1570</c:v>
                </c:pt>
                <c:pt idx="760">
                  <c:v>1630</c:v>
                </c:pt>
                <c:pt idx="761">
                  <c:v>1555</c:v>
                </c:pt>
                <c:pt idx="762">
                  <c:v>1540</c:v>
                </c:pt>
                <c:pt idx="763">
                  <c:v>1420</c:v>
                </c:pt>
                <c:pt idx="764">
                  <c:v>1630</c:v>
                </c:pt>
                <c:pt idx="765">
                  <c:v>1555</c:v>
                </c:pt>
                <c:pt idx="766">
                  <c:v>1525</c:v>
                </c:pt>
                <c:pt idx="767">
                  <c:v>1555</c:v>
                </c:pt>
                <c:pt idx="768">
                  <c:v>1540</c:v>
                </c:pt>
                <c:pt idx="769">
                  <c:v>1525</c:v>
                </c:pt>
                <c:pt idx="770">
                  <c:v>1510</c:v>
                </c:pt>
                <c:pt idx="771">
                  <c:v>1540</c:v>
                </c:pt>
                <c:pt idx="772">
                  <c:v>1705</c:v>
                </c:pt>
                <c:pt idx="773">
                  <c:v>1675</c:v>
                </c:pt>
                <c:pt idx="774">
                  <c:v>1630</c:v>
                </c:pt>
                <c:pt idx="775">
                  <c:v>1615</c:v>
                </c:pt>
                <c:pt idx="776">
                  <c:v>1510</c:v>
                </c:pt>
                <c:pt idx="777">
                  <c:v>1465</c:v>
                </c:pt>
                <c:pt idx="778">
                  <c:v>1465</c:v>
                </c:pt>
                <c:pt idx="779">
                  <c:v>1585</c:v>
                </c:pt>
                <c:pt idx="780">
                  <c:v>1645</c:v>
                </c:pt>
                <c:pt idx="781">
                  <c:v>1480</c:v>
                </c:pt>
                <c:pt idx="782">
                  <c:v>1555</c:v>
                </c:pt>
                <c:pt idx="783">
                  <c:v>1570</c:v>
                </c:pt>
                <c:pt idx="784">
                  <c:v>1465</c:v>
                </c:pt>
                <c:pt idx="785">
                  <c:v>1585</c:v>
                </c:pt>
                <c:pt idx="786">
                  <c:v>1510</c:v>
                </c:pt>
                <c:pt idx="787">
                  <c:v>1630</c:v>
                </c:pt>
                <c:pt idx="788">
                  <c:v>1570</c:v>
                </c:pt>
                <c:pt idx="789">
                  <c:v>1585</c:v>
                </c:pt>
                <c:pt idx="790">
                  <c:v>1585</c:v>
                </c:pt>
                <c:pt idx="791">
                  <c:v>1540</c:v>
                </c:pt>
                <c:pt idx="792">
                  <c:v>1390</c:v>
                </c:pt>
                <c:pt idx="793">
                  <c:v>1330</c:v>
                </c:pt>
                <c:pt idx="794">
                  <c:v>1495</c:v>
                </c:pt>
                <c:pt idx="795">
                  <c:v>1570</c:v>
                </c:pt>
                <c:pt idx="796">
                  <c:v>1585</c:v>
                </c:pt>
                <c:pt idx="797">
                  <c:v>1570</c:v>
                </c:pt>
                <c:pt idx="798">
                  <c:v>1540</c:v>
                </c:pt>
                <c:pt idx="799">
                  <c:v>1525</c:v>
                </c:pt>
                <c:pt idx="800">
                  <c:v>1540</c:v>
                </c:pt>
                <c:pt idx="801">
                  <c:v>1690</c:v>
                </c:pt>
                <c:pt idx="802">
                  <c:v>1855</c:v>
                </c:pt>
                <c:pt idx="803">
                  <c:v>1840</c:v>
                </c:pt>
                <c:pt idx="804">
                  <c:v>1870</c:v>
                </c:pt>
                <c:pt idx="805">
                  <c:v>1765</c:v>
                </c:pt>
                <c:pt idx="806">
                  <c:v>1840</c:v>
                </c:pt>
                <c:pt idx="807">
                  <c:v>1930</c:v>
                </c:pt>
                <c:pt idx="808">
                  <c:v>2020</c:v>
                </c:pt>
                <c:pt idx="809">
                  <c:v>1810</c:v>
                </c:pt>
                <c:pt idx="810">
                  <c:v>2125</c:v>
                </c:pt>
                <c:pt idx="811">
                  <c:v>1945</c:v>
                </c:pt>
                <c:pt idx="812">
                  <c:v>2125</c:v>
                </c:pt>
                <c:pt idx="813">
                  <c:v>1885</c:v>
                </c:pt>
                <c:pt idx="814">
                  <c:v>1780</c:v>
                </c:pt>
                <c:pt idx="815">
                  <c:v>1690</c:v>
                </c:pt>
                <c:pt idx="816">
                  <c:v>1780</c:v>
                </c:pt>
                <c:pt idx="817">
                  <c:v>1780</c:v>
                </c:pt>
                <c:pt idx="818">
                  <c:v>1705</c:v>
                </c:pt>
                <c:pt idx="819">
                  <c:v>1720</c:v>
                </c:pt>
                <c:pt idx="820">
                  <c:v>1660</c:v>
                </c:pt>
                <c:pt idx="821">
                  <c:v>1630</c:v>
                </c:pt>
                <c:pt idx="822">
                  <c:v>1630</c:v>
                </c:pt>
                <c:pt idx="823">
                  <c:v>1495</c:v>
                </c:pt>
                <c:pt idx="824">
                  <c:v>1405</c:v>
                </c:pt>
                <c:pt idx="825">
                  <c:v>1510</c:v>
                </c:pt>
                <c:pt idx="826">
                  <c:v>1405</c:v>
                </c:pt>
                <c:pt idx="827">
                  <c:v>1465</c:v>
                </c:pt>
                <c:pt idx="828">
                  <c:v>1405</c:v>
                </c:pt>
                <c:pt idx="829">
                  <c:v>1540</c:v>
                </c:pt>
                <c:pt idx="830">
                  <c:v>1525</c:v>
                </c:pt>
                <c:pt idx="831">
                  <c:v>1555</c:v>
                </c:pt>
                <c:pt idx="832">
                  <c:v>1495</c:v>
                </c:pt>
                <c:pt idx="833">
                  <c:v>1510</c:v>
                </c:pt>
                <c:pt idx="834">
                  <c:v>1540</c:v>
                </c:pt>
                <c:pt idx="835">
                  <c:v>1465</c:v>
                </c:pt>
                <c:pt idx="836">
                  <c:v>1420</c:v>
                </c:pt>
                <c:pt idx="837">
                  <c:v>1495</c:v>
                </c:pt>
                <c:pt idx="838">
                  <c:v>1555</c:v>
                </c:pt>
                <c:pt idx="839">
                  <c:v>1495</c:v>
                </c:pt>
                <c:pt idx="840">
                  <c:v>1465</c:v>
                </c:pt>
                <c:pt idx="841">
                  <c:v>1495</c:v>
                </c:pt>
                <c:pt idx="842">
                  <c:v>1585</c:v>
                </c:pt>
                <c:pt idx="843">
                  <c:v>1540</c:v>
                </c:pt>
                <c:pt idx="844">
                  <c:v>1540</c:v>
                </c:pt>
                <c:pt idx="845">
                  <c:v>1495</c:v>
                </c:pt>
                <c:pt idx="846">
                  <c:v>1510</c:v>
                </c:pt>
                <c:pt idx="847">
                  <c:v>1480</c:v>
                </c:pt>
                <c:pt idx="848">
                  <c:v>1390</c:v>
                </c:pt>
                <c:pt idx="849">
                  <c:v>1570</c:v>
                </c:pt>
                <c:pt idx="850">
                  <c:v>1525</c:v>
                </c:pt>
                <c:pt idx="851">
                  <c:v>1450</c:v>
                </c:pt>
                <c:pt idx="852">
                  <c:v>1465</c:v>
                </c:pt>
                <c:pt idx="853">
                  <c:v>1525</c:v>
                </c:pt>
                <c:pt idx="854">
                  <c:v>1570</c:v>
                </c:pt>
                <c:pt idx="855">
                  <c:v>1555</c:v>
                </c:pt>
                <c:pt idx="856">
                  <c:v>1405</c:v>
                </c:pt>
                <c:pt idx="857">
                  <c:v>1585</c:v>
                </c:pt>
                <c:pt idx="858">
                  <c:v>1390</c:v>
                </c:pt>
                <c:pt idx="859">
                  <c:v>1540</c:v>
                </c:pt>
                <c:pt idx="860">
                  <c:v>1540</c:v>
                </c:pt>
                <c:pt idx="861">
                  <c:v>1465</c:v>
                </c:pt>
                <c:pt idx="862">
                  <c:v>1570</c:v>
                </c:pt>
                <c:pt idx="863">
                  <c:v>1510</c:v>
                </c:pt>
                <c:pt idx="864">
                  <c:v>1405</c:v>
                </c:pt>
                <c:pt idx="865">
                  <c:v>1420</c:v>
                </c:pt>
                <c:pt idx="866">
                  <c:v>1315</c:v>
                </c:pt>
                <c:pt idx="867">
                  <c:v>1525</c:v>
                </c:pt>
                <c:pt idx="868">
                  <c:v>1600</c:v>
                </c:pt>
                <c:pt idx="869">
                  <c:v>1585</c:v>
                </c:pt>
                <c:pt idx="870">
                  <c:v>1390</c:v>
                </c:pt>
                <c:pt idx="871">
                  <c:v>1495</c:v>
                </c:pt>
                <c:pt idx="872">
                  <c:v>1390</c:v>
                </c:pt>
                <c:pt idx="873">
                  <c:v>1420</c:v>
                </c:pt>
                <c:pt idx="874">
                  <c:v>1480</c:v>
                </c:pt>
                <c:pt idx="875">
                  <c:v>1375</c:v>
                </c:pt>
                <c:pt idx="876">
                  <c:v>1465</c:v>
                </c:pt>
                <c:pt idx="877">
                  <c:v>1360</c:v>
                </c:pt>
                <c:pt idx="878">
                  <c:v>1450</c:v>
                </c:pt>
                <c:pt idx="879">
                  <c:v>1525</c:v>
                </c:pt>
                <c:pt idx="880">
                  <c:v>1390</c:v>
                </c:pt>
                <c:pt idx="881">
                  <c:v>1465</c:v>
                </c:pt>
                <c:pt idx="882">
                  <c:v>1390</c:v>
                </c:pt>
                <c:pt idx="883">
                  <c:v>1330</c:v>
                </c:pt>
                <c:pt idx="884">
                  <c:v>1510</c:v>
                </c:pt>
                <c:pt idx="885">
                  <c:v>1465</c:v>
                </c:pt>
                <c:pt idx="886">
                  <c:v>1480</c:v>
                </c:pt>
                <c:pt idx="887">
                  <c:v>1495</c:v>
                </c:pt>
                <c:pt idx="888">
                  <c:v>1510</c:v>
                </c:pt>
                <c:pt idx="889">
                  <c:v>1420</c:v>
                </c:pt>
                <c:pt idx="890">
                  <c:v>1390</c:v>
                </c:pt>
                <c:pt idx="891">
                  <c:v>1390</c:v>
                </c:pt>
                <c:pt idx="892">
                  <c:v>1345</c:v>
                </c:pt>
                <c:pt idx="893">
                  <c:v>1450</c:v>
                </c:pt>
                <c:pt idx="894">
                  <c:v>1555</c:v>
                </c:pt>
                <c:pt idx="895">
                  <c:v>1555</c:v>
                </c:pt>
                <c:pt idx="896">
                  <c:v>1525</c:v>
                </c:pt>
                <c:pt idx="897">
                  <c:v>1465</c:v>
                </c:pt>
                <c:pt idx="898">
                  <c:v>1420</c:v>
                </c:pt>
                <c:pt idx="899">
                  <c:v>1465</c:v>
                </c:pt>
                <c:pt idx="900">
                  <c:v>1525</c:v>
                </c:pt>
                <c:pt idx="901">
                  <c:v>1480</c:v>
                </c:pt>
                <c:pt idx="902">
                  <c:v>1495</c:v>
                </c:pt>
                <c:pt idx="903">
                  <c:v>1540</c:v>
                </c:pt>
                <c:pt idx="904">
                  <c:v>1600</c:v>
                </c:pt>
                <c:pt idx="905">
                  <c:v>1525</c:v>
                </c:pt>
                <c:pt idx="906">
                  <c:v>1450</c:v>
                </c:pt>
                <c:pt idx="907">
                  <c:v>1465</c:v>
                </c:pt>
                <c:pt idx="908">
                  <c:v>1465</c:v>
                </c:pt>
                <c:pt idx="909">
                  <c:v>1465</c:v>
                </c:pt>
                <c:pt idx="910">
                  <c:v>1405</c:v>
                </c:pt>
                <c:pt idx="911">
                  <c:v>1570</c:v>
                </c:pt>
                <c:pt idx="912">
                  <c:v>1585</c:v>
                </c:pt>
                <c:pt idx="913">
                  <c:v>1525</c:v>
                </c:pt>
                <c:pt idx="914">
                  <c:v>1390</c:v>
                </c:pt>
                <c:pt idx="915">
                  <c:v>1465</c:v>
                </c:pt>
                <c:pt idx="916">
                  <c:v>1435</c:v>
                </c:pt>
                <c:pt idx="917">
                  <c:v>1540</c:v>
                </c:pt>
                <c:pt idx="918">
                  <c:v>1465</c:v>
                </c:pt>
                <c:pt idx="919">
                  <c:v>1510</c:v>
                </c:pt>
                <c:pt idx="920">
                  <c:v>1405</c:v>
                </c:pt>
                <c:pt idx="921">
                  <c:v>1690</c:v>
                </c:pt>
                <c:pt idx="922">
                  <c:v>1420</c:v>
                </c:pt>
                <c:pt idx="923">
                  <c:v>1435</c:v>
                </c:pt>
                <c:pt idx="924">
                  <c:v>1435</c:v>
                </c:pt>
                <c:pt idx="925">
                  <c:v>1375</c:v>
                </c:pt>
                <c:pt idx="926">
                  <c:v>1360</c:v>
                </c:pt>
                <c:pt idx="927">
                  <c:v>1420</c:v>
                </c:pt>
                <c:pt idx="928">
                  <c:v>1240</c:v>
                </c:pt>
                <c:pt idx="929">
                  <c:v>1420</c:v>
                </c:pt>
                <c:pt idx="930">
                  <c:v>1480</c:v>
                </c:pt>
                <c:pt idx="931">
                  <c:v>1540</c:v>
                </c:pt>
                <c:pt idx="932">
                  <c:v>1510</c:v>
                </c:pt>
                <c:pt idx="933">
                  <c:v>1495</c:v>
                </c:pt>
                <c:pt idx="934">
                  <c:v>1330</c:v>
                </c:pt>
                <c:pt idx="935">
                  <c:v>1375</c:v>
                </c:pt>
                <c:pt idx="936">
                  <c:v>1330</c:v>
                </c:pt>
                <c:pt idx="937">
                  <c:v>1330</c:v>
                </c:pt>
                <c:pt idx="938">
                  <c:v>1435</c:v>
                </c:pt>
                <c:pt idx="939">
                  <c:v>1480</c:v>
                </c:pt>
                <c:pt idx="940">
                  <c:v>1405</c:v>
                </c:pt>
                <c:pt idx="941">
                  <c:v>1345</c:v>
                </c:pt>
                <c:pt idx="942">
                  <c:v>1435</c:v>
                </c:pt>
                <c:pt idx="943">
                  <c:v>1465</c:v>
                </c:pt>
                <c:pt idx="944">
                  <c:v>1420</c:v>
                </c:pt>
                <c:pt idx="945">
                  <c:v>1405</c:v>
                </c:pt>
                <c:pt idx="946">
                  <c:v>1495</c:v>
                </c:pt>
                <c:pt idx="947">
                  <c:v>1495</c:v>
                </c:pt>
                <c:pt idx="948">
                  <c:v>1390</c:v>
                </c:pt>
                <c:pt idx="949">
                  <c:v>1285</c:v>
                </c:pt>
                <c:pt idx="950">
                  <c:v>1345</c:v>
                </c:pt>
                <c:pt idx="951">
                  <c:v>1360</c:v>
                </c:pt>
                <c:pt idx="952">
                  <c:v>1330</c:v>
                </c:pt>
                <c:pt idx="953">
                  <c:v>1405</c:v>
                </c:pt>
                <c:pt idx="954">
                  <c:v>1465</c:v>
                </c:pt>
                <c:pt idx="955">
                  <c:v>1450</c:v>
                </c:pt>
                <c:pt idx="956">
                  <c:v>1390</c:v>
                </c:pt>
                <c:pt idx="957">
                  <c:v>1390</c:v>
                </c:pt>
                <c:pt idx="958">
                  <c:v>1390</c:v>
                </c:pt>
                <c:pt idx="959">
                  <c:v>1450</c:v>
                </c:pt>
                <c:pt idx="960">
                  <c:v>1525</c:v>
                </c:pt>
                <c:pt idx="961">
                  <c:v>1525</c:v>
                </c:pt>
                <c:pt idx="962">
                  <c:v>1390</c:v>
                </c:pt>
                <c:pt idx="963">
                  <c:v>1345</c:v>
                </c:pt>
                <c:pt idx="964">
                  <c:v>1480</c:v>
                </c:pt>
                <c:pt idx="965">
                  <c:v>1495</c:v>
                </c:pt>
                <c:pt idx="966">
                  <c:v>1450</c:v>
                </c:pt>
                <c:pt idx="967">
                  <c:v>1495</c:v>
                </c:pt>
                <c:pt idx="968">
                  <c:v>1270</c:v>
                </c:pt>
                <c:pt idx="969">
                  <c:v>1375</c:v>
                </c:pt>
                <c:pt idx="970">
                  <c:v>1465</c:v>
                </c:pt>
                <c:pt idx="971">
                  <c:v>1510</c:v>
                </c:pt>
                <c:pt idx="972">
                  <c:v>1435</c:v>
                </c:pt>
                <c:pt idx="973">
                  <c:v>1375</c:v>
                </c:pt>
                <c:pt idx="974">
                  <c:v>1345</c:v>
                </c:pt>
                <c:pt idx="975">
                  <c:v>1555</c:v>
                </c:pt>
                <c:pt idx="976">
                  <c:v>1405</c:v>
                </c:pt>
                <c:pt idx="977">
                  <c:v>1420</c:v>
                </c:pt>
                <c:pt idx="978">
                  <c:v>1540</c:v>
                </c:pt>
                <c:pt idx="979">
                  <c:v>1555</c:v>
                </c:pt>
                <c:pt idx="980">
                  <c:v>1480</c:v>
                </c:pt>
                <c:pt idx="981">
                  <c:v>1420</c:v>
                </c:pt>
                <c:pt idx="982">
                  <c:v>1435</c:v>
                </c:pt>
                <c:pt idx="983">
                  <c:v>1555</c:v>
                </c:pt>
                <c:pt idx="984">
                  <c:v>1600</c:v>
                </c:pt>
                <c:pt idx="985">
                  <c:v>1495</c:v>
                </c:pt>
                <c:pt idx="986">
                  <c:v>1390</c:v>
                </c:pt>
                <c:pt idx="987">
                  <c:v>1480</c:v>
                </c:pt>
                <c:pt idx="988">
                  <c:v>1345</c:v>
                </c:pt>
                <c:pt idx="989">
                  <c:v>1465</c:v>
                </c:pt>
                <c:pt idx="990">
                  <c:v>1300</c:v>
                </c:pt>
                <c:pt idx="991">
                  <c:v>1270</c:v>
                </c:pt>
                <c:pt idx="992">
                  <c:v>1465</c:v>
                </c:pt>
                <c:pt idx="993">
                  <c:v>1390</c:v>
                </c:pt>
                <c:pt idx="994">
                  <c:v>1345</c:v>
                </c:pt>
                <c:pt idx="995">
                  <c:v>1330</c:v>
                </c:pt>
                <c:pt idx="996">
                  <c:v>1390</c:v>
                </c:pt>
                <c:pt idx="997">
                  <c:v>1435</c:v>
                </c:pt>
                <c:pt idx="998">
                  <c:v>1450</c:v>
                </c:pt>
                <c:pt idx="999">
                  <c:v>1390</c:v>
                </c:pt>
                <c:pt idx="1000">
                  <c:v>1315</c:v>
                </c:pt>
                <c:pt idx="1001">
                  <c:v>1435</c:v>
                </c:pt>
                <c:pt idx="1002">
                  <c:v>1375</c:v>
                </c:pt>
                <c:pt idx="1003">
                  <c:v>1405</c:v>
                </c:pt>
                <c:pt idx="1004">
                  <c:v>1345</c:v>
                </c:pt>
                <c:pt idx="1005">
                  <c:v>1330</c:v>
                </c:pt>
                <c:pt idx="1006">
                  <c:v>1465</c:v>
                </c:pt>
                <c:pt idx="1007">
                  <c:v>1600</c:v>
                </c:pt>
                <c:pt idx="1008">
                  <c:v>1405</c:v>
                </c:pt>
                <c:pt idx="1009">
                  <c:v>1330</c:v>
                </c:pt>
                <c:pt idx="1010">
                  <c:v>1420</c:v>
                </c:pt>
                <c:pt idx="1011">
                  <c:v>1450</c:v>
                </c:pt>
                <c:pt idx="1012">
                  <c:v>1495</c:v>
                </c:pt>
                <c:pt idx="1013">
                  <c:v>1465</c:v>
                </c:pt>
                <c:pt idx="1014">
                  <c:v>1390</c:v>
                </c:pt>
                <c:pt idx="1015">
                  <c:v>1480</c:v>
                </c:pt>
                <c:pt idx="1016">
                  <c:v>1510</c:v>
                </c:pt>
                <c:pt idx="1017">
                  <c:v>1420</c:v>
                </c:pt>
                <c:pt idx="1018">
                  <c:v>1450</c:v>
                </c:pt>
                <c:pt idx="1019">
                  <c:v>1405</c:v>
                </c:pt>
                <c:pt idx="1020">
                  <c:v>1300</c:v>
                </c:pt>
                <c:pt idx="1021">
                  <c:v>1405</c:v>
                </c:pt>
                <c:pt idx="1022">
                  <c:v>1450</c:v>
                </c:pt>
                <c:pt idx="1023">
                  <c:v>1480</c:v>
                </c:pt>
                <c:pt idx="1024">
                  <c:v>1390</c:v>
                </c:pt>
                <c:pt idx="1025">
                  <c:v>1570</c:v>
                </c:pt>
                <c:pt idx="1026">
                  <c:v>1450</c:v>
                </c:pt>
                <c:pt idx="1027">
                  <c:v>1525</c:v>
                </c:pt>
                <c:pt idx="1028">
                  <c:v>1465</c:v>
                </c:pt>
                <c:pt idx="1029">
                  <c:v>1495</c:v>
                </c:pt>
                <c:pt idx="1030">
                  <c:v>1315</c:v>
                </c:pt>
                <c:pt idx="1031">
                  <c:v>1285</c:v>
                </c:pt>
                <c:pt idx="1032">
                  <c:v>1195</c:v>
                </c:pt>
                <c:pt idx="1033">
                  <c:v>1345</c:v>
                </c:pt>
                <c:pt idx="1034">
                  <c:v>1375</c:v>
                </c:pt>
                <c:pt idx="1035">
                  <c:v>1375</c:v>
                </c:pt>
                <c:pt idx="1036">
                  <c:v>1390</c:v>
                </c:pt>
                <c:pt idx="1037">
                  <c:v>1270</c:v>
                </c:pt>
                <c:pt idx="1038">
                  <c:v>1420</c:v>
                </c:pt>
                <c:pt idx="1039">
                  <c:v>1510</c:v>
                </c:pt>
                <c:pt idx="1040">
                  <c:v>1450</c:v>
                </c:pt>
                <c:pt idx="1041">
                  <c:v>1345</c:v>
                </c:pt>
                <c:pt idx="1042">
                  <c:v>1330</c:v>
                </c:pt>
                <c:pt idx="1043">
                  <c:v>1465</c:v>
                </c:pt>
                <c:pt idx="1044">
                  <c:v>1300</c:v>
                </c:pt>
                <c:pt idx="1045">
                  <c:v>1375</c:v>
                </c:pt>
                <c:pt idx="1046">
                  <c:v>1345</c:v>
                </c:pt>
                <c:pt idx="1047">
                  <c:v>1255</c:v>
                </c:pt>
                <c:pt idx="1048">
                  <c:v>1390</c:v>
                </c:pt>
                <c:pt idx="1049">
                  <c:v>1405</c:v>
                </c:pt>
                <c:pt idx="1050">
                  <c:v>1360</c:v>
                </c:pt>
                <c:pt idx="1051">
                  <c:v>1435</c:v>
                </c:pt>
                <c:pt idx="1052">
                  <c:v>1450</c:v>
                </c:pt>
                <c:pt idx="1053">
                  <c:v>1480</c:v>
                </c:pt>
                <c:pt idx="1054">
                  <c:v>1405</c:v>
                </c:pt>
                <c:pt idx="1055">
                  <c:v>1330</c:v>
                </c:pt>
                <c:pt idx="1056">
                  <c:v>1330</c:v>
                </c:pt>
                <c:pt idx="1057">
                  <c:v>1345</c:v>
                </c:pt>
                <c:pt idx="1058">
                  <c:v>1300</c:v>
                </c:pt>
                <c:pt idx="1059">
                  <c:v>1315</c:v>
                </c:pt>
                <c:pt idx="1060">
                  <c:v>1315</c:v>
                </c:pt>
                <c:pt idx="1061">
                  <c:v>1465</c:v>
                </c:pt>
                <c:pt idx="1062">
                  <c:v>1480</c:v>
                </c:pt>
                <c:pt idx="1063">
                  <c:v>1525</c:v>
                </c:pt>
                <c:pt idx="1064">
                  <c:v>1435</c:v>
                </c:pt>
                <c:pt idx="1065">
                  <c:v>1360</c:v>
                </c:pt>
                <c:pt idx="1066">
                  <c:v>1375</c:v>
                </c:pt>
                <c:pt idx="1067">
                  <c:v>1330</c:v>
                </c:pt>
                <c:pt idx="1068">
                  <c:v>1360</c:v>
                </c:pt>
                <c:pt idx="1069">
                  <c:v>1345</c:v>
                </c:pt>
                <c:pt idx="1070">
                  <c:v>1345</c:v>
                </c:pt>
                <c:pt idx="1071">
                  <c:v>1360</c:v>
                </c:pt>
                <c:pt idx="1072">
                  <c:v>1360</c:v>
                </c:pt>
                <c:pt idx="1073">
                  <c:v>1300</c:v>
                </c:pt>
                <c:pt idx="1074">
                  <c:v>1330</c:v>
                </c:pt>
                <c:pt idx="1075">
                  <c:v>1405</c:v>
                </c:pt>
                <c:pt idx="1076">
                  <c:v>1435</c:v>
                </c:pt>
                <c:pt idx="1077">
                  <c:v>1420</c:v>
                </c:pt>
                <c:pt idx="1078">
                  <c:v>1330</c:v>
                </c:pt>
                <c:pt idx="1079">
                  <c:v>1345</c:v>
                </c:pt>
                <c:pt idx="1080">
                  <c:v>1330</c:v>
                </c:pt>
                <c:pt idx="1081">
                  <c:v>1330</c:v>
                </c:pt>
                <c:pt idx="1082">
                  <c:v>1360</c:v>
                </c:pt>
                <c:pt idx="1083">
                  <c:v>1420</c:v>
                </c:pt>
                <c:pt idx="1084">
                  <c:v>1480</c:v>
                </c:pt>
                <c:pt idx="1085">
                  <c:v>1360</c:v>
                </c:pt>
                <c:pt idx="1086">
                  <c:v>1390</c:v>
                </c:pt>
                <c:pt idx="1087">
                  <c:v>1450</c:v>
                </c:pt>
                <c:pt idx="1088">
                  <c:v>1345</c:v>
                </c:pt>
                <c:pt idx="1089">
                  <c:v>1345</c:v>
                </c:pt>
                <c:pt idx="1090">
                  <c:v>1270</c:v>
                </c:pt>
                <c:pt idx="1091">
                  <c:v>1270</c:v>
                </c:pt>
                <c:pt idx="1092">
                  <c:v>1405</c:v>
                </c:pt>
                <c:pt idx="1093">
                  <c:v>1360</c:v>
                </c:pt>
                <c:pt idx="1094">
                  <c:v>1345</c:v>
                </c:pt>
                <c:pt idx="1095">
                  <c:v>1420</c:v>
                </c:pt>
                <c:pt idx="1096">
                  <c:v>1345</c:v>
                </c:pt>
                <c:pt idx="1097">
                  <c:v>1330</c:v>
                </c:pt>
                <c:pt idx="1098">
                  <c:v>1240</c:v>
                </c:pt>
                <c:pt idx="1099">
                  <c:v>1450</c:v>
                </c:pt>
                <c:pt idx="1100">
                  <c:v>1390</c:v>
                </c:pt>
                <c:pt idx="1101">
                  <c:v>1345</c:v>
                </c:pt>
                <c:pt idx="1102">
                  <c:v>1465</c:v>
                </c:pt>
                <c:pt idx="1103">
                  <c:v>1435</c:v>
                </c:pt>
                <c:pt idx="1104">
                  <c:v>1225</c:v>
                </c:pt>
                <c:pt idx="1105">
                  <c:v>1375</c:v>
                </c:pt>
                <c:pt idx="1106">
                  <c:v>1195</c:v>
                </c:pt>
                <c:pt idx="1107">
                  <c:v>1270</c:v>
                </c:pt>
                <c:pt idx="1108">
                  <c:v>1360</c:v>
                </c:pt>
                <c:pt idx="1109">
                  <c:v>1390</c:v>
                </c:pt>
                <c:pt idx="1110">
                  <c:v>1405</c:v>
                </c:pt>
                <c:pt idx="1111">
                  <c:v>1270</c:v>
                </c:pt>
                <c:pt idx="1112">
                  <c:v>1435</c:v>
                </c:pt>
                <c:pt idx="1113">
                  <c:v>1345</c:v>
                </c:pt>
                <c:pt idx="1114">
                  <c:v>1360</c:v>
                </c:pt>
                <c:pt idx="1115">
                  <c:v>1345</c:v>
                </c:pt>
                <c:pt idx="1116">
                  <c:v>1300</c:v>
                </c:pt>
                <c:pt idx="1117">
                  <c:v>1390</c:v>
                </c:pt>
                <c:pt idx="1118">
                  <c:v>1405</c:v>
                </c:pt>
                <c:pt idx="1119">
                  <c:v>1285</c:v>
                </c:pt>
                <c:pt idx="1120">
                  <c:v>1300</c:v>
                </c:pt>
                <c:pt idx="1121">
                  <c:v>1285</c:v>
                </c:pt>
                <c:pt idx="1122">
                  <c:v>1315</c:v>
                </c:pt>
                <c:pt idx="1123">
                  <c:v>1390</c:v>
                </c:pt>
                <c:pt idx="1124">
                  <c:v>1345</c:v>
                </c:pt>
                <c:pt idx="1125">
                  <c:v>1300</c:v>
                </c:pt>
                <c:pt idx="1126">
                  <c:v>1330</c:v>
                </c:pt>
                <c:pt idx="1127">
                  <c:v>1330</c:v>
                </c:pt>
                <c:pt idx="1128">
                  <c:v>1390</c:v>
                </c:pt>
                <c:pt idx="1129">
                  <c:v>1435</c:v>
                </c:pt>
                <c:pt idx="1130">
                  <c:v>1405</c:v>
                </c:pt>
                <c:pt idx="1131">
                  <c:v>1270</c:v>
                </c:pt>
                <c:pt idx="1132">
                  <c:v>1255</c:v>
                </c:pt>
                <c:pt idx="1133">
                  <c:v>1300</c:v>
                </c:pt>
                <c:pt idx="1134">
                  <c:v>1375</c:v>
                </c:pt>
                <c:pt idx="1135">
                  <c:v>1330</c:v>
                </c:pt>
                <c:pt idx="1136">
                  <c:v>1315</c:v>
                </c:pt>
                <c:pt idx="1137">
                  <c:v>1270</c:v>
                </c:pt>
                <c:pt idx="1138">
                  <c:v>1300</c:v>
                </c:pt>
                <c:pt idx="1139">
                  <c:v>1345</c:v>
                </c:pt>
                <c:pt idx="1140">
                  <c:v>1450</c:v>
                </c:pt>
                <c:pt idx="1141">
                  <c:v>1345</c:v>
                </c:pt>
                <c:pt idx="1142">
                  <c:v>1330</c:v>
                </c:pt>
                <c:pt idx="1143">
                  <c:v>1285</c:v>
                </c:pt>
                <c:pt idx="1144">
                  <c:v>1300</c:v>
                </c:pt>
                <c:pt idx="1145">
                  <c:v>1300</c:v>
                </c:pt>
                <c:pt idx="1146">
                  <c:v>1300</c:v>
                </c:pt>
                <c:pt idx="1147">
                  <c:v>1405</c:v>
                </c:pt>
                <c:pt idx="1148">
                  <c:v>1360</c:v>
                </c:pt>
                <c:pt idx="1149">
                  <c:v>1285</c:v>
                </c:pt>
                <c:pt idx="1150">
                  <c:v>1315</c:v>
                </c:pt>
                <c:pt idx="1151">
                  <c:v>1240</c:v>
                </c:pt>
                <c:pt idx="1152">
                  <c:v>1225</c:v>
                </c:pt>
                <c:pt idx="1153">
                  <c:v>1375</c:v>
                </c:pt>
                <c:pt idx="1154">
                  <c:v>1330</c:v>
                </c:pt>
                <c:pt idx="1155">
                  <c:v>1270</c:v>
                </c:pt>
                <c:pt idx="1156">
                  <c:v>1285</c:v>
                </c:pt>
                <c:pt idx="1157">
                  <c:v>1315</c:v>
                </c:pt>
                <c:pt idx="1158">
                  <c:v>1315</c:v>
                </c:pt>
                <c:pt idx="1159">
                  <c:v>1165</c:v>
                </c:pt>
                <c:pt idx="1160">
                  <c:v>1465</c:v>
                </c:pt>
                <c:pt idx="1161">
                  <c:v>1330</c:v>
                </c:pt>
                <c:pt idx="1162">
                  <c:v>1345</c:v>
                </c:pt>
                <c:pt idx="1163">
                  <c:v>1345</c:v>
                </c:pt>
                <c:pt idx="1164">
                  <c:v>1420</c:v>
                </c:pt>
                <c:pt idx="1165">
                  <c:v>1405</c:v>
                </c:pt>
                <c:pt idx="1166">
                  <c:v>1480</c:v>
                </c:pt>
                <c:pt idx="1167">
                  <c:v>1345</c:v>
                </c:pt>
                <c:pt idx="1168">
                  <c:v>1375</c:v>
                </c:pt>
                <c:pt idx="1169">
                  <c:v>1315</c:v>
                </c:pt>
                <c:pt idx="1170">
                  <c:v>1285</c:v>
                </c:pt>
                <c:pt idx="1171">
                  <c:v>1405</c:v>
                </c:pt>
                <c:pt idx="1172">
                  <c:v>1345</c:v>
                </c:pt>
                <c:pt idx="1173">
                  <c:v>1330</c:v>
                </c:pt>
                <c:pt idx="1174">
                  <c:v>1210</c:v>
                </c:pt>
                <c:pt idx="1175">
                  <c:v>1315</c:v>
                </c:pt>
                <c:pt idx="1176">
                  <c:v>1345</c:v>
                </c:pt>
                <c:pt idx="1177">
                  <c:v>1300</c:v>
                </c:pt>
                <c:pt idx="1178">
                  <c:v>1285</c:v>
                </c:pt>
                <c:pt idx="1179">
                  <c:v>1330</c:v>
                </c:pt>
                <c:pt idx="1180">
                  <c:v>1330</c:v>
                </c:pt>
                <c:pt idx="1181">
                  <c:v>1345</c:v>
                </c:pt>
                <c:pt idx="1182">
                  <c:v>1315</c:v>
                </c:pt>
                <c:pt idx="1183">
                  <c:v>1315</c:v>
                </c:pt>
                <c:pt idx="1184">
                  <c:v>1345</c:v>
                </c:pt>
                <c:pt idx="1185">
                  <c:v>1330</c:v>
                </c:pt>
                <c:pt idx="1186">
                  <c:v>1285</c:v>
                </c:pt>
                <c:pt idx="1187">
                  <c:v>1285</c:v>
                </c:pt>
                <c:pt idx="1188">
                  <c:v>1345</c:v>
                </c:pt>
                <c:pt idx="1189">
                  <c:v>1360</c:v>
                </c:pt>
                <c:pt idx="1190">
                  <c:v>1345</c:v>
                </c:pt>
                <c:pt idx="1191">
                  <c:v>1405</c:v>
                </c:pt>
                <c:pt idx="1192">
                  <c:v>1450</c:v>
                </c:pt>
                <c:pt idx="1193">
                  <c:v>1420</c:v>
                </c:pt>
                <c:pt idx="1194">
                  <c:v>1345</c:v>
                </c:pt>
                <c:pt idx="1195">
                  <c:v>1360</c:v>
                </c:pt>
                <c:pt idx="1196">
                  <c:v>1405</c:v>
                </c:pt>
                <c:pt idx="1197">
                  <c:v>1330</c:v>
                </c:pt>
                <c:pt idx="1198">
                  <c:v>1330</c:v>
                </c:pt>
                <c:pt idx="1199">
                  <c:v>1330</c:v>
                </c:pt>
                <c:pt idx="1200">
                  <c:v>1210</c:v>
                </c:pt>
                <c:pt idx="1201">
                  <c:v>1285</c:v>
                </c:pt>
                <c:pt idx="1202">
                  <c:v>1345</c:v>
                </c:pt>
                <c:pt idx="1203">
                  <c:v>1360</c:v>
                </c:pt>
                <c:pt idx="1204">
                  <c:v>1480</c:v>
                </c:pt>
                <c:pt idx="1205">
                  <c:v>1390</c:v>
                </c:pt>
                <c:pt idx="1206">
                  <c:v>1285</c:v>
                </c:pt>
                <c:pt idx="1207">
                  <c:v>1420</c:v>
                </c:pt>
                <c:pt idx="1208">
                  <c:v>1390</c:v>
                </c:pt>
                <c:pt idx="1209">
                  <c:v>1645</c:v>
                </c:pt>
                <c:pt idx="1210">
                  <c:v>1675</c:v>
                </c:pt>
                <c:pt idx="1211">
                  <c:v>1885</c:v>
                </c:pt>
                <c:pt idx="1212">
                  <c:v>2020</c:v>
                </c:pt>
                <c:pt idx="1213">
                  <c:v>2185</c:v>
                </c:pt>
                <c:pt idx="1214">
                  <c:v>2140</c:v>
                </c:pt>
                <c:pt idx="1215">
                  <c:v>1870</c:v>
                </c:pt>
                <c:pt idx="1216">
                  <c:v>2230</c:v>
                </c:pt>
                <c:pt idx="1217">
                  <c:v>2365</c:v>
                </c:pt>
                <c:pt idx="1218">
                  <c:v>2185</c:v>
                </c:pt>
                <c:pt idx="1219">
                  <c:v>2215</c:v>
                </c:pt>
                <c:pt idx="1220">
                  <c:v>2020</c:v>
                </c:pt>
                <c:pt idx="1221">
                  <c:v>2080</c:v>
                </c:pt>
                <c:pt idx="1222">
                  <c:v>1960</c:v>
                </c:pt>
                <c:pt idx="1223">
                  <c:v>2065</c:v>
                </c:pt>
                <c:pt idx="1224">
                  <c:v>1930</c:v>
                </c:pt>
                <c:pt idx="1225">
                  <c:v>1705</c:v>
                </c:pt>
                <c:pt idx="1226">
                  <c:v>1675</c:v>
                </c:pt>
                <c:pt idx="1227">
                  <c:v>1660</c:v>
                </c:pt>
                <c:pt idx="1228">
                  <c:v>1705</c:v>
                </c:pt>
                <c:pt idx="1229">
                  <c:v>1720</c:v>
                </c:pt>
                <c:pt idx="1230">
                  <c:v>1540</c:v>
                </c:pt>
                <c:pt idx="1231">
                  <c:v>1480</c:v>
                </c:pt>
                <c:pt idx="1232">
                  <c:v>1435</c:v>
                </c:pt>
                <c:pt idx="1233">
                  <c:v>1390</c:v>
                </c:pt>
                <c:pt idx="1234">
                  <c:v>1390</c:v>
                </c:pt>
                <c:pt idx="1235">
                  <c:v>1450</c:v>
                </c:pt>
                <c:pt idx="1236">
                  <c:v>1450</c:v>
                </c:pt>
                <c:pt idx="1237">
                  <c:v>1450</c:v>
                </c:pt>
                <c:pt idx="1238">
                  <c:v>1330</c:v>
                </c:pt>
                <c:pt idx="1239">
                  <c:v>1285</c:v>
                </c:pt>
                <c:pt idx="1240">
                  <c:v>1330</c:v>
                </c:pt>
                <c:pt idx="1241">
                  <c:v>1360</c:v>
                </c:pt>
                <c:pt idx="1242">
                  <c:v>1330</c:v>
                </c:pt>
                <c:pt idx="1243">
                  <c:v>1285</c:v>
                </c:pt>
                <c:pt idx="1244">
                  <c:v>1270</c:v>
                </c:pt>
                <c:pt idx="1245">
                  <c:v>1345</c:v>
                </c:pt>
                <c:pt idx="1246">
                  <c:v>1315</c:v>
                </c:pt>
                <c:pt idx="1247">
                  <c:v>1270</c:v>
                </c:pt>
                <c:pt idx="1248">
                  <c:v>1300</c:v>
                </c:pt>
                <c:pt idx="1249">
                  <c:v>1300</c:v>
                </c:pt>
                <c:pt idx="1250">
                  <c:v>1270</c:v>
                </c:pt>
                <c:pt idx="1251">
                  <c:v>1300</c:v>
                </c:pt>
                <c:pt idx="1252">
                  <c:v>1405</c:v>
                </c:pt>
                <c:pt idx="1253">
                  <c:v>1390</c:v>
                </c:pt>
                <c:pt idx="1254">
                  <c:v>1375</c:v>
                </c:pt>
                <c:pt idx="1255">
                  <c:v>1330</c:v>
                </c:pt>
                <c:pt idx="1256">
                  <c:v>1270</c:v>
                </c:pt>
                <c:pt idx="1257">
                  <c:v>1300</c:v>
                </c:pt>
                <c:pt idx="1258">
                  <c:v>1285</c:v>
                </c:pt>
                <c:pt idx="1259">
                  <c:v>1300</c:v>
                </c:pt>
                <c:pt idx="1260">
                  <c:v>1330</c:v>
                </c:pt>
                <c:pt idx="1261">
                  <c:v>1330</c:v>
                </c:pt>
                <c:pt idx="1262">
                  <c:v>1300</c:v>
                </c:pt>
                <c:pt idx="1263">
                  <c:v>1405</c:v>
                </c:pt>
                <c:pt idx="1264">
                  <c:v>1300</c:v>
                </c:pt>
                <c:pt idx="1265">
                  <c:v>1375</c:v>
                </c:pt>
                <c:pt idx="1266">
                  <c:v>1360</c:v>
                </c:pt>
                <c:pt idx="1267">
                  <c:v>1390</c:v>
                </c:pt>
                <c:pt idx="1268">
                  <c:v>1435</c:v>
                </c:pt>
                <c:pt idx="1269">
                  <c:v>1345</c:v>
                </c:pt>
                <c:pt idx="1270">
                  <c:v>1315</c:v>
                </c:pt>
                <c:pt idx="1271">
                  <c:v>1240</c:v>
                </c:pt>
                <c:pt idx="1272">
                  <c:v>1240</c:v>
                </c:pt>
                <c:pt idx="1273">
                  <c:v>1270</c:v>
                </c:pt>
                <c:pt idx="1274">
                  <c:v>1315</c:v>
                </c:pt>
                <c:pt idx="1275">
                  <c:v>1225</c:v>
                </c:pt>
                <c:pt idx="1276">
                  <c:v>1330</c:v>
                </c:pt>
                <c:pt idx="1277">
                  <c:v>1375</c:v>
                </c:pt>
                <c:pt idx="1278">
                  <c:v>1435</c:v>
                </c:pt>
                <c:pt idx="1279">
                  <c:v>1375</c:v>
                </c:pt>
                <c:pt idx="1280">
                  <c:v>1360</c:v>
                </c:pt>
                <c:pt idx="1281">
                  <c:v>1360</c:v>
                </c:pt>
                <c:pt idx="1282">
                  <c:v>1345</c:v>
                </c:pt>
                <c:pt idx="1283">
                  <c:v>1375</c:v>
                </c:pt>
                <c:pt idx="1284">
                  <c:v>1465</c:v>
                </c:pt>
                <c:pt idx="1285">
                  <c:v>1435</c:v>
                </c:pt>
                <c:pt idx="1286">
                  <c:v>1495</c:v>
                </c:pt>
                <c:pt idx="1287">
                  <c:v>1600</c:v>
                </c:pt>
                <c:pt idx="1288">
                  <c:v>1720</c:v>
                </c:pt>
                <c:pt idx="1289">
                  <c:v>1945</c:v>
                </c:pt>
                <c:pt idx="1290">
                  <c:v>1885</c:v>
                </c:pt>
                <c:pt idx="1291">
                  <c:v>2035</c:v>
                </c:pt>
                <c:pt idx="1292">
                  <c:v>2290</c:v>
                </c:pt>
                <c:pt idx="1293">
                  <c:v>2545</c:v>
                </c:pt>
                <c:pt idx="1294">
                  <c:v>3055</c:v>
                </c:pt>
                <c:pt idx="1295">
                  <c:v>3610</c:v>
                </c:pt>
                <c:pt idx="1296">
                  <c:v>3595</c:v>
                </c:pt>
                <c:pt idx="1297">
                  <c:v>3670</c:v>
                </c:pt>
                <c:pt idx="1298">
                  <c:v>3850</c:v>
                </c:pt>
                <c:pt idx="1299">
                  <c:v>3835</c:v>
                </c:pt>
                <c:pt idx="1300">
                  <c:v>3790</c:v>
                </c:pt>
                <c:pt idx="1301">
                  <c:v>3805</c:v>
                </c:pt>
                <c:pt idx="1302">
                  <c:v>3625</c:v>
                </c:pt>
                <c:pt idx="1303">
                  <c:v>3490</c:v>
                </c:pt>
                <c:pt idx="1304">
                  <c:v>3535</c:v>
                </c:pt>
                <c:pt idx="1305">
                  <c:v>3535</c:v>
                </c:pt>
                <c:pt idx="1306">
                  <c:v>3295</c:v>
                </c:pt>
                <c:pt idx="1307">
                  <c:v>2935</c:v>
                </c:pt>
                <c:pt idx="1308">
                  <c:v>2650</c:v>
                </c:pt>
                <c:pt idx="1309">
                  <c:v>2665</c:v>
                </c:pt>
                <c:pt idx="1310">
                  <c:v>2260</c:v>
                </c:pt>
                <c:pt idx="1311">
                  <c:v>2095</c:v>
                </c:pt>
                <c:pt idx="1312">
                  <c:v>2005</c:v>
                </c:pt>
                <c:pt idx="1313">
                  <c:v>1930</c:v>
                </c:pt>
                <c:pt idx="1314">
                  <c:v>1825</c:v>
                </c:pt>
                <c:pt idx="1315">
                  <c:v>1615</c:v>
                </c:pt>
                <c:pt idx="1316">
                  <c:v>1420</c:v>
                </c:pt>
                <c:pt idx="1317">
                  <c:v>1285</c:v>
                </c:pt>
                <c:pt idx="1318">
                  <c:v>1330</c:v>
                </c:pt>
                <c:pt idx="1319">
                  <c:v>1345</c:v>
                </c:pt>
                <c:pt idx="1320">
                  <c:v>1375</c:v>
                </c:pt>
                <c:pt idx="1321">
                  <c:v>1360</c:v>
                </c:pt>
                <c:pt idx="1322">
                  <c:v>1315</c:v>
                </c:pt>
                <c:pt idx="1323">
                  <c:v>1240</c:v>
                </c:pt>
                <c:pt idx="1324">
                  <c:v>1300</c:v>
                </c:pt>
                <c:pt idx="1325">
                  <c:v>1270</c:v>
                </c:pt>
                <c:pt idx="1326">
                  <c:v>1255</c:v>
                </c:pt>
                <c:pt idx="1327">
                  <c:v>1315</c:v>
                </c:pt>
                <c:pt idx="1328">
                  <c:v>1225</c:v>
                </c:pt>
                <c:pt idx="1329">
                  <c:v>1300</c:v>
                </c:pt>
                <c:pt idx="1330">
                  <c:v>1330</c:v>
                </c:pt>
                <c:pt idx="1331">
                  <c:v>1270</c:v>
                </c:pt>
                <c:pt idx="1332">
                  <c:v>1225</c:v>
                </c:pt>
                <c:pt idx="1333">
                  <c:v>1210</c:v>
                </c:pt>
                <c:pt idx="1334">
                  <c:v>1240</c:v>
                </c:pt>
                <c:pt idx="1335">
                  <c:v>1315</c:v>
                </c:pt>
                <c:pt idx="1336">
                  <c:v>1195</c:v>
                </c:pt>
                <c:pt idx="1337">
                  <c:v>1300</c:v>
                </c:pt>
                <c:pt idx="1338">
                  <c:v>1330</c:v>
                </c:pt>
                <c:pt idx="1339">
                  <c:v>1180</c:v>
                </c:pt>
                <c:pt idx="1340">
                  <c:v>1315</c:v>
                </c:pt>
                <c:pt idx="1341">
                  <c:v>1240</c:v>
                </c:pt>
                <c:pt idx="1342">
                  <c:v>1120</c:v>
                </c:pt>
                <c:pt idx="1343">
                  <c:v>1180</c:v>
                </c:pt>
                <c:pt idx="1344">
                  <c:v>1240</c:v>
                </c:pt>
                <c:pt idx="1345">
                  <c:v>1405</c:v>
                </c:pt>
                <c:pt idx="1346">
                  <c:v>1285</c:v>
                </c:pt>
                <c:pt idx="1347">
                  <c:v>1300</c:v>
                </c:pt>
                <c:pt idx="1348">
                  <c:v>1285</c:v>
                </c:pt>
                <c:pt idx="1349">
                  <c:v>1300</c:v>
                </c:pt>
                <c:pt idx="1350">
                  <c:v>1345</c:v>
                </c:pt>
                <c:pt idx="1351">
                  <c:v>1330</c:v>
                </c:pt>
                <c:pt idx="1352">
                  <c:v>1405</c:v>
                </c:pt>
                <c:pt idx="1353">
                  <c:v>1450</c:v>
                </c:pt>
                <c:pt idx="1354">
                  <c:v>1285</c:v>
                </c:pt>
                <c:pt idx="1355">
                  <c:v>1285</c:v>
                </c:pt>
                <c:pt idx="1356">
                  <c:v>1330</c:v>
                </c:pt>
                <c:pt idx="1357">
                  <c:v>1330</c:v>
                </c:pt>
                <c:pt idx="1358">
                  <c:v>1285</c:v>
                </c:pt>
                <c:pt idx="1359">
                  <c:v>1270</c:v>
                </c:pt>
                <c:pt idx="1360">
                  <c:v>1300</c:v>
                </c:pt>
                <c:pt idx="1361">
                  <c:v>1240</c:v>
                </c:pt>
                <c:pt idx="1362">
                  <c:v>1210</c:v>
                </c:pt>
                <c:pt idx="1363">
                  <c:v>1255</c:v>
                </c:pt>
                <c:pt idx="1364">
                  <c:v>1255</c:v>
                </c:pt>
                <c:pt idx="1365">
                  <c:v>1195</c:v>
                </c:pt>
                <c:pt idx="1366">
                  <c:v>1240</c:v>
                </c:pt>
                <c:pt idx="1367">
                  <c:v>1300</c:v>
                </c:pt>
                <c:pt idx="1368">
                  <c:v>1315</c:v>
                </c:pt>
                <c:pt idx="1369">
                  <c:v>1255</c:v>
                </c:pt>
                <c:pt idx="1370">
                  <c:v>1270</c:v>
                </c:pt>
                <c:pt idx="1371">
                  <c:v>1285</c:v>
                </c:pt>
                <c:pt idx="1372">
                  <c:v>1270</c:v>
                </c:pt>
                <c:pt idx="1373">
                  <c:v>1285</c:v>
                </c:pt>
                <c:pt idx="1374">
                  <c:v>1240</c:v>
                </c:pt>
                <c:pt idx="1375">
                  <c:v>1105</c:v>
                </c:pt>
                <c:pt idx="1376">
                  <c:v>1150</c:v>
                </c:pt>
                <c:pt idx="1377">
                  <c:v>1270</c:v>
                </c:pt>
                <c:pt idx="1378">
                  <c:v>1255</c:v>
                </c:pt>
                <c:pt idx="1379">
                  <c:v>1300</c:v>
                </c:pt>
                <c:pt idx="1380">
                  <c:v>1180</c:v>
                </c:pt>
                <c:pt idx="1381">
                  <c:v>1270</c:v>
                </c:pt>
                <c:pt idx="1382">
                  <c:v>1345</c:v>
                </c:pt>
                <c:pt idx="1383">
                  <c:v>1255</c:v>
                </c:pt>
                <c:pt idx="1384">
                  <c:v>1240</c:v>
                </c:pt>
                <c:pt idx="1385">
                  <c:v>1285</c:v>
                </c:pt>
                <c:pt idx="1386">
                  <c:v>1240</c:v>
                </c:pt>
                <c:pt idx="1387">
                  <c:v>1240</c:v>
                </c:pt>
                <c:pt idx="1388">
                  <c:v>1180</c:v>
                </c:pt>
                <c:pt idx="1389">
                  <c:v>1225</c:v>
                </c:pt>
                <c:pt idx="1390">
                  <c:v>1135</c:v>
                </c:pt>
                <c:pt idx="1391">
                  <c:v>1300</c:v>
                </c:pt>
                <c:pt idx="1392">
                  <c:v>1255</c:v>
                </c:pt>
                <c:pt idx="1393">
                  <c:v>1225</c:v>
                </c:pt>
                <c:pt idx="1394">
                  <c:v>1195</c:v>
                </c:pt>
                <c:pt idx="1395">
                  <c:v>1270</c:v>
                </c:pt>
                <c:pt idx="1396">
                  <c:v>1330</c:v>
                </c:pt>
                <c:pt idx="1397">
                  <c:v>1300</c:v>
                </c:pt>
                <c:pt idx="1398">
                  <c:v>1195</c:v>
                </c:pt>
                <c:pt idx="1399">
                  <c:v>1345</c:v>
                </c:pt>
                <c:pt idx="1400">
                  <c:v>1300</c:v>
                </c:pt>
                <c:pt idx="1401">
                  <c:v>1240</c:v>
                </c:pt>
                <c:pt idx="1402">
                  <c:v>1180</c:v>
                </c:pt>
                <c:pt idx="1403">
                  <c:v>1225</c:v>
                </c:pt>
                <c:pt idx="1404">
                  <c:v>1240</c:v>
                </c:pt>
                <c:pt idx="1405">
                  <c:v>1210</c:v>
                </c:pt>
                <c:pt idx="1406">
                  <c:v>1180</c:v>
                </c:pt>
                <c:pt idx="1407">
                  <c:v>1255</c:v>
                </c:pt>
                <c:pt idx="1408">
                  <c:v>1255</c:v>
                </c:pt>
                <c:pt idx="1409">
                  <c:v>1210</c:v>
                </c:pt>
                <c:pt idx="1410">
                  <c:v>1270</c:v>
                </c:pt>
                <c:pt idx="1411">
                  <c:v>1270</c:v>
                </c:pt>
                <c:pt idx="1412">
                  <c:v>1285</c:v>
                </c:pt>
                <c:pt idx="1413">
                  <c:v>1300</c:v>
                </c:pt>
                <c:pt idx="1414">
                  <c:v>1300</c:v>
                </c:pt>
                <c:pt idx="1415">
                  <c:v>1240</c:v>
                </c:pt>
                <c:pt idx="1416">
                  <c:v>1225</c:v>
                </c:pt>
                <c:pt idx="1417">
                  <c:v>1255</c:v>
                </c:pt>
                <c:pt idx="1418">
                  <c:v>1255</c:v>
                </c:pt>
                <c:pt idx="1419">
                  <c:v>1165</c:v>
                </c:pt>
                <c:pt idx="1420">
                  <c:v>1150</c:v>
                </c:pt>
                <c:pt idx="1421">
                  <c:v>1210</c:v>
                </c:pt>
                <c:pt idx="1422">
                  <c:v>1210</c:v>
                </c:pt>
                <c:pt idx="1423">
                  <c:v>1240</c:v>
                </c:pt>
                <c:pt idx="1424">
                  <c:v>1285</c:v>
                </c:pt>
                <c:pt idx="1425">
                  <c:v>1240</c:v>
                </c:pt>
                <c:pt idx="1426">
                  <c:v>1345</c:v>
                </c:pt>
                <c:pt idx="1427">
                  <c:v>1285</c:v>
                </c:pt>
                <c:pt idx="1428">
                  <c:v>1135</c:v>
                </c:pt>
                <c:pt idx="1429">
                  <c:v>1210</c:v>
                </c:pt>
                <c:pt idx="1430">
                  <c:v>1255</c:v>
                </c:pt>
                <c:pt idx="1431">
                  <c:v>1255</c:v>
                </c:pt>
                <c:pt idx="1432">
                  <c:v>1240</c:v>
                </c:pt>
                <c:pt idx="1433">
                  <c:v>1240</c:v>
                </c:pt>
                <c:pt idx="1434">
                  <c:v>1210</c:v>
                </c:pt>
                <c:pt idx="1435">
                  <c:v>1240</c:v>
                </c:pt>
                <c:pt idx="1436">
                  <c:v>1270</c:v>
                </c:pt>
                <c:pt idx="1437">
                  <c:v>1255</c:v>
                </c:pt>
                <c:pt idx="1438">
                  <c:v>1210</c:v>
                </c:pt>
                <c:pt idx="1439">
                  <c:v>1255</c:v>
                </c:pt>
                <c:pt idx="1440">
                  <c:v>1345</c:v>
                </c:pt>
                <c:pt idx="1441">
                  <c:v>1225</c:v>
                </c:pt>
                <c:pt idx="1442">
                  <c:v>1255</c:v>
                </c:pt>
                <c:pt idx="1443">
                  <c:v>1285</c:v>
                </c:pt>
                <c:pt idx="1444">
                  <c:v>1255</c:v>
                </c:pt>
                <c:pt idx="1445">
                  <c:v>1450</c:v>
                </c:pt>
                <c:pt idx="1446">
                  <c:v>1120</c:v>
                </c:pt>
                <c:pt idx="1447">
                  <c:v>1135</c:v>
                </c:pt>
                <c:pt idx="1448">
                  <c:v>1150</c:v>
                </c:pt>
                <c:pt idx="1449">
                  <c:v>1165</c:v>
                </c:pt>
                <c:pt idx="1450">
                  <c:v>1240</c:v>
                </c:pt>
                <c:pt idx="1451">
                  <c:v>1180</c:v>
                </c:pt>
                <c:pt idx="1452">
                  <c:v>1225</c:v>
                </c:pt>
                <c:pt idx="1453">
                  <c:v>1180</c:v>
                </c:pt>
                <c:pt idx="1454">
                  <c:v>1285</c:v>
                </c:pt>
                <c:pt idx="1455">
                  <c:v>1180</c:v>
                </c:pt>
                <c:pt idx="1456">
                  <c:v>1345</c:v>
                </c:pt>
                <c:pt idx="1457">
                  <c:v>1285</c:v>
                </c:pt>
                <c:pt idx="1458">
                  <c:v>1345</c:v>
                </c:pt>
                <c:pt idx="1459">
                  <c:v>1180</c:v>
                </c:pt>
                <c:pt idx="1460">
                  <c:v>1225</c:v>
                </c:pt>
                <c:pt idx="1461">
                  <c:v>1240</c:v>
                </c:pt>
                <c:pt idx="1462">
                  <c:v>1195</c:v>
                </c:pt>
                <c:pt idx="1463">
                  <c:v>1225</c:v>
                </c:pt>
                <c:pt idx="1464">
                  <c:v>1120</c:v>
                </c:pt>
                <c:pt idx="1465">
                  <c:v>1135</c:v>
                </c:pt>
                <c:pt idx="1466">
                  <c:v>1225</c:v>
                </c:pt>
                <c:pt idx="1467">
                  <c:v>1240</c:v>
                </c:pt>
                <c:pt idx="1468">
                  <c:v>1210</c:v>
                </c:pt>
                <c:pt idx="1469">
                  <c:v>1180</c:v>
                </c:pt>
                <c:pt idx="1470">
                  <c:v>1240</c:v>
                </c:pt>
                <c:pt idx="1471">
                  <c:v>1225</c:v>
                </c:pt>
                <c:pt idx="1472">
                  <c:v>1285</c:v>
                </c:pt>
                <c:pt idx="1473">
                  <c:v>1315</c:v>
                </c:pt>
                <c:pt idx="1474">
                  <c:v>1225</c:v>
                </c:pt>
                <c:pt idx="1475">
                  <c:v>1210</c:v>
                </c:pt>
                <c:pt idx="1476">
                  <c:v>1240</c:v>
                </c:pt>
                <c:pt idx="1477">
                  <c:v>1210</c:v>
                </c:pt>
                <c:pt idx="1478">
                  <c:v>1180</c:v>
                </c:pt>
                <c:pt idx="1479">
                  <c:v>1240</c:v>
                </c:pt>
                <c:pt idx="1480">
                  <c:v>1210</c:v>
                </c:pt>
                <c:pt idx="1481">
                  <c:v>1150</c:v>
                </c:pt>
                <c:pt idx="1482">
                  <c:v>1150</c:v>
                </c:pt>
                <c:pt idx="1483">
                  <c:v>1210</c:v>
                </c:pt>
                <c:pt idx="1484">
                  <c:v>1240</c:v>
                </c:pt>
                <c:pt idx="1485">
                  <c:v>1270</c:v>
                </c:pt>
                <c:pt idx="1486">
                  <c:v>1300</c:v>
                </c:pt>
                <c:pt idx="1487">
                  <c:v>1240</c:v>
                </c:pt>
                <c:pt idx="1488">
                  <c:v>1225</c:v>
                </c:pt>
                <c:pt idx="1489">
                  <c:v>1180</c:v>
                </c:pt>
                <c:pt idx="1490">
                  <c:v>1195</c:v>
                </c:pt>
                <c:pt idx="1491">
                  <c:v>1255</c:v>
                </c:pt>
                <c:pt idx="1492">
                  <c:v>1285</c:v>
                </c:pt>
                <c:pt idx="1493">
                  <c:v>1165</c:v>
                </c:pt>
                <c:pt idx="1494">
                  <c:v>1240</c:v>
                </c:pt>
                <c:pt idx="1495">
                  <c:v>1165</c:v>
                </c:pt>
                <c:pt idx="1496">
                  <c:v>1180</c:v>
                </c:pt>
                <c:pt idx="1497">
                  <c:v>1240</c:v>
                </c:pt>
                <c:pt idx="1498">
                  <c:v>1255</c:v>
                </c:pt>
                <c:pt idx="1499">
                  <c:v>1315</c:v>
                </c:pt>
                <c:pt idx="1500">
                  <c:v>1270</c:v>
                </c:pt>
                <c:pt idx="1501">
                  <c:v>1225</c:v>
                </c:pt>
                <c:pt idx="1502">
                  <c:v>1165</c:v>
                </c:pt>
                <c:pt idx="1503">
                  <c:v>1210</c:v>
                </c:pt>
                <c:pt idx="1504">
                  <c:v>1300</c:v>
                </c:pt>
                <c:pt idx="1505">
                  <c:v>1210</c:v>
                </c:pt>
                <c:pt idx="1506">
                  <c:v>1285</c:v>
                </c:pt>
                <c:pt idx="1507">
                  <c:v>1300</c:v>
                </c:pt>
                <c:pt idx="1508">
                  <c:v>1225</c:v>
                </c:pt>
                <c:pt idx="1509">
                  <c:v>1180</c:v>
                </c:pt>
                <c:pt idx="1510">
                  <c:v>1165</c:v>
                </c:pt>
                <c:pt idx="1511">
                  <c:v>1210</c:v>
                </c:pt>
                <c:pt idx="1512">
                  <c:v>1090</c:v>
                </c:pt>
                <c:pt idx="1513">
                  <c:v>1150</c:v>
                </c:pt>
                <c:pt idx="1514">
                  <c:v>1135</c:v>
                </c:pt>
                <c:pt idx="1515">
                  <c:v>1075</c:v>
                </c:pt>
                <c:pt idx="1516">
                  <c:v>1165</c:v>
                </c:pt>
                <c:pt idx="1517">
                  <c:v>1150</c:v>
                </c:pt>
                <c:pt idx="1518">
                  <c:v>1195</c:v>
                </c:pt>
                <c:pt idx="1519">
                  <c:v>1180</c:v>
                </c:pt>
                <c:pt idx="1520">
                  <c:v>1240</c:v>
                </c:pt>
                <c:pt idx="1521">
                  <c:v>1210</c:v>
                </c:pt>
                <c:pt idx="1522">
                  <c:v>1180</c:v>
                </c:pt>
                <c:pt idx="1523">
                  <c:v>1180</c:v>
                </c:pt>
                <c:pt idx="1524">
                  <c:v>1210</c:v>
                </c:pt>
                <c:pt idx="1525">
                  <c:v>1180</c:v>
                </c:pt>
                <c:pt idx="1526">
                  <c:v>1150</c:v>
                </c:pt>
                <c:pt idx="1527">
                  <c:v>1195</c:v>
                </c:pt>
                <c:pt idx="1528">
                  <c:v>1165</c:v>
                </c:pt>
                <c:pt idx="1529">
                  <c:v>1225</c:v>
                </c:pt>
                <c:pt idx="1530">
                  <c:v>1240</c:v>
                </c:pt>
                <c:pt idx="1531">
                  <c:v>1255</c:v>
                </c:pt>
                <c:pt idx="1532">
                  <c:v>1165</c:v>
                </c:pt>
                <c:pt idx="1533">
                  <c:v>1180</c:v>
                </c:pt>
                <c:pt idx="1534">
                  <c:v>1210</c:v>
                </c:pt>
                <c:pt idx="1535">
                  <c:v>1165</c:v>
                </c:pt>
                <c:pt idx="1536">
                  <c:v>1180</c:v>
                </c:pt>
                <c:pt idx="1537">
                  <c:v>1225</c:v>
                </c:pt>
                <c:pt idx="1538">
                  <c:v>1255</c:v>
                </c:pt>
                <c:pt idx="1539">
                  <c:v>1285</c:v>
                </c:pt>
                <c:pt idx="1540">
                  <c:v>1255</c:v>
                </c:pt>
                <c:pt idx="1541">
                  <c:v>1315</c:v>
                </c:pt>
                <c:pt idx="1542">
                  <c:v>1285</c:v>
                </c:pt>
                <c:pt idx="1543">
                  <c:v>1165</c:v>
                </c:pt>
                <c:pt idx="1544">
                  <c:v>1120</c:v>
                </c:pt>
                <c:pt idx="1545">
                  <c:v>1150</c:v>
                </c:pt>
                <c:pt idx="1546">
                  <c:v>1135</c:v>
                </c:pt>
                <c:pt idx="1547">
                  <c:v>1150</c:v>
                </c:pt>
                <c:pt idx="1548">
                  <c:v>1225</c:v>
                </c:pt>
                <c:pt idx="1549">
                  <c:v>1180</c:v>
                </c:pt>
                <c:pt idx="1550">
                  <c:v>1075</c:v>
                </c:pt>
                <c:pt idx="1551">
                  <c:v>1210</c:v>
                </c:pt>
                <c:pt idx="1552">
                  <c:v>1285</c:v>
                </c:pt>
                <c:pt idx="1553">
                  <c:v>1180</c:v>
                </c:pt>
                <c:pt idx="1554">
                  <c:v>1165</c:v>
                </c:pt>
                <c:pt idx="1555">
                  <c:v>1225</c:v>
                </c:pt>
                <c:pt idx="1556">
                  <c:v>1180</c:v>
                </c:pt>
                <c:pt idx="1557">
                  <c:v>1210</c:v>
                </c:pt>
                <c:pt idx="1558">
                  <c:v>1180</c:v>
                </c:pt>
                <c:pt idx="1559">
                  <c:v>1120</c:v>
                </c:pt>
                <c:pt idx="1560">
                  <c:v>1270</c:v>
                </c:pt>
                <c:pt idx="1561">
                  <c:v>1180</c:v>
                </c:pt>
                <c:pt idx="1562">
                  <c:v>1255</c:v>
                </c:pt>
                <c:pt idx="1563">
                  <c:v>1240</c:v>
                </c:pt>
                <c:pt idx="1564">
                  <c:v>1255</c:v>
                </c:pt>
                <c:pt idx="1565">
                  <c:v>1075</c:v>
                </c:pt>
                <c:pt idx="1566">
                  <c:v>1135</c:v>
                </c:pt>
                <c:pt idx="1567">
                  <c:v>1210</c:v>
                </c:pt>
                <c:pt idx="1568">
                  <c:v>1090</c:v>
                </c:pt>
                <c:pt idx="1569">
                  <c:v>1120</c:v>
                </c:pt>
                <c:pt idx="1570">
                  <c:v>1150</c:v>
                </c:pt>
                <c:pt idx="1571">
                  <c:v>1120</c:v>
                </c:pt>
                <c:pt idx="1572">
                  <c:v>1210</c:v>
                </c:pt>
                <c:pt idx="1573">
                  <c:v>1240</c:v>
                </c:pt>
                <c:pt idx="1574">
                  <c:v>1180</c:v>
                </c:pt>
                <c:pt idx="1575">
                  <c:v>1105</c:v>
                </c:pt>
                <c:pt idx="1576">
                  <c:v>1180</c:v>
                </c:pt>
                <c:pt idx="1577">
                  <c:v>1165</c:v>
                </c:pt>
                <c:pt idx="1578">
                  <c:v>1150</c:v>
                </c:pt>
                <c:pt idx="1579">
                  <c:v>1180</c:v>
                </c:pt>
                <c:pt idx="1580">
                  <c:v>1180</c:v>
                </c:pt>
                <c:pt idx="1581">
                  <c:v>1195</c:v>
                </c:pt>
                <c:pt idx="1582">
                  <c:v>1120</c:v>
                </c:pt>
                <c:pt idx="1583">
                  <c:v>1120</c:v>
                </c:pt>
                <c:pt idx="1584">
                  <c:v>1090</c:v>
                </c:pt>
                <c:pt idx="1585">
                  <c:v>1105</c:v>
                </c:pt>
                <c:pt idx="1586">
                  <c:v>1180</c:v>
                </c:pt>
                <c:pt idx="1587">
                  <c:v>1165</c:v>
                </c:pt>
                <c:pt idx="1588">
                  <c:v>1165</c:v>
                </c:pt>
                <c:pt idx="1589">
                  <c:v>1195</c:v>
                </c:pt>
                <c:pt idx="1590">
                  <c:v>1210</c:v>
                </c:pt>
                <c:pt idx="1591">
                  <c:v>1255</c:v>
                </c:pt>
                <c:pt idx="1592">
                  <c:v>1225</c:v>
                </c:pt>
                <c:pt idx="1593">
                  <c:v>1180</c:v>
                </c:pt>
                <c:pt idx="1594">
                  <c:v>1180</c:v>
                </c:pt>
                <c:pt idx="1595">
                  <c:v>1195</c:v>
                </c:pt>
                <c:pt idx="1596">
                  <c:v>1165</c:v>
                </c:pt>
                <c:pt idx="1597">
                  <c:v>1225</c:v>
                </c:pt>
                <c:pt idx="1598">
                  <c:v>1210</c:v>
                </c:pt>
                <c:pt idx="1599">
                  <c:v>1165</c:v>
                </c:pt>
                <c:pt idx="1600">
                  <c:v>1150</c:v>
                </c:pt>
                <c:pt idx="1601">
                  <c:v>1150</c:v>
                </c:pt>
                <c:pt idx="1602">
                  <c:v>1180</c:v>
                </c:pt>
                <c:pt idx="1603">
                  <c:v>1210</c:v>
                </c:pt>
                <c:pt idx="1604">
                  <c:v>1165</c:v>
                </c:pt>
                <c:pt idx="1605">
                  <c:v>1135</c:v>
                </c:pt>
                <c:pt idx="1606">
                  <c:v>1150</c:v>
                </c:pt>
                <c:pt idx="1607">
                  <c:v>1135</c:v>
                </c:pt>
                <c:pt idx="1608">
                  <c:v>1120</c:v>
                </c:pt>
                <c:pt idx="1609">
                  <c:v>1120</c:v>
                </c:pt>
                <c:pt idx="1610">
                  <c:v>1150</c:v>
                </c:pt>
                <c:pt idx="1611">
                  <c:v>1120</c:v>
                </c:pt>
                <c:pt idx="1612">
                  <c:v>1150</c:v>
                </c:pt>
                <c:pt idx="1613">
                  <c:v>1150</c:v>
                </c:pt>
                <c:pt idx="1614">
                  <c:v>1135</c:v>
                </c:pt>
                <c:pt idx="1615">
                  <c:v>1150</c:v>
                </c:pt>
                <c:pt idx="1616">
                  <c:v>1165</c:v>
                </c:pt>
                <c:pt idx="1617">
                  <c:v>1150</c:v>
                </c:pt>
                <c:pt idx="1618">
                  <c:v>1180</c:v>
                </c:pt>
                <c:pt idx="1619">
                  <c:v>1255</c:v>
                </c:pt>
                <c:pt idx="1620">
                  <c:v>1165</c:v>
                </c:pt>
                <c:pt idx="1621">
                  <c:v>1300</c:v>
                </c:pt>
                <c:pt idx="1622">
                  <c:v>1225</c:v>
                </c:pt>
                <c:pt idx="1623">
                  <c:v>1150</c:v>
                </c:pt>
                <c:pt idx="1624">
                  <c:v>1165</c:v>
                </c:pt>
                <c:pt idx="1625">
                  <c:v>1225</c:v>
                </c:pt>
                <c:pt idx="1626">
                  <c:v>1090</c:v>
                </c:pt>
                <c:pt idx="1627">
                  <c:v>1180</c:v>
                </c:pt>
                <c:pt idx="1628">
                  <c:v>1180</c:v>
                </c:pt>
                <c:pt idx="1629">
                  <c:v>1210</c:v>
                </c:pt>
                <c:pt idx="1630">
                  <c:v>1135</c:v>
                </c:pt>
                <c:pt idx="1631">
                  <c:v>1150</c:v>
                </c:pt>
                <c:pt idx="1632">
                  <c:v>1180</c:v>
                </c:pt>
                <c:pt idx="1633">
                  <c:v>1240</c:v>
                </c:pt>
                <c:pt idx="1634">
                  <c:v>1195</c:v>
                </c:pt>
                <c:pt idx="1635">
                  <c:v>1135</c:v>
                </c:pt>
                <c:pt idx="1636">
                  <c:v>1150</c:v>
                </c:pt>
                <c:pt idx="1637">
                  <c:v>1150</c:v>
                </c:pt>
                <c:pt idx="1638">
                  <c:v>1105</c:v>
                </c:pt>
                <c:pt idx="1639">
                  <c:v>1165</c:v>
                </c:pt>
                <c:pt idx="1640">
                  <c:v>1225</c:v>
                </c:pt>
                <c:pt idx="1641">
                  <c:v>1195</c:v>
                </c:pt>
                <c:pt idx="1642">
                  <c:v>1225</c:v>
                </c:pt>
                <c:pt idx="1643">
                  <c:v>1210</c:v>
                </c:pt>
                <c:pt idx="1644">
                  <c:v>1180</c:v>
                </c:pt>
                <c:pt idx="1645">
                  <c:v>1120</c:v>
                </c:pt>
                <c:pt idx="1646">
                  <c:v>1150</c:v>
                </c:pt>
                <c:pt idx="1647">
                  <c:v>1225</c:v>
                </c:pt>
                <c:pt idx="1648">
                  <c:v>1225</c:v>
                </c:pt>
                <c:pt idx="1649">
                  <c:v>1240</c:v>
                </c:pt>
                <c:pt idx="1650">
                  <c:v>1210</c:v>
                </c:pt>
                <c:pt idx="1651">
                  <c:v>1180</c:v>
                </c:pt>
                <c:pt idx="1652">
                  <c:v>1180</c:v>
                </c:pt>
                <c:pt idx="1653">
                  <c:v>1150</c:v>
                </c:pt>
                <c:pt idx="1654">
                  <c:v>1150</c:v>
                </c:pt>
                <c:pt idx="1655">
                  <c:v>1120</c:v>
                </c:pt>
                <c:pt idx="1656">
                  <c:v>1105</c:v>
                </c:pt>
                <c:pt idx="1657">
                  <c:v>1150</c:v>
                </c:pt>
                <c:pt idx="1658">
                  <c:v>1180</c:v>
                </c:pt>
                <c:pt idx="1659">
                  <c:v>1240</c:v>
                </c:pt>
                <c:pt idx="1660">
                  <c:v>1180</c:v>
                </c:pt>
                <c:pt idx="1661">
                  <c:v>1120</c:v>
                </c:pt>
                <c:pt idx="1662">
                  <c:v>1150</c:v>
                </c:pt>
                <c:pt idx="1663">
                  <c:v>1165</c:v>
                </c:pt>
                <c:pt idx="1664">
                  <c:v>1135</c:v>
                </c:pt>
                <c:pt idx="1665">
                  <c:v>1165</c:v>
                </c:pt>
                <c:pt idx="1666">
                  <c:v>1135</c:v>
                </c:pt>
                <c:pt idx="1667">
                  <c:v>1135</c:v>
                </c:pt>
                <c:pt idx="1668">
                  <c:v>1240</c:v>
                </c:pt>
                <c:pt idx="1669">
                  <c:v>1150</c:v>
                </c:pt>
                <c:pt idx="1670">
                  <c:v>1090</c:v>
                </c:pt>
                <c:pt idx="1671">
                  <c:v>1210</c:v>
                </c:pt>
                <c:pt idx="1672">
                  <c:v>1150</c:v>
                </c:pt>
                <c:pt idx="1673">
                  <c:v>1090</c:v>
                </c:pt>
                <c:pt idx="1674">
                  <c:v>1210</c:v>
                </c:pt>
                <c:pt idx="1675">
                  <c:v>1165</c:v>
                </c:pt>
                <c:pt idx="1676">
                  <c:v>1240</c:v>
                </c:pt>
                <c:pt idx="1677">
                  <c:v>1120</c:v>
                </c:pt>
                <c:pt idx="1678">
                  <c:v>1150</c:v>
                </c:pt>
                <c:pt idx="1679">
                  <c:v>1255</c:v>
                </c:pt>
                <c:pt idx="1680">
                  <c:v>1180</c:v>
                </c:pt>
                <c:pt idx="1681">
                  <c:v>1150</c:v>
                </c:pt>
                <c:pt idx="1682">
                  <c:v>1135</c:v>
                </c:pt>
                <c:pt idx="1683">
                  <c:v>1120</c:v>
                </c:pt>
                <c:pt idx="1684">
                  <c:v>1135</c:v>
                </c:pt>
                <c:pt idx="1685">
                  <c:v>1195</c:v>
                </c:pt>
                <c:pt idx="1686">
                  <c:v>1240</c:v>
                </c:pt>
                <c:pt idx="1687">
                  <c:v>1180</c:v>
                </c:pt>
                <c:pt idx="1688">
                  <c:v>1240</c:v>
                </c:pt>
                <c:pt idx="1689">
                  <c:v>1225</c:v>
                </c:pt>
                <c:pt idx="1690">
                  <c:v>1150</c:v>
                </c:pt>
                <c:pt idx="1691">
                  <c:v>1120</c:v>
                </c:pt>
                <c:pt idx="1692">
                  <c:v>1105</c:v>
                </c:pt>
                <c:pt idx="1693">
                  <c:v>1165</c:v>
                </c:pt>
                <c:pt idx="1694">
                  <c:v>1210</c:v>
                </c:pt>
                <c:pt idx="1695">
                  <c:v>1135</c:v>
                </c:pt>
                <c:pt idx="1696">
                  <c:v>1135</c:v>
                </c:pt>
                <c:pt idx="1697">
                  <c:v>1180</c:v>
                </c:pt>
                <c:pt idx="1698">
                  <c:v>1225</c:v>
                </c:pt>
                <c:pt idx="1699">
                  <c:v>1240</c:v>
                </c:pt>
                <c:pt idx="1700">
                  <c:v>1165</c:v>
                </c:pt>
                <c:pt idx="1701">
                  <c:v>1135</c:v>
                </c:pt>
                <c:pt idx="1702">
                  <c:v>1180</c:v>
                </c:pt>
                <c:pt idx="1703">
                  <c:v>1195</c:v>
                </c:pt>
                <c:pt idx="1704">
                  <c:v>1195</c:v>
                </c:pt>
                <c:pt idx="1705">
                  <c:v>1210</c:v>
                </c:pt>
                <c:pt idx="1706">
                  <c:v>1180</c:v>
                </c:pt>
                <c:pt idx="1707">
                  <c:v>1210</c:v>
                </c:pt>
                <c:pt idx="1708">
                  <c:v>1195</c:v>
                </c:pt>
                <c:pt idx="1709">
                  <c:v>1225</c:v>
                </c:pt>
                <c:pt idx="1710">
                  <c:v>1255</c:v>
                </c:pt>
                <c:pt idx="1711">
                  <c:v>1240</c:v>
                </c:pt>
                <c:pt idx="1712">
                  <c:v>1270</c:v>
                </c:pt>
                <c:pt idx="1713">
                  <c:v>1270</c:v>
                </c:pt>
                <c:pt idx="1714">
                  <c:v>1360</c:v>
                </c:pt>
                <c:pt idx="1715">
                  <c:v>1405</c:v>
                </c:pt>
                <c:pt idx="1716">
                  <c:v>1510</c:v>
                </c:pt>
                <c:pt idx="1717">
                  <c:v>1690</c:v>
                </c:pt>
                <c:pt idx="1718">
                  <c:v>1645</c:v>
                </c:pt>
                <c:pt idx="1719">
                  <c:v>1780</c:v>
                </c:pt>
                <c:pt idx="1720">
                  <c:v>1765</c:v>
                </c:pt>
                <c:pt idx="1721">
                  <c:v>1750</c:v>
                </c:pt>
                <c:pt idx="1722">
                  <c:v>1855</c:v>
                </c:pt>
                <c:pt idx="1723">
                  <c:v>1660</c:v>
                </c:pt>
                <c:pt idx="1724">
                  <c:v>1765</c:v>
                </c:pt>
                <c:pt idx="1725">
                  <c:v>1795</c:v>
                </c:pt>
                <c:pt idx="1726">
                  <c:v>1720</c:v>
                </c:pt>
                <c:pt idx="1727">
                  <c:v>1585</c:v>
                </c:pt>
                <c:pt idx="1728">
                  <c:v>1630</c:v>
                </c:pt>
                <c:pt idx="1729">
                  <c:v>1600</c:v>
                </c:pt>
                <c:pt idx="1730">
                  <c:v>1600</c:v>
                </c:pt>
                <c:pt idx="1731">
                  <c:v>1495</c:v>
                </c:pt>
                <c:pt idx="1732">
                  <c:v>1525</c:v>
                </c:pt>
                <c:pt idx="1733">
                  <c:v>1570</c:v>
                </c:pt>
                <c:pt idx="1734">
                  <c:v>1345</c:v>
                </c:pt>
                <c:pt idx="1735">
                  <c:v>1375</c:v>
                </c:pt>
                <c:pt idx="1736">
                  <c:v>1270</c:v>
                </c:pt>
                <c:pt idx="1737">
                  <c:v>1300</c:v>
                </c:pt>
                <c:pt idx="1738">
                  <c:v>1345</c:v>
                </c:pt>
                <c:pt idx="1739">
                  <c:v>1240</c:v>
                </c:pt>
                <c:pt idx="1740">
                  <c:v>1285</c:v>
                </c:pt>
                <c:pt idx="1741">
                  <c:v>1150</c:v>
                </c:pt>
                <c:pt idx="1742">
                  <c:v>1225</c:v>
                </c:pt>
                <c:pt idx="1743">
                  <c:v>1150</c:v>
                </c:pt>
                <c:pt idx="1744">
                  <c:v>1210</c:v>
                </c:pt>
                <c:pt idx="1745">
                  <c:v>1225</c:v>
                </c:pt>
                <c:pt idx="1746">
                  <c:v>1165</c:v>
                </c:pt>
                <c:pt idx="1747">
                  <c:v>1135</c:v>
                </c:pt>
                <c:pt idx="1748">
                  <c:v>1180</c:v>
                </c:pt>
                <c:pt idx="1749">
                  <c:v>1180</c:v>
                </c:pt>
                <c:pt idx="1750">
                  <c:v>1255</c:v>
                </c:pt>
                <c:pt idx="1751">
                  <c:v>1150</c:v>
                </c:pt>
                <c:pt idx="1752">
                  <c:v>1105</c:v>
                </c:pt>
                <c:pt idx="1753">
                  <c:v>1165</c:v>
                </c:pt>
                <c:pt idx="1754">
                  <c:v>1105</c:v>
                </c:pt>
                <c:pt idx="1755">
                  <c:v>1030</c:v>
                </c:pt>
                <c:pt idx="1756">
                  <c:v>1090</c:v>
                </c:pt>
                <c:pt idx="1757">
                  <c:v>1135</c:v>
                </c:pt>
                <c:pt idx="1758">
                  <c:v>1135</c:v>
                </c:pt>
                <c:pt idx="1759">
                  <c:v>1150</c:v>
                </c:pt>
                <c:pt idx="1760">
                  <c:v>1165</c:v>
                </c:pt>
                <c:pt idx="1761">
                  <c:v>1225</c:v>
                </c:pt>
                <c:pt idx="1762">
                  <c:v>1195</c:v>
                </c:pt>
                <c:pt idx="1763">
                  <c:v>1120</c:v>
                </c:pt>
                <c:pt idx="1764">
                  <c:v>1090</c:v>
                </c:pt>
                <c:pt idx="1765">
                  <c:v>1135</c:v>
                </c:pt>
                <c:pt idx="1766">
                  <c:v>1105</c:v>
                </c:pt>
                <c:pt idx="1767">
                  <c:v>1090</c:v>
                </c:pt>
                <c:pt idx="1768">
                  <c:v>1150</c:v>
                </c:pt>
                <c:pt idx="1769">
                  <c:v>1105</c:v>
                </c:pt>
                <c:pt idx="1770">
                  <c:v>1105</c:v>
                </c:pt>
                <c:pt idx="1771">
                  <c:v>1135</c:v>
                </c:pt>
                <c:pt idx="1772">
                  <c:v>1150</c:v>
                </c:pt>
                <c:pt idx="1773">
                  <c:v>1150</c:v>
                </c:pt>
                <c:pt idx="1774">
                  <c:v>1120</c:v>
                </c:pt>
                <c:pt idx="1775">
                  <c:v>1090</c:v>
                </c:pt>
                <c:pt idx="1776">
                  <c:v>1180</c:v>
                </c:pt>
                <c:pt idx="1777">
                  <c:v>1135</c:v>
                </c:pt>
                <c:pt idx="1778">
                  <c:v>1105</c:v>
                </c:pt>
                <c:pt idx="1779">
                  <c:v>1150</c:v>
                </c:pt>
                <c:pt idx="1780">
                  <c:v>1135</c:v>
                </c:pt>
                <c:pt idx="1781">
                  <c:v>1105</c:v>
                </c:pt>
                <c:pt idx="1782">
                  <c:v>1135</c:v>
                </c:pt>
                <c:pt idx="1783">
                  <c:v>1225</c:v>
                </c:pt>
                <c:pt idx="1784">
                  <c:v>1165</c:v>
                </c:pt>
                <c:pt idx="1785">
                  <c:v>1195</c:v>
                </c:pt>
                <c:pt idx="1786">
                  <c:v>1135</c:v>
                </c:pt>
                <c:pt idx="1787">
                  <c:v>1075</c:v>
                </c:pt>
                <c:pt idx="1788">
                  <c:v>1255</c:v>
                </c:pt>
                <c:pt idx="1789">
                  <c:v>1135</c:v>
                </c:pt>
                <c:pt idx="1790">
                  <c:v>1090</c:v>
                </c:pt>
                <c:pt idx="1791">
                  <c:v>1210</c:v>
                </c:pt>
                <c:pt idx="1792">
                  <c:v>1150</c:v>
                </c:pt>
                <c:pt idx="1793">
                  <c:v>1150</c:v>
                </c:pt>
                <c:pt idx="1794">
                  <c:v>1105</c:v>
                </c:pt>
                <c:pt idx="1795">
                  <c:v>1180</c:v>
                </c:pt>
                <c:pt idx="1796">
                  <c:v>1165</c:v>
                </c:pt>
                <c:pt idx="1797">
                  <c:v>1120</c:v>
                </c:pt>
                <c:pt idx="1798">
                  <c:v>1180</c:v>
                </c:pt>
                <c:pt idx="1799">
                  <c:v>1165</c:v>
                </c:pt>
                <c:pt idx="1800">
                  <c:v>1120</c:v>
                </c:pt>
                <c:pt idx="1801">
                  <c:v>1165</c:v>
                </c:pt>
                <c:pt idx="1802">
                  <c:v>1225</c:v>
                </c:pt>
                <c:pt idx="1803">
                  <c:v>1150</c:v>
                </c:pt>
                <c:pt idx="1804">
                  <c:v>1105</c:v>
                </c:pt>
                <c:pt idx="1805">
                  <c:v>1105</c:v>
                </c:pt>
                <c:pt idx="1806">
                  <c:v>1120</c:v>
                </c:pt>
                <c:pt idx="1807">
                  <c:v>1090</c:v>
                </c:pt>
                <c:pt idx="1808">
                  <c:v>1105</c:v>
                </c:pt>
                <c:pt idx="1809">
                  <c:v>1105</c:v>
                </c:pt>
                <c:pt idx="1810">
                  <c:v>1165</c:v>
                </c:pt>
                <c:pt idx="1811">
                  <c:v>1165</c:v>
                </c:pt>
                <c:pt idx="1812">
                  <c:v>1120</c:v>
                </c:pt>
                <c:pt idx="1813">
                  <c:v>1090</c:v>
                </c:pt>
                <c:pt idx="1814">
                  <c:v>1135</c:v>
                </c:pt>
                <c:pt idx="1815">
                  <c:v>1120</c:v>
                </c:pt>
                <c:pt idx="1816">
                  <c:v>1105</c:v>
                </c:pt>
                <c:pt idx="1817">
                  <c:v>1075</c:v>
                </c:pt>
                <c:pt idx="1818">
                  <c:v>1090</c:v>
                </c:pt>
                <c:pt idx="1819">
                  <c:v>1135</c:v>
                </c:pt>
                <c:pt idx="1820">
                  <c:v>1120</c:v>
                </c:pt>
                <c:pt idx="1821">
                  <c:v>1150</c:v>
                </c:pt>
                <c:pt idx="1822">
                  <c:v>1150</c:v>
                </c:pt>
                <c:pt idx="1823">
                  <c:v>1165</c:v>
                </c:pt>
                <c:pt idx="1824">
                  <c:v>1165</c:v>
                </c:pt>
                <c:pt idx="1825">
                  <c:v>1135</c:v>
                </c:pt>
                <c:pt idx="1826">
                  <c:v>1150</c:v>
                </c:pt>
                <c:pt idx="1827">
                  <c:v>1150</c:v>
                </c:pt>
                <c:pt idx="1828">
                  <c:v>1180</c:v>
                </c:pt>
                <c:pt idx="1829">
                  <c:v>1135</c:v>
                </c:pt>
                <c:pt idx="1830">
                  <c:v>1165</c:v>
                </c:pt>
                <c:pt idx="1831">
                  <c:v>1165</c:v>
                </c:pt>
                <c:pt idx="1832">
                  <c:v>1150</c:v>
                </c:pt>
                <c:pt idx="1833">
                  <c:v>1135</c:v>
                </c:pt>
                <c:pt idx="1834">
                  <c:v>1135</c:v>
                </c:pt>
                <c:pt idx="1835">
                  <c:v>1165</c:v>
                </c:pt>
                <c:pt idx="1836">
                  <c:v>1135</c:v>
                </c:pt>
                <c:pt idx="1837">
                  <c:v>1195</c:v>
                </c:pt>
                <c:pt idx="1838">
                  <c:v>1120</c:v>
                </c:pt>
                <c:pt idx="1839">
                  <c:v>1180</c:v>
                </c:pt>
                <c:pt idx="1840">
                  <c:v>1165</c:v>
                </c:pt>
                <c:pt idx="1841">
                  <c:v>1135</c:v>
                </c:pt>
                <c:pt idx="1842">
                  <c:v>1135</c:v>
                </c:pt>
                <c:pt idx="1843">
                  <c:v>1090</c:v>
                </c:pt>
                <c:pt idx="1844">
                  <c:v>1135</c:v>
                </c:pt>
                <c:pt idx="1845">
                  <c:v>1180</c:v>
                </c:pt>
                <c:pt idx="1846">
                  <c:v>1150</c:v>
                </c:pt>
                <c:pt idx="1847">
                  <c:v>1105</c:v>
                </c:pt>
                <c:pt idx="1848">
                  <c:v>1120</c:v>
                </c:pt>
                <c:pt idx="1849">
                  <c:v>1150</c:v>
                </c:pt>
                <c:pt idx="1850">
                  <c:v>1060</c:v>
                </c:pt>
                <c:pt idx="1851">
                  <c:v>1135</c:v>
                </c:pt>
                <c:pt idx="1852">
                  <c:v>1120</c:v>
                </c:pt>
                <c:pt idx="1853">
                  <c:v>1105</c:v>
                </c:pt>
                <c:pt idx="1854">
                  <c:v>1165</c:v>
                </c:pt>
                <c:pt idx="1855">
                  <c:v>1090</c:v>
                </c:pt>
                <c:pt idx="1856">
                  <c:v>1135</c:v>
                </c:pt>
                <c:pt idx="1857">
                  <c:v>1120</c:v>
                </c:pt>
                <c:pt idx="1858">
                  <c:v>1195</c:v>
                </c:pt>
                <c:pt idx="1859">
                  <c:v>1075</c:v>
                </c:pt>
                <c:pt idx="1860">
                  <c:v>1180</c:v>
                </c:pt>
                <c:pt idx="1861">
                  <c:v>1150</c:v>
                </c:pt>
                <c:pt idx="1862">
                  <c:v>1105</c:v>
                </c:pt>
                <c:pt idx="1863">
                  <c:v>1135</c:v>
                </c:pt>
                <c:pt idx="1864">
                  <c:v>1180</c:v>
                </c:pt>
                <c:pt idx="1865">
                  <c:v>1165</c:v>
                </c:pt>
                <c:pt idx="1866">
                  <c:v>1135</c:v>
                </c:pt>
                <c:pt idx="1867">
                  <c:v>1090</c:v>
                </c:pt>
                <c:pt idx="1868">
                  <c:v>1120</c:v>
                </c:pt>
                <c:pt idx="1869">
                  <c:v>1120</c:v>
                </c:pt>
                <c:pt idx="1870">
                  <c:v>1105</c:v>
                </c:pt>
                <c:pt idx="1871">
                  <c:v>1105</c:v>
                </c:pt>
                <c:pt idx="1872">
                  <c:v>1120</c:v>
                </c:pt>
                <c:pt idx="1873">
                  <c:v>1120</c:v>
                </c:pt>
                <c:pt idx="1874">
                  <c:v>1165</c:v>
                </c:pt>
                <c:pt idx="1875">
                  <c:v>1165</c:v>
                </c:pt>
                <c:pt idx="1876">
                  <c:v>1135</c:v>
                </c:pt>
                <c:pt idx="1877">
                  <c:v>1165</c:v>
                </c:pt>
                <c:pt idx="1878">
                  <c:v>1210</c:v>
                </c:pt>
                <c:pt idx="1879">
                  <c:v>1225</c:v>
                </c:pt>
                <c:pt idx="1880">
                  <c:v>1180</c:v>
                </c:pt>
                <c:pt idx="1881">
                  <c:v>1135</c:v>
                </c:pt>
                <c:pt idx="1882">
                  <c:v>1120</c:v>
                </c:pt>
                <c:pt idx="1883">
                  <c:v>1105</c:v>
                </c:pt>
                <c:pt idx="1884">
                  <c:v>1120</c:v>
                </c:pt>
                <c:pt idx="1885">
                  <c:v>1120</c:v>
                </c:pt>
                <c:pt idx="1886">
                  <c:v>1120</c:v>
                </c:pt>
                <c:pt idx="1887">
                  <c:v>1105</c:v>
                </c:pt>
                <c:pt idx="1888">
                  <c:v>1135</c:v>
                </c:pt>
                <c:pt idx="1889">
                  <c:v>1120</c:v>
                </c:pt>
                <c:pt idx="1890">
                  <c:v>1090</c:v>
                </c:pt>
                <c:pt idx="1891">
                  <c:v>1090</c:v>
                </c:pt>
                <c:pt idx="1892">
                  <c:v>1120</c:v>
                </c:pt>
                <c:pt idx="1893">
                  <c:v>1195</c:v>
                </c:pt>
                <c:pt idx="1894">
                  <c:v>1165</c:v>
                </c:pt>
                <c:pt idx="1895">
                  <c:v>1135</c:v>
                </c:pt>
                <c:pt idx="1896">
                  <c:v>1165</c:v>
                </c:pt>
                <c:pt idx="1897">
                  <c:v>1135</c:v>
                </c:pt>
                <c:pt idx="1898">
                  <c:v>1165</c:v>
                </c:pt>
                <c:pt idx="1899">
                  <c:v>1120</c:v>
                </c:pt>
                <c:pt idx="1900">
                  <c:v>1195</c:v>
                </c:pt>
                <c:pt idx="1901">
                  <c:v>1165</c:v>
                </c:pt>
                <c:pt idx="1902">
                  <c:v>1120</c:v>
                </c:pt>
                <c:pt idx="1903">
                  <c:v>1105</c:v>
                </c:pt>
                <c:pt idx="1904">
                  <c:v>1120</c:v>
                </c:pt>
                <c:pt idx="1905">
                  <c:v>1120</c:v>
                </c:pt>
                <c:pt idx="1906">
                  <c:v>1180</c:v>
                </c:pt>
                <c:pt idx="1907">
                  <c:v>1075</c:v>
                </c:pt>
                <c:pt idx="1908">
                  <c:v>1120</c:v>
                </c:pt>
                <c:pt idx="1909">
                  <c:v>1150</c:v>
                </c:pt>
                <c:pt idx="1910">
                  <c:v>1060</c:v>
                </c:pt>
                <c:pt idx="1911">
                  <c:v>1165</c:v>
                </c:pt>
                <c:pt idx="1912">
                  <c:v>1075</c:v>
                </c:pt>
                <c:pt idx="1913">
                  <c:v>1225</c:v>
                </c:pt>
                <c:pt idx="1914">
                  <c:v>1105</c:v>
                </c:pt>
                <c:pt idx="1915">
                  <c:v>1165</c:v>
                </c:pt>
                <c:pt idx="1916">
                  <c:v>1090</c:v>
                </c:pt>
                <c:pt idx="1917">
                  <c:v>1090</c:v>
                </c:pt>
                <c:pt idx="1918">
                  <c:v>1090</c:v>
                </c:pt>
                <c:pt idx="1919">
                  <c:v>1135</c:v>
                </c:pt>
                <c:pt idx="1920">
                  <c:v>1090</c:v>
                </c:pt>
                <c:pt idx="1921">
                  <c:v>1030</c:v>
                </c:pt>
                <c:pt idx="1922">
                  <c:v>1045</c:v>
                </c:pt>
                <c:pt idx="1923">
                  <c:v>1135</c:v>
                </c:pt>
                <c:pt idx="1924">
                  <c:v>1180</c:v>
                </c:pt>
                <c:pt idx="1925">
                  <c:v>1165</c:v>
                </c:pt>
                <c:pt idx="1926">
                  <c:v>1150</c:v>
                </c:pt>
                <c:pt idx="1927">
                  <c:v>1180</c:v>
                </c:pt>
                <c:pt idx="1928">
                  <c:v>1195</c:v>
                </c:pt>
                <c:pt idx="1929">
                  <c:v>1135</c:v>
                </c:pt>
                <c:pt idx="1930">
                  <c:v>1135</c:v>
                </c:pt>
                <c:pt idx="1931">
                  <c:v>1120</c:v>
                </c:pt>
                <c:pt idx="1932">
                  <c:v>1075</c:v>
                </c:pt>
                <c:pt idx="1933">
                  <c:v>1105</c:v>
                </c:pt>
                <c:pt idx="1934">
                  <c:v>1195</c:v>
                </c:pt>
                <c:pt idx="1935">
                  <c:v>1180</c:v>
                </c:pt>
                <c:pt idx="1936">
                  <c:v>1135</c:v>
                </c:pt>
                <c:pt idx="1937">
                  <c:v>1150</c:v>
                </c:pt>
                <c:pt idx="1938">
                  <c:v>1195</c:v>
                </c:pt>
                <c:pt idx="1939">
                  <c:v>1180</c:v>
                </c:pt>
                <c:pt idx="1940">
                  <c:v>1120</c:v>
                </c:pt>
                <c:pt idx="1941">
                  <c:v>1120</c:v>
                </c:pt>
                <c:pt idx="1942">
                  <c:v>1135</c:v>
                </c:pt>
                <c:pt idx="1943">
                  <c:v>1150</c:v>
                </c:pt>
                <c:pt idx="1944">
                  <c:v>1180</c:v>
                </c:pt>
                <c:pt idx="1945">
                  <c:v>1195</c:v>
                </c:pt>
                <c:pt idx="1946">
                  <c:v>1180</c:v>
                </c:pt>
                <c:pt idx="1947">
                  <c:v>1165</c:v>
                </c:pt>
                <c:pt idx="1948">
                  <c:v>1195</c:v>
                </c:pt>
                <c:pt idx="1949">
                  <c:v>1165</c:v>
                </c:pt>
                <c:pt idx="1950">
                  <c:v>1165</c:v>
                </c:pt>
                <c:pt idx="1951">
                  <c:v>1105</c:v>
                </c:pt>
                <c:pt idx="1952">
                  <c:v>1120</c:v>
                </c:pt>
                <c:pt idx="1953">
                  <c:v>1135</c:v>
                </c:pt>
                <c:pt idx="1954">
                  <c:v>1105</c:v>
                </c:pt>
                <c:pt idx="1955">
                  <c:v>1105</c:v>
                </c:pt>
                <c:pt idx="1956">
                  <c:v>1165</c:v>
                </c:pt>
                <c:pt idx="1957">
                  <c:v>1090</c:v>
                </c:pt>
                <c:pt idx="1958">
                  <c:v>1255</c:v>
                </c:pt>
                <c:pt idx="1959">
                  <c:v>1180</c:v>
                </c:pt>
                <c:pt idx="1960">
                  <c:v>1135</c:v>
                </c:pt>
                <c:pt idx="1961">
                  <c:v>1090</c:v>
                </c:pt>
                <c:pt idx="1962">
                  <c:v>1105</c:v>
                </c:pt>
                <c:pt idx="1963">
                  <c:v>1225</c:v>
                </c:pt>
                <c:pt idx="1964">
                  <c:v>1060</c:v>
                </c:pt>
                <c:pt idx="1965">
                  <c:v>1105</c:v>
                </c:pt>
                <c:pt idx="1966">
                  <c:v>1150</c:v>
                </c:pt>
                <c:pt idx="1967">
                  <c:v>1075</c:v>
                </c:pt>
                <c:pt idx="1968">
                  <c:v>1090</c:v>
                </c:pt>
                <c:pt idx="1969">
                  <c:v>1120</c:v>
                </c:pt>
                <c:pt idx="1970">
                  <c:v>1165</c:v>
                </c:pt>
                <c:pt idx="1971">
                  <c:v>1090</c:v>
                </c:pt>
                <c:pt idx="1972">
                  <c:v>1135</c:v>
                </c:pt>
                <c:pt idx="1973">
                  <c:v>1165</c:v>
                </c:pt>
                <c:pt idx="1974">
                  <c:v>1225</c:v>
                </c:pt>
                <c:pt idx="1975">
                  <c:v>1060</c:v>
                </c:pt>
                <c:pt idx="1976">
                  <c:v>1075</c:v>
                </c:pt>
                <c:pt idx="1977">
                  <c:v>1120</c:v>
                </c:pt>
                <c:pt idx="1978">
                  <c:v>1180</c:v>
                </c:pt>
                <c:pt idx="1979">
                  <c:v>1210</c:v>
                </c:pt>
                <c:pt idx="1980">
                  <c:v>1165</c:v>
                </c:pt>
                <c:pt idx="1981">
                  <c:v>1150</c:v>
                </c:pt>
                <c:pt idx="1982">
                  <c:v>1195</c:v>
                </c:pt>
                <c:pt idx="1983">
                  <c:v>1135</c:v>
                </c:pt>
                <c:pt idx="1984">
                  <c:v>1150</c:v>
                </c:pt>
                <c:pt idx="1985">
                  <c:v>1150</c:v>
                </c:pt>
                <c:pt idx="1986">
                  <c:v>1195</c:v>
                </c:pt>
                <c:pt idx="1987">
                  <c:v>1225</c:v>
                </c:pt>
                <c:pt idx="1988">
                  <c:v>1270</c:v>
                </c:pt>
                <c:pt idx="1989">
                  <c:v>1450</c:v>
                </c:pt>
                <c:pt idx="1990">
                  <c:v>1675</c:v>
                </c:pt>
                <c:pt idx="1991">
                  <c:v>1585</c:v>
                </c:pt>
                <c:pt idx="1992">
                  <c:v>1495</c:v>
                </c:pt>
                <c:pt idx="1993">
                  <c:v>1555</c:v>
                </c:pt>
                <c:pt idx="1994">
                  <c:v>1570</c:v>
                </c:pt>
                <c:pt idx="1995">
                  <c:v>1510</c:v>
                </c:pt>
                <c:pt idx="1996">
                  <c:v>1525</c:v>
                </c:pt>
                <c:pt idx="1997">
                  <c:v>1570</c:v>
                </c:pt>
                <c:pt idx="1998">
                  <c:v>1630</c:v>
                </c:pt>
                <c:pt idx="1999">
                  <c:v>1570</c:v>
                </c:pt>
                <c:pt idx="2000">
                  <c:v>1525</c:v>
                </c:pt>
                <c:pt idx="2001">
                  <c:v>1675</c:v>
                </c:pt>
                <c:pt idx="2002">
                  <c:v>1705</c:v>
                </c:pt>
                <c:pt idx="2003">
                  <c:v>1540</c:v>
                </c:pt>
                <c:pt idx="2004">
                  <c:v>1480</c:v>
                </c:pt>
                <c:pt idx="2005">
                  <c:v>1405</c:v>
                </c:pt>
                <c:pt idx="2006">
                  <c:v>1345</c:v>
                </c:pt>
                <c:pt idx="2007">
                  <c:v>1330</c:v>
                </c:pt>
                <c:pt idx="2008">
                  <c:v>1345</c:v>
                </c:pt>
                <c:pt idx="2009">
                  <c:v>1330</c:v>
                </c:pt>
                <c:pt idx="2010">
                  <c:v>1270</c:v>
                </c:pt>
                <c:pt idx="2011">
                  <c:v>1225</c:v>
                </c:pt>
                <c:pt idx="2012">
                  <c:v>1270</c:v>
                </c:pt>
                <c:pt idx="2013">
                  <c:v>1195</c:v>
                </c:pt>
                <c:pt idx="2014">
                  <c:v>1225</c:v>
                </c:pt>
                <c:pt idx="2015">
                  <c:v>1135</c:v>
                </c:pt>
                <c:pt idx="2016">
                  <c:v>1105</c:v>
                </c:pt>
                <c:pt idx="2017">
                  <c:v>1105</c:v>
                </c:pt>
                <c:pt idx="2018">
                  <c:v>1150</c:v>
                </c:pt>
                <c:pt idx="2019">
                  <c:v>1210</c:v>
                </c:pt>
                <c:pt idx="2020">
                  <c:v>1165</c:v>
                </c:pt>
                <c:pt idx="2021">
                  <c:v>1270</c:v>
                </c:pt>
                <c:pt idx="2022">
                  <c:v>1120</c:v>
                </c:pt>
                <c:pt idx="2023">
                  <c:v>1225</c:v>
                </c:pt>
                <c:pt idx="2024">
                  <c:v>1180</c:v>
                </c:pt>
                <c:pt idx="2025">
                  <c:v>1120</c:v>
                </c:pt>
                <c:pt idx="2026">
                  <c:v>1210</c:v>
                </c:pt>
                <c:pt idx="2027">
                  <c:v>1225</c:v>
                </c:pt>
                <c:pt idx="2028">
                  <c:v>1135</c:v>
                </c:pt>
                <c:pt idx="2029">
                  <c:v>1090</c:v>
                </c:pt>
                <c:pt idx="2030">
                  <c:v>1135</c:v>
                </c:pt>
                <c:pt idx="2031">
                  <c:v>1165</c:v>
                </c:pt>
                <c:pt idx="2032">
                  <c:v>1165</c:v>
                </c:pt>
                <c:pt idx="2033">
                  <c:v>1135</c:v>
                </c:pt>
                <c:pt idx="2034">
                  <c:v>1180</c:v>
                </c:pt>
                <c:pt idx="2035">
                  <c:v>1150</c:v>
                </c:pt>
                <c:pt idx="2036">
                  <c:v>1195</c:v>
                </c:pt>
                <c:pt idx="2037">
                  <c:v>1180</c:v>
                </c:pt>
                <c:pt idx="2038">
                  <c:v>1225</c:v>
                </c:pt>
                <c:pt idx="2039">
                  <c:v>1195</c:v>
                </c:pt>
                <c:pt idx="2040">
                  <c:v>1285</c:v>
                </c:pt>
                <c:pt idx="2041">
                  <c:v>1315</c:v>
                </c:pt>
                <c:pt idx="2042">
                  <c:v>1315</c:v>
                </c:pt>
                <c:pt idx="2043">
                  <c:v>1360</c:v>
                </c:pt>
                <c:pt idx="2044">
                  <c:v>1300</c:v>
                </c:pt>
                <c:pt idx="2045">
                  <c:v>1285</c:v>
                </c:pt>
                <c:pt idx="2046">
                  <c:v>1420</c:v>
                </c:pt>
                <c:pt idx="2047">
                  <c:v>1525</c:v>
                </c:pt>
                <c:pt idx="2048">
                  <c:v>1630</c:v>
                </c:pt>
                <c:pt idx="2049">
                  <c:v>1840</c:v>
                </c:pt>
                <c:pt idx="2050">
                  <c:v>2080</c:v>
                </c:pt>
                <c:pt idx="2051">
                  <c:v>2185</c:v>
                </c:pt>
                <c:pt idx="2052">
                  <c:v>2320</c:v>
                </c:pt>
                <c:pt idx="2053">
                  <c:v>2455</c:v>
                </c:pt>
                <c:pt idx="2054">
                  <c:v>2605</c:v>
                </c:pt>
                <c:pt idx="2055">
                  <c:v>2875</c:v>
                </c:pt>
                <c:pt idx="2056">
                  <c:v>2995</c:v>
                </c:pt>
                <c:pt idx="2057">
                  <c:v>2770</c:v>
                </c:pt>
                <c:pt idx="2058">
                  <c:v>2740</c:v>
                </c:pt>
                <c:pt idx="2059">
                  <c:v>2890</c:v>
                </c:pt>
                <c:pt idx="2060">
                  <c:v>2890</c:v>
                </c:pt>
                <c:pt idx="2061">
                  <c:v>2995</c:v>
                </c:pt>
                <c:pt idx="2062">
                  <c:v>2995</c:v>
                </c:pt>
                <c:pt idx="2063">
                  <c:v>2695</c:v>
                </c:pt>
                <c:pt idx="2064">
                  <c:v>2320</c:v>
                </c:pt>
                <c:pt idx="2065">
                  <c:v>2170</c:v>
                </c:pt>
                <c:pt idx="2066">
                  <c:v>2200</c:v>
                </c:pt>
                <c:pt idx="2067">
                  <c:v>2005</c:v>
                </c:pt>
                <c:pt idx="2068">
                  <c:v>1945</c:v>
                </c:pt>
                <c:pt idx="2069">
                  <c:v>1945</c:v>
                </c:pt>
                <c:pt idx="2070">
                  <c:v>1705</c:v>
                </c:pt>
                <c:pt idx="2071">
                  <c:v>1630</c:v>
                </c:pt>
                <c:pt idx="2072">
                  <c:v>1690</c:v>
                </c:pt>
                <c:pt idx="2073">
                  <c:v>1555</c:v>
                </c:pt>
                <c:pt idx="2074">
                  <c:v>1405</c:v>
                </c:pt>
                <c:pt idx="2075">
                  <c:v>1435</c:v>
                </c:pt>
                <c:pt idx="2076">
                  <c:v>1270</c:v>
                </c:pt>
                <c:pt idx="2077">
                  <c:v>1165</c:v>
                </c:pt>
                <c:pt idx="2078">
                  <c:v>1225</c:v>
                </c:pt>
                <c:pt idx="2079">
                  <c:v>1285</c:v>
                </c:pt>
                <c:pt idx="2080">
                  <c:v>1225</c:v>
                </c:pt>
                <c:pt idx="2081">
                  <c:v>1165</c:v>
                </c:pt>
                <c:pt idx="2082">
                  <c:v>1135</c:v>
                </c:pt>
                <c:pt idx="2083">
                  <c:v>1105</c:v>
                </c:pt>
                <c:pt idx="2084">
                  <c:v>1105</c:v>
                </c:pt>
                <c:pt idx="2085">
                  <c:v>1090</c:v>
                </c:pt>
                <c:pt idx="2086">
                  <c:v>1150</c:v>
                </c:pt>
                <c:pt idx="2087">
                  <c:v>1150</c:v>
                </c:pt>
                <c:pt idx="2088">
                  <c:v>1150</c:v>
                </c:pt>
                <c:pt idx="2089">
                  <c:v>1135</c:v>
                </c:pt>
                <c:pt idx="2090">
                  <c:v>1105</c:v>
                </c:pt>
                <c:pt idx="2091">
                  <c:v>1105</c:v>
                </c:pt>
                <c:pt idx="2092">
                  <c:v>1075</c:v>
                </c:pt>
                <c:pt idx="2093">
                  <c:v>1165</c:v>
                </c:pt>
                <c:pt idx="2094">
                  <c:v>1135</c:v>
                </c:pt>
                <c:pt idx="2095">
                  <c:v>1090</c:v>
                </c:pt>
                <c:pt idx="2096">
                  <c:v>1090</c:v>
                </c:pt>
                <c:pt idx="2097">
                  <c:v>1135</c:v>
                </c:pt>
                <c:pt idx="2098">
                  <c:v>1105</c:v>
                </c:pt>
                <c:pt idx="2099">
                  <c:v>1150</c:v>
                </c:pt>
                <c:pt idx="2100">
                  <c:v>1210</c:v>
                </c:pt>
                <c:pt idx="2101">
                  <c:v>1135</c:v>
                </c:pt>
                <c:pt idx="2102">
                  <c:v>1135</c:v>
                </c:pt>
                <c:pt idx="2103">
                  <c:v>1180</c:v>
                </c:pt>
                <c:pt idx="2104">
                  <c:v>1195</c:v>
                </c:pt>
                <c:pt idx="2105">
                  <c:v>1105</c:v>
                </c:pt>
                <c:pt idx="2106">
                  <c:v>1120</c:v>
                </c:pt>
                <c:pt idx="2107">
                  <c:v>1120</c:v>
                </c:pt>
                <c:pt idx="2108">
                  <c:v>1090</c:v>
                </c:pt>
                <c:pt idx="2109">
                  <c:v>1105</c:v>
                </c:pt>
                <c:pt idx="2110">
                  <c:v>1150</c:v>
                </c:pt>
                <c:pt idx="2111">
                  <c:v>1105</c:v>
                </c:pt>
                <c:pt idx="2112">
                  <c:v>1135</c:v>
                </c:pt>
                <c:pt idx="2113">
                  <c:v>1180</c:v>
                </c:pt>
                <c:pt idx="2114">
                  <c:v>1150</c:v>
                </c:pt>
                <c:pt idx="2115">
                  <c:v>1135</c:v>
                </c:pt>
                <c:pt idx="2116">
                  <c:v>1150</c:v>
                </c:pt>
                <c:pt idx="2117">
                  <c:v>1165</c:v>
                </c:pt>
                <c:pt idx="2118">
                  <c:v>1150</c:v>
                </c:pt>
                <c:pt idx="2119">
                  <c:v>1150</c:v>
                </c:pt>
                <c:pt idx="2120">
                  <c:v>1165</c:v>
                </c:pt>
                <c:pt idx="2121">
                  <c:v>1105</c:v>
                </c:pt>
                <c:pt idx="2122">
                  <c:v>1120</c:v>
                </c:pt>
                <c:pt idx="2123">
                  <c:v>1165</c:v>
                </c:pt>
                <c:pt idx="2124">
                  <c:v>1165</c:v>
                </c:pt>
                <c:pt idx="2125">
                  <c:v>1240</c:v>
                </c:pt>
                <c:pt idx="2126">
                  <c:v>1165</c:v>
                </c:pt>
                <c:pt idx="2127">
                  <c:v>1135</c:v>
                </c:pt>
                <c:pt idx="2128">
                  <c:v>1120</c:v>
                </c:pt>
                <c:pt idx="2129">
                  <c:v>1105</c:v>
                </c:pt>
                <c:pt idx="2130">
                  <c:v>1150</c:v>
                </c:pt>
                <c:pt idx="2131">
                  <c:v>1195</c:v>
                </c:pt>
                <c:pt idx="2132">
                  <c:v>1165</c:v>
                </c:pt>
                <c:pt idx="2133">
                  <c:v>1210</c:v>
                </c:pt>
                <c:pt idx="2134">
                  <c:v>1300</c:v>
                </c:pt>
                <c:pt idx="2135">
                  <c:v>1330</c:v>
                </c:pt>
                <c:pt idx="2136">
                  <c:v>1270</c:v>
                </c:pt>
                <c:pt idx="2137">
                  <c:v>1375</c:v>
                </c:pt>
                <c:pt idx="2138">
                  <c:v>1300</c:v>
                </c:pt>
                <c:pt idx="2139">
                  <c:v>1345</c:v>
                </c:pt>
                <c:pt idx="2140">
                  <c:v>1240</c:v>
                </c:pt>
                <c:pt idx="2141">
                  <c:v>1540</c:v>
                </c:pt>
                <c:pt idx="2142">
                  <c:v>1450</c:v>
                </c:pt>
                <c:pt idx="2143">
                  <c:v>1555</c:v>
                </c:pt>
                <c:pt idx="2144">
                  <c:v>1480</c:v>
                </c:pt>
                <c:pt idx="2145">
                  <c:v>1480</c:v>
                </c:pt>
                <c:pt idx="2146">
                  <c:v>1435</c:v>
                </c:pt>
                <c:pt idx="2147">
                  <c:v>1285</c:v>
                </c:pt>
                <c:pt idx="2148">
                  <c:v>1300</c:v>
                </c:pt>
                <c:pt idx="2149">
                  <c:v>1375</c:v>
                </c:pt>
                <c:pt idx="2150">
                  <c:v>1435</c:v>
                </c:pt>
                <c:pt idx="2151">
                  <c:v>1225</c:v>
                </c:pt>
                <c:pt idx="2152">
                  <c:v>1285</c:v>
                </c:pt>
                <c:pt idx="2153">
                  <c:v>1390</c:v>
                </c:pt>
                <c:pt idx="2154">
                  <c:v>1300</c:v>
                </c:pt>
                <c:pt idx="2155">
                  <c:v>1285</c:v>
                </c:pt>
                <c:pt idx="2156">
                  <c:v>1195</c:v>
                </c:pt>
                <c:pt idx="2157">
                  <c:v>1240</c:v>
                </c:pt>
                <c:pt idx="2158">
                  <c:v>1150</c:v>
                </c:pt>
                <c:pt idx="2159">
                  <c:v>1150</c:v>
                </c:pt>
                <c:pt idx="2160">
                  <c:v>1225</c:v>
                </c:pt>
                <c:pt idx="2161">
                  <c:v>1105</c:v>
                </c:pt>
                <c:pt idx="2162">
                  <c:v>1090</c:v>
                </c:pt>
                <c:pt idx="2163">
                  <c:v>1135</c:v>
                </c:pt>
                <c:pt idx="2164">
                  <c:v>1105</c:v>
                </c:pt>
                <c:pt idx="2165">
                  <c:v>1105</c:v>
                </c:pt>
                <c:pt idx="2166">
                  <c:v>1090</c:v>
                </c:pt>
                <c:pt idx="2167">
                  <c:v>1090</c:v>
                </c:pt>
                <c:pt idx="2168">
                  <c:v>1120</c:v>
                </c:pt>
                <c:pt idx="2169">
                  <c:v>1105</c:v>
                </c:pt>
                <c:pt idx="2170">
                  <c:v>1105</c:v>
                </c:pt>
                <c:pt idx="2171">
                  <c:v>1105</c:v>
                </c:pt>
                <c:pt idx="2172">
                  <c:v>1105</c:v>
                </c:pt>
                <c:pt idx="2173">
                  <c:v>1150</c:v>
                </c:pt>
                <c:pt idx="2174">
                  <c:v>1150</c:v>
                </c:pt>
                <c:pt idx="2175">
                  <c:v>1105</c:v>
                </c:pt>
                <c:pt idx="2176">
                  <c:v>1135</c:v>
                </c:pt>
                <c:pt idx="2177">
                  <c:v>1165</c:v>
                </c:pt>
                <c:pt idx="2178">
                  <c:v>1120</c:v>
                </c:pt>
                <c:pt idx="2179">
                  <c:v>1090</c:v>
                </c:pt>
                <c:pt idx="2180">
                  <c:v>1120</c:v>
                </c:pt>
                <c:pt idx="2181">
                  <c:v>1105</c:v>
                </c:pt>
                <c:pt idx="2182">
                  <c:v>1075</c:v>
                </c:pt>
                <c:pt idx="2183">
                  <c:v>1060</c:v>
                </c:pt>
                <c:pt idx="2184">
                  <c:v>1060</c:v>
                </c:pt>
                <c:pt idx="2185">
                  <c:v>1090</c:v>
                </c:pt>
                <c:pt idx="2186">
                  <c:v>1135</c:v>
                </c:pt>
                <c:pt idx="2187">
                  <c:v>1090</c:v>
                </c:pt>
                <c:pt idx="2188">
                  <c:v>1075</c:v>
                </c:pt>
                <c:pt idx="2189">
                  <c:v>1105</c:v>
                </c:pt>
                <c:pt idx="2190">
                  <c:v>1120</c:v>
                </c:pt>
                <c:pt idx="2191">
                  <c:v>1165</c:v>
                </c:pt>
                <c:pt idx="2192">
                  <c:v>1105</c:v>
                </c:pt>
                <c:pt idx="2193">
                  <c:v>1075</c:v>
                </c:pt>
                <c:pt idx="2194">
                  <c:v>1105</c:v>
                </c:pt>
                <c:pt idx="2195">
                  <c:v>1105</c:v>
                </c:pt>
                <c:pt idx="2196">
                  <c:v>1150</c:v>
                </c:pt>
                <c:pt idx="2197">
                  <c:v>1075</c:v>
                </c:pt>
                <c:pt idx="2198">
                  <c:v>1105</c:v>
                </c:pt>
                <c:pt idx="2199">
                  <c:v>1105</c:v>
                </c:pt>
                <c:pt idx="2200">
                  <c:v>1105</c:v>
                </c:pt>
                <c:pt idx="2201">
                  <c:v>1105</c:v>
                </c:pt>
                <c:pt idx="2202">
                  <c:v>1075</c:v>
                </c:pt>
                <c:pt idx="2203">
                  <c:v>1150</c:v>
                </c:pt>
                <c:pt idx="2204">
                  <c:v>1045</c:v>
                </c:pt>
                <c:pt idx="2205">
                  <c:v>1135</c:v>
                </c:pt>
                <c:pt idx="2206">
                  <c:v>1120</c:v>
                </c:pt>
                <c:pt idx="2207">
                  <c:v>1105</c:v>
                </c:pt>
                <c:pt idx="2208">
                  <c:v>1075</c:v>
                </c:pt>
                <c:pt idx="2209">
                  <c:v>1075</c:v>
                </c:pt>
                <c:pt idx="2210">
                  <c:v>1120</c:v>
                </c:pt>
                <c:pt idx="2211">
                  <c:v>1105</c:v>
                </c:pt>
                <c:pt idx="2212">
                  <c:v>1150</c:v>
                </c:pt>
                <c:pt idx="2213">
                  <c:v>1105</c:v>
                </c:pt>
                <c:pt idx="2214">
                  <c:v>1105</c:v>
                </c:pt>
                <c:pt idx="2215">
                  <c:v>1150</c:v>
                </c:pt>
                <c:pt idx="2216">
                  <c:v>1090</c:v>
                </c:pt>
                <c:pt idx="2217">
                  <c:v>1105</c:v>
                </c:pt>
                <c:pt idx="2218">
                  <c:v>1090</c:v>
                </c:pt>
                <c:pt idx="2219">
                  <c:v>1120</c:v>
                </c:pt>
                <c:pt idx="2220">
                  <c:v>1150</c:v>
                </c:pt>
                <c:pt idx="2221">
                  <c:v>1195</c:v>
                </c:pt>
                <c:pt idx="2222">
                  <c:v>1180</c:v>
                </c:pt>
                <c:pt idx="2223">
                  <c:v>1135</c:v>
                </c:pt>
                <c:pt idx="2224">
                  <c:v>1120</c:v>
                </c:pt>
                <c:pt idx="2225">
                  <c:v>1075</c:v>
                </c:pt>
                <c:pt idx="2226">
                  <c:v>1075</c:v>
                </c:pt>
                <c:pt idx="2227">
                  <c:v>1105</c:v>
                </c:pt>
                <c:pt idx="2228">
                  <c:v>1090</c:v>
                </c:pt>
                <c:pt idx="2229">
                  <c:v>1060</c:v>
                </c:pt>
                <c:pt idx="2230">
                  <c:v>1090</c:v>
                </c:pt>
                <c:pt idx="2231">
                  <c:v>1105</c:v>
                </c:pt>
                <c:pt idx="2232">
                  <c:v>1105</c:v>
                </c:pt>
                <c:pt idx="2233">
                  <c:v>1105</c:v>
                </c:pt>
                <c:pt idx="2234">
                  <c:v>1075</c:v>
                </c:pt>
                <c:pt idx="2235">
                  <c:v>1075</c:v>
                </c:pt>
                <c:pt idx="2236">
                  <c:v>1105</c:v>
                </c:pt>
                <c:pt idx="2237">
                  <c:v>1120</c:v>
                </c:pt>
                <c:pt idx="2238">
                  <c:v>1105</c:v>
                </c:pt>
                <c:pt idx="2239">
                  <c:v>1120</c:v>
                </c:pt>
                <c:pt idx="2240">
                  <c:v>1105</c:v>
                </c:pt>
                <c:pt idx="2241">
                  <c:v>1090</c:v>
                </c:pt>
                <c:pt idx="2242">
                  <c:v>1105</c:v>
                </c:pt>
                <c:pt idx="2243">
                  <c:v>1075</c:v>
                </c:pt>
                <c:pt idx="2244">
                  <c:v>1135</c:v>
                </c:pt>
                <c:pt idx="2245">
                  <c:v>1060</c:v>
                </c:pt>
                <c:pt idx="2246">
                  <c:v>1105</c:v>
                </c:pt>
                <c:pt idx="2247">
                  <c:v>1105</c:v>
                </c:pt>
                <c:pt idx="2248">
                  <c:v>1105</c:v>
                </c:pt>
                <c:pt idx="2249">
                  <c:v>1090</c:v>
                </c:pt>
                <c:pt idx="2250">
                  <c:v>1150</c:v>
                </c:pt>
                <c:pt idx="2251">
                  <c:v>1105</c:v>
                </c:pt>
                <c:pt idx="2252">
                  <c:v>1150</c:v>
                </c:pt>
                <c:pt idx="2253">
                  <c:v>1060</c:v>
                </c:pt>
                <c:pt idx="2254">
                  <c:v>1090</c:v>
                </c:pt>
                <c:pt idx="2255">
                  <c:v>1090</c:v>
                </c:pt>
                <c:pt idx="2256">
                  <c:v>1165</c:v>
                </c:pt>
                <c:pt idx="2257">
                  <c:v>1120</c:v>
                </c:pt>
                <c:pt idx="2258">
                  <c:v>1120</c:v>
                </c:pt>
                <c:pt idx="2259">
                  <c:v>1135</c:v>
                </c:pt>
                <c:pt idx="2260">
                  <c:v>1060</c:v>
                </c:pt>
                <c:pt idx="2261">
                  <c:v>1150</c:v>
                </c:pt>
                <c:pt idx="2262">
                  <c:v>1120</c:v>
                </c:pt>
                <c:pt idx="2263">
                  <c:v>1150</c:v>
                </c:pt>
                <c:pt idx="2264">
                  <c:v>1135</c:v>
                </c:pt>
                <c:pt idx="2265">
                  <c:v>1090</c:v>
                </c:pt>
                <c:pt idx="2266">
                  <c:v>1090</c:v>
                </c:pt>
                <c:pt idx="2267">
                  <c:v>1150</c:v>
                </c:pt>
                <c:pt idx="2268">
                  <c:v>1165</c:v>
                </c:pt>
                <c:pt idx="2269">
                  <c:v>1105</c:v>
                </c:pt>
                <c:pt idx="2270">
                  <c:v>1075</c:v>
                </c:pt>
                <c:pt idx="2271">
                  <c:v>1105</c:v>
                </c:pt>
                <c:pt idx="2272">
                  <c:v>1150</c:v>
                </c:pt>
                <c:pt idx="2273">
                  <c:v>1090</c:v>
                </c:pt>
                <c:pt idx="2274">
                  <c:v>1105</c:v>
                </c:pt>
                <c:pt idx="2275">
                  <c:v>1045</c:v>
                </c:pt>
                <c:pt idx="2276">
                  <c:v>1075</c:v>
                </c:pt>
                <c:pt idx="2277">
                  <c:v>1105</c:v>
                </c:pt>
                <c:pt idx="2278">
                  <c:v>1060</c:v>
                </c:pt>
                <c:pt idx="2279">
                  <c:v>1045</c:v>
                </c:pt>
                <c:pt idx="2280">
                  <c:v>1090</c:v>
                </c:pt>
                <c:pt idx="2281">
                  <c:v>1105</c:v>
                </c:pt>
                <c:pt idx="2282">
                  <c:v>1120</c:v>
                </c:pt>
                <c:pt idx="2283">
                  <c:v>1120</c:v>
                </c:pt>
                <c:pt idx="2284">
                  <c:v>1090</c:v>
                </c:pt>
                <c:pt idx="2285">
                  <c:v>1075</c:v>
                </c:pt>
                <c:pt idx="2286">
                  <c:v>1090</c:v>
                </c:pt>
                <c:pt idx="2287">
                  <c:v>1060</c:v>
                </c:pt>
                <c:pt idx="2288">
                  <c:v>1075</c:v>
                </c:pt>
                <c:pt idx="2289">
                  <c:v>1060</c:v>
                </c:pt>
                <c:pt idx="2290">
                  <c:v>1030</c:v>
                </c:pt>
                <c:pt idx="2291">
                  <c:v>1045</c:v>
                </c:pt>
                <c:pt idx="2292">
                  <c:v>1090</c:v>
                </c:pt>
                <c:pt idx="2293">
                  <c:v>1120</c:v>
                </c:pt>
                <c:pt idx="2294">
                  <c:v>1090</c:v>
                </c:pt>
                <c:pt idx="2295">
                  <c:v>1105</c:v>
                </c:pt>
                <c:pt idx="2296">
                  <c:v>1195</c:v>
                </c:pt>
                <c:pt idx="2297">
                  <c:v>1135</c:v>
                </c:pt>
                <c:pt idx="2298">
                  <c:v>1075</c:v>
                </c:pt>
                <c:pt idx="2299">
                  <c:v>1090</c:v>
                </c:pt>
                <c:pt idx="2300">
                  <c:v>1090</c:v>
                </c:pt>
                <c:pt idx="2301">
                  <c:v>1045</c:v>
                </c:pt>
                <c:pt idx="2302">
                  <c:v>1060</c:v>
                </c:pt>
                <c:pt idx="2303">
                  <c:v>1090</c:v>
                </c:pt>
                <c:pt idx="2304">
                  <c:v>1060</c:v>
                </c:pt>
                <c:pt idx="2305">
                  <c:v>1075</c:v>
                </c:pt>
                <c:pt idx="2306">
                  <c:v>1090</c:v>
                </c:pt>
                <c:pt idx="2307">
                  <c:v>1075</c:v>
                </c:pt>
                <c:pt idx="2308">
                  <c:v>1105</c:v>
                </c:pt>
                <c:pt idx="2309">
                  <c:v>1105</c:v>
                </c:pt>
                <c:pt idx="2310">
                  <c:v>1120</c:v>
                </c:pt>
                <c:pt idx="2311">
                  <c:v>1120</c:v>
                </c:pt>
                <c:pt idx="2312">
                  <c:v>1120</c:v>
                </c:pt>
                <c:pt idx="2313">
                  <c:v>1105</c:v>
                </c:pt>
                <c:pt idx="2314">
                  <c:v>1045</c:v>
                </c:pt>
                <c:pt idx="2315">
                  <c:v>1165</c:v>
                </c:pt>
                <c:pt idx="2316">
                  <c:v>1060</c:v>
                </c:pt>
                <c:pt idx="2317">
                  <c:v>1180</c:v>
                </c:pt>
                <c:pt idx="2318">
                  <c:v>1030</c:v>
                </c:pt>
                <c:pt idx="2319">
                  <c:v>1105</c:v>
                </c:pt>
                <c:pt idx="2320">
                  <c:v>1060</c:v>
                </c:pt>
                <c:pt idx="2321">
                  <c:v>1045</c:v>
                </c:pt>
                <c:pt idx="2322">
                  <c:v>1060</c:v>
                </c:pt>
                <c:pt idx="2323">
                  <c:v>1150</c:v>
                </c:pt>
                <c:pt idx="2324">
                  <c:v>1045</c:v>
                </c:pt>
                <c:pt idx="2325">
                  <c:v>1060</c:v>
                </c:pt>
                <c:pt idx="2326">
                  <c:v>1075</c:v>
                </c:pt>
                <c:pt idx="2327">
                  <c:v>1105</c:v>
                </c:pt>
                <c:pt idx="2328">
                  <c:v>1105</c:v>
                </c:pt>
                <c:pt idx="2329">
                  <c:v>1060</c:v>
                </c:pt>
                <c:pt idx="2330">
                  <c:v>1045</c:v>
                </c:pt>
                <c:pt idx="2331">
                  <c:v>1060</c:v>
                </c:pt>
                <c:pt idx="2332">
                  <c:v>1120</c:v>
                </c:pt>
                <c:pt idx="2333">
                  <c:v>1135</c:v>
                </c:pt>
                <c:pt idx="2334">
                  <c:v>1120</c:v>
                </c:pt>
                <c:pt idx="2335">
                  <c:v>1105</c:v>
                </c:pt>
                <c:pt idx="2336">
                  <c:v>1090</c:v>
                </c:pt>
                <c:pt idx="2337">
                  <c:v>1075</c:v>
                </c:pt>
                <c:pt idx="2338">
                  <c:v>1090</c:v>
                </c:pt>
                <c:pt idx="2339">
                  <c:v>1090</c:v>
                </c:pt>
                <c:pt idx="2340">
                  <c:v>1060</c:v>
                </c:pt>
                <c:pt idx="2341">
                  <c:v>1105</c:v>
                </c:pt>
                <c:pt idx="2342">
                  <c:v>1090</c:v>
                </c:pt>
                <c:pt idx="2343">
                  <c:v>1060</c:v>
                </c:pt>
                <c:pt idx="2344">
                  <c:v>1060</c:v>
                </c:pt>
                <c:pt idx="2345">
                  <c:v>1090</c:v>
                </c:pt>
                <c:pt idx="2346">
                  <c:v>1090</c:v>
                </c:pt>
                <c:pt idx="2347">
                  <c:v>1105</c:v>
                </c:pt>
                <c:pt idx="2348">
                  <c:v>1090</c:v>
                </c:pt>
                <c:pt idx="2349">
                  <c:v>1120</c:v>
                </c:pt>
                <c:pt idx="2350">
                  <c:v>1150</c:v>
                </c:pt>
                <c:pt idx="2351">
                  <c:v>1135</c:v>
                </c:pt>
                <c:pt idx="2352">
                  <c:v>1075</c:v>
                </c:pt>
                <c:pt idx="2353">
                  <c:v>1045</c:v>
                </c:pt>
                <c:pt idx="2354">
                  <c:v>1075</c:v>
                </c:pt>
                <c:pt idx="2355">
                  <c:v>1075</c:v>
                </c:pt>
                <c:pt idx="2356">
                  <c:v>1045</c:v>
                </c:pt>
                <c:pt idx="2357">
                  <c:v>1045</c:v>
                </c:pt>
                <c:pt idx="2358">
                  <c:v>1075</c:v>
                </c:pt>
                <c:pt idx="2359">
                  <c:v>1135</c:v>
                </c:pt>
                <c:pt idx="2360">
                  <c:v>1105</c:v>
                </c:pt>
                <c:pt idx="2361">
                  <c:v>1090</c:v>
                </c:pt>
                <c:pt idx="2362">
                  <c:v>1090</c:v>
                </c:pt>
                <c:pt idx="2363">
                  <c:v>1120</c:v>
                </c:pt>
                <c:pt idx="2364">
                  <c:v>1105</c:v>
                </c:pt>
                <c:pt idx="2365">
                  <c:v>1120</c:v>
                </c:pt>
                <c:pt idx="2366">
                  <c:v>1090</c:v>
                </c:pt>
                <c:pt idx="2367">
                  <c:v>1120</c:v>
                </c:pt>
                <c:pt idx="2368">
                  <c:v>1135</c:v>
                </c:pt>
                <c:pt idx="2369">
                  <c:v>1045</c:v>
                </c:pt>
                <c:pt idx="2370">
                  <c:v>1120</c:v>
                </c:pt>
                <c:pt idx="2371">
                  <c:v>1030</c:v>
                </c:pt>
                <c:pt idx="2372">
                  <c:v>1090</c:v>
                </c:pt>
                <c:pt idx="2373">
                  <c:v>1120</c:v>
                </c:pt>
                <c:pt idx="2374">
                  <c:v>1075</c:v>
                </c:pt>
                <c:pt idx="2375">
                  <c:v>1135</c:v>
                </c:pt>
                <c:pt idx="2376">
                  <c:v>1075</c:v>
                </c:pt>
                <c:pt idx="2377">
                  <c:v>1165</c:v>
                </c:pt>
                <c:pt idx="2378">
                  <c:v>1060</c:v>
                </c:pt>
                <c:pt idx="2379">
                  <c:v>1135</c:v>
                </c:pt>
                <c:pt idx="2380">
                  <c:v>1090</c:v>
                </c:pt>
                <c:pt idx="2381">
                  <c:v>1060</c:v>
                </c:pt>
                <c:pt idx="2382">
                  <c:v>1090</c:v>
                </c:pt>
                <c:pt idx="2383">
                  <c:v>1060</c:v>
                </c:pt>
                <c:pt idx="2384">
                  <c:v>1105</c:v>
                </c:pt>
                <c:pt idx="2385">
                  <c:v>1075</c:v>
                </c:pt>
                <c:pt idx="2386">
                  <c:v>1090</c:v>
                </c:pt>
                <c:pt idx="2387">
                  <c:v>1090</c:v>
                </c:pt>
                <c:pt idx="2388">
                  <c:v>1060</c:v>
                </c:pt>
                <c:pt idx="2389">
                  <c:v>1105</c:v>
                </c:pt>
                <c:pt idx="2390">
                  <c:v>1150</c:v>
                </c:pt>
                <c:pt idx="2391">
                  <c:v>1075</c:v>
                </c:pt>
                <c:pt idx="2392">
                  <c:v>1090</c:v>
                </c:pt>
                <c:pt idx="2393">
                  <c:v>1105</c:v>
                </c:pt>
                <c:pt idx="2394">
                  <c:v>1090</c:v>
                </c:pt>
                <c:pt idx="2395">
                  <c:v>1090</c:v>
                </c:pt>
                <c:pt idx="2396">
                  <c:v>1120</c:v>
                </c:pt>
                <c:pt idx="2397">
                  <c:v>1105</c:v>
                </c:pt>
                <c:pt idx="2398">
                  <c:v>1075</c:v>
                </c:pt>
                <c:pt idx="2399">
                  <c:v>1090</c:v>
                </c:pt>
                <c:pt idx="2400">
                  <c:v>1090</c:v>
                </c:pt>
                <c:pt idx="2401">
                  <c:v>1105</c:v>
                </c:pt>
                <c:pt idx="2402">
                  <c:v>1075</c:v>
                </c:pt>
                <c:pt idx="2403">
                  <c:v>1030</c:v>
                </c:pt>
                <c:pt idx="2404">
                  <c:v>1060</c:v>
                </c:pt>
                <c:pt idx="2405">
                  <c:v>1090</c:v>
                </c:pt>
                <c:pt idx="2406">
                  <c:v>1105</c:v>
                </c:pt>
                <c:pt idx="2407">
                  <c:v>1060</c:v>
                </c:pt>
                <c:pt idx="2408">
                  <c:v>1045</c:v>
                </c:pt>
                <c:pt idx="2409">
                  <c:v>1075</c:v>
                </c:pt>
                <c:pt idx="2410">
                  <c:v>1135</c:v>
                </c:pt>
                <c:pt idx="2411">
                  <c:v>1105</c:v>
                </c:pt>
                <c:pt idx="2412">
                  <c:v>1105</c:v>
                </c:pt>
                <c:pt idx="2413">
                  <c:v>1090</c:v>
                </c:pt>
                <c:pt idx="2414">
                  <c:v>1135</c:v>
                </c:pt>
                <c:pt idx="2415">
                  <c:v>1090</c:v>
                </c:pt>
                <c:pt idx="2416">
                  <c:v>1060</c:v>
                </c:pt>
                <c:pt idx="2417">
                  <c:v>1105</c:v>
                </c:pt>
                <c:pt idx="2418">
                  <c:v>1030</c:v>
                </c:pt>
                <c:pt idx="2419">
                  <c:v>1060</c:v>
                </c:pt>
                <c:pt idx="2420">
                  <c:v>1075</c:v>
                </c:pt>
                <c:pt idx="2421">
                  <c:v>1045</c:v>
                </c:pt>
                <c:pt idx="2422">
                  <c:v>1045</c:v>
                </c:pt>
                <c:pt idx="2423">
                  <c:v>1120</c:v>
                </c:pt>
                <c:pt idx="2424">
                  <c:v>1090</c:v>
                </c:pt>
                <c:pt idx="2425">
                  <c:v>1105</c:v>
                </c:pt>
                <c:pt idx="2426">
                  <c:v>1045</c:v>
                </c:pt>
                <c:pt idx="2427">
                  <c:v>1060</c:v>
                </c:pt>
                <c:pt idx="2428">
                  <c:v>1120</c:v>
                </c:pt>
                <c:pt idx="2429">
                  <c:v>1000</c:v>
                </c:pt>
                <c:pt idx="2430">
                  <c:v>1060</c:v>
                </c:pt>
                <c:pt idx="2431">
                  <c:v>1120</c:v>
                </c:pt>
                <c:pt idx="2432">
                  <c:v>1075</c:v>
                </c:pt>
                <c:pt idx="2433">
                  <c:v>1000</c:v>
                </c:pt>
                <c:pt idx="2434">
                  <c:v>1060</c:v>
                </c:pt>
                <c:pt idx="2435">
                  <c:v>1030</c:v>
                </c:pt>
                <c:pt idx="2436">
                  <c:v>1030</c:v>
                </c:pt>
                <c:pt idx="2437">
                  <c:v>1120</c:v>
                </c:pt>
                <c:pt idx="2438">
                  <c:v>1105</c:v>
                </c:pt>
                <c:pt idx="2439">
                  <c:v>1150</c:v>
                </c:pt>
                <c:pt idx="2440">
                  <c:v>1015</c:v>
                </c:pt>
                <c:pt idx="2441">
                  <c:v>1045</c:v>
                </c:pt>
                <c:pt idx="2442">
                  <c:v>1030</c:v>
                </c:pt>
                <c:pt idx="2443">
                  <c:v>1090</c:v>
                </c:pt>
                <c:pt idx="2444">
                  <c:v>1075</c:v>
                </c:pt>
                <c:pt idx="2445">
                  <c:v>1075</c:v>
                </c:pt>
                <c:pt idx="2446">
                  <c:v>1075</c:v>
                </c:pt>
                <c:pt idx="2447">
                  <c:v>1090</c:v>
                </c:pt>
                <c:pt idx="2448">
                  <c:v>1150</c:v>
                </c:pt>
                <c:pt idx="2449">
                  <c:v>1120</c:v>
                </c:pt>
                <c:pt idx="2450">
                  <c:v>1090</c:v>
                </c:pt>
                <c:pt idx="2451">
                  <c:v>1045</c:v>
                </c:pt>
                <c:pt idx="2452">
                  <c:v>1060</c:v>
                </c:pt>
                <c:pt idx="2453">
                  <c:v>1075</c:v>
                </c:pt>
                <c:pt idx="2454">
                  <c:v>1090</c:v>
                </c:pt>
                <c:pt idx="2455">
                  <c:v>1075</c:v>
                </c:pt>
                <c:pt idx="2456">
                  <c:v>1045</c:v>
                </c:pt>
                <c:pt idx="2457">
                  <c:v>1075</c:v>
                </c:pt>
                <c:pt idx="2458">
                  <c:v>1060</c:v>
                </c:pt>
                <c:pt idx="2459">
                  <c:v>1030</c:v>
                </c:pt>
                <c:pt idx="2460">
                  <c:v>1045</c:v>
                </c:pt>
                <c:pt idx="2461">
                  <c:v>1030</c:v>
                </c:pt>
                <c:pt idx="2462">
                  <c:v>1045</c:v>
                </c:pt>
                <c:pt idx="2463">
                  <c:v>1075</c:v>
                </c:pt>
                <c:pt idx="2464">
                  <c:v>1075</c:v>
                </c:pt>
                <c:pt idx="2465">
                  <c:v>1090</c:v>
                </c:pt>
                <c:pt idx="2466">
                  <c:v>1090</c:v>
                </c:pt>
                <c:pt idx="2467">
                  <c:v>1165</c:v>
                </c:pt>
                <c:pt idx="2468">
                  <c:v>1120</c:v>
                </c:pt>
                <c:pt idx="2469">
                  <c:v>1090</c:v>
                </c:pt>
                <c:pt idx="2470">
                  <c:v>1105</c:v>
                </c:pt>
                <c:pt idx="2471">
                  <c:v>1090</c:v>
                </c:pt>
                <c:pt idx="2472">
                  <c:v>1090</c:v>
                </c:pt>
                <c:pt idx="2473">
                  <c:v>1090</c:v>
                </c:pt>
                <c:pt idx="2474">
                  <c:v>1105</c:v>
                </c:pt>
                <c:pt idx="2475">
                  <c:v>1090</c:v>
                </c:pt>
                <c:pt idx="2476">
                  <c:v>1105</c:v>
                </c:pt>
                <c:pt idx="2477">
                  <c:v>1135</c:v>
                </c:pt>
                <c:pt idx="2478">
                  <c:v>1090</c:v>
                </c:pt>
                <c:pt idx="2479">
                  <c:v>1075</c:v>
                </c:pt>
                <c:pt idx="2480">
                  <c:v>1075</c:v>
                </c:pt>
                <c:pt idx="2481">
                  <c:v>1060</c:v>
                </c:pt>
                <c:pt idx="2482">
                  <c:v>1105</c:v>
                </c:pt>
                <c:pt idx="2483">
                  <c:v>1030</c:v>
                </c:pt>
                <c:pt idx="2484">
                  <c:v>1015</c:v>
                </c:pt>
                <c:pt idx="2485">
                  <c:v>1060</c:v>
                </c:pt>
                <c:pt idx="2486">
                  <c:v>1090</c:v>
                </c:pt>
                <c:pt idx="2487">
                  <c:v>1090</c:v>
                </c:pt>
                <c:pt idx="2488">
                  <c:v>1165</c:v>
                </c:pt>
                <c:pt idx="2489">
                  <c:v>1075</c:v>
                </c:pt>
                <c:pt idx="2490">
                  <c:v>1150</c:v>
                </c:pt>
                <c:pt idx="2491">
                  <c:v>1045</c:v>
                </c:pt>
                <c:pt idx="2492">
                  <c:v>1150</c:v>
                </c:pt>
                <c:pt idx="2493">
                  <c:v>1150</c:v>
                </c:pt>
                <c:pt idx="2494">
                  <c:v>1075</c:v>
                </c:pt>
                <c:pt idx="2495">
                  <c:v>1090</c:v>
                </c:pt>
                <c:pt idx="2496">
                  <c:v>1135</c:v>
                </c:pt>
                <c:pt idx="2497">
                  <c:v>1090</c:v>
                </c:pt>
                <c:pt idx="2498">
                  <c:v>1105</c:v>
                </c:pt>
                <c:pt idx="2499">
                  <c:v>1150</c:v>
                </c:pt>
                <c:pt idx="2500">
                  <c:v>1015</c:v>
                </c:pt>
                <c:pt idx="2501">
                  <c:v>1060</c:v>
                </c:pt>
                <c:pt idx="2502">
                  <c:v>1120</c:v>
                </c:pt>
                <c:pt idx="2503">
                  <c:v>1045</c:v>
                </c:pt>
                <c:pt idx="2504">
                  <c:v>1090</c:v>
                </c:pt>
                <c:pt idx="2505">
                  <c:v>1105</c:v>
                </c:pt>
                <c:pt idx="2506">
                  <c:v>1090</c:v>
                </c:pt>
                <c:pt idx="2507">
                  <c:v>1090</c:v>
                </c:pt>
                <c:pt idx="2508">
                  <c:v>1090</c:v>
                </c:pt>
                <c:pt idx="2509">
                  <c:v>1090</c:v>
                </c:pt>
                <c:pt idx="2510">
                  <c:v>1060</c:v>
                </c:pt>
                <c:pt idx="2511">
                  <c:v>1090</c:v>
                </c:pt>
                <c:pt idx="2512">
                  <c:v>1075</c:v>
                </c:pt>
                <c:pt idx="2513">
                  <c:v>1075</c:v>
                </c:pt>
                <c:pt idx="2514">
                  <c:v>1075</c:v>
                </c:pt>
                <c:pt idx="2515">
                  <c:v>1135</c:v>
                </c:pt>
                <c:pt idx="2516">
                  <c:v>1150</c:v>
                </c:pt>
                <c:pt idx="2517">
                  <c:v>1120</c:v>
                </c:pt>
                <c:pt idx="2518">
                  <c:v>1090</c:v>
                </c:pt>
                <c:pt idx="2519">
                  <c:v>1105</c:v>
                </c:pt>
                <c:pt idx="2520">
                  <c:v>1090</c:v>
                </c:pt>
                <c:pt idx="2521">
                  <c:v>1060</c:v>
                </c:pt>
                <c:pt idx="2522">
                  <c:v>1075</c:v>
                </c:pt>
                <c:pt idx="2523">
                  <c:v>1060</c:v>
                </c:pt>
                <c:pt idx="2524">
                  <c:v>1105</c:v>
                </c:pt>
                <c:pt idx="2525">
                  <c:v>1120</c:v>
                </c:pt>
                <c:pt idx="2526">
                  <c:v>1090</c:v>
                </c:pt>
                <c:pt idx="2527">
                  <c:v>1075</c:v>
                </c:pt>
                <c:pt idx="2528">
                  <c:v>1105</c:v>
                </c:pt>
                <c:pt idx="2529">
                  <c:v>1075</c:v>
                </c:pt>
                <c:pt idx="2530">
                  <c:v>1045</c:v>
                </c:pt>
                <c:pt idx="2531">
                  <c:v>1060</c:v>
                </c:pt>
                <c:pt idx="2532">
                  <c:v>1075</c:v>
                </c:pt>
                <c:pt idx="2533">
                  <c:v>1045</c:v>
                </c:pt>
                <c:pt idx="2534">
                  <c:v>1120</c:v>
                </c:pt>
                <c:pt idx="2535">
                  <c:v>1045</c:v>
                </c:pt>
                <c:pt idx="2536">
                  <c:v>1045</c:v>
                </c:pt>
                <c:pt idx="2537">
                  <c:v>1030</c:v>
                </c:pt>
                <c:pt idx="2538">
                  <c:v>1060</c:v>
                </c:pt>
                <c:pt idx="2539">
                  <c:v>1090</c:v>
                </c:pt>
                <c:pt idx="2540">
                  <c:v>1135</c:v>
                </c:pt>
                <c:pt idx="2541">
                  <c:v>1105</c:v>
                </c:pt>
                <c:pt idx="2542">
                  <c:v>1105</c:v>
                </c:pt>
                <c:pt idx="2543">
                  <c:v>1075</c:v>
                </c:pt>
                <c:pt idx="2544">
                  <c:v>1075</c:v>
                </c:pt>
                <c:pt idx="2545">
                  <c:v>1105</c:v>
                </c:pt>
                <c:pt idx="2546">
                  <c:v>1105</c:v>
                </c:pt>
                <c:pt idx="2547">
                  <c:v>1120</c:v>
                </c:pt>
                <c:pt idx="2548">
                  <c:v>1075</c:v>
                </c:pt>
                <c:pt idx="2549">
                  <c:v>1075</c:v>
                </c:pt>
                <c:pt idx="2550">
                  <c:v>1075</c:v>
                </c:pt>
                <c:pt idx="2551">
                  <c:v>1045</c:v>
                </c:pt>
                <c:pt idx="2552">
                  <c:v>1060</c:v>
                </c:pt>
                <c:pt idx="2553">
                  <c:v>1105</c:v>
                </c:pt>
                <c:pt idx="2554">
                  <c:v>1120</c:v>
                </c:pt>
                <c:pt idx="2555">
                  <c:v>1075</c:v>
                </c:pt>
                <c:pt idx="2556">
                  <c:v>1120</c:v>
                </c:pt>
                <c:pt idx="2557">
                  <c:v>1210</c:v>
                </c:pt>
                <c:pt idx="2558">
                  <c:v>1165</c:v>
                </c:pt>
                <c:pt idx="2559">
                  <c:v>1075</c:v>
                </c:pt>
                <c:pt idx="2560">
                  <c:v>1105</c:v>
                </c:pt>
                <c:pt idx="2561">
                  <c:v>1135</c:v>
                </c:pt>
                <c:pt idx="2562">
                  <c:v>1075</c:v>
                </c:pt>
                <c:pt idx="2563">
                  <c:v>1060</c:v>
                </c:pt>
                <c:pt idx="2564">
                  <c:v>1060</c:v>
                </c:pt>
                <c:pt idx="2565">
                  <c:v>1075</c:v>
                </c:pt>
                <c:pt idx="2566">
                  <c:v>1060</c:v>
                </c:pt>
                <c:pt idx="2567">
                  <c:v>1075</c:v>
                </c:pt>
                <c:pt idx="2568">
                  <c:v>1090</c:v>
                </c:pt>
                <c:pt idx="2569">
                  <c:v>1105</c:v>
                </c:pt>
                <c:pt idx="2570">
                  <c:v>1165</c:v>
                </c:pt>
                <c:pt idx="2571">
                  <c:v>1165</c:v>
                </c:pt>
                <c:pt idx="2572">
                  <c:v>1090</c:v>
                </c:pt>
                <c:pt idx="2573">
                  <c:v>1060</c:v>
                </c:pt>
                <c:pt idx="2574">
                  <c:v>1105</c:v>
                </c:pt>
                <c:pt idx="2575">
                  <c:v>1120</c:v>
                </c:pt>
                <c:pt idx="2576">
                  <c:v>1105</c:v>
                </c:pt>
                <c:pt idx="2577">
                  <c:v>1060</c:v>
                </c:pt>
                <c:pt idx="2578">
                  <c:v>1060</c:v>
                </c:pt>
                <c:pt idx="2579">
                  <c:v>1105</c:v>
                </c:pt>
                <c:pt idx="2580">
                  <c:v>1105</c:v>
                </c:pt>
                <c:pt idx="2581">
                  <c:v>1060</c:v>
                </c:pt>
                <c:pt idx="2582">
                  <c:v>1075</c:v>
                </c:pt>
                <c:pt idx="2583">
                  <c:v>1060</c:v>
                </c:pt>
                <c:pt idx="2584">
                  <c:v>1060</c:v>
                </c:pt>
                <c:pt idx="2585">
                  <c:v>1105</c:v>
                </c:pt>
                <c:pt idx="2586">
                  <c:v>1105</c:v>
                </c:pt>
                <c:pt idx="2587">
                  <c:v>1075</c:v>
                </c:pt>
                <c:pt idx="2588">
                  <c:v>1090</c:v>
                </c:pt>
                <c:pt idx="2589">
                  <c:v>1135</c:v>
                </c:pt>
                <c:pt idx="2590">
                  <c:v>1120</c:v>
                </c:pt>
                <c:pt idx="2591">
                  <c:v>1045</c:v>
                </c:pt>
                <c:pt idx="2592">
                  <c:v>1075</c:v>
                </c:pt>
                <c:pt idx="2593">
                  <c:v>1120</c:v>
                </c:pt>
                <c:pt idx="2594">
                  <c:v>1060</c:v>
                </c:pt>
                <c:pt idx="2595">
                  <c:v>1060</c:v>
                </c:pt>
                <c:pt idx="2596">
                  <c:v>1075</c:v>
                </c:pt>
                <c:pt idx="2597">
                  <c:v>1060</c:v>
                </c:pt>
                <c:pt idx="2598">
                  <c:v>1105</c:v>
                </c:pt>
                <c:pt idx="2599">
                  <c:v>1045</c:v>
                </c:pt>
                <c:pt idx="2600">
                  <c:v>1105</c:v>
                </c:pt>
                <c:pt idx="2601">
                  <c:v>1045</c:v>
                </c:pt>
                <c:pt idx="2602">
                  <c:v>1075</c:v>
                </c:pt>
                <c:pt idx="2603">
                  <c:v>1045</c:v>
                </c:pt>
                <c:pt idx="2604">
                  <c:v>1060</c:v>
                </c:pt>
                <c:pt idx="2605">
                  <c:v>1105</c:v>
                </c:pt>
                <c:pt idx="2606">
                  <c:v>1030</c:v>
                </c:pt>
                <c:pt idx="2607">
                  <c:v>1150</c:v>
                </c:pt>
                <c:pt idx="2608">
                  <c:v>1135</c:v>
                </c:pt>
                <c:pt idx="2609">
                  <c:v>1105</c:v>
                </c:pt>
                <c:pt idx="2610">
                  <c:v>1135</c:v>
                </c:pt>
                <c:pt idx="2611">
                  <c:v>1075</c:v>
                </c:pt>
                <c:pt idx="2612">
                  <c:v>1120</c:v>
                </c:pt>
                <c:pt idx="2613">
                  <c:v>1075</c:v>
                </c:pt>
                <c:pt idx="2614">
                  <c:v>1045</c:v>
                </c:pt>
                <c:pt idx="2615">
                  <c:v>1045</c:v>
                </c:pt>
                <c:pt idx="2616">
                  <c:v>1075</c:v>
                </c:pt>
                <c:pt idx="2617">
                  <c:v>1075</c:v>
                </c:pt>
                <c:pt idx="2618">
                  <c:v>1120</c:v>
                </c:pt>
                <c:pt idx="2619">
                  <c:v>1060</c:v>
                </c:pt>
                <c:pt idx="2620">
                  <c:v>1090</c:v>
                </c:pt>
                <c:pt idx="2621">
                  <c:v>1045</c:v>
                </c:pt>
                <c:pt idx="2622">
                  <c:v>1090</c:v>
                </c:pt>
                <c:pt idx="2623">
                  <c:v>1105</c:v>
                </c:pt>
                <c:pt idx="2624">
                  <c:v>1060</c:v>
                </c:pt>
                <c:pt idx="2625">
                  <c:v>1045</c:v>
                </c:pt>
                <c:pt idx="2626">
                  <c:v>1060</c:v>
                </c:pt>
                <c:pt idx="2627">
                  <c:v>1075</c:v>
                </c:pt>
                <c:pt idx="2628">
                  <c:v>1060</c:v>
                </c:pt>
                <c:pt idx="2629">
                  <c:v>1090</c:v>
                </c:pt>
                <c:pt idx="2630">
                  <c:v>1090</c:v>
                </c:pt>
                <c:pt idx="2631">
                  <c:v>1060</c:v>
                </c:pt>
                <c:pt idx="2632">
                  <c:v>1060</c:v>
                </c:pt>
                <c:pt idx="2633">
                  <c:v>1060</c:v>
                </c:pt>
                <c:pt idx="2634">
                  <c:v>1075</c:v>
                </c:pt>
                <c:pt idx="2635">
                  <c:v>1090</c:v>
                </c:pt>
                <c:pt idx="2636">
                  <c:v>1090</c:v>
                </c:pt>
                <c:pt idx="2637">
                  <c:v>1075</c:v>
                </c:pt>
                <c:pt idx="2638">
                  <c:v>1060</c:v>
                </c:pt>
                <c:pt idx="2639">
                  <c:v>1060</c:v>
                </c:pt>
                <c:pt idx="2640">
                  <c:v>1045</c:v>
                </c:pt>
                <c:pt idx="2641">
                  <c:v>1075</c:v>
                </c:pt>
                <c:pt idx="2642">
                  <c:v>1090</c:v>
                </c:pt>
                <c:pt idx="2643">
                  <c:v>1075</c:v>
                </c:pt>
                <c:pt idx="2644">
                  <c:v>1030</c:v>
                </c:pt>
                <c:pt idx="2645">
                  <c:v>1030</c:v>
                </c:pt>
                <c:pt idx="2646">
                  <c:v>1060</c:v>
                </c:pt>
                <c:pt idx="2647">
                  <c:v>1105</c:v>
                </c:pt>
                <c:pt idx="2648">
                  <c:v>1090</c:v>
                </c:pt>
                <c:pt idx="2649">
                  <c:v>1090</c:v>
                </c:pt>
                <c:pt idx="2650">
                  <c:v>1105</c:v>
                </c:pt>
                <c:pt idx="2651">
                  <c:v>1060</c:v>
                </c:pt>
                <c:pt idx="2652">
                  <c:v>1090</c:v>
                </c:pt>
                <c:pt idx="2653">
                  <c:v>1150</c:v>
                </c:pt>
                <c:pt idx="2654">
                  <c:v>1105</c:v>
                </c:pt>
                <c:pt idx="2655">
                  <c:v>1090</c:v>
                </c:pt>
                <c:pt idx="2656">
                  <c:v>1120</c:v>
                </c:pt>
                <c:pt idx="2657">
                  <c:v>1120</c:v>
                </c:pt>
                <c:pt idx="2658">
                  <c:v>1045</c:v>
                </c:pt>
                <c:pt idx="2659">
                  <c:v>1105</c:v>
                </c:pt>
                <c:pt idx="2660">
                  <c:v>1240</c:v>
                </c:pt>
                <c:pt idx="2661">
                  <c:v>1285</c:v>
                </c:pt>
                <c:pt idx="2662">
                  <c:v>1270</c:v>
                </c:pt>
                <c:pt idx="2663">
                  <c:v>1105</c:v>
                </c:pt>
                <c:pt idx="2664">
                  <c:v>1255</c:v>
                </c:pt>
                <c:pt idx="2665">
                  <c:v>1165</c:v>
                </c:pt>
                <c:pt idx="2666">
                  <c:v>1195</c:v>
                </c:pt>
                <c:pt idx="2667">
                  <c:v>1360</c:v>
                </c:pt>
                <c:pt idx="2668">
                  <c:v>1660</c:v>
                </c:pt>
                <c:pt idx="2669">
                  <c:v>1525</c:v>
                </c:pt>
                <c:pt idx="2670">
                  <c:v>1435</c:v>
                </c:pt>
                <c:pt idx="2671">
                  <c:v>1345</c:v>
                </c:pt>
                <c:pt idx="2672">
                  <c:v>1465</c:v>
                </c:pt>
                <c:pt idx="2673">
                  <c:v>1555</c:v>
                </c:pt>
                <c:pt idx="2674">
                  <c:v>1510</c:v>
                </c:pt>
                <c:pt idx="2675">
                  <c:v>1465</c:v>
                </c:pt>
                <c:pt idx="2676">
                  <c:v>1540</c:v>
                </c:pt>
                <c:pt idx="2677">
                  <c:v>1375</c:v>
                </c:pt>
                <c:pt idx="2678">
                  <c:v>1285</c:v>
                </c:pt>
                <c:pt idx="2679">
                  <c:v>1405</c:v>
                </c:pt>
                <c:pt idx="2680">
                  <c:v>1345</c:v>
                </c:pt>
                <c:pt idx="2681">
                  <c:v>1315</c:v>
                </c:pt>
                <c:pt idx="2682">
                  <c:v>1300</c:v>
                </c:pt>
                <c:pt idx="2683">
                  <c:v>1270</c:v>
                </c:pt>
                <c:pt idx="2684">
                  <c:v>1255</c:v>
                </c:pt>
                <c:pt idx="2685">
                  <c:v>1315</c:v>
                </c:pt>
                <c:pt idx="2686">
                  <c:v>1255</c:v>
                </c:pt>
                <c:pt idx="2687">
                  <c:v>1210</c:v>
                </c:pt>
                <c:pt idx="2688">
                  <c:v>1150</c:v>
                </c:pt>
                <c:pt idx="2689">
                  <c:v>1165</c:v>
                </c:pt>
                <c:pt idx="2690">
                  <c:v>1195</c:v>
                </c:pt>
                <c:pt idx="2691">
                  <c:v>1120</c:v>
                </c:pt>
                <c:pt idx="2692">
                  <c:v>1105</c:v>
                </c:pt>
                <c:pt idx="2693">
                  <c:v>1150</c:v>
                </c:pt>
                <c:pt idx="2694">
                  <c:v>1150</c:v>
                </c:pt>
                <c:pt idx="2695">
                  <c:v>1105</c:v>
                </c:pt>
                <c:pt idx="2696">
                  <c:v>1060</c:v>
                </c:pt>
                <c:pt idx="2697">
                  <c:v>1075</c:v>
                </c:pt>
                <c:pt idx="2698">
                  <c:v>1075</c:v>
                </c:pt>
                <c:pt idx="2699">
                  <c:v>1090</c:v>
                </c:pt>
                <c:pt idx="2700">
                  <c:v>1090</c:v>
                </c:pt>
                <c:pt idx="2701">
                  <c:v>1075</c:v>
                </c:pt>
                <c:pt idx="2702">
                  <c:v>1075</c:v>
                </c:pt>
                <c:pt idx="2703">
                  <c:v>1060</c:v>
                </c:pt>
                <c:pt idx="2704">
                  <c:v>1075</c:v>
                </c:pt>
                <c:pt idx="2705">
                  <c:v>1075</c:v>
                </c:pt>
                <c:pt idx="2706">
                  <c:v>1060</c:v>
                </c:pt>
                <c:pt idx="2707">
                  <c:v>1090</c:v>
                </c:pt>
                <c:pt idx="2708">
                  <c:v>1030</c:v>
                </c:pt>
                <c:pt idx="2709">
                  <c:v>1030</c:v>
                </c:pt>
                <c:pt idx="2710">
                  <c:v>1090</c:v>
                </c:pt>
                <c:pt idx="2711">
                  <c:v>1060</c:v>
                </c:pt>
                <c:pt idx="2712">
                  <c:v>1030</c:v>
                </c:pt>
                <c:pt idx="2713">
                  <c:v>1075</c:v>
                </c:pt>
                <c:pt idx="2714">
                  <c:v>1045</c:v>
                </c:pt>
                <c:pt idx="2715">
                  <c:v>1090</c:v>
                </c:pt>
                <c:pt idx="2716">
                  <c:v>1045</c:v>
                </c:pt>
                <c:pt idx="2717">
                  <c:v>1075</c:v>
                </c:pt>
                <c:pt idx="2718">
                  <c:v>1150</c:v>
                </c:pt>
                <c:pt idx="2719">
                  <c:v>1060</c:v>
                </c:pt>
                <c:pt idx="2720">
                  <c:v>1105</c:v>
                </c:pt>
                <c:pt idx="2721">
                  <c:v>1120</c:v>
                </c:pt>
                <c:pt idx="2722">
                  <c:v>1060</c:v>
                </c:pt>
                <c:pt idx="2723">
                  <c:v>1015</c:v>
                </c:pt>
                <c:pt idx="2724">
                  <c:v>1075</c:v>
                </c:pt>
                <c:pt idx="2725">
                  <c:v>1060</c:v>
                </c:pt>
                <c:pt idx="2726">
                  <c:v>1090</c:v>
                </c:pt>
                <c:pt idx="2727">
                  <c:v>1015</c:v>
                </c:pt>
                <c:pt idx="2728">
                  <c:v>1060</c:v>
                </c:pt>
                <c:pt idx="2729">
                  <c:v>1060</c:v>
                </c:pt>
                <c:pt idx="2730">
                  <c:v>1045</c:v>
                </c:pt>
                <c:pt idx="2731">
                  <c:v>1060</c:v>
                </c:pt>
                <c:pt idx="2732">
                  <c:v>1120</c:v>
                </c:pt>
                <c:pt idx="2733">
                  <c:v>1060</c:v>
                </c:pt>
                <c:pt idx="2734">
                  <c:v>1090</c:v>
                </c:pt>
                <c:pt idx="2735">
                  <c:v>1045</c:v>
                </c:pt>
                <c:pt idx="2736">
                  <c:v>1060</c:v>
                </c:pt>
                <c:pt idx="2737">
                  <c:v>1060</c:v>
                </c:pt>
                <c:pt idx="2738">
                  <c:v>1105</c:v>
                </c:pt>
                <c:pt idx="2739">
                  <c:v>1135</c:v>
                </c:pt>
                <c:pt idx="2740">
                  <c:v>1120</c:v>
                </c:pt>
                <c:pt idx="2741">
                  <c:v>1090</c:v>
                </c:pt>
                <c:pt idx="2742">
                  <c:v>1090</c:v>
                </c:pt>
                <c:pt idx="2743">
                  <c:v>1090</c:v>
                </c:pt>
                <c:pt idx="2744">
                  <c:v>1075</c:v>
                </c:pt>
                <c:pt idx="2745">
                  <c:v>1105</c:v>
                </c:pt>
                <c:pt idx="2746">
                  <c:v>1165</c:v>
                </c:pt>
                <c:pt idx="2747">
                  <c:v>1150</c:v>
                </c:pt>
                <c:pt idx="2748">
                  <c:v>1105</c:v>
                </c:pt>
                <c:pt idx="2749">
                  <c:v>1150</c:v>
                </c:pt>
                <c:pt idx="2750">
                  <c:v>1120</c:v>
                </c:pt>
                <c:pt idx="2751">
                  <c:v>1120</c:v>
                </c:pt>
                <c:pt idx="2752">
                  <c:v>1120</c:v>
                </c:pt>
                <c:pt idx="2753">
                  <c:v>1105</c:v>
                </c:pt>
                <c:pt idx="2754">
                  <c:v>1165</c:v>
                </c:pt>
                <c:pt idx="2755">
                  <c:v>1180</c:v>
                </c:pt>
                <c:pt idx="2756">
                  <c:v>1135</c:v>
                </c:pt>
                <c:pt idx="2757">
                  <c:v>1105</c:v>
                </c:pt>
                <c:pt idx="2758">
                  <c:v>1135</c:v>
                </c:pt>
                <c:pt idx="2759">
                  <c:v>1120</c:v>
                </c:pt>
                <c:pt idx="2760">
                  <c:v>1090</c:v>
                </c:pt>
                <c:pt idx="2761">
                  <c:v>1105</c:v>
                </c:pt>
                <c:pt idx="2762">
                  <c:v>1120</c:v>
                </c:pt>
                <c:pt idx="2763">
                  <c:v>1075</c:v>
                </c:pt>
                <c:pt idx="2764">
                  <c:v>1105</c:v>
                </c:pt>
                <c:pt idx="2765">
                  <c:v>1150</c:v>
                </c:pt>
                <c:pt idx="2766">
                  <c:v>1135</c:v>
                </c:pt>
                <c:pt idx="2767">
                  <c:v>1090</c:v>
                </c:pt>
                <c:pt idx="2768">
                  <c:v>1060</c:v>
                </c:pt>
                <c:pt idx="2769">
                  <c:v>1060</c:v>
                </c:pt>
                <c:pt idx="2770">
                  <c:v>1105</c:v>
                </c:pt>
                <c:pt idx="2771">
                  <c:v>1105</c:v>
                </c:pt>
                <c:pt idx="2772">
                  <c:v>1045</c:v>
                </c:pt>
                <c:pt idx="2773">
                  <c:v>1120</c:v>
                </c:pt>
                <c:pt idx="2774">
                  <c:v>1060</c:v>
                </c:pt>
                <c:pt idx="2775">
                  <c:v>1075</c:v>
                </c:pt>
                <c:pt idx="2776">
                  <c:v>1015</c:v>
                </c:pt>
                <c:pt idx="2777">
                  <c:v>1105</c:v>
                </c:pt>
                <c:pt idx="2778">
                  <c:v>1120</c:v>
                </c:pt>
                <c:pt idx="2779">
                  <c:v>1135</c:v>
                </c:pt>
                <c:pt idx="2780">
                  <c:v>1120</c:v>
                </c:pt>
                <c:pt idx="2781">
                  <c:v>1075</c:v>
                </c:pt>
                <c:pt idx="2782">
                  <c:v>1135</c:v>
                </c:pt>
                <c:pt idx="2783">
                  <c:v>1045</c:v>
                </c:pt>
                <c:pt idx="2784">
                  <c:v>1075</c:v>
                </c:pt>
                <c:pt idx="2785">
                  <c:v>1150</c:v>
                </c:pt>
                <c:pt idx="2786">
                  <c:v>1090</c:v>
                </c:pt>
                <c:pt idx="2787">
                  <c:v>1075</c:v>
                </c:pt>
                <c:pt idx="2788">
                  <c:v>1090</c:v>
                </c:pt>
                <c:pt idx="2789">
                  <c:v>1060</c:v>
                </c:pt>
                <c:pt idx="2790">
                  <c:v>1090</c:v>
                </c:pt>
                <c:pt idx="2791">
                  <c:v>1075</c:v>
                </c:pt>
                <c:pt idx="2792">
                  <c:v>1075</c:v>
                </c:pt>
                <c:pt idx="2793">
                  <c:v>1075</c:v>
                </c:pt>
                <c:pt idx="2794">
                  <c:v>1030</c:v>
                </c:pt>
                <c:pt idx="2795">
                  <c:v>1060</c:v>
                </c:pt>
                <c:pt idx="2796">
                  <c:v>1090</c:v>
                </c:pt>
                <c:pt idx="2797">
                  <c:v>1090</c:v>
                </c:pt>
                <c:pt idx="2798">
                  <c:v>1075</c:v>
                </c:pt>
                <c:pt idx="2799">
                  <c:v>1090</c:v>
                </c:pt>
                <c:pt idx="2800">
                  <c:v>1075</c:v>
                </c:pt>
                <c:pt idx="2801">
                  <c:v>1090</c:v>
                </c:pt>
                <c:pt idx="2802">
                  <c:v>1105</c:v>
                </c:pt>
                <c:pt idx="2803">
                  <c:v>1075</c:v>
                </c:pt>
                <c:pt idx="2804">
                  <c:v>1060</c:v>
                </c:pt>
                <c:pt idx="2805">
                  <c:v>1075</c:v>
                </c:pt>
                <c:pt idx="2806">
                  <c:v>1090</c:v>
                </c:pt>
                <c:pt idx="2807">
                  <c:v>1105</c:v>
                </c:pt>
                <c:pt idx="2808">
                  <c:v>1075</c:v>
                </c:pt>
                <c:pt idx="2809">
                  <c:v>1075</c:v>
                </c:pt>
                <c:pt idx="2810">
                  <c:v>1075</c:v>
                </c:pt>
                <c:pt idx="2811">
                  <c:v>1075</c:v>
                </c:pt>
                <c:pt idx="2812">
                  <c:v>1060</c:v>
                </c:pt>
                <c:pt idx="2813">
                  <c:v>1045</c:v>
                </c:pt>
                <c:pt idx="2814">
                  <c:v>1060</c:v>
                </c:pt>
                <c:pt idx="2815">
                  <c:v>1060</c:v>
                </c:pt>
                <c:pt idx="2816">
                  <c:v>1075</c:v>
                </c:pt>
                <c:pt idx="2817">
                  <c:v>1060</c:v>
                </c:pt>
                <c:pt idx="2818">
                  <c:v>1060</c:v>
                </c:pt>
                <c:pt idx="2819">
                  <c:v>1075</c:v>
                </c:pt>
                <c:pt idx="2820">
                  <c:v>1060</c:v>
                </c:pt>
                <c:pt idx="2821">
                  <c:v>1060</c:v>
                </c:pt>
                <c:pt idx="2822">
                  <c:v>1105</c:v>
                </c:pt>
                <c:pt idx="2823">
                  <c:v>1045</c:v>
                </c:pt>
                <c:pt idx="2824">
                  <c:v>1045</c:v>
                </c:pt>
                <c:pt idx="2825">
                  <c:v>1075</c:v>
                </c:pt>
                <c:pt idx="2826">
                  <c:v>1060</c:v>
                </c:pt>
                <c:pt idx="2827">
                  <c:v>1045</c:v>
                </c:pt>
                <c:pt idx="2828">
                  <c:v>1045</c:v>
                </c:pt>
                <c:pt idx="2829">
                  <c:v>1075</c:v>
                </c:pt>
                <c:pt idx="2830">
                  <c:v>1075</c:v>
                </c:pt>
                <c:pt idx="2831">
                  <c:v>1075</c:v>
                </c:pt>
                <c:pt idx="2832">
                  <c:v>1060</c:v>
                </c:pt>
                <c:pt idx="2833">
                  <c:v>1090</c:v>
                </c:pt>
                <c:pt idx="2834">
                  <c:v>1090</c:v>
                </c:pt>
                <c:pt idx="2835">
                  <c:v>1135</c:v>
                </c:pt>
                <c:pt idx="2836">
                  <c:v>1120</c:v>
                </c:pt>
                <c:pt idx="2837">
                  <c:v>1120</c:v>
                </c:pt>
                <c:pt idx="2838">
                  <c:v>1135</c:v>
                </c:pt>
                <c:pt idx="2839">
                  <c:v>1105</c:v>
                </c:pt>
                <c:pt idx="2840">
                  <c:v>1090</c:v>
                </c:pt>
                <c:pt idx="2841">
                  <c:v>1030</c:v>
                </c:pt>
                <c:pt idx="2842">
                  <c:v>1060</c:v>
                </c:pt>
                <c:pt idx="2843">
                  <c:v>1120</c:v>
                </c:pt>
                <c:pt idx="2844">
                  <c:v>1090</c:v>
                </c:pt>
                <c:pt idx="2845">
                  <c:v>1090</c:v>
                </c:pt>
                <c:pt idx="2846">
                  <c:v>1105</c:v>
                </c:pt>
                <c:pt idx="2847">
                  <c:v>1075</c:v>
                </c:pt>
                <c:pt idx="2848">
                  <c:v>1060</c:v>
                </c:pt>
                <c:pt idx="2849">
                  <c:v>1030</c:v>
                </c:pt>
                <c:pt idx="2850">
                  <c:v>1060</c:v>
                </c:pt>
                <c:pt idx="2851">
                  <c:v>1075</c:v>
                </c:pt>
                <c:pt idx="2852">
                  <c:v>1090</c:v>
                </c:pt>
                <c:pt idx="2853">
                  <c:v>1060</c:v>
                </c:pt>
                <c:pt idx="2854">
                  <c:v>1060</c:v>
                </c:pt>
                <c:pt idx="2855">
                  <c:v>1105</c:v>
                </c:pt>
                <c:pt idx="2856">
                  <c:v>1075</c:v>
                </c:pt>
                <c:pt idx="2857">
                  <c:v>1105</c:v>
                </c:pt>
                <c:pt idx="2858">
                  <c:v>1090</c:v>
                </c:pt>
                <c:pt idx="2859">
                  <c:v>1075</c:v>
                </c:pt>
                <c:pt idx="2860">
                  <c:v>1090</c:v>
                </c:pt>
                <c:pt idx="2861">
                  <c:v>1090</c:v>
                </c:pt>
                <c:pt idx="2862">
                  <c:v>1045</c:v>
                </c:pt>
                <c:pt idx="2863">
                  <c:v>1060</c:v>
                </c:pt>
                <c:pt idx="2864">
                  <c:v>1060</c:v>
                </c:pt>
                <c:pt idx="2865">
                  <c:v>1060</c:v>
                </c:pt>
                <c:pt idx="2866">
                  <c:v>1060</c:v>
                </c:pt>
                <c:pt idx="2867">
                  <c:v>1060</c:v>
                </c:pt>
                <c:pt idx="2868">
                  <c:v>1090</c:v>
                </c:pt>
                <c:pt idx="2869">
                  <c:v>1075</c:v>
                </c:pt>
                <c:pt idx="2870">
                  <c:v>1075</c:v>
                </c:pt>
                <c:pt idx="2871">
                  <c:v>1135</c:v>
                </c:pt>
                <c:pt idx="2872">
                  <c:v>1075</c:v>
                </c:pt>
                <c:pt idx="2873">
                  <c:v>1030</c:v>
                </c:pt>
                <c:pt idx="2874">
                  <c:v>1075</c:v>
                </c:pt>
                <c:pt idx="2875">
                  <c:v>1075</c:v>
                </c:pt>
                <c:pt idx="2876">
                  <c:v>1075</c:v>
                </c:pt>
                <c:pt idx="2877">
                  <c:v>1105</c:v>
                </c:pt>
                <c:pt idx="2878">
                  <c:v>1090</c:v>
                </c:pt>
                <c:pt idx="2879">
                  <c:v>1090</c:v>
                </c:pt>
                <c:pt idx="2880">
                  <c:v>1060</c:v>
                </c:pt>
                <c:pt idx="2881">
                  <c:v>1075</c:v>
                </c:pt>
                <c:pt idx="2882">
                  <c:v>1150</c:v>
                </c:pt>
                <c:pt idx="2883">
                  <c:v>1105</c:v>
                </c:pt>
                <c:pt idx="2884">
                  <c:v>1045</c:v>
                </c:pt>
                <c:pt idx="2885">
                  <c:v>1075</c:v>
                </c:pt>
                <c:pt idx="2886">
                  <c:v>1060</c:v>
                </c:pt>
                <c:pt idx="2887">
                  <c:v>1090</c:v>
                </c:pt>
                <c:pt idx="2888">
                  <c:v>1045</c:v>
                </c:pt>
                <c:pt idx="2889">
                  <c:v>1090</c:v>
                </c:pt>
                <c:pt idx="2890">
                  <c:v>1030</c:v>
                </c:pt>
                <c:pt idx="2891">
                  <c:v>1105</c:v>
                </c:pt>
                <c:pt idx="2892">
                  <c:v>1045</c:v>
                </c:pt>
                <c:pt idx="2893">
                  <c:v>1105</c:v>
                </c:pt>
                <c:pt idx="2894">
                  <c:v>1075</c:v>
                </c:pt>
                <c:pt idx="2895">
                  <c:v>1045</c:v>
                </c:pt>
                <c:pt idx="2896">
                  <c:v>1060</c:v>
                </c:pt>
                <c:pt idx="2897">
                  <c:v>1180</c:v>
                </c:pt>
                <c:pt idx="2898">
                  <c:v>1090</c:v>
                </c:pt>
                <c:pt idx="2899">
                  <c:v>1090</c:v>
                </c:pt>
                <c:pt idx="2900">
                  <c:v>1030</c:v>
                </c:pt>
                <c:pt idx="2901">
                  <c:v>1075</c:v>
                </c:pt>
                <c:pt idx="2902">
                  <c:v>1090</c:v>
                </c:pt>
                <c:pt idx="2903">
                  <c:v>1075</c:v>
                </c:pt>
                <c:pt idx="2904">
                  <c:v>1075</c:v>
                </c:pt>
                <c:pt idx="2905">
                  <c:v>1075</c:v>
                </c:pt>
                <c:pt idx="2906">
                  <c:v>1090</c:v>
                </c:pt>
                <c:pt idx="2907">
                  <c:v>1030</c:v>
                </c:pt>
                <c:pt idx="2908">
                  <c:v>1060</c:v>
                </c:pt>
                <c:pt idx="2909">
                  <c:v>1075</c:v>
                </c:pt>
                <c:pt idx="2910">
                  <c:v>1090</c:v>
                </c:pt>
                <c:pt idx="2911">
                  <c:v>1030</c:v>
                </c:pt>
                <c:pt idx="2912">
                  <c:v>1045</c:v>
                </c:pt>
                <c:pt idx="2913">
                  <c:v>1060</c:v>
                </c:pt>
                <c:pt idx="2914">
                  <c:v>1030</c:v>
                </c:pt>
                <c:pt idx="2915">
                  <c:v>1090</c:v>
                </c:pt>
                <c:pt idx="2916">
                  <c:v>1135</c:v>
                </c:pt>
                <c:pt idx="2917">
                  <c:v>1090</c:v>
                </c:pt>
                <c:pt idx="2918">
                  <c:v>1045</c:v>
                </c:pt>
                <c:pt idx="2919">
                  <c:v>1060</c:v>
                </c:pt>
                <c:pt idx="2920">
                  <c:v>1045</c:v>
                </c:pt>
                <c:pt idx="2921">
                  <c:v>1045</c:v>
                </c:pt>
                <c:pt idx="2922">
                  <c:v>1090</c:v>
                </c:pt>
                <c:pt idx="2923">
                  <c:v>1120</c:v>
                </c:pt>
                <c:pt idx="2924">
                  <c:v>1075</c:v>
                </c:pt>
                <c:pt idx="2925">
                  <c:v>1075</c:v>
                </c:pt>
                <c:pt idx="2926">
                  <c:v>1045</c:v>
                </c:pt>
                <c:pt idx="2927">
                  <c:v>1045</c:v>
                </c:pt>
                <c:pt idx="2928">
                  <c:v>1045</c:v>
                </c:pt>
                <c:pt idx="2929">
                  <c:v>1060</c:v>
                </c:pt>
                <c:pt idx="2930">
                  <c:v>1060</c:v>
                </c:pt>
                <c:pt idx="2931">
                  <c:v>1045</c:v>
                </c:pt>
                <c:pt idx="2932">
                  <c:v>1105</c:v>
                </c:pt>
                <c:pt idx="2933">
                  <c:v>1090</c:v>
                </c:pt>
                <c:pt idx="2934">
                  <c:v>1045</c:v>
                </c:pt>
                <c:pt idx="2935">
                  <c:v>1060</c:v>
                </c:pt>
                <c:pt idx="2936">
                  <c:v>1075</c:v>
                </c:pt>
                <c:pt idx="2937">
                  <c:v>1120</c:v>
                </c:pt>
                <c:pt idx="2938">
                  <c:v>1105</c:v>
                </c:pt>
                <c:pt idx="2939">
                  <c:v>1075</c:v>
                </c:pt>
                <c:pt idx="2940">
                  <c:v>1075</c:v>
                </c:pt>
                <c:pt idx="2941">
                  <c:v>1105</c:v>
                </c:pt>
                <c:pt idx="2942">
                  <c:v>1090</c:v>
                </c:pt>
                <c:pt idx="2943">
                  <c:v>1045</c:v>
                </c:pt>
                <c:pt idx="2944">
                  <c:v>1045</c:v>
                </c:pt>
                <c:pt idx="2945">
                  <c:v>1105</c:v>
                </c:pt>
                <c:pt idx="2946">
                  <c:v>1105</c:v>
                </c:pt>
                <c:pt idx="2947">
                  <c:v>1105</c:v>
                </c:pt>
                <c:pt idx="2948">
                  <c:v>1120</c:v>
                </c:pt>
                <c:pt idx="2949">
                  <c:v>1105</c:v>
                </c:pt>
                <c:pt idx="2950">
                  <c:v>1075</c:v>
                </c:pt>
                <c:pt idx="2951">
                  <c:v>1075</c:v>
                </c:pt>
                <c:pt idx="2952">
                  <c:v>1060</c:v>
                </c:pt>
                <c:pt idx="2953">
                  <c:v>1015</c:v>
                </c:pt>
                <c:pt idx="2954">
                  <c:v>1075</c:v>
                </c:pt>
                <c:pt idx="2955">
                  <c:v>1120</c:v>
                </c:pt>
                <c:pt idx="2956">
                  <c:v>1060</c:v>
                </c:pt>
                <c:pt idx="2957">
                  <c:v>1075</c:v>
                </c:pt>
                <c:pt idx="2958">
                  <c:v>1015</c:v>
                </c:pt>
                <c:pt idx="2959">
                  <c:v>1075</c:v>
                </c:pt>
                <c:pt idx="2960">
                  <c:v>1105</c:v>
                </c:pt>
                <c:pt idx="2961">
                  <c:v>1090</c:v>
                </c:pt>
                <c:pt idx="2962">
                  <c:v>1120</c:v>
                </c:pt>
                <c:pt idx="2963">
                  <c:v>1075</c:v>
                </c:pt>
                <c:pt idx="2964">
                  <c:v>1060</c:v>
                </c:pt>
                <c:pt idx="2965">
                  <c:v>1045</c:v>
                </c:pt>
                <c:pt idx="2966">
                  <c:v>1075</c:v>
                </c:pt>
                <c:pt idx="2967">
                  <c:v>1090</c:v>
                </c:pt>
                <c:pt idx="2968">
                  <c:v>1075</c:v>
                </c:pt>
                <c:pt idx="2969">
                  <c:v>1075</c:v>
                </c:pt>
                <c:pt idx="2970">
                  <c:v>1060</c:v>
                </c:pt>
                <c:pt idx="2971">
                  <c:v>1045</c:v>
                </c:pt>
                <c:pt idx="2972">
                  <c:v>1045</c:v>
                </c:pt>
                <c:pt idx="2973">
                  <c:v>1045</c:v>
                </c:pt>
                <c:pt idx="2974">
                  <c:v>1090</c:v>
                </c:pt>
                <c:pt idx="2975">
                  <c:v>1105</c:v>
                </c:pt>
                <c:pt idx="2976">
                  <c:v>1060</c:v>
                </c:pt>
                <c:pt idx="2977">
                  <c:v>1045</c:v>
                </c:pt>
                <c:pt idx="2978">
                  <c:v>1060</c:v>
                </c:pt>
                <c:pt idx="2979">
                  <c:v>1075</c:v>
                </c:pt>
                <c:pt idx="2980">
                  <c:v>1075</c:v>
                </c:pt>
                <c:pt idx="2981">
                  <c:v>1045</c:v>
                </c:pt>
                <c:pt idx="2982">
                  <c:v>1060</c:v>
                </c:pt>
                <c:pt idx="2983">
                  <c:v>1060</c:v>
                </c:pt>
                <c:pt idx="2984">
                  <c:v>1045</c:v>
                </c:pt>
                <c:pt idx="2985">
                  <c:v>1075</c:v>
                </c:pt>
                <c:pt idx="2986">
                  <c:v>1090</c:v>
                </c:pt>
                <c:pt idx="2987">
                  <c:v>1060</c:v>
                </c:pt>
                <c:pt idx="2988">
                  <c:v>1075</c:v>
                </c:pt>
                <c:pt idx="2989">
                  <c:v>1090</c:v>
                </c:pt>
                <c:pt idx="2990">
                  <c:v>1075</c:v>
                </c:pt>
                <c:pt idx="2991">
                  <c:v>1075</c:v>
                </c:pt>
                <c:pt idx="2992">
                  <c:v>1105</c:v>
                </c:pt>
                <c:pt idx="2993">
                  <c:v>1090</c:v>
                </c:pt>
                <c:pt idx="2994">
                  <c:v>1075</c:v>
                </c:pt>
                <c:pt idx="2995">
                  <c:v>1075</c:v>
                </c:pt>
                <c:pt idx="2996">
                  <c:v>1120</c:v>
                </c:pt>
                <c:pt idx="2997">
                  <c:v>1060</c:v>
                </c:pt>
                <c:pt idx="2998">
                  <c:v>1060</c:v>
                </c:pt>
                <c:pt idx="2999">
                  <c:v>1090</c:v>
                </c:pt>
                <c:pt idx="3000">
                  <c:v>1045</c:v>
                </c:pt>
                <c:pt idx="3001">
                  <c:v>1045</c:v>
                </c:pt>
                <c:pt idx="3002">
                  <c:v>1090</c:v>
                </c:pt>
                <c:pt idx="3003">
                  <c:v>1075</c:v>
                </c:pt>
                <c:pt idx="3004">
                  <c:v>1060</c:v>
                </c:pt>
                <c:pt idx="3005">
                  <c:v>1090</c:v>
                </c:pt>
                <c:pt idx="3006">
                  <c:v>1090</c:v>
                </c:pt>
                <c:pt idx="3007">
                  <c:v>1060</c:v>
                </c:pt>
                <c:pt idx="3008">
                  <c:v>1090</c:v>
                </c:pt>
                <c:pt idx="3009">
                  <c:v>1105</c:v>
                </c:pt>
                <c:pt idx="3010">
                  <c:v>1150</c:v>
                </c:pt>
                <c:pt idx="3011">
                  <c:v>1060</c:v>
                </c:pt>
                <c:pt idx="3012">
                  <c:v>1060</c:v>
                </c:pt>
                <c:pt idx="3013">
                  <c:v>1090</c:v>
                </c:pt>
                <c:pt idx="3014">
                  <c:v>1105</c:v>
                </c:pt>
                <c:pt idx="3015">
                  <c:v>1090</c:v>
                </c:pt>
                <c:pt idx="3016">
                  <c:v>1090</c:v>
                </c:pt>
                <c:pt idx="3017">
                  <c:v>1030</c:v>
                </c:pt>
                <c:pt idx="3018">
                  <c:v>1045</c:v>
                </c:pt>
                <c:pt idx="3019">
                  <c:v>1045</c:v>
                </c:pt>
                <c:pt idx="3020">
                  <c:v>1075</c:v>
                </c:pt>
                <c:pt idx="3021">
                  <c:v>1105</c:v>
                </c:pt>
                <c:pt idx="3022">
                  <c:v>1105</c:v>
                </c:pt>
                <c:pt idx="3023">
                  <c:v>1135</c:v>
                </c:pt>
                <c:pt idx="3024">
                  <c:v>1105</c:v>
                </c:pt>
                <c:pt idx="3025">
                  <c:v>1075</c:v>
                </c:pt>
                <c:pt idx="3026">
                  <c:v>1045</c:v>
                </c:pt>
                <c:pt idx="3027">
                  <c:v>1060</c:v>
                </c:pt>
                <c:pt idx="3028">
                  <c:v>1045</c:v>
                </c:pt>
                <c:pt idx="3029">
                  <c:v>1045</c:v>
                </c:pt>
                <c:pt idx="3030">
                  <c:v>1075</c:v>
                </c:pt>
                <c:pt idx="3031">
                  <c:v>1045</c:v>
                </c:pt>
                <c:pt idx="3032">
                  <c:v>1105</c:v>
                </c:pt>
                <c:pt idx="3033">
                  <c:v>1120</c:v>
                </c:pt>
                <c:pt idx="3034">
                  <c:v>1105</c:v>
                </c:pt>
                <c:pt idx="3035">
                  <c:v>1060</c:v>
                </c:pt>
                <c:pt idx="3036">
                  <c:v>1045</c:v>
                </c:pt>
                <c:pt idx="3037">
                  <c:v>1060</c:v>
                </c:pt>
                <c:pt idx="3038">
                  <c:v>1045</c:v>
                </c:pt>
                <c:pt idx="3039">
                  <c:v>1060</c:v>
                </c:pt>
                <c:pt idx="3040">
                  <c:v>1090</c:v>
                </c:pt>
                <c:pt idx="3041">
                  <c:v>1060</c:v>
                </c:pt>
                <c:pt idx="3042">
                  <c:v>1075</c:v>
                </c:pt>
                <c:pt idx="3043">
                  <c:v>1075</c:v>
                </c:pt>
                <c:pt idx="3044">
                  <c:v>1060</c:v>
                </c:pt>
                <c:pt idx="3045">
                  <c:v>1120</c:v>
                </c:pt>
                <c:pt idx="3046">
                  <c:v>1090</c:v>
                </c:pt>
                <c:pt idx="3047">
                  <c:v>1060</c:v>
                </c:pt>
                <c:pt idx="3048">
                  <c:v>1060</c:v>
                </c:pt>
                <c:pt idx="3049">
                  <c:v>1045</c:v>
                </c:pt>
                <c:pt idx="3050">
                  <c:v>1060</c:v>
                </c:pt>
                <c:pt idx="3051">
                  <c:v>1105</c:v>
                </c:pt>
                <c:pt idx="3052">
                  <c:v>1075</c:v>
                </c:pt>
                <c:pt idx="3053">
                  <c:v>1060</c:v>
                </c:pt>
                <c:pt idx="3054">
                  <c:v>1075</c:v>
                </c:pt>
                <c:pt idx="3055">
                  <c:v>1105</c:v>
                </c:pt>
                <c:pt idx="3056">
                  <c:v>1075</c:v>
                </c:pt>
                <c:pt idx="3057">
                  <c:v>1105</c:v>
                </c:pt>
                <c:pt idx="3058">
                  <c:v>1075</c:v>
                </c:pt>
                <c:pt idx="3059">
                  <c:v>1045</c:v>
                </c:pt>
                <c:pt idx="3060">
                  <c:v>1090</c:v>
                </c:pt>
                <c:pt idx="3061">
                  <c:v>1030</c:v>
                </c:pt>
                <c:pt idx="3062">
                  <c:v>1090</c:v>
                </c:pt>
                <c:pt idx="3063">
                  <c:v>1060</c:v>
                </c:pt>
                <c:pt idx="3064">
                  <c:v>1150</c:v>
                </c:pt>
                <c:pt idx="3065">
                  <c:v>1135</c:v>
                </c:pt>
                <c:pt idx="3066">
                  <c:v>1105</c:v>
                </c:pt>
                <c:pt idx="3067">
                  <c:v>1105</c:v>
                </c:pt>
                <c:pt idx="3068">
                  <c:v>1075</c:v>
                </c:pt>
                <c:pt idx="3069">
                  <c:v>1150</c:v>
                </c:pt>
                <c:pt idx="3070">
                  <c:v>1105</c:v>
                </c:pt>
                <c:pt idx="3071">
                  <c:v>1105</c:v>
                </c:pt>
                <c:pt idx="3072">
                  <c:v>1225</c:v>
                </c:pt>
                <c:pt idx="3073">
                  <c:v>1210</c:v>
                </c:pt>
                <c:pt idx="3074">
                  <c:v>1270</c:v>
                </c:pt>
                <c:pt idx="3075">
                  <c:v>1225</c:v>
                </c:pt>
                <c:pt idx="3076">
                  <c:v>1255</c:v>
                </c:pt>
                <c:pt idx="3077">
                  <c:v>1270</c:v>
                </c:pt>
                <c:pt idx="3078">
                  <c:v>1240</c:v>
                </c:pt>
                <c:pt idx="3079">
                  <c:v>1300</c:v>
                </c:pt>
                <c:pt idx="3080">
                  <c:v>1405</c:v>
                </c:pt>
                <c:pt idx="3081">
                  <c:v>1285</c:v>
                </c:pt>
                <c:pt idx="3082">
                  <c:v>1360</c:v>
                </c:pt>
                <c:pt idx="3083">
                  <c:v>1420</c:v>
                </c:pt>
                <c:pt idx="3084">
                  <c:v>1525</c:v>
                </c:pt>
                <c:pt idx="3085">
                  <c:v>1525</c:v>
                </c:pt>
                <c:pt idx="3086">
                  <c:v>1540</c:v>
                </c:pt>
                <c:pt idx="3087">
                  <c:v>1585</c:v>
                </c:pt>
                <c:pt idx="3088">
                  <c:v>1690</c:v>
                </c:pt>
                <c:pt idx="3089">
                  <c:v>1810</c:v>
                </c:pt>
                <c:pt idx="3090">
                  <c:v>1780</c:v>
                </c:pt>
                <c:pt idx="3091">
                  <c:v>1750</c:v>
                </c:pt>
                <c:pt idx="3092">
                  <c:v>2005</c:v>
                </c:pt>
                <c:pt idx="3093">
                  <c:v>2035</c:v>
                </c:pt>
                <c:pt idx="3094">
                  <c:v>1885</c:v>
                </c:pt>
                <c:pt idx="3095">
                  <c:v>1810</c:v>
                </c:pt>
                <c:pt idx="3096">
                  <c:v>1900</c:v>
                </c:pt>
                <c:pt idx="3097">
                  <c:v>2065</c:v>
                </c:pt>
                <c:pt idx="3098">
                  <c:v>1930</c:v>
                </c:pt>
                <c:pt idx="3099">
                  <c:v>1870</c:v>
                </c:pt>
                <c:pt idx="3100">
                  <c:v>1945</c:v>
                </c:pt>
                <c:pt idx="3101">
                  <c:v>1930</c:v>
                </c:pt>
                <c:pt idx="3102">
                  <c:v>1765</c:v>
                </c:pt>
                <c:pt idx="3103">
                  <c:v>1600</c:v>
                </c:pt>
                <c:pt idx="3104">
                  <c:v>1450</c:v>
                </c:pt>
                <c:pt idx="3105">
                  <c:v>1375</c:v>
                </c:pt>
                <c:pt idx="3106">
                  <c:v>1495</c:v>
                </c:pt>
                <c:pt idx="3107">
                  <c:v>1540</c:v>
                </c:pt>
                <c:pt idx="3108">
                  <c:v>1630</c:v>
                </c:pt>
                <c:pt idx="3109">
                  <c:v>1495</c:v>
                </c:pt>
                <c:pt idx="3110">
                  <c:v>1480</c:v>
                </c:pt>
                <c:pt idx="3111">
                  <c:v>1330</c:v>
                </c:pt>
                <c:pt idx="3112">
                  <c:v>1345</c:v>
                </c:pt>
                <c:pt idx="3113">
                  <c:v>1285</c:v>
                </c:pt>
                <c:pt idx="3114">
                  <c:v>1195</c:v>
                </c:pt>
                <c:pt idx="3115">
                  <c:v>1120</c:v>
                </c:pt>
                <c:pt idx="3116">
                  <c:v>1150</c:v>
                </c:pt>
                <c:pt idx="3117">
                  <c:v>1195</c:v>
                </c:pt>
                <c:pt idx="3118">
                  <c:v>1165</c:v>
                </c:pt>
                <c:pt idx="3119">
                  <c:v>1135</c:v>
                </c:pt>
                <c:pt idx="3120">
                  <c:v>1210</c:v>
                </c:pt>
                <c:pt idx="3121">
                  <c:v>1090</c:v>
                </c:pt>
                <c:pt idx="3122">
                  <c:v>1120</c:v>
                </c:pt>
                <c:pt idx="3123">
                  <c:v>1180</c:v>
                </c:pt>
                <c:pt idx="3124">
                  <c:v>1030</c:v>
                </c:pt>
                <c:pt idx="3125">
                  <c:v>1120</c:v>
                </c:pt>
                <c:pt idx="3126">
                  <c:v>1135</c:v>
                </c:pt>
                <c:pt idx="3127">
                  <c:v>1150</c:v>
                </c:pt>
                <c:pt idx="3128">
                  <c:v>1045</c:v>
                </c:pt>
                <c:pt idx="3129">
                  <c:v>1090</c:v>
                </c:pt>
                <c:pt idx="3130">
                  <c:v>1030</c:v>
                </c:pt>
                <c:pt idx="3131">
                  <c:v>1060</c:v>
                </c:pt>
                <c:pt idx="3132">
                  <c:v>1120</c:v>
                </c:pt>
                <c:pt idx="3133">
                  <c:v>1180</c:v>
                </c:pt>
                <c:pt idx="3134">
                  <c:v>1135</c:v>
                </c:pt>
                <c:pt idx="3135">
                  <c:v>1090</c:v>
                </c:pt>
                <c:pt idx="3136">
                  <c:v>1120</c:v>
                </c:pt>
                <c:pt idx="3137">
                  <c:v>1105</c:v>
                </c:pt>
                <c:pt idx="3138">
                  <c:v>1075</c:v>
                </c:pt>
                <c:pt idx="3139">
                  <c:v>1135</c:v>
                </c:pt>
                <c:pt idx="3140">
                  <c:v>1105</c:v>
                </c:pt>
                <c:pt idx="3141">
                  <c:v>1135</c:v>
                </c:pt>
                <c:pt idx="3142">
                  <c:v>1150</c:v>
                </c:pt>
                <c:pt idx="3143">
                  <c:v>1120</c:v>
                </c:pt>
                <c:pt idx="3144">
                  <c:v>1075</c:v>
                </c:pt>
                <c:pt idx="3145">
                  <c:v>1075</c:v>
                </c:pt>
                <c:pt idx="3146">
                  <c:v>1075</c:v>
                </c:pt>
                <c:pt idx="3147">
                  <c:v>1075</c:v>
                </c:pt>
                <c:pt idx="3148">
                  <c:v>1105</c:v>
                </c:pt>
                <c:pt idx="3149">
                  <c:v>1075</c:v>
                </c:pt>
                <c:pt idx="3150">
                  <c:v>1060</c:v>
                </c:pt>
                <c:pt idx="3151">
                  <c:v>1120</c:v>
                </c:pt>
                <c:pt idx="3152">
                  <c:v>1090</c:v>
                </c:pt>
                <c:pt idx="3153">
                  <c:v>1075</c:v>
                </c:pt>
                <c:pt idx="3154">
                  <c:v>1060</c:v>
                </c:pt>
                <c:pt idx="3155">
                  <c:v>1105</c:v>
                </c:pt>
                <c:pt idx="3156">
                  <c:v>1165</c:v>
                </c:pt>
                <c:pt idx="3157">
                  <c:v>1120</c:v>
                </c:pt>
                <c:pt idx="3158">
                  <c:v>1090</c:v>
                </c:pt>
                <c:pt idx="3159">
                  <c:v>1090</c:v>
                </c:pt>
                <c:pt idx="3160">
                  <c:v>1120</c:v>
                </c:pt>
                <c:pt idx="3161">
                  <c:v>1165</c:v>
                </c:pt>
                <c:pt idx="3162">
                  <c:v>1165</c:v>
                </c:pt>
                <c:pt idx="3163">
                  <c:v>1150</c:v>
                </c:pt>
                <c:pt idx="3164">
                  <c:v>1195</c:v>
                </c:pt>
                <c:pt idx="3165">
                  <c:v>1225</c:v>
                </c:pt>
                <c:pt idx="3166">
                  <c:v>1150</c:v>
                </c:pt>
                <c:pt idx="3167">
                  <c:v>1195</c:v>
                </c:pt>
                <c:pt idx="3168">
                  <c:v>1285</c:v>
                </c:pt>
                <c:pt idx="3169">
                  <c:v>1210</c:v>
                </c:pt>
                <c:pt idx="3170">
                  <c:v>1210</c:v>
                </c:pt>
                <c:pt idx="3171">
                  <c:v>1240</c:v>
                </c:pt>
                <c:pt idx="3172">
                  <c:v>1165</c:v>
                </c:pt>
                <c:pt idx="3173">
                  <c:v>1135</c:v>
                </c:pt>
                <c:pt idx="3174">
                  <c:v>1150</c:v>
                </c:pt>
                <c:pt idx="3175">
                  <c:v>1135</c:v>
                </c:pt>
                <c:pt idx="3176">
                  <c:v>1150</c:v>
                </c:pt>
                <c:pt idx="3177">
                  <c:v>1150</c:v>
                </c:pt>
                <c:pt idx="3178">
                  <c:v>1180</c:v>
                </c:pt>
                <c:pt idx="3179">
                  <c:v>1135</c:v>
                </c:pt>
                <c:pt idx="3180">
                  <c:v>1210</c:v>
                </c:pt>
                <c:pt idx="3181">
                  <c:v>1075</c:v>
                </c:pt>
                <c:pt idx="3182">
                  <c:v>1105</c:v>
                </c:pt>
                <c:pt idx="3183">
                  <c:v>1105</c:v>
                </c:pt>
                <c:pt idx="3184">
                  <c:v>1150</c:v>
                </c:pt>
                <c:pt idx="3185">
                  <c:v>1075</c:v>
                </c:pt>
                <c:pt idx="3186">
                  <c:v>1150</c:v>
                </c:pt>
                <c:pt idx="3187">
                  <c:v>1090</c:v>
                </c:pt>
                <c:pt idx="3188">
                  <c:v>1165</c:v>
                </c:pt>
                <c:pt idx="3189">
                  <c:v>1120</c:v>
                </c:pt>
                <c:pt idx="3190">
                  <c:v>1135</c:v>
                </c:pt>
                <c:pt idx="3191">
                  <c:v>1105</c:v>
                </c:pt>
                <c:pt idx="3192">
                  <c:v>1150</c:v>
                </c:pt>
                <c:pt idx="3193">
                  <c:v>1060</c:v>
                </c:pt>
                <c:pt idx="3194">
                  <c:v>1165</c:v>
                </c:pt>
                <c:pt idx="3195">
                  <c:v>1135</c:v>
                </c:pt>
                <c:pt idx="3196">
                  <c:v>1090</c:v>
                </c:pt>
                <c:pt idx="3197">
                  <c:v>1090</c:v>
                </c:pt>
                <c:pt idx="3198">
                  <c:v>1135</c:v>
                </c:pt>
                <c:pt idx="3199">
                  <c:v>1090</c:v>
                </c:pt>
                <c:pt idx="3200">
                  <c:v>1120</c:v>
                </c:pt>
                <c:pt idx="3201">
                  <c:v>1120</c:v>
                </c:pt>
                <c:pt idx="3202">
                  <c:v>1135</c:v>
                </c:pt>
                <c:pt idx="3203">
                  <c:v>1180</c:v>
                </c:pt>
                <c:pt idx="3204">
                  <c:v>1195</c:v>
                </c:pt>
                <c:pt idx="3205">
                  <c:v>1180</c:v>
                </c:pt>
                <c:pt idx="3206">
                  <c:v>1210</c:v>
                </c:pt>
                <c:pt idx="3207">
                  <c:v>1180</c:v>
                </c:pt>
                <c:pt idx="3208">
                  <c:v>1270</c:v>
                </c:pt>
                <c:pt idx="3209">
                  <c:v>1330</c:v>
                </c:pt>
                <c:pt idx="3210">
                  <c:v>1375</c:v>
                </c:pt>
                <c:pt idx="3211">
                  <c:v>1450</c:v>
                </c:pt>
                <c:pt idx="3212">
                  <c:v>1420</c:v>
                </c:pt>
                <c:pt idx="3213">
                  <c:v>1495</c:v>
                </c:pt>
                <c:pt idx="3214">
                  <c:v>1495</c:v>
                </c:pt>
                <c:pt idx="3215">
                  <c:v>1450</c:v>
                </c:pt>
                <c:pt idx="3216">
                  <c:v>1405</c:v>
                </c:pt>
                <c:pt idx="3217">
                  <c:v>1405</c:v>
                </c:pt>
                <c:pt idx="3218">
                  <c:v>1510</c:v>
                </c:pt>
                <c:pt idx="3219">
                  <c:v>1525</c:v>
                </c:pt>
                <c:pt idx="3220">
                  <c:v>1600</c:v>
                </c:pt>
                <c:pt idx="3221">
                  <c:v>1465</c:v>
                </c:pt>
                <c:pt idx="3222">
                  <c:v>1495</c:v>
                </c:pt>
                <c:pt idx="3223">
                  <c:v>1525</c:v>
                </c:pt>
                <c:pt idx="3224">
                  <c:v>1390</c:v>
                </c:pt>
                <c:pt idx="3225">
                  <c:v>1360</c:v>
                </c:pt>
                <c:pt idx="3226">
                  <c:v>1420</c:v>
                </c:pt>
                <c:pt idx="3227">
                  <c:v>1315</c:v>
                </c:pt>
                <c:pt idx="3228">
                  <c:v>1300</c:v>
                </c:pt>
                <c:pt idx="3229">
                  <c:v>1210</c:v>
                </c:pt>
                <c:pt idx="3230">
                  <c:v>1150</c:v>
                </c:pt>
                <c:pt idx="3231">
                  <c:v>1255</c:v>
                </c:pt>
                <c:pt idx="3232">
                  <c:v>1165</c:v>
                </c:pt>
                <c:pt idx="3233">
                  <c:v>1285</c:v>
                </c:pt>
                <c:pt idx="3234">
                  <c:v>1240</c:v>
                </c:pt>
                <c:pt idx="3235">
                  <c:v>1180</c:v>
                </c:pt>
                <c:pt idx="3236">
                  <c:v>1120</c:v>
                </c:pt>
                <c:pt idx="3237">
                  <c:v>1105</c:v>
                </c:pt>
                <c:pt idx="3238">
                  <c:v>1060</c:v>
                </c:pt>
                <c:pt idx="3239">
                  <c:v>1150</c:v>
                </c:pt>
                <c:pt idx="3240">
                  <c:v>1090</c:v>
                </c:pt>
                <c:pt idx="3241">
                  <c:v>1120</c:v>
                </c:pt>
                <c:pt idx="3242">
                  <c:v>1060</c:v>
                </c:pt>
                <c:pt idx="3243">
                  <c:v>1105</c:v>
                </c:pt>
                <c:pt idx="3244">
                  <c:v>1150</c:v>
                </c:pt>
                <c:pt idx="3245">
                  <c:v>1060</c:v>
                </c:pt>
                <c:pt idx="3246">
                  <c:v>1105</c:v>
                </c:pt>
                <c:pt idx="3247">
                  <c:v>1090</c:v>
                </c:pt>
                <c:pt idx="3248">
                  <c:v>1090</c:v>
                </c:pt>
                <c:pt idx="3249">
                  <c:v>1120</c:v>
                </c:pt>
                <c:pt idx="3250">
                  <c:v>1150</c:v>
                </c:pt>
                <c:pt idx="3251">
                  <c:v>1090</c:v>
                </c:pt>
                <c:pt idx="3252">
                  <c:v>1135</c:v>
                </c:pt>
                <c:pt idx="3253">
                  <c:v>1150</c:v>
                </c:pt>
                <c:pt idx="3254">
                  <c:v>1105</c:v>
                </c:pt>
                <c:pt idx="3255">
                  <c:v>1090</c:v>
                </c:pt>
                <c:pt idx="3256">
                  <c:v>1090</c:v>
                </c:pt>
                <c:pt idx="3257">
                  <c:v>1075</c:v>
                </c:pt>
                <c:pt idx="3258">
                  <c:v>1075</c:v>
                </c:pt>
                <c:pt idx="3259">
                  <c:v>1075</c:v>
                </c:pt>
                <c:pt idx="3260">
                  <c:v>1060</c:v>
                </c:pt>
                <c:pt idx="3261">
                  <c:v>1090</c:v>
                </c:pt>
                <c:pt idx="3262">
                  <c:v>1135</c:v>
                </c:pt>
                <c:pt idx="3263">
                  <c:v>1090</c:v>
                </c:pt>
                <c:pt idx="3264">
                  <c:v>1075</c:v>
                </c:pt>
                <c:pt idx="3265">
                  <c:v>1105</c:v>
                </c:pt>
                <c:pt idx="3266">
                  <c:v>1090</c:v>
                </c:pt>
                <c:pt idx="3267">
                  <c:v>1060</c:v>
                </c:pt>
                <c:pt idx="3268">
                  <c:v>1105</c:v>
                </c:pt>
                <c:pt idx="3269">
                  <c:v>1090</c:v>
                </c:pt>
                <c:pt idx="3270">
                  <c:v>1060</c:v>
                </c:pt>
                <c:pt idx="3271">
                  <c:v>1075</c:v>
                </c:pt>
                <c:pt idx="3272">
                  <c:v>1120</c:v>
                </c:pt>
                <c:pt idx="3273">
                  <c:v>1165</c:v>
                </c:pt>
                <c:pt idx="3274">
                  <c:v>1135</c:v>
                </c:pt>
                <c:pt idx="3275">
                  <c:v>1060</c:v>
                </c:pt>
                <c:pt idx="3276">
                  <c:v>1060</c:v>
                </c:pt>
                <c:pt idx="3277">
                  <c:v>1075</c:v>
                </c:pt>
                <c:pt idx="3278">
                  <c:v>1090</c:v>
                </c:pt>
                <c:pt idx="3279">
                  <c:v>1045</c:v>
                </c:pt>
                <c:pt idx="3280">
                  <c:v>1075</c:v>
                </c:pt>
                <c:pt idx="3281">
                  <c:v>1105</c:v>
                </c:pt>
                <c:pt idx="3282">
                  <c:v>1090</c:v>
                </c:pt>
                <c:pt idx="3283">
                  <c:v>1060</c:v>
                </c:pt>
                <c:pt idx="3284">
                  <c:v>1045</c:v>
                </c:pt>
                <c:pt idx="3285">
                  <c:v>1105</c:v>
                </c:pt>
                <c:pt idx="3286">
                  <c:v>1060</c:v>
                </c:pt>
                <c:pt idx="3287">
                  <c:v>1135</c:v>
                </c:pt>
                <c:pt idx="3288">
                  <c:v>1090</c:v>
                </c:pt>
                <c:pt idx="3289">
                  <c:v>1060</c:v>
                </c:pt>
                <c:pt idx="3290">
                  <c:v>1075</c:v>
                </c:pt>
                <c:pt idx="3291">
                  <c:v>1105</c:v>
                </c:pt>
                <c:pt idx="3292">
                  <c:v>1060</c:v>
                </c:pt>
                <c:pt idx="3293">
                  <c:v>1045</c:v>
                </c:pt>
                <c:pt idx="3294">
                  <c:v>1090</c:v>
                </c:pt>
                <c:pt idx="3295">
                  <c:v>1120</c:v>
                </c:pt>
                <c:pt idx="3296">
                  <c:v>1120</c:v>
                </c:pt>
                <c:pt idx="3297">
                  <c:v>1075</c:v>
                </c:pt>
                <c:pt idx="3298">
                  <c:v>1090</c:v>
                </c:pt>
                <c:pt idx="3299">
                  <c:v>1060</c:v>
                </c:pt>
                <c:pt idx="3300">
                  <c:v>1075</c:v>
                </c:pt>
                <c:pt idx="3301">
                  <c:v>1060</c:v>
                </c:pt>
                <c:pt idx="3302">
                  <c:v>1120</c:v>
                </c:pt>
                <c:pt idx="3303">
                  <c:v>1060</c:v>
                </c:pt>
                <c:pt idx="3304">
                  <c:v>1120</c:v>
                </c:pt>
                <c:pt idx="3305">
                  <c:v>1105</c:v>
                </c:pt>
                <c:pt idx="3306">
                  <c:v>1075</c:v>
                </c:pt>
                <c:pt idx="3307">
                  <c:v>1015</c:v>
                </c:pt>
                <c:pt idx="3308">
                  <c:v>1045</c:v>
                </c:pt>
                <c:pt idx="3309">
                  <c:v>1075</c:v>
                </c:pt>
                <c:pt idx="3310">
                  <c:v>1060</c:v>
                </c:pt>
                <c:pt idx="3311">
                  <c:v>1075</c:v>
                </c:pt>
                <c:pt idx="3312">
                  <c:v>1075</c:v>
                </c:pt>
                <c:pt idx="3313">
                  <c:v>1045</c:v>
                </c:pt>
                <c:pt idx="3314">
                  <c:v>1045</c:v>
                </c:pt>
                <c:pt idx="3315">
                  <c:v>1060</c:v>
                </c:pt>
                <c:pt idx="3316">
                  <c:v>1090</c:v>
                </c:pt>
                <c:pt idx="3317">
                  <c:v>1090</c:v>
                </c:pt>
                <c:pt idx="3318">
                  <c:v>1105</c:v>
                </c:pt>
                <c:pt idx="3319">
                  <c:v>1075</c:v>
                </c:pt>
                <c:pt idx="3320">
                  <c:v>1045</c:v>
                </c:pt>
                <c:pt idx="3321">
                  <c:v>1090</c:v>
                </c:pt>
                <c:pt idx="3322">
                  <c:v>1060</c:v>
                </c:pt>
                <c:pt idx="3323">
                  <c:v>1060</c:v>
                </c:pt>
                <c:pt idx="3324">
                  <c:v>1075</c:v>
                </c:pt>
                <c:pt idx="3325">
                  <c:v>1090</c:v>
                </c:pt>
                <c:pt idx="3326">
                  <c:v>1105</c:v>
                </c:pt>
                <c:pt idx="3327">
                  <c:v>1090</c:v>
                </c:pt>
                <c:pt idx="3328">
                  <c:v>1075</c:v>
                </c:pt>
                <c:pt idx="3329">
                  <c:v>1045</c:v>
                </c:pt>
                <c:pt idx="3330">
                  <c:v>1045</c:v>
                </c:pt>
                <c:pt idx="3331">
                  <c:v>1060</c:v>
                </c:pt>
                <c:pt idx="3332">
                  <c:v>1120</c:v>
                </c:pt>
                <c:pt idx="3333">
                  <c:v>1105</c:v>
                </c:pt>
                <c:pt idx="3334">
                  <c:v>1045</c:v>
                </c:pt>
                <c:pt idx="3335">
                  <c:v>1000</c:v>
                </c:pt>
                <c:pt idx="3336">
                  <c:v>1090</c:v>
                </c:pt>
                <c:pt idx="3337">
                  <c:v>1120</c:v>
                </c:pt>
                <c:pt idx="3338">
                  <c:v>1090</c:v>
                </c:pt>
                <c:pt idx="3339">
                  <c:v>1090</c:v>
                </c:pt>
                <c:pt idx="3340">
                  <c:v>1075</c:v>
                </c:pt>
                <c:pt idx="3341">
                  <c:v>1060</c:v>
                </c:pt>
                <c:pt idx="3342">
                  <c:v>1060</c:v>
                </c:pt>
                <c:pt idx="3343">
                  <c:v>1105</c:v>
                </c:pt>
                <c:pt idx="3344">
                  <c:v>1135</c:v>
                </c:pt>
                <c:pt idx="3345">
                  <c:v>1120</c:v>
                </c:pt>
                <c:pt idx="3346">
                  <c:v>1090</c:v>
                </c:pt>
                <c:pt idx="3347">
                  <c:v>1150</c:v>
                </c:pt>
                <c:pt idx="3348">
                  <c:v>1090</c:v>
                </c:pt>
                <c:pt idx="3349">
                  <c:v>1120</c:v>
                </c:pt>
                <c:pt idx="3350">
                  <c:v>1090</c:v>
                </c:pt>
                <c:pt idx="3351">
                  <c:v>1150</c:v>
                </c:pt>
                <c:pt idx="3352">
                  <c:v>1090</c:v>
                </c:pt>
                <c:pt idx="3353">
                  <c:v>1075</c:v>
                </c:pt>
                <c:pt idx="3354">
                  <c:v>1105</c:v>
                </c:pt>
                <c:pt idx="3355">
                  <c:v>1075</c:v>
                </c:pt>
                <c:pt idx="3356">
                  <c:v>1090</c:v>
                </c:pt>
                <c:pt idx="3357">
                  <c:v>1120</c:v>
                </c:pt>
                <c:pt idx="3358">
                  <c:v>1090</c:v>
                </c:pt>
                <c:pt idx="3359">
                  <c:v>1120</c:v>
                </c:pt>
                <c:pt idx="3360">
                  <c:v>1015</c:v>
                </c:pt>
                <c:pt idx="3361">
                  <c:v>1060</c:v>
                </c:pt>
                <c:pt idx="3362">
                  <c:v>1105</c:v>
                </c:pt>
                <c:pt idx="3363">
                  <c:v>1075</c:v>
                </c:pt>
                <c:pt idx="3364">
                  <c:v>1120</c:v>
                </c:pt>
                <c:pt idx="3365">
                  <c:v>1075</c:v>
                </c:pt>
                <c:pt idx="3366">
                  <c:v>1075</c:v>
                </c:pt>
                <c:pt idx="3367">
                  <c:v>1075</c:v>
                </c:pt>
                <c:pt idx="3368">
                  <c:v>1060</c:v>
                </c:pt>
                <c:pt idx="3369">
                  <c:v>1075</c:v>
                </c:pt>
                <c:pt idx="3370">
                  <c:v>1045</c:v>
                </c:pt>
                <c:pt idx="3371">
                  <c:v>1105</c:v>
                </c:pt>
                <c:pt idx="3372">
                  <c:v>1105</c:v>
                </c:pt>
                <c:pt idx="3373">
                  <c:v>1090</c:v>
                </c:pt>
                <c:pt idx="3374">
                  <c:v>1015</c:v>
                </c:pt>
                <c:pt idx="3375">
                  <c:v>1045</c:v>
                </c:pt>
                <c:pt idx="3376">
                  <c:v>1060</c:v>
                </c:pt>
                <c:pt idx="3377">
                  <c:v>1045</c:v>
                </c:pt>
                <c:pt idx="3378">
                  <c:v>1060</c:v>
                </c:pt>
                <c:pt idx="3379">
                  <c:v>1075</c:v>
                </c:pt>
                <c:pt idx="3380">
                  <c:v>1045</c:v>
                </c:pt>
                <c:pt idx="3381">
                  <c:v>1045</c:v>
                </c:pt>
                <c:pt idx="3382">
                  <c:v>1060</c:v>
                </c:pt>
                <c:pt idx="3383">
                  <c:v>1135</c:v>
                </c:pt>
                <c:pt idx="3384">
                  <c:v>1120</c:v>
                </c:pt>
                <c:pt idx="3385">
                  <c:v>1075</c:v>
                </c:pt>
                <c:pt idx="3386">
                  <c:v>1060</c:v>
                </c:pt>
                <c:pt idx="3387">
                  <c:v>1030</c:v>
                </c:pt>
                <c:pt idx="3388">
                  <c:v>1045</c:v>
                </c:pt>
                <c:pt idx="3389">
                  <c:v>1060</c:v>
                </c:pt>
                <c:pt idx="3390">
                  <c:v>1075</c:v>
                </c:pt>
                <c:pt idx="3391">
                  <c:v>1045</c:v>
                </c:pt>
                <c:pt idx="3392">
                  <c:v>1090</c:v>
                </c:pt>
                <c:pt idx="3393">
                  <c:v>1090</c:v>
                </c:pt>
                <c:pt idx="3394">
                  <c:v>1060</c:v>
                </c:pt>
                <c:pt idx="3395">
                  <c:v>1075</c:v>
                </c:pt>
                <c:pt idx="3396">
                  <c:v>1075</c:v>
                </c:pt>
                <c:pt idx="3397">
                  <c:v>1075</c:v>
                </c:pt>
                <c:pt idx="3398">
                  <c:v>1120</c:v>
                </c:pt>
                <c:pt idx="3399">
                  <c:v>1105</c:v>
                </c:pt>
                <c:pt idx="3400">
                  <c:v>1105</c:v>
                </c:pt>
                <c:pt idx="3401">
                  <c:v>1075</c:v>
                </c:pt>
                <c:pt idx="3402">
                  <c:v>1105</c:v>
                </c:pt>
                <c:pt idx="3403">
                  <c:v>1135</c:v>
                </c:pt>
                <c:pt idx="3404">
                  <c:v>1105</c:v>
                </c:pt>
                <c:pt idx="3405">
                  <c:v>1075</c:v>
                </c:pt>
                <c:pt idx="3406">
                  <c:v>1045</c:v>
                </c:pt>
                <c:pt idx="3407">
                  <c:v>1090</c:v>
                </c:pt>
                <c:pt idx="3408">
                  <c:v>1090</c:v>
                </c:pt>
                <c:pt idx="3409">
                  <c:v>1075</c:v>
                </c:pt>
                <c:pt idx="3410">
                  <c:v>1075</c:v>
                </c:pt>
                <c:pt idx="3411">
                  <c:v>1060</c:v>
                </c:pt>
                <c:pt idx="3412">
                  <c:v>1090</c:v>
                </c:pt>
                <c:pt idx="3413">
                  <c:v>1075</c:v>
                </c:pt>
                <c:pt idx="3414">
                  <c:v>1075</c:v>
                </c:pt>
                <c:pt idx="3415">
                  <c:v>1045</c:v>
                </c:pt>
                <c:pt idx="3416">
                  <c:v>1090</c:v>
                </c:pt>
                <c:pt idx="3417">
                  <c:v>1105</c:v>
                </c:pt>
                <c:pt idx="3418">
                  <c:v>1060</c:v>
                </c:pt>
                <c:pt idx="3419">
                  <c:v>1090</c:v>
                </c:pt>
                <c:pt idx="3420">
                  <c:v>1045</c:v>
                </c:pt>
                <c:pt idx="3421">
                  <c:v>1075</c:v>
                </c:pt>
                <c:pt idx="3422">
                  <c:v>1075</c:v>
                </c:pt>
                <c:pt idx="3423">
                  <c:v>1060</c:v>
                </c:pt>
                <c:pt idx="3424">
                  <c:v>1090</c:v>
                </c:pt>
                <c:pt idx="3425">
                  <c:v>1105</c:v>
                </c:pt>
                <c:pt idx="3426">
                  <c:v>1075</c:v>
                </c:pt>
                <c:pt idx="3427">
                  <c:v>1105</c:v>
                </c:pt>
                <c:pt idx="3428">
                  <c:v>1120</c:v>
                </c:pt>
                <c:pt idx="3429">
                  <c:v>1060</c:v>
                </c:pt>
                <c:pt idx="3430">
                  <c:v>1075</c:v>
                </c:pt>
                <c:pt idx="3431">
                  <c:v>1105</c:v>
                </c:pt>
                <c:pt idx="3432">
                  <c:v>1105</c:v>
                </c:pt>
                <c:pt idx="3433">
                  <c:v>1075</c:v>
                </c:pt>
                <c:pt idx="3434">
                  <c:v>1090</c:v>
                </c:pt>
                <c:pt idx="3435">
                  <c:v>1120</c:v>
                </c:pt>
                <c:pt idx="3436">
                  <c:v>1075</c:v>
                </c:pt>
                <c:pt idx="3437">
                  <c:v>1075</c:v>
                </c:pt>
                <c:pt idx="3438">
                  <c:v>1045</c:v>
                </c:pt>
                <c:pt idx="3439">
                  <c:v>1030</c:v>
                </c:pt>
                <c:pt idx="3440">
                  <c:v>1045</c:v>
                </c:pt>
                <c:pt idx="3441">
                  <c:v>1060</c:v>
                </c:pt>
                <c:pt idx="3442">
                  <c:v>1060</c:v>
                </c:pt>
                <c:pt idx="3443">
                  <c:v>1045</c:v>
                </c:pt>
                <c:pt idx="3444">
                  <c:v>1060</c:v>
                </c:pt>
                <c:pt idx="3445">
                  <c:v>1060</c:v>
                </c:pt>
                <c:pt idx="3446">
                  <c:v>1060</c:v>
                </c:pt>
                <c:pt idx="3447">
                  <c:v>1090</c:v>
                </c:pt>
                <c:pt idx="3448">
                  <c:v>1060</c:v>
                </c:pt>
                <c:pt idx="3449">
                  <c:v>1060</c:v>
                </c:pt>
                <c:pt idx="3450">
                  <c:v>1105</c:v>
                </c:pt>
                <c:pt idx="3451">
                  <c:v>1060</c:v>
                </c:pt>
                <c:pt idx="3452">
                  <c:v>1045</c:v>
                </c:pt>
                <c:pt idx="3453">
                  <c:v>1060</c:v>
                </c:pt>
                <c:pt idx="3454">
                  <c:v>1045</c:v>
                </c:pt>
                <c:pt idx="3455">
                  <c:v>1090</c:v>
                </c:pt>
                <c:pt idx="3456">
                  <c:v>1045</c:v>
                </c:pt>
                <c:pt idx="3457">
                  <c:v>1045</c:v>
                </c:pt>
                <c:pt idx="3458">
                  <c:v>1045</c:v>
                </c:pt>
                <c:pt idx="3459">
                  <c:v>1015</c:v>
                </c:pt>
                <c:pt idx="3460">
                  <c:v>1075</c:v>
                </c:pt>
                <c:pt idx="3461">
                  <c:v>1060</c:v>
                </c:pt>
                <c:pt idx="3462">
                  <c:v>1015</c:v>
                </c:pt>
                <c:pt idx="3463">
                  <c:v>1075</c:v>
                </c:pt>
                <c:pt idx="3464">
                  <c:v>1075</c:v>
                </c:pt>
                <c:pt idx="3465">
                  <c:v>1045</c:v>
                </c:pt>
                <c:pt idx="3466">
                  <c:v>1045</c:v>
                </c:pt>
                <c:pt idx="3467">
                  <c:v>1030</c:v>
                </c:pt>
                <c:pt idx="3468">
                  <c:v>1060</c:v>
                </c:pt>
                <c:pt idx="3469">
                  <c:v>1060</c:v>
                </c:pt>
                <c:pt idx="3470">
                  <c:v>1120</c:v>
                </c:pt>
                <c:pt idx="3471">
                  <c:v>1135</c:v>
                </c:pt>
                <c:pt idx="3472">
                  <c:v>1015</c:v>
                </c:pt>
                <c:pt idx="3473">
                  <c:v>1105</c:v>
                </c:pt>
                <c:pt idx="3474">
                  <c:v>1030</c:v>
                </c:pt>
                <c:pt idx="3475">
                  <c:v>1105</c:v>
                </c:pt>
                <c:pt idx="3476">
                  <c:v>1030</c:v>
                </c:pt>
                <c:pt idx="3477">
                  <c:v>1060</c:v>
                </c:pt>
                <c:pt idx="3478">
                  <c:v>1030</c:v>
                </c:pt>
                <c:pt idx="3479">
                  <c:v>1075</c:v>
                </c:pt>
                <c:pt idx="3480">
                  <c:v>1090</c:v>
                </c:pt>
                <c:pt idx="3481">
                  <c:v>1120</c:v>
                </c:pt>
                <c:pt idx="3482">
                  <c:v>1060</c:v>
                </c:pt>
                <c:pt idx="3483">
                  <c:v>1075</c:v>
                </c:pt>
                <c:pt idx="3484">
                  <c:v>1105</c:v>
                </c:pt>
                <c:pt idx="3485">
                  <c:v>1060</c:v>
                </c:pt>
                <c:pt idx="3486">
                  <c:v>1030</c:v>
                </c:pt>
                <c:pt idx="3487">
                  <c:v>1060</c:v>
                </c:pt>
                <c:pt idx="3488">
                  <c:v>1045</c:v>
                </c:pt>
                <c:pt idx="3489">
                  <c:v>1075</c:v>
                </c:pt>
                <c:pt idx="3490">
                  <c:v>1120</c:v>
                </c:pt>
                <c:pt idx="3491">
                  <c:v>1075</c:v>
                </c:pt>
                <c:pt idx="3492">
                  <c:v>1045</c:v>
                </c:pt>
                <c:pt idx="3493">
                  <c:v>1060</c:v>
                </c:pt>
                <c:pt idx="3494">
                  <c:v>1105</c:v>
                </c:pt>
                <c:pt idx="3495">
                  <c:v>1060</c:v>
                </c:pt>
                <c:pt idx="3496">
                  <c:v>1045</c:v>
                </c:pt>
                <c:pt idx="3497">
                  <c:v>1045</c:v>
                </c:pt>
                <c:pt idx="3498">
                  <c:v>1075</c:v>
                </c:pt>
                <c:pt idx="3499">
                  <c:v>1075</c:v>
                </c:pt>
                <c:pt idx="3500">
                  <c:v>1060</c:v>
                </c:pt>
                <c:pt idx="3501">
                  <c:v>1045</c:v>
                </c:pt>
                <c:pt idx="3502">
                  <c:v>1045</c:v>
                </c:pt>
                <c:pt idx="3503">
                  <c:v>1090</c:v>
                </c:pt>
                <c:pt idx="3504">
                  <c:v>1075</c:v>
                </c:pt>
                <c:pt idx="3505">
                  <c:v>1060</c:v>
                </c:pt>
                <c:pt idx="3506">
                  <c:v>1060</c:v>
                </c:pt>
                <c:pt idx="3507">
                  <c:v>1090</c:v>
                </c:pt>
                <c:pt idx="3508">
                  <c:v>1090</c:v>
                </c:pt>
                <c:pt idx="3509">
                  <c:v>1090</c:v>
                </c:pt>
                <c:pt idx="3510">
                  <c:v>1090</c:v>
                </c:pt>
                <c:pt idx="3511">
                  <c:v>1135</c:v>
                </c:pt>
                <c:pt idx="3512">
                  <c:v>1090</c:v>
                </c:pt>
                <c:pt idx="3513">
                  <c:v>1060</c:v>
                </c:pt>
                <c:pt idx="3514">
                  <c:v>1030</c:v>
                </c:pt>
                <c:pt idx="3515">
                  <c:v>1030</c:v>
                </c:pt>
                <c:pt idx="3516">
                  <c:v>1045</c:v>
                </c:pt>
                <c:pt idx="3517">
                  <c:v>1060</c:v>
                </c:pt>
                <c:pt idx="3518">
                  <c:v>1090</c:v>
                </c:pt>
                <c:pt idx="3519">
                  <c:v>1060</c:v>
                </c:pt>
                <c:pt idx="3520">
                  <c:v>1030</c:v>
                </c:pt>
                <c:pt idx="3521">
                  <c:v>1060</c:v>
                </c:pt>
                <c:pt idx="3522">
                  <c:v>1075</c:v>
                </c:pt>
                <c:pt idx="3523">
                  <c:v>1045</c:v>
                </c:pt>
                <c:pt idx="3524">
                  <c:v>1045</c:v>
                </c:pt>
                <c:pt idx="3525">
                  <c:v>1060</c:v>
                </c:pt>
                <c:pt idx="3526">
                  <c:v>1090</c:v>
                </c:pt>
                <c:pt idx="3527">
                  <c:v>1060</c:v>
                </c:pt>
                <c:pt idx="3528">
                  <c:v>1015</c:v>
                </c:pt>
                <c:pt idx="3529">
                  <c:v>1045</c:v>
                </c:pt>
                <c:pt idx="3530">
                  <c:v>1105</c:v>
                </c:pt>
                <c:pt idx="3531">
                  <c:v>1060</c:v>
                </c:pt>
                <c:pt idx="3532">
                  <c:v>1090</c:v>
                </c:pt>
                <c:pt idx="3533">
                  <c:v>1030</c:v>
                </c:pt>
                <c:pt idx="3534">
                  <c:v>1135</c:v>
                </c:pt>
                <c:pt idx="3535">
                  <c:v>1090</c:v>
                </c:pt>
                <c:pt idx="3536">
                  <c:v>1090</c:v>
                </c:pt>
                <c:pt idx="3537">
                  <c:v>1120</c:v>
                </c:pt>
                <c:pt idx="3538">
                  <c:v>1075</c:v>
                </c:pt>
                <c:pt idx="3539">
                  <c:v>1015</c:v>
                </c:pt>
                <c:pt idx="3540">
                  <c:v>1060</c:v>
                </c:pt>
                <c:pt idx="3541">
                  <c:v>1075</c:v>
                </c:pt>
                <c:pt idx="3542">
                  <c:v>1075</c:v>
                </c:pt>
                <c:pt idx="3543">
                  <c:v>1060</c:v>
                </c:pt>
                <c:pt idx="3544">
                  <c:v>1090</c:v>
                </c:pt>
                <c:pt idx="3545">
                  <c:v>1060</c:v>
                </c:pt>
                <c:pt idx="3546">
                  <c:v>1060</c:v>
                </c:pt>
                <c:pt idx="3547">
                  <c:v>1060</c:v>
                </c:pt>
                <c:pt idx="3548">
                  <c:v>1075</c:v>
                </c:pt>
                <c:pt idx="3549">
                  <c:v>1060</c:v>
                </c:pt>
                <c:pt idx="3550">
                  <c:v>1075</c:v>
                </c:pt>
                <c:pt idx="3551">
                  <c:v>1060</c:v>
                </c:pt>
                <c:pt idx="3552">
                  <c:v>1060</c:v>
                </c:pt>
                <c:pt idx="3553">
                  <c:v>1060</c:v>
                </c:pt>
                <c:pt idx="3554">
                  <c:v>1030</c:v>
                </c:pt>
                <c:pt idx="3555">
                  <c:v>1030</c:v>
                </c:pt>
                <c:pt idx="3556">
                  <c:v>1060</c:v>
                </c:pt>
                <c:pt idx="3557">
                  <c:v>1105</c:v>
                </c:pt>
                <c:pt idx="3558">
                  <c:v>1075</c:v>
                </c:pt>
                <c:pt idx="3559">
                  <c:v>1060</c:v>
                </c:pt>
                <c:pt idx="3560">
                  <c:v>1045</c:v>
                </c:pt>
                <c:pt idx="3561">
                  <c:v>1060</c:v>
                </c:pt>
                <c:pt idx="3562">
                  <c:v>1090</c:v>
                </c:pt>
                <c:pt idx="3563">
                  <c:v>1090</c:v>
                </c:pt>
                <c:pt idx="3564">
                  <c:v>1090</c:v>
                </c:pt>
                <c:pt idx="3565">
                  <c:v>1105</c:v>
                </c:pt>
                <c:pt idx="3566">
                  <c:v>1090</c:v>
                </c:pt>
                <c:pt idx="3567">
                  <c:v>1060</c:v>
                </c:pt>
                <c:pt idx="3568">
                  <c:v>1060</c:v>
                </c:pt>
                <c:pt idx="3569">
                  <c:v>1090</c:v>
                </c:pt>
                <c:pt idx="3570">
                  <c:v>1090</c:v>
                </c:pt>
                <c:pt idx="3571">
                  <c:v>1075</c:v>
                </c:pt>
                <c:pt idx="3572">
                  <c:v>1105</c:v>
                </c:pt>
                <c:pt idx="3573">
                  <c:v>1090</c:v>
                </c:pt>
                <c:pt idx="3574">
                  <c:v>1090</c:v>
                </c:pt>
                <c:pt idx="3575">
                  <c:v>1075</c:v>
                </c:pt>
                <c:pt idx="3576">
                  <c:v>1045</c:v>
                </c:pt>
                <c:pt idx="3577">
                  <c:v>1045</c:v>
                </c:pt>
                <c:pt idx="3578">
                  <c:v>1060</c:v>
                </c:pt>
                <c:pt idx="3579">
                  <c:v>1060</c:v>
                </c:pt>
                <c:pt idx="3580">
                  <c:v>1090</c:v>
                </c:pt>
                <c:pt idx="3581">
                  <c:v>1165</c:v>
                </c:pt>
                <c:pt idx="3582">
                  <c:v>1165</c:v>
                </c:pt>
                <c:pt idx="3583">
                  <c:v>1135</c:v>
                </c:pt>
                <c:pt idx="3584">
                  <c:v>1105</c:v>
                </c:pt>
                <c:pt idx="3585">
                  <c:v>1150</c:v>
                </c:pt>
                <c:pt idx="3586">
                  <c:v>1240</c:v>
                </c:pt>
                <c:pt idx="3587">
                  <c:v>1150</c:v>
                </c:pt>
                <c:pt idx="3588">
                  <c:v>1150</c:v>
                </c:pt>
                <c:pt idx="3589">
                  <c:v>1180</c:v>
                </c:pt>
                <c:pt idx="3590">
                  <c:v>1180</c:v>
                </c:pt>
                <c:pt idx="3591">
                  <c:v>1150</c:v>
                </c:pt>
                <c:pt idx="3592">
                  <c:v>1225</c:v>
                </c:pt>
                <c:pt idx="3593">
                  <c:v>1135</c:v>
                </c:pt>
                <c:pt idx="3594">
                  <c:v>1105</c:v>
                </c:pt>
                <c:pt idx="3595">
                  <c:v>1180</c:v>
                </c:pt>
                <c:pt idx="3596">
                  <c:v>1270</c:v>
                </c:pt>
                <c:pt idx="3597">
                  <c:v>1255</c:v>
                </c:pt>
                <c:pt idx="3598">
                  <c:v>1240</c:v>
                </c:pt>
                <c:pt idx="3599">
                  <c:v>1285</c:v>
                </c:pt>
                <c:pt idx="3600">
                  <c:v>1330</c:v>
                </c:pt>
                <c:pt idx="3601">
                  <c:v>1285</c:v>
                </c:pt>
                <c:pt idx="3602">
                  <c:v>1255</c:v>
                </c:pt>
                <c:pt idx="3603">
                  <c:v>1240</c:v>
                </c:pt>
                <c:pt idx="3604">
                  <c:v>1180</c:v>
                </c:pt>
                <c:pt idx="3605">
                  <c:v>1225</c:v>
                </c:pt>
                <c:pt idx="3606">
                  <c:v>1165</c:v>
                </c:pt>
                <c:pt idx="3607">
                  <c:v>1210</c:v>
                </c:pt>
                <c:pt idx="3608">
                  <c:v>1150</c:v>
                </c:pt>
                <c:pt idx="3609">
                  <c:v>1180</c:v>
                </c:pt>
                <c:pt idx="3610">
                  <c:v>1150</c:v>
                </c:pt>
                <c:pt idx="3611">
                  <c:v>1135</c:v>
                </c:pt>
                <c:pt idx="3612">
                  <c:v>1135</c:v>
                </c:pt>
                <c:pt idx="3613">
                  <c:v>1165</c:v>
                </c:pt>
                <c:pt idx="3614">
                  <c:v>1195</c:v>
                </c:pt>
                <c:pt idx="3615">
                  <c:v>1135</c:v>
                </c:pt>
                <c:pt idx="3616">
                  <c:v>1135</c:v>
                </c:pt>
                <c:pt idx="3617">
                  <c:v>1150</c:v>
                </c:pt>
                <c:pt idx="3618">
                  <c:v>1150</c:v>
                </c:pt>
                <c:pt idx="3619">
                  <c:v>1150</c:v>
                </c:pt>
                <c:pt idx="3620">
                  <c:v>1105</c:v>
                </c:pt>
                <c:pt idx="3621">
                  <c:v>1105</c:v>
                </c:pt>
                <c:pt idx="3622">
                  <c:v>1090</c:v>
                </c:pt>
                <c:pt idx="3623">
                  <c:v>1105</c:v>
                </c:pt>
                <c:pt idx="3624">
                  <c:v>1075</c:v>
                </c:pt>
                <c:pt idx="3625">
                  <c:v>1060</c:v>
                </c:pt>
                <c:pt idx="3626">
                  <c:v>1090</c:v>
                </c:pt>
                <c:pt idx="3627">
                  <c:v>1090</c:v>
                </c:pt>
                <c:pt idx="3628">
                  <c:v>1090</c:v>
                </c:pt>
                <c:pt idx="3629">
                  <c:v>1090</c:v>
                </c:pt>
                <c:pt idx="3630">
                  <c:v>1075</c:v>
                </c:pt>
                <c:pt idx="3631">
                  <c:v>1045</c:v>
                </c:pt>
                <c:pt idx="3632">
                  <c:v>1060</c:v>
                </c:pt>
                <c:pt idx="3633">
                  <c:v>1105</c:v>
                </c:pt>
                <c:pt idx="3634">
                  <c:v>1105</c:v>
                </c:pt>
                <c:pt idx="3635">
                  <c:v>1090</c:v>
                </c:pt>
                <c:pt idx="3636">
                  <c:v>1105</c:v>
                </c:pt>
                <c:pt idx="3637">
                  <c:v>1060</c:v>
                </c:pt>
                <c:pt idx="3638">
                  <c:v>1090</c:v>
                </c:pt>
                <c:pt idx="3639">
                  <c:v>1135</c:v>
                </c:pt>
                <c:pt idx="3640">
                  <c:v>1105</c:v>
                </c:pt>
                <c:pt idx="3641">
                  <c:v>1090</c:v>
                </c:pt>
                <c:pt idx="3642">
                  <c:v>1120</c:v>
                </c:pt>
                <c:pt idx="3643">
                  <c:v>1105</c:v>
                </c:pt>
                <c:pt idx="3644">
                  <c:v>1045</c:v>
                </c:pt>
                <c:pt idx="3645">
                  <c:v>1045</c:v>
                </c:pt>
                <c:pt idx="3646">
                  <c:v>1105</c:v>
                </c:pt>
                <c:pt idx="3647">
                  <c:v>1075</c:v>
                </c:pt>
                <c:pt idx="3648">
                  <c:v>1045</c:v>
                </c:pt>
                <c:pt idx="3649">
                  <c:v>1120</c:v>
                </c:pt>
                <c:pt idx="3650">
                  <c:v>1075</c:v>
                </c:pt>
                <c:pt idx="3651">
                  <c:v>1060</c:v>
                </c:pt>
                <c:pt idx="3652">
                  <c:v>1090</c:v>
                </c:pt>
                <c:pt idx="3653">
                  <c:v>1135</c:v>
                </c:pt>
                <c:pt idx="3654">
                  <c:v>1105</c:v>
                </c:pt>
                <c:pt idx="3655">
                  <c:v>1120</c:v>
                </c:pt>
                <c:pt idx="3656">
                  <c:v>1060</c:v>
                </c:pt>
                <c:pt idx="3657">
                  <c:v>1060</c:v>
                </c:pt>
                <c:pt idx="3658">
                  <c:v>1090</c:v>
                </c:pt>
                <c:pt idx="3659">
                  <c:v>1090</c:v>
                </c:pt>
                <c:pt idx="3660">
                  <c:v>1060</c:v>
                </c:pt>
                <c:pt idx="3661">
                  <c:v>1105</c:v>
                </c:pt>
                <c:pt idx="3662">
                  <c:v>1090</c:v>
                </c:pt>
                <c:pt idx="3663">
                  <c:v>1090</c:v>
                </c:pt>
                <c:pt idx="3664">
                  <c:v>1090</c:v>
                </c:pt>
                <c:pt idx="3665">
                  <c:v>1165</c:v>
                </c:pt>
                <c:pt idx="3666">
                  <c:v>1150</c:v>
                </c:pt>
                <c:pt idx="3667">
                  <c:v>1165</c:v>
                </c:pt>
                <c:pt idx="3668">
                  <c:v>1195</c:v>
                </c:pt>
                <c:pt idx="3669">
                  <c:v>1150</c:v>
                </c:pt>
                <c:pt idx="3670">
                  <c:v>1180</c:v>
                </c:pt>
                <c:pt idx="3671">
                  <c:v>1255</c:v>
                </c:pt>
                <c:pt idx="3672">
                  <c:v>1210</c:v>
                </c:pt>
                <c:pt idx="3673">
                  <c:v>1195</c:v>
                </c:pt>
                <c:pt idx="3674">
                  <c:v>1195</c:v>
                </c:pt>
                <c:pt idx="3675">
                  <c:v>1195</c:v>
                </c:pt>
                <c:pt idx="3676">
                  <c:v>1255</c:v>
                </c:pt>
                <c:pt idx="3677">
                  <c:v>1180</c:v>
                </c:pt>
                <c:pt idx="3678">
                  <c:v>1135</c:v>
                </c:pt>
                <c:pt idx="3679">
                  <c:v>1225</c:v>
                </c:pt>
                <c:pt idx="3680">
                  <c:v>1285</c:v>
                </c:pt>
                <c:pt idx="3681">
                  <c:v>1210</c:v>
                </c:pt>
                <c:pt idx="3682">
                  <c:v>1210</c:v>
                </c:pt>
                <c:pt idx="3683">
                  <c:v>1180</c:v>
                </c:pt>
                <c:pt idx="3684">
                  <c:v>1255</c:v>
                </c:pt>
                <c:pt idx="3685">
                  <c:v>1240</c:v>
                </c:pt>
                <c:pt idx="3686">
                  <c:v>1285</c:v>
                </c:pt>
                <c:pt idx="3687">
                  <c:v>1270</c:v>
                </c:pt>
                <c:pt idx="3688">
                  <c:v>1225</c:v>
                </c:pt>
                <c:pt idx="3689">
                  <c:v>1195</c:v>
                </c:pt>
                <c:pt idx="3690">
                  <c:v>1165</c:v>
                </c:pt>
                <c:pt idx="3691">
                  <c:v>1240</c:v>
                </c:pt>
                <c:pt idx="3692">
                  <c:v>1195</c:v>
                </c:pt>
                <c:pt idx="3693">
                  <c:v>1210</c:v>
                </c:pt>
                <c:pt idx="3694">
                  <c:v>1285</c:v>
                </c:pt>
                <c:pt idx="3695">
                  <c:v>1165</c:v>
                </c:pt>
                <c:pt idx="3696">
                  <c:v>1075</c:v>
                </c:pt>
                <c:pt idx="3697">
                  <c:v>1075</c:v>
                </c:pt>
                <c:pt idx="3698">
                  <c:v>1090</c:v>
                </c:pt>
                <c:pt idx="3699">
                  <c:v>1105</c:v>
                </c:pt>
                <c:pt idx="3700">
                  <c:v>1120</c:v>
                </c:pt>
                <c:pt idx="3701">
                  <c:v>1105</c:v>
                </c:pt>
                <c:pt idx="3702">
                  <c:v>1090</c:v>
                </c:pt>
                <c:pt idx="3703">
                  <c:v>1060</c:v>
                </c:pt>
                <c:pt idx="3704">
                  <c:v>1045</c:v>
                </c:pt>
                <c:pt idx="3705">
                  <c:v>1120</c:v>
                </c:pt>
                <c:pt idx="3706">
                  <c:v>1090</c:v>
                </c:pt>
                <c:pt idx="3707">
                  <c:v>1135</c:v>
                </c:pt>
                <c:pt idx="3708">
                  <c:v>1120</c:v>
                </c:pt>
                <c:pt idx="3709">
                  <c:v>1180</c:v>
                </c:pt>
                <c:pt idx="3710">
                  <c:v>1135</c:v>
                </c:pt>
                <c:pt idx="3711">
                  <c:v>1105</c:v>
                </c:pt>
                <c:pt idx="3712">
                  <c:v>1180</c:v>
                </c:pt>
                <c:pt idx="3713">
                  <c:v>1180</c:v>
                </c:pt>
                <c:pt idx="3714">
                  <c:v>1270</c:v>
                </c:pt>
                <c:pt idx="3715">
                  <c:v>1390</c:v>
                </c:pt>
                <c:pt idx="3716">
                  <c:v>1405</c:v>
                </c:pt>
                <c:pt idx="3717">
                  <c:v>1285</c:v>
                </c:pt>
                <c:pt idx="3718">
                  <c:v>1360</c:v>
                </c:pt>
                <c:pt idx="3719">
                  <c:v>1345</c:v>
                </c:pt>
                <c:pt idx="3720">
                  <c:v>1345</c:v>
                </c:pt>
                <c:pt idx="3721">
                  <c:v>1345</c:v>
                </c:pt>
                <c:pt idx="3722">
                  <c:v>1285</c:v>
                </c:pt>
                <c:pt idx="3723">
                  <c:v>1315</c:v>
                </c:pt>
                <c:pt idx="3724">
                  <c:v>1270</c:v>
                </c:pt>
                <c:pt idx="3725">
                  <c:v>1255</c:v>
                </c:pt>
                <c:pt idx="3726">
                  <c:v>1300</c:v>
                </c:pt>
                <c:pt idx="3727">
                  <c:v>1420</c:v>
                </c:pt>
                <c:pt idx="3728">
                  <c:v>1345</c:v>
                </c:pt>
                <c:pt idx="3729">
                  <c:v>1330</c:v>
                </c:pt>
                <c:pt idx="3730">
                  <c:v>1315</c:v>
                </c:pt>
                <c:pt idx="3731">
                  <c:v>1285</c:v>
                </c:pt>
                <c:pt idx="3732">
                  <c:v>1225</c:v>
                </c:pt>
                <c:pt idx="3733">
                  <c:v>1195</c:v>
                </c:pt>
                <c:pt idx="3734">
                  <c:v>1165</c:v>
                </c:pt>
                <c:pt idx="3735">
                  <c:v>1165</c:v>
                </c:pt>
                <c:pt idx="3736">
                  <c:v>1165</c:v>
                </c:pt>
                <c:pt idx="3737">
                  <c:v>1150</c:v>
                </c:pt>
                <c:pt idx="3738">
                  <c:v>1150</c:v>
                </c:pt>
                <c:pt idx="3739">
                  <c:v>1165</c:v>
                </c:pt>
                <c:pt idx="3740">
                  <c:v>1180</c:v>
                </c:pt>
                <c:pt idx="3741">
                  <c:v>1105</c:v>
                </c:pt>
                <c:pt idx="3742">
                  <c:v>1165</c:v>
                </c:pt>
                <c:pt idx="3743">
                  <c:v>1120</c:v>
                </c:pt>
                <c:pt idx="3744">
                  <c:v>1105</c:v>
                </c:pt>
                <c:pt idx="3745">
                  <c:v>1135</c:v>
                </c:pt>
                <c:pt idx="3746">
                  <c:v>1075</c:v>
                </c:pt>
                <c:pt idx="3747">
                  <c:v>1105</c:v>
                </c:pt>
                <c:pt idx="3748">
                  <c:v>1105</c:v>
                </c:pt>
                <c:pt idx="3749">
                  <c:v>1075</c:v>
                </c:pt>
                <c:pt idx="3750">
                  <c:v>1075</c:v>
                </c:pt>
                <c:pt idx="3751">
                  <c:v>1090</c:v>
                </c:pt>
                <c:pt idx="3752">
                  <c:v>1120</c:v>
                </c:pt>
                <c:pt idx="3753">
                  <c:v>1060</c:v>
                </c:pt>
                <c:pt idx="3754">
                  <c:v>1105</c:v>
                </c:pt>
                <c:pt idx="3755">
                  <c:v>1105</c:v>
                </c:pt>
                <c:pt idx="3756">
                  <c:v>1075</c:v>
                </c:pt>
                <c:pt idx="3757">
                  <c:v>1135</c:v>
                </c:pt>
                <c:pt idx="3758">
                  <c:v>1105</c:v>
                </c:pt>
                <c:pt idx="3759">
                  <c:v>1045</c:v>
                </c:pt>
                <c:pt idx="3760">
                  <c:v>1120</c:v>
                </c:pt>
                <c:pt idx="3761">
                  <c:v>1045</c:v>
                </c:pt>
                <c:pt idx="3762">
                  <c:v>1030</c:v>
                </c:pt>
                <c:pt idx="3763">
                  <c:v>1105</c:v>
                </c:pt>
                <c:pt idx="3764">
                  <c:v>1135</c:v>
                </c:pt>
                <c:pt idx="3765">
                  <c:v>1075</c:v>
                </c:pt>
                <c:pt idx="3766">
                  <c:v>1060</c:v>
                </c:pt>
                <c:pt idx="3767">
                  <c:v>1075</c:v>
                </c:pt>
                <c:pt idx="3768">
                  <c:v>1060</c:v>
                </c:pt>
                <c:pt idx="3769">
                  <c:v>1075</c:v>
                </c:pt>
                <c:pt idx="3770">
                  <c:v>1090</c:v>
                </c:pt>
                <c:pt idx="3771">
                  <c:v>1045</c:v>
                </c:pt>
                <c:pt idx="3772">
                  <c:v>1060</c:v>
                </c:pt>
                <c:pt idx="3773">
                  <c:v>1060</c:v>
                </c:pt>
                <c:pt idx="3774">
                  <c:v>1075</c:v>
                </c:pt>
                <c:pt idx="3775">
                  <c:v>1060</c:v>
                </c:pt>
                <c:pt idx="3776">
                  <c:v>1075</c:v>
                </c:pt>
                <c:pt idx="3777">
                  <c:v>1045</c:v>
                </c:pt>
                <c:pt idx="3778">
                  <c:v>1045</c:v>
                </c:pt>
                <c:pt idx="3779">
                  <c:v>1045</c:v>
                </c:pt>
                <c:pt idx="3780">
                  <c:v>1060</c:v>
                </c:pt>
                <c:pt idx="3781">
                  <c:v>1060</c:v>
                </c:pt>
                <c:pt idx="3782">
                  <c:v>1090</c:v>
                </c:pt>
                <c:pt idx="3783">
                  <c:v>1105</c:v>
                </c:pt>
                <c:pt idx="3784">
                  <c:v>1060</c:v>
                </c:pt>
                <c:pt idx="3785">
                  <c:v>1090</c:v>
                </c:pt>
                <c:pt idx="3786">
                  <c:v>1105</c:v>
                </c:pt>
                <c:pt idx="3787">
                  <c:v>1075</c:v>
                </c:pt>
                <c:pt idx="3788">
                  <c:v>1060</c:v>
                </c:pt>
                <c:pt idx="3789">
                  <c:v>1105</c:v>
                </c:pt>
                <c:pt idx="3790">
                  <c:v>1090</c:v>
                </c:pt>
                <c:pt idx="3791">
                  <c:v>1060</c:v>
                </c:pt>
                <c:pt idx="3792">
                  <c:v>1045</c:v>
                </c:pt>
                <c:pt idx="3793">
                  <c:v>1045</c:v>
                </c:pt>
                <c:pt idx="3794">
                  <c:v>1090</c:v>
                </c:pt>
                <c:pt idx="3795">
                  <c:v>1075</c:v>
                </c:pt>
                <c:pt idx="3796">
                  <c:v>1060</c:v>
                </c:pt>
                <c:pt idx="3797">
                  <c:v>1060</c:v>
                </c:pt>
                <c:pt idx="3798">
                  <c:v>1045</c:v>
                </c:pt>
                <c:pt idx="3799">
                  <c:v>1030</c:v>
                </c:pt>
                <c:pt idx="3800">
                  <c:v>1045</c:v>
                </c:pt>
                <c:pt idx="3801">
                  <c:v>1090</c:v>
                </c:pt>
                <c:pt idx="3802">
                  <c:v>1090</c:v>
                </c:pt>
                <c:pt idx="3803">
                  <c:v>1105</c:v>
                </c:pt>
                <c:pt idx="3804">
                  <c:v>1075</c:v>
                </c:pt>
                <c:pt idx="3805">
                  <c:v>1060</c:v>
                </c:pt>
                <c:pt idx="3806">
                  <c:v>1060</c:v>
                </c:pt>
                <c:pt idx="3807">
                  <c:v>1060</c:v>
                </c:pt>
                <c:pt idx="3808">
                  <c:v>1060</c:v>
                </c:pt>
                <c:pt idx="3809">
                  <c:v>1045</c:v>
                </c:pt>
                <c:pt idx="3810">
                  <c:v>1045</c:v>
                </c:pt>
                <c:pt idx="3811">
                  <c:v>1060</c:v>
                </c:pt>
                <c:pt idx="3812">
                  <c:v>1015</c:v>
                </c:pt>
                <c:pt idx="3813">
                  <c:v>1060</c:v>
                </c:pt>
                <c:pt idx="3814">
                  <c:v>1060</c:v>
                </c:pt>
                <c:pt idx="3815">
                  <c:v>1060</c:v>
                </c:pt>
                <c:pt idx="3816">
                  <c:v>1060</c:v>
                </c:pt>
                <c:pt idx="3817">
                  <c:v>1090</c:v>
                </c:pt>
                <c:pt idx="3818">
                  <c:v>1030</c:v>
                </c:pt>
                <c:pt idx="3819">
                  <c:v>1090</c:v>
                </c:pt>
                <c:pt idx="3820">
                  <c:v>1000</c:v>
                </c:pt>
                <c:pt idx="3821">
                  <c:v>1045</c:v>
                </c:pt>
                <c:pt idx="3822">
                  <c:v>1000</c:v>
                </c:pt>
                <c:pt idx="3823">
                  <c:v>1045</c:v>
                </c:pt>
                <c:pt idx="3824">
                  <c:v>1045</c:v>
                </c:pt>
                <c:pt idx="3825">
                  <c:v>1075</c:v>
                </c:pt>
                <c:pt idx="3826">
                  <c:v>1045</c:v>
                </c:pt>
                <c:pt idx="3827">
                  <c:v>1120</c:v>
                </c:pt>
                <c:pt idx="3828">
                  <c:v>1060</c:v>
                </c:pt>
                <c:pt idx="3829">
                  <c:v>1090</c:v>
                </c:pt>
                <c:pt idx="3830">
                  <c:v>1075</c:v>
                </c:pt>
                <c:pt idx="3831">
                  <c:v>1060</c:v>
                </c:pt>
                <c:pt idx="3832">
                  <c:v>1105</c:v>
                </c:pt>
                <c:pt idx="3833">
                  <c:v>1135</c:v>
                </c:pt>
                <c:pt idx="3834">
                  <c:v>1105</c:v>
                </c:pt>
                <c:pt idx="3835">
                  <c:v>1075</c:v>
                </c:pt>
                <c:pt idx="3836">
                  <c:v>1060</c:v>
                </c:pt>
                <c:pt idx="3837">
                  <c:v>1045</c:v>
                </c:pt>
                <c:pt idx="3838">
                  <c:v>1090</c:v>
                </c:pt>
                <c:pt idx="3839">
                  <c:v>1075</c:v>
                </c:pt>
                <c:pt idx="3840">
                  <c:v>1060</c:v>
                </c:pt>
                <c:pt idx="3841">
                  <c:v>1045</c:v>
                </c:pt>
                <c:pt idx="3842">
                  <c:v>1060</c:v>
                </c:pt>
                <c:pt idx="3843">
                  <c:v>1075</c:v>
                </c:pt>
                <c:pt idx="3844">
                  <c:v>1045</c:v>
                </c:pt>
                <c:pt idx="3845">
                  <c:v>1015</c:v>
                </c:pt>
                <c:pt idx="3846">
                  <c:v>1060</c:v>
                </c:pt>
                <c:pt idx="3847">
                  <c:v>1105</c:v>
                </c:pt>
                <c:pt idx="3848">
                  <c:v>1105</c:v>
                </c:pt>
                <c:pt idx="3849">
                  <c:v>1105</c:v>
                </c:pt>
                <c:pt idx="3850">
                  <c:v>1105</c:v>
                </c:pt>
                <c:pt idx="3851">
                  <c:v>1075</c:v>
                </c:pt>
                <c:pt idx="3852">
                  <c:v>1045</c:v>
                </c:pt>
                <c:pt idx="3853">
                  <c:v>1120</c:v>
                </c:pt>
                <c:pt idx="3854">
                  <c:v>1105</c:v>
                </c:pt>
                <c:pt idx="3855">
                  <c:v>1090</c:v>
                </c:pt>
                <c:pt idx="3856">
                  <c:v>1120</c:v>
                </c:pt>
                <c:pt idx="3857">
                  <c:v>1075</c:v>
                </c:pt>
                <c:pt idx="3858">
                  <c:v>1045</c:v>
                </c:pt>
                <c:pt idx="3859">
                  <c:v>1060</c:v>
                </c:pt>
                <c:pt idx="3860">
                  <c:v>1060</c:v>
                </c:pt>
                <c:pt idx="3861">
                  <c:v>1060</c:v>
                </c:pt>
                <c:pt idx="3862">
                  <c:v>1090</c:v>
                </c:pt>
                <c:pt idx="3863">
                  <c:v>1090</c:v>
                </c:pt>
                <c:pt idx="3864">
                  <c:v>1090</c:v>
                </c:pt>
                <c:pt idx="3865">
                  <c:v>1105</c:v>
                </c:pt>
                <c:pt idx="3866">
                  <c:v>1060</c:v>
                </c:pt>
                <c:pt idx="3867">
                  <c:v>1075</c:v>
                </c:pt>
                <c:pt idx="3868">
                  <c:v>1060</c:v>
                </c:pt>
                <c:pt idx="3869">
                  <c:v>1090</c:v>
                </c:pt>
                <c:pt idx="3870">
                  <c:v>1075</c:v>
                </c:pt>
                <c:pt idx="3871">
                  <c:v>1045</c:v>
                </c:pt>
                <c:pt idx="3872">
                  <c:v>1105</c:v>
                </c:pt>
                <c:pt idx="3873">
                  <c:v>1060</c:v>
                </c:pt>
                <c:pt idx="3874">
                  <c:v>1060</c:v>
                </c:pt>
                <c:pt idx="3875">
                  <c:v>1135</c:v>
                </c:pt>
                <c:pt idx="3876">
                  <c:v>1015</c:v>
                </c:pt>
                <c:pt idx="3877">
                  <c:v>1030</c:v>
                </c:pt>
                <c:pt idx="3878">
                  <c:v>1060</c:v>
                </c:pt>
                <c:pt idx="3879">
                  <c:v>1015</c:v>
                </c:pt>
                <c:pt idx="3880">
                  <c:v>1150</c:v>
                </c:pt>
                <c:pt idx="3881">
                  <c:v>1105</c:v>
                </c:pt>
                <c:pt idx="3882">
                  <c:v>1090</c:v>
                </c:pt>
                <c:pt idx="3883">
                  <c:v>1240</c:v>
                </c:pt>
                <c:pt idx="3884">
                  <c:v>1165</c:v>
                </c:pt>
                <c:pt idx="3885">
                  <c:v>1105</c:v>
                </c:pt>
                <c:pt idx="3886">
                  <c:v>1105</c:v>
                </c:pt>
                <c:pt idx="3887">
                  <c:v>1075</c:v>
                </c:pt>
                <c:pt idx="3888">
                  <c:v>1105</c:v>
                </c:pt>
                <c:pt idx="3889">
                  <c:v>1195</c:v>
                </c:pt>
                <c:pt idx="3890">
                  <c:v>1075</c:v>
                </c:pt>
                <c:pt idx="3891">
                  <c:v>1075</c:v>
                </c:pt>
                <c:pt idx="3892">
                  <c:v>1105</c:v>
                </c:pt>
                <c:pt idx="3893">
                  <c:v>1150</c:v>
                </c:pt>
                <c:pt idx="3894">
                  <c:v>1150</c:v>
                </c:pt>
                <c:pt idx="3895">
                  <c:v>1135</c:v>
                </c:pt>
                <c:pt idx="3896">
                  <c:v>1165</c:v>
                </c:pt>
                <c:pt idx="3897">
                  <c:v>1150</c:v>
                </c:pt>
                <c:pt idx="3898">
                  <c:v>1120</c:v>
                </c:pt>
                <c:pt idx="3899">
                  <c:v>1120</c:v>
                </c:pt>
                <c:pt idx="3900">
                  <c:v>1135</c:v>
                </c:pt>
                <c:pt idx="3901">
                  <c:v>1210</c:v>
                </c:pt>
                <c:pt idx="3902">
                  <c:v>1180</c:v>
                </c:pt>
                <c:pt idx="3903">
                  <c:v>1105</c:v>
                </c:pt>
                <c:pt idx="3904">
                  <c:v>1090</c:v>
                </c:pt>
                <c:pt idx="3905">
                  <c:v>1135</c:v>
                </c:pt>
                <c:pt idx="3906">
                  <c:v>1120</c:v>
                </c:pt>
                <c:pt idx="3907">
                  <c:v>1075</c:v>
                </c:pt>
                <c:pt idx="3908">
                  <c:v>1105</c:v>
                </c:pt>
                <c:pt idx="3909">
                  <c:v>1120</c:v>
                </c:pt>
                <c:pt idx="3910">
                  <c:v>1090</c:v>
                </c:pt>
                <c:pt idx="3911">
                  <c:v>1165</c:v>
                </c:pt>
                <c:pt idx="3912">
                  <c:v>1150</c:v>
                </c:pt>
                <c:pt idx="3913">
                  <c:v>1090</c:v>
                </c:pt>
                <c:pt idx="3914">
                  <c:v>1060</c:v>
                </c:pt>
                <c:pt idx="3915">
                  <c:v>1060</c:v>
                </c:pt>
                <c:pt idx="3916">
                  <c:v>1090</c:v>
                </c:pt>
                <c:pt idx="3917">
                  <c:v>1090</c:v>
                </c:pt>
                <c:pt idx="3918">
                  <c:v>1060</c:v>
                </c:pt>
                <c:pt idx="3919">
                  <c:v>1060</c:v>
                </c:pt>
                <c:pt idx="3920">
                  <c:v>1120</c:v>
                </c:pt>
                <c:pt idx="3921">
                  <c:v>1150</c:v>
                </c:pt>
                <c:pt idx="3922">
                  <c:v>1075</c:v>
                </c:pt>
                <c:pt idx="3923">
                  <c:v>1030</c:v>
                </c:pt>
                <c:pt idx="3924">
                  <c:v>1030</c:v>
                </c:pt>
                <c:pt idx="3925">
                  <c:v>1045</c:v>
                </c:pt>
                <c:pt idx="3926">
                  <c:v>1060</c:v>
                </c:pt>
                <c:pt idx="3927">
                  <c:v>1120</c:v>
                </c:pt>
                <c:pt idx="3928">
                  <c:v>1060</c:v>
                </c:pt>
                <c:pt idx="3929">
                  <c:v>1090</c:v>
                </c:pt>
                <c:pt idx="3930">
                  <c:v>1075</c:v>
                </c:pt>
                <c:pt idx="3931">
                  <c:v>1045</c:v>
                </c:pt>
                <c:pt idx="3932">
                  <c:v>1060</c:v>
                </c:pt>
                <c:pt idx="3933">
                  <c:v>1090</c:v>
                </c:pt>
                <c:pt idx="3934">
                  <c:v>1045</c:v>
                </c:pt>
                <c:pt idx="3935">
                  <c:v>1060</c:v>
                </c:pt>
                <c:pt idx="3936">
                  <c:v>1105</c:v>
                </c:pt>
                <c:pt idx="3937">
                  <c:v>1030</c:v>
                </c:pt>
                <c:pt idx="3938">
                  <c:v>1030</c:v>
                </c:pt>
                <c:pt idx="3939">
                  <c:v>1075</c:v>
                </c:pt>
                <c:pt idx="3940">
                  <c:v>1015</c:v>
                </c:pt>
                <c:pt idx="3941">
                  <c:v>1090</c:v>
                </c:pt>
                <c:pt idx="3942">
                  <c:v>1090</c:v>
                </c:pt>
                <c:pt idx="3943">
                  <c:v>1030</c:v>
                </c:pt>
                <c:pt idx="3944">
                  <c:v>1075</c:v>
                </c:pt>
                <c:pt idx="3945">
                  <c:v>1030</c:v>
                </c:pt>
                <c:pt idx="3946">
                  <c:v>1045</c:v>
                </c:pt>
                <c:pt idx="3947">
                  <c:v>1045</c:v>
                </c:pt>
                <c:pt idx="3948">
                  <c:v>1075</c:v>
                </c:pt>
                <c:pt idx="3949">
                  <c:v>1090</c:v>
                </c:pt>
                <c:pt idx="3950">
                  <c:v>1030</c:v>
                </c:pt>
                <c:pt idx="3951">
                  <c:v>1060</c:v>
                </c:pt>
                <c:pt idx="3952">
                  <c:v>1105</c:v>
                </c:pt>
                <c:pt idx="3953">
                  <c:v>1045</c:v>
                </c:pt>
                <c:pt idx="3954">
                  <c:v>1030</c:v>
                </c:pt>
                <c:pt idx="3955">
                  <c:v>1030</c:v>
                </c:pt>
                <c:pt idx="3956">
                  <c:v>1045</c:v>
                </c:pt>
                <c:pt idx="3957">
                  <c:v>1075</c:v>
                </c:pt>
                <c:pt idx="3958">
                  <c:v>1045</c:v>
                </c:pt>
                <c:pt idx="3959">
                  <c:v>1060</c:v>
                </c:pt>
                <c:pt idx="3960">
                  <c:v>1060</c:v>
                </c:pt>
                <c:pt idx="3961">
                  <c:v>1045</c:v>
                </c:pt>
                <c:pt idx="3962">
                  <c:v>1060</c:v>
                </c:pt>
                <c:pt idx="3963">
                  <c:v>1075</c:v>
                </c:pt>
                <c:pt idx="3964">
                  <c:v>1060</c:v>
                </c:pt>
                <c:pt idx="3965">
                  <c:v>1045</c:v>
                </c:pt>
                <c:pt idx="3966">
                  <c:v>1045</c:v>
                </c:pt>
                <c:pt idx="3967">
                  <c:v>1075</c:v>
                </c:pt>
                <c:pt idx="3968">
                  <c:v>1045</c:v>
                </c:pt>
                <c:pt idx="3969">
                  <c:v>1030</c:v>
                </c:pt>
                <c:pt idx="3970">
                  <c:v>1045</c:v>
                </c:pt>
                <c:pt idx="3971">
                  <c:v>1075</c:v>
                </c:pt>
                <c:pt idx="3972">
                  <c:v>1090</c:v>
                </c:pt>
                <c:pt idx="3973">
                  <c:v>1090</c:v>
                </c:pt>
                <c:pt idx="3974">
                  <c:v>1030</c:v>
                </c:pt>
                <c:pt idx="3975">
                  <c:v>1045</c:v>
                </c:pt>
                <c:pt idx="3976">
                  <c:v>1060</c:v>
                </c:pt>
                <c:pt idx="3977">
                  <c:v>1060</c:v>
                </c:pt>
                <c:pt idx="3978">
                  <c:v>1060</c:v>
                </c:pt>
                <c:pt idx="3979">
                  <c:v>1045</c:v>
                </c:pt>
                <c:pt idx="3980">
                  <c:v>1060</c:v>
                </c:pt>
                <c:pt idx="3981">
                  <c:v>1090</c:v>
                </c:pt>
                <c:pt idx="3982">
                  <c:v>1060</c:v>
                </c:pt>
                <c:pt idx="3983">
                  <c:v>1075</c:v>
                </c:pt>
                <c:pt idx="3984">
                  <c:v>1075</c:v>
                </c:pt>
                <c:pt idx="3985">
                  <c:v>1045</c:v>
                </c:pt>
                <c:pt idx="3986">
                  <c:v>1090</c:v>
                </c:pt>
                <c:pt idx="3987">
                  <c:v>1120</c:v>
                </c:pt>
                <c:pt idx="3988">
                  <c:v>1090</c:v>
                </c:pt>
                <c:pt idx="3989">
                  <c:v>1030</c:v>
                </c:pt>
                <c:pt idx="3990">
                  <c:v>1090</c:v>
                </c:pt>
                <c:pt idx="3991">
                  <c:v>1090</c:v>
                </c:pt>
                <c:pt idx="3992">
                  <c:v>1105</c:v>
                </c:pt>
                <c:pt idx="3993">
                  <c:v>1105</c:v>
                </c:pt>
                <c:pt idx="3994">
                  <c:v>1045</c:v>
                </c:pt>
                <c:pt idx="3995">
                  <c:v>1075</c:v>
                </c:pt>
                <c:pt idx="3996">
                  <c:v>1060</c:v>
                </c:pt>
                <c:pt idx="3997">
                  <c:v>1075</c:v>
                </c:pt>
                <c:pt idx="3998">
                  <c:v>1090</c:v>
                </c:pt>
                <c:pt idx="3999">
                  <c:v>1150</c:v>
                </c:pt>
                <c:pt idx="4000">
                  <c:v>1105</c:v>
                </c:pt>
                <c:pt idx="4001">
                  <c:v>1105</c:v>
                </c:pt>
                <c:pt idx="4002">
                  <c:v>1105</c:v>
                </c:pt>
                <c:pt idx="4003">
                  <c:v>1060</c:v>
                </c:pt>
                <c:pt idx="4004">
                  <c:v>1075</c:v>
                </c:pt>
                <c:pt idx="4005">
                  <c:v>1045</c:v>
                </c:pt>
                <c:pt idx="4006">
                  <c:v>1045</c:v>
                </c:pt>
                <c:pt idx="4007">
                  <c:v>1030</c:v>
                </c:pt>
                <c:pt idx="4008">
                  <c:v>1075</c:v>
                </c:pt>
                <c:pt idx="4009">
                  <c:v>1060</c:v>
                </c:pt>
                <c:pt idx="4010">
                  <c:v>1045</c:v>
                </c:pt>
                <c:pt idx="4011">
                  <c:v>1030</c:v>
                </c:pt>
                <c:pt idx="4012">
                  <c:v>1045</c:v>
                </c:pt>
                <c:pt idx="4013">
                  <c:v>1060</c:v>
                </c:pt>
                <c:pt idx="4014">
                  <c:v>1075</c:v>
                </c:pt>
                <c:pt idx="4015">
                  <c:v>1105</c:v>
                </c:pt>
                <c:pt idx="4016">
                  <c:v>1060</c:v>
                </c:pt>
                <c:pt idx="4017">
                  <c:v>1045</c:v>
                </c:pt>
                <c:pt idx="4018">
                  <c:v>1030</c:v>
                </c:pt>
                <c:pt idx="4019">
                  <c:v>1045</c:v>
                </c:pt>
                <c:pt idx="4020">
                  <c:v>1045</c:v>
                </c:pt>
                <c:pt idx="4021">
                  <c:v>1045</c:v>
                </c:pt>
                <c:pt idx="4022">
                  <c:v>1060</c:v>
                </c:pt>
                <c:pt idx="4023">
                  <c:v>1030</c:v>
                </c:pt>
                <c:pt idx="4024">
                  <c:v>1045</c:v>
                </c:pt>
                <c:pt idx="4025">
                  <c:v>1060</c:v>
                </c:pt>
                <c:pt idx="4026">
                  <c:v>1030</c:v>
                </c:pt>
                <c:pt idx="4027">
                  <c:v>1045</c:v>
                </c:pt>
                <c:pt idx="4028">
                  <c:v>1090</c:v>
                </c:pt>
                <c:pt idx="4029">
                  <c:v>1075</c:v>
                </c:pt>
                <c:pt idx="4030">
                  <c:v>1060</c:v>
                </c:pt>
                <c:pt idx="4031">
                  <c:v>1075</c:v>
                </c:pt>
                <c:pt idx="4032">
                  <c:v>1075</c:v>
                </c:pt>
                <c:pt idx="4033">
                  <c:v>1120</c:v>
                </c:pt>
                <c:pt idx="4034">
                  <c:v>1105</c:v>
                </c:pt>
                <c:pt idx="4035">
                  <c:v>1060</c:v>
                </c:pt>
                <c:pt idx="4036">
                  <c:v>1045</c:v>
                </c:pt>
                <c:pt idx="4037">
                  <c:v>1075</c:v>
                </c:pt>
                <c:pt idx="4038">
                  <c:v>1060</c:v>
                </c:pt>
                <c:pt idx="4039">
                  <c:v>1090</c:v>
                </c:pt>
                <c:pt idx="4040">
                  <c:v>1120</c:v>
                </c:pt>
                <c:pt idx="4041">
                  <c:v>1075</c:v>
                </c:pt>
                <c:pt idx="4042">
                  <c:v>1015</c:v>
                </c:pt>
                <c:pt idx="4043">
                  <c:v>1030</c:v>
                </c:pt>
                <c:pt idx="4044">
                  <c:v>1060</c:v>
                </c:pt>
                <c:pt idx="4045">
                  <c:v>1015</c:v>
                </c:pt>
                <c:pt idx="4046">
                  <c:v>1090</c:v>
                </c:pt>
                <c:pt idx="4047">
                  <c:v>1045</c:v>
                </c:pt>
                <c:pt idx="4048">
                  <c:v>1045</c:v>
                </c:pt>
                <c:pt idx="4049">
                  <c:v>1075</c:v>
                </c:pt>
                <c:pt idx="4050">
                  <c:v>1045</c:v>
                </c:pt>
                <c:pt idx="4051">
                  <c:v>1060</c:v>
                </c:pt>
                <c:pt idx="4052">
                  <c:v>1090</c:v>
                </c:pt>
                <c:pt idx="4053">
                  <c:v>1120</c:v>
                </c:pt>
                <c:pt idx="4054">
                  <c:v>1075</c:v>
                </c:pt>
                <c:pt idx="4055">
                  <c:v>1060</c:v>
                </c:pt>
                <c:pt idx="4056">
                  <c:v>1015</c:v>
                </c:pt>
                <c:pt idx="4057">
                  <c:v>1060</c:v>
                </c:pt>
                <c:pt idx="4058">
                  <c:v>1105</c:v>
                </c:pt>
                <c:pt idx="4059">
                  <c:v>1090</c:v>
                </c:pt>
                <c:pt idx="4060">
                  <c:v>1120</c:v>
                </c:pt>
                <c:pt idx="4061">
                  <c:v>1060</c:v>
                </c:pt>
                <c:pt idx="4062">
                  <c:v>1090</c:v>
                </c:pt>
                <c:pt idx="4063">
                  <c:v>1105</c:v>
                </c:pt>
                <c:pt idx="4064">
                  <c:v>1045</c:v>
                </c:pt>
                <c:pt idx="4065">
                  <c:v>1060</c:v>
                </c:pt>
                <c:pt idx="4066">
                  <c:v>1135</c:v>
                </c:pt>
                <c:pt idx="4067">
                  <c:v>1120</c:v>
                </c:pt>
                <c:pt idx="4068">
                  <c:v>1120</c:v>
                </c:pt>
                <c:pt idx="4069">
                  <c:v>1105</c:v>
                </c:pt>
                <c:pt idx="4070">
                  <c:v>1075</c:v>
                </c:pt>
                <c:pt idx="4071">
                  <c:v>1075</c:v>
                </c:pt>
                <c:pt idx="4072">
                  <c:v>1045</c:v>
                </c:pt>
                <c:pt idx="4073">
                  <c:v>1075</c:v>
                </c:pt>
                <c:pt idx="4074">
                  <c:v>1135</c:v>
                </c:pt>
                <c:pt idx="4075">
                  <c:v>1150</c:v>
                </c:pt>
                <c:pt idx="4076">
                  <c:v>1165</c:v>
                </c:pt>
                <c:pt idx="4077">
                  <c:v>1150</c:v>
                </c:pt>
                <c:pt idx="4078">
                  <c:v>1120</c:v>
                </c:pt>
                <c:pt idx="4079">
                  <c:v>1150</c:v>
                </c:pt>
                <c:pt idx="4080">
                  <c:v>1210</c:v>
                </c:pt>
                <c:pt idx="4081">
                  <c:v>1150</c:v>
                </c:pt>
                <c:pt idx="4082">
                  <c:v>1150</c:v>
                </c:pt>
                <c:pt idx="4083">
                  <c:v>1195</c:v>
                </c:pt>
                <c:pt idx="4084">
                  <c:v>1285</c:v>
                </c:pt>
                <c:pt idx="4085">
                  <c:v>1360</c:v>
                </c:pt>
                <c:pt idx="4086">
                  <c:v>1465</c:v>
                </c:pt>
                <c:pt idx="4087">
                  <c:v>1600</c:v>
                </c:pt>
                <c:pt idx="4088">
                  <c:v>1615</c:v>
                </c:pt>
                <c:pt idx="4089">
                  <c:v>1645</c:v>
                </c:pt>
                <c:pt idx="4090">
                  <c:v>1675</c:v>
                </c:pt>
                <c:pt idx="4091">
                  <c:v>1765</c:v>
                </c:pt>
                <c:pt idx="4092">
                  <c:v>1870</c:v>
                </c:pt>
                <c:pt idx="4093">
                  <c:v>1720</c:v>
                </c:pt>
                <c:pt idx="4094">
                  <c:v>1810</c:v>
                </c:pt>
                <c:pt idx="4095">
                  <c:v>1780</c:v>
                </c:pt>
                <c:pt idx="4096">
                  <c:v>1750</c:v>
                </c:pt>
                <c:pt idx="4097">
                  <c:v>1735</c:v>
                </c:pt>
                <c:pt idx="4098">
                  <c:v>1705</c:v>
                </c:pt>
                <c:pt idx="4099">
                  <c:v>1660</c:v>
                </c:pt>
                <c:pt idx="4100">
                  <c:v>1525</c:v>
                </c:pt>
                <c:pt idx="4101">
                  <c:v>1585</c:v>
                </c:pt>
                <c:pt idx="4102">
                  <c:v>1510</c:v>
                </c:pt>
                <c:pt idx="4103">
                  <c:v>1390</c:v>
                </c:pt>
                <c:pt idx="4104">
                  <c:v>1390</c:v>
                </c:pt>
                <c:pt idx="4105">
                  <c:v>1390</c:v>
                </c:pt>
                <c:pt idx="4106">
                  <c:v>1510</c:v>
                </c:pt>
                <c:pt idx="4107">
                  <c:v>1435</c:v>
                </c:pt>
                <c:pt idx="4108">
                  <c:v>1375</c:v>
                </c:pt>
                <c:pt idx="4109">
                  <c:v>1480</c:v>
                </c:pt>
                <c:pt idx="4110">
                  <c:v>1330</c:v>
                </c:pt>
                <c:pt idx="4111">
                  <c:v>1480</c:v>
                </c:pt>
                <c:pt idx="4112">
                  <c:v>1390</c:v>
                </c:pt>
                <c:pt idx="4113">
                  <c:v>1450</c:v>
                </c:pt>
                <c:pt idx="4114">
                  <c:v>1330</c:v>
                </c:pt>
                <c:pt idx="4115">
                  <c:v>1225</c:v>
                </c:pt>
                <c:pt idx="4116">
                  <c:v>1135</c:v>
                </c:pt>
                <c:pt idx="4117">
                  <c:v>1135</c:v>
                </c:pt>
                <c:pt idx="4118">
                  <c:v>1090</c:v>
                </c:pt>
                <c:pt idx="4119">
                  <c:v>1120</c:v>
                </c:pt>
                <c:pt idx="4120">
                  <c:v>1075</c:v>
                </c:pt>
                <c:pt idx="4121">
                  <c:v>1075</c:v>
                </c:pt>
                <c:pt idx="4122">
                  <c:v>1075</c:v>
                </c:pt>
                <c:pt idx="4123">
                  <c:v>1105</c:v>
                </c:pt>
                <c:pt idx="4124">
                  <c:v>1120</c:v>
                </c:pt>
                <c:pt idx="4125">
                  <c:v>1090</c:v>
                </c:pt>
                <c:pt idx="4126">
                  <c:v>1060</c:v>
                </c:pt>
                <c:pt idx="4127">
                  <c:v>1075</c:v>
                </c:pt>
                <c:pt idx="4128">
                  <c:v>1090</c:v>
                </c:pt>
                <c:pt idx="4129">
                  <c:v>1045</c:v>
                </c:pt>
                <c:pt idx="4130">
                  <c:v>1045</c:v>
                </c:pt>
                <c:pt idx="4131">
                  <c:v>1030</c:v>
                </c:pt>
                <c:pt idx="4132">
                  <c:v>1045</c:v>
                </c:pt>
                <c:pt idx="4133">
                  <c:v>1060</c:v>
                </c:pt>
                <c:pt idx="4134">
                  <c:v>1060</c:v>
                </c:pt>
                <c:pt idx="4135">
                  <c:v>1075</c:v>
                </c:pt>
                <c:pt idx="4136">
                  <c:v>1075</c:v>
                </c:pt>
                <c:pt idx="4137">
                  <c:v>1060</c:v>
                </c:pt>
                <c:pt idx="4138">
                  <c:v>1105</c:v>
                </c:pt>
                <c:pt idx="4139">
                  <c:v>1075</c:v>
                </c:pt>
                <c:pt idx="4140">
                  <c:v>1060</c:v>
                </c:pt>
                <c:pt idx="4141">
                  <c:v>1075</c:v>
                </c:pt>
                <c:pt idx="4142">
                  <c:v>1045</c:v>
                </c:pt>
                <c:pt idx="4143">
                  <c:v>1045</c:v>
                </c:pt>
                <c:pt idx="4144">
                  <c:v>1060</c:v>
                </c:pt>
                <c:pt idx="4145">
                  <c:v>1060</c:v>
                </c:pt>
                <c:pt idx="4146">
                  <c:v>1045</c:v>
                </c:pt>
                <c:pt idx="4147">
                  <c:v>1045</c:v>
                </c:pt>
                <c:pt idx="4148">
                  <c:v>1045</c:v>
                </c:pt>
                <c:pt idx="4149">
                  <c:v>1060</c:v>
                </c:pt>
                <c:pt idx="4150">
                  <c:v>1060</c:v>
                </c:pt>
                <c:pt idx="4151">
                  <c:v>1075</c:v>
                </c:pt>
                <c:pt idx="4152">
                  <c:v>1030</c:v>
                </c:pt>
                <c:pt idx="4153">
                  <c:v>1030</c:v>
                </c:pt>
                <c:pt idx="4154">
                  <c:v>1135</c:v>
                </c:pt>
                <c:pt idx="4155">
                  <c:v>1135</c:v>
                </c:pt>
                <c:pt idx="4156">
                  <c:v>1120</c:v>
                </c:pt>
                <c:pt idx="4157">
                  <c:v>1045</c:v>
                </c:pt>
                <c:pt idx="4158">
                  <c:v>1075</c:v>
                </c:pt>
                <c:pt idx="4159">
                  <c:v>1150</c:v>
                </c:pt>
                <c:pt idx="4160">
                  <c:v>1120</c:v>
                </c:pt>
                <c:pt idx="4161">
                  <c:v>1060</c:v>
                </c:pt>
                <c:pt idx="4162">
                  <c:v>1060</c:v>
                </c:pt>
                <c:pt idx="4163">
                  <c:v>1060</c:v>
                </c:pt>
                <c:pt idx="4164">
                  <c:v>1045</c:v>
                </c:pt>
                <c:pt idx="4165">
                  <c:v>1105</c:v>
                </c:pt>
                <c:pt idx="4166">
                  <c:v>1105</c:v>
                </c:pt>
                <c:pt idx="4167">
                  <c:v>1075</c:v>
                </c:pt>
                <c:pt idx="4168">
                  <c:v>1105</c:v>
                </c:pt>
                <c:pt idx="4169">
                  <c:v>1075</c:v>
                </c:pt>
                <c:pt idx="4170">
                  <c:v>1090</c:v>
                </c:pt>
                <c:pt idx="4171">
                  <c:v>1075</c:v>
                </c:pt>
                <c:pt idx="4172">
                  <c:v>1030</c:v>
                </c:pt>
                <c:pt idx="4173">
                  <c:v>1060</c:v>
                </c:pt>
                <c:pt idx="4174">
                  <c:v>1105</c:v>
                </c:pt>
                <c:pt idx="4175">
                  <c:v>1075</c:v>
                </c:pt>
                <c:pt idx="4176">
                  <c:v>1105</c:v>
                </c:pt>
                <c:pt idx="4177">
                  <c:v>1045</c:v>
                </c:pt>
                <c:pt idx="4178">
                  <c:v>1075</c:v>
                </c:pt>
                <c:pt idx="4179">
                  <c:v>1090</c:v>
                </c:pt>
                <c:pt idx="4180">
                  <c:v>1060</c:v>
                </c:pt>
                <c:pt idx="4181">
                  <c:v>1045</c:v>
                </c:pt>
                <c:pt idx="4182">
                  <c:v>1060</c:v>
                </c:pt>
                <c:pt idx="4183">
                  <c:v>1075</c:v>
                </c:pt>
                <c:pt idx="4184">
                  <c:v>1075</c:v>
                </c:pt>
                <c:pt idx="4185">
                  <c:v>1060</c:v>
                </c:pt>
                <c:pt idx="4186">
                  <c:v>1045</c:v>
                </c:pt>
                <c:pt idx="4187">
                  <c:v>1030</c:v>
                </c:pt>
                <c:pt idx="4188">
                  <c:v>1030</c:v>
                </c:pt>
                <c:pt idx="4189">
                  <c:v>1045</c:v>
                </c:pt>
                <c:pt idx="4190">
                  <c:v>1105</c:v>
                </c:pt>
                <c:pt idx="4191">
                  <c:v>1105</c:v>
                </c:pt>
                <c:pt idx="4192">
                  <c:v>1075</c:v>
                </c:pt>
                <c:pt idx="4193">
                  <c:v>1045</c:v>
                </c:pt>
                <c:pt idx="4194">
                  <c:v>1045</c:v>
                </c:pt>
                <c:pt idx="4195">
                  <c:v>1075</c:v>
                </c:pt>
                <c:pt idx="4196">
                  <c:v>1090</c:v>
                </c:pt>
                <c:pt idx="4197">
                  <c:v>1120</c:v>
                </c:pt>
                <c:pt idx="4198">
                  <c:v>1090</c:v>
                </c:pt>
                <c:pt idx="4199">
                  <c:v>1075</c:v>
                </c:pt>
                <c:pt idx="4200">
                  <c:v>1060</c:v>
                </c:pt>
                <c:pt idx="4201">
                  <c:v>1015</c:v>
                </c:pt>
                <c:pt idx="4202">
                  <c:v>1045</c:v>
                </c:pt>
                <c:pt idx="4203">
                  <c:v>1060</c:v>
                </c:pt>
                <c:pt idx="4204">
                  <c:v>1075</c:v>
                </c:pt>
                <c:pt idx="4205">
                  <c:v>1030</c:v>
                </c:pt>
                <c:pt idx="4206">
                  <c:v>1015</c:v>
                </c:pt>
                <c:pt idx="4207">
                  <c:v>1060</c:v>
                </c:pt>
                <c:pt idx="4208">
                  <c:v>1015</c:v>
                </c:pt>
                <c:pt idx="4209">
                  <c:v>1075</c:v>
                </c:pt>
                <c:pt idx="4210">
                  <c:v>1075</c:v>
                </c:pt>
                <c:pt idx="4211">
                  <c:v>1090</c:v>
                </c:pt>
                <c:pt idx="4212">
                  <c:v>1075</c:v>
                </c:pt>
                <c:pt idx="4213">
                  <c:v>1090</c:v>
                </c:pt>
                <c:pt idx="4214">
                  <c:v>1075</c:v>
                </c:pt>
                <c:pt idx="4215">
                  <c:v>1090</c:v>
                </c:pt>
                <c:pt idx="4216">
                  <c:v>1060</c:v>
                </c:pt>
                <c:pt idx="4217">
                  <c:v>1015</c:v>
                </c:pt>
                <c:pt idx="4218">
                  <c:v>1045</c:v>
                </c:pt>
                <c:pt idx="4219">
                  <c:v>1030</c:v>
                </c:pt>
                <c:pt idx="4220">
                  <c:v>1105</c:v>
                </c:pt>
                <c:pt idx="4221">
                  <c:v>1045</c:v>
                </c:pt>
                <c:pt idx="4222">
                  <c:v>1105</c:v>
                </c:pt>
                <c:pt idx="4223">
                  <c:v>1060</c:v>
                </c:pt>
                <c:pt idx="4224">
                  <c:v>1060</c:v>
                </c:pt>
                <c:pt idx="4225">
                  <c:v>1060</c:v>
                </c:pt>
                <c:pt idx="4226">
                  <c:v>1075</c:v>
                </c:pt>
                <c:pt idx="4227">
                  <c:v>1060</c:v>
                </c:pt>
                <c:pt idx="4228">
                  <c:v>1060</c:v>
                </c:pt>
                <c:pt idx="4229">
                  <c:v>1120</c:v>
                </c:pt>
                <c:pt idx="4230">
                  <c:v>1060</c:v>
                </c:pt>
                <c:pt idx="4231">
                  <c:v>1045</c:v>
                </c:pt>
                <c:pt idx="4232">
                  <c:v>1090</c:v>
                </c:pt>
                <c:pt idx="4233">
                  <c:v>1060</c:v>
                </c:pt>
                <c:pt idx="4234">
                  <c:v>1090</c:v>
                </c:pt>
                <c:pt idx="4235">
                  <c:v>1045</c:v>
                </c:pt>
                <c:pt idx="4236">
                  <c:v>1075</c:v>
                </c:pt>
                <c:pt idx="4237">
                  <c:v>1090</c:v>
                </c:pt>
                <c:pt idx="4238">
                  <c:v>1060</c:v>
                </c:pt>
                <c:pt idx="4239">
                  <c:v>1030</c:v>
                </c:pt>
                <c:pt idx="4240">
                  <c:v>1045</c:v>
                </c:pt>
                <c:pt idx="4241">
                  <c:v>1045</c:v>
                </c:pt>
                <c:pt idx="4242">
                  <c:v>1030</c:v>
                </c:pt>
                <c:pt idx="4243">
                  <c:v>1045</c:v>
                </c:pt>
                <c:pt idx="4244">
                  <c:v>1075</c:v>
                </c:pt>
                <c:pt idx="4245">
                  <c:v>1060</c:v>
                </c:pt>
                <c:pt idx="4246">
                  <c:v>1075</c:v>
                </c:pt>
                <c:pt idx="4247">
                  <c:v>1120</c:v>
                </c:pt>
                <c:pt idx="4248">
                  <c:v>1090</c:v>
                </c:pt>
                <c:pt idx="4249">
                  <c:v>1060</c:v>
                </c:pt>
                <c:pt idx="4250">
                  <c:v>1060</c:v>
                </c:pt>
                <c:pt idx="4251">
                  <c:v>1075</c:v>
                </c:pt>
                <c:pt idx="4252">
                  <c:v>1075</c:v>
                </c:pt>
                <c:pt idx="4253">
                  <c:v>1060</c:v>
                </c:pt>
                <c:pt idx="4254">
                  <c:v>1060</c:v>
                </c:pt>
                <c:pt idx="4255">
                  <c:v>1045</c:v>
                </c:pt>
                <c:pt idx="4256">
                  <c:v>1075</c:v>
                </c:pt>
                <c:pt idx="4257">
                  <c:v>1060</c:v>
                </c:pt>
                <c:pt idx="4258">
                  <c:v>1030</c:v>
                </c:pt>
                <c:pt idx="4259">
                  <c:v>1030</c:v>
                </c:pt>
                <c:pt idx="4260">
                  <c:v>1030</c:v>
                </c:pt>
                <c:pt idx="4261">
                  <c:v>1090</c:v>
                </c:pt>
                <c:pt idx="4262">
                  <c:v>1120</c:v>
                </c:pt>
                <c:pt idx="4263">
                  <c:v>1045</c:v>
                </c:pt>
                <c:pt idx="4264">
                  <c:v>1045</c:v>
                </c:pt>
                <c:pt idx="4265">
                  <c:v>1045</c:v>
                </c:pt>
                <c:pt idx="4266">
                  <c:v>1075</c:v>
                </c:pt>
                <c:pt idx="4267">
                  <c:v>1030</c:v>
                </c:pt>
                <c:pt idx="4268">
                  <c:v>1030</c:v>
                </c:pt>
                <c:pt idx="4269">
                  <c:v>1030</c:v>
                </c:pt>
                <c:pt idx="4270">
                  <c:v>1030</c:v>
                </c:pt>
                <c:pt idx="4271">
                  <c:v>1060</c:v>
                </c:pt>
                <c:pt idx="4272">
                  <c:v>1135</c:v>
                </c:pt>
                <c:pt idx="4273">
                  <c:v>1045</c:v>
                </c:pt>
                <c:pt idx="4274">
                  <c:v>1075</c:v>
                </c:pt>
                <c:pt idx="4275">
                  <c:v>1045</c:v>
                </c:pt>
                <c:pt idx="4276">
                  <c:v>1165</c:v>
                </c:pt>
                <c:pt idx="4277">
                  <c:v>1060</c:v>
                </c:pt>
                <c:pt idx="4278">
                  <c:v>1105</c:v>
                </c:pt>
                <c:pt idx="4279">
                  <c:v>1060</c:v>
                </c:pt>
                <c:pt idx="4280">
                  <c:v>1060</c:v>
                </c:pt>
                <c:pt idx="4281">
                  <c:v>1060</c:v>
                </c:pt>
                <c:pt idx="4282">
                  <c:v>1060</c:v>
                </c:pt>
                <c:pt idx="4283">
                  <c:v>1135</c:v>
                </c:pt>
                <c:pt idx="4284">
                  <c:v>1060</c:v>
                </c:pt>
                <c:pt idx="4285">
                  <c:v>1060</c:v>
                </c:pt>
                <c:pt idx="4286">
                  <c:v>1045</c:v>
                </c:pt>
                <c:pt idx="4287">
                  <c:v>1060</c:v>
                </c:pt>
                <c:pt idx="4288">
                  <c:v>1105</c:v>
                </c:pt>
                <c:pt idx="4289">
                  <c:v>1075</c:v>
                </c:pt>
                <c:pt idx="4290">
                  <c:v>1030</c:v>
                </c:pt>
                <c:pt idx="4291">
                  <c:v>1075</c:v>
                </c:pt>
                <c:pt idx="4292">
                  <c:v>1105</c:v>
                </c:pt>
                <c:pt idx="4293">
                  <c:v>1045</c:v>
                </c:pt>
                <c:pt idx="4294">
                  <c:v>1075</c:v>
                </c:pt>
                <c:pt idx="4295">
                  <c:v>1060</c:v>
                </c:pt>
                <c:pt idx="4296">
                  <c:v>1060</c:v>
                </c:pt>
                <c:pt idx="4297">
                  <c:v>1090</c:v>
                </c:pt>
                <c:pt idx="4298">
                  <c:v>1105</c:v>
                </c:pt>
                <c:pt idx="4299">
                  <c:v>1105</c:v>
                </c:pt>
                <c:pt idx="4300">
                  <c:v>1060</c:v>
                </c:pt>
                <c:pt idx="4301">
                  <c:v>1030</c:v>
                </c:pt>
                <c:pt idx="4302">
                  <c:v>1045</c:v>
                </c:pt>
                <c:pt idx="4303">
                  <c:v>1105</c:v>
                </c:pt>
                <c:pt idx="4304">
                  <c:v>1045</c:v>
                </c:pt>
                <c:pt idx="4305">
                  <c:v>1045</c:v>
                </c:pt>
                <c:pt idx="4306">
                  <c:v>1105</c:v>
                </c:pt>
                <c:pt idx="4307">
                  <c:v>1090</c:v>
                </c:pt>
                <c:pt idx="4308">
                  <c:v>1060</c:v>
                </c:pt>
                <c:pt idx="4309">
                  <c:v>1075</c:v>
                </c:pt>
                <c:pt idx="4310">
                  <c:v>1045</c:v>
                </c:pt>
                <c:pt idx="4311">
                  <c:v>1045</c:v>
                </c:pt>
                <c:pt idx="4312">
                  <c:v>1090</c:v>
                </c:pt>
                <c:pt idx="4313">
                  <c:v>1075</c:v>
                </c:pt>
                <c:pt idx="4314">
                  <c:v>1060</c:v>
                </c:pt>
                <c:pt idx="4315">
                  <c:v>1090</c:v>
                </c:pt>
                <c:pt idx="4316">
                  <c:v>1120</c:v>
                </c:pt>
                <c:pt idx="4317">
                  <c:v>1090</c:v>
                </c:pt>
                <c:pt idx="4318">
                  <c:v>1060</c:v>
                </c:pt>
                <c:pt idx="4319">
                  <c:v>1060</c:v>
                </c:pt>
                <c:pt idx="4320">
                  <c:v>1030</c:v>
                </c:pt>
                <c:pt idx="4321">
                  <c:v>1060</c:v>
                </c:pt>
                <c:pt idx="4322">
                  <c:v>1075</c:v>
                </c:pt>
                <c:pt idx="4323">
                  <c:v>1075</c:v>
                </c:pt>
                <c:pt idx="4324">
                  <c:v>1105</c:v>
                </c:pt>
                <c:pt idx="4325">
                  <c:v>1105</c:v>
                </c:pt>
                <c:pt idx="4326">
                  <c:v>1060</c:v>
                </c:pt>
                <c:pt idx="4327">
                  <c:v>1060</c:v>
                </c:pt>
                <c:pt idx="4328">
                  <c:v>1105</c:v>
                </c:pt>
                <c:pt idx="4329">
                  <c:v>1090</c:v>
                </c:pt>
                <c:pt idx="4330">
                  <c:v>1060</c:v>
                </c:pt>
                <c:pt idx="4331">
                  <c:v>1090</c:v>
                </c:pt>
                <c:pt idx="4332">
                  <c:v>1060</c:v>
                </c:pt>
                <c:pt idx="4333">
                  <c:v>1090</c:v>
                </c:pt>
                <c:pt idx="4334">
                  <c:v>1090</c:v>
                </c:pt>
                <c:pt idx="4335">
                  <c:v>1090</c:v>
                </c:pt>
                <c:pt idx="4336">
                  <c:v>1105</c:v>
                </c:pt>
                <c:pt idx="4337">
                  <c:v>1090</c:v>
                </c:pt>
                <c:pt idx="4338">
                  <c:v>1045</c:v>
                </c:pt>
                <c:pt idx="4339">
                  <c:v>1090</c:v>
                </c:pt>
                <c:pt idx="4340">
                  <c:v>1060</c:v>
                </c:pt>
                <c:pt idx="4341">
                  <c:v>1045</c:v>
                </c:pt>
                <c:pt idx="4342">
                  <c:v>1105</c:v>
                </c:pt>
                <c:pt idx="4343">
                  <c:v>1030</c:v>
                </c:pt>
                <c:pt idx="4344">
                  <c:v>1090</c:v>
                </c:pt>
                <c:pt idx="4345">
                  <c:v>1045</c:v>
                </c:pt>
                <c:pt idx="4346">
                  <c:v>1030</c:v>
                </c:pt>
                <c:pt idx="4347">
                  <c:v>1015</c:v>
                </c:pt>
                <c:pt idx="4348">
                  <c:v>1045</c:v>
                </c:pt>
                <c:pt idx="4349">
                  <c:v>1075</c:v>
                </c:pt>
                <c:pt idx="4350">
                  <c:v>1105</c:v>
                </c:pt>
                <c:pt idx="4351">
                  <c:v>1075</c:v>
                </c:pt>
                <c:pt idx="4352">
                  <c:v>1075</c:v>
                </c:pt>
                <c:pt idx="4353">
                  <c:v>1075</c:v>
                </c:pt>
                <c:pt idx="4354">
                  <c:v>1045</c:v>
                </c:pt>
                <c:pt idx="4355">
                  <c:v>1090</c:v>
                </c:pt>
                <c:pt idx="4356">
                  <c:v>1060</c:v>
                </c:pt>
                <c:pt idx="4357">
                  <c:v>1075</c:v>
                </c:pt>
                <c:pt idx="4358">
                  <c:v>1060</c:v>
                </c:pt>
                <c:pt idx="4359">
                  <c:v>1060</c:v>
                </c:pt>
                <c:pt idx="4360">
                  <c:v>1060</c:v>
                </c:pt>
                <c:pt idx="4361">
                  <c:v>1075</c:v>
                </c:pt>
                <c:pt idx="4362">
                  <c:v>1060</c:v>
                </c:pt>
                <c:pt idx="4363">
                  <c:v>1090</c:v>
                </c:pt>
                <c:pt idx="4364">
                  <c:v>1135</c:v>
                </c:pt>
                <c:pt idx="4365">
                  <c:v>1090</c:v>
                </c:pt>
                <c:pt idx="4366">
                  <c:v>1090</c:v>
                </c:pt>
                <c:pt idx="4367">
                  <c:v>1105</c:v>
                </c:pt>
                <c:pt idx="4368">
                  <c:v>1060</c:v>
                </c:pt>
                <c:pt idx="4369">
                  <c:v>1060</c:v>
                </c:pt>
                <c:pt idx="4370">
                  <c:v>1105</c:v>
                </c:pt>
                <c:pt idx="4371">
                  <c:v>1180</c:v>
                </c:pt>
                <c:pt idx="4372">
                  <c:v>1180</c:v>
                </c:pt>
                <c:pt idx="4373">
                  <c:v>1150</c:v>
                </c:pt>
                <c:pt idx="4374">
                  <c:v>1135</c:v>
                </c:pt>
                <c:pt idx="4375">
                  <c:v>1120</c:v>
                </c:pt>
                <c:pt idx="4376">
                  <c:v>1120</c:v>
                </c:pt>
                <c:pt idx="4377">
                  <c:v>1105</c:v>
                </c:pt>
                <c:pt idx="4378">
                  <c:v>1105</c:v>
                </c:pt>
                <c:pt idx="4379">
                  <c:v>1150</c:v>
                </c:pt>
                <c:pt idx="4380">
                  <c:v>1150</c:v>
                </c:pt>
                <c:pt idx="4381">
                  <c:v>1180</c:v>
                </c:pt>
                <c:pt idx="4382">
                  <c:v>1165</c:v>
                </c:pt>
                <c:pt idx="4383">
                  <c:v>1135</c:v>
                </c:pt>
                <c:pt idx="4384">
                  <c:v>1090</c:v>
                </c:pt>
                <c:pt idx="4385">
                  <c:v>1045</c:v>
                </c:pt>
                <c:pt idx="4386">
                  <c:v>1075</c:v>
                </c:pt>
                <c:pt idx="4387">
                  <c:v>1120</c:v>
                </c:pt>
                <c:pt idx="4388">
                  <c:v>1135</c:v>
                </c:pt>
                <c:pt idx="4389">
                  <c:v>1120</c:v>
                </c:pt>
                <c:pt idx="4390">
                  <c:v>1060</c:v>
                </c:pt>
                <c:pt idx="4391">
                  <c:v>1090</c:v>
                </c:pt>
                <c:pt idx="4392">
                  <c:v>1060</c:v>
                </c:pt>
                <c:pt idx="4393">
                  <c:v>1135</c:v>
                </c:pt>
                <c:pt idx="4394">
                  <c:v>1060</c:v>
                </c:pt>
                <c:pt idx="4395">
                  <c:v>1150</c:v>
                </c:pt>
                <c:pt idx="4396">
                  <c:v>1075</c:v>
                </c:pt>
                <c:pt idx="4397">
                  <c:v>1135</c:v>
                </c:pt>
                <c:pt idx="4398">
                  <c:v>1120</c:v>
                </c:pt>
                <c:pt idx="4399">
                  <c:v>1090</c:v>
                </c:pt>
                <c:pt idx="4400">
                  <c:v>1090</c:v>
                </c:pt>
                <c:pt idx="4401">
                  <c:v>1030</c:v>
                </c:pt>
                <c:pt idx="4402">
                  <c:v>1120</c:v>
                </c:pt>
                <c:pt idx="4403">
                  <c:v>1075</c:v>
                </c:pt>
                <c:pt idx="4404">
                  <c:v>1030</c:v>
                </c:pt>
                <c:pt idx="4405">
                  <c:v>1090</c:v>
                </c:pt>
                <c:pt idx="4406">
                  <c:v>1150</c:v>
                </c:pt>
                <c:pt idx="4407">
                  <c:v>1045</c:v>
                </c:pt>
                <c:pt idx="4408">
                  <c:v>1075</c:v>
                </c:pt>
                <c:pt idx="4409">
                  <c:v>1105</c:v>
                </c:pt>
                <c:pt idx="4410">
                  <c:v>1090</c:v>
                </c:pt>
                <c:pt idx="4411">
                  <c:v>1120</c:v>
                </c:pt>
                <c:pt idx="4412">
                  <c:v>1045</c:v>
                </c:pt>
                <c:pt idx="4413">
                  <c:v>1045</c:v>
                </c:pt>
                <c:pt idx="4414">
                  <c:v>1045</c:v>
                </c:pt>
                <c:pt idx="4415">
                  <c:v>1075</c:v>
                </c:pt>
                <c:pt idx="4416">
                  <c:v>1060</c:v>
                </c:pt>
                <c:pt idx="4417">
                  <c:v>1045</c:v>
                </c:pt>
                <c:pt idx="4418">
                  <c:v>1075</c:v>
                </c:pt>
                <c:pt idx="4419">
                  <c:v>1105</c:v>
                </c:pt>
                <c:pt idx="4420">
                  <c:v>1060</c:v>
                </c:pt>
                <c:pt idx="4421">
                  <c:v>1060</c:v>
                </c:pt>
                <c:pt idx="4422">
                  <c:v>1060</c:v>
                </c:pt>
                <c:pt idx="4423">
                  <c:v>1060</c:v>
                </c:pt>
                <c:pt idx="4424">
                  <c:v>1075</c:v>
                </c:pt>
                <c:pt idx="4425">
                  <c:v>1060</c:v>
                </c:pt>
                <c:pt idx="4426">
                  <c:v>1045</c:v>
                </c:pt>
                <c:pt idx="4427">
                  <c:v>1075</c:v>
                </c:pt>
                <c:pt idx="4428">
                  <c:v>1105</c:v>
                </c:pt>
                <c:pt idx="4429">
                  <c:v>1060</c:v>
                </c:pt>
                <c:pt idx="4430">
                  <c:v>1015</c:v>
                </c:pt>
                <c:pt idx="4431">
                  <c:v>1045</c:v>
                </c:pt>
                <c:pt idx="4432">
                  <c:v>1045</c:v>
                </c:pt>
                <c:pt idx="4433">
                  <c:v>1060</c:v>
                </c:pt>
                <c:pt idx="4434">
                  <c:v>1090</c:v>
                </c:pt>
                <c:pt idx="4435">
                  <c:v>1060</c:v>
                </c:pt>
                <c:pt idx="4436">
                  <c:v>1045</c:v>
                </c:pt>
                <c:pt idx="4437">
                  <c:v>1090</c:v>
                </c:pt>
                <c:pt idx="4438">
                  <c:v>1060</c:v>
                </c:pt>
                <c:pt idx="4439">
                  <c:v>1075</c:v>
                </c:pt>
                <c:pt idx="4440">
                  <c:v>1075</c:v>
                </c:pt>
                <c:pt idx="4441">
                  <c:v>1075</c:v>
                </c:pt>
                <c:pt idx="4442">
                  <c:v>1030</c:v>
                </c:pt>
                <c:pt idx="4443">
                  <c:v>1120</c:v>
                </c:pt>
                <c:pt idx="4444">
                  <c:v>1075</c:v>
                </c:pt>
                <c:pt idx="4445">
                  <c:v>1060</c:v>
                </c:pt>
                <c:pt idx="4446">
                  <c:v>1060</c:v>
                </c:pt>
                <c:pt idx="4447">
                  <c:v>1015</c:v>
                </c:pt>
                <c:pt idx="4448">
                  <c:v>1060</c:v>
                </c:pt>
                <c:pt idx="4449">
                  <c:v>1075</c:v>
                </c:pt>
                <c:pt idx="4450">
                  <c:v>1045</c:v>
                </c:pt>
                <c:pt idx="4451">
                  <c:v>1060</c:v>
                </c:pt>
                <c:pt idx="4452">
                  <c:v>1045</c:v>
                </c:pt>
                <c:pt idx="4453">
                  <c:v>1075</c:v>
                </c:pt>
                <c:pt idx="4454">
                  <c:v>1060</c:v>
                </c:pt>
                <c:pt idx="4455">
                  <c:v>1045</c:v>
                </c:pt>
                <c:pt idx="4456">
                  <c:v>1105</c:v>
                </c:pt>
                <c:pt idx="4457">
                  <c:v>1030</c:v>
                </c:pt>
                <c:pt idx="4458">
                  <c:v>1105</c:v>
                </c:pt>
                <c:pt idx="4459">
                  <c:v>1075</c:v>
                </c:pt>
                <c:pt idx="4460">
                  <c:v>1045</c:v>
                </c:pt>
                <c:pt idx="4461">
                  <c:v>1045</c:v>
                </c:pt>
                <c:pt idx="4462">
                  <c:v>1060</c:v>
                </c:pt>
                <c:pt idx="4463">
                  <c:v>1015</c:v>
                </c:pt>
                <c:pt idx="4464">
                  <c:v>1045</c:v>
                </c:pt>
                <c:pt idx="4465">
                  <c:v>1060</c:v>
                </c:pt>
                <c:pt idx="4466">
                  <c:v>1015</c:v>
                </c:pt>
                <c:pt idx="4467">
                  <c:v>1030</c:v>
                </c:pt>
                <c:pt idx="4468">
                  <c:v>1045</c:v>
                </c:pt>
                <c:pt idx="4469">
                  <c:v>1015</c:v>
                </c:pt>
                <c:pt idx="4470">
                  <c:v>1060</c:v>
                </c:pt>
                <c:pt idx="4471">
                  <c:v>1105</c:v>
                </c:pt>
                <c:pt idx="4472">
                  <c:v>1075</c:v>
                </c:pt>
                <c:pt idx="4473">
                  <c:v>1045</c:v>
                </c:pt>
                <c:pt idx="4474">
                  <c:v>1060</c:v>
                </c:pt>
                <c:pt idx="4475">
                  <c:v>1090</c:v>
                </c:pt>
                <c:pt idx="4476">
                  <c:v>1060</c:v>
                </c:pt>
                <c:pt idx="4477">
                  <c:v>1075</c:v>
                </c:pt>
                <c:pt idx="4478">
                  <c:v>1060</c:v>
                </c:pt>
                <c:pt idx="4479">
                  <c:v>1030</c:v>
                </c:pt>
                <c:pt idx="4480">
                  <c:v>1030</c:v>
                </c:pt>
                <c:pt idx="4481">
                  <c:v>1045</c:v>
                </c:pt>
                <c:pt idx="4482">
                  <c:v>1060</c:v>
                </c:pt>
                <c:pt idx="4483">
                  <c:v>1060</c:v>
                </c:pt>
                <c:pt idx="4484">
                  <c:v>1090</c:v>
                </c:pt>
                <c:pt idx="4485">
                  <c:v>1105</c:v>
                </c:pt>
                <c:pt idx="4486">
                  <c:v>1120</c:v>
                </c:pt>
                <c:pt idx="4487">
                  <c:v>1105</c:v>
                </c:pt>
                <c:pt idx="4488">
                  <c:v>1045</c:v>
                </c:pt>
                <c:pt idx="4489">
                  <c:v>1015</c:v>
                </c:pt>
                <c:pt idx="4490">
                  <c:v>1030</c:v>
                </c:pt>
                <c:pt idx="4491">
                  <c:v>1045</c:v>
                </c:pt>
                <c:pt idx="4492">
                  <c:v>1030</c:v>
                </c:pt>
                <c:pt idx="4493">
                  <c:v>1045</c:v>
                </c:pt>
                <c:pt idx="4494">
                  <c:v>1075</c:v>
                </c:pt>
                <c:pt idx="4495">
                  <c:v>1105</c:v>
                </c:pt>
                <c:pt idx="4496">
                  <c:v>1090</c:v>
                </c:pt>
                <c:pt idx="4497">
                  <c:v>1030</c:v>
                </c:pt>
                <c:pt idx="4498">
                  <c:v>1060</c:v>
                </c:pt>
                <c:pt idx="4499">
                  <c:v>1045</c:v>
                </c:pt>
                <c:pt idx="4500">
                  <c:v>1090</c:v>
                </c:pt>
                <c:pt idx="4501">
                  <c:v>1060</c:v>
                </c:pt>
                <c:pt idx="4502">
                  <c:v>1030</c:v>
                </c:pt>
                <c:pt idx="4503">
                  <c:v>1045</c:v>
                </c:pt>
                <c:pt idx="4504">
                  <c:v>1060</c:v>
                </c:pt>
                <c:pt idx="4505">
                  <c:v>1015</c:v>
                </c:pt>
                <c:pt idx="4506">
                  <c:v>1045</c:v>
                </c:pt>
                <c:pt idx="4507">
                  <c:v>1045</c:v>
                </c:pt>
                <c:pt idx="4508">
                  <c:v>1030</c:v>
                </c:pt>
                <c:pt idx="4509">
                  <c:v>1045</c:v>
                </c:pt>
                <c:pt idx="4510">
                  <c:v>1045</c:v>
                </c:pt>
                <c:pt idx="4511">
                  <c:v>1090</c:v>
                </c:pt>
                <c:pt idx="4512">
                  <c:v>1015</c:v>
                </c:pt>
                <c:pt idx="4513">
                  <c:v>1060</c:v>
                </c:pt>
                <c:pt idx="4514">
                  <c:v>1015</c:v>
                </c:pt>
                <c:pt idx="4515">
                  <c:v>1030</c:v>
                </c:pt>
                <c:pt idx="4516">
                  <c:v>1045</c:v>
                </c:pt>
                <c:pt idx="4517">
                  <c:v>1060</c:v>
                </c:pt>
                <c:pt idx="4518">
                  <c:v>1090</c:v>
                </c:pt>
                <c:pt idx="4519">
                  <c:v>1060</c:v>
                </c:pt>
                <c:pt idx="4520">
                  <c:v>1060</c:v>
                </c:pt>
                <c:pt idx="4521">
                  <c:v>1045</c:v>
                </c:pt>
                <c:pt idx="4522">
                  <c:v>1045</c:v>
                </c:pt>
                <c:pt idx="4523">
                  <c:v>1045</c:v>
                </c:pt>
                <c:pt idx="4524">
                  <c:v>1060</c:v>
                </c:pt>
                <c:pt idx="4525">
                  <c:v>1105</c:v>
                </c:pt>
                <c:pt idx="4526">
                  <c:v>1075</c:v>
                </c:pt>
                <c:pt idx="4527">
                  <c:v>1060</c:v>
                </c:pt>
                <c:pt idx="4528">
                  <c:v>1045</c:v>
                </c:pt>
                <c:pt idx="4529">
                  <c:v>1030</c:v>
                </c:pt>
                <c:pt idx="4530">
                  <c:v>1045</c:v>
                </c:pt>
                <c:pt idx="4531">
                  <c:v>1060</c:v>
                </c:pt>
                <c:pt idx="4532">
                  <c:v>1120</c:v>
                </c:pt>
                <c:pt idx="4533">
                  <c:v>1105</c:v>
                </c:pt>
                <c:pt idx="4534">
                  <c:v>1075</c:v>
                </c:pt>
                <c:pt idx="4535">
                  <c:v>1030</c:v>
                </c:pt>
                <c:pt idx="4536">
                  <c:v>1030</c:v>
                </c:pt>
                <c:pt idx="4537">
                  <c:v>1060</c:v>
                </c:pt>
                <c:pt idx="4538">
                  <c:v>1090</c:v>
                </c:pt>
                <c:pt idx="4539">
                  <c:v>1075</c:v>
                </c:pt>
                <c:pt idx="4540">
                  <c:v>1075</c:v>
                </c:pt>
                <c:pt idx="4541">
                  <c:v>1060</c:v>
                </c:pt>
                <c:pt idx="4542">
                  <c:v>1090</c:v>
                </c:pt>
                <c:pt idx="4543">
                  <c:v>1090</c:v>
                </c:pt>
                <c:pt idx="4544">
                  <c:v>1075</c:v>
                </c:pt>
                <c:pt idx="4545">
                  <c:v>1075</c:v>
                </c:pt>
                <c:pt idx="4546">
                  <c:v>1075</c:v>
                </c:pt>
                <c:pt idx="4547">
                  <c:v>1045</c:v>
                </c:pt>
                <c:pt idx="4548">
                  <c:v>1030</c:v>
                </c:pt>
                <c:pt idx="4549">
                  <c:v>1060</c:v>
                </c:pt>
                <c:pt idx="4550">
                  <c:v>1060</c:v>
                </c:pt>
                <c:pt idx="4551">
                  <c:v>1045</c:v>
                </c:pt>
                <c:pt idx="4552">
                  <c:v>1075</c:v>
                </c:pt>
                <c:pt idx="4553">
                  <c:v>1045</c:v>
                </c:pt>
                <c:pt idx="4554">
                  <c:v>1045</c:v>
                </c:pt>
                <c:pt idx="4555">
                  <c:v>1090</c:v>
                </c:pt>
                <c:pt idx="4556">
                  <c:v>1090</c:v>
                </c:pt>
                <c:pt idx="4557">
                  <c:v>1060</c:v>
                </c:pt>
                <c:pt idx="4558">
                  <c:v>1045</c:v>
                </c:pt>
                <c:pt idx="4559">
                  <c:v>1060</c:v>
                </c:pt>
                <c:pt idx="4560">
                  <c:v>1075</c:v>
                </c:pt>
                <c:pt idx="4561">
                  <c:v>1090</c:v>
                </c:pt>
                <c:pt idx="4562">
                  <c:v>1060</c:v>
                </c:pt>
                <c:pt idx="4563">
                  <c:v>1060</c:v>
                </c:pt>
                <c:pt idx="4564">
                  <c:v>1030</c:v>
                </c:pt>
                <c:pt idx="4565">
                  <c:v>1045</c:v>
                </c:pt>
                <c:pt idx="4566">
                  <c:v>1060</c:v>
                </c:pt>
                <c:pt idx="4567">
                  <c:v>1030</c:v>
                </c:pt>
                <c:pt idx="4568">
                  <c:v>1060</c:v>
                </c:pt>
                <c:pt idx="4569">
                  <c:v>1120</c:v>
                </c:pt>
                <c:pt idx="4570">
                  <c:v>1030</c:v>
                </c:pt>
                <c:pt idx="4571">
                  <c:v>1045</c:v>
                </c:pt>
                <c:pt idx="4572">
                  <c:v>1060</c:v>
                </c:pt>
                <c:pt idx="4573">
                  <c:v>1105</c:v>
                </c:pt>
                <c:pt idx="4574">
                  <c:v>1015</c:v>
                </c:pt>
                <c:pt idx="4575">
                  <c:v>1030</c:v>
                </c:pt>
                <c:pt idx="4576">
                  <c:v>1045</c:v>
                </c:pt>
                <c:pt idx="4577">
                  <c:v>1075</c:v>
                </c:pt>
                <c:pt idx="4578">
                  <c:v>1075</c:v>
                </c:pt>
                <c:pt idx="4579">
                  <c:v>1090</c:v>
                </c:pt>
                <c:pt idx="4580">
                  <c:v>1090</c:v>
                </c:pt>
                <c:pt idx="4581">
                  <c:v>1060</c:v>
                </c:pt>
                <c:pt idx="4582">
                  <c:v>1075</c:v>
                </c:pt>
                <c:pt idx="4583">
                  <c:v>1045</c:v>
                </c:pt>
                <c:pt idx="4584">
                  <c:v>1075</c:v>
                </c:pt>
                <c:pt idx="4585">
                  <c:v>1060</c:v>
                </c:pt>
                <c:pt idx="4586">
                  <c:v>1060</c:v>
                </c:pt>
                <c:pt idx="4587">
                  <c:v>1030</c:v>
                </c:pt>
                <c:pt idx="4588">
                  <c:v>1045</c:v>
                </c:pt>
                <c:pt idx="4589">
                  <c:v>1060</c:v>
                </c:pt>
                <c:pt idx="4590">
                  <c:v>1090</c:v>
                </c:pt>
                <c:pt idx="4591">
                  <c:v>1135</c:v>
                </c:pt>
                <c:pt idx="4592">
                  <c:v>1060</c:v>
                </c:pt>
                <c:pt idx="4593">
                  <c:v>1060</c:v>
                </c:pt>
                <c:pt idx="4594">
                  <c:v>1045</c:v>
                </c:pt>
                <c:pt idx="4595">
                  <c:v>1075</c:v>
                </c:pt>
                <c:pt idx="4596">
                  <c:v>1060</c:v>
                </c:pt>
                <c:pt idx="4597">
                  <c:v>1060</c:v>
                </c:pt>
                <c:pt idx="4598">
                  <c:v>1090</c:v>
                </c:pt>
                <c:pt idx="4599">
                  <c:v>1045</c:v>
                </c:pt>
                <c:pt idx="4600">
                  <c:v>1090</c:v>
                </c:pt>
                <c:pt idx="4601">
                  <c:v>1120</c:v>
                </c:pt>
                <c:pt idx="4602">
                  <c:v>1075</c:v>
                </c:pt>
                <c:pt idx="4603">
                  <c:v>1045</c:v>
                </c:pt>
                <c:pt idx="4604">
                  <c:v>1060</c:v>
                </c:pt>
                <c:pt idx="4605">
                  <c:v>1075</c:v>
                </c:pt>
                <c:pt idx="4606">
                  <c:v>1060</c:v>
                </c:pt>
                <c:pt idx="4607">
                  <c:v>1045</c:v>
                </c:pt>
                <c:pt idx="4608">
                  <c:v>1030</c:v>
                </c:pt>
                <c:pt idx="4609">
                  <c:v>1015</c:v>
                </c:pt>
                <c:pt idx="4610">
                  <c:v>1090</c:v>
                </c:pt>
                <c:pt idx="4611">
                  <c:v>1045</c:v>
                </c:pt>
                <c:pt idx="4612">
                  <c:v>1045</c:v>
                </c:pt>
                <c:pt idx="4613">
                  <c:v>1045</c:v>
                </c:pt>
                <c:pt idx="4614">
                  <c:v>1090</c:v>
                </c:pt>
                <c:pt idx="4615">
                  <c:v>1090</c:v>
                </c:pt>
                <c:pt idx="4616">
                  <c:v>1105</c:v>
                </c:pt>
                <c:pt idx="4617">
                  <c:v>1120</c:v>
                </c:pt>
                <c:pt idx="4618">
                  <c:v>1120</c:v>
                </c:pt>
                <c:pt idx="4619">
                  <c:v>1045</c:v>
                </c:pt>
                <c:pt idx="4620">
                  <c:v>1060</c:v>
                </c:pt>
                <c:pt idx="4621">
                  <c:v>1045</c:v>
                </c:pt>
                <c:pt idx="4622">
                  <c:v>1090</c:v>
                </c:pt>
                <c:pt idx="4623">
                  <c:v>1045</c:v>
                </c:pt>
                <c:pt idx="4624">
                  <c:v>1060</c:v>
                </c:pt>
                <c:pt idx="4625">
                  <c:v>1045</c:v>
                </c:pt>
                <c:pt idx="4626">
                  <c:v>1045</c:v>
                </c:pt>
                <c:pt idx="4627">
                  <c:v>1090</c:v>
                </c:pt>
                <c:pt idx="4628">
                  <c:v>1045</c:v>
                </c:pt>
                <c:pt idx="4629">
                  <c:v>1090</c:v>
                </c:pt>
                <c:pt idx="4630">
                  <c:v>1030</c:v>
                </c:pt>
                <c:pt idx="4631">
                  <c:v>1030</c:v>
                </c:pt>
                <c:pt idx="4632">
                  <c:v>1060</c:v>
                </c:pt>
                <c:pt idx="4633">
                  <c:v>1135</c:v>
                </c:pt>
                <c:pt idx="4634">
                  <c:v>1060</c:v>
                </c:pt>
                <c:pt idx="4635">
                  <c:v>1090</c:v>
                </c:pt>
                <c:pt idx="4636">
                  <c:v>1030</c:v>
                </c:pt>
                <c:pt idx="4637">
                  <c:v>1090</c:v>
                </c:pt>
                <c:pt idx="4638">
                  <c:v>1045</c:v>
                </c:pt>
                <c:pt idx="4639">
                  <c:v>1045</c:v>
                </c:pt>
                <c:pt idx="4640">
                  <c:v>1090</c:v>
                </c:pt>
                <c:pt idx="4641">
                  <c:v>1105</c:v>
                </c:pt>
                <c:pt idx="4642">
                  <c:v>1090</c:v>
                </c:pt>
                <c:pt idx="4643">
                  <c:v>1120</c:v>
                </c:pt>
                <c:pt idx="4644">
                  <c:v>1090</c:v>
                </c:pt>
                <c:pt idx="4645">
                  <c:v>1075</c:v>
                </c:pt>
                <c:pt idx="4646">
                  <c:v>1075</c:v>
                </c:pt>
                <c:pt idx="4647">
                  <c:v>1060</c:v>
                </c:pt>
                <c:pt idx="4648">
                  <c:v>1060</c:v>
                </c:pt>
                <c:pt idx="4649">
                  <c:v>1045</c:v>
                </c:pt>
                <c:pt idx="4650">
                  <c:v>1060</c:v>
                </c:pt>
                <c:pt idx="4651">
                  <c:v>1075</c:v>
                </c:pt>
                <c:pt idx="4652">
                  <c:v>1090</c:v>
                </c:pt>
                <c:pt idx="4653">
                  <c:v>1120</c:v>
                </c:pt>
                <c:pt idx="4654">
                  <c:v>1135</c:v>
                </c:pt>
                <c:pt idx="4655">
                  <c:v>1180</c:v>
                </c:pt>
                <c:pt idx="4656">
                  <c:v>1165</c:v>
                </c:pt>
                <c:pt idx="4657">
                  <c:v>1105</c:v>
                </c:pt>
                <c:pt idx="4658">
                  <c:v>1165</c:v>
                </c:pt>
                <c:pt idx="4659">
                  <c:v>1210</c:v>
                </c:pt>
                <c:pt idx="4660">
                  <c:v>1270</c:v>
                </c:pt>
                <c:pt idx="4661">
                  <c:v>1225</c:v>
                </c:pt>
                <c:pt idx="4662">
                  <c:v>1165</c:v>
                </c:pt>
                <c:pt idx="4663">
                  <c:v>1210</c:v>
                </c:pt>
                <c:pt idx="4664">
                  <c:v>1270</c:v>
                </c:pt>
                <c:pt idx="4665">
                  <c:v>1210</c:v>
                </c:pt>
                <c:pt idx="4666">
                  <c:v>1210</c:v>
                </c:pt>
                <c:pt idx="4667">
                  <c:v>1285</c:v>
                </c:pt>
                <c:pt idx="4668">
                  <c:v>1345</c:v>
                </c:pt>
                <c:pt idx="4669">
                  <c:v>1345</c:v>
                </c:pt>
                <c:pt idx="4670">
                  <c:v>1405</c:v>
                </c:pt>
                <c:pt idx="4671">
                  <c:v>1450</c:v>
                </c:pt>
                <c:pt idx="4672">
                  <c:v>1390</c:v>
                </c:pt>
                <c:pt idx="4673">
                  <c:v>1375</c:v>
                </c:pt>
                <c:pt idx="4674">
                  <c:v>1420</c:v>
                </c:pt>
                <c:pt idx="4675">
                  <c:v>1450</c:v>
                </c:pt>
                <c:pt idx="4676">
                  <c:v>1330</c:v>
                </c:pt>
                <c:pt idx="4677">
                  <c:v>1405</c:v>
                </c:pt>
                <c:pt idx="4678">
                  <c:v>1345</c:v>
                </c:pt>
                <c:pt idx="4679">
                  <c:v>1315</c:v>
                </c:pt>
                <c:pt idx="4680">
                  <c:v>1195</c:v>
                </c:pt>
                <c:pt idx="4681">
                  <c:v>1300</c:v>
                </c:pt>
                <c:pt idx="4682">
                  <c:v>1270</c:v>
                </c:pt>
                <c:pt idx="4683">
                  <c:v>1255</c:v>
                </c:pt>
                <c:pt idx="4684">
                  <c:v>1240</c:v>
                </c:pt>
                <c:pt idx="4685">
                  <c:v>1240</c:v>
                </c:pt>
                <c:pt idx="4686">
                  <c:v>1240</c:v>
                </c:pt>
                <c:pt idx="4687">
                  <c:v>1255</c:v>
                </c:pt>
                <c:pt idx="4688">
                  <c:v>1165</c:v>
                </c:pt>
                <c:pt idx="4689">
                  <c:v>1180</c:v>
                </c:pt>
                <c:pt idx="4690">
                  <c:v>1300</c:v>
                </c:pt>
                <c:pt idx="4691">
                  <c:v>1210</c:v>
                </c:pt>
                <c:pt idx="4692">
                  <c:v>1330</c:v>
                </c:pt>
                <c:pt idx="4693">
                  <c:v>1240</c:v>
                </c:pt>
                <c:pt idx="4694">
                  <c:v>1165</c:v>
                </c:pt>
                <c:pt idx="4695">
                  <c:v>1120</c:v>
                </c:pt>
                <c:pt idx="4696">
                  <c:v>1240</c:v>
                </c:pt>
                <c:pt idx="4697">
                  <c:v>1150</c:v>
                </c:pt>
                <c:pt idx="4698">
                  <c:v>1135</c:v>
                </c:pt>
                <c:pt idx="4699">
                  <c:v>1150</c:v>
                </c:pt>
                <c:pt idx="4700">
                  <c:v>1135</c:v>
                </c:pt>
                <c:pt idx="4701">
                  <c:v>1150</c:v>
                </c:pt>
                <c:pt idx="4702">
                  <c:v>1060</c:v>
                </c:pt>
                <c:pt idx="4703">
                  <c:v>1045</c:v>
                </c:pt>
                <c:pt idx="4704">
                  <c:v>1105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A60E-4E1E-8959-E090E550E842}"/>
            </c:ext>
          </c:extLst>
        </c:ser>
        <c:ser>
          <c:idx val="5"/>
          <c:order val="5"/>
          <c:tx>
            <c:strRef>
              <c:f>'SSS783 下_6h_Sn-Ge(0'!$A$1</c:f>
              <c:strCache>
                <c:ptCount val="1"/>
                <c:pt idx="0">
                  <c:v>SSS783_下_Sn-Ge(0.5%)_冷凍後</c:v>
                </c:pt>
              </c:strCache>
            </c:strRef>
          </c:tx>
          <c:spPr>
            <a:ln>
              <a:solidFill>
                <a:srgbClr val="FF00FF"/>
              </a:solidFill>
            </a:ln>
          </c:spPr>
          <c:marker>
            <c:symbol val="none"/>
          </c:marker>
          <c:xVal>
            <c:numRef>
              <c:f>'SSS783 下_6h_Sn-Ge(0'!$A$2:$A$4706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'SSS783 下_6h_Sn-Ge(0'!$D$2:$D$4706</c:f>
              <c:numCache>
                <c:formatCode>General</c:formatCode>
                <c:ptCount val="4705"/>
                <c:pt idx="0">
                  <c:v>1970</c:v>
                </c:pt>
                <c:pt idx="1">
                  <c:v>2525</c:v>
                </c:pt>
                <c:pt idx="2">
                  <c:v>2345</c:v>
                </c:pt>
                <c:pt idx="3">
                  <c:v>2180</c:v>
                </c:pt>
                <c:pt idx="4">
                  <c:v>1970</c:v>
                </c:pt>
                <c:pt idx="5">
                  <c:v>2045</c:v>
                </c:pt>
                <c:pt idx="6">
                  <c:v>2390</c:v>
                </c:pt>
                <c:pt idx="7">
                  <c:v>2030</c:v>
                </c:pt>
                <c:pt idx="8">
                  <c:v>2135</c:v>
                </c:pt>
                <c:pt idx="9">
                  <c:v>2240</c:v>
                </c:pt>
                <c:pt idx="10">
                  <c:v>2195</c:v>
                </c:pt>
                <c:pt idx="11">
                  <c:v>2210</c:v>
                </c:pt>
                <c:pt idx="12">
                  <c:v>2150</c:v>
                </c:pt>
                <c:pt idx="13">
                  <c:v>2060</c:v>
                </c:pt>
                <c:pt idx="14">
                  <c:v>2105</c:v>
                </c:pt>
                <c:pt idx="15">
                  <c:v>2120</c:v>
                </c:pt>
                <c:pt idx="16">
                  <c:v>2210</c:v>
                </c:pt>
                <c:pt idx="17">
                  <c:v>2450</c:v>
                </c:pt>
                <c:pt idx="18">
                  <c:v>2240</c:v>
                </c:pt>
                <c:pt idx="19">
                  <c:v>2075</c:v>
                </c:pt>
                <c:pt idx="20">
                  <c:v>2150</c:v>
                </c:pt>
                <c:pt idx="21">
                  <c:v>2000</c:v>
                </c:pt>
                <c:pt idx="22">
                  <c:v>2030</c:v>
                </c:pt>
                <c:pt idx="23">
                  <c:v>2150</c:v>
                </c:pt>
                <c:pt idx="24">
                  <c:v>2225</c:v>
                </c:pt>
                <c:pt idx="25">
                  <c:v>2075</c:v>
                </c:pt>
                <c:pt idx="26">
                  <c:v>1940</c:v>
                </c:pt>
                <c:pt idx="27">
                  <c:v>2030</c:v>
                </c:pt>
                <c:pt idx="28">
                  <c:v>1985</c:v>
                </c:pt>
                <c:pt idx="29">
                  <c:v>1955</c:v>
                </c:pt>
                <c:pt idx="30">
                  <c:v>2090</c:v>
                </c:pt>
                <c:pt idx="31">
                  <c:v>2030</c:v>
                </c:pt>
                <c:pt idx="32">
                  <c:v>1985</c:v>
                </c:pt>
                <c:pt idx="33">
                  <c:v>2030</c:v>
                </c:pt>
                <c:pt idx="34">
                  <c:v>2030</c:v>
                </c:pt>
                <c:pt idx="35">
                  <c:v>2045</c:v>
                </c:pt>
                <c:pt idx="36">
                  <c:v>2105</c:v>
                </c:pt>
                <c:pt idx="37">
                  <c:v>2075</c:v>
                </c:pt>
                <c:pt idx="38">
                  <c:v>2075</c:v>
                </c:pt>
                <c:pt idx="39">
                  <c:v>2180</c:v>
                </c:pt>
                <c:pt idx="40">
                  <c:v>2150</c:v>
                </c:pt>
                <c:pt idx="41">
                  <c:v>2120</c:v>
                </c:pt>
                <c:pt idx="42">
                  <c:v>2105</c:v>
                </c:pt>
                <c:pt idx="43">
                  <c:v>1985</c:v>
                </c:pt>
                <c:pt idx="44">
                  <c:v>2165</c:v>
                </c:pt>
                <c:pt idx="45">
                  <c:v>2090</c:v>
                </c:pt>
                <c:pt idx="46">
                  <c:v>2075</c:v>
                </c:pt>
                <c:pt idx="47">
                  <c:v>1985</c:v>
                </c:pt>
                <c:pt idx="48">
                  <c:v>1805</c:v>
                </c:pt>
                <c:pt idx="49">
                  <c:v>2390</c:v>
                </c:pt>
                <c:pt idx="50">
                  <c:v>2060</c:v>
                </c:pt>
                <c:pt idx="51">
                  <c:v>1835</c:v>
                </c:pt>
                <c:pt idx="52">
                  <c:v>1865</c:v>
                </c:pt>
                <c:pt idx="53">
                  <c:v>2120</c:v>
                </c:pt>
                <c:pt idx="54">
                  <c:v>2075</c:v>
                </c:pt>
                <c:pt idx="55">
                  <c:v>1985</c:v>
                </c:pt>
                <c:pt idx="56">
                  <c:v>2195</c:v>
                </c:pt>
                <c:pt idx="57">
                  <c:v>2270</c:v>
                </c:pt>
                <c:pt idx="58">
                  <c:v>2105</c:v>
                </c:pt>
                <c:pt idx="59">
                  <c:v>2030</c:v>
                </c:pt>
                <c:pt idx="60">
                  <c:v>2165</c:v>
                </c:pt>
                <c:pt idx="61">
                  <c:v>2390</c:v>
                </c:pt>
                <c:pt idx="62">
                  <c:v>2120</c:v>
                </c:pt>
                <c:pt idx="63">
                  <c:v>2165</c:v>
                </c:pt>
                <c:pt idx="64">
                  <c:v>1850</c:v>
                </c:pt>
                <c:pt idx="65">
                  <c:v>2240</c:v>
                </c:pt>
                <c:pt idx="66">
                  <c:v>1940</c:v>
                </c:pt>
                <c:pt idx="67">
                  <c:v>2045</c:v>
                </c:pt>
                <c:pt idx="68">
                  <c:v>2105</c:v>
                </c:pt>
                <c:pt idx="69">
                  <c:v>2120</c:v>
                </c:pt>
                <c:pt idx="70">
                  <c:v>2030</c:v>
                </c:pt>
                <c:pt idx="71">
                  <c:v>1970</c:v>
                </c:pt>
                <c:pt idx="72">
                  <c:v>2135</c:v>
                </c:pt>
                <c:pt idx="73">
                  <c:v>2315</c:v>
                </c:pt>
                <c:pt idx="74">
                  <c:v>2240</c:v>
                </c:pt>
                <c:pt idx="75">
                  <c:v>2225</c:v>
                </c:pt>
                <c:pt idx="76">
                  <c:v>2060</c:v>
                </c:pt>
                <c:pt idx="77">
                  <c:v>2120</c:v>
                </c:pt>
                <c:pt idx="78">
                  <c:v>2075</c:v>
                </c:pt>
                <c:pt idx="79">
                  <c:v>2030</c:v>
                </c:pt>
                <c:pt idx="80">
                  <c:v>2075</c:v>
                </c:pt>
                <c:pt idx="81">
                  <c:v>2210</c:v>
                </c:pt>
                <c:pt idx="82">
                  <c:v>2285</c:v>
                </c:pt>
                <c:pt idx="83">
                  <c:v>2120</c:v>
                </c:pt>
                <c:pt idx="84">
                  <c:v>1985</c:v>
                </c:pt>
                <c:pt idx="85">
                  <c:v>2060</c:v>
                </c:pt>
                <c:pt idx="86">
                  <c:v>2075</c:v>
                </c:pt>
                <c:pt idx="87">
                  <c:v>2060</c:v>
                </c:pt>
                <c:pt idx="88">
                  <c:v>1985</c:v>
                </c:pt>
                <c:pt idx="89">
                  <c:v>1895</c:v>
                </c:pt>
                <c:pt idx="90">
                  <c:v>2075</c:v>
                </c:pt>
                <c:pt idx="91">
                  <c:v>2120</c:v>
                </c:pt>
                <c:pt idx="92">
                  <c:v>2120</c:v>
                </c:pt>
                <c:pt idx="93">
                  <c:v>2015</c:v>
                </c:pt>
                <c:pt idx="94">
                  <c:v>2105</c:v>
                </c:pt>
                <c:pt idx="95">
                  <c:v>1955</c:v>
                </c:pt>
                <c:pt idx="96">
                  <c:v>1865</c:v>
                </c:pt>
                <c:pt idx="97">
                  <c:v>2135</c:v>
                </c:pt>
                <c:pt idx="98">
                  <c:v>2255</c:v>
                </c:pt>
                <c:pt idx="99">
                  <c:v>1970</c:v>
                </c:pt>
                <c:pt idx="100">
                  <c:v>2135</c:v>
                </c:pt>
                <c:pt idx="101">
                  <c:v>1820</c:v>
                </c:pt>
                <c:pt idx="102">
                  <c:v>2060</c:v>
                </c:pt>
                <c:pt idx="103">
                  <c:v>1835</c:v>
                </c:pt>
                <c:pt idx="104">
                  <c:v>2030</c:v>
                </c:pt>
                <c:pt idx="105">
                  <c:v>2045</c:v>
                </c:pt>
                <c:pt idx="106">
                  <c:v>2225</c:v>
                </c:pt>
                <c:pt idx="107">
                  <c:v>2060</c:v>
                </c:pt>
                <c:pt idx="108">
                  <c:v>1700</c:v>
                </c:pt>
                <c:pt idx="109">
                  <c:v>1970</c:v>
                </c:pt>
                <c:pt idx="110">
                  <c:v>2015</c:v>
                </c:pt>
                <c:pt idx="111">
                  <c:v>2015</c:v>
                </c:pt>
                <c:pt idx="112">
                  <c:v>2075</c:v>
                </c:pt>
                <c:pt idx="113">
                  <c:v>2090</c:v>
                </c:pt>
                <c:pt idx="114">
                  <c:v>2255</c:v>
                </c:pt>
                <c:pt idx="115">
                  <c:v>2135</c:v>
                </c:pt>
                <c:pt idx="116">
                  <c:v>2225</c:v>
                </c:pt>
                <c:pt idx="117">
                  <c:v>2045</c:v>
                </c:pt>
                <c:pt idx="118">
                  <c:v>2105</c:v>
                </c:pt>
                <c:pt idx="119">
                  <c:v>2000</c:v>
                </c:pt>
                <c:pt idx="120">
                  <c:v>2075</c:v>
                </c:pt>
                <c:pt idx="121">
                  <c:v>1895</c:v>
                </c:pt>
                <c:pt idx="122">
                  <c:v>1940</c:v>
                </c:pt>
                <c:pt idx="123">
                  <c:v>2000</c:v>
                </c:pt>
                <c:pt idx="124">
                  <c:v>1970</c:v>
                </c:pt>
                <c:pt idx="125">
                  <c:v>2165</c:v>
                </c:pt>
                <c:pt idx="126">
                  <c:v>2015</c:v>
                </c:pt>
                <c:pt idx="127">
                  <c:v>1955</c:v>
                </c:pt>
                <c:pt idx="128">
                  <c:v>1985</c:v>
                </c:pt>
                <c:pt idx="129">
                  <c:v>1940</c:v>
                </c:pt>
                <c:pt idx="130">
                  <c:v>2000</c:v>
                </c:pt>
                <c:pt idx="131">
                  <c:v>1850</c:v>
                </c:pt>
                <c:pt idx="132">
                  <c:v>1970</c:v>
                </c:pt>
                <c:pt idx="133">
                  <c:v>1865</c:v>
                </c:pt>
                <c:pt idx="134">
                  <c:v>1985</c:v>
                </c:pt>
                <c:pt idx="135">
                  <c:v>2075</c:v>
                </c:pt>
                <c:pt idx="136">
                  <c:v>1910</c:v>
                </c:pt>
                <c:pt idx="137">
                  <c:v>1850</c:v>
                </c:pt>
                <c:pt idx="138">
                  <c:v>1970</c:v>
                </c:pt>
                <c:pt idx="139">
                  <c:v>2180</c:v>
                </c:pt>
                <c:pt idx="140">
                  <c:v>1970</c:v>
                </c:pt>
                <c:pt idx="141">
                  <c:v>2015</c:v>
                </c:pt>
                <c:pt idx="142">
                  <c:v>2105</c:v>
                </c:pt>
                <c:pt idx="143">
                  <c:v>1970</c:v>
                </c:pt>
                <c:pt idx="144">
                  <c:v>2000</c:v>
                </c:pt>
                <c:pt idx="145">
                  <c:v>2120</c:v>
                </c:pt>
                <c:pt idx="146">
                  <c:v>2180</c:v>
                </c:pt>
                <c:pt idx="147">
                  <c:v>2255</c:v>
                </c:pt>
                <c:pt idx="148">
                  <c:v>2270</c:v>
                </c:pt>
                <c:pt idx="149">
                  <c:v>2120</c:v>
                </c:pt>
                <c:pt idx="150">
                  <c:v>2015</c:v>
                </c:pt>
                <c:pt idx="151">
                  <c:v>1940</c:v>
                </c:pt>
                <c:pt idx="152">
                  <c:v>1865</c:v>
                </c:pt>
                <c:pt idx="153">
                  <c:v>1940</c:v>
                </c:pt>
                <c:pt idx="154">
                  <c:v>1985</c:v>
                </c:pt>
                <c:pt idx="155">
                  <c:v>2120</c:v>
                </c:pt>
                <c:pt idx="156">
                  <c:v>2105</c:v>
                </c:pt>
                <c:pt idx="157">
                  <c:v>1895</c:v>
                </c:pt>
                <c:pt idx="158">
                  <c:v>1880</c:v>
                </c:pt>
                <c:pt idx="159">
                  <c:v>1655</c:v>
                </c:pt>
                <c:pt idx="160">
                  <c:v>1760</c:v>
                </c:pt>
                <c:pt idx="161">
                  <c:v>2015</c:v>
                </c:pt>
                <c:pt idx="162">
                  <c:v>2060</c:v>
                </c:pt>
                <c:pt idx="163">
                  <c:v>1685</c:v>
                </c:pt>
                <c:pt idx="164">
                  <c:v>1925</c:v>
                </c:pt>
                <c:pt idx="165">
                  <c:v>1985</c:v>
                </c:pt>
                <c:pt idx="166">
                  <c:v>1970</c:v>
                </c:pt>
                <c:pt idx="167">
                  <c:v>2030</c:v>
                </c:pt>
                <c:pt idx="168">
                  <c:v>1820</c:v>
                </c:pt>
                <c:pt idx="169">
                  <c:v>2030</c:v>
                </c:pt>
                <c:pt idx="170">
                  <c:v>2000</c:v>
                </c:pt>
                <c:pt idx="171">
                  <c:v>2090</c:v>
                </c:pt>
                <c:pt idx="172">
                  <c:v>2150</c:v>
                </c:pt>
                <c:pt idx="173">
                  <c:v>2015</c:v>
                </c:pt>
                <c:pt idx="174">
                  <c:v>1775</c:v>
                </c:pt>
                <c:pt idx="175">
                  <c:v>1700</c:v>
                </c:pt>
                <c:pt idx="176">
                  <c:v>1850</c:v>
                </c:pt>
                <c:pt idx="177">
                  <c:v>1895</c:v>
                </c:pt>
                <c:pt idx="178">
                  <c:v>1910</c:v>
                </c:pt>
                <c:pt idx="179">
                  <c:v>1895</c:v>
                </c:pt>
                <c:pt idx="180">
                  <c:v>1925</c:v>
                </c:pt>
                <c:pt idx="181">
                  <c:v>2000</c:v>
                </c:pt>
                <c:pt idx="182">
                  <c:v>1910</c:v>
                </c:pt>
                <c:pt idx="183">
                  <c:v>2045</c:v>
                </c:pt>
                <c:pt idx="184">
                  <c:v>1655</c:v>
                </c:pt>
                <c:pt idx="185">
                  <c:v>1700</c:v>
                </c:pt>
                <c:pt idx="186">
                  <c:v>1925</c:v>
                </c:pt>
                <c:pt idx="187">
                  <c:v>1910</c:v>
                </c:pt>
                <c:pt idx="188">
                  <c:v>1910</c:v>
                </c:pt>
                <c:pt idx="189">
                  <c:v>1760</c:v>
                </c:pt>
                <c:pt idx="190">
                  <c:v>1700</c:v>
                </c:pt>
                <c:pt idx="191">
                  <c:v>1955</c:v>
                </c:pt>
                <c:pt idx="192">
                  <c:v>2075</c:v>
                </c:pt>
                <c:pt idx="193">
                  <c:v>2090</c:v>
                </c:pt>
                <c:pt idx="194">
                  <c:v>1805</c:v>
                </c:pt>
                <c:pt idx="195">
                  <c:v>1985</c:v>
                </c:pt>
                <c:pt idx="196">
                  <c:v>1850</c:v>
                </c:pt>
                <c:pt idx="197">
                  <c:v>1820</c:v>
                </c:pt>
                <c:pt idx="198">
                  <c:v>1775</c:v>
                </c:pt>
                <c:pt idx="199">
                  <c:v>1775</c:v>
                </c:pt>
                <c:pt idx="200">
                  <c:v>1970</c:v>
                </c:pt>
                <c:pt idx="201">
                  <c:v>1955</c:v>
                </c:pt>
                <c:pt idx="202">
                  <c:v>1850</c:v>
                </c:pt>
                <c:pt idx="203">
                  <c:v>1775</c:v>
                </c:pt>
                <c:pt idx="204">
                  <c:v>1715</c:v>
                </c:pt>
                <c:pt idx="205">
                  <c:v>1715</c:v>
                </c:pt>
                <c:pt idx="206">
                  <c:v>1850</c:v>
                </c:pt>
                <c:pt idx="207">
                  <c:v>1790</c:v>
                </c:pt>
                <c:pt idx="208">
                  <c:v>1655</c:v>
                </c:pt>
                <c:pt idx="209">
                  <c:v>1625</c:v>
                </c:pt>
                <c:pt idx="210">
                  <c:v>1745</c:v>
                </c:pt>
                <c:pt idx="211">
                  <c:v>1940</c:v>
                </c:pt>
                <c:pt idx="212">
                  <c:v>1865</c:v>
                </c:pt>
                <c:pt idx="213">
                  <c:v>1685</c:v>
                </c:pt>
                <c:pt idx="214">
                  <c:v>1595</c:v>
                </c:pt>
                <c:pt idx="215">
                  <c:v>1685</c:v>
                </c:pt>
                <c:pt idx="216">
                  <c:v>1955</c:v>
                </c:pt>
                <c:pt idx="217">
                  <c:v>1640</c:v>
                </c:pt>
                <c:pt idx="218">
                  <c:v>1805</c:v>
                </c:pt>
                <c:pt idx="219">
                  <c:v>1865</c:v>
                </c:pt>
                <c:pt idx="220">
                  <c:v>1805</c:v>
                </c:pt>
                <c:pt idx="221">
                  <c:v>1640</c:v>
                </c:pt>
                <c:pt idx="222">
                  <c:v>1880</c:v>
                </c:pt>
                <c:pt idx="223">
                  <c:v>1730</c:v>
                </c:pt>
                <c:pt idx="224">
                  <c:v>1685</c:v>
                </c:pt>
                <c:pt idx="225">
                  <c:v>1640</c:v>
                </c:pt>
                <c:pt idx="226">
                  <c:v>1745</c:v>
                </c:pt>
                <c:pt idx="227">
                  <c:v>1625</c:v>
                </c:pt>
                <c:pt idx="228">
                  <c:v>1895</c:v>
                </c:pt>
                <c:pt idx="229">
                  <c:v>1835</c:v>
                </c:pt>
                <c:pt idx="230">
                  <c:v>1610</c:v>
                </c:pt>
                <c:pt idx="231">
                  <c:v>1790</c:v>
                </c:pt>
                <c:pt idx="232">
                  <c:v>1985</c:v>
                </c:pt>
                <c:pt idx="233">
                  <c:v>1775</c:v>
                </c:pt>
                <c:pt idx="234">
                  <c:v>1940</c:v>
                </c:pt>
                <c:pt idx="235">
                  <c:v>1985</c:v>
                </c:pt>
                <c:pt idx="236">
                  <c:v>1835</c:v>
                </c:pt>
                <c:pt idx="237">
                  <c:v>1865</c:v>
                </c:pt>
                <c:pt idx="238">
                  <c:v>1925</c:v>
                </c:pt>
                <c:pt idx="239">
                  <c:v>2015</c:v>
                </c:pt>
                <c:pt idx="240">
                  <c:v>1865</c:v>
                </c:pt>
                <c:pt idx="241">
                  <c:v>1775</c:v>
                </c:pt>
                <c:pt idx="242">
                  <c:v>2000</c:v>
                </c:pt>
                <c:pt idx="243">
                  <c:v>1760</c:v>
                </c:pt>
                <c:pt idx="244">
                  <c:v>1580</c:v>
                </c:pt>
                <c:pt idx="245">
                  <c:v>1745</c:v>
                </c:pt>
                <c:pt idx="246">
                  <c:v>1895</c:v>
                </c:pt>
                <c:pt idx="247">
                  <c:v>1775</c:v>
                </c:pt>
                <c:pt idx="248">
                  <c:v>1640</c:v>
                </c:pt>
                <c:pt idx="249">
                  <c:v>1595</c:v>
                </c:pt>
                <c:pt idx="250">
                  <c:v>1520</c:v>
                </c:pt>
                <c:pt idx="251">
                  <c:v>1550</c:v>
                </c:pt>
                <c:pt idx="252">
                  <c:v>1790</c:v>
                </c:pt>
                <c:pt idx="253">
                  <c:v>1895</c:v>
                </c:pt>
                <c:pt idx="254">
                  <c:v>1775</c:v>
                </c:pt>
                <c:pt idx="255">
                  <c:v>1610</c:v>
                </c:pt>
                <c:pt idx="256">
                  <c:v>1580</c:v>
                </c:pt>
                <c:pt idx="257">
                  <c:v>1685</c:v>
                </c:pt>
                <c:pt idx="258">
                  <c:v>1775</c:v>
                </c:pt>
                <c:pt idx="259">
                  <c:v>1535</c:v>
                </c:pt>
                <c:pt idx="260">
                  <c:v>1460</c:v>
                </c:pt>
                <c:pt idx="261">
                  <c:v>1835</c:v>
                </c:pt>
                <c:pt idx="262">
                  <c:v>1970</c:v>
                </c:pt>
                <c:pt idx="263">
                  <c:v>1820</c:v>
                </c:pt>
                <c:pt idx="264">
                  <c:v>1790</c:v>
                </c:pt>
                <c:pt idx="265">
                  <c:v>1685</c:v>
                </c:pt>
                <c:pt idx="266">
                  <c:v>1625</c:v>
                </c:pt>
                <c:pt idx="267">
                  <c:v>1685</c:v>
                </c:pt>
                <c:pt idx="268">
                  <c:v>1685</c:v>
                </c:pt>
                <c:pt idx="269">
                  <c:v>1760</c:v>
                </c:pt>
                <c:pt idx="270">
                  <c:v>1595</c:v>
                </c:pt>
                <c:pt idx="271">
                  <c:v>1475</c:v>
                </c:pt>
                <c:pt idx="272">
                  <c:v>1715</c:v>
                </c:pt>
                <c:pt idx="273">
                  <c:v>1700</c:v>
                </c:pt>
                <c:pt idx="274">
                  <c:v>1640</c:v>
                </c:pt>
                <c:pt idx="275">
                  <c:v>1640</c:v>
                </c:pt>
                <c:pt idx="276">
                  <c:v>1655</c:v>
                </c:pt>
                <c:pt idx="277">
                  <c:v>1595</c:v>
                </c:pt>
                <c:pt idx="278">
                  <c:v>1775</c:v>
                </c:pt>
                <c:pt idx="279">
                  <c:v>1655</c:v>
                </c:pt>
                <c:pt idx="280">
                  <c:v>1640</c:v>
                </c:pt>
                <c:pt idx="281">
                  <c:v>1655</c:v>
                </c:pt>
                <c:pt idx="282">
                  <c:v>1805</c:v>
                </c:pt>
                <c:pt idx="283">
                  <c:v>1685</c:v>
                </c:pt>
                <c:pt idx="284">
                  <c:v>1685</c:v>
                </c:pt>
                <c:pt idx="285">
                  <c:v>1790</c:v>
                </c:pt>
                <c:pt idx="286">
                  <c:v>1670</c:v>
                </c:pt>
                <c:pt idx="287">
                  <c:v>1550</c:v>
                </c:pt>
                <c:pt idx="288">
                  <c:v>1580</c:v>
                </c:pt>
                <c:pt idx="289">
                  <c:v>1595</c:v>
                </c:pt>
                <c:pt idx="290">
                  <c:v>1595</c:v>
                </c:pt>
                <c:pt idx="291">
                  <c:v>1715</c:v>
                </c:pt>
                <c:pt idx="292">
                  <c:v>1400</c:v>
                </c:pt>
                <c:pt idx="293">
                  <c:v>1775</c:v>
                </c:pt>
                <c:pt idx="294">
                  <c:v>1895</c:v>
                </c:pt>
                <c:pt idx="295">
                  <c:v>1625</c:v>
                </c:pt>
                <c:pt idx="296">
                  <c:v>1460</c:v>
                </c:pt>
                <c:pt idx="297">
                  <c:v>1625</c:v>
                </c:pt>
                <c:pt idx="298">
                  <c:v>1565</c:v>
                </c:pt>
                <c:pt idx="299">
                  <c:v>1580</c:v>
                </c:pt>
                <c:pt idx="300">
                  <c:v>1670</c:v>
                </c:pt>
                <c:pt idx="301">
                  <c:v>1535</c:v>
                </c:pt>
                <c:pt idx="302">
                  <c:v>1640</c:v>
                </c:pt>
                <c:pt idx="303">
                  <c:v>1625</c:v>
                </c:pt>
                <c:pt idx="304">
                  <c:v>1565</c:v>
                </c:pt>
                <c:pt idx="305">
                  <c:v>1535</c:v>
                </c:pt>
                <c:pt idx="306">
                  <c:v>1595</c:v>
                </c:pt>
                <c:pt idx="307">
                  <c:v>1430</c:v>
                </c:pt>
                <c:pt idx="308">
                  <c:v>1625</c:v>
                </c:pt>
                <c:pt idx="309">
                  <c:v>1415</c:v>
                </c:pt>
                <c:pt idx="310">
                  <c:v>1385</c:v>
                </c:pt>
                <c:pt idx="311">
                  <c:v>1505</c:v>
                </c:pt>
                <c:pt idx="312">
                  <c:v>1595</c:v>
                </c:pt>
                <c:pt idx="313">
                  <c:v>1475</c:v>
                </c:pt>
                <c:pt idx="314">
                  <c:v>1505</c:v>
                </c:pt>
                <c:pt idx="315">
                  <c:v>1610</c:v>
                </c:pt>
                <c:pt idx="316">
                  <c:v>1715</c:v>
                </c:pt>
                <c:pt idx="317">
                  <c:v>1550</c:v>
                </c:pt>
                <c:pt idx="318">
                  <c:v>1430</c:v>
                </c:pt>
                <c:pt idx="319">
                  <c:v>1520</c:v>
                </c:pt>
                <c:pt idx="320">
                  <c:v>1610</c:v>
                </c:pt>
                <c:pt idx="321">
                  <c:v>1520</c:v>
                </c:pt>
                <c:pt idx="322">
                  <c:v>1565</c:v>
                </c:pt>
                <c:pt idx="323">
                  <c:v>1490</c:v>
                </c:pt>
                <c:pt idx="324">
                  <c:v>1355</c:v>
                </c:pt>
                <c:pt idx="325">
                  <c:v>1565</c:v>
                </c:pt>
                <c:pt idx="326">
                  <c:v>1520</c:v>
                </c:pt>
                <c:pt idx="327">
                  <c:v>1520</c:v>
                </c:pt>
                <c:pt idx="328">
                  <c:v>1490</c:v>
                </c:pt>
                <c:pt idx="329">
                  <c:v>1490</c:v>
                </c:pt>
                <c:pt idx="330">
                  <c:v>1565</c:v>
                </c:pt>
                <c:pt idx="331">
                  <c:v>1520</c:v>
                </c:pt>
                <c:pt idx="332">
                  <c:v>1505</c:v>
                </c:pt>
                <c:pt idx="333">
                  <c:v>1430</c:v>
                </c:pt>
                <c:pt idx="334">
                  <c:v>1400</c:v>
                </c:pt>
                <c:pt idx="335">
                  <c:v>1610</c:v>
                </c:pt>
                <c:pt idx="336">
                  <c:v>1640</c:v>
                </c:pt>
                <c:pt idx="337">
                  <c:v>1640</c:v>
                </c:pt>
                <c:pt idx="338">
                  <c:v>1595</c:v>
                </c:pt>
                <c:pt idx="339">
                  <c:v>1565</c:v>
                </c:pt>
                <c:pt idx="340">
                  <c:v>1655</c:v>
                </c:pt>
                <c:pt idx="341">
                  <c:v>1745</c:v>
                </c:pt>
                <c:pt idx="342">
                  <c:v>1640</c:v>
                </c:pt>
                <c:pt idx="343">
                  <c:v>1520</c:v>
                </c:pt>
                <c:pt idx="344">
                  <c:v>1415</c:v>
                </c:pt>
                <c:pt idx="345">
                  <c:v>1475</c:v>
                </c:pt>
                <c:pt idx="346">
                  <c:v>1490</c:v>
                </c:pt>
                <c:pt idx="347">
                  <c:v>1565</c:v>
                </c:pt>
                <c:pt idx="348">
                  <c:v>1715</c:v>
                </c:pt>
                <c:pt idx="349">
                  <c:v>1655</c:v>
                </c:pt>
                <c:pt idx="350">
                  <c:v>1565</c:v>
                </c:pt>
                <c:pt idx="351">
                  <c:v>1670</c:v>
                </c:pt>
                <c:pt idx="352">
                  <c:v>1700</c:v>
                </c:pt>
                <c:pt idx="353">
                  <c:v>1505</c:v>
                </c:pt>
                <c:pt idx="354">
                  <c:v>1565</c:v>
                </c:pt>
                <c:pt idx="355">
                  <c:v>1475</c:v>
                </c:pt>
                <c:pt idx="356">
                  <c:v>1550</c:v>
                </c:pt>
                <c:pt idx="357">
                  <c:v>1460</c:v>
                </c:pt>
                <c:pt idx="358">
                  <c:v>1490</c:v>
                </c:pt>
                <c:pt idx="359">
                  <c:v>1640</c:v>
                </c:pt>
                <c:pt idx="360">
                  <c:v>1460</c:v>
                </c:pt>
                <c:pt idx="361">
                  <c:v>1385</c:v>
                </c:pt>
                <c:pt idx="362">
                  <c:v>1430</c:v>
                </c:pt>
                <c:pt idx="363">
                  <c:v>1625</c:v>
                </c:pt>
                <c:pt idx="364">
                  <c:v>1535</c:v>
                </c:pt>
                <c:pt idx="365">
                  <c:v>1460</c:v>
                </c:pt>
                <c:pt idx="366">
                  <c:v>1475</c:v>
                </c:pt>
                <c:pt idx="367">
                  <c:v>1460</c:v>
                </c:pt>
                <c:pt idx="368">
                  <c:v>1535</c:v>
                </c:pt>
                <c:pt idx="369">
                  <c:v>1445</c:v>
                </c:pt>
                <c:pt idx="370">
                  <c:v>1595</c:v>
                </c:pt>
                <c:pt idx="371">
                  <c:v>1565</c:v>
                </c:pt>
                <c:pt idx="372">
                  <c:v>1280</c:v>
                </c:pt>
                <c:pt idx="373">
                  <c:v>1445</c:v>
                </c:pt>
                <c:pt idx="374">
                  <c:v>1535</c:v>
                </c:pt>
                <c:pt idx="375">
                  <c:v>1445</c:v>
                </c:pt>
                <c:pt idx="376">
                  <c:v>1580</c:v>
                </c:pt>
                <c:pt idx="377">
                  <c:v>1535</c:v>
                </c:pt>
                <c:pt idx="378">
                  <c:v>1280</c:v>
                </c:pt>
                <c:pt idx="379">
                  <c:v>1310</c:v>
                </c:pt>
                <c:pt idx="380">
                  <c:v>1415</c:v>
                </c:pt>
                <c:pt idx="381">
                  <c:v>1385</c:v>
                </c:pt>
                <c:pt idx="382">
                  <c:v>1535</c:v>
                </c:pt>
                <c:pt idx="383">
                  <c:v>1490</c:v>
                </c:pt>
                <c:pt idx="384">
                  <c:v>1370</c:v>
                </c:pt>
                <c:pt idx="385">
                  <c:v>1295</c:v>
                </c:pt>
                <c:pt idx="386">
                  <c:v>1400</c:v>
                </c:pt>
                <c:pt idx="387">
                  <c:v>1775</c:v>
                </c:pt>
                <c:pt idx="388">
                  <c:v>1565</c:v>
                </c:pt>
                <c:pt idx="389">
                  <c:v>1490</c:v>
                </c:pt>
                <c:pt idx="390">
                  <c:v>1565</c:v>
                </c:pt>
                <c:pt idx="391">
                  <c:v>1595</c:v>
                </c:pt>
                <c:pt idx="392">
                  <c:v>1580</c:v>
                </c:pt>
                <c:pt idx="393">
                  <c:v>1325</c:v>
                </c:pt>
                <c:pt idx="394">
                  <c:v>1430</c:v>
                </c:pt>
                <c:pt idx="395">
                  <c:v>1310</c:v>
                </c:pt>
                <c:pt idx="396">
                  <c:v>1355</c:v>
                </c:pt>
                <c:pt idx="397">
                  <c:v>1505</c:v>
                </c:pt>
                <c:pt idx="398">
                  <c:v>1340</c:v>
                </c:pt>
                <c:pt idx="399">
                  <c:v>1415</c:v>
                </c:pt>
                <c:pt idx="400">
                  <c:v>1565</c:v>
                </c:pt>
                <c:pt idx="401">
                  <c:v>1400</c:v>
                </c:pt>
                <c:pt idx="402">
                  <c:v>1610</c:v>
                </c:pt>
                <c:pt idx="403">
                  <c:v>1490</c:v>
                </c:pt>
                <c:pt idx="404">
                  <c:v>1520</c:v>
                </c:pt>
                <c:pt idx="405">
                  <c:v>1415</c:v>
                </c:pt>
                <c:pt idx="406">
                  <c:v>1385</c:v>
                </c:pt>
                <c:pt idx="407">
                  <c:v>1520</c:v>
                </c:pt>
                <c:pt idx="408">
                  <c:v>1415</c:v>
                </c:pt>
                <c:pt idx="409">
                  <c:v>1340</c:v>
                </c:pt>
                <c:pt idx="410">
                  <c:v>1445</c:v>
                </c:pt>
                <c:pt idx="411">
                  <c:v>1670</c:v>
                </c:pt>
                <c:pt idx="412">
                  <c:v>1580</c:v>
                </c:pt>
                <c:pt idx="413">
                  <c:v>1400</c:v>
                </c:pt>
                <c:pt idx="414">
                  <c:v>1415</c:v>
                </c:pt>
                <c:pt idx="415">
                  <c:v>1475</c:v>
                </c:pt>
                <c:pt idx="416">
                  <c:v>1445</c:v>
                </c:pt>
                <c:pt idx="417">
                  <c:v>1475</c:v>
                </c:pt>
                <c:pt idx="418">
                  <c:v>1475</c:v>
                </c:pt>
                <c:pt idx="419">
                  <c:v>1550</c:v>
                </c:pt>
                <c:pt idx="420">
                  <c:v>1415</c:v>
                </c:pt>
                <c:pt idx="421">
                  <c:v>1520</c:v>
                </c:pt>
                <c:pt idx="422">
                  <c:v>1415</c:v>
                </c:pt>
                <c:pt idx="423">
                  <c:v>1385</c:v>
                </c:pt>
                <c:pt idx="424">
                  <c:v>1355</c:v>
                </c:pt>
                <c:pt idx="425">
                  <c:v>1325</c:v>
                </c:pt>
                <c:pt idx="426">
                  <c:v>1310</c:v>
                </c:pt>
                <c:pt idx="427">
                  <c:v>1400</c:v>
                </c:pt>
                <c:pt idx="428">
                  <c:v>1415</c:v>
                </c:pt>
                <c:pt idx="429">
                  <c:v>1400</c:v>
                </c:pt>
                <c:pt idx="430">
                  <c:v>1355</c:v>
                </c:pt>
                <c:pt idx="431">
                  <c:v>1310</c:v>
                </c:pt>
                <c:pt idx="432">
                  <c:v>1325</c:v>
                </c:pt>
                <c:pt idx="433">
                  <c:v>1280</c:v>
                </c:pt>
                <c:pt idx="434">
                  <c:v>1325</c:v>
                </c:pt>
                <c:pt idx="435">
                  <c:v>1355</c:v>
                </c:pt>
                <c:pt idx="436">
                  <c:v>1265</c:v>
                </c:pt>
                <c:pt idx="437">
                  <c:v>1310</c:v>
                </c:pt>
                <c:pt idx="438">
                  <c:v>1250</c:v>
                </c:pt>
                <c:pt idx="439">
                  <c:v>1325</c:v>
                </c:pt>
                <c:pt idx="440">
                  <c:v>1520</c:v>
                </c:pt>
                <c:pt idx="441">
                  <c:v>1490</c:v>
                </c:pt>
                <c:pt idx="442">
                  <c:v>1340</c:v>
                </c:pt>
                <c:pt idx="443">
                  <c:v>1595</c:v>
                </c:pt>
                <c:pt idx="444">
                  <c:v>1520</c:v>
                </c:pt>
                <c:pt idx="445">
                  <c:v>1385</c:v>
                </c:pt>
                <c:pt idx="446">
                  <c:v>1295</c:v>
                </c:pt>
                <c:pt idx="447">
                  <c:v>1325</c:v>
                </c:pt>
                <c:pt idx="448">
                  <c:v>1505</c:v>
                </c:pt>
                <c:pt idx="449">
                  <c:v>1520</c:v>
                </c:pt>
                <c:pt idx="450">
                  <c:v>1490</c:v>
                </c:pt>
                <c:pt idx="451">
                  <c:v>1205</c:v>
                </c:pt>
                <c:pt idx="452">
                  <c:v>1265</c:v>
                </c:pt>
                <c:pt idx="453">
                  <c:v>1340</c:v>
                </c:pt>
                <c:pt idx="454">
                  <c:v>1370</c:v>
                </c:pt>
                <c:pt idx="455">
                  <c:v>1325</c:v>
                </c:pt>
                <c:pt idx="456">
                  <c:v>1400</c:v>
                </c:pt>
                <c:pt idx="457">
                  <c:v>1310</c:v>
                </c:pt>
                <c:pt idx="458">
                  <c:v>1445</c:v>
                </c:pt>
                <c:pt idx="459">
                  <c:v>1415</c:v>
                </c:pt>
                <c:pt idx="460">
                  <c:v>1220</c:v>
                </c:pt>
                <c:pt idx="461">
                  <c:v>1235</c:v>
                </c:pt>
                <c:pt idx="462">
                  <c:v>1280</c:v>
                </c:pt>
                <c:pt idx="463">
                  <c:v>1310</c:v>
                </c:pt>
                <c:pt idx="464">
                  <c:v>1130</c:v>
                </c:pt>
                <c:pt idx="465">
                  <c:v>1340</c:v>
                </c:pt>
                <c:pt idx="466">
                  <c:v>1340</c:v>
                </c:pt>
                <c:pt idx="467">
                  <c:v>1340</c:v>
                </c:pt>
                <c:pt idx="468">
                  <c:v>1325</c:v>
                </c:pt>
                <c:pt idx="469">
                  <c:v>1460</c:v>
                </c:pt>
                <c:pt idx="470">
                  <c:v>1265</c:v>
                </c:pt>
                <c:pt idx="471">
                  <c:v>1445</c:v>
                </c:pt>
                <c:pt idx="472">
                  <c:v>1280</c:v>
                </c:pt>
                <c:pt idx="473">
                  <c:v>1370</c:v>
                </c:pt>
                <c:pt idx="474">
                  <c:v>1340</c:v>
                </c:pt>
                <c:pt idx="475">
                  <c:v>1190</c:v>
                </c:pt>
                <c:pt idx="476">
                  <c:v>1295</c:v>
                </c:pt>
                <c:pt idx="477">
                  <c:v>1370</c:v>
                </c:pt>
                <c:pt idx="478">
                  <c:v>1355</c:v>
                </c:pt>
                <c:pt idx="479">
                  <c:v>1265</c:v>
                </c:pt>
                <c:pt idx="480">
                  <c:v>1340</c:v>
                </c:pt>
                <c:pt idx="481">
                  <c:v>1415</c:v>
                </c:pt>
                <c:pt idx="482">
                  <c:v>1370</c:v>
                </c:pt>
                <c:pt idx="483">
                  <c:v>1295</c:v>
                </c:pt>
                <c:pt idx="484">
                  <c:v>1370</c:v>
                </c:pt>
                <c:pt idx="485">
                  <c:v>1235</c:v>
                </c:pt>
                <c:pt idx="486">
                  <c:v>1280</c:v>
                </c:pt>
                <c:pt idx="487">
                  <c:v>1385</c:v>
                </c:pt>
                <c:pt idx="488">
                  <c:v>1325</c:v>
                </c:pt>
                <c:pt idx="489">
                  <c:v>1160</c:v>
                </c:pt>
                <c:pt idx="490">
                  <c:v>1310</c:v>
                </c:pt>
                <c:pt idx="491">
                  <c:v>1370</c:v>
                </c:pt>
                <c:pt idx="492">
                  <c:v>1325</c:v>
                </c:pt>
                <c:pt idx="493">
                  <c:v>1445</c:v>
                </c:pt>
                <c:pt idx="494">
                  <c:v>1370</c:v>
                </c:pt>
                <c:pt idx="495">
                  <c:v>1340</c:v>
                </c:pt>
                <c:pt idx="496">
                  <c:v>1325</c:v>
                </c:pt>
                <c:pt idx="497">
                  <c:v>1370</c:v>
                </c:pt>
                <c:pt idx="498">
                  <c:v>1325</c:v>
                </c:pt>
                <c:pt idx="499">
                  <c:v>1385</c:v>
                </c:pt>
                <c:pt idx="500">
                  <c:v>1430</c:v>
                </c:pt>
                <c:pt idx="501">
                  <c:v>1280</c:v>
                </c:pt>
                <c:pt idx="502">
                  <c:v>1220</c:v>
                </c:pt>
                <c:pt idx="503">
                  <c:v>1115</c:v>
                </c:pt>
                <c:pt idx="504">
                  <c:v>1340</c:v>
                </c:pt>
                <c:pt idx="505">
                  <c:v>1280</c:v>
                </c:pt>
                <c:pt idx="506">
                  <c:v>1280</c:v>
                </c:pt>
                <c:pt idx="507">
                  <c:v>1205</c:v>
                </c:pt>
                <c:pt idx="508">
                  <c:v>1175</c:v>
                </c:pt>
                <c:pt idx="509">
                  <c:v>1385</c:v>
                </c:pt>
                <c:pt idx="510">
                  <c:v>1430</c:v>
                </c:pt>
                <c:pt idx="511">
                  <c:v>1415</c:v>
                </c:pt>
                <c:pt idx="512">
                  <c:v>1370</c:v>
                </c:pt>
                <c:pt idx="513">
                  <c:v>1295</c:v>
                </c:pt>
                <c:pt idx="514">
                  <c:v>1115</c:v>
                </c:pt>
                <c:pt idx="515">
                  <c:v>1340</c:v>
                </c:pt>
                <c:pt idx="516">
                  <c:v>1505</c:v>
                </c:pt>
                <c:pt idx="517">
                  <c:v>1250</c:v>
                </c:pt>
                <c:pt idx="518">
                  <c:v>1400</c:v>
                </c:pt>
                <c:pt idx="519">
                  <c:v>1280</c:v>
                </c:pt>
                <c:pt idx="520">
                  <c:v>1175</c:v>
                </c:pt>
                <c:pt idx="521">
                  <c:v>1220</c:v>
                </c:pt>
                <c:pt idx="522">
                  <c:v>1055</c:v>
                </c:pt>
                <c:pt idx="523">
                  <c:v>1160</c:v>
                </c:pt>
                <c:pt idx="524">
                  <c:v>1385</c:v>
                </c:pt>
                <c:pt idx="525">
                  <c:v>1265</c:v>
                </c:pt>
                <c:pt idx="526">
                  <c:v>1460</c:v>
                </c:pt>
                <c:pt idx="527">
                  <c:v>1325</c:v>
                </c:pt>
                <c:pt idx="528">
                  <c:v>1205</c:v>
                </c:pt>
                <c:pt idx="529">
                  <c:v>1265</c:v>
                </c:pt>
                <c:pt idx="530">
                  <c:v>1325</c:v>
                </c:pt>
                <c:pt idx="531">
                  <c:v>1385</c:v>
                </c:pt>
                <c:pt idx="532">
                  <c:v>1295</c:v>
                </c:pt>
                <c:pt idx="533">
                  <c:v>1265</c:v>
                </c:pt>
                <c:pt idx="534">
                  <c:v>1265</c:v>
                </c:pt>
                <c:pt idx="535">
                  <c:v>1235</c:v>
                </c:pt>
                <c:pt idx="536">
                  <c:v>1205</c:v>
                </c:pt>
                <c:pt idx="537">
                  <c:v>1160</c:v>
                </c:pt>
                <c:pt idx="538">
                  <c:v>1235</c:v>
                </c:pt>
                <c:pt idx="539">
                  <c:v>1310</c:v>
                </c:pt>
                <c:pt idx="540">
                  <c:v>1205</c:v>
                </c:pt>
                <c:pt idx="541">
                  <c:v>1220</c:v>
                </c:pt>
                <c:pt idx="542">
                  <c:v>1280</c:v>
                </c:pt>
                <c:pt idx="543">
                  <c:v>1310</c:v>
                </c:pt>
                <c:pt idx="544">
                  <c:v>1190</c:v>
                </c:pt>
                <c:pt idx="545">
                  <c:v>1265</c:v>
                </c:pt>
                <c:pt idx="546">
                  <c:v>1355</c:v>
                </c:pt>
                <c:pt idx="547">
                  <c:v>1205</c:v>
                </c:pt>
                <c:pt idx="548">
                  <c:v>1265</c:v>
                </c:pt>
                <c:pt idx="549">
                  <c:v>1310</c:v>
                </c:pt>
                <c:pt idx="550">
                  <c:v>1235</c:v>
                </c:pt>
                <c:pt idx="551">
                  <c:v>1190</c:v>
                </c:pt>
                <c:pt idx="552">
                  <c:v>1190</c:v>
                </c:pt>
                <c:pt idx="553">
                  <c:v>1190</c:v>
                </c:pt>
                <c:pt idx="554">
                  <c:v>1130</c:v>
                </c:pt>
                <c:pt idx="555">
                  <c:v>1190</c:v>
                </c:pt>
                <c:pt idx="556">
                  <c:v>1190</c:v>
                </c:pt>
                <c:pt idx="557">
                  <c:v>1355</c:v>
                </c:pt>
                <c:pt idx="558">
                  <c:v>1325</c:v>
                </c:pt>
                <c:pt idx="559">
                  <c:v>1220</c:v>
                </c:pt>
                <c:pt idx="560">
                  <c:v>1190</c:v>
                </c:pt>
                <c:pt idx="561">
                  <c:v>1190</c:v>
                </c:pt>
                <c:pt idx="562">
                  <c:v>1175</c:v>
                </c:pt>
                <c:pt idx="563">
                  <c:v>1205</c:v>
                </c:pt>
                <c:pt idx="564">
                  <c:v>1160</c:v>
                </c:pt>
                <c:pt idx="565">
                  <c:v>1370</c:v>
                </c:pt>
                <c:pt idx="566">
                  <c:v>1325</c:v>
                </c:pt>
                <c:pt idx="567">
                  <c:v>1085</c:v>
                </c:pt>
                <c:pt idx="568">
                  <c:v>1250</c:v>
                </c:pt>
                <c:pt idx="569">
                  <c:v>1235</c:v>
                </c:pt>
                <c:pt idx="570">
                  <c:v>1475</c:v>
                </c:pt>
                <c:pt idx="571">
                  <c:v>1340</c:v>
                </c:pt>
                <c:pt idx="572">
                  <c:v>1205</c:v>
                </c:pt>
                <c:pt idx="573">
                  <c:v>1280</c:v>
                </c:pt>
                <c:pt idx="574">
                  <c:v>1250</c:v>
                </c:pt>
                <c:pt idx="575">
                  <c:v>1235</c:v>
                </c:pt>
                <c:pt idx="576">
                  <c:v>1130</c:v>
                </c:pt>
                <c:pt idx="577">
                  <c:v>1130</c:v>
                </c:pt>
                <c:pt idx="578">
                  <c:v>1355</c:v>
                </c:pt>
                <c:pt idx="579">
                  <c:v>1190</c:v>
                </c:pt>
                <c:pt idx="580">
                  <c:v>1040</c:v>
                </c:pt>
                <c:pt idx="581">
                  <c:v>1265</c:v>
                </c:pt>
                <c:pt idx="582">
                  <c:v>1250</c:v>
                </c:pt>
                <c:pt idx="583">
                  <c:v>1220</c:v>
                </c:pt>
                <c:pt idx="584">
                  <c:v>1190</c:v>
                </c:pt>
                <c:pt idx="585">
                  <c:v>1205</c:v>
                </c:pt>
                <c:pt idx="586">
                  <c:v>1205</c:v>
                </c:pt>
                <c:pt idx="587">
                  <c:v>1115</c:v>
                </c:pt>
                <c:pt idx="588">
                  <c:v>980</c:v>
                </c:pt>
                <c:pt idx="589">
                  <c:v>1175</c:v>
                </c:pt>
                <c:pt idx="590">
                  <c:v>1040</c:v>
                </c:pt>
                <c:pt idx="591">
                  <c:v>1115</c:v>
                </c:pt>
                <c:pt idx="592">
                  <c:v>1295</c:v>
                </c:pt>
                <c:pt idx="593">
                  <c:v>1370</c:v>
                </c:pt>
                <c:pt idx="594">
                  <c:v>1325</c:v>
                </c:pt>
                <c:pt idx="595">
                  <c:v>1205</c:v>
                </c:pt>
                <c:pt idx="596">
                  <c:v>1220</c:v>
                </c:pt>
                <c:pt idx="597">
                  <c:v>1190</c:v>
                </c:pt>
                <c:pt idx="598">
                  <c:v>1115</c:v>
                </c:pt>
                <c:pt idx="599">
                  <c:v>1220</c:v>
                </c:pt>
                <c:pt idx="600">
                  <c:v>1205</c:v>
                </c:pt>
                <c:pt idx="601">
                  <c:v>1100</c:v>
                </c:pt>
                <c:pt idx="602">
                  <c:v>1070</c:v>
                </c:pt>
                <c:pt idx="603">
                  <c:v>1130</c:v>
                </c:pt>
                <c:pt idx="604">
                  <c:v>1175</c:v>
                </c:pt>
                <c:pt idx="605">
                  <c:v>1100</c:v>
                </c:pt>
                <c:pt idx="606">
                  <c:v>1130</c:v>
                </c:pt>
                <c:pt idx="607">
                  <c:v>1280</c:v>
                </c:pt>
                <c:pt idx="608">
                  <c:v>1265</c:v>
                </c:pt>
                <c:pt idx="609">
                  <c:v>1160</c:v>
                </c:pt>
                <c:pt idx="610">
                  <c:v>1175</c:v>
                </c:pt>
                <c:pt idx="611">
                  <c:v>1070</c:v>
                </c:pt>
                <c:pt idx="612">
                  <c:v>980</c:v>
                </c:pt>
                <c:pt idx="613">
                  <c:v>995</c:v>
                </c:pt>
                <c:pt idx="614">
                  <c:v>1010</c:v>
                </c:pt>
                <c:pt idx="615">
                  <c:v>1130</c:v>
                </c:pt>
                <c:pt idx="616">
                  <c:v>1085</c:v>
                </c:pt>
                <c:pt idx="617">
                  <c:v>1070</c:v>
                </c:pt>
                <c:pt idx="618">
                  <c:v>980</c:v>
                </c:pt>
                <c:pt idx="619">
                  <c:v>1085</c:v>
                </c:pt>
                <c:pt idx="620">
                  <c:v>1190</c:v>
                </c:pt>
                <c:pt idx="621">
                  <c:v>1310</c:v>
                </c:pt>
                <c:pt idx="622">
                  <c:v>1130</c:v>
                </c:pt>
                <c:pt idx="623">
                  <c:v>1145</c:v>
                </c:pt>
                <c:pt idx="624">
                  <c:v>1190</c:v>
                </c:pt>
                <c:pt idx="625">
                  <c:v>1160</c:v>
                </c:pt>
                <c:pt idx="626">
                  <c:v>1175</c:v>
                </c:pt>
                <c:pt idx="627">
                  <c:v>1085</c:v>
                </c:pt>
                <c:pt idx="628">
                  <c:v>1205</c:v>
                </c:pt>
                <c:pt idx="629">
                  <c:v>1325</c:v>
                </c:pt>
                <c:pt idx="630">
                  <c:v>1235</c:v>
                </c:pt>
                <c:pt idx="631">
                  <c:v>1025</c:v>
                </c:pt>
                <c:pt idx="632">
                  <c:v>1190</c:v>
                </c:pt>
                <c:pt idx="633">
                  <c:v>1175</c:v>
                </c:pt>
                <c:pt idx="634">
                  <c:v>1085</c:v>
                </c:pt>
                <c:pt idx="635">
                  <c:v>1190</c:v>
                </c:pt>
                <c:pt idx="636">
                  <c:v>1430</c:v>
                </c:pt>
                <c:pt idx="637">
                  <c:v>950</c:v>
                </c:pt>
                <c:pt idx="638">
                  <c:v>1100</c:v>
                </c:pt>
                <c:pt idx="639">
                  <c:v>1205</c:v>
                </c:pt>
                <c:pt idx="640">
                  <c:v>1220</c:v>
                </c:pt>
                <c:pt idx="641">
                  <c:v>1070</c:v>
                </c:pt>
                <c:pt idx="642">
                  <c:v>1055</c:v>
                </c:pt>
                <c:pt idx="643">
                  <c:v>1250</c:v>
                </c:pt>
                <c:pt idx="644">
                  <c:v>1235</c:v>
                </c:pt>
                <c:pt idx="645">
                  <c:v>1040</c:v>
                </c:pt>
                <c:pt idx="646">
                  <c:v>1100</c:v>
                </c:pt>
                <c:pt idx="647">
                  <c:v>1190</c:v>
                </c:pt>
                <c:pt idx="648">
                  <c:v>1265</c:v>
                </c:pt>
                <c:pt idx="649">
                  <c:v>1325</c:v>
                </c:pt>
                <c:pt idx="650">
                  <c:v>1205</c:v>
                </c:pt>
                <c:pt idx="651">
                  <c:v>1145</c:v>
                </c:pt>
                <c:pt idx="652">
                  <c:v>995</c:v>
                </c:pt>
                <c:pt idx="653">
                  <c:v>1115</c:v>
                </c:pt>
                <c:pt idx="654">
                  <c:v>1175</c:v>
                </c:pt>
                <c:pt idx="655">
                  <c:v>1100</c:v>
                </c:pt>
                <c:pt idx="656">
                  <c:v>1325</c:v>
                </c:pt>
                <c:pt idx="657">
                  <c:v>1220</c:v>
                </c:pt>
                <c:pt idx="658">
                  <c:v>1220</c:v>
                </c:pt>
                <c:pt idx="659">
                  <c:v>1085</c:v>
                </c:pt>
                <c:pt idx="660">
                  <c:v>1010</c:v>
                </c:pt>
                <c:pt idx="661">
                  <c:v>1100</c:v>
                </c:pt>
                <c:pt idx="662">
                  <c:v>1145</c:v>
                </c:pt>
                <c:pt idx="663">
                  <c:v>1100</c:v>
                </c:pt>
                <c:pt idx="664">
                  <c:v>1205</c:v>
                </c:pt>
                <c:pt idx="665">
                  <c:v>1205</c:v>
                </c:pt>
                <c:pt idx="666">
                  <c:v>1175</c:v>
                </c:pt>
                <c:pt idx="667">
                  <c:v>1235</c:v>
                </c:pt>
                <c:pt idx="668">
                  <c:v>1145</c:v>
                </c:pt>
                <c:pt idx="669">
                  <c:v>1115</c:v>
                </c:pt>
                <c:pt idx="670">
                  <c:v>1130</c:v>
                </c:pt>
                <c:pt idx="671">
                  <c:v>1070</c:v>
                </c:pt>
                <c:pt idx="672">
                  <c:v>1100</c:v>
                </c:pt>
                <c:pt idx="673">
                  <c:v>1175</c:v>
                </c:pt>
                <c:pt idx="674">
                  <c:v>1100</c:v>
                </c:pt>
                <c:pt idx="675">
                  <c:v>1025</c:v>
                </c:pt>
                <c:pt idx="676">
                  <c:v>1070</c:v>
                </c:pt>
                <c:pt idx="677">
                  <c:v>1100</c:v>
                </c:pt>
                <c:pt idx="678">
                  <c:v>1040</c:v>
                </c:pt>
                <c:pt idx="679">
                  <c:v>1115</c:v>
                </c:pt>
                <c:pt idx="680">
                  <c:v>1100</c:v>
                </c:pt>
                <c:pt idx="681">
                  <c:v>1115</c:v>
                </c:pt>
                <c:pt idx="682">
                  <c:v>1130</c:v>
                </c:pt>
                <c:pt idx="683">
                  <c:v>1010</c:v>
                </c:pt>
                <c:pt idx="684">
                  <c:v>1085</c:v>
                </c:pt>
                <c:pt idx="685">
                  <c:v>1055</c:v>
                </c:pt>
                <c:pt idx="686">
                  <c:v>1070</c:v>
                </c:pt>
                <c:pt idx="687">
                  <c:v>1235</c:v>
                </c:pt>
                <c:pt idx="688">
                  <c:v>1235</c:v>
                </c:pt>
                <c:pt idx="689">
                  <c:v>1115</c:v>
                </c:pt>
                <c:pt idx="690">
                  <c:v>1010</c:v>
                </c:pt>
                <c:pt idx="691">
                  <c:v>980</c:v>
                </c:pt>
                <c:pt idx="692">
                  <c:v>1205</c:v>
                </c:pt>
                <c:pt idx="693">
                  <c:v>1055</c:v>
                </c:pt>
                <c:pt idx="694">
                  <c:v>1025</c:v>
                </c:pt>
                <c:pt idx="695">
                  <c:v>965</c:v>
                </c:pt>
                <c:pt idx="696">
                  <c:v>1160</c:v>
                </c:pt>
                <c:pt idx="697">
                  <c:v>1310</c:v>
                </c:pt>
                <c:pt idx="698">
                  <c:v>1175</c:v>
                </c:pt>
                <c:pt idx="699">
                  <c:v>1265</c:v>
                </c:pt>
                <c:pt idx="700">
                  <c:v>950</c:v>
                </c:pt>
                <c:pt idx="701">
                  <c:v>995</c:v>
                </c:pt>
                <c:pt idx="702">
                  <c:v>1250</c:v>
                </c:pt>
                <c:pt idx="703">
                  <c:v>1265</c:v>
                </c:pt>
                <c:pt idx="704">
                  <c:v>1130</c:v>
                </c:pt>
                <c:pt idx="705">
                  <c:v>1280</c:v>
                </c:pt>
                <c:pt idx="706">
                  <c:v>995</c:v>
                </c:pt>
                <c:pt idx="707">
                  <c:v>1160</c:v>
                </c:pt>
                <c:pt idx="708">
                  <c:v>965</c:v>
                </c:pt>
                <c:pt idx="709">
                  <c:v>1130</c:v>
                </c:pt>
                <c:pt idx="710">
                  <c:v>1070</c:v>
                </c:pt>
                <c:pt idx="711">
                  <c:v>1010</c:v>
                </c:pt>
                <c:pt idx="712">
                  <c:v>1025</c:v>
                </c:pt>
                <c:pt idx="713">
                  <c:v>1055</c:v>
                </c:pt>
                <c:pt idx="714">
                  <c:v>1070</c:v>
                </c:pt>
                <c:pt idx="715">
                  <c:v>1070</c:v>
                </c:pt>
                <c:pt idx="716">
                  <c:v>1085</c:v>
                </c:pt>
                <c:pt idx="717">
                  <c:v>1130</c:v>
                </c:pt>
                <c:pt idx="718">
                  <c:v>1145</c:v>
                </c:pt>
                <c:pt idx="719">
                  <c:v>1025</c:v>
                </c:pt>
                <c:pt idx="720">
                  <c:v>1025</c:v>
                </c:pt>
                <c:pt idx="721">
                  <c:v>1040</c:v>
                </c:pt>
                <c:pt idx="722">
                  <c:v>1055</c:v>
                </c:pt>
                <c:pt idx="723">
                  <c:v>1085</c:v>
                </c:pt>
                <c:pt idx="724">
                  <c:v>1040</c:v>
                </c:pt>
                <c:pt idx="725">
                  <c:v>965</c:v>
                </c:pt>
                <c:pt idx="726">
                  <c:v>1025</c:v>
                </c:pt>
                <c:pt idx="727">
                  <c:v>1130</c:v>
                </c:pt>
                <c:pt idx="728">
                  <c:v>1115</c:v>
                </c:pt>
                <c:pt idx="729">
                  <c:v>1070</c:v>
                </c:pt>
                <c:pt idx="730">
                  <c:v>1205</c:v>
                </c:pt>
                <c:pt idx="731">
                  <c:v>1160</c:v>
                </c:pt>
                <c:pt idx="732">
                  <c:v>1085</c:v>
                </c:pt>
                <c:pt idx="733">
                  <c:v>1130</c:v>
                </c:pt>
                <c:pt idx="734">
                  <c:v>1115</c:v>
                </c:pt>
                <c:pt idx="735">
                  <c:v>1190</c:v>
                </c:pt>
                <c:pt idx="736">
                  <c:v>1085</c:v>
                </c:pt>
                <c:pt idx="737">
                  <c:v>1100</c:v>
                </c:pt>
                <c:pt idx="738">
                  <c:v>1160</c:v>
                </c:pt>
                <c:pt idx="739">
                  <c:v>1145</c:v>
                </c:pt>
                <c:pt idx="740">
                  <c:v>1100</c:v>
                </c:pt>
                <c:pt idx="741">
                  <c:v>1055</c:v>
                </c:pt>
                <c:pt idx="742">
                  <c:v>1025</c:v>
                </c:pt>
                <c:pt idx="743">
                  <c:v>980</c:v>
                </c:pt>
                <c:pt idx="744">
                  <c:v>1025</c:v>
                </c:pt>
                <c:pt idx="745">
                  <c:v>1145</c:v>
                </c:pt>
                <c:pt idx="746">
                  <c:v>1040</c:v>
                </c:pt>
                <c:pt idx="747">
                  <c:v>1025</c:v>
                </c:pt>
                <c:pt idx="748">
                  <c:v>1025</c:v>
                </c:pt>
                <c:pt idx="749">
                  <c:v>1205</c:v>
                </c:pt>
                <c:pt idx="750">
                  <c:v>1175</c:v>
                </c:pt>
                <c:pt idx="751">
                  <c:v>1010</c:v>
                </c:pt>
                <c:pt idx="752">
                  <c:v>1070</c:v>
                </c:pt>
                <c:pt idx="753">
                  <c:v>1130</c:v>
                </c:pt>
                <c:pt idx="754">
                  <c:v>1145</c:v>
                </c:pt>
                <c:pt idx="755">
                  <c:v>1025</c:v>
                </c:pt>
                <c:pt idx="756">
                  <c:v>995</c:v>
                </c:pt>
                <c:pt idx="757">
                  <c:v>980</c:v>
                </c:pt>
                <c:pt idx="758">
                  <c:v>995</c:v>
                </c:pt>
                <c:pt idx="759">
                  <c:v>1115</c:v>
                </c:pt>
                <c:pt idx="760">
                  <c:v>1025</c:v>
                </c:pt>
                <c:pt idx="761">
                  <c:v>1055</c:v>
                </c:pt>
                <c:pt idx="762">
                  <c:v>1025</c:v>
                </c:pt>
                <c:pt idx="763">
                  <c:v>1055</c:v>
                </c:pt>
                <c:pt idx="764">
                  <c:v>995</c:v>
                </c:pt>
                <c:pt idx="765">
                  <c:v>1205</c:v>
                </c:pt>
                <c:pt idx="766">
                  <c:v>1010</c:v>
                </c:pt>
                <c:pt idx="767">
                  <c:v>1025</c:v>
                </c:pt>
                <c:pt idx="768">
                  <c:v>965</c:v>
                </c:pt>
                <c:pt idx="769">
                  <c:v>920</c:v>
                </c:pt>
                <c:pt idx="770">
                  <c:v>1040</c:v>
                </c:pt>
                <c:pt idx="771">
                  <c:v>1100</c:v>
                </c:pt>
                <c:pt idx="772">
                  <c:v>1040</c:v>
                </c:pt>
                <c:pt idx="773">
                  <c:v>1115</c:v>
                </c:pt>
                <c:pt idx="774">
                  <c:v>1055</c:v>
                </c:pt>
                <c:pt idx="775">
                  <c:v>1085</c:v>
                </c:pt>
                <c:pt idx="776">
                  <c:v>1100</c:v>
                </c:pt>
                <c:pt idx="777">
                  <c:v>995</c:v>
                </c:pt>
                <c:pt idx="778">
                  <c:v>965</c:v>
                </c:pt>
                <c:pt idx="779">
                  <c:v>950</c:v>
                </c:pt>
                <c:pt idx="780">
                  <c:v>980</c:v>
                </c:pt>
                <c:pt idx="781">
                  <c:v>1025</c:v>
                </c:pt>
                <c:pt idx="782">
                  <c:v>995</c:v>
                </c:pt>
                <c:pt idx="783">
                  <c:v>1040</c:v>
                </c:pt>
                <c:pt idx="784">
                  <c:v>1175</c:v>
                </c:pt>
                <c:pt idx="785">
                  <c:v>1220</c:v>
                </c:pt>
                <c:pt idx="786">
                  <c:v>1175</c:v>
                </c:pt>
                <c:pt idx="787">
                  <c:v>1055</c:v>
                </c:pt>
                <c:pt idx="788">
                  <c:v>1040</c:v>
                </c:pt>
                <c:pt idx="789">
                  <c:v>1115</c:v>
                </c:pt>
                <c:pt idx="790">
                  <c:v>1145</c:v>
                </c:pt>
                <c:pt idx="791">
                  <c:v>1130</c:v>
                </c:pt>
                <c:pt idx="792">
                  <c:v>1010</c:v>
                </c:pt>
                <c:pt idx="793">
                  <c:v>1025</c:v>
                </c:pt>
                <c:pt idx="794">
                  <c:v>1130</c:v>
                </c:pt>
                <c:pt idx="795">
                  <c:v>1085</c:v>
                </c:pt>
                <c:pt idx="796">
                  <c:v>1175</c:v>
                </c:pt>
                <c:pt idx="797">
                  <c:v>1175</c:v>
                </c:pt>
                <c:pt idx="798">
                  <c:v>1070</c:v>
                </c:pt>
                <c:pt idx="799">
                  <c:v>1250</c:v>
                </c:pt>
                <c:pt idx="800">
                  <c:v>1385</c:v>
                </c:pt>
                <c:pt idx="801">
                  <c:v>1280</c:v>
                </c:pt>
                <c:pt idx="802">
                  <c:v>1565</c:v>
                </c:pt>
                <c:pt idx="803">
                  <c:v>1385</c:v>
                </c:pt>
                <c:pt idx="804">
                  <c:v>1550</c:v>
                </c:pt>
                <c:pt idx="805">
                  <c:v>1625</c:v>
                </c:pt>
                <c:pt idx="806">
                  <c:v>1775</c:v>
                </c:pt>
                <c:pt idx="807">
                  <c:v>1865</c:v>
                </c:pt>
                <c:pt idx="808">
                  <c:v>2045</c:v>
                </c:pt>
                <c:pt idx="809">
                  <c:v>2015</c:v>
                </c:pt>
                <c:pt idx="810">
                  <c:v>1805</c:v>
                </c:pt>
                <c:pt idx="811">
                  <c:v>1865</c:v>
                </c:pt>
                <c:pt idx="812">
                  <c:v>1850</c:v>
                </c:pt>
                <c:pt idx="813">
                  <c:v>1880</c:v>
                </c:pt>
                <c:pt idx="814">
                  <c:v>1625</c:v>
                </c:pt>
                <c:pt idx="815">
                  <c:v>1550</c:v>
                </c:pt>
                <c:pt idx="816">
                  <c:v>1850</c:v>
                </c:pt>
                <c:pt idx="817">
                  <c:v>1550</c:v>
                </c:pt>
                <c:pt idx="818">
                  <c:v>1595</c:v>
                </c:pt>
                <c:pt idx="819">
                  <c:v>1610</c:v>
                </c:pt>
                <c:pt idx="820">
                  <c:v>1475</c:v>
                </c:pt>
                <c:pt idx="821">
                  <c:v>1370</c:v>
                </c:pt>
                <c:pt idx="822">
                  <c:v>1205</c:v>
                </c:pt>
                <c:pt idx="823">
                  <c:v>1010</c:v>
                </c:pt>
                <c:pt idx="824">
                  <c:v>1130</c:v>
                </c:pt>
                <c:pt idx="825">
                  <c:v>1085</c:v>
                </c:pt>
                <c:pt idx="826">
                  <c:v>1085</c:v>
                </c:pt>
                <c:pt idx="827">
                  <c:v>1085</c:v>
                </c:pt>
                <c:pt idx="828">
                  <c:v>1160</c:v>
                </c:pt>
                <c:pt idx="829">
                  <c:v>1010</c:v>
                </c:pt>
                <c:pt idx="830">
                  <c:v>905</c:v>
                </c:pt>
                <c:pt idx="831">
                  <c:v>1025</c:v>
                </c:pt>
                <c:pt idx="832">
                  <c:v>1055</c:v>
                </c:pt>
                <c:pt idx="833">
                  <c:v>1055</c:v>
                </c:pt>
                <c:pt idx="834">
                  <c:v>1100</c:v>
                </c:pt>
                <c:pt idx="835">
                  <c:v>1025</c:v>
                </c:pt>
                <c:pt idx="836">
                  <c:v>1055</c:v>
                </c:pt>
                <c:pt idx="837">
                  <c:v>1055</c:v>
                </c:pt>
                <c:pt idx="838">
                  <c:v>1115</c:v>
                </c:pt>
                <c:pt idx="839">
                  <c:v>1115</c:v>
                </c:pt>
                <c:pt idx="840">
                  <c:v>1100</c:v>
                </c:pt>
                <c:pt idx="841">
                  <c:v>1055</c:v>
                </c:pt>
                <c:pt idx="842">
                  <c:v>1040</c:v>
                </c:pt>
                <c:pt idx="843">
                  <c:v>1070</c:v>
                </c:pt>
                <c:pt idx="844">
                  <c:v>1055</c:v>
                </c:pt>
                <c:pt idx="845">
                  <c:v>950</c:v>
                </c:pt>
                <c:pt idx="846">
                  <c:v>1040</c:v>
                </c:pt>
                <c:pt idx="847">
                  <c:v>1010</c:v>
                </c:pt>
                <c:pt idx="848">
                  <c:v>1025</c:v>
                </c:pt>
                <c:pt idx="849">
                  <c:v>1040</c:v>
                </c:pt>
                <c:pt idx="850">
                  <c:v>1025</c:v>
                </c:pt>
                <c:pt idx="851">
                  <c:v>1010</c:v>
                </c:pt>
                <c:pt idx="852">
                  <c:v>950</c:v>
                </c:pt>
                <c:pt idx="853">
                  <c:v>935</c:v>
                </c:pt>
                <c:pt idx="854">
                  <c:v>1010</c:v>
                </c:pt>
                <c:pt idx="855">
                  <c:v>1055</c:v>
                </c:pt>
                <c:pt idx="856">
                  <c:v>980</c:v>
                </c:pt>
                <c:pt idx="857">
                  <c:v>935</c:v>
                </c:pt>
                <c:pt idx="858">
                  <c:v>980</c:v>
                </c:pt>
                <c:pt idx="859">
                  <c:v>905</c:v>
                </c:pt>
                <c:pt idx="860">
                  <c:v>1040</c:v>
                </c:pt>
                <c:pt idx="861">
                  <c:v>1130</c:v>
                </c:pt>
                <c:pt idx="862">
                  <c:v>860</c:v>
                </c:pt>
                <c:pt idx="863">
                  <c:v>830</c:v>
                </c:pt>
                <c:pt idx="864">
                  <c:v>950</c:v>
                </c:pt>
                <c:pt idx="865">
                  <c:v>860</c:v>
                </c:pt>
                <c:pt idx="866">
                  <c:v>935</c:v>
                </c:pt>
                <c:pt idx="867">
                  <c:v>1085</c:v>
                </c:pt>
                <c:pt idx="868">
                  <c:v>1025</c:v>
                </c:pt>
                <c:pt idx="869">
                  <c:v>965</c:v>
                </c:pt>
                <c:pt idx="870">
                  <c:v>920</c:v>
                </c:pt>
                <c:pt idx="871">
                  <c:v>935</c:v>
                </c:pt>
                <c:pt idx="872">
                  <c:v>890</c:v>
                </c:pt>
                <c:pt idx="873">
                  <c:v>905</c:v>
                </c:pt>
                <c:pt idx="874">
                  <c:v>995</c:v>
                </c:pt>
                <c:pt idx="875">
                  <c:v>1115</c:v>
                </c:pt>
                <c:pt idx="876">
                  <c:v>770</c:v>
                </c:pt>
                <c:pt idx="877">
                  <c:v>995</c:v>
                </c:pt>
                <c:pt idx="878">
                  <c:v>965</c:v>
                </c:pt>
                <c:pt idx="879">
                  <c:v>980</c:v>
                </c:pt>
                <c:pt idx="880">
                  <c:v>890</c:v>
                </c:pt>
                <c:pt idx="881">
                  <c:v>950</c:v>
                </c:pt>
                <c:pt idx="882">
                  <c:v>920</c:v>
                </c:pt>
                <c:pt idx="883">
                  <c:v>1055</c:v>
                </c:pt>
                <c:pt idx="884">
                  <c:v>875</c:v>
                </c:pt>
                <c:pt idx="885">
                  <c:v>1085</c:v>
                </c:pt>
                <c:pt idx="886">
                  <c:v>905</c:v>
                </c:pt>
                <c:pt idx="887">
                  <c:v>965</c:v>
                </c:pt>
                <c:pt idx="888">
                  <c:v>890</c:v>
                </c:pt>
                <c:pt idx="889">
                  <c:v>875</c:v>
                </c:pt>
                <c:pt idx="890">
                  <c:v>950</c:v>
                </c:pt>
                <c:pt idx="891">
                  <c:v>950</c:v>
                </c:pt>
                <c:pt idx="892">
                  <c:v>860</c:v>
                </c:pt>
                <c:pt idx="893">
                  <c:v>860</c:v>
                </c:pt>
                <c:pt idx="894">
                  <c:v>950</c:v>
                </c:pt>
                <c:pt idx="895">
                  <c:v>1010</c:v>
                </c:pt>
                <c:pt idx="896">
                  <c:v>995</c:v>
                </c:pt>
                <c:pt idx="897">
                  <c:v>935</c:v>
                </c:pt>
                <c:pt idx="898">
                  <c:v>1055</c:v>
                </c:pt>
                <c:pt idx="899">
                  <c:v>1010</c:v>
                </c:pt>
                <c:pt idx="900">
                  <c:v>950</c:v>
                </c:pt>
                <c:pt idx="901">
                  <c:v>920</c:v>
                </c:pt>
                <c:pt idx="902">
                  <c:v>920</c:v>
                </c:pt>
                <c:pt idx="903">
                  <c:v>905</c:v>
                </c:pt>
                <c:pt idx="904">
                  <c:v>1010</c:v>
                </c:pt>
                <c:pt idx="905">
                  <c:v>1010</c:v>
                </c:pt>
                <c:pt idx="906">
                  <c:v>905</c:v>
                </c:pt>
                <c:pt idx="907">
                  <c:v>1010</c:v>
                </c:pt>
                <c:pt idx="908">
                  <c:v>890</c:v>
                </c:pt>
                <c:pt idx="909">
                  <c:v>830</c:v>
                </c:pt>
                <c:pt idx="910">
                  <c:v>905</c:v>
                </c:pt>
                <c:pt idx="911">
                  <c:v>1040</c:v>
                </c:pt>
                <c:pt idx="912">
                  <c:v>890</c:v>
                </c:pt>
                <c:pt idx="913">
                  <c:v>950</c:v>
                </c:pt>
                <c:pt idx="914">
                  <c:v>800</c:v>
                </c:pt>
                <c:pt idx="915">
                  <c:v>860</c:v>
                </c:pt>
                <c:pt idx="916">
                  <c:v>1100</c:v>
                </c:pt>
                <c:pt idx="917">
                  <c:v>965</c:v>
                </c:pt>
                <c:pt idx="918">
                  <c:v>965</c:v>
                </c:pt>
                <c:pt idx="919">
                  <c:v>950</c:v>
                </c:pt>
                <c:pt idx="920">
                  <c:v>950</c:v>
                </c:pt>
                <c:pt idx="921">
                  <c:v>1010</c:v>
                </c:pt>
                <c:pt idx="922">
                  <c:v>1025</c:v>
                </c:pt>
                <c:pt idx="923">
                  <c:v>950</c:v>
                </c:pt>
                <c:pt idx="924">
                  <c:v>875</c:v>
                </c:pt>
                <c:pt idx="925">
                  <c:v>1010</c:v>
                </c:pt>
                <c:pt idx="926">
                  <c:v>1010</c:v>
                </c:pt>
                <c:pt idx="927">
                  <c:v>1010</c:v>
                </c:pt>
                <c:pt idx="928">
                  <c:v>920</c:v>
                </c:pt>
                <c:pt idx="929">
                  <c:v>860</c:v>
                </c:pt>
                <c:pt idx="930">
                  <c:v>980</c:v>
                </c:pt>
                <c:pt idx="931">
                  <c:v>995</c:v>
                </c:pt>
                <c:pt idx="932">
                  <c:v>860</c:v>
                </c:pt>
                <c:pt idx="933">
                  <c:v>995</c:v>
                </c:pt>
                <c:pt idx="934">
                  <c:v>980</c:v>
                </c:pt>
                <c:pt idx="935">
                  <c:v>965</c:v>
                </c:pt>
                <c:pt idx="936">
                  <c:v>935</c:v>
                </c:pt>
                <c:pt idx="937">
                  <c:v>830</c:v>
                </c:pt>
                <c:pt idx="938">
                  <c:v>845</c:v>
                </c:pt>
                <c:pt idx="939">
                  <c:v>935</c:v>
                </c:pt>
                <c:pt idx="940">
                  <c:v>890</c:v>
                </c:pt>
                <c:pt idx="941">
                  <c:v>905</c:v>
                </c:pt>
                <c:pt idx="942">
                  <c:v>935</c:v>
                </c:pt>
                <c:pt idx="943">
                  <c:v>875</c:v>
                </c:pt>
                <c:pt idx="944">
                  <c:v>965</c:v>
                </c:pt>
                <c:pt idx="945">
                  <c:v>920</c:v>
                </c:pt>
                <c:pt idx="946">
                  <c:v>815</c:v>
                </c:pt>
                <c:pt idx="947">
                  <c:v>770</c:v>
                </c:pt>
                <c:pt idx="948">
                  <c:v>860</c:v>
                </c:pt>
                <c:pt idx="949">
                  <c:v>1025</c:v>
                </c:pt>
                <c:pt idx="950">
                  <c:v>950</c:v>
                </c:pt>
                <c:pt idx="951">
                  <c:v>875</c:v>
                </c:pt>
                <c:pt idx="952">
                  <c:v>890</c:v>
                </c:pt>
                <c:pt idx="953">
                  <c:v>905</c:v>
                </c:pt>
                <c:pt idx="954">
                  <c:v>920</c:v>
                </c:pt>
                <c:pt idx="955">
                  <c:v>920</c:v>
                </c:pt>
                <c:pt idx="956">
                  <c:v>890</c:v>
                </c:pt>
                <c:pt idx="957">
                  <c:v>875</c:v>
                </c:pt>
                <c:pt idx="958">
                  <c:v>965</c:v>
                </c:pt>
                <c:pt idx="959">
                  <c:v>950</c:v>
                </c:pt>
                <c:pt idx="960">
                  <c:v>905</c:v>
                </c:pt>
                <c:pt idx="961">
                  <c:v>860</c:v>
                </c:pt>
                <c:pt idx="962">
                  <c:v>935</c:v>
                </c:pt>
                <c:pt idx="963">
                  <c:v>950</c:v>
                </c:pt>
                <c:pt idx="964">
                  <c:v>845</c:v>
                </c:pt>
                <c:pt idx="965">
                  <c:v>935</c:v>
                </c:pt>
                <c:pt idx="966">
                  <c:v>845</c:v>
                </c:pt>
                <c:pt idx="967">
                  <c:v>830</c:v>
                </c:pt>
                <c:pt idx="968">
                  <c:v>830</c:v>
                </c:pt>
                <c:pt idx="969">
                  <c:v>845</c:v>
                </c:pt>
                <c:pt idx="970">
                  <c:v>770</c:v>
                </c:pt>
                <c:pt idx="971">
                  <c:v>860</c:v>
                </c:pt>
                <c:pt idx="972">
                  <c:v>950</c:v>
                </c:pt>
                <c:pt idx="973">
                  <c:v>860</c:v>
                </c:pt>
                <c:pt idx="974">
                  <c:v>860</c:v>
                </c:pt>
                <c:pt idx="975">
                  <c:v>905</c:v>
                </c:pt>
                <c:pt idx="976">
                  <c:v>965</c:v>
                </c:pt>
                <c:pt idx="977">
                  <c:v>1025</c:v>
                </c:pt>
                <c:pt idx="978">
                  <c:v>995</c:v>
                </c:pt>
                <c:pt idx="979">
                  <c:v>965</c:v>
                </c:pt>
                <c:pt idx="980">
                  <c:v>770</c:v>
                </c:pt>
                <c:pt idx="981">
                  <c:v>800</c:v>
                </c:pt>
                <c:pt idx="982">
                  <c:v>755</c:v>
                </c:pt>
                <c:pt idx="983">
                  <c:v>950</c:v>
                </c:pt>
                <c:pt idx="984">
                  <c:v>980</c:v>
                </c:pt>
                <c:pt idx="985">
                  <c:v>785</c:v>
                </c:pt>
                <c:pt idx="986">
                  <c:v>920</c:v>
                </c:pt>
                <c:pt idx="987">
                  <c:v>890</c:v>
                </c:pt>
                <c:pt idx="988">
                  <c:v>845</c:v>
                </c:pt>
                <c:pt idx="989">
                  <c:v>980</c:v>
                </c:pt>
                <c:pt idx="990">
                  <c:v>875</c:v>
                </c:pt>
                <c:pt idx="991">
                  <c:v>860</c:v>
                </c:pt>
                <c:pt idx="992">
                  <c:v>860</c:v>
                </c:pt>
                <c:pt idx="993">
                  <c:v>950</c:v>
                </c:pt>
                <c:pt idx="994">
                  <c:v>845</c:v>
                </c:pt>
                <c:pt idx="995">
                  <c:v>965</c:v>
                </c:pt>
                <c:pt idx="996">
                  <c:v>890</c:v>
                </c:pt>
                <c:pt idx="997">
                  <c:v>950</c:v>
                </c:pt>
                <c:pt idx="998">
                  <c:v>860</c:v>
                </c:pt>
                <c:pt idx="999">
                  <c:v>905</c:v>
                </c:pt>
                <c:pt idx="1000">
                  <c:v>890</c:v>
                </c:pt>
                <c:pt idx="1001">
                  <c:v>875</c:v>
                </c:pt>
                <c:pt idx="1002">
                  <c:v>1010</c:v>
                </c:pt>
                <c:pt idx="1003">
                  <c:v>950</c:v>
                </c:pt>
                <c:pt idx="1004">
                  <c:v>965</c:v>
                </c:pt>
                <c:pt idx="1005">
                  <c:v>905</c:v>
                </c:pt>
                <c:pt idx="1006">
                  <c:v>980</c:v>
                </c:pt>
                <c:pt idx="1007">
                  <c:v>980</c:v>
                </c:pt>
                <c:pt idx="1008">
                  <c:v>890</c:v>
                </c:pt>
                <c:pt idx="1009">
                  <c:v>995</c:v>
                </c:pt>
                <c:pt idx="1010">
                  <c:v>980</c:v>
                </c:pt>
                <c:pt idx="1011">
                  <c:v>920</c:v>
                </c:pt>
                <c:pt idx="1012">
                  <c:v>920</c:v>
                </c:pt>
                <c:pt idx="1013">
                  <c:v>950</c:v>
                </c:pt>
                <c:pt idx="1014">
                  <c:v>980</c:v>
                </c:pt>
                <c:pt idx="1015">
                  <c:v>965</c:v>
                </c:pt>
                <c:pt idx="1016">
                  <c:v>995</c:v>
                </c:pt>
                <c:pt idx="1017">
                  <c:v>1040</c:v>
                </c:pt>
                <c:pt idx="1018">
                  <c:v>905</c:v>
                </c:pt>
                <c:pt idx="1019">
                  <c:v>875</c:v>
                </c:pt>
                <c:pt idx="1020">
                  <c:v>965</c:v>
                </c:pt>
                <c:pt idx="1021">
                  <c:v>950</c:v>
                </c:pt>
                <c:pt idx="1022">
                  <c:v>995</c:v>
                </c:pt>
                <c:pt idx="1023">
                  <c:v>1070</c:v>
                </c:pt>
                <c:pt idx="1024">
                  <c:v>950</c:v>
                </c:pt>
                <c:pt idx="1025">
                  <c:v>860</c:v>
                </c:pt>
                <c:pt idx="1026">
                  <c:v>860</c:v>
                </c:pt>
                <c:pt idx="1027">
                  <c:v>800</c:v>
                </c:pt>
                <c:pt idx="1028">
                  <c:v>785</c:v>
                </c:pt>
                <c:pt idx="1029">
                  <c:v>860</c:v>
                </c:pt>
                <c:pt idx="1030">
                  <c:v>920</c:v>
                </c:pt>
                <c:pt idx="1031">
                  <c:v>920</c:v>
                </c:pt>
                <c:pt idx="1032">
                  <c:v>800</c:v>
                </c:pt>
                <c:pt idx="1033">
                  <c:v>830</c:v>
                </c:pt>
                <c:pt idx="1034">
                  <c:v>815</c:v>
                </c:pt>
                <c:pt idx="1035">
                  <c:v>935</c:v>
                </c:pt>
                <c:pt idx="1036">
                  <c:v>965</c:v>
                </c:pt>
                <c:pt idx="1037">
                  <c:v>800</c:v>
                </c:pt>
                <c:pt idx="1038">
                  <c:v>995</c:v>
                </c:pt>
                <c:pt idx="1039">
                  <c:v>950</c:v>
                </c:pt>
                <c:pt idx="1040">
                  <c:v>785</c:v>
                </c:pt>
                <c:pt idx="1041">
                  <c:v>890</c:v>
                </c:pt>
                <c:pt idx="1042">
                  <c:v>935</c:v>
                </c:pt>
                <c:pt idx="1043">
                  <c:v>1100</c:v>
                </c:pt>
                <c:pt idx="1044">
                  <c:v>800</c:v>
                </c:pt>
                <c:pt idx="1045">
                  <c:v>920</c:v>
                </c:pt>
                <c:pt idx="1046">
                  <c:v>785</c:v>
                </c:pt>
                <c:pt idx="1047">
                  <c:v>725</c:v>
                </c:pt>
                <c:pt idx="1048">
                  <c:v>875</c:v>
                </c:pt>
                <c:pt idx="1049">
                  <c:v>965</c:v>
                </c:pt>
                <c:pt idx="1050">
                  <c:v>950</c:v>
                </c:pt>
                <c:pt idx="1051">
                  <c:v>845</c:v>
                </c:pt>
                <c:pt idx="1052">
                  <c:v>980</c:v>
                </c:pt>
                <c:pt idx="1053">
                  <c:v>875</c:v>
                </c:pt>
                <c:pt idx="1054">
                  <c:v>950</c:v>
                </c:pt>
                <c:pt idx="1055">
                  <c:v>830</c:v>
                </c:pt>
                <c:pt idx="1056">
                  <c:v>875</c:v>
                </c:pt>
                <c:pt idx="1057">
                  <c:v>830</c:v>
                </c:pt>
                <c:pt idx="1058">
                  <c:v>815</c:v>
                </c:pt>
                <c:pt idx="1059">
                  <c:v>935</c:v>
                </c:pt>
                <c:pt idx="1060">
                  <c:v>875</c:v>
                </c:pt>
                <c:pt idx="1061">
                  <c:v>785</c:v>
                </c:pt>
                <c:pt idx="1062">
                  <c:v>785</c:v>
                </c:pt>
                <c:pt idx="1063">
                  <c:v>845</c:v>
                </c:pt>
                <c:pt idx="1064">
                  <c:v>935</c:v>
                </c:pt>
                <c:pt idx="1065">
                  <c:v>935</c:v>
                </c:pt>
                <c:pt idx="1066">
                  <c:v>950</c:v>
                </c:pt>
                <c:pt idx="1067">
                  <c:v>905</c:v>
                </c:pt>
                <c:pt idx="1068">
                  <c:v>830</c:v>
                </c:pt>
                <c:pt idx="1069">
                  <c:v>830</c:v>
                </c:pt>
                <c:pt idx="1070">
                  <c:v>905</c:v>
                </c:pt>
                <c:pt idx="1071">
                  <c:v>920</c:v>
                </c:pt>
                <c:pt idx="1072">
                  <c:v>965</c:v>
                </c:pt>
                <c:pt idx="1073">
                  <c:v>905</c:v>
                </c:pt>
                <c:pt idx="1074">
                  <c:v>815</c:v>
                </c:pt>
                <c:pt idx="1075">
                  <c:v>875</c:v>
                </c:pt>
                <c:pt idx="1076">
                  <c:v>890</c:v>
                </c:pt>
                <c:pt idx="1077">
                  <c:v>845</c:v>
                </c:pt>
                <c:pt idx="1078">
                  <c:v>860</c:v>
                </c:pt>
                <c:pt idx="1079">
                  <c:v>920</c:v>
                </c:pt>
                <c:pt idx="1080">
                  <c:v>905</c:v>
                </c:pt>
                <c:pt idx="1081">
                  <c:v>875</c:v>
                </c:pt>
                <c:pt idx="1082">
                  <c:v>905</c:v>
                </c:pt>
                <c:pt idx="1083">
                  <c:v>830</c:v>
                </c:pt>
                <c:pt idx="1084">
                  <c:v>770</c:v>
                </c:pt>
                <c:pt idx="1085">
                  <c:v>785</c:v>
                </c:pt>
                <c:pt idx="1086">
                  <c:v>710</c:v>
                </c:pt>
                <c:pt idx="1087">
                  <c:v>740</c:v>
                </c:pt>
                <c:pt idx="1088">
                  <c:v>905</c:v>
                </c:pt>
                <c:pt idx="1089">
                  <c:v>965</c:v>
                </c:pt>
                <c:pt idx="1090">
                  <c:v>815</c:v>
                </c:pt>
                <c:pt idx="1091">
                  <c:v>830</c:v>
                </c:pt>
                <c:pt idx="1092">
                  <c:v>770</c:v>
                </c:pt>
                <c:pt idx="1093">
                  <c:v>845</c:v>
                </c:pt>
                <c:pt idx="1094">
                  <c:v>815</c:v>
                </c:pt>
                <c:pt idx="1095">
                  <c:v>830</c:v>
                </c:pt>
                <c:pt idx="1096">
                  <c:v>725</c:v>
                </c:pt>
                <c:pt idx="1097">
                  <c:v>905</c:v>
                </c:pt>
                <c:pt idx="1098">
                  <c:v>875</c:v>
                </c:pt>
                <c:pt idx="1099">
                  <c:v>740</c:v>
                </c:pt>
                <c:pt idx="1100">
                  <c:v>830</c:v>
                </c:pt>
                <c:pt idx="1101">
                  <c:v>935</c:v>
                </c:pt>
                <c:pt idx="1102">
                  <c:v>935</c:v>
                </c:pt>
                <c:pt idx="1103">
                  <c:v>950</c:v>
                </c:pt>
                <c:pt idx="1104">
                  <c:v>920</c:v>
                </c:pt>
                <c:pt idx="1105">
                  <c:v>785</c:v>
                </c:pt>
                <c:pt idx="1106">
                  <c:v>800</c:v>
                </c:pt>
                <c:pt idx="1107">
                  <c:v>845</c:v>
                </c:pt>
                <c:pt idx="1108">
                  <c:v>860</c:v>
                </c:pt>
                <c:pt idx="1109">
                  <c:v>920</c:v>
                </c:pt>
                <c:pt idx="1110">
                  <c:v>860</c:v>
                </c:pt>
                <c:pt idx="1111">
                  <c:v>830</c:v>
                </c:pt>
                <c:pt idx="1112">
                  <c:v>800</c:v>
                </c:pt>
                <c:pt idx="1113">
                  <c:v>830</c:v>
                </c:pt>
                <c:pt idx="1114">
                  <c:v>890</c:v>
                </c:pt>
                <c:pt idx="1115">
                  <c:v>950</c:v>
                </c:pt>
                <c:pt idx="1116">
                  <c:v>800</c:v>
                </c:pt>
                <c:pt idx="1117">
                  <c:v>740</c:v>
                </c:pt>
                <c:pt idx="1118">
                  <c:v>800</c:v>
                </c:pt>
                <c:pt idx="1119">
                  <c:v>905</c:v>
                </c:pt>
                <c:pt idx="1120">
                  <c:v>890</c:v>
                </c:pt>
                <c:pt idx="1121">
                  <c:v>815</c:v>
                </c:pt>
                <c:pt idx="1122">
                  <c:v>815</c:v>
                </c:pt>
                <c:pt idx="1123">
                  <c:v>845</c:v>
                </c:pt>
                <c:pt idx="1124">
                  <c:v>830</c:v>
                </c:pt>
                <c:pt idx="1125">
                  <c:v>785</c:v>
                </c:pt>
                <c:pt idx="1126">
                  <c:v>800</c:v>
                </c:pt>
                <c:pt idx="1127">
                  <c:v>845</c:v>
                </c:pt>
                <c:pt idx="1128">
                  <c:v>845</c:v>
                </c:pt>
                <c:pt idx="1129">
                  <c:v>815</c:v>
                </c:pt>
                <c:pt idx="1130">
                  <c:v>845</c:v>
                </c:pt>
                <c:pt idx="1131">
                  <c:v>905</c:v>
                </c:pt>
                <c:pt idx="1132">
                  <c:v>890</c:v>
                </c:pt>
                <c:pt idx="1133">
                  <c:v>860</c:v>
                </c:pt>
                <c:pt idx="1134">
                  <c:v>935</c:v>
                </c:pt>
                <c:pt idx="1135">
                  <c:v>950</c:v>
                </c:pt>
                <c:pt idx="1136">
                  <c:v>905</c:v>
                </c:pt>
                <c:pt idx="1137">
                  <c:v>740</c:v>
                </c:pt>
                <c:pt idx="1138">
                  <c:v>710</c:v>
                </c:pt>
                <c:pt idx="1139">
                  <c:v>770</c:v>
                </c:pt>
                <c:pt idx="1140">
                  <c:v>755</c:v>
                </c:pt>
                <c:pt idx="1141">
                  <c:v>905</c:v>
                </c:pt>
                <c:pt idx="1142">
                  <c:v>800</c:v>
                </c:pt>
                <c:pt idx="1143">
                  <c:v>935</c:v>
                </c:pt>
                <c:pt idx="1144">
                  <c:v>950</c:v>
                </c:pt>
                <c:pt idx="1145">
                  <c:v>860</c:v>
                </c:pt>
                <c:pt idx="1146">
                  <c:v>770</c:v>
                </c:pt>
                <c:pt idx="1147">
                  <c:v>740</c:v>
                </c:pt>
                <c:pt idx="1148">
                  <c:v>785</c:v>
                </c:pt>
                <c:pt idx="1149">
                  <c:v>785</c:v>
                </c:pt>
                <c:pt idx="1150">
                  <c:v>830</c:v>
                </c:pt>
                <c:pt idx="1151">
                  <c:v>800</c:v>
                </c:pt>
                <c:pt idx="1152">
                  <c:v>785</c:v>
                </c:pt>
                <c:pt idx="1153">
                  <c:v>785</c:v>
                </c:pt>
                <c:pt idx="1154">
                  <c:v>800</c:v>
                </c:pt>
                <c:pt idx="1155">
                  <c:v>965</c:v>
                </c:pt>
                <c:pt idx="1156">
                  <c:v>890</c:v>
                </c:pt>
                <c:pt idx="1157">
                  <c:v>770</c:v>
                </c:pt>
                <c:pt idx="1158">
                  <c:v>875</c:v>
                </c:pt>
                <c:pt idx="1159">
                  <c:v>830</c:v>
                </c:pt>
                <c:pt idx="1160">
                  <c:v>755</c:v>
                </c:pt>
                <c:pt idx="1161">
                  <c:v>860</c:v>
                </c:pt>
                <c:pt idx="1162">
                  <c:v>785</c:v>
                </c:pt>
                <c:pt idx="1163">
                  <c:v>875</c:v>
                </c:pt>
                <c:pt idx="1164">
                  <c:v>860</c:v>
                </c:pt>
                <c:pt idx="1165">
                  <c:v>770</c:v>
                </c:pt>
                <c:pt idx="1166">
                  <c:v>815</c:v>
                </c:pt>
                <c:pt idx="1167">
                  <c:v>890</c:v>
                </c:pt>
                <c:pt idx="1168">
                  <c:v>845</c:v>
                </c:pt>
                <c:pt idx="1169">
                  <c:v>830</c:v>
                </c:pt>
                <c:pt idx="1170">
                  <c:v>770</c:v>
                </c:pt>
                <c:pt idx="1171">
                  <c:v>845</c:v>
                </c:pt>
                <c:pt idx="1172">
                  <c:v>770</c:v>
                </c:pt>
                <c:pt idx="1173">
                  <c:v>740</c:v>
                </c:pt>
                <c:pt idx="1174">
                  <c:v>740</c:v>
                </c:pt>
                <c:pt idx="1175">
                  <c:v>815</c:v>
                </c:pt>
                <c:pt idx="1176">
                  <c:v>770</c:v>
                </c:pt>
                <c:pt idx="1177">
                  <c:v>785</c:v>
                </c:pt>
                <c:pt idx="1178">
                  <c:v>815</c:v>
                </c:pt>
                <c:pt idx="1179">
                  <c:v>740</c:v>
                </c:pt>
                <c:pt idx="1180">
                  <c:v>860</c:v>
                </c:pt>
                <c:pt idx="1181">
                  <c:v>830</c:v>
                </c:pt>
                <c:pt idx="1182">
                  <c:v>785</c:v>
                </c:pt>
                <c:pt idx="1183">
                  <c:v>725</c:v>
                </c:pt>
                <c:pt idx="1184">
                  <c:v>725</c:v>
                </c:pt>
                <c:pt idx="1185">
                  <c:v>815</c:v>
                </c:pt>
                <c:pt idx="1186">
                  <c:v>740</c:v>
                </c:pt>
                <c:pt idx="1187">
                  <c:v>770</c:v>
                </c:pt>
                <c:pt idx="1188">
                  <c:v>830</c:v>
                </c:pt>
                <c:pt idx="1189">
                  <c:v>815</c:v>
                </c:pt>
                <c:pt idx="1190">
                  <c:v>770</c:v>
                </c:pt>
                <c:pt idx="1191">
                  <c:v>755</c:v>
                </c:pt>
                <c:pt idx="1192">
                  <c:v>755</c:v>
                </c:pt>
                <c:pt idx="1193">
                  <c:v>785</c:v>
                </c:pt>
                <c:pt idx="1194">
                  <c:v>800</c:v>
                </c:pt>
                <c:pt idx="1195">
                  <c:v>770</c:v>
                </c:pt>
                <c:pt idx="1196">
                  <c:v>770</c:v>
                </c:pt>
                <c:pt idx="1197">
                  <c:v>815</c:v>
                </c:pt>
                <c:pt idx="1198">
                  <c:v>845</c:v>
                </c:pt>
                <c:pt idx="1199">
                  <c:v>845</c:v>
                </c:pt>
                <c:pt idx="1200">
                  <c:v>830</c:v>
                </c:pt>
                <c:pt idx="1201">
                  <c:v>845</c:v>
                </c:pt>
                <c:pt idx="1202">
                  <c:v>935</c:v>
                </c:pt>
                <c:pt idx="1203">
                  <c:v>890</c:v>
                </c:pt>
                <c:pt idx="1204">
                  <c:v>860</c:v>
                </c:pt>
                <c:pt idx="1205">
                  <c:v>830</c:v>
                </c:pt>
                <c:pt idx="1206">
                  <c:v>770</c:v>
                </c:pt>
                <c:pt idx="1207">
                  <c:v>815</c:v>
                </c:pt>
                <c:pt idx="1208">
                  <c:v>905</c:v>
                </c:pt>
                <c:pt idx="1209">
                  <c:v>980</c:v>
                </c:pt>
                <c:pt idx="1210">
                  <c:v>1010</c:v>
                </c:pt>
                <c:pt idx="1211">
                  <c:v>905</c:v>
                </c:pt>
                <c:pt idx="1212">
                  <c:v>845</c:v>
                </c:pt>
                <c:pt idx="1213">
                  <c:v>1070</c:v>
                </c:pt>
                <c:pt idx="1214">
                  <c:v>950</c:v>
                </c:pt>
                <c:pt idx="1215">
                  <c:v>1205</c:v>
                </c:pt>
                <c:pt idx="1216">
                  <c:v>1055</c:v>
                </c:pt>
                <c:pt idx="1217">
                  <c:v>1025</c:v>
                </c:pt>
                <c:pt idx="1218">
                  <c:v>1085</c:v>
                </c:pt>
                <c:pt idx="1219">
                  <c:v>1010</c:v>
                </c:pt>
                <c:pt idx="1220">
                  <c:v>1190</c:v>
                </c:pt>
                <c:pt idx="1221">
                  <c:v>1025</c:v>
                </c:pt>
                <c:pt idx="1222">
                  <c:v>980</c:v>
                </c:pt>
                <c:pt idx="1223">
                  <c:v>1100</c:v>
                </c:pt>
                <c:pt idx="1224">
                  <c:v>905</c:v>
                </c:pt>
                <c:pt idx="1225">
                  <c:v>1130</c:v>
                </c:pt>
                <c:pt idx="1226">
                  <c:v>1235</c:v>
                </c:pt>
                <c:pt idx="1227">
                  <c:v>1040</c:v>
                </c:pt>
                <c:pt idx="1228">
                  <c:v>920</c:v>
                </c:pt>
                <c:pt idx="1229">
                  <c:v>1010</c:v>
                </c:pt>
                <c:pt idx="1230">
                  <c:v>935</c:v>
                </c:pt>
                <c:pt idx="1231">
                  <c:v>860</c:v>
                </c:pt>
                <c:pt idx="1232">
                  <c:v>920</c:v>
                </c:pt>
                <c:pt idx="1233">
                  <c:v>845</c:v>
                </c:pt>
                <c:pt idx="1234">
                  <c:v>845</c:v>
                </c:pt>
                <c:pt idx="1235">
                  <c:v>830</c:v>
                </c:pt>
                <c:pt idx="1236">
                  <c:v>830</c:v>
                </c:pt>
                <c:pt idx="1237">
                  <c:v>815</c:v>
                </c:pt>
                <c:pt idx="1238">
                  <c:v>845</c:v>
                </c:pt>
                <c:pt idx="1239">
                  <c:v>815</c:v>
                </c:pt>
                <c:pt idx="1240">
                  <c:v>845</c:v>
                </c:pt>
                <c:pt idx="1241">
                  <c:v>860</c:v>
                </c:pt>
                <c:pt idx="1242">
                  <c:v>920</c:v>
                </c:pt>
                <c:pt idx="1243">
                  <c:v>860</c:v>
                </c:pt>
                <c:pt idx="1244">
                  <c:v>755</c:v>
                </c:pt>
                <c:pt idx="1245">
                  <c:v>740</c:v>
                </c:pt>
                <c:pt idx="1246">
                  <c:v>770</c:v>
                </c:pt>
                <c:pt idx="1247">
                  <c:v>815</c:v>
                </c:pt>
                <c:pt idx="1248">
                  <c:v>920</c:v>
                </c:pt>
                <c:pt idx="1249">
                  <c:v>920</c:v>
                </c:pt>
                <c:pt idx="1250">
                  <c:v>845</c:v>
                </c:pt>
                <c:pt idx="1251">
                  <c:v>770</c:v>
                </c:pt>
                <c:pt idx="1252">
                  <c:v>785</c:v>
                </c:pt>
                <c:pt idx="1253">
                  <c:v>800</c:v>
                </c:pt>
                <c:pt idx="1254">
                  <c:v>785</c:v>
                </c:pt>
                <c:pt idx="1255">
                  <c:v>710</c:v>
                </c:pt>
                <c:pt idx="1256">
                  <c:v>800</c:v>
                </c:pt>
                <c:pt idx="1257">
                  <c:v>845</c:v>
                </c:pt>
                <c:pt idx="1258">
                  <c:v>905</c:v>
                </c:pt>
                <c:pt idx="1259">
                  <c:v>845</c:v>
                </c:pt>
                <c:pt idx="1260">
                  <c:v>785</c:v>
                </c:pt>
                <c:pt idx="1261">
                  <c:v>905</c:v>
                </c:pt>
                <c:pt idx="1262">
                  <c:v>665</c:v>
                </c:pt>
                <c:pt idx="1263">
                  <c:v>710</c:v>
                </c:pt>
                <c:pt idx="1264">
                  <c:v>740</c:v>
                </c:pt>
                <c:pt idx="1265">
                  <c:v>875</c:v>
                </c:pt>
                <c:pt idx="1266">
                  <c:v>815</c:v>
                </c:pt>
                <c:pt idx="1267">
                  <c:v>740</c:v>
                </c:pt>
                <c:pt idx="1268">
                  <c:v>740</c:v>
                </c:pt>
                <c:pt idx="1269">
                  <c:v>815</c:v>
                </c:pt>
                <c:pt idx="1270">
                  <c:v>740</c:v>
                </c:pt>
                <c:pt idx="1271">
                  <c:v>770</c:v>
                </c:pt>
                <c:pt idx="1272">
                  <c:v>755</c:v>
                </c:pt>
                <c:pt idx="1273">
                  <c:v>725</c:v>
                </c:pt>
                <c:pt idx="1274">
                  <c:v>845</c:v>
                </c:pt>
                <c:pt idx="1275">
                  <c:v>785</c:v>
                </c:pt>
                <c:pt idx="1276">
                  <c:v>785</c:v>
                </c:pt>
                <c:pt idx="1277">
                  <c:v>875</c:v>
                </c:pt>
                <c:pt idx="1278">
                  <c:v>800</c:v>
                </c:pt>
                <c:pt idx="1279">
                  <c:v>845</c:v>
                </c:pt>
                <c:pt idx="1280">
                  <c:v>725</c:v>
                </c:pt>
                <c:pt idx="1281">
                  <c:v>755</c:v>
                </c:pt>
                <c:pt idx="1282">
                  <c:v>875</c:v>
                </c:pt>
                <c:pt idx="1283">
                  <c:v>770</c:v>
                </c:pt>
                <c:pt idx="1284">
                  <c:v>770</c:v>
                </c:pt>
                <c:pt idx="1285">
                  <c:v>830</c:v>
                </c:pt>
                <c:pt idx="1286">
                  <c:v>860</c:v>
                </c:pt>
                <c:pt idx="1287">
                  <c:v>980</c:v>
                </c:pt>
                <c:pt idx="1288">
                  <c:v>980</c:v>
                </c:pt>
                <c:pt idx="1289">
                  <c:v>1025</c:v>
                </c:pt>
                <c:pt idx="1290">
                  <c:v>1085</c:v>
                </c:pt>
                <c:pt idx="1291">
                  <c:v>1115</c:v>
                </c:pt>
                <c:pt idx="1292">
                  <c:v>1220</c:v>
                </c:pt>
                <c:pt idx="1293">
                  <c:v>1235</c:v>
                </c:pt>
                <c:pt idx="1294">
                  <c:v>1265</c:v>
                </c:pt>
                <c:pt idx="1295">
                  <c:v>1385</c:v>
                </c:pt>
                <c:pt idx="1296">
                  <c:v>1340</c:v>
                </c:pt>
                <c:pt idx="1297">
                  <c:v>1325</c:v>
                </c:pt>
                <c:pt idx="1298">
                  <c:v>1400</c:v>
                </c:pt>
                <c:pt idx="1299">
                  <c:v>1415</c:v>
                </c:pt>
                <c:pt idx="1300">
                  <c:v>1475</c:v>
                </c:pt>
                <c:pt idx="1301">
                  <c:v>1535</c:v>
                </c:pt>
                <c:pt idx="1302">
                  <c:v>1610</c:v>
                </c:pt>
                <c:pt idx="1303">
                  <c:v>1550</c:v>
                </c:pt>
                <c:pt idx="1304">
                  <c:v>1520</c:v>
                </c:pt>
                <c:pt idx="1305">
                  <c:v>1445</c:v>
                </c:pt>
                <c:pt idx="1306">
                  <c:v>1520</c:v>
                </c:pt>
                <c:pt idx="1307">
                  <c:v>1490</c:v>
                </c:pt>
                <c:pt idx="1308">
                  <c:v>1250</c:v>
                </c:pt>
                <c:pt idx="1309">
                  <c:v>1190</c:v>
                </c:pt>
                <c:pt idx="1310">
                  <c:v>1130</c:v>
                </c:pt>
                <c:pt idx="1311">
                  <c:v>1055</c:v>
                </c:pt>
                <c:pt idx="1312">
                  <c:v>995</c:v>
                </c:pt>
                <c:pt idx="1313">
                  <c:v>995</c:v>
                </c:pt>
                <c:pt idx="1314">
                  <c:v>920</c:v>
                </c:pt>
                <c:pt idx="1315">
                  <c:v>755</c:v>
                </c:pt>
                <c:pt idx="1316">
                  <c:v>815</c:v>
                </c:pt>
                <c:pt idx="1317">
                  <c:v>845</c:v>
                </c:pt>
                <c:pt idx="1318">
                  <c:v>710</c:v>
                </c:pt>
                <c:pt idx="1319">
                  <c:v>755</c:v>
                </c:pt>
                <c:pt idx="1320">
                  <c:v>845</c:v>
                </c:pt>
                <c:pt idx="1321">
                  <c:v>800</c:v>
                </c:pt>
                <c:pt idx="1322">
                  <c:v>680</c:v>
                </c:pt>
                <c:pt idx="1323">
                  <c:v>800</c:v>
                </c:pt>
                <c:pt idx="1324">
                  <c:v>770</c:v>
                </c:pt>
                <c:pt idx="1325">
                  <c:v>815</c:v>
                </c:pt>
                <c:pt idx="1326">
                  <c:v>845</c:v>
                </c:pt>
                <c:pt idx="1327">
                  <c:v>740</c:v>
                </c:pt>
                <c:pt idx="1328">
                  <c:v>845</c:v>
                </c:pt>
                <c:pt idx="1329">
                  <c:v>845</c:v>
                </c:pt>
                <c:pt idx="1330">
                  <c:v>740</c:v>
                </c:pt>
                <c:pt idx="1331">
                  <c:v>860</c:v>
                </c:pt>
                <c:pt idx="1332">
                  <c:v>635</c:v>
                </c:pt>
                <c:pt idx="1333">
                  <c:v>830</c:v>
                </c:pt>
                <c:pt idx="1334">
                  <c:v>875</c:v>
                </c:pt>
                <c:pt idx="1335">
                  <c:v>800</c:v>
                </c:pt>
                <c:pt idx="1336">
                  <c:v>680</c:v>
                </c:pt>
                <c:pt idx="1337">
                  <c:v>725</c:v>
                </c:pt>
                <c:pt idx="1338">
                  <c:v>680</c:v>
                </c:pt>
                <c:pt idx="1339">
                  <c:v>800</c:v>
                </c:pt>
                <c:pt idx="1340">
                  <c:v>635</c:v>
                </c:pt>
                <c:pt idx="1341">
                  <c:v>680</c:v>
                </c:pt>
                <c:pt idx="1342">
                  <c:v>740</c:v>
                </c:pt>
                <c:pt idx="1343">
                  <c:v>800</c:v>
                </c:pt>
                <c:pt idx="1344">
                  <c:v>710</c:v>
                </c:pt>
                <c:pt idx="1345">
                  <c:v>680</c:v>
                </c:pt>
                <c:pt idx="1346">
                  <c:v>695</c:v>
                </c:pt>
                <c:pt idx="1347">
                  <c:v>740</c:v>
                </c:pt>
                <c:pt idx="1348">
                  <c:v>755</c:v>
                </c:pt>
                <c:pt idx="1349">
                  <c:v>710</c:v>
                </c:pt>
                <c:pt idx="1350">
                  <c:v>815</c:v>
                </c:pt>
                <c:pt idx="1351">
                  <c:v>695</c:v>
                </c:pt>
                <c:pt idx="1352">
                  <c:v>725</c:v>
                </c:pt>
                <c:pt idx="1353">
                  <c:v>770</c:v>
                </c:pt>
                <c:pt idx="1354">
                  <c:v>740</c:v>
                </c:pt>
                <c:pt idx="1355">
                  <c:v>725</c:v>
                </c:pt>
                <c:pt idx="1356">
                  <c:v>740</c:v>
                </c:pt>
                <c:pt idx="1357">
                  <c:v>755</c:v>
                </c:pt>
                <c:pt idx="1358">
                  <c:v>785</c:v>
                </c:pt>
                <c:pt idx="1359">
                  <c:v>740</c:v>
                </c:pt>
                <c:pt idx="1360">
                  <c:v>695</c:v>
                </c:pt>
                <c:pt idx="1361">
                  <c:v>680</c:v>
                </c:pt>
                <c:pt idx="1362">
                  <c:v>755</c:v>
                </c:pt>
                <c:pt idx="1363">
                  <c:v>815</c:v>
                </c:pt>
                <c:pt idx="1364">
                  <c:v>815</c:v>
                </c:pt>
                <c:pt idx="1365">
                  <c:v>800</c:v>
                </c:pt>
                <c:pt idx="1366">
                  <c:v>710</c:v>
                </c:pt>
                <c:pt idx="1367">
                  <c:v>755</c:v>
                </c:pt>
                <c:pt idx="1368">
                  <c:v>845</c:v>
                </c:pt>
                <c:pt idx="1369">
                  <c:v>740</c:v>
                </c:pt>
                <c:pt idx="1370">
                  <c:v>680</c:v>
                </c:pt>
                <c:pt idx="1371">
                  <c:v>725</c:v>
                </c:pt>
                <c:pt idx="1372">
                  <c:v>740</c:v>
                </c:pt>
                <c:pt idx="1373">
                  <c:v>875</c:v>
                </c:pt>
                <c:pt idx="1374">
                  <c:v>890</c:v>
                </c:pt>
                <c:pt idx="1375">
                  <c:v>785</c:v>
                </c:pt>
                <c:pt idx="1376">
                  <c:v>725</c:v>
                </c:pt>
                <c:pt idx="1377">
                  <c:v>800</c:v>
                </c:pt>
                <c:pt idx="1378">
                  <c:v>860</c:v>
                </c:pt>
                <c:pt idx="1379">
                  <c:v>710</c:v>
                </c:pt>
                <c:pt idx="1380">
                  <c:v>725</c:v>
                </c:pt>
                <c:pt idx="1381">
                  <c:v>710</c:v>
                </c:pt>
                <c:pt idx="1382">
                  <c:v>755</c:v>
                </c:pt>
                <c:pt idx="1383">
                  <c:v>680</c:v>
                </c:pt>
                <c:pt idx="1384">
                  <c:v>680</c:v>
                </c:pt>
                <c:pt idx="1385">
                  <c:v>740</c:v>
                </c:pt>
                <c:pt idx="1386">
                  <c:v>845</c:v>
                </c:pt>
                <c:pt idx="1387">
                  <c:v>710</c:v>
                </c:pt>
                <c:pt idx="1388">
                  <c:v>770</c:v>
                </c:pt>
                <c:pt idx="1389">
                  <c:v>635</c:v>
                </c:pt>
                <c:pt idx="1390">
                  <c:v>755</c:v>
                </c:pt>
                <c:pt idx="1391">
                  <c:v>725</c:v>
                </c:pt>
                <c:pt idx="1392">
                  <c:v>740</c:v>
                </c:pt>
                <c:pt idx="1393">
                  <c:v>650</c:v>
                </c:pt>
                <c:pt idx="1394">
                  <c:v>770</c:v>
                </c:pt>
                <c:pt idx="1395">
                  <c:v>830</c:v>
                </c:pt>
                <c:pt idx="1396">
                  <c:v>680</c:v>
                </c:pt>
                <c:pt idx="1397">
                  <c:v>755</c:v>
                </c:pt>
                <c:pt idx="1398">
                  <c:v>755</c:v>
                </c:pt>
                <c:pt idx="1399">
                  <c:v>815</c:v>
                </c:pt>
                <c:pt idx="1400">
                  <c:v>755</c:v>
                </c:pt>
                <c:pt idx="1401">
                  <c:v>755</c:v>
                </c:pt>
                <c:pt idx="1402">
                  <c:v>680</c:v>
                </c:pt>
                <c:pt idx="1403">
                  <c:v>710</c:v>
                </c:pt>
                <c:pt idx="1404">
                  <c:v>710</c:v>
                </c:pt>
                <c:pt idx="1405">
                  <c:v>710</c:v>
                </c:pt>
                <c:pt idx="1406">
                  <c:v>830</c:v>
                </c:pt>
                <c:pt idx="1407">
                  <c:v>755</c:v>
                </c:pt>
                <c:pt idx="1408">
                  <c:v>740</c:v>
                </c:pt>
                <c:pt idx="1409">
                  <c:v>725</c:v>
                </c:pt>
                <c:pt idx="1410">
                  <c:v>710</c:v>
                </c:pt>
                <c:pt idx="1411">
                  <c:v>695</c:v>
                </c:pt>
                <c:pt idx="1412">
                  <c:v>695</c:v>
                </c:pt>
                <c:pt idx="1413">
                  <c:v>740</c:v>
                </c:pt>
                <c:pt idx="1414">
                  <c:v>770</c:v>
                </c:pt>
                <c:pt idx="1415">
                  <c:v>725</c:v>
                </c:pt>
                <c:pt idx="1416">
                  <c:v>755</c:v>
                </c:pt>
                <c:pt idx="1417">
                  <c:v>740</c:v>
                </c:pt>
                <c:pt idx="1418">
                  <c:v>710</c:v>
                </c:pt>
                <c:pt idx="1419">
                  <c:v>710</c:v>
                </c:pt>
                <c:pt idx="1420">
                  <c:v>755</c:v>
                </c:pt>
                <c:pt idx="1421">
                  <c:v>770</c:v>
                </c:pt>
                <c:pt idx="1422">
                  <c:v>725</c:v>
                </c:pt>
                <c:pt idx="1423">
                  <c:v>710</c:v>
                </c:pt>
                <c:pt idx="1424">
                  <c:v>635</c:v>
                </c:pt>
                <c:pt idx="1425">
                  <c:v>680</c:v>
                </c:pt>
                <c:pt idx="1426">
                  <c:v>740</c:v>
                </c:pt>
                <c:pt idx="1427">
                  <c:v>755</c:v>
                </c:pt>
                <c:pt idx="1428">
                  <c:v>725</c:v>
                </c:pt>
                <c:pt idx="1429">
                  <c:v>725</c:v>
                </c:pt>
                <c:pt idx="1430">
                  <c:v>770</c:v>
                </c:pt>
                <c:pt idx="1431">
                  <c:v>815</c:v>
                </c:pt>
                <c:pt idx="1432">
                  <c:v>770</c:v>
                </c:pt>
                <c:pt idx="1433">
                  <c:v>770</c:v>
                </c:pt>
                <c:pt idx="1434">
                  <c:v>695</c:v>
                </c:pt>
                <c:pt idx="1435">
                  <c:v>680</c:v>
                </c:pt>
                <c:pt idx="1436">
                  <c:v>665</c:v>
                </c:pt>
                <c:pt idx="1437">
                  <c:v>845</c:v>
                </c:pt>
                <c:pt idx="1438">
                  <c:v>755</c:v>
                </c:pt>
                <c:pt idx="1439">
                  <c:v>785</c:v>
                </c:pt>
                <c:pt idx="1440">
                  <c:v>635</c:v>
                </c:pt>
                <c:pt idx="1441">
                  <c:v>695</c:v>
                </c:pt>
                <c:pt idx="1442">
                  <c:v>680</c:v>
                </c:pt>
                <c:pt idx="1443">
                  <c:v>785</c:v>
                </c:pt>
                <c:pt idx="1444">
                  <c:v>830</c:v>
                </c:pt>
                <c:pt idx="1445">
                  <c:v>800</c:v>
                </c:pt>
                <c:pt idx="1446">
                  <c:v>650</c:v>
                </c:pt>
                <c:pt idx="1447">
                  <c:v>680</c:v>
                </c:pt>
                <c:pt idx="1448">
                  <c:v>860</c:v>
                </c:pt>
                <c:pt idx="1449">
                  <c:v>770</c:v>
                </c:pt>
                <c:pt idx="1450">
                  <c:v>650</c:v>
                </c:pt>
                <c:pt idx="1451">
                  <c:v>725</c:v>
                </c:pt>
                <c:pt idx="1452">
                  <c:v>680</c:v>
                </c:pt>
                <c:pt idx="1453">
                  <c:v>845</c:v>
                </c:pt>
                <c:pt idx="1454">
                  <c:v>725</c:v>
                </c:pt>
                <c:pt idx="1455">
                  <c:v>770</c:v>
                </c:pt>
                <c:pt idx="1456">
                  <c:v>755</c:v>
                </c:pt>
                <c:pt idx="1457">
                  <c:v>710</c:v>
                </c:pt>
                <c:pt idx="1458">
                  <c:v>695</c:v>
                </c:pt>
                <c:pt idx="1459">
                  <c:v>710</c:v>
                </c:pt>
                <c:pt idx="1460">
                  <c:v>695</c:v>
                </c:pt>
                <c:pt idx="1461">
                  <c:v>725</c:v>
                </c:pt>
                <c:pt idx="1462">
                  <c:v>665</c:v>
                </c:pt>
                <c:pt idx="1463">
                  <c:v>710</c:v>
                </c:pt>
                <c:pt idx="1464">
                  <c:v>695</c:v>
                </c:pt>
                <c:pt idx="1465">
                  <c:v>725</c:v>
                </c:pt>
                <c:pt idx="1466">
                  <c:v>680</c:v>
                </c:pt>
                <c:pt idx="1467">
                  <c:v>725</c:v>
                </c:pt>
                <c:pt idx="1468">
                  <c:v>635</c:v>
                </c:pt>
                <c:pt idx="1469">
                  <c:v>665</c:v>
                </c:pt>
                <c:pt idx="1470">
                  <c:v>680</c:v>
                </c:pt>
                <c:pt idx="1471">
                  <c:v>665</c:v>
                </c:pt>
                <c:pt idx="1472">
                  <c:v>725</c:v>
                </c:pt>
                <c:pt idx="1473">
                  <c:v>740</c:v>
                </c:pt>
                <c:pt idx="1474">
                  <c:v>725</c:v>
                </c:pt>
                <c:pt idx="1475">
                  <c:v>785</c:v>
                </c:pt>
                <c:pt idx="1476">
                  <c:v>770</c:v>
                </c:pt>
                <c:pt idx="1477">
                  <c:v>710</c:v>
                </c:pt>
                <c:pt idx="1478">
                  <c:v>710</c:v>
                </c:pt>
                <c:pt idx="1479">
                  <c:v>710</c:v>
                </c:pt>
                <c:pt idx="1480">
                  <c:v>635</c:v>
                </c:pt>
                <c:pt idx="1481">
                  <c:v>680</c:v>
                </c:pt>
                <c:pt idx="1482">
                  <c:v>740</c:v>
                </c:pt>
                <c:pt idx="1483">
                  <c:v>665</c:v>
                </c:pt>
                <c:pt idx="1484">
                  <c:v>635</c:v>
                </c:pt>
                <c:pt idx="1485">
                  <c:v>680</c:v>
                </c:pt>
                <c:pt idx="1486">
                  <c:v>755</c:v>
                </c:pt>
                <c:pt idx="1487">
                  <c:v>785</c:v>
                </c:pt>
                <c:pt idx="1488">
                  <c:v>725</c:v>
                </c:pt>
                <c:pt idx="1489">
                  <c:v>695</c:v>
                </c:pt>
                <c:pt idx="1490">
                  <c:v>725</c:v>
                </c:pt>
                <c:pt idx="1491">
                  <c:v>695</c:v>
                </c:pt>
                <c:pt idx="1492">
                  <c:v>665</c:v>
                </c:pt>
                <c:pt idx="1493">
                  <c:v>725</c:v>
                </c:pt>
                <c:pt idx="1494">
                  <c:v>800</c:v>
                </c:pt>
                <c:pt idx="1495">
                  <c:v>695</c:v>
                </c:pt>
                <c:pt idx="1496">
                  <c:v>665</c:v>
                </c:pt>
                <c:pt idx="1497">
                  <c:v>650</c:v>
                </c:pt>
                <c:pt idx="1498">
                  <c:v>710</c:v>
                </c:pt>
                <c:pt idx="1499">
                  <c:v>710</c:v>
                </c:pt>
                <c:pt idx="1500">
                  <c:v>755</c:v>
                </c:pt>
                <c:pt idx="1501">
                  <c:v>755</c:v>
                </c:pt>
                <c:pt idx="1502">
                  <c:v>725</c:v>
                </c:pt>
                <c:pt idx="1503">
                  <c:v>680</c:v>
                </c:pt>
                <c:pt idx="1504">
                  <c:v>650</c:v>
                </c:pt>
                <c:pt idx="1505">
                  <c:v>665</c:v>
                </c:pt>
                <c:pt idx="1506">
                  <c:v>710</c:v>
                </c:pt>
                <c:pt idx="1507">
                  <c:v>650</c:v>
                </c:pt>
                <c:pt idx="1508">
                  <c:v>740</c:v>
                </c:pt>
                <c:pt idx="1509">
                  <c:v>650</c:v>
                </c:pt>
                <c:pt idx="1510">
                  <c:v>725</c:v>
                </c:pt>
                <c:pt idx="1511">
                  <c:v>740</c:v>
                </c:pt>
                <c:pt idx="1512">
                  <c:v>710</c:v>
                </c:pt>
                <c:pt idx="1513">
                  <c:v>665</c:v>
                </c:pt>
                <c:pt idx="1514">
                  <c:v>785</c:v>
                </c:pt>
                <c:pt idx="1515">
                  <c:v>740</c:v>
                </c:pt>
                <c:pt idx="1516">
                  <c:v>725</c:v>
                </c:pt>
                <c:pt idx="1517">
                  <c:v>695</c:v>
                </c:pt>
                <c:pt idx="1518">
                  <c:v>695</c:v>
                </c:pt>
                <c:pt idx="1519">
                  <c:v>620</c:v>
                </c:pt>
                <c:pt idx="1520">
                  <c:v>710</c:v>
                </c:pt>
                <c:pt idx="1521">
                  <c:v>635</c:v>
                </c:pt>
                <c:pt idx="1522">
                  <c:v>725</c:v>
                </c:pt>
                <c:pt idx="1523">
                  <c:v>755</c:v>
                </c:pt>
                <c:pt idx="1524">
                  <c:v>725</c:v>
                </c:pt>
                <c:pt idx="1525">
                  <c:v>695</c:v>
                </c:pt>
                <c:pt idx="1526">
                  <c:v>650</c:v>
                </c:pt>
                <c:pt idx="1527">
                  <c:v>635</c:v>
                </c:pt>
                <c:pt idx="1528">
                  <c:v>650</c:v>
                </c:pt>
                <c:pt idx="1529">
                  <c:v>665</c:v>
                </c:pt>
                <c:pt idx="1530">
                  <c:v>605</c:v>
                </c:pt>
                <c:pt idx="1531">
                  <c:v>695</c:v>
                </c:pt>
                <c:pt idx="1532">
                  <c:v>755</c:v>
                </c:pt>
                <c:pt idx="1533">
                  <c:v>665</c:v>
                </c:pt>
                <c:pt idx="1534">
                  <c:v>680</c:v>
                </c:pt>
                <c:pt idx="1535">
                  <c:v>740</c:v>
                </c:pt>
                <c:pt idx="1536">
                  <c:v>710</c:v>
                </c:pt>
                <c:pt idx="1537">
                  <c:v>650</c:v>
                </c:pt>
                <c:pt idx="1538">
                  <c:v>710</c:v>
                </c:pt>
                <c:pt idx="1539">
                  <c:v>725</c:v>
                </c:pt>
                <c:pt idx="1540">
                  <c:v>650</c:v>
                </c:pt>
                <c:pt idx="1541">
                  <c:v>635</c:v>
                </c:pt>
                <c:pt idx="1542">
                  <c:v>650</c:v>
                </c:pt>
                <c:pt idx="1543">
                  <c:v>695</c:v>
                </c:pt>
                <c:pt idx="1544">
                  <c:v>650</c:v>
                </c:pt>
                <c:pt idx="1545">
                  <c:v>620</c:v>
                </c:pt>
                <c:pt idx="1546">
                  <c:v>710</c:v>
                </c:pt>
                <c:pt idx="1547">
                  <c:v>680</c:v>
                </c:pt>
                <c:pt idx="1548">
                  <c:v>725</c:v>
                </c:pt>
                <c:pt idx="1549">
                  <c:v>725</c:v>
                </c:pt>
                <c:pt idx="1550">
                  <c:v>680</c:v>
                </c:pt>
                <c:pt idx="1551">
                  <c:v>650</c:v>
                </c:pt>
                <c:pt idx="1552">
                  <c:v>650</c:v>
                </c:pt>
                <c:pt idx="1553">
                  <c:v>755</c:v>
                </c:pt>
                <c:pt idx="1554">
                  <c:v>695</c:v>
                </c:pt>
                <c:pt idx="1555">
                  <c:v>725</c:v>
                </c:pt>
                <c:pt idx="1556">
                  <c:v>755</c:v>
                </c:pt>
                <c:pt idx="1557">
                  <c:v>710</c:v>
                </c:pt>
                <c:pt idx="1558">
                  <c:v>725</c:v>
                </c:pt>
                <c:pt idx="1559">
                  <c:v>725</c:v>
                </c:pt>
                <c:pt idx="1560">
                  <c:v>635</c:v>
                </c:pt>
                <c:pt idx="1561">
                  <c:v>680</c:v>
                </c:pt>
                <c:pt idx="1562">
                  <c:v>710</c:v>
                </c:pt>
                <c:pt idx="1563">
                  <c:v>740</c:v>
                </c:pt>
                <c:pt idx="1564">
                  <c:v>635</c:v>
                </c:pt>
                <c:pt idx="1565">
                  <c:v>725</c:v>
                </c:pt>
                <c:pt idx="1566">
                  <c:v>650</c:v>
                </c:pt>
                <c:pt idx="1567">
                  <c:v>650</c:v>
                </c:pt>
                <c:pt idx="1568">
                  <c:v>725</c:v>
                </c:pt>
                <c:pt idx="1569">
                  <c:v>650</c:v>
                </c:pt>
                <c:pt idx="1570">
                  <c:v>725</c:v>
                </c:pt>
                <c:pt idx="1571">
                  <c:v>635</c:v>
                </c:pt>
                <c:pt idx="1572">
                  <c:v>605</c:v>
                </c:pt>
                <c:pt idx="1573">
                  <c:v>710</c:v>
                </c:pt>
                <c:pt idx="1574">
                  <c:v>680</c:v>
                </c:pt>
                <c:pt idx="1575">
                  <c:v>740</c:v>
                </c:pt>
                <c:pt idx="1576">
                  <c:v>695</c:v>
                </c:pt>
                <c:pt idx="1577">
                  <c:v>650</c:v>
                </c:pt>
                <c:pt idx="1578">
                  <c:v>680</c:v>
                </c:pt>
                <c:pt idx="1579">
                  <c:v>665</c:v>
                </c:pt>
                <c:pt idx="1580">
                  <c:v>620</c:v>
                </c:pt>
                <c:pt idx="1581">
                  <c:v>620</c:v>
                </c:pt>
                <c:pt idx="1582">
                  <c:v>650</c:v>
                </c:pt>
                <c:pt idx="1583">
                  <c:v>665</c:v>
                </c:pt>
                <c:pt idx="1584">
                  <c:v>695</c:v>
                </c:pt>
                <c:pt idx="1585">
                  <c:v>650</c:v>
                </c:pt>
                <c:pt idx="1586">
                  <c:v>635</c:v>
                </c:pt>
                <c:pt idx="1587">
                  <c:v>635</c:v>
                </c:pt>
                <c:pt idx="1588">
                  <c:v>650</c:v>
                </c:pt>
                <c:pt idx="1589">
                  <c:v>710</c:v>
                </c:pt>
                <c:pt idx="1590">
                  <c:v>680</c:v>
                </c:pt>
                <c:pt idx="1591">
                  <c:v>665</c:v>
                </c:pt>
                <c:pt idx="1592">
                  <c:v>770</c:v>
                </c:pt>
                <c:pt idx="1593">
                  <c:v>680</c:v>
                </c:pt>
                <c:pt idx="1594">
                  <c:v>575</c:v>
                </c:pt>
                <c:pt idx="1595">
                  <c:v>620</c:v>
                </c:pt>
                <c:pt idx="1596">
                  <c:v>695</c:v>
                </c:pt>
                <c:pt idx="1597">
                  <c:v>680</c:v>
                </c:pt>
                <c:pt idx="1598">
                  <c:v>650</c:v>
                </c:pt>
                <c:pt idx="1599">
                  <c:v>620</c:v>
                </c:pt>
                <c:pt idx="1600">
                  <c:v>695</c:v>
                </c:pt>
                <c:pt idx="1601">
                  <c:v>740</c:v>
                </c:pt>
                <c:pt idx="1602">
                  <c:v>650</c:v>
                </c:pt>
                <c:pt idx="1603">
                  <c:v>695</c:v>
                </c:pt>
                <c:pt idx="1604">
                  <c:v>680</c:v>
                </c:pt>
                <c:pt idx="1605">
                  <c:v>710</c:v>
                </c:pt>
                <c:pt idx="1606">
                  <c:v>665</c:v>
                </c:pt>
                <c:pt idx="1607">
                  <c:v>620</c:v>
                </c:pt>
                <c:pt idx="1608">
                  <c:v>665</c:v>
                </c:pt>
                <c:pt idx="1609">
                  <c:v>665</c:v>
                </c:pt>
                <c:pt idx="1610">
                  <c:v>695</c:v>
                </c:pt>
                <c:pt idx="1611">
                  <c:v>650</c:v>
                </c:pt>
                <c:pt idx="1612">
                  <c:v>680</c:v>
                </c:pt>
                <c:pt idx="1613">
                  <c:v>755</c:v>
                </c:pt>
                <c:pt idx="1614">
                  <c:v>665</c:v>
                </c:pt>
                <c:pt idx="1615">
                  <c:v>635</c:v>
                </c:pt>
                <c:pt idx="1616">
                  <c:v>680</c:v>
                </c:pt>
                <c:pt idx="1617">
                  <c:v>815</c:v>
                </c:pt>
                <c:pt idx="1618">
                  <c:v>605</c:v>
                </c:pt>
                <c:pt idx="1619">
                  <c:v>710</c:v>
                </c:pt>
                <c:pt idx="1620">
                  <c:v>725</c:v>
                </c:pt>
                <c:pt idx="1621">
                  <c:v>620</c:v>
                </c:pt>
                <c:pt idx="1622">
                  <c:v>635</c:v>
                </c:pt>
                <c:pt idx="1623">
                  <c:v>770</c:v>
                </c:pt>
                <c:pt idx="1624">
                  <c:v>650</c:v>
                </c:pt>
                <c:pt idx="1625">
                  <c:v>650</c:v>
                </c:pt>
                <c:pt idx="1626">
                  <c:v>575</c:v>
                </c:pt>
                <c:pt idx="1627">
                  <c:v>665</c:v>
                </c:pt>
                <c:pt idx="1628">
                  <c:v>755</c:v>
                </c:pt>
                <c:pt idx="1629">
                  <c:v>740</c:v>
                </c:pt>
                <c:pt idx="1630">
                  <c:v>605</c:v>
                </c:pt>
                <c:pt idx="1631">
                  <c:v>695</c:v>
                </c:pt>
                <c:pt idx="1632">
                  <c:v>665</c:v>
                </c:pt>
                <c:pt idx="1633">
                  <c:v>695</c:v>
                </c:pt>
                <c:pt idx="1634">
                  <c:v>620</c:v>
                </c:pt>
                <c:pt idx="1635">
                  <c:v>665</c:v>
                </c:pt>
                <c:pt idx="1636">
                  <c:v>740</c:v>
                </c:pt>
                <c:pt idx="1637">
                  <c:v>665</c:v>
                </c:pt>
                <c:pt idx="1638">
                  <c:v>710</c:v>
                </c:pt>
                <c:pt idx="1639">
                  <c:v>680</c:v>
                </c:pt>
                <c:pt idx="1640">
                  <c:v>725</c:v>
                </c:pt>
                <c:pt idx="1641">
                  <c:v>710</c:v>
                </c:pt>
                <c:pt idx="1642">
                  <c:v>710</c:v>
                </c:pt>
                <c:pt idx="1643">
                  <c:v>665</c:v>
                </c:pt>
                <c:pt idx="1644">
                  <c:v>695</c:v>
                </c:pt>
                <c:pt idx="1645">
                  <c:v>695</c:v>
                </c:pt>
                <c:pt idx="1646">
                  <c:v>710</c:v>
                </c:pt>
                <c:pt idx="1647">
                  <c:v>695</c:v>
                </c:pt>
                <c:pt idx="1648">
                  <c:v>695</c:v>
                </c:pt>
                <c:pt idx="1649">
                  <c:v>635</c:v>
                </c:pt>
                <c:pt idx="1650">
                  <c:v>605</c:v>
                </c:pt>
                <c:pt idx="1651">
                  <c:v>635</c:v>
                </c:pt>
                <c:pt idx="1652">
                  <c:v>650</c:v>
                </c:pt>
                <c:pt idx="1653">
                  <c:v>665</c:v>
                </c:pt>
                <c:pt idx="1654">
                  <c:v>665</c:v>
                </c:pt>
                <c:pt idx="1655">
                  <c:v>695</c:v>
                </c:pt>
                <c:pt idx="1656">
                  <c:v>725</c:v>
                </c:pt>
                <c:pt idx="1657">
                  <c:v>740</c:v>
                </c:pt>
                <c:pt idx="1658">
                  <c:v>725</c:v>
                </c:pt>
                <c:pt idx="1659">
                  <c:v>725</c:v>
                </c:pt>
                <c:pt idx="1660">
                  <c:v>680</c:v>
                </c:pt>
                <c:pt idx="1661">
                  <c:v>620</c:v>
                </c:pt>
                <c:pt idx="1662">
                  <c:v>725</c:v>
                </c:pt>
                <c:pt idx="1663">
                  <c:v>680</c:v>
                </c:pt>
                <c:pt idx="1664">
                  <c:v>620</c:v>
                </c:pt>
                <c:pt idx="1665">
                  <c:v>740</c:v>
                </c:pt>
                <c:pt idx="1666">
                  <c:v>680</c:v>
                </c:pt>
                <c:pt idx="1667">
                  <c:v>620</c:v>
                </c:pt>
                <c:pt idx="1668">
                  <c:v>695</c:v>
                </c:pt>
                <c:pt idx="1669">
                  <c:v>635</c:v>
                </c:pt>
                <c:pt idx="1670">
                  <c:v>590</c:v>
                </c:pt>
                <c:pt idx="1671">
                  <c:v>755</c:v>
                </c:pt>
                <c:pt idx="1672">
                  <c:v>680</c:v>
                </c:pt>
                <c:pt idx="1673">
                  <c:v>650</c:v>
                </c:pt>
                <c:pt idx="1674">
                  <c:v>605</c:v>
                </c:pt>
                <c:pt idx="1675">
                  <c:v>650</c:v>
                </c:pt>
                <c:pt idx="1676">
                  <c:v>725</c:v>
                </c:pt>
                <c:pt idx="1677">
                  <c:v>725</c:v>
                </c:pt>
                <c:pt idx="1678">
                  <c:v>710</c:v>
                </c:pt>
                <c:pt idx="1679">
                  <c:v>665</c:v>
                </c:pt>
                <c:pt idx="1680">
                  <c:v>620</c:v>
                </c:pt>
                <c:pt idx="1681">
                  <c:v>650</c:v>
                </c:pt>
                <c:pt idx="1682">
                  <c:v>680</c:v>
                </c:pt>
                <c:pt idx="1683">
                  <c:v>650</c:v>
                </c:pt>
                <c:pt idx="1684">
                  <c:v>710</c:v>
                </c:pt>
                <c:pt idx="1685">
                  <c:v>725</c:v>
                </c:pt>
                <c:pt idx="1686">
                  <c:v>740</c:v>
                </c:pt>
                <c:pt idx="1687">
                  <c:v>635</c:v>
                </c:pt>
                <c:pt idx="1688">
                  <c:v>680</c:v>
                </c:pt>
                <c:pt idx="1689">
                  <c:v>650</c:v>
                </c:pt>
                <c:pt idx="1690">
                  <c:v>710</c:v>
                </c:pt>
                <c:pt idx="1691">
                  <c:v>665</c:v>
                </c:pt>
                <c:pt idx="1692">
                  <c:v>710</c:v>
                </c:pt>
                <c:pt idx="1693">
                  <c:v>650</c:v>
                </c:pt>
                <c:pt idx="1694">
                  <c:v>755</c:v>
                </c:pt>
                <c:pt idx="1695">
                  <c:v>755</c:v>
                </c:pt>
                <c:pt idx="1696">
                  <c:v>740</c:v>
                </c:pt>
                <c:pt idx="1697">
                  <c:v>665</c:v>
                </c:pt>
                <c:pt idx="1698">
                  <c:v>605</c:v>
                </c:pt>
                <c:pt idx="1699">
                  <c:v>665</c:v>
                </c:pt>
                <c:pt idx="1700">
                  <c:v>680</c:v>
                </c:pt>
                <c:pt idx="1701">
                  <c:v>725</c:v>
                </c:pt>
                <c:pt idx="1702">
                  <c:v>695</c:v>
                </c:pt>
                <c:pt idx="1703">
                  <c:v>725</c:v>
                </c:pt>
                <c:pt idx="1704">
                  <c:v>695</c:v>
                </c:pt>
                <c:pt idx="1705">
                  <c:v>635</c:v>
                </c:pt>
                <c:pt idx="1706">
                  <c:v>695</c:v>
                </c:pt>
                <c:pt idx="1707">
                  <c:v>830</c:v>
                </c:pt>
                <c:pt idx="1708">
                  <c:v>815</c:v>
                </c:pt>
                <c:pt idx="1709">
                  <c:v>800</c:v>
                </c:pt>
                <c:pt idx="1710">
                  <c:v>875</c:v>
                </c:pt>
                <c:pt idx="1711">
                  <c:v>935</c:v>
                </c:pt>
                <c:pt idx="1712">
                  <c:v>1100</c:v>
                </c:pt>
                <c:pt idx="1713">
                  <c:v>1160</c:v>
                </c:pt>
                <c:pt idx="1714">
                  <c:v>1205</c:v>
                </c:pt>
                <c:pt idx="1715">
                  <c:v>1310</c:v>
                </c:pt>
                <c:pt idx="1716">
                  <c:v>1310</c:v>
                </c:pt>
                <c:pt idx="1717">
                  <c:v>1340</c:v>
                </c:pt>
                <c:pt idx="1718">
                  <c:v>1460</c:v>
                </c:pt>
                <c:pt idx="1719">
                  <c:v>1580</c:v>
                </c:pt>
                <c:pt idx="1720">
                  <c:v>1670</c:v>
                </c:pt>
                <c:pt idx="1721">
                  <c:v>1790</c:v>
                </c:pt>
                <c:pt idx="1722">
                  <c:v>1805</c:v>
                </c:pt>
                <c:pt idx="1723">
                  <c:v>1745</c:v>
                </c:pt>
                <c:pt idx="1724">
                  <c:v>1760</c:v>
                </c:pt>
                <c:pt idx="1725">
                  <c:v>1850</c:v>
                </c:pt>
                <c:pt idx="1726">
                  <c:v>1760</c:v>
                </c:pt>
                <c:pt idx="1727">
                  <c:v>1550</c:v>
                </c:pt>
                <c:pt idx="1728">
                  <c:v>1685</c:v>
                </c:pt>
                <c:pt idx="1729">
                  <c:v>1835</c:v>
                </c:pt>
                <c:pt idx="1730">
                  <c:v>1700</c:v>
                </c:pt>
                <c:pt idx="1731">
                  <c:v>1445</c:v>
                </c:pt>
                <c:pt idx="1732">
                  <c:v>1460</c:v>
                </c:pt>
                <c:pt idx="1733">
                  <c:v>1595</c:v>
                </c:pt>
                <c:pt idx="1734">
                  <c:v>1175</c:v>
                </c:pt>
                <c:pt idx="1735">
                  <c:v>1280</c:v>
                </c:pt>
                <c:pt idx="1736">
                  <c:v>1190</c:v>
                </c:pt>
                <c:pt idx="1737">
                  <c:v>1100</c:v>
                </c:pt>
                <c:pt idx="1738">
                  <c:v>1160</c:v>
                </c:pt>
                <c:pt idx="1739">
                  <c:v>920</c:v>
                </c:pt>
                <c:pt idx="1740">
                  <c:v>785</c:v>
                </c:pt>
                <c:pt idx="1741">
                  <c:v>830</c:v>
                </c:pt>
                <c:pt idx="1742">
                  <c:v>755</c:v>
                </c:pt>
                <c:pt idx="1743">
                  <c:v>650</c:v>
                </c:pt>
                <c:pt idx="1744">
                  <c:v>830</c:v>
                </c:pt>
                <c:pt idx="1745">
                  <c:v>740</c:v>
                </c:pt>
                <c:pt idx="1746">
                  <c:v>710</c:v>
                </c:pt>
                <c:pt idx="1747">
                  <c:v>665</c:v>
                </c:pt>
                <c:pt idx="1748">
                  <c:v>680</c:v>
                </c:pt>
                <c:pt idx="1749">
                  <c:v>695</c:v>
                </c:pt>
                <c:pt idx="1750">
                  <c:v>725</c:v>
                </c:pt>
                <c:pt idx="1751">
                  <c:v>755</c:v>
                </c:pt>
                <c:pt idx="1752">
                  <c:v>785</c:v>
                </c:pt>
                <c:pt idx="1753">
                  <c:v>725</c:v>
                </c:pt>
                <c:pt idx="1754">
                  <c:v>725</c:v>
                </c:pt>
                <c:pt idx="1755">
                  <c:v>680</c:v>
                </c:pt>
                <c:pt idx="1756">
                  <c:v>620</c:v>
                </c:pt>
                <c:pt idx="1757">
                  <c:v>590</c:v>
                </c:pt>
                <c:pt idx="1758">
                  <c:v>680</c:v>
                </c:pt>
                <c:pt idx="1759">
                  <c:v>710</c:v>
                </c:pt>
                <c:pt idx="1760">
                  <c:v>665</c:v>
                </c:pt>
                <c:pt idx="1761">
                  <c:v>635</c:v>
                </c:pt>
                <c:pt idx="1762">
                  <c:v>620</c:v>
                </c:pt>
                <c:pt idx="1763">
                  <c:v>650</c:v>
                </c:pt>
                <c:pt idx="1764">
                  <c:v>725</c:v>
                </c:pt>
                <c:pt idx="1765">
                  <c:v>770</c:v>
                </c:pt>
                <c:pt idx="1766">
                  <c:v>680</c:v>
                </c:pt>
                <c:pt idx="1767">
                  <c:v>650</c:v>
                </c:pt>
                <c:pt idx="1768">
                  <c:v>635</c:v>
                </c:pt>
                <c:pt idx="1769">
                  <c:v>635</c:v>
                </c:pt>
                <c:pt idx="1770">
                  <c:v>650</c:v>
                </c:pt>
                <c:pt idx="1771">
                  <c:v>710</c:v>
                </c:pt>
                <c:pt idx="1772">
                  <c:v>680</c:v>
                </c:pt>
                <c:pt idx="1773">
                  <c:v>635</c:v>
                </c:pt>
                <c:pt idx="1774">
                  <c:v>575</c:v>
                </c:pt>
                <c:pt idx="1775">
                  <c:v>620</c:v>
                </c:pt>
                <c:pt idx="1776">
                  <c:v>650</c:v>
                </c:pt>
                <c:pt idx="1777">
                  <c:v>635</c:v>
                </c:pt>
                <c:pt idx="1778">
                  <c:v>710</c:v>
                </c:pt>
                <c:pt idx="1779">
                  <c:v>650</c:v>
                </c:pt>
                <c:pt idx="1780">
                  <c:v>635</c:v>
                </c:pt>
                <c:pt idx="1781">
                  <c:v>620</c:v>
                </c:pt>
                <c:pt idx="1782">
                  <c:v>650</c:v>
                </c:pt>
                <c:pt idx="1783">
                  <c:v>740</c:v>
                </c:pt>
                <c:pt idx="1784">
                  <c:v>695</c:v>
                </c:pt>
                <c:pt idx="1785">
                  <c:v>665</c:v>
                </c:pt>
                <c:pt idx="1786">
                  <c:v>665</c:v>
                </c:pt>
                <c:pt idx="1787">
                  <c:v>620</c:v>
                </c:pt>
                <c:pt idx="1788">
                  <c:v>635</c:v>
                </c:pt>
                <c:pt idx="1789">
                  <c:v>740</c:v>
                </c:pt>
                <c:pt idx="1790">
                  <c:v>560</c:v>
                </c:pt>
                <c:pt idx="1791">
                  <c:v>710</c:v>
                </c:pt>
                <c:pt idx="1792">
                  <c:v>710</c:v>
                </c:pt>
                <c:pt idx="1793">
                  <c:v>665</c:v>
                </c:pt>
                <c:pt idx="1794">
                  <c:v>590</c:v>
                </c:pt>
                <c:pt idx="1795">
                  <c:v>650</c:v>
                </c:pt>
                <c:pt idx="1796">
                  <c:v>680</c:v>
                </c:pt>
                <c:pt idx="1797">
                  <c:v>605</c:v>
                </c:pt>
                <c:pt idx="1798">
                  <c:v>635</c:v>
                </c:pt>
                <c:pt idx="1799">
                  <c:v>650</c:v>
                </c:pt>
                <c:pt idx="1800">
                  <c:v>650</c:v>
                </c:pt>
                <c:pt idx="1801">
                  <c:v>650</c:v>
                </c:pt>
                <c:pt idx="1802">
                  <c:v>605</c:v>
                </c:pt>
                <c:pt idx="1803">
                  <c:v>635</c:v>
                </c:pt>
                <c:pt idx="1804">
                  <c:v>575</c:v>
                </c:pt>
                <c:pt idx="1805">
                  <c:v>560</c:v>
                </c:pt>
                <c:pt idx="1806">
                  <c:v>650</c:v>
                </c:pt>
                <c:pt idx="1807">
                  <c:v>680</c:v>
                </c:pt>
                <c:pt idx="1808">
                  <c:v>680</c:v>
                </c:pt>
                <c:pt idx="1809">
                  <c:v>665</c:v>
                </c:pt>
                <c:pt idx="1810">
                  <c:v>680</c:v>
                </c:pt>
                <c:pt idx="1811">
                  <c:v>590</c:v>
                </c:pt>
                <c:pt idx="1812">
                  <c:v>680</c:v>
                </c:pt>
                <c:pt idx="1813">
                  <c:v>695</c:v>
                </c:pt>
                <c:pt idx="1814">
                  <c:v>635</c:v>
                </c:pt>
                <c:pt idx="1815">
                  <c:v>635</c:v>
                </c:pt>
                <c:pt idx="1816">
                  <c:v>680</c:v>
                </c:pt>
                <c:pt idx="1817">
                  <c:v>710</c:v>
                </c:pt>
                <c:pt idx="1818">
                  <c:v>650</c:v>
                </c:pt>
                <c:pt idx="1819">
                  <c:v>665</c:v>
                </c:pt>
                <c:pt idx="1820">
                  <c:v>650</c:v>
                </c:pt>
                <c:pt idx="1821">
                  <c:v>605</c:v>
                </c:pt>
                <c:pt idx="1822">
                  <c:v>620</c:v>
                </c:pt>
                <c:pt idx="1823">
                  <c:v>680</c:v>
                </c:pt>
                <c:pt idx="1824">
                  <c:v>695</c:v>
                </c:pt>
                <c:pt idx="1825">
                  <c:v>650</c:v>
                </c:pt>
                <c:pt idx="1826">
                  <c:v>650</c:v>
                </c:pt>
                <c:pt idx="1827">
                  <c:v>635</c:v>
                </c:pt>
                <c:pt idx="1828">
                  <c:v>590</c:v>
                </c:pt>
                <c:pt idx="1829">
                  <c:v>620</c:v>
                </c:pt>
                <c:pt idx="1830">
                  <c:v>620</c:v>
                </c:pt>
                <c:pt idx="1831">
                  <c:v>665</c:v>
                </c:pt>
                <c:pt idx="1832">
                  <c:v>650</c:v>
                </c:pt>
                <c:pt idx="1833">
                  <c:v>605</c:v>
                </c:pt>
                <c:pt idx="1834">
                  <c:v>620</c:v>
                </c:pt>
                <c:pt idx="1835">
                  <c:v>590</c:v>
                </c:pt>
                <c:pt idx="1836">
                  <c:v>590</c:v>
                </c:pt>
                <c:pt idx="1837">
                  <c:v>605</c:v>
                </c:pt>
                <c:pt idx="1838">
                  <c:v>620</c:v>
                </c:pt>
                <c:pt idx="1839">
                  <c:v>695</c:v>
                </c:pt>
                <c:pt idx="1840">
                  <c:v>725</c:v>
                </c:pt>
                <c:pt idx="1841">
                  <c:v>620</c:v>
                </c:pt>
                <c:pt idx="1842">
                  <c:v>620</c:v>
                </c:pt>
                <c:pt idx="1843">
                  <c:v>605</c:v>
                </c:pt>
                <c:pt idx="1844">
                  <c:v>665</c:v>
                </c:pt>
                <c:pt idx="1845">
                  <c:v>650</c:v>
                </c:pt>
                <c:pt idx="1846">
                  <c:v>650</c:v>
                </c:pt>
                <c:pt idx="1847">
                  <c:v>635</c:v>
                </c:pt>
                <c:pt idx="1848">
                  <c:v>665</c:v>
                </c:pt>
                <c:pt idx="1849">
                  <c:v>590</c:v>
                </c:pt>
                <c:pt idx="1850">
                  <c:v>605</c:v>
                </c:pt>
                <c:pt idx="1851">
                  <c:v>590</c:v>
                </c:pt>
                <c:pt idx="1852">
                  <c:v>725</c:v>
                </c:pt>
                <c:pt idx="1853">
                  <c:v>575</c:v>
                </c:pt>
                <c:pt idx="1854">
                  <c:v>575</c:v>
                </c:pt>
                <c:pt idx="1855">
                  <c:v>635</c:v>
                </c:pt>
                <c:pt idx="1856">
                  <c:v>650</c:v>
                </c:pt>
                <c:pt idx="1857">
                  <c:v>605</c:v>
                </c:pt>
                <c:pt idx="1858">
                  <c:v>635</c:v>
                </c:pt>
                <c:pt idx="1859">
                  <c:v>665</c:v>
                </c:pt>
                <c:pt idx="1860">
                  <c:v>695</c:v>
                </c:pt>
                <c:pt idx="1861">
                  <c:v>590</c:v>
                </c:pt>
                <c:pt idx="1862">
                  <c:v>590</c:v>
                </c:pt>
                <c:pt idx="1863">
                  <c:v>635</c:v>
                </c:pt>
                <c:pt idx="1864">
                  <c:v>635</c:v>
                </c:pt>
                <c:pt idx="1865">
                  <c:v>665</c:v>
                </c:pt>
                <c:pt idx="1866">
                  <c:v>635</c:v>
                </c:pt>
                <c:pt idx="1867">
                  <c:v>695</c:v>
                </c:pt>
                <c:pt idx="1868">
                  <c:v>650</c:v>
                </c:pt>
                <c:pt idx="1869">
                  <c:v>620</c:v>
                </c:pt>
                <c:pt idx="1870">
                  <c:v>590</c:v>
                </c:pt>
                <c:pt idx="1871">
                  <c:v>560</c:v>
                </c:pt>
                <c:pt idx="1872">
                  <c:v>605</c:v>
                </c:pt>
                <c:pt idx="1873">
                  <c:v>680</c:v>
                </c:pt>
                <c:pt idx="1874">
                  <c:v>605</c:v>
                </c:pt>
                <c:pt idx="1875">
                  <c:v>590</c:v>
                </c:pt>
                <c:pt idx="1876">
                  <c:v>665</c:v>
                </c:pt>
                <c:pt idx="1877">
                  <c:v>695</c:v>
                </c:pt>
                <c:pt idx="1878">
                  <c:v>650</c:v>
                </c:pt>
                <c:pt idx="1879">
                  <c:v>635</c:v>
                </c:pt>
                <c:pt idx="1880">
                  <c:v>590</c:v>
                </c:pt>
                <c:pt idx="1881">
                  <c:v>575</c:v>
                </c:pt>
                <c:pt idx="1882">
                  <c:v>560</c:v>
                </c:pt>
                <c:pt idx="1883">
                  <c:v>620</c:v>
                </c:pt>
                <c:pt idx="1884">
                  <c:v>635</c:v>
                </c:pt>
                <c:pt idx="1885">
                  <c:v>635</c:v>
                </c:pt>
                <c:pt idx="1886">
                  <c:v>605</c:v>
                </c:pt>
                <c:pt idx="1887">
                  <c:v>620</c:v>
                </c:pt>
                <c:pt idx="1888">
                  <c:v>620</c:v>
                </c:pt>
                <c:pt idx="1889">
                  <c:v>620</c:v>
                </c:pt>
                <c:pt idx="1890">
                  <c:v>620</c:v>
                </c:pt>
                <c:pt idx="1891">
                  <c:v>575</c:v>
                </c:pt>
                <c:pt idx="1892">
                  <c:v>605</c:v>
                </c:pt>
                <c:pt idx="1893">
                  <c:v>590</c:v>
                </c:pt>
                <c:pt idx="1894">
                  <c:v>620</c:v>
                </c:pt>
                <c:pt idx="1895">
                  <c:v>650</c:v>
                </c:pt>
                <c:pt idx="1896">
                  <c:v>635</c:v>
                </c:pt>
                <c:pt idx="1897">
                  <c:v>635</c:v>
                </c:pt>
                <c:pt idx="1898">
                  <c:v>635</c:v>
                </c:pt>
                <c:pt idx="1899">
                  <c:v>635</c:v>
                </c:pt>
                <c:pt idx="1900">
                  <c:v>650</c:v>
                </c:pt>
                <c:pt idx="1901">
                  <c:v>590</c:v>
                </c:pt>
                <c:pt idx="1902">
                  <c:v>620</c:v>
                </c:pt>
                <c:pt idx="1903">
                  <c:v>665</c:v>
                </c:pt>
                <c:pt idx="1904">
                  <c:v>740</c:v>
                </c:pt>
                <c:pt idx="1905">
                  <c:v>635</c:v>
                </c:pt>
                <c:pt idx="1906">
                  <c:v>680</c:v>
                </c:pt>
                <c:pt idx="1907">
                  <c:v>740</c:v>
                </c:pt>
                <c:pt idx="1908">
                  <c:v>650</c:v>
                </c:pt>
                <c:pt idx="1909">
                  <c:v>680</c:v>
                </c:pt>
                <c:pt idx="1910">
                  <c:v>590</c:v>
                </c:pt>
                <c:pt idx="1911">
                  <c:v>665</c:v>
                </c:pt>
                <c:pt idx="1912">
                  <c:v>725</c:v>
                </c:pt>
                <c:pt idx="1913">
                  <c:v>605</c:v>
                </c:pt>
                <c:pt idx="1914">
                  <c:v>605</c:v>
                </c:pt>
                <c:pt idx="1915">
                  <c:v>620</c:v>
                </c:pt>
                <c:pt idx="1916">
                  <c:v>575</c:v>
                </c:pt>
                <c:pt idx="1917">
                  <c:v>620</c:v>
                </c:pt>
                <c:pt idx="1918">
                  <c:v>575</c:v>
                </c:pt>
                <c:pt idx="1919">
                  <c:v>605</c:v>
                </c:pt>
                <c:pt idx="1920">
                  <c:v>635</c:v>
                </c:pt>
                <c:pt idx="1921">
                  <c:v>575</c:v>
                </c:pt>
                <c:pt idx="1922">
                  <c:v>560</c:v>
                </c:pt>
                <c:pt idx="1923">
                  <c:v>590</c:v>
                </c:pt>
                <c:pt idx="1924">
                  <c:v>665</c:v>
                </c:pt>
                <c:pt idx="1925">
                  <c:v>650</c:v>
                </c:pt>
                <c:pt idx="1926">
                  <c:v>650</c:v>
                </c:pt>
                <c:pt idx="1927">
                  <c:v>575</c:v>
                </c:pt>
                <c:pt idx="1928">
                  <c:v>590</c:v>
                </c:pt>
                <c:pt idx="1929">
                  <c:v>665</c:v>
                </c:pt>
                <c:pt idx="1930">
                  <c:v>605</c:v>
                </c:pt>
                <c:pt idx="1931">
                  <c:v>590</c:v>
                </c:pt>
                <c:pt idx="1932">
                  <c:v>635</c:v>
                </c:pt>
                <c:pt idx="1933">
                  <c:v>635</c:v>
                </c:pt>
                <c:pt idx="1934">
                  <c:v>650</c:v>
                </c:pt>
                <c:pt idx="1935">
                  <c:v>665</c:v>
                </c:pt>
                <c:pt idx="1936">
                  <c:v>680</c:v>
                </c:pt>
                <c:pt idx="1937">
                  <c:v>635</c:v>
                </c:pt>
                <c:pt idx="1938">
                  <c:v>560</c:v>
                </c:pt>
                <c:pt idx="1939">
                  <c:v>605</c:v>
                </c:pt>
                <c:pt idx="1940">
                  <c:v>605</c:v>
                </c:pt>
                <c:pt idx="1941">
                  <c:v>590</c:v>
                </c:pt>
                <c:pt idx="1942">
                  <c:v>590</c:v>
                </c:pt>
                <c:pt idx="1943">
                  <c:v>590</c:v>
                </c:pt>
                <c:pt idx="1944">
                  <c:v>650</c:v>
                </c:pt>
                <c:pt idx="1945">
                  <c:v>695</c:v>
                </c:pt>
                <c:pt idx="1946">
                  <c:v>650</c:v>
                </c:pt>
                <c:pt idx="1947">
                  <c:v>605</c:v>
                </c:pt>
                <c:pt idx="1948">
                  <c:v>620</c:v>
                </c:pt>
                <c:pt idx="1949">
                  <c:v>590</c:v>
                </c:pt>
                <c:pt idx="1950">
                  <c:v>590</c:v>
                </c:pt>
                <c:pt idx="1951">
                  <c:v>590</c:v>
                </c:pt>
                <c:pt idx="1952">
                  <c:v>560</c:v>
                </c:pt>
                <c:pt idx="1953">
                  <c:v>590</c:v>
                </c:pt>
                <c:pt idx="1954">
                  <c:v>620</c:v>
                </c:pt>
                <c:pt idx="1955">
                  <c:v>605</c:v>
                </c:pt>
                <c:pt idx="1956">
                  <c:v>575</c:v>
                </c:pt>
                <c:pt idx="1957">
                  <c:v>605</c:v>
                </c:pt>
                <c:pt idx="1958">
                  <c:v>605</c:v>
                </c:pt>
                <c:pt idx="1959">
                  <c:v>650</c:v>
                </c:pt>
                <c:pt idx="1960">
                  <c:v>575</c:v>
                </c:pt>
                <c:pt idx="1961">
                  <c:v>650</c:v>
                </c:pt>
                <c:pt idx="1962">
                  <c:v>650</c:v>
                </c:pt>
                <c:pt idx="1963">
                  <c:v>620</c:v>
                </c:pt>
                <c:pt idx="1964">
                  <c:v>590</c:v>
                </c:pt>
                <c:pt idx="1965">
                  <c:v>665</c:v>
                </c:pt>
                <c:pt idx="1966">
                  <c:v>575</c:v>
                </c:pt>
                <c:pt idx="1967">
                  <c:v>575</c:v>
                </c:pt>
                <c:pt idx="1968">
                  <c:v>545</c:v>
                </c:pt>
                <c:pt idx="1969">
                  <c:v>650</c:v>
                </c:pt>
                <c:pt idx="1970">
                  <c:v>725</c:v>
                </c:pt>
                <c:pt idx="1971">
                  <c:v>635</c:v>
                </c:pt>
                <c:pt idx="1972">
                  <c:v>620</c:v>
                </c:pt>
                <c:pt idx="1973">
                  <c:v>575</c:v>
                </c:pt>
                <c:pt idx="1974">
                  <c:v>635</c:v>
                </c:pt>
                <c:pt idx="1975">
                  <c:v>680</c:v>
                </c:pt>
                <c:pt idx="1976">
                  <c:v>635</c:v>
                </c:pt>
                <c:pt idx="1977">
                  <c:v>605</c:v>
                </c:pt>
                <c:pt idx="1978">
                  <c:v>635</c:v>
                </c:pt>
                <c:pt idx="1979">
                  <c:v>620</c:v>
                </c:pt>
                <c:pt idx="1980">
                  <c:v>650</c:v>
                </c:pt>
                <c:pt idx="1981">
                  <c:v>620</c:v>
                </c:pt>
                <c:pt idx="1982">
                  <c:v>605</c:v>
                </c:pt>
                <c:pt idx="1983">
                  <c:v>635</c:v>
                </c:pt>
                <c:pt idx="1984">
                  <c:v>680</c:v>
                </c:pt>
                <c:pt idx="1985">
                  <c:v>590</c:v>
                </c:pt>
                <c:pt idx="1986">
                  <c:v>695</c:v>
                </c:pt>
                <c:pt idx="1987">
                  <c:v>710</c:v>
                </c:pt>
                <c:pt idx="1988">
                  <c:v>695</c:v>
                </c:pt>
                <c:pt idx="1989">
                  <c:v>725</c:v>
                </c:pt>
                <c:pt idx="1990">
                  <c:v>725</c:v>
                </c:pt>
                <c:pt idx="1991">
                  <c:v>695</c:v>
                </c:pt>
                <c:pt idx="1992">
                  <c:v>695</c:v>
                </c:pt>
                <c:pt idx="1993">
                  <c:v>725</c:v>
                </c:pt>
                <c:pt idx="1994">
                  <c:v>710</c:v>
                </c:pt>
                <c:pt idx="1995">
                  <c:v>695</c:v>
                </c:pt>
                <c:pt idx="1996">
                  <c:v>725</c:v>
                </c:pt>
                <c:pt idx="1997">
                  <c:v>740</c:v>
                </c:pt>
                <c:pt idx="1998">
                  <c:v>755</c:v>
                </c:pt>
                <c:pt idx="1999">
                  <c:v>725</c:v>
                </c:pt>
                <c:pt idx="2000">
                  <c:v>650</c:v>
                </c:pt>
                <c:pt idx="2001">
                  <c:v>635</c:v>
                </c:pt>
                <c:pt idx="2002">
                  <c:v>635</c:v>
                </c:pt>
                <c:pt idx="2003">
                  <c:v>680</c:v>
                </c:pt>
                <c:pt idx="2004">
                  <c:v>725</c:v>
                </c:pt>
                <c:pt idx="2005">
                  <c:v>755</c:v>
                </c:pt>
                <c:pt idx="2006">
                  <c:v>740</c:v>
                </c:pt>
                <c:pt idx="2007">
                  <c:v>635</c:v>
                </c:pt>
                <c:pt idx="2008">
                  <c:v>605</c:v>
                </c:pt>
                <c:pt idx="2009">
                  <c:v>665</c:v>
                </c:pt>
                <c:pt idx="2010">
                  <c:v>665</c:v>
                </c:pt>
                <c:pt idx="2011">
                  <c:v>665</c:v>
                </c:pt>
                <c:pt idx="2012">
                  <c:v>650</c:v>
                </c:pt>
                <c:pt idx="2013">
                  <c:v>695</c:v>
                </c:pt>
                <c:pt idx="2014">
                  <c:v>605</c:v>
                </c:pt>
                <c:pt idx="2015">
                  <c:v>590</c:v>
                </c:pt>
                <c:pt idx="2016">
                  <c:v>590</c:v>
                </c:pt>
                <c:pt idx="2017">
                  <c:v>665</c:v>
                </c:pt>
                <c:pt idx="2018">
                  <c:v>635</c:v>
                </c:pt>
                <c:pt idx="2019">
                  <c:v>560</c:v>
                </c:pt>
                <c:pt idx="2020">
                  <c:v>605</c:v>
                </c:pt>
                <c:pt idx="2021">
                  <c:v>650</c:v>
                </c:pt>
                <c:pt idx="2022">
                  <c:v>665</c:v>
                </c:pt>
                <c:pt idx="2023">
                  <c:v>590</c:v>
                </c:pt>
                <c:pt idx="2024">
                  <c:v>620</c:v>
                </c:pt>
                <c:pt idx="2025">
                  <c:v>605</c:v>
                </c:pt>
                <c:pt idx="2026">
                  <c:v>620</c:v>
                </c:pt>
                <c:pt idx="2027">
                  <c:v>620</c:v>
                </c:pt>
                <c:pt idx="2028">
                  <c:v>620</c:v>
                </c:pt>
                <c:pt idx="2029">
                  <c:v>635</c:v>
                </c:pt>
                <c:pt idx="2030">
                  <c:v>680</c:v>
                </c:pt>
                <c:pt idx="2031">
                  <c:v>680</c:v>
                </c:pt>
                <c:pt idx="2032">
                  <c:v>650</c:v>
                </c:pt>
                <c:pt idx="2033">
                  <c:v>650</c:v>
                </c:pt>
                <c:pt idx="2034">
                  <c:v>605</c:v>
                </c:pt>
                <c:pt idx="2035">
                  <c:v>590</c:v>
                </c:pt>
                <c:pt idx="2036">
                  <c:v>635</c:v>
                </c:pt>
                <c:pt idx="2037">
                  <c:v>620</c:v>
                </c:pt>
                <c:pt idx="2038">
                  <c:v>635</c:v>
                </c:pt>
                <c:pt idx="2039">
                  <c:v>650</c:v>
                </c:pt>
                <c:pt idx="2040">
                  <c:v>635</c:v>
                </c:pt>
                <c:pt idx="2041">
                  <c:v>650</c:v>
                </c:pt>
                <c:pt idx="2042">
                  <c:v>605</c:v>
                </c:pt>
                <c:pt idx="2043">
                  <c:v>650</c:v>
                </c:pt>
                <c:pt idx="2044">
                  <c:v>725</c:v>
                </c:pt>
                <c:pt idx="2045">
                  <c:v>650</c:v>
                </c:pt>
                <c:pt idx="2046">
                  <c:v>605</c:v>
                </c:pt>
                <c:pt idx="2047">
                  <c:v>635</c:v>
                </c:pt>
                <c:pt idx="2048">
                  <c:v>755</c:v>
                </c:pt>
                <c:pt idx="2049">
                  <c:v>845</c:v>
                </c:pt>
                <c:pt idx="2050">
                  <c:v>905</c:v>
                </c:pt>
                <c:pt idx="2051">
                  <c:v>1010</c:v>
                </c:pt>
                <c:pt idx="2052">
                  <c:v>1055</c:v>
                </c:pt>
                <c:pt idx="2053">
                  <c:v>920</c:v>
                </c:pt>
                <c:pt idx="2054">
                  <c:v>860</c:v>
                </c:pt>
                <c:pt idx="2055">
                  <c:v>920</c:v>
                </c:pt>
                <c:pt idx="2056">
                  <c:v>890</c:v>
                </c:pt>
                <c:pt idx="2057">
                  <c:v>935</c:v>
                </c:pt>
                <c:pt idx="2058">
                  <c:v>1085</c:v>
                </c:pt>
                <c:pt idx="2059">
                  <c:v>1085</c:v>
                </c:pt>
                <c:pt idx="2060">
                  <c:v>1070</c:v>
                </c:pt>
                <c:pt idx="2061">
                  <c:v>1040</c:v>
                </c:pt>
                <c:pt idx="2062">
                  <c:v>980</c:v>
                </c:pt>
                <c:pt idx="2063">
                  <c:v>905</c:v>
                </c:pt>
                <c:pt idx="2064">
                  <c:v>965</c:v>
                </c:pt>
                <c:pt idx="2065">
                  <c:v>1010</c:v>
                </c:pt>
                <c:pt idx="2066">
                  <c:v>965</c:v>
                </c:pt>
                <c:pt idx="2067">
                  <c:v>1115</c:v>
                </c:pt>
                <c:pt idx="2068">
                  <c:v>965</c:v>
                </c:pt>
                <c:pt idx="2069">
                  <c:v>860</c:v>
                </c:pt>
                <c:pt idx="2070">
                  <c:v>875</c:v>
                </c:pt>
                <c:pt idx="2071">
                  <c:v>695</c:v>
                </c:pt>
                <c:pt idx="2072">
                  <c:v>725</c:v>
                </c:pt>
                <c:pt idx="2073">
                  <c:v>725</c:v>
                </c:pt>
                <c:pt idx="2074">
                  <c:v>740</c:v>
                </c:pt>
                <c:pt idx="2075">
                  <c:v>680</c:v>
                </c:pt>
                <c:pt idx="2076">
                  <c:v>635</c:v>
                </c:pt>
                <c:pt idx="2077">
                  <c:v>590</c:v>
                </c:pt>
                <c:pt idx="2078">
                  <c:v>695</c:v>
                </c:pt>
                <c:pt idx="2079">
                  <c:v>710</c:v>
                </c:pt>
                <c:pt idx="2080">
                  <c:v>635</c:v>
                </c:pt>
                <c:pt idx="2081">
                  <c:v>545</c:v>
                </c:pt>
                <c:pt idx="2082">
                  <c:v>650</c:v>
                </c:pt>
                <c:pt idx="2083">
                  <c:v>725</c:v>
                </c:pt>
                <c:pt idx="2084">
                  <c:v>620</c:v>
                </c:pt>
                <c:pt idx="2085">
                  <c:v>650</c:v>
                </c:pt>
                <c:pt idx="2086">
                  <c:v>620</c:v>
                </c:pt>
                <c:pt idx="2087">
                  <c:v>590</c:v>
                </c:pt>
                <c:pt idx="2088">
                  <c:v>575</c:v>
                </c:pt>
                <c:pt idx="2089">
                  <c:v>650</c:v>
                </c:pt>
                <c:pt idx="2090">
                  <c:v>620</c:v>
                </c:pt>
                <c:pt idx="2091">
                  <c:v>590</c:v>
                </c:pt>
                <c:pt idx="2092">
                  <c:v>635</c:v>
                </c:pt>
                <c:pt idx="2093">
                  <c:v>590</c:v>
                </c:pt>
                <c:pt idx="2094">
                  <c:v>620</c:v>
                </c:pt>
                <c:pt idx="2095">
                  <c:v>575</c:v>
                </c:pt>
                <c:pt idx="2096">
                  <c:v>620</c:v>
                </c:pt>
                <c:pt idx="2097">
                  <c:v>605</c:v>
                </c:pt>
                <c:pt idx="2098">
                  <c:v>575</c:v>
                </c:pt>
                <c:pt idx="2099">
                  <c:v>605</c:v>
                </c:pt>
                <c:pt idx="2100">
                  <c:v>635</c:v>
                </c:pt>
                <c:pt idx="2101">
                  <c:v>635</c:v>
                </c:pt>
                <c:pt idx="2102">
                  <c:v>575</c:v>
                </c:pt>
                <c:pt idx="2103">
                  <c:v>590</c:v>
                </c:pt>
                <c:pt idx="2104">
                  <c:v>620</c:v>
                </c:pt>
                <c:pt idx="2105">
                  <c:v>635</c:v>
                </c:pt>
                <c:pt idx="2106">
                  <c:v>650</c:v>
                </c:pt>
                <c:pt idx="2107">
                  <c:v>635</c:v>
                </c:pt>
                <c:pt idx="2108">
                  <c:v>635</c:v>
                </c:pt>
                <c:pt idx="2109">
                  <c:v>620</c:v>
                </c:pt>
                <c:pt idx="2110">
                  <c:v>635</c:v>
                </c:pt>
                <c:pt idx="2111">
                  <c:v>635</c:v>
                </c:pt>
                <c:pt idx="2112">
                  <c:v>605</c:v>
                </c:pt>
                <c:pt idx="2113">
                  <c:v>605</c:v>
                </c:pt>
                <c:pt idx="2114">
                  <c:v>620</c:v>
                </c:pt>
                <c:pt idx="2115">
                  <c:v>605</c:v>
                </c:pt>
                <c:pt idx="2116">
                  <c:v>635</c:v>
                </c:pt>
                <c:pt idx="2117">
                  <c:v>635</c:v>
                </c:pt>
                <c:pt idx="2118">
                  <c:v>620</c:v>
                </c:pt>
                <c:pt idx="2119">
                  <c:v>650</c:v>
                </c:pt>
                <c:pt idx="2120">
                  <c:v>665</c:v>
                </c:pt>
                <c:pt idx="2121">
                  <c:v>620</c:v>
                </c:pt>
                <c:pt idx="2122">
                  <c:v>590</c:v>
                </c:pt>
                <c:pt idx="2123">
                  <c:v>605</c:v>
                </c:pt>
                <c:pt idx="2124">
                  <c:v>650</c:v>
                </c:pt>
                <c:pt idx="2125">
                  <c:v>725</c:v>
                </c:pt>
                <c:pt idx="2126">
                  <c:v>725</c:v>
                </c:pt>
                <c:pt idx="2127">
                  <c:v>815</c:v>
                </c:pt>
                <c:pt idx="2128">
                  <c:v>830</c:v>
                </c:pt>
                <c:pt idx="2129">
                  <c:v>665</c:v>
                </c:pt>
                <c:pt idx="2130">
                  <c:v>815</c:v>
                </c:pt>
                <c:pt idx="2131">
                  <c:v>890</c:v>
                </c:pt>
                <c:pt idx="2132">
                  <c:v>875</c:v>
                </c:pt>
                <c:pt idx="2133">
                  <c:v>890</c:v>
                </c:pt>
                <c:pt idx="2134">
                  <c:v>995</c:v>
                </c:pt>
                <c:pt idx="2135">
                  <c:v>1115</c:v>
                </c:pt>
                <c:pt idx="2136">
                  <c:v>1040</c:v>
                </c:pt>
                <c:pt idx="2137">
                  <c:v>1250</c:v>
                </c:pt>
                <c:pt idx="2138">
                  <c:v>1490</c:v>
                </c:pt>
                <c:pt idx="2139">
                  <c:v>1670</c:v>
                </c:pt>
                <c:pt idx="2140">
                  <c:v>1490</c:v>
                </c:pt>
                <c:pt idx="2141">
                  <c:v>1520</c:v>
                </c:pt>
                <c:pt idx="2142">
                  <c:v>1385</c:v>
                </c:pt>
                <c:pt idx="2143">
                  <c:v>1610</c:v>
                </c:pt>
                <c:pt idx="2144">
                  <c:v>1640</c:v>
                </c:pt>
                <c:pt idx="2145">
                  <c:v>1340</c:v>
                </c:pt>
                <c:pt idx="2146">
                  <c:v>1850</c:v>
                </c:pt>
                <c:pt idx="2147">
                  <c:v>1370</c:v>
                </c:pt>
                <c:pt idx="2148">
                  <c:v>1430</c:v>
                </c:pt>
                <c:pt idx="2149">
                  <c:v>1520</c:v>
                </c:pt>
                <c:pt idx="2150">
                  <c:v>1295</c:v>
                </c:pt>
                <c:pt idx="2151">
                  <c:v>1280</c:v>
                </c:pt>
                <c:pt idx="2152">
                  <c:v>1295</c:v>
                </c:pt>
                <c:pt idx="2153">
                  <c:v>1220</c:v>
                </c:pt>
                <c:pt idx="2154">
                  <c:v>995</c:v>
                </c:pt>
                <c:pt idx="2155">
                  <c:v>935</c:v>
                </c:pt>
                <c:pt idx="2156">
                  <c:v>1010</c:v>
                </c:pt>
                <c:pt idx="2157">
                  <c:v>920</c:v>
                </c:pt>
                <c:pt idx="2158">
                  <c:v>1010</c:v>
                </c:pt>
                <c:pt idx="2159">
                  <c:v>845</c:v>
                </c:pt>
                <c:pt idx="2160">
                  <c:v>830</c:v>
                </c:pt>
                <c:pt idx="2161">
                  <c:v>800</c:v>
                </c:pt>
                <c:pt idx="2162">
                  <c:v>755</c:v>
                </c:pt>
                <c:pt idx="2163">
                  <c:v>740</c:v>
                </c:pt>
                <c:pt idx="2164">
                  <c:v>695</c:v>
                </c:pt>
                <c:pt idx="2165">
                  <c:v>740</c:v>
                </c:pt>
                <c:pt idx="2166">
                  <c:v>770</c:v>
                </c:pt>
                <c:pt idx="2167">
                  <c:v>650</c:v>
                </c:pt>
                <c:pt idx="2168">
                  <c:v>635</c:v>
                </c:pt>
                <c:pt idx="2169">
                  <c:v>635</c:v>
                </c:pt>
                <c:pt idx="2170">
                  <c:v>620</c:v>
                </c:pt>
                <c:pt idx="2171">
                  <c:v>680</c:v>
                </c:pt>
                <c:pt idx="2172">
                  <c:v>680</c:v>
                </c:pt>
                <c:pt idx="2173">
                  <c:v>605</c:v>
                </c:pt>
                <c:pt idx="2174">
                  <c:v>635</c:v>
                </c:pt>
                <c:pt idx="2175">
                  <c:v>650</c:v>
                </c:pt>
                <c:pt idx="2176">
                  <c:v>620</c:v>
                </c:pt>
                <c:pt idx="2177">
                  <c:v>590</c:v>
                </c:pt>
                <c:pt idx="2178">
                  <c:v>605</c:v>
                </c:pt>
                <c:pt idx="2179">
                  <c:v>560</c:v>
                </c:pt>
                <c:pt idx="2180">
                  <c:v>620</c:v>
                </c:pt>
                <c:pt idx="2181">
                  <c:v>605</c:v>
                </c:pt>
                <c:pt idx="2182">
                  <c:v>620</c:v>
                </c:pt>
                <c:pt idx="2183">
                  <c:v>620</c:v>
                </c:pt>
                <c:pt idx="2184">
                  <c:v>635</c:v>
                </c:pt>
                <c:pt idx="2185">
                  <c:v>620</c:v>
                </c:pt>
                <c:pt idx="2186">
                  <c:v>575</c:v>
                </c:pt>
                <c:pt idx="2187">
                  <c:v>545</c:v>
                </c:pt>
                <c:pt idx="2188">
                  <c:v>635</c:v>
                </c:pt>
                <c:pt idx="2189">
                  <c:v>575</c:v>
                </c:pt>
                <c:pt idx="2190">
                  <c:v>575</c:v>
                </c:pt>
                <c:pt idx="2191">
                  <c:v>590</c:v>
                </c:pt>
                <c:pt idx="2192">
                  <c:v>590</c:v>
                </c:pt>
                <c:pt idx="2193">
                  <c:v>605</c:v>
                </c:pt>
                <c:pt idx="2194">
                  <c:v>605</c:v>
                </c:pt>
                <c:pt idx="2195">
                  <c:v>590</c:v>
                </c:pt>
                <c:pt idx="2196">
                  <c:v>575</c:v>
                </c:pt>
                <c:pt idx="2197">
                  <c:v>560</c:v>
                </c:pt>
                <c:pt idx="2198">
                  <c:v>560</c:v>
                </c:pt>
                <c:pt idx="2199">
                  <c:v>680</c:v>
                </c:pt>
                <c:pt idx="2200">
                  <c:v>560</c:v>
                </c:pt>
                <c:pt idx="2201">
                  <c:v>575</c:v>
                </c:pt>
                <c:pt idx="2202">
                  <c:v>575</c:v>
                </c:pt>
                <c:pt idx="2203">
                  <c:v>665</c:v>
                </c:pt>
                <c:pt idx="2204">
                  <c:v>605</c:v>
                </c:pt>
                <c:pt idx="2205">
                  <c:v>560</c:v>
                </c:pt>
                <c:pt idx="2206">
                  <c:v>695</c:v>
                </c:pt>
                <c:pt idx="2207">
                  <c:v>575</c:v>
                </c:pt>
                <c:pt idx="2208">
                  <c:v>530</c:v>
                </c:pt>
                <c:pt idx="2209">
                  <c:v>575</c:v>
                </c:pt>
                <c:pt idx="2210">
                  <c:v>635</c:v>
                </c:pt>
                <c:pt idx="2211">
                  <c:v>650</c:v>
                </c:pt>
                <c:pt idx="2212">
                  <c:v>575</c:v>
                </c:pt>
                <c:pt idx="2213">
                  <c:v>560</c:v>
                </c:pt>
                <c:pt idx="2214">
                  <c:v>590</c:v>
                </c:pt>
                <c:pt idx="2215">
                  <c:v>605</c:v>
                </c:pt>
                <c:pt idx="2216">
                  <c:v>620</c:v>
                </c:pt>
                <c:pt idx="2217">
                  <c:v>620</c:v>
                </c:pt>
                <c:pt idx="2218">
                  <c:v>605</c:v>
                </c:pt>
                <c:pt idx="2219">
                  <c:v>620</c:v>
                </c:pt>
                <c:pt idx="2220">
                  <c:v>620</c:v>
                </c:pt>
                <c:pt idx="2221">
                  <c:v>620</c:v>
                </c:pt>
                <c:pt idx="2222">
                  <c:v>605</c:v>
                </c:pt>
                <c:pt idx="2223">
                  <c:v>590</c:v>
                </c:pt>
                <c:pt idx="2224">
                  <c:v>575</c:v>
                </c:pt>
                <c:pt idx="2225">
                  <c:v>605</c:v>
                </c:pt>
                <c:pt idx="2226">
                  <c:v>620</c:v>
                </c:pt>
                <c:pt idx="2227">
                  <c:v>590</c:v>
                </c:pt>
                <c:pt idx="2228">
                  <c:v>560</c:v>
                </c:pt>
                <c:pt idx="2229">
                  <c:v>545</c:v>
                </c:pt>
                <c:pt idx="2230">
                  <c:v>545</c:v>
                </c:pt>
                <c:pt idx="2231">
                  <c:v>560</c:v>
                </c:pt>
                <c:pt idx="2232">
                  <c:v>575</c:v>
                </c:pt>
                <c:pt idx="2233">
                  <c:v>590</c:v>
                </c:pt>
                <c:pt idx="2234">
                  <c:v>620</c:v>
                </c:pt>
                <c:pt idx="2235">
                  <c:v>620</c:v>
                </c:pt>
                <c:pt idx="2236">
                  <c:v>605</c:v>
                </c:pt>
                <c:pt idx="2237">
                  <c:v>605</c:v>
                </c:pt>
                <c:pt idx="2238">
                  <c:v>605</c:v>
                </c:pt>
                <c:pt idx="2239">
                  <c:v>590</c:v>
                </c:pt>
                <c:pt idx="2240">
                  <c:v>560</c:v>
                </c:pt>
                <c:pt idx="2241">
                  <c:v>590</c:v>
                </c:pt>
                <c:pt idx="2242">
                  <c:v>590</c:v>
                </c:pt>
                <c:pt idx="2243">
                  <c:v>635</c:v>
                </c:pt>
                <c:pt idx="2244">
                  <c:v>635</c:v>
                </c:pt>
                <c:pt idx="2245">
                  <c:v>665</c:v>
                </c:pt>
                <c:pt idx="2246">
                  <c:v>620</c:v>
                </c:pt>
                <c:pt idx="2247">
                  <c:v>620</c:v>
                </c:pt>
                <c:pt idx="2248">
                  <c:v>560</c:v>
                </c:pt>
                <c:pt idx="2249">
                  <c:v>590</c:v>
                </c:pt>
                <c:pt idx="2250">
                  <c:v>590</c:v>
                </c:pt>
                <c:pt idx="2251">
                  <c:v>635</c:v>
                </c:pt>
                <c:pt idx="2252">
                  <c:v>635</c:v>
                </c:pt>
                <c:pt idx="2253">
                  <c:v>665</c:v>
                </c:pt>
                <c:pt idx="2254">
                  <c:v>620</c:v>
                </c:pt>
                <c:pt idx="2255">
                  <c:v>590</c:v>
                </c:pt>
                <c:pt idx="2256">
                  <c:v>590</c:v>
                </c:pt>
                <c:pt idx="2257">
                  <c:v>605</c:v>
                </c:pt>
                <c:pt idx="2258">
                  <c:v>560</c:v>
                </c:pt>
                <c:pt idx="2259">
                  <c:v>635</c:v>
                </c:pt>
                <c:pt idx="2260">
                  <c:v>650</c:v>
                </c:pt>
                <c:pt idx="2261">
                  <c:v>545</c:v>
                </c:pt>
                <c:pt idx="2262">
                  <c:v>710</c:v>
                </c:pt>
                <c:pt idx="2263">
                  <c:v>605</c:v>
                </c:pt>
                <c:pt idx="2264">
                  <c:v>575</c:v>
                </c:pt>
                <c:pt idx="2265">
                  <c:v>620</c:v>
                </c:pt>
                <c:pt idx="2266">
                  <c:v>575</c:v>
                </c:pt>
                <c:pt idx="2267">
                  <c:v>605</c:v>
                </c:pt>
                <c:pt idx="2268">
                  <c:v>635</c:v>
                </c:pt>
                <c:pt idx="2269">
                  <c:v>620</c:v>
                </c:pt>
                <c:pt idx="2270">
                  <c:v>635</c:v>
                </c:pt>
                <c:pt idx="2271">
                  <c:v>605</c:v>
                </c:pt>
                <c:pt idx="2272">
                  <c:v>605</c:v>
                </c:pt>
                <c:pt idx="2273">
                  <c:v>575</c:v>
                </c:pt>
                <c:pt idx="2274">
                  <c:v>560</c:v>
                </c:pt>
                <c:pt idx="2275">
                  <c:v>560</c:v>
                </c:pt>
                <c:pt idx="2276">
                  <c:v>575</c:v>
                </c:pt>
                <c:pt idx="2277">
                  <c:v>590</c:v>
                </c:pt>
                <c:pt idx="2278">
                  <c:v>575</c:v>
                </c:pt>
                <c:pt idx="2279">
                  <c:v>575</c:v>
                </c:pt>
                <c:pt idx="2280">
                  <c:v>650</c:v>
                </c:pt>
                <c:pt idx="2281">
                  <c:v>620</c:v>
                </c:pt>
                <c:pt idx="2282">
                  <c:v>560</c:v>
                </c:pt>
                <c:pt idx="2283">
                  <c:v>590</c:v>
                </c:pt>
                <c:pt idx="2284">
                  <c:v>590</c:v>
                </c:pt>
                <c:pt idx="2285">
                  <c:v>605</c:v>
                </c:pt>
                <c:pt idx="2286">
                  <c:v>620</c:v>
                </c:pt>
                <c:pt idx="2287">
                  <c:v>590</c:v>
                </c:pt>
                <c:pt idx="2288">
                  <c:v>590</c:v>
                </c:pt>
                <c:pt idx="2289">
                  <c:v>590</c:v>
                </c:pt>
                <c:pt idx="2290">
                  <c:v>590</c:v>
                </c:pt>
                <c:pt idx="2291">
                  <c:v>575</c:v>
                </c:pt>
                <c:pt idx="2292">
                  <c:v>545</c:v>
                </c:pt>
                <c:pt idx="2293">
                  <c:v>560</c:v>
                </c:pt>
                <c:pt idx="2294">
                  <c:v>590</c:v>
                </c:pt>
                <c:pt idx="2295">
                  <c:v>635</c:v>
                </c:pt>
                <c:pt idx="2296">
                  <c:v>635</c:v>
                </c:pt>
                <c:pt idx="2297">
                  <c:v>575</c:v>
                </c:pt>
                <c:pt idx="2298">
                  <c:v>590</c:v>
                </c:pt>
                <c:pt idx="2299">
                  <c:v>605</c:v>
                </c:pt>
                <c:pt idx="2300">
                  <c:v>590</c:v>
                </c:pt>
                <c:pt idx="2301">
                  <c:v>545</c:v>
                </c:pt>
                <c:pt idx="2302">
                  <c:v>590</c:v>
                </c:pt>
                <c:pt idx="2303">
                  <c:v>575</c:v>
                </c:pt>
                <c:pt idx="2304">
                  <c:v>590</c:v>
                </c:pt>
                <c:pt idx="2305">
                  <c:v>635</c:v>
                </c:pt>
                <c:pt idx="2306">
                  <c:v>665</c:v>
                </c:pt>
                <c:pt idx="2307">
                  <c:v>575</c:v>
                </c:pt>
                <c:pt idx="2308">
                  <c:v>530</c:v>
                </c:pt>
                <c:pt idx="2309">
                  <c:v>560</c:v>
                </c:pt>
                <c:pt idx="2310">
                  <c:v>620</c:v>
                </c:pt>
                <c:pt idx="2311">
                  <c:v>605</c:v>
                </c:pt>
                <c:pt idx="2312">
                  <c:v>575</c:v>
                </c:pt>
                <c:pt idx="2313">
                  <c:v>635</c:v>
                </c:pt>
                <c:pt idx="2314">
                  <c:v>605</c:v>
                </c:pt>
                <c:pt idx="2315">
                  <c:v>575</c:v>
                </c:pt>
                <c:pt idx="2316">
                  <c:v>605</c:v>
                </c:pt>
                <c:pt idx="2317">
                  <c:v>530</c:v>
                </c:pt>
                <c:pt idx="2318">
                  <c:v>560</c:v>
                </c:pt>
                <c:pt idx="2319">
                  <c:v>545</c:v>
                </c:pt>
                <c:pt idx="2320">
                  <c:v>560</c:v>
                </c:pt>
                <c:pt idx="2321">
                  <c:v>635</c:v>
                </c:pt>
                <c:pt idx="2322">
                  <c:v>545</c:v>
                </c:pt>
                <c:pt idx="2323">
                  <c:v>575</c:v>
                </c:pt>
                <c:pt idx="2324">
                  <c:v>545</c:v>
                </c:pt>
                <c:pt idx="2325">
                  <c:v>590</c:v>
                </c:pt>
                <c:pt idx="2326">
                  <c:v>590</c:v>
                </c:pt>
                <c:pt idx="2327">
                  <c:v>560</c:v>
                </c:pt>
                <c:pt idx="2328">
                  <c:v>590</c:v>
                </c:pt>
                <c:pt idx="2329">
                  <c:v>590</c:v>
                </c:pt>
                <c:pt idx="2330">
                  <c:v>605</c:v>
                </c:pt>
                <c:pt idx="2331">
                  <c:v>560</c:v>
                </c:pt>
                <c:pt idx="2332">
                  <c:v>560</c:v>
                </c:pt>
                <c:pt idx="2333">
                  <c:v>590</c:v>
                </c:pt>
                <c:pt idx="2334">
                  <c:v>590</c:v>
                </c:pt>
                <c:pt idx="2335">
                  <c:v>575</c:v>
                </c:pt>
                <c:pt idx="2336">
                  <c:v>545</c:v>
                </c:pt>
                <c:pt idx="2337">
                  <c:v>545</c:v>
                </c:pt>
                <c:pt idx="2338">
                  <c:v>605</c:v>
                </c:pt>
                <c:pt idx="2339">
                  <c:v>545</c:v>
                </c:pt>
                <c:pt idx="2340">
                  <c:v>560</c:v>
                </c:pt>
                <c:pt idx="2341">
                  <c:v>605</c:v>
                </c:pt>
                <c:pt idx="2342">
                  <c:v>575</c:v>
                </c:pt>
                <c:pt idx="2343">
                  <c:v>590</c:v>
                </c:pt>
                <c:pt idx="2344">
                  <c:v>620</c:v>
                </c:pt>
                <c:pt idx="2345">
                  <c:v>635</c:v>
                </c:pt>
                <c:pt idx="2346">
                  <c:v>620</c:v>
                </c:pt>
                <c:pt idx="2347">
                  <c:v>575</c:v>
                </c:pt>
                <c:pt idx="2348">
                  <c:v>605</c:v>
                </c:pt>
                <c:pt idx="2349">
                  <c:v>590</c:v>
                </c:pt>
                <c:pt idx="2350">
                  <c:v>590</c:v>
                </c:pt>
                <c:pt idx="2351">
                  <c:v>590</c:v>
                </c:pt>
                <c:pt idx="2352">
                  <c:v>560</c:v>
                </c:pt>
                <c:pt idx="2353">
                  <c:v>545</c:v>
                </c:pt>
                <c:pt idx="2354">
                  <c:v>560</c:v>
                </c:pt>
                <c:pt idx="2355">
                  <c:v>575</c:v>
                </c:pt>
                <c:pt idx="2356">
                  <c:v>590</c:v>
                </c:pt>
                <c:pt idx="2357">
                  <c:v>575</c:v>
                </c:pt>
                <c:pt idx="2358">
                  <c:v>530</c:v>
                </c:pt>
                <c:pt idx="2359">
                  <c:v>575</c:v>
                </c:pt>
                <c:pt idx="2360">
                  <c:v>575</c:v>
                </c:pt>
                <c:pt idx="2361">
                  <c:v>575</c:v>
                </c:pt>
                <c:pt idx="2362">
                  <c:v>590</c:v>
                </c:pt>
                <c:pt idx="2363">
                  <c:v>620</c:v>
                </c:pt>
                <c:pt idx="2364">
                  <c:v>590</c:v>
                </c:pt>
                <c:pt idx="2365">
                  <c:v>605</c:v>
                </c:pt>
                <c:pt idx="2366">
                  <c:v>545</c:v>
                </c:pt>
                <c:pt idx="2367">
                  <c:v>605</c:v>
                </c:pt>
                <c:pt idx="2368">
                  <c:v>635</c:v>
                </c:pt>
                <c:pt idx="2369">
                  <c:v>590</c:v>
                </c:pt>
                <c:pt idx="2370">
                  <c:v>605</c:v>
                </c:pt>
                <c:pt idx="2371">
                  <c:v>605</c:v>
                </c:pt>
                <c:pt idx="2372">
                  <c:v>635</c:v>
                </c:pt>
                <c:pt idx="2373">
                  <c:v>650</c:v>
                </c:pt>
                <c:pt idx="2374">
                  <c:v>545</c:v>
                </c:pt>
                <c:pt idx="2375">
                  <c:v>560</c:v>
                </c:pt>
                <c:pt idx="2376">
                  <c:v>590</c:v>
                </c:pt>
                <c:pt idx="2377">
                  <c:v>560</c:v>
                </c:pt>
                <c:pt idx="2378">
                  <c:v>620</c:v>
                </c:pt>
                <c:pt idx="2379">
                  <c:v>620</c:v>
                </c:pt>
                <c:pt idx="2380">
                  <c:v>590</c:v>
                </c:pt>
                <c:pt idx="2381">
                  <c:v>575</c:v>
                </c:pt>
                <c:pt idx="2382">
                  <c:v>560</c:v>
                </c:pt>
                <c:pt idx="2383">
                  <c:v>605</c:v>
                </c:pt>
                <c:pt idx="2384">
                  <c:v>590</c:v>
                </c:pt>
                <c:pt idx="2385">
                  <c:v>590</c:v>
                </c:pt>
                <c:pt idx="2386">
                  <c:v>575</c:v>
                </c:pt>
                <c:pt idx="2387">
                  <c:v>590</c:v>
                </c:pt>
                <c:pt idx="2388">
                  <c:v>695</c:v>
                </c:pt>
                <c:pt idx="2389">
                  <c:v>575</c:v>
                </c:pt>
                <c:pt idx="2390">
                  <c:v>560</c:v>
                </c:pt>
                <c:pt idx="2391">
                  <c:v>575</c:v>
                </c:pt>
                <c:pt idx="2392">
                  <c:v>575</c:v>
                </c:pt>
                <c:pt idx="2393">
                  <c:v>605</c:v>
                </c:pt>
                <c:pt idx="2394">
                  <c:v>575</c:v>
                </c:pt>
                <c:pt idx="2395">
                  <c:v>515</c:v>
                </c:pt>
                <c:pt idx="2396">
                  <c:v>530</c:v>
                </c:pt>
                <c:pt idx="2397">
                  <c:v>560</c:v>
                </c:pt>
                <c:pt idx="2398">
                  <c:v>545</c:v>
                </c:pt>
                <c:pt idx="2399">
                  <c:v>575</c:v>
                </c:pt>
                <c:pt idx="2400">
                  <c:v>620</c:v>
                </c:pt>
                <c:pt idx="2401">
                  <c:v>605</c:v>
                </c:pt>
                <c:pt idx="2402">
                  <c:v>560</c:v>
                </c:pt>
                <c:pt idx="2403">
                  <c:v>575</c:v>
                </c:pt>
                <c:pt idx="2404">
                  <c:v>620</c:v>
                </c:pt>
                <c:pt idx="2405">
                  <c:v>590</c:v>
                </c:pt>
                <c:pt idx="2406">
                  <c:v>590</c:v>
                </c:pt>
                <c:pt idx="2407">
                  <c:v>575</c:v>
                </c:pt>
                <c:pt idx="2408">
                  <c:v>590</c:v>
                </c:pt>
                <c:pt idx="2409">
                  <c:v>590</c:v>
                </c:pt>
                <c:pt idx="2410">
                  <c:v>560</c:v>
                </c:pt>
                <c:pt idx="2411">
                  <c:v>575</c:v>
                </c:pt>
                <c:pt idx="2412">
                  <c:v>560</c:v>
                </c:pt>
                <c:pt idx="2413">
                  <c:v>605</c:v>
                </c:pt>
                <c:pt idx="2414">
                  <c:v>620</c:v>
                </c:pt>
                <c:pt idx="2415">
                  <c:v>560</c:v>
                </c:pt>
                <c:pt idx="2416">
                  <c:v>575</c:v>
                </c:pt>
                <c:pt idx="2417">
                  <c:v>545</c:v>
                </c:pt>
                <c:pt idx="2418">
                  <c:v>605</c:v>
                </c:pt>
                <c:pt idx="2419">
                  <c:v>560</c:v>
                </c:pt>
                <c:pt idx="2420">
                  <c:v>590</c:v>
                </c:pt>
                <c:pt idx="2421">
                  <c:v>575</c:v>
                </c:pt>
                <c:pt idx="2422">
                  <c:v>560</c:v>
                </c:pt>
                <c:pt idx="2423">
                  <c:v>605</c:v>
                </c:pt>
                <c:pt idx="2424">
                  <c:v>620</c:v>
                </c:pt>
                <c:pt idx="2425">
                  <c:v>575</c:v>
                </c:pt>
                <c:pt idx="2426">
                  <c:v>575</c:v>
                </c:pt>
                <c:pt idx="2427">
                  <c:v>620</c:v>
                </c:pt>
                <c:pt idx="2428">
                  <c:v>575</c:v>
                </c:pt>
                <c:pt idx="2429">
                  <c:v>575</c:v>
                </c:pt>
                <c:pt idx="2430">
                  <c:v>530</c:v>
                </c:pt>
                <c:pt idx="2431">
                  <c:v>605</c:v>
                </c:pt>
                <c:pt idx="2432">
                  <c:v>530</c:v>
                </c:pt>
                <c:pt idx="2433">
                  <c:v>635</c:v>
                </c:pt>
                <c:pt idx="2434">
                  <c:v>560</c:v>
                </c:pt>
                <c:pt idx="2435">
                  <c:v>575</c:v>
                </c:pt>
                <c:pt idx="2436">
                  <c:v>545</c:v>
                </c:pt>
                <c:pt idx="2437">
                  <c:v>620</c:v>
                </c:pt>
                <c:pt idx="2438">
                  <c:v>590</c:v>
                </c:pt>
                <c:pt idx="2439">
                  <c:v>620</c:v>
                </c:pt>
                <c:pt idx="2440">
                  <c:v>605</c:v>
                </c:pt>
                <c:pt idx="2441">
                  <c:v>560</c:v>
                </c:pt>
                <c:pt idx="2442">
                  <c:v>575</c:v>
                </c:pt>
                <c:pt idx="2443">
                  <c:v>560</c:v>
                </c:pt>
                <c:pt idx="2444">
                  <c:v>590</c:v>
                </c:pt>
                <c:pt idx="2445">
                  <c:v>590</c:v>
                </c:pt>
                <c:pt idx="2446">
                  <c:v>545</c:v>
                </c:pt>
                <c:pt idx="2447">
                  <c:v>545</c:v>
                </c:pt>
                <c:pt idx="2448">
                  <c:v>605</c:v>
                </c:pt>
                <c:pt idx="2449">
                  <c:v>590</c:v>
                </c:pt>
                <c:pt idx="2450">
                  <c:v>530</c:v>
                </c:pt>
                <c:pt idx="2451">
                  <c:v>530</c:v>
                </c:pt>
                <c:pt idx="2452">
                  <c:v>545</c:v>
                </c:pt>
                <c:pt idx="2453">
                  <c:v>575</c:v>
                </c:pt>
                <c:pt idx="2454">
                  <c:v>560</c:v>
                </c:pt>
                <c:pt idx="2455">
                  <c:v>560</c:v>
                </c:pt>
                <c:pt idx="2456">
                  <c:v>545</c:v>
                </c:pt>
                <c:pt idx="2457">
                  <c:v>575</c:v>
                </c:pt>
                <c:pt idx="2458">
                  <c:v>590</c:v>
                </c:pt>
                <c:pt idx="2459">
                  <c:v>590</c:v>
                </c:pt>
                <c:pt idx="2460">
                  <c:v>605</c:v>
                </c:pt>
                <c:pt idx="2461">
                  <c:v>575</c:v>
                </c:pt>
                <c:pt idx="2462">
                  <c:v>590</c:v>
                </c:pt>
                <c:pt idx="2463">
                  <c:v>575</c:v>
                </c:pt>
                <c:pt idx="2464">
                  <c:v>590</c:v>
                </c:pt>
                <c:pt idx="2465">
                  <c:v>590</c:v>
                </c:pt>
                <c:pt idx="2466">
                  <c:v>560</c:v>
                </c:pt>
                <c:pt idx="2467">
                  <c:v>560</c:v>
                </c:pt>
                <c:pt idx="2468">
                  <c:v>590</c:v>
                </c:pt>
                <c:pt idx="2469">
                  <c:v>545</c:v>
                </c:pt>
                <c:pt idx="2470">
                  <c:v>515</c:v>
                </c:pt>
                <c:pt idx="2471">
                  <c:v>545</c:v>
                </c:pt>
                <c:pt idx="2472">
                  <c:v>590</c:v>
                </c:pt>
                <c:pt idx="2473">
                  <c:v>620</c:v>
                </c:pt>
                <c:pt idx="2474">
                  <c:v>605</c:v>
                </c:pt>
                <c:pt idx="2475">
                  <c:v>575</c:v>
                </c:pt>
                <c:pt idx="2476">
                  <c:v>605</c:v>
                </c:pt>
                <c:pt idx="2477">
                  <c:v>575</c:v>
                </c:pt>
                <c:pt idx="2478">
                  <c:v>545</c:v>
                </c:pt>
                <c:pt idx="2479">
                  <c:v>545</c:v>
                </c:pt>
                <c:pt idx="2480">
                  <c:v>590</c:v>
                </c:pt>
                <c:pt idx="2481">
                  <c:v>620</c:v>
                </c:pt>
                <c:pt idx="2482">
                  <c:v>620</c:v>
                </c:pt>
                <c:pt idx="2483">
                  <c:v>545</c:v>
                </c:pt>
                <c:pt idx="2484">
                  <c:v>545</c:v>
                </c:pt>
                <c:pt idx="2485">
                  <c:v>575</c:v>
                </c:pt>
                <c:pt idx="2486">
                  <c:v>545</c:v>
                </c:pt>
                <c:pt idx="2487">
                  <c:v>620</c:v>
                </c:pt>
                <c:pt idx="2488">
                  <c:v>575</c:v>
                </c:pt>
                <c:pt idx="2489">
                  <c:v>560</c:v>
                </c:pt>
                <c:pt idx="2490">
                  <c:v>605</c:v>
                </c:pt>
                <c:pt idx="2491">
                  <c:v>530</c:v>
                </c:pt>
                <c:pt idx="2492">
                  <c:v>620</c:v>
                </c:pt>
                <c:pt idx="2493">
                  <c:v>575</c:v>
                </c:pt>
                <c:pt idx="2494">
                  <c:v>635</c:v>
                </c:pt>
                <c:pt idx="2495">
                  <c:v>590</c:v>
                </c:pt>
                <c:pt idx="2496">
                  <c:v>545</c:v>
                </c:pt>
                <c:pt idx="2497">
                  <c:v>575</c:v>
                </c:pt>
                <c:pt idx="2498">
                  <c:v>605</c:v>
                </c:pt>
                <c:pt idx="2499">
                  <c:v>620</c:v>
                </c:pt>
                <c:pt idx="2500">
                  <c:v>545</c:v>
                </c:pt>
                <c:pt idx="2501">
                  <c:v>575</c:v>
                </c:pt>
                <c:pt idx="2502">
                  <c:v>575</c:v>
                </c:pt>
                <c:pt idx="2503">
                  <c:v>605</c:v>
                </c:pt>
                <c:pt idx="2504">
                  <c:v>575</c:v>
                </c:pt>
                <c:pt idx="2505">
                  <c:v>590</c:v>
                </c:pt>
                <c:pt idx="2506">
                  <c:v>635</c:v>
                </c:pt>
                <c:pt idx="2507">
                  <c:v>575</c:v>
                </c:pt>
                <c:pt idx="2508">
                  <c:v>575</c:v>
                </c:pt>
                <c:pt idx="2509">
                  <c:v>590</c:v>
                </c:pt>
                <c:pt idx="2510">
                  <c:v>620</c:v>
                </c:pt>
                <c:pt idx="2511">
                  <c:v>560</c:v>
                </c:pt>
                <c:pt idx="2512">
                  <c:v>575</c:v>
                </c:pt>
                <c:pt idx="2513">
                  <c:v>590</c:v>
                </c:pt>
                <c:pt idx="2514">
                  <c:v>575</c:v>
                </c:pt>
                <c:pt idx="2515">
                  <c:v>605</c:v>
                </c:pt>
                <c:pt idx="2516">
                  <c:v>605</c:v>
                </c:pt>
                <c:pt idx="2517">
                  <c:v>575</c:v>
                </c:pt>
                <c:pt idx="2518">
                  <c:v>575</c:v>
                </c:pt>
                <c:pt idx="2519">
                  <c:v>560</c:v>
                </c:pt>
                <c:pt idx="2520">
                  <c:v>545</c:v>
                </c:pt>
                <c:pt idx="2521">
                  <c:v>590</c:v>
                </c:pt>
                <c:pt idx="2522">
                  <c:v>605</c:v>
                </c:pt>
                <c:pt idx="2523">
                  <c:v>605</c:v>
                </c:pt>
                <c:pt idx="2524">
                  <c:v>575</c:v>
                </c:pt>
                <c:pt idx="2525">
                  <c:v>590</c:v>
                </c:pt>
                <c:pt idx="2526">
                  <c:v>605</c:v>
                </c:pt>
                <c:pt idx="2527">
                  <c:v>620</c:v>
                </c:pt>
                <c:pt idx="2528">
                  <c:v>605</c:v>
                </c:pt>
                <c:pt idx="2529">
                  <c:v>575</c:v>
                </c:pt>
                <c:pt idx="2530">
                  <c:v>590</c:v>
                </c:pt>
                <c:pt idx="2531">
                  <c:v>575</c:v>
                </c:pt>
                <c:pt idx="2532">
                  <c:v>575</c:v>
                </c:pt>
                <c:pt idx="2533">
                  <c:v>545</c:v>
                </c:pt>
                <c:pt idx="2534">
                  <c:v>560</c:v>
                </c:pt>
                <c:pt idx="2535">
                  <c:v>575</c:v>
                </c:pt>
                <c:pt idx="2536">
                  <c:v>605</c:v>
                </c:pt>
                <c:pt idx="2537">
                  <c:v>635</c:v>
                </c:pt>
                <c:pt idx="2538">
                  <c:v>605</c:v>
                </c:pt>
                <c:pt idx="2539">
                  <c:v>560</c:v>
                </c:pt>
                <c:pt idx="2540">
                  <c:v>530</c:v>
                </c:pt>
                <c:pt idx="2541">
                  <c:v>575</c:v>
                </c:pt>
                <c:pt idx="2542">
                  <c:v>515</c:v>
                </c:pt>
                <c:pt idx="2543">
                  <c:v>590</c:v>
                </c:pt>
                <c:pt idx="2544">
                  <c:v>590</c:v>
                </c:pt>
                <c:pt idx="2545">
                  <c:v>590</c:v>
                </c:pt>
                <c:pt idx="2546">
                  <c:v>545</c:v>
                </c:pt>
                <c:pt idx="2547">
                  <c:v>605</c:v>
                </c:pt>
                <c:pt idx="2548">
                  <c:v>545</c:v>
                </c:pt>
                <c:pt idx="2549">
                  <c:v>530</c:v>
                </c:pt>
                <c:pt idx="2550">
                  <c:v>530</c:v>
                </c:pt>
                <c:pt idx="2551">
                  <c:v>605</c:v>
                </c:pt>
                <c:pt idx="2552">
                  <c:v>560</c:v>
                </c:pt>
                <c:pt idx="2553">
                  <c:v>620</c:v>
                </c:pt>
                <c:pt idx="2554">
                  <c:v>545</c:v>
                </c:pt>
                <c:pt idx="2555">
                  <c:v>530</c:v>
                </c:pt>
                <c:pt idx="2556">
                  <c:v>545</c:v>
                </c:pt>
                <c:pt idx="2557">
                  <c:v>590</c:v>
                </c:pt>
                <c:pt idx="2558">
                  <c:v>575</c:v>
                </c:pt>
                <c:pt idx="2559">
                  <c:v>575</c:v>
                </c:pt>
                <c:pt idx="2560">
                  <c:v>605</c:v>
                </c:pt>
                <c:pt idx="2561">
                  <c:v>575</c:v>
                </c:pt>
                <c:pt idx="2562">
                  <c:v>560</c:v>
                </c:pt>
                <c:pt idx="2563">
                  <c:v>545</c:v>
                </c:pt>
                <c:pt idx="2564">
                  <c:v>545</c:v>
                </c:pt>
                <c:pt idx="2565">
                  <c:v>575</c:v>
                </c:pt>
                <c:pt idx="2566">
                  <c:v>560</c:v>
                </c:pt>
                <c:pt idx="2567">
                  <c:v>545</c:v>
                </c:pt>
                <c:pt idx="2568">
                  <c:v>575</c:v>
                </c:pt>
                <c:pt idx="2569">
                  <c:v>545</c:v>
                </c:pt>
                <c:pt idx="2570">
                  <c:v>530</c:v>
                </c:pt>
                <c:pt idx="2571">
                  <c:v>515</c:v>
                </c:pt>
                <c:pt idx="2572">
                  <c:v>590</c:v>
                </c:pt>
                <c:pt idx="2573">
                  <c:v>605</c:v>
                </c:pt>
                <c:pt idx="2574">
                  <c:v>530</c:v>
                </c:pt>
                <c:pt idx="2575">
                  <c:v>530</c:v>
                </c:pt>
                <c:pt idx="2576">
                  <c:v>560</c:v>
                </c:pt>
                <c:pt idx="2577">
                  <c:v>560</c:v>
                </c:pt>
                <c:pt idx="2578">
                  <c:v>575</c:v>
                </c:pt>
                <c:pt idx="2579">
                  <c:v>590</c:v>
                </c:pt>
                <c:pt idx="2580">
                  <c:v>575</c:v>
                </c:pt>
                <c:pt idx="2581">
                  <c:v>545</c:v>
                </c:pt>
                <c:pt idx="2582">
                  <c:v>545</c:v>
                </c:pt>
                <c:pt idx="2583">
                  <c:v>590</c:v>
                </c:pt>
                <c:pt idx="2584">
                  <c:v>605</c:v>
                </c:pt>
                <c:pt idx="2585">
                  <c:v>590</c:v>
                </c:pt>
                <c:pt idx="2586">
                  <c:v>590</c:v>
                </c:pt>
                <c:pt idx="2587">
                  <c:v>590</c:v>
                </c:pt>
                <c:pt idx="2588">
                  <c:v>575</c:v>
                </c:pt>
                <c:pt idx="2589">
                  <c:v>590</c:v>
                </c:pt>
                <c:pt idx="2590">
                  <c:v>620</c:v>
                </c:pt>
                <c:pt idx="2591">
                  <c:v>620</c:v>
                </c:pt>
                <c:pt idx="2592">
                  <c:v>620</c:v>
                </c:pt>
                <c:pt idx="2593">
                  <c:v>650</c:v>
                </c:pt>
                <c:pt idx="2594">
                  <c:v>680</c:v>
                </c:pt>
                <c:pt idx="2595">
                  <c:v>575</c:v>
                </c:pt>
                <c:pt idx="2596">
                  <c:v>530</c:v>
                </c:pt>
                <c:pt idx="2597">
                  <c:v>575</c:v>
                </c:pt>
                <c:pt idx="2598">
                  <c:v>605</c:v>
                </c:pt>
                <c:pt idx="2599">
                  <c:v>560</c:v>
                </c:pt>
                <c:pt idx="2600">
                  <c:v>575</c:v>
                </c:pt>
                <c:pt idx="2601">
                  <c:v>530</c:v>
                </c:pt>
                <c:pt idx="2602">
                  <c:v>635</c:v>
                </c:pt>
                <c:pt idx="2603">
                  <c:v>590</c:v>
                </c:pt>
                <c:pt idx="2604">
                  <c:v>665</c:v>
                </c:pt>
                <c:pt idx="2605">
                  <c:v>590</c:v>
                </c:pt>
                <c:pt idx="2606">
                  <c:v>575</c:v>
                </c:pt>
                <c:pt idx="2607">
                  <c:v>590</c:v>
                </c:pt>
                <c:pt idx="2608">
                  <c:v>605</c:v>
                </c:pt>
                <c:pt idx="2609">
                  <c:v>530</c:v>
                </c:pt>
                <c:pt idx="2610">
                  <c:v>560</c:v>
                </c:pt>
                <c:pt idx="2611">
                  <c:v>620</c:v>
                </c:pt>
                <c:pt idx="2612">
                  <c:v>560</c:v>
                </c:pt>
                <c:pt idx="2613">
                  <c:v>605</c:v>
                </c:pt>
                <c:pt idx="2614">
                  <c:v>575</c:v>
                </c:pt>
                <c:pt idx="2615">
                  <c:v>590</c:v>
                </c:pt>
                <c:pt idx="2616">
                  <c:v>650</c:v>
                </c:pt>
                <c:pt idx="2617">
                  <c:v>590</c:v>
                </c:pt>
                <c:pt idx="2618">
                  <c:v>560</c:v>
                </c:pt>
                <c:pt idx="2619">
                  <c:v>545</c:v>
                </c:pt>
                <c:pt idx="2620">
                  <c:v>545</c:v>
                </c:pt>
                <c:pt idx="2621">
                  <c:v>575</c:v>
                </c:pt>
                <c:pt idx="2622">
                  <c:v>605</c:v>
                </c:pt>
                <c:pt idx="2623">
                  <c:v>575</c:v>
                </c:pt>
                <c:pt idx="2624">
                  <c:v>605</c:v>
                </c:pt>
                <c:pt idx="2625">
                  <c:v>605</c:v>
                </c:pt>
                <c:pt idx="2626">
                  <c:v>575</c:v>
                </c:pt>
                <c:pt idx="2627">
                  <c:v>560</c:v>
                </c:pt>
                <c:pt idx="2628">
                  <c:v>530</c:v>
                </c:pt>
                <c:pt idx="2629">
                  <c:v>575</c:v>
                </c:pt>
                <c:pt idx="2630">
                  <c:v>590</c:v>
                </c:pt>
                <c:pt idx="2631">
                  <c:v>590</c:v>
                </c:pt>
                <c:pt idx="2632">
                  <c:v>590</c:v>
                </c:pt>
                <c:pt idx="2633">
                  <c:v>575</c:v>
                </c:pt>
                <c:pt idx="2634">
                  <c:v>575</c:v>
                </c:pt>
                <c:pt idx="2635">
                  <c:v>575</c:v>
                </c:pt>
                <c:pt idx="2636">
                  <c:v>575</c:v>
                </c:pt>
                <c:pt idx="2637">
                  <c:v>590</c:v>
                </c:pt>
                <c:pt idx="2638">
                  <c:v>605</c:v>
                </c:pt>
                <c:pt idx="2639">
                  <c:v>575</c:v>
                </c:pt>
                <c:pt idx="2640">
                  <c:v>590</c:v>
                </c:pt>
                <c:pt idx="2641">
                  <c:v>575</c:v>
                </c:pt>
                <c:pt idx="2642">
                  <c:v>575</c:v>
                </c:pt>
                <c:pt idx="2643">
                  <c:v>620</c:v>
                </c:pt>
                <c:pt idx="2644">
                  <c:v>590</c:v>
                </c:pt>
                <c:pt idx="2645">
                  <c:v>575</c:v>
                </c:pt>
                <c:pt idx="2646">
                  <c:v>635</c:v>
                </c:pt>
                <c:pt idx="2647">
                  <c:v>590</c:v>
                </c:pt>
                <c:pt idx="2648">
                  <c:v>605</c:v>
                </c:pt>
                <c:pt idx="2649">
                  <c:v>590</c:v>
                </c:pt>
                <c:pt idx="2650">
                  <c:v>620</c:v>
                </c:pt>
                <c:pt idx="2651">
                  <c:v>590</c:v>
                </c:pt>
                <c:pt idx="2652">
                  <c:v>575</c:v>
                </c:pt>
                <c:pt idx="2653">
                  <c:v>575</c:v>
                </c:pt>
                <c:pt idx="2654">
                  <c:v>560</c:v>
                </c:pt>
                <c:pt idx="2655">
                  <c:v>620</c:v>
                </c:pt>
                <c:pt idx="2656">
                  <c:v>605</c:v>
                </c:pt>
                <c:pt idx="2657">
                  <c:v>620</c:v>
                </c:pt>
                <c:pt idx="2658">
                  <c:v>605</c:v>
                </c:pt>
                <c:pt idx="2659">
                  <c:v>530</c:v>
                </c:pt>
                <c:pt idx="2660">
                  <c:v>560</c:v>
                </c:pt>
                <c:pt idx="2661">
                  <c:v>545</c:v>
                </c:pt>
                <c:pt idx="2662">
                  <c:v>545</c:v>
                </c:pt>
                <c:pt idx="2663">
                  <c:v>530</c:v>
                </c:pt>
                <c:pt idx="2664">
                  <c:v>635</c:v>
                </c:pt>
                <c:pt idx="2665">
                  <c:v>575</c:v>
                </c:pt>
                <c:pt idx="2666">
                  <c:v>725</c:v>
                </c:pt>
                <c:pt idx="2667">
                  <c:v>650</c:v>
                </c:pt>
                <c:pt idx="2668">
                  <c:v>620</c:v>
                </c:pt>
                <c:pt idx="2669">
                  <c:v>665</c:v>
                </c:pt>
                <c:pt idx="2670">
                  <c:v>605</c:v>
                </c:pt>
                <c:pt idx="2671">
                  <c:v>590</c:v>
                </c:pt>
                <c:pt idx="2672">
                  <c:v>605</c:v>
                </c:pt>
                <c:pt idx="2673">
                  <c:v>740</c:v>
                </c:pt>
                <c:pt idx="2674">
                  <c:v>680</c:v>
                </c:pt>
                <c:pt idx="2675">
                  <c:v>650</c:v>
                </c:pt>
                <c:pt idx="2676">
                  <c:v>635</c:v>
                </c:pt>
                <c:pt idx="2677">
                  <c:v>635</c:v>
                </c:pt>
                <c:pt idx="2678">
                  <c:v>620</c:v>
                </c:pt>
                <c:pt idx="2679">
                  <c:v>635</c:v>
                </c:pt>
                <c:pt idx="2680">
                  <c:v>605</c:v>
                </c:pt>
                <c:pt idx="2681">
                  <c:v>560</c:v>
                </c:pt>
                <c:pt idx="2682">
                  <c:v>620</c:v>
                </c:pt>
                <c:pt idx="2683">
                  <c:v>620</c:v>
                </c:pt>
                <c:pt idx="2684">
                  <c:v>605</c:v>
                </c:pt>
                <c:pt idx="2685">
                  <c:v>605</c:v>
                </c:pt>
                <c:pt idx="2686">
                  <c:v>590</c:v>
                </c:pt>
                <c:pt idx="2687">
                  <c:v>590</c:v>
                </c:pt>
                <c:pt idx="2688">
                  <c:v>575</c:v>
                </c:pt>
                <c:pt idx="2689">
                  <c:v>605</c:v>
                </c:pt>
                <c:pt idx="2690">
                  <c:v>605</c:v>
                </c:pt>
                <c:pt idx="2691">
                  <c:v>590</c:v>
                </c:pt>
                <c:pt idx="2692">
                  <c:v>620</c:v>
                </c:pt>
                <c:pt idx="2693">
                  <c:v>620</c:v>
                </c:pt>
                <c:pt idx="2694">
                  <c:v>590</c:v>
                </c:pt>
                <c:pt idx="2695">
                  <c:v>575</c:v>
                </c:pt>
                <c:pt idx="2696">
                  <c:v>545</c:v>
                </c:pt>
                <c:pt idx="2697">
                  <c:v>545</c:v>
                </c:pt>
                <c:pt idx="2698">
                  <c:v>650</c:v>
                </c:pt>
                <c:pt idx="2699">
                  <c:v>605</c:v>
                </c:pt>
                <c:pt idx="2700">
                  <c:v>575</c:v>
                </c:pt>
                <c:pt idx="2701">
                  <c:v>590</c:v>
                </c:pt>
                <c:pt idx="2702">
                  <c:v>575</c:v>
                </c:pt>
                <c:pt idx="2703">
                  <c:v>590</c:v>
                </c:pt>
                <c:pt idx="2704">
                  <c:v>590</c:v>
                </c:pt>
                <c:pt idx="2705">
                  <c:v>695</c:v>
                </c:pt>
                <c:pt idx="2706">
                  <c:v>575</c:v>
                </c:pt>
                <c:pt idx="2707">
                  <c:v>530</c:v>
                </c:pt>
                <c:pt idx="2708">
                  <c:v>560</c:v>
                </c:pt>
                <c:pt idx="2709">
                  <c:v>590</c:v>
                </c:pt>
                <c:pt idx="2710">
                  <c:v>560</c:v>
                </c:pt>
                <c:pt idx="2711">
                  <c:v>545</c:v>
                </c:pt>
                <c:pt idx="2712">
                  <c:v>590</c:v>
                </c:pt>
                <c:pt idx="2713">
                  <c:v>605</c:v>
                </c:pt>
                <c:pt idx="2714">
                  <c:v>590</c:v>
                </c:pt>
                <c:pt idx="2715">
                  <c:v>620</c:v>
                </c:pt>
                <c:pt idx="2716">
                  <c:v>605</c:v>
                </c:pt>
                <c:pt idx="2717">
                  <c:v>575</c:v>
                </c:pt>
                <c:pt idx="2718">
                  <c:v>605</c:v>
                </c:pt>
                <c:pt idx="2719">
                  <c:v>590</c:v>
                </c:pt>
                <c:pt idx="2720">
                  <c:v>605</c:v>
                </c:pt>
                <c:pt idx="2721">
                  <c:v>530</c:v>
                </c:pt>
                <c:pt idx="2722">
                  <c:v>590</c:v>
                </c:pt>
                <c:pt idx="2723">
                  <c:v>545</c:v>
                </c:pt>
                <c:pt idx="2724">
                  <c:v>605</c:v>
                </c:pt>
                <c:pt idx="2725">
                  <c:v>545</c:v>
                </c:pt>
                <c:pt idx="2726">
                  <c:v>560</c:v>
                </c:pt>
                <c:pt idx="2727">
                  <c:v>560</c:v>
                </c:pt>
                <c:pt idx="2728">
                  <c:v>575</c:v>
                </c:pt>
                <c:pt idx="2729">
                  <c:v>620</c:v>
                </c:pt>
                <c:pt idx="2730">
                  <c:v>575</c:v>
                </c:pt>
                <c:pt idx="2731">
                  <c:v>575</c:v>
                </c:pt>
                <c:pt idx="2732">
                  <c:v>575</c:v>
                </c:pt>
                <c:pt idx="2733">
                  <c:v>605</c:v>
                </c:pt>
                <c:pt idx="2734">
                  <c:v>575</c:v>
                </c:pt>
                <c:pt idx="2735">
                  <c:v>620</c:v>
                </c:pt>
                <c:pt idx="2736">
                  <c:v>620</c:v>
                </c:pt>
                <c:pt idx="2737">
                  <c:v>650</c:v>
                </c:pt>
                <c:pt idx="2738">
                  <c:v>650</c:v>
                </c:pt>
                <c:pt idx="2739">
                  <c:v>650</c:v>
                </c:pt>
                <c:pt idx="2740">
                  <c:v>665</c:v>
                </c:pt>
                <c:pt idx="2741">
                  <c:v>695</c:v>
                </c:pt>
                <c:pt idx="2742">
                  <c:v>695</c:v>
                </c:pt>
                <c:pt idx="2743">
                  <c:v>695</c:v>
                </c:pt>
                <c:pt idx="2744">
                  <c:v>740</c:v>
                </c:pt>
                <c:pt idx="2745">
                  <c:v>770</c:v>
                </c:pt>
                <c:pt idx="2746">
                  <c:v>800</c:v>
                </c:pt>
                <c:pt idx="2747">
                  <c:v>770</c:v>
                </c:pt>
                <c:pt idx="2748">
                  <c:v>830</c:v>
                </c:pt>
                <c:pt idx="2749">
                  <c:v>800</c:v>
                </c:pt>
                <c:pt idx="2750">
                  <c:v>860</c:v>
                </c:pt>
                <c:pt idx="2751">
                  <c:v>920</c:v>
                </c:pt>
                <c:pt idx="2752">
                  <c:v>905</c:v>
                </c:pt>
                <c:pt idx="2753">
                  <c:v>965</c:v>
                </c:pt>
                <c:pt idx="2754">
                  <c:v>890</c:v>
                </c:pt>
                <c:pt idx="2755">
                  <c:v>770</c:v>
                </c:pt>
                <c:pt idx="2756">
                  <c:v>725</c:v>
                </c:pt>
                <c:pt idx="2757">
                  <c:v>935</c:v>
                </c:pt>
                <c:pt idx="2758">
                  <c:v>980</c:v>
                </c:pt>
                <c:pt idx="2759">
                  <c:v>890</c:v>
                </c:pt>
                <c:pt idx="2760">
                  <c:v>860</c:v>
                </c:pt>
                <c:pt idx="2761">
                  <c:v>845</c:v>
                </c:pt>
                <c:pt idx="2762">
                  <c:v>755</c:v>
                </c:pt>
                <c:pt idx="2763">
                  <c:v>785</c:v>
                </c:pt>
                <c:pt idx="2764">
                  <c:v>740</c:v>
                </c:pt>
                <c:pt idx="2765">
                  <c:v>680</c:v>
                </c:pt>
                <c:pt idx="2766">
                  <c:v>725</c:v>
                </c:pt>
                <c:pt idx="2767">
                  <c:v>665</c:v>
                </c:pt>
                <c:pt idx="2768">
                  <c:v>680</c:v>
                </c:pt>
                <c:pt idx="2769">
                  <c:v>665</c:v>
                </c:pt>
                <c:pt idx="2770">
                  <c:v>650</c:v>
                </c:pt>
                <c:pt idx="2771">
                  <c:v>590</c:v>
                </c:pt>
                <c:pt idx="2772">
                  <c:v>650</c:v>
                </c:pt>
                <c:pt idx="2773">
                  <c:v>605</c:v>
                </c:pt>
                <c:pt idx="2774">
                  <c:v>590</c:v>
                </c:pt>
                <c:pt idx="2775">
                  <c:v>605</c:v>
                </c:pt>
                <c:pt idx="2776">
                  <c:v>560</c:v>
                </c:pt>
                <c:pt idx="2777">
                  <c:v>590</c:v>
                </c:pt>
                <c:pt idx="2778">
                  <c:v>545</c:v>
                </c:pt>
                <c:pt idx="2779">
                  <c:v>575</c:v>
                </c:pt>
                <c:pt idx="2780">
                  <c:v>560</c:v>
                </c:pt>
                <c:pt idx="2781">
                  <c:v>620</c:v>
                </c:pt>
                <c:pt idx="2782">
                  <c:v>575</c:v>
                </c:pt>
                <c:pt idx="2783">
                  <c:v>620</c:v>
                </c:pt>
                <c:pt idx="2784">
                  <c:v>515</c:v>
                </c:pt>
                <c:pt idx="2785">
                  <c:v>605</c:v>
                </c:pt>
                <c:pt idx="2786">
                  <c:v>575</c:v>
                </c:pt>
                <c:pt idx="2787">
                  <c:v>620</c:v>
                </c:pt>
                <c:pt idx="2788">
                  <c:v>590</c:v>
                </c:pt>
                <c:pt idx="2789">
                  <c:v>545</c:v>
                </c:pt>
                <c:pt idx="2790">
                  <c:v>530</c:v>
                </c:pt>
                <c:pt idx="2791">
                  <c:v>560</c:v>
                </c:pt>
                <c:pt idx="2792">
                  <c:v>665</c:v>
                </c:pt>
                <c:pt idx="2793">
                  <c:v>635</c:v>
                </c:pt>
                <c:pt idx="2794">
                  <c:v>605</c:v>
                </c:pt>
                <c:pt idx="2795">
                  <c:v>605</c:v>
                </c:pt>
                <c:pt idx="2796">
                  <c:v>605</c:v>
                </c:pt>
                <c:pt idx="2797">
                  <c:v>620</c:v>
                </c:pt>
                <c:pt idx="2798">
                  <c:v>530</c:v>
                </c:pt>
                <c:pt idx="2799">
                  <c:v>530</c:v>
                </c:pt>
                <c:pt idx="2800">
                  <c:v>575</c:v>
                </c:pt>
                <c:pt idx="2801">
                  <c:v>605</c:v>
                </c:pt>
                <c:pt idx="2802">
                  <c:v>560</c:v>
                </c:pt>
                <c:pt idx="2803">
                  <c:v>545</c:v>
                </c:pt>
                <c:pt idx="2804">
                  <c:v>575</c:v>
                </c:pt>
                <c:pt idx="2805">
                  <c:v>575</c:v>
                </c:pt>
                <c:pt idx="2806">
                  <c:v>590</c:v>
                </c:pt>
                <c:pt idx="2807">
                  <c:v>605</c:v>
                </c:pt>
                <c:pt idx="2808">
                  <c:v>590</c:v>
                </c:pt>
                <c:pt idx="2809">
                  <c:v>575</c:v>
                </c:pt>
                <c:pt idx="2810">
                  <c:v>560</c:v>
                </c:pt>
                <c:pt idx="2811">
                  <c:v>575</c:v>
                </c:pt>
                <c:pt idx="2812">
                  <c:v>575</c:v>
                </c:pt>
                <c:pt idx="2813">
                  <c:v>545</c:v>
                </c:pt>
                <c:pt idx="2814">
                  <c:v>530</c:v>
                </c:pt>
                <c:pt idx="2815">
                  <c:v>605</c:v>
                </c:pt>
                <c:pt idx="2816">
                  <c:v>605</c:v>
                </c:pt>
                <c:pt idx="2817">
                  <c:v>605</c:v>
                </c:pt>
                <c:pt idx="2818">
                  <c:v>575</c:v>
                </c:pt>
                <c:pt idx="2819">
                  <c:v>545</c:v>
                </c:pt>
                <c:pt idx="2820">
                  <c:v>590</c:v>
                </c:pt>
                <c:pt idx="2821">
                  <c:v>545</c:v>
                </c:pt>
                <c:pt idx="2822">
                  <c:v>575</c:v>
                </c:pt>
                <c:pt idx="2823">
                  <c:v>560</c:v>
                </c:pt>
                <c:pt idx="2824">
                  <c:v>605</c:v>
                </c:pt>
                <c:pt idx="2825">
                  <c:v>545</c:v>
                </c:pt>
                <c:pt idx="2826">
                  <c:v>590</c:v>
                </c:pt>
                <c:pt idx="2827">
                  <c:v>575</c:v>
                </c:pt>
                <c:pt idx="2828">
                  <c:v>590</c:v>
                </c:pt>
                <c:pt idx="2829">
                  <c:v>590</c:v>
                </c:pt>
                <c:pt idx="2830">
                  <c:v>545</c:v>
                </c:pt>
                <c:pt idx="2831">
                  <c:v>590</c:v>
                </c:pt>
                <c:pt idx="2832">
                  <c:v>545</c:v>
                </c:pt>
                <c:pt idx="2833">
                  <c:v>605</c:v>
                </c:pt>
                <c:pt idx="2834">
                  <c:v>575</c:v>
                </c:pt>
                <c:pt idx="2835">
                  <c:v>590</c:v>
                </c:pt>
                <c:pt idx="2836">
                  <c:v>560</c:v>
                </c:pt>
                <c:pt idx="2837">
                  <c:v>590</c:v>
                </c:pt>
                <c:pt idx="2838">
                  <c:v>575</c:v>
                </c:pt>
                <c:pt idx="2839">
                  <c:v>605</c:v>
                </c:pt>
                <c:pt idx="2840">
                  <c:v>530</c:v>
                </c:pt>
                <c:pt idx="2841">
                  <c:v>575</c:v>
                </c:pt>
                <c:pt idx="2842">
                  <c:v>635</c:v>
                </c:pt>
                <c:pt idx="2843">
                  <c:v>545</c:v>
                </c:pt>
                <c:pt idx="2844">
                  <c:v>650</c:v>
                </c:pt>
                <c:pt idx="2845">
                  <c:v>605</c:v>
                </c:pt>
                <c:pt idx="2846">
                  <c:v>530</c:v>
                </c:pt>
                <c:pt idx="2847">
                  <c:v>560</c:v>
                </c:pt>
                <c:pt idx="2848">
                  <c:v>560</c:v>
                </c:pt>
                <c:pt idx="2849">
                  <c:v>545</c:v>
                </c:pt>
                <c:pt idx="2850">
                  <c:v>545</c:v>
                </c:pt>
                <c:pt idx="2851">
                  <c:v>575</c:v>
                </c:pt>
                <c:pt idx="2852">
                  <c:v>575</c:v>
                </c:pt>
                <c:pt idx="2853">
                  <c:v>575</c:v>
                </c:pt>
                <c:pt idx="2854">
                  <c:v>575</c:v>
                </c:pt>
                <c:pt idx="2855">
                  <c:v>545</c:v>
                </c:pt>
                <c:pt idx="2856">
                  <c:v>620</c:v>
                </c:pt>
                <c:pt idx="2857">
                  <c:v>605</c:v>
                </c:pt>
                <c:pt idx="2858">
                  <c:v>560</c:v>
                </c:pt>
                <c:pt idx="2859">
                  <c:v>560</c:v>
                </c:pt>
                <c:pt idx="2860">
                  <c:v>545</c:v>
                </c:pt>
                <c:pt idx="2861">
                  <c:v>575</c:v>
                </c:pt>
                <c:pt idx="2862">
                  <c:v>590</c:v>
                </c:pt>
                <c:pt idx="2863">
                  <c:v>590</c:v>
                </c:pt>
                <c:pt idx="2864">
                  <c:v>575</c:v>
                </c:pt>
                <c:pt idx="2865">
                  <c:v>545</c:v>
                </c:pt>
                <c:pt idx="2866">
                  <c:v>545</c:v>
                </c:pt>
                <c:pt idx="2867">
                  <c:v>575</c:v>
                </c:pt>
                <c:pt idx="2868">
                  <c:v>560</c:v>
                </c:pt>
                <c:pt idx="2869">
                  <c:v>575</c:v>
                </c:pt>
                <c:pt idx="2870">
                  <c:v>560</c:v>
                </c:pt>
                <c:pt idx="2871">
                  <c:v>560</c:v>
                </c:pt>
                <c:pt idx="2872">
                  <c:v>590</c:v>
                </c:pt>
                <c:pt idx="2873">
                  <c:v>590</c:v>
                </c:pt>
                <c:pt idx="2874">
                  <c:v>590</c:v>
                </c:pt>
                <c:pt idx="2875">
                  <c:v>560</c:v>
                </c:pt>
                <c:pt idx="2876">
                  <c:v>560</c:v>
                </c:pt>
                <c:pt idx="2877">
                  <c:v>545</c:v>
                </c:pt>
                <c:pt idx="2878">
                  <c:v>560</c:v>
                </c:pt>
                <c:pt idx="2879">
                  <c:v>590</c:v>
                </c:pt>
                <c:pt idx="2880">
                  <c:v>560</c:v>
                </c:pt>
                <c:pt idx="2881">
                  <c:v>575</c:v>
                </c:pt>
                <c:pt idx="2882">
                  <c:v>590</c:v>
                </c:pt>
                <c:pt idx="2883">
                  <c:v>620</c:v>
                </c:pt>
                <c:pt idx="2884">
                  <c:v>575</c:v>
                </c:pt>
                <c:pt idx="2885">
                  <c:v>560</c:v>
                </c:pt>
                <c:pt idx="2886">
                  <c:v>575</c:v>
                </c:pt>
                <c:pt idx="2887">
                  <c:v>620</c:v>
                </c:pt>
                <c:pt idx="2888">
                  <c:v>560</c:v>
                </c:pt>
                <c:pt idx="2889">
                  <c:v>560</c:v>
                </c:pt>
                <c:pt idx="2890">
                  <c:v>575</c:v>
                </c:pt>
                <c:pt idx="2891">
                  <c:v>515</c:v>
                </c:pt>
                <c:pt idx="2892">
                  <c:v>575</c:v>
                </c:pt>
                <c:pt idx="2893">
                  <c:v>545</c:v>
                </c:pt>
                <c:pt idx="2894">
                  <c:v>590</c:v>
                </c:pt>
                <c:pt idx="2895">
                  <c:v>545</c:v>
                </c:pt>
                <c:pt idx="2896">
                  <c:v>530</c:v>
                </c:pt>
                <c:pt idx="2897">
                  <c:v>590</c:v>
                </c:pt>
                <c:pt idx="2898">
                  <c:v>530</c:v>
                </c:pt>
                <c:pt idx="2899">
                  <c:v>575</c:v>
                </c:pt>
                <c:pt idx="2900">
                  <c:v>650</c:v>
                </c:pt>
                <c:pt idx="2901">
                  <c:v>590</c:v>
                </c:pt>
                <c:pt idx="2902">
                  <c:v>605</c:v>
                </c:pt>
                <c:pt idx="2903">
                  <c:v>575</c:v>
                </c:pt>
                <c:pt idx="2904">
                  <c:v>545</c:v>
                </c:pt>
                <c:pt idx="2905">
                  <c:v>575</c:v>
                </c:pt>
                <c:pt idx="2906">
                  <c:v>545</c:v>
                </c:pt>
                <c:pt idx="2907">
                  <c:v>560</c:v>
                </c:pt>
                <c:pt idx="2908">
                  <c:v>560</c:v>
                </c:pt>
                <c:pt idx="2909">
                  <c:v>635</c:v>
                </c:pt>
                <c:pt idx="2910">
                  <c:v>590</c:v>
                </c:pt>
                <c:pt idx="2911">
                  <c:v>590</c:v>
                </c:pt>
                <c:pt idx="2912">
                  <c:v>575</c:v>
                </c:pt>
                <c:pt idx="2913">
                  <c:v>560</c:v>
                </c:pt>
                <c:pt idx="2914">
                  <c:v>575</c:v>
                </c:pt>
                <c:pt idx="2915">
                  <c:v>590</c:v>
                </c:pt>
                <c:pt idx="2916">
                  <c:v>605</c:v>
                </c:pt>
                <c:pt idx="2917">
                  <c:v>545</c:v>
                </c:pt>
                <c:pt idx="2918">
                  <c:v>560</c:v>
                </c:pt>
                <c:pt idx="2919">
                  <c:v>560</c:v>
                </c:pt>
                <c:pt idx="2920">
                  <c:v>575</c:v>
                </c:pt>
                <c:pt idx="2921">
                  <c:v>575</c:v>
                </c:pt>
                <c:pt idx="2922">
                  <c:v>560</c:v>
                </c:pt>
                <c:pt idx="2923">
                  <c:v>590</c:v>
                </c:pt>
                <c:pt idx="2924">
                  <c:v>620</c:v>
                </c:pt>
                <c:pt idx="2925">
                  <c:v>620</c:v>
                </c:pt>
                <c:pt idx="2926">
                  <c:v>590</c:v>
                </c:pt>
                <c:pt idx="2927">
                  <c:v>560</c:v>
                </c:pt>
                <c:pt idx="2928">
                  <c:v>575</c:v>
                </c:pt>
                <c:pt idx="2929">
                  <c:v>560</c:v>
                </c:pt>
                <c:pt idx="2930">
                  <c:v>545</c:v>
                </c:pt>
                <c:pt idx="2931">
                  <c:v>575</c:v>
                </c:pt>
                <c:pt idx="2932">
                  <c:v>575</c:v>
                </c:pt>
                <c:pt idx="2933">
                  <c:v>545</c:v>
                </c:pt>
                <c:pt idx="2934">
                  <c:v>545</c:v>
                </c:pt>
                <c:pt idx="2935">
                  <c:v>575</c:v>
                </c:pt>
                <c:pt idx="2936">
                  <c:v>575</c:v>
                </c:pt>
                <c:pt idx="2937">
                  <c:v>605</c:v>
                </c:pt>
                <c:pt idx="2938">
                  <c:v>545</c:v>
                </c:pt>
                <c:pt idx="2939">
                  <c:v>575</c:v>
                </c:pt>
                <c:pt idx="2940">
                  <c:v>560</c:v>
                </c:pt>
                <c:pt idx="2941">
                  <c:v>560</c:v>
                </c:pt>
                <c:pt idx="2942">
                  <c:v>560</c:v>
                </c:pt>
                <c:pt idx="2943">
                  <c:v>605</c:v>
                </c:pt>
                <c:pt idx="2944">
                  <c:v>560</c:v>
                </c:pt>
                <c:pt idx="2945">
                  <c:v>605</c:v>
                </c:pt>
                <c:pt idx="2946">
                  <c:v>560</c:v>
                </c:pt>
                <c:pt idx="2947">
                  <c:v>560</c:v>
                </c:pt>
                <c:pt idx="2948">
                  <c:v>560</c:v>
                </c:pt>
                <c:pt idx="2949">
                  <c:v>560</c:v>
                </c:pt>
                <c:pt idx="2950">
                  <c:v>605</c:v>
                </c:pt>
                <c:pt idx="2951">
                  <c:v>590</c:v>
                </c:pt>
                <c:pt idx="2952">
                  <c:v>560</c:v>
                </c:pt>
                <c:pt idx="2953">
                  <c:v>605</c:v>
                </c:pt>
                <c:pt idx="2954">
                  <c:v>545</c:v>
                </c:pt>
                <c:pt idx="2955">
                  <c:v>590</c:v>
                </c:pt>
                <c:pt idx="2956">
                  <c:v>530</c:v>
                </c:pt>
                <c:pt idx="2957">
                  <c:v>620</c:v>
                </c:pt>
                <c:pt idx="2958">
                  <c:v>635</c:v>
                </c:pt>
                <c:pt idx="2959">
                  <c:v>575</c:v>
                </c:pt>
                <c:pt idx="2960">
                  <c:v>635</c:v>
                </c:pt>
                <c:pt idx="2961">
                  <c:v>665</c:v>
                </c:pt>
                <c:pt idx="2962">
                  <c:v>590</c:v>
                </c:pt>
                <c:pt idx="2963">
                  <c:v>590</c:v>
                </c:pt>
                <c:pt idx="2964">
                  <c:v>605</c:v>
                </c:pt>
                <c:pt idx="2965">
                  <c:v>605</c:v>
                </c:pt>
                <c:pt idx="2966">
                  <c:v>620</c:v>
                </c:pt>
                <c:pt idx="2967">
                  <c:v>560</c:v>
                </c:pt>
                <c:pt idx="2968">
                  <c:v>575</c:v>
                </c:pt>
                <c:pt idx="2969">
                  <c:v>530</c:v>
                </c:pt>
                <c:pt idx="2970">
                  <c:v>530</c:v>
                </c:pt>
                <c:pt idx="2971">
                  <c:v>530</c:v>
                </c:pt>
                <c:pt idx="2972">
                  <c:v>545</c:v>
                </c:pt>
                <c:pt idx="2973">
                  <c:v>590</c:v>
                </c:pt>
                <c:pt idx="2974">
                  <c:v>620</c:v>
                </c:pt>
                <c:pt idx="2975">
                  <c:v>560</c:v>
                </c:pt>
                <c:pt idx="2976">
                  <c:v>560</c:v>
                </c:pt>
                <c:pt idx="2977">
                  <c:v>590</c:v>
                </c:pt>
                <c:pt idx="2978">
                  <c:v>545</c:v>
                </c:pt>
                <c:pt idx="2979">
                  <c:v>560</c:v>
                </c:pt>
                <c:pt idx="2980">
                  <c:v>605</c:v>
                </c:pt>
                <c:pt idx="2981">
                  <c:v>605</c:v>
                </c:pt>
                <c:pt idx="2982">
                  <c:v>605</c:v>
                </c:pt>
                <c:pt idx="2983">
                  <c:v>635</c:v>
                </c:pt>
                <c:pt idx="2984">
                  <c:v>590</c:v>
                </c:pt>
                <c:pt idx="2985">
                  <c:v>545</c:v>
                </c:pt>
                <c:pt idx="2986">
                  <c:v>620</c:v>
                </c:pt>
                <c:pt idx="2987">
                  <c:v>635</c:v>
                </c:pt>
                <c:pt idx="2988">
                  <c:v>575</c:v>
                </c:pt>
                <c:pt idx="2989">
                  <c:v>560</c:v>
                </c:pt>
                <c:pt idx="2990">
                  <c:v>575</c:v>
                </c:pt>
                <c:pt idx="2991">
                  <c:v>560</c:v>
                </c:pt>
                <c:pt idx="2992">
                  <c:v>545</c:v>
                </c:pt>
                <c:pt idx="2993">
                  <c:v>605</c:v>
                </c:pt>
                <c:pt idx="2994">
                  <c:v>605</c:v>
                </c:pt>
                <c:pt idx="2995">
                  <c:v>575</c:v>
                </c:pt>
                <c:pt idx="2996">
                  <c:v>545</c:v>
                </c:pt>
                <c:pt idx="2997">
                  <c:v>515</c:v>
                </c:pt>
                <c:pt idx="2998">
                  <c:v>545</c:v>
                </c:pt>
                <c:pt idx="2999">
                  <c:v>575</c:v>
                </c:pt>
                <c:pt idx="3000">
                  <c:v>530</c:v>
                </c:pt>
                <c:pt idx="3001">
                  <c:v>635</c:v>
                </c:pt>
                <c:pt idx="3002">
                  <c:v>620</c:v>
                </c:pt>
                <c:pt idx="3003">
                  <c:v>530</c:v>
                </c:pt>
                <c:pt idx="3004">
                  <c:v>545</c:v>
                </c:pt>
                <c:pt idx="3005">
                  <c:v>590</c:v>
                </c:pt>
                <c:pt idx="3006">
                  <c:v>590</c:v>
                </c:pt>
                <c:pt idx="3007">
                  <c:v>590</c:v>
                </c:pt>
                <c:pt idx="3008">
                  <c:v>590</c:v>
                </c:pt>
                <c:pt idx="3009">
                  <c:v>590</c:v>
                </c:pt>
                <c:pt idx="3010">
                  <c:v>605</c:v>
                </c:pt>
                <c:pt idx="3011">
                  <c:v>560</c:v>
                </c:pt>
                <c:pt idx="3012">
                  <c:v>575</c:v>
                </c:pt>
                <c:pt idx="3013">
                  <c:v>530</c:v>
                </c:pt>
                <c:pt idx="3014">
                  <c:v>515</c:v>
                </c:pt>
                <c:pt idx="3015">
                  <c:v>575</c:v>
                </c:pt>
                <c:pt idx="3016">
                  <c:v>530</c:v>
                </c:pt>
                <c:pt idx="3017">
                  <c:v>545</c:v>
                </c:pt>
                <c:pt idx="3018">
                  <c:v>575</c:v>
                </c:pt>
                <c:pt idx="3019">
                  <c:v>560</c:v>
                </c:pt>
                <c:pt idx="3020">
                  <c:v>560</c:v>
                </c:pt>
                <c:pt idx="3021">
                  <c:v>560</c:v>
                </c:pt>
                <c:pt idx="3022">
                  <c:v>620</c:v>
                </c:pt>
                <c:pt idx="3023">
                  <c:v>560</c:v>
                </c:pt>
                <c:pt idx="3024">
                  <c:v>575</c:v>
                </c:pt>
                <c:pt idx="3025">
                  <c:v>575</c:v>
                </c:pt>
                <c:pt idx="3026">
                  <c:v>575</c:v>
                </c:pt>
                <c:pt idx="3027">
                  <c:v>575</c:v>
                </c:pt>
                <c:pt idx="3028">
                  <c:v>620</c:v>
                </c:pt>
                <c:pt idx="3029">
                  <c:v>575</c:v>
                </c:pt>
                <c:pt idx="3030">
                  <c:v>575</c:v>
                </c:pt>
                <c:pt idx="3031">
                  <c:v>560</c:v>
                </c:pt>
                <c:pt idx="3032">
                  <c:v>560</c:v>
                </c:pt>
                <c:pt idx="3033">
                  <c:v>605</c:v>
                </c:pt>
                <c:pt idx="3034">
                  <c:v>575</c:v>
                </c:pt>
                <c:pt idx="3035">
                  <c:v>575</c:v>
                </c:pt>
                <c:pt idx="3036">
                  <c:v>575</c:v>
                </c:pt>
                <c:pt idx="3037">
                  <c:v>545</c:v>
                </c:pt>
                <c:pt idx="3038">
                  <c:v>575</c:v>
                </c:pt>
                <c:pt idx="3039">
                  <c:v>620</c:v>
                </c:pt>
                <c:pt idx="3040">
                  <c:v>575</c:v>
                </c:pt>
                <c:pt idx="3041">
                  <c:v>560</c:v>
                </c:pt>
                <c:pt idx="3042">
                  <c:v>590</c:v>
                </c:pt>
                <c:pt idx="3043">
                  <c:v>545</c:v>
                </c:pt>
                <c:pt idx="3044">
                  <c:v>590</c:v>
                </c:pt>
                <c:pt idx="3045">
                  <c:v>620</c:v>
                </c:pt>
                <c:pt idx="3046">
                  <c:v>590</c:v>
                </c:pt>
                <c:pt idx="3047">
                  <c:v>605</c:v>
                </c:pt>
                <c:pt idx="3048">
                  <c:v>650</c:v>
                </c:pt>
                <c:pt idx="3049">
                  <c:v>590</c:v>
                </c:pt>
                <c:pt idx="3050">
                  <c:v>545</c:v>
                </c:pt>
                <c:pt idx="3051">
                  <c:v>605</c:v>
                </c:pt>
                <c:pt idx="3052">
                  <c:v>605</c:v>
                </c:pt>
                <c:pt idx="3053">
                  <c:v>635</c:v>
                </c:pt>
                <c:pt idx="3054">
                  <c:v>635</c:v>
                </c:pt>
                <c:pt idx="3055">
                  <c:v>635</c:v>
                </c:pt>
                <c:pt idx="3056">
                  <c:v>605</c:v>
                </c:pt>
                <c:pt idx="3057">
                  <c:v>665</c:v>
                </c:pt>
                <c:pt idx="3058">
                  <c:v>560</c:v>
                </c:pt>
                <c:pt idx="3059">
                  <c:v>665</c:v>
                </c:pt>
                <c:pt idx="3060">
                  <c:v>590</c:v>
                </c:pt>
                <c:pt idx="3061">
                  <c:v>635</c:v>
                </c:pt>
                <c:pt idx="3062">
                  <c:v>560</c:v>
                </c:pt>
                <c:pt idx="3063">
                  <c:v>635</c:v>
                </c:pt>
                <c:pt idx="3064">
                  <c:v>560</c:v>
                </c:pt>
                <c:pt idx="3065">
                  <c:v>725</c:v>
                </c:pt>
                <c:pt idx="3066">
                  <c:v>590</c:v>
                </c:pt>
                <c:pt idx="3067">
                  <c:v>740</c:v>
                </c:pt>
                <c:pt idx="3068">
                  <c:v>650</c:v>
                </c:pt>
                <c:pt idx="3069">
                  <c:v>710</c:v>
                </c:pt>
                <c:pt idx="3070">
                  <c:v>710</c:v>
                </c:pt>
                <c:pt idx="3071">
                  <c:v>830</c:v>
                </c:pt>
                <c:pt idx="3072">
                  <c:v>725</c:v>
                </c:pt>
                <c:pt idx="3073">
                  <c:v>950</c:v>
                </c:pt>
                <c:pt idx="3074">
                  <c:v>965</c:v>
                </c:pt>
                <c:pt idx="3075">
                  <c:v>950</c:v>
                </c:pt>
                <c:pt idx="3076">
                  <c:v>875</c:v>
                </c:pt>
                <c:pt idx="3077">
                  <c:v>1010</c:v>
                </c:pt>
                <c:pt idx="3078">
                  <c:v>1040</c:v>
                </c:pt>
                <c:pt idx="3079">
                  <c:v>1025</c:v>
                </c:pt>
                <c:pt idx="3080">
                  <c:v>1010</c:v>
                </c:pt>
                <c:pt idx="3081">
                  <c:v>1040</c:v>
                </c:pt>
                <c:pt idx="3082">
                  <c:v>1220</c:v>
                </c:pt>
                <c:pt idx="3083">
                  <c:v>1040</c:v>
                </c:pt>
                <c:pt idx="3084">
                  <c:v>1145</c:v>
                </c:pt>
                <c:pt idx="3085">
                  <c:v>1190</c:v>
                </c:pt>
                <c:pt idx="3086">
                  <c:v>1325</c:v>
                </c:pt>
                <c:pt idx="3087">
                  <c:v>1220</c:v>
                </c:pt>
                <c:pt idx="3088">
                  <c:v>1040</c:v>
                </c:pt>
                <c:pt idx="3089">
                  <c:v>1040</c:v>
                </c:pt>
                <c:pt idx="3090">
                  <c:v>1130</c:v>
                </c:pt>
                <c:pt idx="3091">
                  <c:v>1085</c:v>
                </c:pt>
                <c:pt idx="3092">
                  <c:v>1025</c:v>
                </c:pt>
                <c:pt idx="3093">
                  <c:v>1025</c:v>
                </c:pt>
                <c:pt idx="3094">
                  <c:v>1055</c:v>
                </c:pt>
                <c:pt idx="3095">
                  <c:v>1115</c:v>
                </c:pt>
                <c:pt idx="3096">
                  <c:v>1130</c:v>
                </c:pt>
                <c:pt idx="3097">
                  <c:v>935</c:v>
                </c:pt>
                <c:pt idx="3098">
                  <c:v>905</c:v>
                </c:pt>
                <c:pt idx="3099">
                  <c:v>860</c:v>
                </c:pt>
                <c:pt idx="3100">
                  <c:v>830</c:v>
                </c:pt>
                <c:pt idx="3101">
                  <c:v>905</c:v>
                </c:pt>
                <c:pt idx="3102">
                  <c:v>785</c:v>
                </c:pt>
                <c:pt idx="3103">
                  <c:v>770</c:v>
                </c:pt>
                <c:pt idx="3104">
                  <c:v>740</c:v>
                </c:pt>
                <c:pt idx="3105">
                  <c:v>695</c:v>
                </c:pt>
                <c:pt idx="3106">
                  <c:v>650</c:v>
                </c:pt>
                <c:pt idx="3107">
                  <c:v>725</c:v>
                </c:pt>
                <c:pt idx="3108">
                  <c:v>650</c:v>
                </c:pt>
                <c:pt idx="3109">
                  <c:v>605</c:v>
                </c:pt>
                <c:pt idx="3110">
                  <c:v>635</c:v>
                </c:pt>
                <c:pt idx="3111">
                  <c:v>590</c:v>
                </c:pt>
                <c:pt idx="3112">
                  <c:v>650</c:v>
                </c:pt>
                <c:pt idx="3113">
                  <c:v>650</c:v>
                </c:pt>
                <c:pt idx="3114">
                  <c:v>575</c:v>
                </c:pt>
                <c:pt idx="3115">
                  <c:v>605</c:v>
                </c:pt>
                <c:pt idx="3116">
                  <c:v>605</c:v>
                </c:pt>
                <c:pt idx="3117">
                  <c:v>560</c:v>
                </c:pt>
                <c:pt idx="3118">
                  <c:v>590</c:v>
                </c:pt>
                <c:pt idx="3119">
                  <c:v>515</c:v>
                </c:pt>
                <c:pt idx="3120">
                  <c:v>575</c:v>
                </c:pt>
                <c:pt idx="3121">
                  <c:v>560</c:v>
                </c:pt>
                <c:pt idx="3122">
                  <c:v>545</c:v>
                </c:pt>
                <c:pt idx="3123">
                  <c:v>560</c:v>
                </c:pt>
                <c:pt idx="3124">
                  <c:v>635</c:v>
                </c:pt>
                <c:pt idx="3125">
                  <c:v>590</c:v>
                </c:pt>
                <c:pt idx="3126">
                  <c:v>635</c:v>
                </c:pt>
                <c:pt idx="3127">
                  <c:v>605</c:v>
                </c:pt>
                <c:pt idx="3128">
                  <c:v>530</c:v>
                </c:pt>
                <c:pt idx="3129">
                  <c:v>560</c:v>
                </c:pt>
                <c:pt idx="3130">
                  <c:v>650</c:v>
                </c:pt>
                <c:pt idx="3131">
                  <c:v>605</c:v>
                </c:pt>
                <c:pt idx="3132">
                  <c:v>605</c:v>
                </c:pt>
                <c:pt idx="3133">
                  <c:v>575</c:v>
                </c:pt>
                <c:pt idx="3134">
                  <c:v>605</c:v>
                </c:pt>
                <c:pt idx="3135">
                  <c:v>530</c:v>
                </c:pt>
                <c:pt idx="3136">
                  <c:v>545</c:v>
                </c:pt>
                <c:pt idx="3137">
                  <c:v>635</c:v>
                </c:pt>
                <c:pt idx="3138">
                  <c:v>560</c:v>
                </c:pt>
                <c:pt idx="3139">
                  <c:v>620</c:v>
                </c:pt>
                <c:pt idx="3140">
                  <c:v>590</c:v>
                </c:pt>
                <c:pt idx="3141">
                  <c:v>560</c:v>
                </c:pt>
                <c:pt idx="3142">
                  <c:v>575</c:v>
                </c:pt>
                <c:pt idx="3143">
                  <c:v>620</c:v>
                </c:pt>
                <c:pt idx="3144">
                  <c:v>560</c:v>
                </c:pt>
                <c:pt idx="3145">
                  <c:v>605</c:v>
                </c:pt>
                <c:pt idx="3146">
                  <c:v>590</c:v>
                </c:pt>
                <c:pt idx="3147">
                  <c:v>575</c:v>
                </c:pt>
                <c:pt idx="3148">
                  <c:v>590</c:v>
                </c:pt>
                <c:pt idx="3149">
                  <c:v>605</c:v>
                </c:pt>
                <c:pt idx="3150">
                  <c:v>590</c:v>
                </c:pt>
                <c:pt idx="3151">
                  <c:v>575</c:v>
                </c:pt>
                <c:pt idx="3152">
                  <c:v>605</c:v>
                </c:pt>
                <c:pt idx="3153">
                  <c:v>635</c:v>
                </c:pt>
                <c:pt idx="3154">
                  <c:v>575</c:v>
                </c:pt>
                <c:pt idx="3155">
                  <c:v>560</c:v>
                </c:pt>
                <c:pt idx="3156">
                  <c:v>605</c:v>
                </c:pt>
                <c:pt idx="3157">
                  <c:v>605</c:v>
                </c:pt>
                <c:pt idx="3158">
                  <c:v>620</c:v>
                </c:pt>
                <c:pt idx="3159">
                  <c:v>635</c:v>
                </c:pt>
                <c:pt idx="3160">
                  <c:v>605</c:v>
                </c:pt>
                <c:pt idx="3161">
                  <c:v>605</c:v>
                </c:pt>
                <c:pt idx="3162">
                  <c:v>620</c:v>
                </c:pt>
                <c:pt idx="3163">
                  <c:v>605</c:v>
                </c:pt>
                <c:pt idx="3164">
                  <c:v>605</c:v>
                </c:pt>
                <c:pt idx="3165">
                  <c:v>605</c:v>
                </c:pt>
                <c:pt idx="3166">
                  <c:v>620</c:v>
                </c:pt>
                <c:pt idx="3167">
                  <c:v>620</c:v>
                </c:pt>
                <c:pt idx="3168">
                  <c:v>620</c:v>
                </c:pt>
                <c:pt idx="3169">
                  <c:v>635</c:v>
                </c:pt>
                <c:pt idx="3170">
                  <c:v>590</c:v>
                </c:pt>
                <c:pt idx="3171">
                  <c:v>620</c:v>
                </c:pt>
                <c:pt idx="3172">
                  <c:v>635</c:v>
                </c:pt>
                <c:pt idx="3173">
                  <c:v>650</c:v>
                </c:pt>
                <c:pt idx="3174">
                  <c:v>635</c:v>
                </c:pt>
                <c:pt idx="3175">
                  <c:v>560</c:v>
                </c:pt>
                <c:pt idx="3176">
                  <c:v>590</c:v>
                </c:pt>
                <c:pt idx="3177">
                  <c:v>590</c:v>
                </c:pt>
                <c:pt idx="3178">
                  <c:v>590</c:v>
                </c:pt>
                <c:pt idx="3179">
                  <c:v>605</c:v>
                </c:pt>
                <c:pt idx="3180">
                  <c:v>605</c:v>
                </c:pt>
                <c:pt idx="3181">
                  <c:v>560</c:v>
                </c:pt>
                <c:pt idx="3182">
                  <c:v>665</c:v>
                </c:pt>
                <c:pt idx="3183">
                  <c:v>590</c:v>
                </c:pt>
                <c:pt idx="3184">
                  <c:v>605</c:v>
                </c:pt>
                <c:pt idx="3185">
                  <c:v>530</c:v>
                </c:pt>
                <c:pt idx="3186">
                  <c:v>545</c:v>
                </c:pt>
                <c:pt idx="3187">
                  <c:v>620</c:v>
                </c:pt>
                <c:pt idx="3188">
                  <c:v>560</c:v>
                </c:pt>
                <c:pt idx="3189">
                  <c:v>665</c:v>
                </c:pt>
                <c:pt idx="3190">
                  <c:v>605</c:v>
                </c:pt>
                <c:pt idx="3191">
                  <c:v>575</c:v>
                </c:pt>
                <c:pt idx="3192">
                  <c:v>605</c:v>
                </c:pt>
                <c:pt idx="3193">
                  <c:v>560</c:v>
                </c:pt>
                <c:pt idx="3194">
                  <c:v>575</c:v>
                </c:pt>
                <c:pt idx="3195">
                  <c:v>545</c:v>
                </c:pt>
                <c:pt idx="3196">
                  <c:v>590</c:v>
                </c:pt>
                <c:pt idx="3197">
                  <c:v>575</c:v>
                </c:pt>
                <c:pt idx="3198">
                  <c:v>620</c:v>
                </c:pt>
                <c:pt idx="3199">
                  <c:v>575</c:v>
                </c:pt>
                <c:pt idx="3200">
                  <c:v>575</c:v>
                </c:pt>
                <c:pt idx="3201">
                  <c:v>590</c:v>
                </c:pt>
                <c:pt idx="3202">
                  <c:v>575</c:v>
                </c:pt>
                <c:pt idx="3203">
                  <c:v>560</c:v>
                </c:pt>
                <c:pt idx="3204">
                  <c:v>575</c:v>
                </c:pt>
                <c:pt idx="3205">
                  <c:v>620</c:v>
                </c:pt>
                <c:pt idx="3206">
                  <c:v>605</c:v>
                </c:pt>
                <c:pt idx="3207">
                  <c:v>635</c:v>
                </c:pt>
                <c:pt idx="3208">
                  <c:v>635</c:v>
                </c:pt>
                <c:pt idx="3209">
                  <c:v>620</c:v>
                </c:pt>
                <c:pt idx="3210">
                  <c:v>650</c:v>
                </c:pt>
                <c:pt idx="3211">
                  <c:v>650</c:v>
                </c:pt>
                <c:pt idx="3212">
                  <c:v>695</c:v>
                </c:pt>
                <c:pt idx="3213">
                  <c:v>755</c:v>
                </c:pt>
                <c:pt idx="3214">
                  <c:v>740</c:v>
                </c:pt>
                <c:pt idx="3215">
                  <c:v>695</c:v>
                </c:pt>
                <c:pt idx="3216">
                  <c:v>680</c:v>
                </c:pt>
                <c:pt idx="3217">
                  <c:v>620</c:v>
                </c:pt>
                <c:pt idx="3218">
                  <c:v>635</c:v>
                </c:pt>
                <c:pt idx="3219">
                  <c:v>680</c:v>
                </c:pt>
                <c:pt idx="3220">
                  <c:v>635</c:v>
                </c:pt>
                <c:pt idx="3221">
                  <c:v>605</c:v>
                </c:pt>
                <c:pt idx="3222">
                  <c:v>695</c:v>
                </c:pt>
                <c:pt idx="3223">
                  <c:v>665</c:v>
                </c:pt>
                <c:pt idx="3224">
                  <c:v>620</c:v>
                </c:pt>
                <c:pt idx="3225">
                  <c:v>665</c:v>
                </c:pt>
                <c:pt idx="3226">
                  <c:v>680</c:v>
                </c:pt>
                <c:pt idx="3227">
                  <c:v>590</c:v>
                </c:pt>
                <c:pt idx="3228">
                  <c:v>605</c:v>
                </c:pt>
                <c:pt idx="3229">
                  <c:v>590</c:v>
                </c:pt>
                <c:pt idx="3230">
                  <c:v>575</c:v>
                </c:pt>
                <c:pt idx="3231">
                  <c:v>545</c:v>
                </c:pt>
                <c:pt idx="3232">
                  <c:v>740</c:v>
                </c:pt>
                <c:pt idx="3233">
                  <c:v>650</c:v>
                </c:pt>
                <c:pt idx="3234">
                  <c:v>575</c:v>
                </c:pt>
                <c:pt idx="3235">
                  <c:v>590</c:v>
                </c:pt>
                <c:pt idx="3236">
                  <c:v>515</c:v>
                </c:pt>
                <c:pt idx="3237">
                  <c:v>560</c:v>
                </c:pt>
                <c:pt idx="3238">
                  <c:v>590</c:v>
                </c:pt>
                <c:pt idx="3239">
                  <c:v>530</c:v>
                </c:pt>
                <c:pt idx="3240">
                  <c:v>560</c:v>
                </c:pt>
                <c:pt idx="3241">
                  <c:v>530</c:v>
                </c:pt>
                <c:pt idx="3242">
                  <c:v>590</c:v>
                </c:pt>
                <c:pt idx="3243">
                  <c:v>575</c:v>
                </c:pt>
                <c:pt idx="3244">
                  <c:v>560</c:v>
                </c:pt>
                <c:pt idx="3245">
                  <c:v>545</c:v>
                </c:pt>
                <c:pt idx="3246">
                  <c:v>605</c:v>
                </c:pt>
                <c:pt idx="3247">
                  <c:v>545</c:v>
                </c:pt>
                <c:pt idx="3248">
                  <c:v>590</c:v>
                </c:pt>
                <c:pt idx="3249">
                  <c:v>530</c:v>
                </c:pt>
                <c:pt idx="3250">
                  <c:v>560</c:v>
                </c:pt>
                <c:pt idx="3251">
                  <c:v>575</c:v>
                </c:pt>
                <c:pt idx="3252">
                  <c:v>575</c:v>
                </c:pt>
                <c:pt idx="3253">
                  <c:v>560</c:v>
                </c:pt>
                <c:pt idx="3254">
                  <c:v>575</c:v>
                </c:pt>
                <c:pt idx="3255">
                  <c:v>575</c:v>
                </c:pt>
                <c:pt idx="3256">
                  <c:v>635</c:v>
                </c:pt>
                <c:pt idx="3257">
                  <c:v>575</c:v>
                </c:pt>
                <c:pt idx="3258">
                  <c:v>560</c:v>
                </c:pt>
                <c:pt idx="3259">
                  <c:v>560</c:v>
                </c:pt>
                <c:pt idx="3260">
                  <c:v>545</c:v>
                </c:pt>
                <c:pt idx="3261">
                  <c:v>545</c:v>
                </c:pt>
                <c:pt idx="3262">
                  <c:v>575</c:v>
                </c:pt>
                <c:pt idx="3263">
                  <c:v>620</c:v>
                </c:pt>
                <c:pt idx="3264">
                  <c:v>590</c:v>
                </c:pt>
                <c:pt idx="3265">
                  <c:v>545</c:v>
                </c:pt>
                <c:pt idx="3266">
                  <c:v>560</c:v>
                </c:pt>
                <c:pt idx="3267">
                  <c:v>590</c:v>
                </c:pt>
                <c:pt idx="3268">
                  <c:v>530</c:v>
                </c:pt>
                <c:pt idx="3269">
                  <c:v>545</c:v>
                </c:pt>
                <c:pt idx="3270">
                  <c:v>575</c:v>
                </c:pt>
                <c:pt idx="3271">
                  <c:v>545</c:v>
                </c:pt>
                <c:pt idx="3272">
                  <c:v>575</c:v>
                </c:pt>
                <c:pt idx="3273">
                  <c:v>575</c:v>
                </c:pt>
                <c:pt idx="3274">
                  <c:v>545</c:v>
                </c:pt>
                <c:pt idx="3275">
                  <c:v>545</c:v>
                </c:pt>
                <c:pt idx="3276">
                  <c:v>560</c:v>
                </c:pt>
                <c:pt idx="3277">
                  <c:v>545</c:v>
                </c:pt>
                <c:pt idx="3278">
                  <c:v>560</c:v>
                </c:pt>
                <c:pt idx="3279">
                  <c:v>560</c:v>
                </c:pt>
                <c:pt idx="3280">
                  <c:v>590</c:v>
                </c:pt>
                <c:pt idx="3281">
                  <c:v>590</c:v>
                </c:pt>
                <c:pt idx="3282">
                  <c:v>590</c:v>
                </c:pt>
                <c:pt idx="3283">
                  <c:v>575</c:v>
                </c:pt>
                <c:pt idx="3284">
                  <c:v>575</c:v>
                </c:pt>
                <c:pt idx="3285">
                  <c:v>575</c:v>
                </c:pt>
                <c:pt idx="3286">
                  <c:v>545</c:v>
                </c:pt>
                <c:pt idx="3287">
                  <c:v>620</c:v>
                </c:pt>
                <c:pt idx="3288">
                  <c:v>575</c:v>
                </c:pt>
                <c:pt idx="3289">
                  <c:v>530</c:v>
                </c:pt>
                <c:pt idx="3290">
                  <c:v>605</c:v>
                </c:pt>
                <c:pt idx="3291">
                  <c:v>575</c:v>
                </c:pt>
                <c:pt idx="3292">
                  <c:v>560</c:v>
                </c:pt>
                <c:pt idx="3293">
                  <c:v>575</c:v>
                </c:pt>
                <c:pt idx="3294">
                  <c:v>635</c:v>
                </c:pt>
                <c:pt idx="3295">
                  <c:v>545</c:v>
                </c:pt>
                <c:pt idx="3296">
                  <c:v>590</c:v>
                </c:pt>
                <c:pt idx="3297">
                  <c:v>575</c:v>
                </c:pt>
                <c:pt idx="3298">
                  <c:v>605</c:v>
                </c:pt>
                <c:pt idx="3299">
                  <c:v>575</c:v>
                </c:pt>
                <c:pt idx="3300">
                  <c:v>530</c:v>
                </c:pt>
                <c:pt idx="3301">
                  <c:v>590</c:v>
                </c:pt>
                <c:pt idx="3302">
                  <c:v>530</c:v>
                </c:pt>
                <c:pt idx="3303">
                  <c:v>545</c:v>
                </c:pt>
                <c:pt idx="3304">
                  <c:v>575</c:v>
                </c:pt>
                <c:pt idx="3305">
                  <c:v>590</c:v>
                </c:pt>
                <c:pt idx="3306">
                  <c:v>575</c:v>
                </c:pt>
                <c:pt idx="3307">
                  <c:v>590</c:v>
                </c:pt>
                <c:pt idx="3308">
                  <c:v>560</c:v>
                </c:pt>
                <c:pt idx="3309">
                  <c:v>620</c:v>
                </c:pt>
                <c:pt idx="3310">
                  <c:v>560</c:v>
                </c:pt>
                <c:pt idx="3311">
                  <c:v>560</c:v>
                </c:pt>
                <c:pt idx="3312">
                  <c:v>590</c:v>
                </c:pt>
                <c:pt idx="3313">
                  <c:v>560</c:v>
                </c:pt>
                <c:pt idx="3314">
                  <c:v>545</c:v>
                </c:pt>
                <c:pt idx="3315">
                  <c:v>605</c:v>
                </c:pt>
                <c:pt idx="3316">
                  <c:v>620</c:v>
                </c:pt>
                <c:pt idx="3317">
                  <c:v>590</c:v>
                </c:pt>
                <c:pt idx="3318">
                  <c:v>545</c:v>
                </c:pt>
                <c:pt idx="3319">
                  <c:v>545</c:v>
                </c:pt>
                <c:pt idx="3320">
                  <c:v>560</c:v>
                </c:pt>
                <c:pt idx="3321">
                  <c:v>530</c:v>
                </c:pt>
                <c:pt idx="3322">
                  <c:v>560</c:v>
                </c:pt>
                <c:pt idx="3323">
                  <c:v>575</c:v>
                </c:pt>
                <c:pt idx="3324">
                  <c:v>560</c:v>
                </c:pt>
                <c:pt idx="3325">
                  <c:v>560</c:v>
                </c:pt>
                <c:pt idx="3326">
                  <c:v>605</c:v>
                </c:pt>
                <c:pt idx="3327">
                  <c:v>575</c:v>
                </c:pt>
                <c:pt idx="3328">
                  <c:v>530</c:v>
                </c:pt>
                <c:pt idx="3329">
                  <c:v>605</c:v>
                </c:pt>
                <c:pt idx="3330">
                  <c:v>590</c:v>
                </c:pt>
                <c:pt idx="3331">
                  <c:v>545</c:v>
                </c:pt>
                <c:pt idx="3332">
                  <c:v>575</c:v>
                </c:pt>
                <c:pt idx="3333">
                  <c:v>605</c:v>
                </c:pt>
                <c:pt idx="3334">
                  <c:v>590</c:v>
                </c:pt>
                <c:pt idx="3335">
                  <c:v>545</c:v>
                </c:pt>
                <c:pt idx="3336">
                  <c:v>515</c:v>
                </c:pt>
                <c:pt idx="3337">
                  <c:v>545</c:v>
                </c:pt>
                <c:pt idx="3338">
                  <c:v>560</c:v>
                </c:pt>
                <c:pt idx="3339">
                  <c:v>545</c:v>
                </c:pt>
                <c:pt idx="3340">
                  <c:v>545</c:v>
                </c:pt>
                <c:pt idx="3341">
                  <c:v>575</c:v>
                </c:pt>
                <c:pt idx="3342">
                  <c:v>605</c:v>
                </c:pt>
                <c:pt idx="3343">
                  <c:v>575</c:v>
                </c:pt>
                <c:pt idx="3344">
                  <c:v>545</c:v>
                </c:pt>
                <c:pt idx="3345">
                  <c:v>560</c:v>
                </c:pt>
                <c:pt idx="3346">
                  <c:v>590</c:v>
                </c:pt>
                <c:pt idx="3347">
                  <c:v>575</c:v>
                </c:pt>
                <c:pt idx="3348">
                  <c:v>530</c:v>
                </c:pt>
                <c:pt idx="3349">
                  <c:v>575</c:v>
                </c:pt>
                <c:pt idx="3350">
                  <c:v>560</c:v>
                </c:pt>
                <c:pt idx="3351">
                  <c:v>590</c:v>
                </c:pt>
                <c:pt idx="3352">
                  <c:v>560</c:v>
                </c:pt>
                <c:pt idx="3353">
                  <c:v>590</c:v>
                </c:pt>
                <c:pt idx="3354">
                  <c:v>515</c:v>
                </c:pt>
                <c:pt idx="3355">
                  <c:v>575</c:v>
                </c:pt>
                <c:pt idx="3356">
                  <c:v>620</c:v>
                </c:pt>
                <c:pt idx="3357">
                  <c:v>590</c:v>
                </c:pt>
                <c:pt idx="3358">
                  <c:v>560</c:v>
                </c:pt>
                <c:pt idx="3359">
                  <c:v>605</c:v>
                </c:pt>
                <c:pt idx="3360">
                  <c:v>620</c:v>
                </c:pt>
                <c:pt idx="3361">
                  <c:v>605</c:v>
                </c:pt>
                <c:pt idx="3362">
                  <c:v>575</c:v>
                </c:pt>
                <c:pt idx="3363">
                  <c:v>575</c:v>
                </c:pt>
                <c:pt idx="3364">
                  <c:v>635</c:v>
                </c:pt>
                <c:pt idx="3365">
                  <c:v>590</c:v>
                </c:pt>
                <c:pt idx="3366">
                  <c:v>590</c:v>
                </c:pt>
                <c:pt idx="3367">
                  <c:v>620</c:v>
                </c:pt>
                <c:pt idx="3368">
                  <c:v>590</c:v>
                </c:pt>
                <c:pt idx="3369">
                  <c:v>560</c:v>
                </c:pt>
                <c:pt idx="3370">
                  <c:v>545</c:v>
                </c:pt>
                <c:pt idx="3371">
                  <c:v>605</c:v>
                </c:pt>
                <c:pt idx="3372">
                  <c:v>575</c:v>
                </c:pt>
                <c:pt idx="3373">
                  <c:v>575</c:v>
                </c:pt>
                <c:pt idx="3374">
                  <c:v>590</c:v>
                </c:pt>
                <c:pt idx="3375">
                  <c:v>590</c:v>
                </c:pt>
                <c:pt idx="3376">
                  <c:v>575</c:v>
                </c:pt>
                <c:pt idx="3377">
                  <c:v>545</c:v>
                </c:pt>
                <c:pt idx="3378">
                  <c:v>575</c:v>
                </c:pt>
                <c:pt idx="3379">
                  <c:v>575</c:v>
                </c:pt>
                <c:pt idx="3380">
                  <c:v>575</c:v>
                </c:pt>
                <c:pt idx="3381">
                  <c:v>575</c:v>
                </c:pt>
                <c:pt idx="3382">
                  <c:v>590</c:v>
                </c:pt>
                <c:pt idx="3383">
                  <c:v>575</c:v>
                </c:pt>
                <c:pt idx="3384">
                  <c:v>545</c:v>
                </c:pt>
                <c:pt idx="3385">
                  <c:v>560</c:v>
                </c:pt>
                <c:pt idx="3386">
                  <c:v>560</c:v>
                </c:pt>
                <c:pt idx="3387">
                  <c:v>545</c:v>
                </c:pt>
                <c:pt idx="3388">
                  <c:v>560</c:v>
                </c:pt>
                <c:pt idx="3389">
                  <c:v>590</c:v>
                </c:pt>
                <c:pt idx="3390">
                  <c:v>605</c:v>
                </c:pt>
                <c:pt idx="3391">
                  <c:v>560</c:v>
                </c:pt>
                <c:pt idx="3392">
                  <c:v>545</c:v>
                </c:pt>
                <c:pt idx="3393">
                  <c:v>590</c:v>
                </c:pt>
                <c:pt idx="3394">
                  <c:v>650</c:v>
                </c:pt>
                <c:pt idx="3395">
                  <c:v>590</c:v>
                </c:pt>
                <c:pt idx="3396">
                  <c:v>560</c:v>
                </c:pt>
                <c:pt idx="3397">
                  <c:v>575</c:v>
                </c:pt>
                <c:pt idx="3398">
                  <c:v>560</c:v>
                </c:pt>
                <c:pt idx="3399">
                  <c:v>545</c:v>
                </c:pt>
                <c:pt idx="3400">
                  <c:v>590</c:v>
                </c:pt>
                <c:pt idx="3401">
                  <c:v>575</c:v>
                </c:pt>
                <c:pt idx="3402">
                  <c:v>560</c:v>
                </c:pt>
                <c:pt idx="3403">
                  <c:v>545</c:v>
                </c:pt>
                <c:pt idx="3404">
                  <c:v>560</c:v>
                </c:pt>
                <c:pt idx="3405">
                  <c:v>590</c:v>
                </c:pt>
                <c:pt idx="3406">
                  <c:v>575</c:v>
                </c:pt>
                <c:pt idx="3407">
                  <c:v>560</c:v>
                </c:pt>
                <c:pt idx="3408">
                  <c:v>545</c:v>
                </c:pt>
                <c:pt idx="3409">
                  <c:v>530</c:v>
                </c:pt>
                <c:pt idx="3410">
                  <c:v>605</c:v>
                </c:pt>
                <c:pt idx="3411">
                  <c:v>545</c:v>
                </c:pt>
                <c:pt idx="3412">
                  <c:v>590</c:v>
                </c:pt>
                <c:pt idx="3413">
                  <c:v>590</c:v>
                </c:pt>
                <c:pt idx="3414">
                  <c:v>575</c:v>
                </c:pt>
                <c:pt idx="3415">
                  <c:v>575</c:v>
                </c:pt>
                <c:pt idx="3416">
                  <c:v>560</c:v>
                </c:pt>
                <c:pt idx="3417">
                  <c:v>575</c:v>
                </c:pt>
                <c:pt idx="3418">
                  <c:v>590</c:v>
                </c:pt>
                <c:pt idx="3419">
                  <c:v>500</c:v>
                </c:pt>
                <c:pt idx="3420">
                  <c:v>530</c:v>
                </c:pt>
                <c:pt idx="3421">
                  <c:v>590</c:v>
                </c:pt>
                <c:pt idx="3422">
                  <c:v>575</c:v>
                </c:pt>
                <c:pt idx="3423">
                  <c:v>590</c:v>
                </c:pt>
                <c:pt idx="3424">
                  <c:v>560</c:v>
                </c:pt>
                <c:pt idx="3425">
                  <c:v>590</c:v>
                </c:pt>
                <c:pt idx="3426">
                  <c:v>515</c:v>
                </c:pt>
                <c:pt idx="3427">
                  <c:v>545</c:v>
                </c:pt>
                <c:pt idx="3428">
                  <c:v>590</c:v>
                </c:pt>
                <c:pt idx="3429">
                  <c:v>590</c:v>
                </c:pt>
                <c:pt idx="3430">
                  <c:v>560</c:v>
                </c:pt>
                <c:pt idx="3431">
                  <c:v>530</c:v>
                </c:pt>
                <c:pt idx="3432">
                  <c:v>560</c:v>
                </c:pt>
                <c:pt idx="3433">
                  <c:v>560</c:v>
                </c:pt>
                <c:pt idx="3434">
                  <c:v>590</c:v>
                </c:pt>
                <c:pt idx="3435">
                  <c:v>590</c:v>
                </c:pt>
                <c:pt idx="3436">
                  <c:v>620</c:v>
                </c:pt>
                <c:pt idx="3437">
                  <c:v>575</c:v>
                </c:pt>
                <c:pt idx="3438">
                  <c:v>530</c:v>
                </c:pt>
                <c:pt idx="3439">
                  <c:v>530</c:v>
                </c:pt>
                <c:pt idx="3440">
                  <c:v>560</c:v>
                </c:pt>
                <c:pt idx="3441">
                  <c:v>560</c:v>
                </c:pt>
                <c:pt idx="3442">
                  <c:v>545</c:v>
                </c:pt>
                <c:pt idx="3443">
                  <c:v>560</c:v>
                </c:pt>
                <c:pt idx="3444">
                  <c:v>575</c:v>
                </c:pt>
                <c:pt idx="3445">
                  <c:v>605</c:v>
                </c:pt>
                <c:pt idx="3446">
                  <c:v>590</c:v>
                </c:pt>
                <c:pt idx="3447">
                  <c:v>575</c:v>
                </c:pt>
                <c:pt idx="3448">
                  <c:v>560</c:v>
                </c:pt>
                <c:pt idx="3449">
                  <c:v>545</c:v>
                </c:pt>
                <c:pt idx="3450">
                  <c:v>560</c:v>
                </c:pt>
                <c:pt idx="3451">
                  <c:v>545</c:v>
                </c:pt>
                <c:pt idx="3452">
                  <c:v>560</c:v>
                </c:pt>
                <c:pt idx="3453">
                  <c:v>560</c:v>
                </c:pt>
                <c:pt idx="3454">
                  <c:v>560</c:v>
                </c:pt>
                <c:pt idx="3455">
                  <c:v>545</c:v>
                </c:pt>
                <c:pt idx="3456">
                  <c:v>530</c:v>
                </c:pt>
                <c:pt idx="3457">
                  <c:v>560</c:v>
                </c:pt>
                <c:pt idx="3458">
                  <c:v>620</c:v>
                </c:pt>
                <c:pt idx="3459">
                  <c:v>560</c:v>
                </c:pt>
                <c:pt idx="3460">
                  <c:v>560</c:v>
                </c:pt>
                <c:pt idx="3461">
                  <c:v>530</c:v>
                </c:pt>
                <c:pt idx="3462">
                  <c:v>530</c:v>
                </c:pt>
                <c:pt idx="3463">
                  <c:v>560</c:v>
                </c:pt>
                <c:pt idx="3464">
                  <c:v>575</c:v>
                </c:pt>
                <c:pt idx="3465">
                  <c:v>545</c:v>
                </c:pt>
                <c:pt idx="3466">
                  <c:v>515</c:v>
                </c:pt>
                <c:pt idx="3467">
                  <c:v>560</c:v>
                </c:pt>
                <c:pt idx="3468">
                  <c:v>560</c:v>
                </c:pt>
                <c:pt idx="3469">
                  <c:v>530</c:v>
                </c:pt>
                <c:pt idx="3470">
                  <c:v>530</c:v>
                </c:pt>
                <c:pt idx="3471">
                  <c:v>590</c:v>
                </c:pt>
                <c:pt idx="3472">
                  <c:v>545</c:v>
                </c:pt>
                <c:pt idx="3473">
                  <c:v>560</c:v>
                </c:pt>
                <c:pt idx="3474">
                  <c:v>545</c:v>
                </c:pt>
                <c:pt idx="3475">
                  <c:v>620</c:v>
                </c:pt>
                <c:pt idx="3476">
                  <c:v>575</c:v>
                </c:pt>
                <c:pt idx="3477">
                  <c:v>575</c:v>
                </c:pt>
                <c:pt idx="3478">
                  <c:v>590</c:v>
                </c:pt>
                <c:pt idx="3479">
                  <c:v>605</c:v>
                </c:pt>
                <c:pt idx="3480">
                  <c:v>635</c:v>
                </c:pt>
                <c:pt idx="3481">
                  <c:v>575</c:v>
                </c:pt>
                <c:pt idx="3482">
                  <c:v>560</c:v>
                </c:pt>
                <c:pt idx="3483">
                  <c:v>575</c:v>
                </c:pt>
                <c:pt idx="3484">
                  <c:v>620</c:v>
                </c:pt>
                <c:pt idx="3485">
                  <c:v>560</c:v>
                </c:pt>
                <c:pt idx="3486">
                  <c:v>605</c:v>
                </c:pt>
                <c:pt idx="3487">
                  <c:v>620</c:v>
                </c:pt>
                <c:pt idx="3488">
                  <c:v>560</c:v>
                </c:pt>
                <c:pt idx="3489">
                  <c:v>545</c:v>
                </c:pt>
                <c:pt idx="3490">
                  <c:v>575</c:v>
                </c:pt>
                <c:pt idx="3491">
                  <c:v>575</c:v>
                </c:pt>
                <c:pt idx="3492">
                  <c:v>545</c:v>
                </c:pt>
                <c:pt idx="3493">
                  <c:v>560</c:v>
                </c:pt>
                <c:pt idx="3494">
                  <c:v>560</c:v>
                </c:pt>
                <c:pt idx="3495">
                  <c:v>560</c:v>
                </c:pt>
                <c:pt idx="3496">
                  <c:v>575</c:v>
                </c:pt>
                <c:pt idx="3497">
                  <c:v>545</c:v>
                </c:pt>
                <c:pt idx="3498">
                  <c:v>560</c:v>
                </c:pt>
                <c:pt idx="3499">
                  <c:v>590</c:v>
                </c:pt>
                <c:pt idx="3500">
                  <c:v>590</c:v>
                </c:pt>
                <c:pt idx="3501">
                  <c:v>545</c:v>
                </c:pt>
                <c:pt idx="3502">
                  <c:v>560</c:v>
                </c:pt>
                <c:pt idx="3503">
                  <c:v>590</c:v>
                </c:pt>
                <c:pt idx="3504">
                  <c:v>620</c:v>
                </c:pt>
                <c:pt idx="3505">
                  <c:v>590</c:v>
                </c:pt>
                <c:pt idx="3506">
                  <c:v>560</c:v>
                </c:pt>
                <c:pt idx="3507">
                  <c:v>590</c:v>
                </c:pt>
                <c:pt idx="3508">
                  <c:v>605</c:v>
                </c:pt>
                <c:pt idx="3509">
                  <c:v>590</c:v>
                </c:pt>
                <c:pt idx="3510">
                  <c:v>575</c:v>
                </c:pt>
                <c:pt idx="3511">
                  <c:v>575</c:v>
                </c:pt>
                <c:pt idx="3512">
                  <c:v>590</c:v>
                </c:pt>
                <c:pt idx="3513">
                  <c:v>605</c:v>
                </c:pt>
                <c:pt idx="3514">
                  <c:v>575</c:v>
                </c:pt>
                <c:pt idx="3515">
                  <c:v>590</c:v>
                </c:pt>
                <c:pt idx="3516">
                  <c:v>620</c:v>
                </c:pt>
                <c:pt idx="3517">
                  <c:v>575</c:v>
                </c:pt>
                <c:pt idx="3518">
                  <c:v>575</c:v>
                </c:pt>
                <c:pt idx="3519">
                  <c:v>590</c:v>
                </c:pt>
                <c:pt idx="3520">
                  <c:v>530</c:v>
                </c:pt>
                <c:pt idx="3521">
                  <c:v>545</c:v>
                </c:pt>
                <c:pt idx="3522">
                  <c:v>545</c:v>
                </c:pt>
                <c:pt idx="3523">
                  <c:v>560</c:v>
                </c:pt>
                <c:pt idx="3524">
                  <c:v>575</c:v>
                </c:pt>
                <c:pt idx="3525">
                  <c:v>545</c:v>
                </c:pt>
                <c:pt idx="3526">
                  <c:v>515</c:v>
                </c:pt>
                <c:pt idx="3527">
                  <c:v>560</c:v>
                </c:pt>
                <c:pt idx="3528">
                  <c:v>590</c:v>
                </c:pt>
                <c:pt idx="3529">
                  <c:v>620</c:v>
                </c:pt>
                <c:pt idx="3530">
                  <c:v>575</c:v>
                </c:pt>
                <c:pt idx="3531">
                  <c:v>560</c:v>
                </c:pt>
                <c:pt idx="3532">
                  <c:v>575</c:v>
                </c:pt>
                <c:pt idx="3533">
                  <c:v>620</c:v>
                </c:pt>
                <c:pt idx="3534">
                  <c:v>560</c:v>
                </c:pt>
                <c:pt idx="3535">
                  <c:v>590</c:v>
                </c:pt>
                <c:pt idx="3536">
                  <c:v>560</c:v>
                </c:pt>
                <c:pt idx="3537">
                  <c:v>545</c:v>
                </c:pt>
                <c:pt idx="3538">
                  <c:v>575</c:v>
                </c:pt>
                <c:pt idx="3539">
                  <c:v>545</c:v>
                </c:pt>
                <c:pt idx="3540">
                  <c:v>605</c:v>
                </c:pt>
                <c:pt idx="3541">
                  <c:v>665</c:v>
                </c:pt>
                <c:pt idx="3542">
                  <c:v>560</c:v>
                </c:pt>
                <c:pt idx="3543">
                  <c:v>530</c:v>
                </c:pt>
                <c:pt idx="3544">
                  <c:v>605</c:v>
                </c:pt>
                <c:pt idx="3545">
                  <c:v>605</c:v>
                </c:pt>
                <c:pt idx="3546">
                  <c:v>560</c:v>
                </c:pt>
                <c:pt idx="3547">
                  <c:v>575</c:v>
                </c:pt>
                <c:pt idx="3548">
                  <c:v>560</c:v>
                </c:pt>
                <c:pt idx="3549">
                  <c:v>560</c:v>
                </c:pt>
                <c:pt idx="3550">
                  <c:v>590</c:v>
                </c:pt>
                <c:pt idx="3551">
                  <c:v>590</c:v>
                </c:pt>
                <c:pt idx="3552">
                  <c:v>605</c:v>
                </c:pt>
                <c:pt idx="3553">
                  <c:v>635</c:v>
                </c:pt>
                <c:pt idx="3554">
                  <c:v>605</c:v>
                </c:pt>
                <c:pt idx="3555">
                  <c:v>575</c:v>
                </c:pt>
                <c:pt idx="3556">
                  <c:v>575</c:v>
                </c:pt>
                <c:pt idx="3557">
                  <c:v>605</c:v>
                </c:pt>
                <c:pt idx="3558">
                  <c:v>605</c:v>
                </c:pt>
                <c:pt idx="3559">
                  <c:v>590</c:v>
                </c:pt>
                <c:pt idx="3560">
                  <c:v>590</c:v>
                </c:pt>
                <c:pt idx="3561">
                  <c:v>590</c:v>
                </c:pt>
                <c:pt idx="3562">
                  <c:v>590</c:v>
                </c:pt>
                <c:pt idx="3563">
                  <c:v>575</c:v>
                </c:pt>
                <c:pt idx="3564">
                  <c:v>545</c:v>
                </c:pt>
                <c:pt idx="3565">
                  <c:v>575</c:v>
                </c:pt>
                <c:pt idx="3566">
                  <c:v>575</c:v>
                </c:pt>
                <c:pt idx="3567">
                  <c:v>560</c:v>
                </c:pt>
                <c:pt idx="3568">
                  <c:v>605</c:v>
                </c:pt>
                <c:pt idx="3569">
                  <c:v>680</c:v>
                </c:pt>
                <c:pt idx="3570">
                  <c:v>620</c:v>
                </c:pt>
                <c:pt idx="3571">
                  <c:v>545</c:v>
                </c:pt>
                <c:pt idx="3572">
                  <c:v>590</c:v>
                </c:pt>
                <c:pt idx="3573">
                  <c:v>590</c:v>
                </c:pt>
                <c:pt idx="3574">
                  <c:v>620</c:v>
                </c:pt>
                <c:pt idx="3575">
                  <c:v>575</c:v>
                </c:pt>
                <c:pt idx="3576">
                  <c:v>635</c:v>
                </c:pt>
                <c:pt idx="3577">
                  <c:v>590</c:v>
                </c:pt>
                <c:pt idx="3578">
                  <c:v>620</c:v>
                </c:pt>
                <c:pt idx="3579">
                  <c:v>680</c:v>
                </c:pt>
                <c:pt idx="3580">
                  <c:v>650</c:v>
                </c:pt>
                <c:pt idx="3581">
                  <c:v>650</c:v>
                </c:pt>
                <c:pt idx="3582">
                  <c:v>590</c:v>
                </c:pt>
                <c:pt idx="3583">
                  <c:v>650</c:v>
                </c:pt>
                <c:pt idx="3584">
                  <c:v>725</c:v>
                </c:pt>
                <c:pt idx="3585">
                  <c:v>725</c:v>
                </c:pt>
                <c:pt idx="3586">
                  <c:v>845</c:v>
                </c:pt>
                <c:pt idx="3587">
                  <c:v>680</c:v>
                </c:pt>
                <c:pt idx="3588">
                  <c:v>815</c:v>
                </c:pt>
                <c:pt idx="3589">
                  <c:v>800</c:v>
                </c:pt>
                <c:pt idx="3590">
                  <c:v>935</c:v>
                </c:pt>
                <c:pt idx="3591">
                  <c:v>980</c:v>
                </c:pt>
                <c:pt idx="3592">
                  <c:v>1280</c:v>
                </c:pt>
                <c:pt idx="3593">
                  <c:v>1265</c:v>
                </c:pt>
                <c:pt idx="3594">
                  <c:v>1010</c:v>
                </c:pt>
                <c:pt idx="3595">
                  <c:v>1145</c:v>
                </c:pt>
                <c:pt idx="3596">
                  <c:v>1100</c:v>
                </c:pt>
                <c:pt idx="3597">
                  <c:v>1190</c:v>
                </c:pt>
                <c:pt idx="3598">
                  <c:v>1115</c:v>
                </c:pt>
                <c:pt idx="3599">
                  <c:v>1130</c:v>
                </c:pt>
                <c:pt idx="3600">
                  <c:v>1040</c:v>
                </c:pt>
                <c:pt idx="3601">
                  <c:v>1235</c:v>
                </c:pt>
                <c:pt idx="3602">
                  <c:v>1430</c:v>
                </c:pt>
                <c:pt idx="3603">
                  <c:v>1205</c:v>
                </c:pt>
                <c:pt idx="3604">
                  <c:v>1250</c:v>
                </c:pt>
                <c:pt idx="3605">
                  <c:v>1265</c:v>
                </c:pt>
                <c:pt idx="3606">
                  <c:v>1115</c:v>
                </c:pt>
                <c:pt idx="3607">
                  <c:v>1115</c:v>
                </c:pt>
                <c:pt idx="3608">
                  <c:v>1145</c:v>
                </c:pt>
                <c:pt idx="3609">
                  <c:v>1145</c:v>
                </c:pt>
                <c:pt idx="3610">
                  <c:v>1010</c:v>
                </c:pt>
                <c:pt idx="3611">
                  <c:v>935</c:v>
                </c:pt>
                <c:pt idx="3612">
                  <c:v>845</c:v>
                </c:pt>
                <c:pt idx="3613">
                  <c:v>815</c:v>
                </c:pt>
                <c:pt idx="3614">
                  <c:v>770</c:v>
                </c:pt>
                <c:pt idx="3615">
                  <c:v>755</c:v>
                </c:pt>
                <c:pt idx="3616">
                  <c:v>785</c:v>
                </c:pt>
                <c:pt idx="3617">
                  <c:v>830</c:v>
                </c:pt>
                <c:pt idx="3618">
                  <c:v>815</c:v>
                </c:pt>
                <c:pt idx="3619">
                  <c:v>740</c:v>
                </c:pt>
                <c:pt idx="3620">
                  <c:v>665</c:v>
                </c:pt>
                <c:pt idx="3621">
                  <c:v>680</c:v>
                </c:pt>
                <c:pt idx="3622">
                  <c:v>665</c:v>
                </c:pt>
                <c:pt idx="3623">
                  <c:v>635</c:v>
                </c:pt>
                <c:pt idx="3624">
                  <c:v>635</c:v>
                </c:pt>
                <c:pt idx="3625">
                  <c:v>620</c:v>
                </c:pt>
                <c:pt idx="3626">
                  <c:v>620</c:v>
                </c:pt>
                <c:pt idx="3627">
                  <c:v>605</c:v>
                </c:pt>
                <c:pt idx="3628">
                  <c:v>590</c:v>
                </c:pt>
                <c:pt idx="3629">
                  <c:v>605</c:v>
                </c:pt>
                <c:pt idx="3630">
                  <c:v>560</c:v>
                </c:pt>
                <c:pt idx="3631">
                  <c:v>605</c:v>
                </c:pt>
                <c:pt idx="3632">
                  <c:v>590</c:v>
                </c:pt>
                <c:pt idx="3633">
                  <c:v>590</c:v>
                </c:pt>
                <c:pt idx="3634">
                  <c:v>530</c:v>
                </c:pt>
                <c:pt idx="3635">
                  <c:v>545</c:v>
                </c:pt>
                <c:pt idx="3636">
                  <c:v>590</c:v>
                </c:pt>
                <c:pt idx="3637">
                  <c:v>575</c:v>
                </c:pt>
                <c:pt idx="3638">
                  <c:v>620</c:v>
                </c:pt>
                <c:pt idx="3639">
                  <c:v>620</c:v>
                </c:pt>
                <c:pt idx="3640">
                  <c:v>620</c:v>
                </c:pt>
                <c:pt idx="3641">
                  <c:v>545</c:v>
                </c:pt>
                <c:pt idx="3642">
                  <c:v>560</c:v>
                </c:pt>
                <c:pt idx="3643">
                  <c:v>590</c:v>
                </c:pt>
                <c:pt idx="3644">
                  <c:v>620</c:v>
                </c:pt>
                <c:pt idx="3645">
                  <c:v>590</c:v>
                </c:pt>
                <c:pt idx="3646">
                  <c:v>545</c:v>
                </c:pt>
                <c:pt idx="3647">
                  <c:v>560</c:v>
                </c:pt>
                <c:pt idx="3648">
                  <c:v>575</c:v>
                </c:pt>
                <c:pt idx="3649">
                  <c:v>605</c:v>
                </c:pt>
                <c:pt idx="3650">
                  <c:v>605</c:v>
                </c:pt>
                <c:pt idx="3651">
                  <c:v>650</c:v>
                </c:pt>
                <c:pt idx="3652">
                  <c:v>530</c:v>
                </c:pt>
                <c:pt idx="3653">
                  <c:v>560</c:v>
                </c:pt>
                <c:pt idx="3654">
                  <c:v>530</c:v>
                </c:pt>
                <c:pt idx="3655">
                  <c:v>545</c:v>
                </c:pt>
                <c:pt idx="3656">
                  <c:v>590</c:v>
                </c:pt>
                <c:pt idx="3657">
                  <c:v>575</c:v>
                </c:pt>
                <c:pt idx="3658">
                  <c:v>605</c:v>
                </c:pt>
                <c:pt idx="3659">
                  <c:v>590</c:v>
                </c:pt>
                <c:pt idx="3660">
                  <c:v>560</c:v>
                </c:pt>
                <c:pt idx="3661">
                  <c:v>590</c:v>
                </c:pt>
                <c:pt idx="3662">
                  <c:v>635</c:v>
                </c:pt>
                <c:pt idx="3663">
                  <c:v>530</c:v>
                </c:pt>
                <c:pt idx="3664">
                  <c:v>635</c:v>
                </c:pt>
                <c:pt idx="3665">
                  <c:v>635</c:v>
                </c:pt>
                <c:pt idx="3666">
                  <c:v>590</c:v>
                </c:pt>
                <c:pt idx="3667">
                  <c:v>590</c:v>
                </c:pt>
                <c:pt idx="3668">
                  <c:v>575</c:v>
                </c:pt>
                <c:pt idx="3669">
                  <c:v>605</c:v>
                </c:pt>
                <c:pt idx="3670">
                  <c:v>605</c:v>
                </c:pt>
                <c:pt idx="3671">
                  <c:v>590</c:v>
                </c:pt>
                <c:pt idx="3672">
                  <c:v>665</c:v>
                </c:pt>
                <c:pt idx="3673">
                  <c:v>620</c:v>
                </c:pt>
                <c:pt idx="3674">
                  <c:v>590</c:v>
                </c:pt>
                <c:pt idx="3675">
                  <c:v>590</c:v>
                </c:pt>
                <c:pt idx="3676">
                  <c:v>590</c:v>
                </c:pt>
                <c:pt idx="3677">
                  <c:v>575</c:v>
                </c:pt>
                <c:pt idx="3678">
                  <c:v>545</c:v>
                </c:pt>
                <c:pt idx="3679">
                  <c:v>545</c:v>
                </c:pt>
                <c:pt idx="3680">
                  <c:v>575</c:v>
                </c:pt>
                <c:pt idx="3681">
                  <c:v>635</c:v>
                </c:pt>
                <c:pt idx="3682">
                  <c:v>620</c:v>
                </c:pt>
                <c:pt idx="3683">
                  <c:v>560</c:v>
                </c:pt>
                <c:pt idx="3684">
                  <c:v>590</c:v>
                </c:pt>
                <c:pt idx="3685">
                  <c:v>665</c:v>
                </c:pt>
                <c:pt idx="3686">
                  <c:v>605</c:v>
                </c:pt>
                <c:pt idx="3687">
                  <c:v>635</c:v>
                </c:pt>
                <c:pt idx="3688">
                  <c:v>590</c:v>
                </c:pt>
                <c:pt idx="3689">
                  <c:v>605</c:v>
                </c:pt>
                <c:pt idx="3690">
                  <c:v>620</c:v>
                </c:pt>
                <c:pt idx="3691">
                  <c:v>560</c:v>
                </c:pt>
                <c:pt idx="3692">
                  <c:v>545</c:v>
                </c:pt>
                <c:pt idx="3693">
                  <c:v>590</c:v>
                </c:pt>
                <c:pt idx="3694">
                  <c:v>545</c:v>
                </c:pt>
                <c:pt idx="3695">
                  <c:v>575</c:v>
                </c:pt>
                <c:pt idx="3696">
                  <c:v>560</c:v>
                </c:pt>
                <c:pt idx="3697">
                  <c:v>545</c:v>
                </c:pt>
                <c:pt idx="3698">
                  <c:v>605</c:v>
                </c:pt>
                <c:pt idx="3699">
                  <c:v>635</c:v>
                </c:pt>
                <c:pt idx="3700">
                  <c:v>560</c:v>
                </c:pt>
                <c:pt idx="3701">
                  <c:v>545</c:v>
                </c:pt>
                <c:pt idx="3702">
                  <c:v>605</c:v>
                </c:pt>
                <c:pt idx="3703">
                  <c:v>560</c:v>
                </c:pt>
                <c:pt idx="3704">
                  <c:v>575</c:v>
                </c:pt>
                <c:pt idx="3705">
                  <c:v>605</c:v>
                </c:pt>
                <c:pt idx="3706">
                  <c:v>530</c:v>
                </c:pt>
                <c:pt idx="3707">
                  <c:v>605</c:v>
                </c:pt>
                <c:pt idx="3708">
                  <c:v>575</c:v>
                </c:pt>
                <c:pt idx="3709">
                  <c:v>590</c:v>
                </c:pt>
                <c:pt idx="3710">
                  <c:v>590</c:v>
                </c:pt>
                <c:pt idx="3711">
                  <c:v>560</c:v>
                </c:pt>
                <c:pt idx="3712">
                  <c:v>620</c:v>
                </c:pt>
                <c:pt idx="3713">
                  <c:v>575</c:v>
                </c:pt>
                <c:pt idx="3714">
                  <c:v>590</c:v>
                </c:pt>
                <c:pt idx="3715">
                  <c:v>590</c:v>
                </c:pt>
                <c:pt idx="3716">
                  <c:v>650</c:v>
                </c:pt>
                <c:pt idx="3717">
                  <c:v>710</c:v>
                </c:pt>
                <c:pt idx="3718">
                  <c:v>605</c:v>
                </c:pt>
                <c:pt idx="3719">
                  <c:v>635</c:v>
                </c:pt>
                <c:pt idx="3720">
                  <c:v>590</c:v>
                </c:pt>
                <c:pt idx="3721">
                  <c:v>695</c:v>
                </c:pt>
                <c:pt idx="3722">
                  <c:v>590</c:v>
                </c:pt>
                <c:pt idx="3723">
                  <c:v>620</c:v>
                </c:pt>
                <c:pt idx="3724">
                  <c:v>695</c:v>
                </c:pt>
                <c:pt idx="3725">
                  <c:v>620</c:v>
                </c:pt>
                <c:pt idx="3726">
                  <c:v>620</c:v>
                </c:pt>
                <c:pt idx="3727">
                  <c:v>635</c:v>
                </c:pt>
                <c:pt idx="3728">
                  <c:v>605</c:v>
                </c:pt>
                <c:pt idx="3729">
                  <c:v>575</c:v>
                </c:pt>
                <c:pt idx="3730">
                  <c:v>575</c:v>
                </c:pt>
                <c:pt idx="3731">
                  <c:v>590</c:v>
                </c:pt>
                <c:pt idx="3732">
                  <c:v>590</c:v>
                </c:pt>
                <c:pt idx="3733">
                  <c:v>590</c:v>
                </c:pt>
                <c:pt idx="3734">
                  <c:v>590</c:v>
                </c:pt>
                <c:pt idx="3735">
                  <c:v>590</c:v>
                </c:pt>
                <c:pt idx="3736">
                  <c:v>590</c:v>
                </c:pt>
                <c:pt idx="3737">
                  <c:v>620</c:v>
                </c:pt>
                <c:pt idx="3738">
                  <c:v>620</c:v>
                </c:pt>
                <c:pt idx="3739">
                  <c:v>620</c:v>
                </c:pt>
                <c:pt idx="3740">
                  <c:v>605</c:v>
                </c:pt>
                <c:pt idx="3741">
                  <c:v>575</c:v>
                </c:pt>
                <c:pt idx="3742">
                  <c:v>560</c:v>
                </c:pt>
                <c:pt idx="3743">
                  <c:v>560</c:v>
                </c:pt>
                <c:pt idx="3744">
                  <c:v>530</c:v>
                </c:pt>
                <c:pt idx="3745">
                  <c:v>575</c:v>
                </c:pt>
                <c:pt idx="3746">
                  <c:v>620</c:v>
                </c:pt>
                <c:pt idx="3747">
                  <c:v>590</c:v>
                </c:pt>
                <c:pt idx="3748">
                  <c:v>560</c:v>
                </c:pt>
                <c:pt idx="3749">
                  <c:v>530</c:v>
                </c:pt>
                <c:pt idx="3750">
                  <c:v>530</c:v>
                </c:pt>
                <c:pt idx="3751">
                  <c:v>560</c:v>
                </c:pt>
                <c:pt idx="3752">
                  <c:v>530</c:v>
                </c:pt>
                <c:pt idx="3753">
                  <c:v>590</c:v>
                </c:pt>
                <c:pt idx="3754">
                  <c:v>560</c:v>
                </c:pt>
                <c:pt idx="3755">
                  <c:v>500</c:v>
                </c:pt>
                <c:pt idx="3756">
                  <c:v>620</c:v>
                </c:pt>
                <c:pt idx="3757">
                  <c:v>635</c:v>
                </c:pt>
                <c:pt idx="3758">
                  <c:v>575</c:v>
                </c:pt>
                <c:pt idx="3759">
                  <c:v>620</c:v>
                </c:pt>
                <c:pt idx="3760">
                  <c:v>545</c:v>
                </c:pt>
                <c:pt idx="3761">
                  <c:v>560</c:v>
                </c:pt>
                <c:pt idx="3762">
                  <c:v>560</c:v>
                </c:pt>
                <c:pt idx="3763">
                  <c:v>530</c:v>
                </c:pt>
                <c:pt idx="3764">
                  <c:v>530</c:v>
                </c:pt>
                <c:pt idx="3765">
                  <c:v>545</c:v>
                </c:pt>
                <c:pt idx="3766">
                  <c:v>590</c:v>
                </c:pt>
                <c:pt idx="3767">
                  <c:v>590</c:v>
                </c:pt>
                <c:pt idx="3768">
                  <c:v>545</c:v>
                </c:pt>
                <c:pt idx="3769">
                  <c:v>545</c:v>
                </c:pt>
                <c:pt idx="3770">
                  <c:v>575</c:v>
                </c:pt>
                <c:pt idx="3771">
                  <c:v>575</c:v>
                </c:pt>
                <c:pt idx="3772">
                  <c:v>545</c:v>
                </c:pt>
                <c:pt idx="3773">
                  <c:v>605</c:v>
                </c:pt>
                <c:pt idx="3774">
                  <c:v>575</c:v>
                </c:pt>
                <c:pt idx="3775">
                  <c:v>560</c:v>
                </c:pt>
                <c:pt idx="3776">
                  <c:v>530</c:v>
                </c:pt>
                <c:pt idx="3777">
                  <c:v>545</c:v>
                </c:pt>
                <c:pt idx="3778">
                  <c:v>545</c:v>
                </c:pt>
                <c:pt idx="3779">
                  <c:v>560</c:v>
                </c:pt>
                <c:pt idx="3780">
                  <c:v>590</c:v>
                </c:pt>
                <c:pt idx="3781">
                  <c:v>620</c:v>
                </c:pt>
                <c:pt idx="3782">
                  <c:v>605</c:v>
                </c:pt>
                <c:pt idx="3783">
                  <c:v>620</c:v>
                </c:pt>
                <c:pt idx="3784">
                  <c:v>560</c:v>
                </c:pt>
                <c:pt idx="3785">
                  <c:v>575</c:v>
                </c:pt>
                <c:pt idx="3786">
                  <c:v>575</c:v>
                </c:pt>
                <c:pt idx="3787">
                  <c:v>560</c:v>
                </c:pt>
                <c:pt idx="3788">
                  <c:v>590</c:v>
                </c:pt>
                <c:pt idx="3789">
                  <c:v>590</c:v>
                </c:pt>
                <c:pt idx="3790">
                  <c:v>560</c:v>
                </c:pt>
                <c:pt idx="3791">
                  <c:v>620</c:v>
                </c:pt>
                <c:pt idx="3792">
                  <c:v>605</c:v>
                </c:pt>
                <c:pt idx="3793">
                  <c:v>560</c:v>
                </c:pt>
                <c:pt idx="3794">
                  <c:v>560</c:v>
                </c:pt>
                <c:pt idx="3795">
                  <c:v>560</c:v>
                </c:pt>
                <c:pt idx="3796">
                  <c:v>545</c:v>
                </c:pt>
                <c:pt idx="3797">
                  <c:v>560</c:v>
                </c:pt>
                <c:pt idx="3798">
                  <c:v>545</c:v>
                </c:pt>
                <c:pt idx="3799">
                  <c:v>560</c:v>
                </c:pt>
                <c:pt idx="3800">
                  <c:v>560</c:v>
                </c:pt>
                <c:pt idx="3801">
                  <c:v>575</c:v>
                </c:pt>
                <c:pt idx="3802">
                  <c:v>545</c:v>
                </c:pt>
                <c:pt idx="3803">
                  <c:v>515</c:v>
                </c:pt>
                <c:pt idx="3804">
                  <c:v>545</c:v>
                </c:pt>
                <c:pt idx="3805">
                  <c:v>575</c:v>
                </c:pt>
                <c:pt idx="3806">
                  <c:v>545</c:v>
                </c:pt>
                <c:pt idx="3807">
                  <c:v>605</c:v>
                </c:pt>
                <c:pt idx="3808">
                  <c:v>575</c:v>
                </c:pt>
                <c:pt idx="3809">
                  <c:v>590</c:v>
                </c:pt>
                <c:pt idx="3810">
                  <c:v>560</c:v>
                </c:pt>
                <c:pt idx="3811">
                  <c:v>530</c:v>
                </c:pt>
                <c:pt idx="3812">
                  <c:v>575</c:v>
                </c:pt>
                <c:pt idx="3813">
                  <c:v>515</c:v>
                </c:pt>
                <c:pt idx="3814">
                  <c:v>575</c:v>
                </c:pt>
                <c:pt idx="3815">
                  <c:v>590</c:v>
                </c:pt>
                <c:pt idx="3816">
                  <c:v>560</c:v>
                </c:pt>
                <c:pt idx="3817">
                  <c:v>590</c:v>
                </c:pt>
                <c:pt idx="3818">
                  <c:v>530</c:v>
                </c:pt>
                <c:pt idx="3819">
                  <c:v>560</c:v>
                </c:pt>
                <c:pt idx="3820">
                  <c:v>545</c:v>
                </c:pt>
                <c:pt idx="3821">
                  <c:v>560</c:v>
                </c:pt>
                <c:pt idx="3822">
                  <c:v>530</c:v>
                </c:pt>
                <c:pt idx="3823">
                  <c:v>530</c:v>
                </c:pt>
                <c:pt idx="3824">
                  <c:v>560</c:v>
                </c:pt>
                <c:pt idx="3825">
                  <c:v>530</c:v>
                </c:pt>
                <c:pt idx="3826">
                  <c:v>560</c:v>
                </c:pt>
                <c:pt idx="3827">
                  <c:v>590</c:v>
                </c:pt>
                <c:pt idx="3828">
                  <c:v>545</c:v>
                </c:pt>
                <c:pt idx="3829">
                  <c:v>605</c:v>
                </c:pt>
                <c:pt idx="3830">
                  <c:v>545</c:v>
                </c:pt>
                <c:pt idx="3831">
                  <c:v>575</c:v>
                </c:pt>
                <c:pt idx="3832">
                  <c:v>545</c:v>
                </c:pt>
                <c:pt idx="3833">
                  <c:v>560</c:v>
                </c:pt>
                <c:pt idx="3834">
                  <c:v>545</c:v>
                </c:pt>
                <c:pt idx="3835">
                  <c:v>590</c:v>
                </c:pt>
                <c:pt idx="3836">
                  <c:v>590</c:v>
                </c:pt>
                <c:pt idx="3837">
                  <c:v>560</c:v>
                </c:pt>
                <c:pt idx="3838">
                  <c:v>560</c:v>
                </c:pt>
                <c:pt idx="3839">
                  <c:v>560</c:v>
                </c:pt>
                <c:pt idx="3840">
                  <c:v>575</c:v>
                </c:pt>
                <c:pt idx="3841">
                  <c:v>530</c:v>
                </c:pt>
                <c:pt idx="3842">
                  <c:v>545</c:v>
                </c:pt>
                <c:pt idx="3843">
                  <c:v>560</c:v>
                </c:pt>
                <c:pt idx="3844">
                  <c:v>605</c:v>
                </c:pt>
                <c:pt idx="3845">
                  <c:v>560</c:v>
                </c:pt>
                <c:pt idx="3846">
                  <c:v>545</c:v>
                </c:pt>
                <c:pt idx="3847">
                  <c:v>575</c:v>
                </c:pt>
                <c:pt idx="3848">
                  <c:v>560</c:v>
                </c:pt>
                <c:pt idx="3849">
                  <c:v>545</c:v>
                </c:pt>
                <c:pt idx="3850">
                  <c:v>560</c:v>
                </c:pt>
                <c:pt idx="3851">
                  <c:v>575</c:v>
                </c:pt>
                <c:pt idx="3852">
                  <c:v>560</c:v>
                </c:pt>
                <c:pt idx="3853">
                  <c:v>575</c:v>
                </c:pt>
                <c:pt idx="3854">
                  <c:v>590</c:v>
                </c:pt>
                <c:pt idx="3855">
                  <c:v>575</c:v>
                </c:pt>
                <c:pt idx="3856">
                  <c:v>560</c:v>
                </c:pt>
                <c:pt idx="3857">
                  <c:v>545</c:v>
                </c:pt>
                <c:pt idx="3858">
                  <c:v>545</c:v>
                </c:pt>
                <c:pt idx="3859">
                  <c:v>530</c:v>
                </c:pt>
                <c:pt idx="3860">
                  <c:v>560</c:v>
                </c:pt>
                <c:pt idx="3861">
                  <c:v>590</c:v>
                </c:pt>
                <c:pt idx="3862">
                  <c:v>575</c:v>
                </c:pt>
                <c:pt idx="3863">
                  <c:v>545</c:v>
                </c:pt>
                <c:pt idx="3864">
                  <c:v>560</c:v>
                </c:pt>
                <c:pt idx="3865">
                  <c:v>545</c:v>
                </c:pt>
                <c:pt idx="3866">
                  <c:v>515</c:v>
                </c:pt>
                <c:pt idx="3867">
                  <c:v>620</c:v>
                </c:pt>
                <c:pt idx="3868">
                  <c:v>620</c:v>
                </c:pt>
                <c:pt idx="3869">
                  <c:v>560</c:v>
                </c:pt>
                <c:pt idx="3870">
                  <c:v>605</c:v>
                </c:pt>
                <c:pt idx="3871">
                  <c:v>590</c:v>
                </c:pt>
                <c:pt idx="3872">
                  <c:v>650</c:v>
                </c:pt>
                <c:pt idx="3873">
                  <c:v>650</c:v>
                </c:pt>
                <c:pt idx="3874">
                  <c:v>605</c:v>
                </c:pt>
                <c:pt idx="3875">
                  <c:v>575</c:v>
                </c:pt>
                <c:pt idx="3876">
                  <c:v>530</c:v>
                </c:pt>
                <c:pt idx="3877">
                  <c:v>620</c:v>
                </c:pt>
                <c:pt idx="3878">
                  <c:v>575</c:v>
                </c:pt>
                <c:pt idx="3879">
                  <c:v>590</c:v>
                </c:pt>
                <c:pt idx="3880">
                  <c:v>755</c:v>
                </c:pt>
                <c:pt idx="3881">
                  <c:v>665</c:v>
                </c:pt>
                <c:pt idx="3882">
                  <c:v>650</c:v>
                </c:pt>
                <c:pt idx="3883">
                  <c:v>830</c:v>
                </c:pt>
                <c:pt idx="3884">
                  <c:v>755</c:v>
                </c:pt>
                <c:pt idx="3885">
                  <c:v>725</c:v>
                </c:pt>
                <c:pt idx="3886">
                  <c:v>770</c:v>
                </c:pt>
                <c:pt idx="3887">
                  <c:v>755</c:v>
                </c:pt>
                <c:pt idx="3888">
                  <c:v>830</c:v>
                </c:pt>
                <c:pt idx="3889">
                  <c:v>845</c:v>
                </c:pt>
                <c:pt idx="3890">
                  <c:v>815</c:v>
                </c:pt>
                <c:pt idx="3891">
                  <c:v>845</c:v>
                </c:pt>
                <c:pt idx="3892">
                  <c:v>920</c:v>
                </c:pt>
                <c:pt idx="3893">
                  <c:v>905</c:v>
                </c:pt>
                <c:pt idx="3894">
                  <c:v>815</c:v>
                </c:pt>
                <c:pt idx="3895">
                  <c:v>815</c:v>
                </c:pt>
                <c:pt idx="3896">
                  <c:v>815</c:v>
                </c:pt>
                <c:pt idx="3897">
                  <c:v>995</c:v>
                </c:pt>
                <c:pt idx="3898">
                  <c:v>995</c:v>
                </c:pt>
                <c:pt idx="3899">
                  <c:v>875</c:v>
                </c:pt>
                <c:pt idx="3900">
                  <c:v>845</c:v>
                </c:pt>
                <c:pt idx="3901">
                  <c:v>770</c:v>
                </c:pt>
                <c:pt idx="3902">
                  <c:v>875</c:v>
                </c:pt>
                <c:pt idx="3903">
                  <c:v>905</c:v>
                </c:pt>
                <c:pt idx="3904">
                  <c:v>920</c:v>
                </c:pt>
                <c:pt idx="3905">
                  <c:v>860</c:v>
                </c:pt>
                <c:pt idx="3906">
                  <c:v>815</c:v>
                </c:pt>
                <c:pt idx="3907">
                  <c:v>845</c:v>
                </c:pt>
                <c:pt idx="3908">
                  <c:v>815</c:v>
                </c:pt>
                <c:pt idx="3909">
                  <c:v>830</c:v>
                </c:pt>
                <c:pt idx="3910">
                  <c:v>740</c:v>
                </c:pt>
                <c:pt idx="3911">
                  <c:v>695</c:v>
                </c:pt>
                <c:pt idx="3912">
                  <c:v>770</c:v>
                </c:pt>
                <c:pt idx="3913">
                  <c:v>680</c:v>
                </c:pt>
                <c:pt idx="3914">
                  <c:v>665</c:v>
                </c:pt>
                <c:pt idx="3915">
                  <c:v>695</c:v>
                </c:pt>
                <c:pt idx="3916">
                  <c:v>665</c:v>
                </c:pt>
                <c:pt idx="3917">
                  <c:v>635</c:v>
                </c:pt>
                <c:pt idx="3918">
                  <c:v>605</c:v>
                </c:pt>
                <c:pt idx="3919">
                  <c:v>680</c:v>
                </c:pt>
                <c:pt idx="3920">
                  <c:v>650</c:v>
                </c:pt>
                <c:pt idx="3921">
                  <c:v>575</c:v>
                </c:pt>
                <c:pt idx="3922">
                  <c:v>590</c:v>
                </c:pt>
                <c:pt idx="3923">
                  <c:v>560</c:v>
                </c:pt>
                <c:pt idx="3924">
                  <c:v>545</c:v>
                </c:pt>
                <c:pt idx="3925">
                  <c:v>575</c:v>
                </c:pt>
                <c:pt idx="3926">
                  <c:v>530</c:v>
                </c:pt>
                <c:pt idx="3927">
                  <c:v>575</c:v>
                </c:pt>
                <c:pt idx="3928">
                  <c:v>575</c:v>
                </c:pt>
                <c:pt idx="3929">
                  <c:v>560</c:v>
                </c:pt>
                <c:pt idx="3930">
                  <c:v>650</c:v>
                </c:pt>
                <c:pt idx="3931">
                  <c:v>575</c:v>
                </c:pt>
                <c:pt idx="3932">
                  <c:v>575</c:v>
                </c:pt>
                <c:pt idx="3933">
                  <c:v>560</c:v>
                </c:pt>
                <c:pt idx="3934">
                  <c:v>530</c:v>
                </c:pt>
                <c:pt idx="3935">
                  <c:v>590</c:v>
                </c:pt>
                <c:pt idx="3936">
                  <c:v>500</c:v>
                </c:pt>
                <c:pt idx="3937">
                  <c:v>575</c:v>
                </c:pt>
                <c:pt idx="3938">
                  <c:v>545</c:v>
                </c:pt>
                <c:pt idx="3939">
                  <c:v>575</c:v>
                </c:pt>
                <c:pt idx="3940">
                  <c:v>590</c:v>
                </c:pt>
                <c:pt idx="3941">
                  <c:v>575</c:v>
                </c:pt>
                <c:pt idx="3942">
                  <c:v>575</c:v>
                </c:pt>
                <c:pt idx="3943">
                  <c:v>545</c:v>
                </c:pt>
                <c:pt idx="3944">
                  <c:v>575</c:v>
                </c:pt>
                <c:pt idx="3945">
                  <c:v>650</c:v>
                </c:pt>
                <c:pt idx="3946">
                  <c:v>590</c:v>
                </c:pt>
                <c:pt idx="3947">
                  <c:v>560</c:v>
                </c:pt>
                <c:pt idx="3948">
                  <c:v>575</c:v>
                </c:pt>
                <c:pt idx="3949">
                  <c:v>560</c:v>
                </c:pt>
                <c:pt idx="3950">
                  <c:v>620</c:v>
                </c:pt>
                <c:pt idx="3951">
                  <c:v>590</c:v>
                </c:pt>
                <c:pt idx="3952">
                  <c:v>575</c:v>
                </c:pt>
                <c:pt idx="3953">
                  <c:v>560</c:v>
                </c:pt>
                <c:pt idx="3954">
                  <c:v>590</c:v>
                </c:pt>
                <c:pt idx="3955">
                  <c:v>560</c:v>
                </c:pt>
                <c:pt idx="3956">
                  <c:v>590</c:v>
                </c:pt>
                <c:pt idx="3957">
                  <c:v>575</c:v>
                </c:pt>
                <c:pt idx="3958">
                  <c:v>590</c:v>
                </c:pt>
                <c:pt idx="3959">
                  <c:v>575</c:v>
                </c:pt>
                <c:pt idx="3960">
                  <c:v>560</c:v>
                </c:pt>
                <c:pt idx="3961">
                  <c:v>590</c:v>
                </c:pt>
                <c:pt idx="3962">
                  <c:v>575</c:v>
                </c:pt>
                <c:pt idx="3963">
                  <c:v>545</c:v>
                </c:pt>
                <c:pt idx="3964">
                  <c:v>530</c:v>
                </c:pt>
                <c:pt idx="3965">
                  <c:v>590</c:v>
                </c:pt>
                <c:pt idx="3966">
                  <c:v>590</c:v>
                </c:pt>
                <c:pt idx="3967">
                  <c:v>575</c:v>
                </c:pt>
                <c:pt idx="3968">
                  <c:v>575</c:v>
                </c:pt>
                <c:pt idx="3969">
                  <c:v>575</c:v>
                </c:pt>
                <c:pt idx="3970">
                  <c:v>560</c:v>
                </c:pt>
                <c:pt idx="3971">
                  <c:v>530</c:v>
                </c:pt>
                <c:pt idx="3972">
                  <c:v>575</c:v>
                </c:pt>
                <c:pt idx="3973">
                  <c:v>560</c:v>
                </c:pt>
                <c:pt idx="3974">
                  <c:v>575</c:v>
                </c:pt>
                <c:pt idx="3975">
                  <c:v>605</c:v>
                </c:pt>
                <c:pt idx="3976">
                  <c:v>560</c:v>
                </c:pt>
                <c:pt idx="3977">
                  <c:v>590</c:v>
                </c:pt>
                <c:pt idx="3978">
                  <c:v>560</c:v>
                </c:pt>
                <c:pt idx="3979">
                  <c:v>560</c:v>
                </c:pt>
                <c:pt idx="3980">
                  <c:v>575</c:v>
                </c:pt>
                <c:pt idx="3981">
                  <c:v>590</c:v>
                </c:pt>
                <c:pt idx="3982">
                  <c:v>560</c:v>
                </c:pt>
                <c:pt idx="3983">
                  <c:v>545</c:v>
                </c:pt>
                <c:pt idx="3984">
                  <c:v>530</c:v>
                </c:pt>
                <c:pt idx="3985">
                  <c:v>515</c:v>
                </c:pt>
                <c:pt idx="3986">
                  <c:v>545</c:v>
                </c:pt>
                <c:pt idx="3987">
                  <c:v>560</c:v>
                </c:pt>
                <c:pt idx="3988">
                  <c:v>590</c:v>
                </c:pt>
                <c:pt idx="3989">
                  <c:v>560</c:v>
                </c:pt>
                <c:pt idx="3990">
                  <c:v>560</c:v>
                </c:pt>
                <c:pt idx="3991">
                  <c:v>575</c:v>
                </c:pt>
                <c:pt idx="3992">
                  <c:v>590</c:v>
                </c:pt>
                <c:pt idx="3993">
                  <c:v>530</c:v>
                </c:pt>
                <c:pt idx="3994">
                  <c:v>530</c:v>
                </c:pt>
                <c:pt idx="3995">
                  <c:v>530</c:v>
                </c:pt>
                <c:pt idx="3996">
                  <c:v>575</c:v>
                </c:pt>
                <c:pt idx="3997">
                  <c:v>665</c:v>
                </c:pt>
                <c:pt idx="3998">
                  <c:v>545</c:v>
                </c:pt>
                <c:pt idx="3999">
                  <c:v>590</c:v>
                </c:pt>
                <c:pt idx="4000">
                  <c:v>605</c:v>
                </c:pt>
                <c:pt idx="4001">
                  <c:v>545</c:v>
                </c:pt>
                <c:pt idx="4002">
                  <c:v>560</c:v>
                </c:pt>
                <c:pt idx="4003">
                  <c:v>515</c:v>
                </c:pt>
                <c:pt idx="4004">
                  <c:v>515</c:v>
                </c:pt>
                <c:pt idx="4005">
                  <c:v>545</c:v>
                </c:pt>
                <c:pt idx="4006">
                  <c:v>530</c:v>
                </c:pt>
                <c:pt idx="4007">
                  <c:v>560</c:v>
                </c:pt>
                <c:pt idx="4008">
                  <c:v>575</c:v>
                </c:pt>
                <c:pt idx="4009">
                  <c:v>530</c:v>
                </c:pt>
                <c:pt idx="4010">
                  <c:v>560</c:v>
                </c:pt>
                <c:pt idx="4011">
                  <c:v>515</c:v>
                </c:pt>
                <c:pt idx="4012">
                  <c:v>530</c:v>
                </c:pt>
                <c:pt idx="4013">
                  <c:v>530</c:v>
                </c:pt>
                <c:pt idx="4014">
                  <c:v>530</c:v>
                </c:pt>
                <c:pt idx="4015">
                  <c:v>605</c:v>
                </c:pt>
                <c:pt idx="4016">
                  <c:v>575</c:v>
                </c:pt>
                <c:pt idx="4017">
                  <c:v>575</c:v>
                </c:pt>
                <c:pt idx="4018">
                  <c:v>545</c:v>
                </c:pt>
                <c:pt idx="4019">
                  <c:v>545</c:v>
                </c:pt>
                <c:pt idx="4020">
                  <c:v>590</c:v>
                </c:pt>
                <c:pt idx="4021">
                  <c:v>575</c:v>
                </c:pt>
                <c:pt idx="4022">
                  <c:v>575</c:v>
                </c:pt>
                <c:pt idx="4023">
                  <c:v>545</c:v>
                </c:pt>
                <c:pt idx="4024">
                  <c:v>560</c:v>
                </c:pt>
                <c:pt idx="4025">
                  <c:v>560</c:v>
                </c:pt>
                <c:pt idx="4026">
                  <c:v>530</c:v>
                </c:pt>
                <c:pt idx="4027">
                  <c:v>560</c:v>
                </c:pt>
                <c:pt idx="4028">
                  <c:v>560</c:v>
                </c:pt>
                <c:pt idx="4029">
                  <c:v>590</c:v>
                </c:pt>
                <c:pt idx="4030">
                  <c:v>560</c:v>
                </c:pt>
                <c:pt idx="4031">
                  <c:v>515</c:v>
                </c:pt>
                <c:pt idx="4032">
                  <c:v>545</c:v>
                </c:pt>
                <c:pt idx="4033">
                  <c:v>545</c:v>
                </c:pt>
                <c:pt idx="4034">
                  <c:v>575</c:v>
                </c:pt>
                <c:pt idx="4035">
                  <c:v>560</c:v>
                </c:pt>
                <c:pt idx="4036">
                  <c:v>560</c:v>
                </c:pt>
                <c:pt idx="4037">
                  <c:v>605</c:v>
                </c:pt>
                <c:pt idx="4038">
                  <c:v>575</c:v>
                </c:pt>
                <c:pt idx="4039">
                  <c:v>530</c:v>
                </c:pt>
                <c:pt idx="4040">
                  <c:v>575</c:v>
                </c:pt>
                <c:pt idx="4041">
                  <c:v>560</c:v>
                </c:pt>
                <c:pt idx="4042">
                  <c:v>590</c:v>
                </c:pt>
                <c:pt idx="4043">
                  <c:v>530</c:v>
                </c:pt>
                <c:pt idx="4044">
                  <c:v>605</c:v>
                </c:pt>
                <c:pt idx="4045">
                  <c:v>620</c:v>
                </c:pt>
                <c:pt idx="4046">
                  <c:v>590</c:v>
                </c:pt>
                <c:pt idx="4047">
                  <c:v>560</c:v>
                </c:pt>
                <c:pt idx="4048">
                  <c:v>605</c:v>
                </c:pt>
                <c:pt idx="4049">
                  <c:v>545</c:v>
                </c:pt>
                <c:pt idx="4050">
                  <c:v>500</c:v>
                </c:pt>
                <c:pt idx="4051">
                  <c:v>560</c:v>
                </c:pt>
                <c:pt idx="4052">
                  <c:v>545</c:v>
                </c:pt>
                <c:pt idx="4053">
                  <c:v>515</c:v>
                </c:pt>
                <c:pt idx="4054">
                  <c:v>515</c:v>
                </c:pt>
                <c:pt idx="4055">
                  <c:v>590</c:v>
                </c:pt>
                <c:pt idx="4056">
                  <c:v>530</c:v>
                </c:pt>
                <c:pt idx="4057">
                  <c:v>530</c:v>
                </c:pt>
                <c:pt idx="4058">
                  <c:v>545</c:v>
                </c:pt>
                <c:pt idx="4059">
                  <c:v>620</c:v>
                </c:pt>
                <c:pt idx="4060">
                  <c:v>575</c:v>
                </c:pt>
                <c:pt idx="4061">
                  <c:v>530</c:v>
                </c:pt>
                <c:pt idx="4062">
                  <c:v>545</c:v>
                </c:pt>
                <c:pt idx="4063">
                  <c:v>530</c:v>
                </c:pt>
                <c:pt idx="4064">
                  <c:v>545</c:v>
                </c:pt>
                <c:pt idx="4065">
                  <c:v>605</c:v>
                </c:pt>
                <c:pt idx="4066">
                  <c:v>590</c:v>
                </c:pt>
                <c:pt idx="4067">
                  <c:v>560</c:v>
                </c:pt>
                <c:pt idx="4068">
                  <c:v>545</c:v>
                </c:pt>
                <c:pt idx="4069">
                  <c:v>560</c:v>
                </c:pt>
                <c:pt idx="4070">
                  <c:v>575</c:v>
                </c:pt>
                <c:pt idx="4071">
                  <c:v>575</c:v>
                </c:pt>
                <c:pt idx="4072">
                  <c:v>575</c:v>
                </c:pt>
                <c:pt idx="4073">
                  <c:v>545</c:v>
                </c:pt>
                <c:pt idx="4074">
                  <c:v>590</c:v>
                </c:pt>
                <c:pt idx="4075">
                  <c:v>590</c:v>
                </c:pt>
                <c:pt idx="4076">
                  <c:v>545</c:v>
                </c:pt>
                <c:pt idx="4077">
                  <c:v>545</c:v>
                </c:pt>
                <c:pt idx="4078">
                  <c:v>575</c:v>
                </c:pt>
                <c:pt idx="4079">
                  <c:v>590</c:v>
                </c:pt>
                <c:pt idx="4080">
                  <c:v>590</c:v>
                </c:pt>
                <c:pt idx="4081">
                  <c:v>590</c:v>
                </c:pt>
                <c:pt idx="4082">
                  <c:v>590</c:v>
                </c:pt>
                <c:pt idx="4083">
                  <c:v>635</c:v>
                </c:pt>
                <c:pt idx="4084">
                  <c:v>620</c:v>
                </c:pt>
                <c:pt idx="4085">
                  <c:v>635</c:v>
                </c:pt>
                <c:pt idx="4086">
                  <c:v>620</c:v>
                </c:pt>
                <c:pt idx="4087">
                  <c:v>605</c:v>
                </c:pt>
                <c:pt idx="4088">
                  <c:v>620</c:v>
                </c:pt>
                <c:pt idx="4089">
                  <c:v>650</c:v>
                </c:pt>
                <c:pt idx="4090">
                  <c:v>755</c:v>
                </c:pt>
                <c:pt idx="4091">
                  <c:v>725</c:v>
                </c:pt>
                <c:pt idx="4092">
                  <c:v>680</c:v>
                </c:pt>
                <c:pt idx="4093">
                  <c:v>680</c:v>
                </c:pt>
                <c:pt idx="4094">
                  <c:v>665</c:v>
                </c:pt>
                <c:pt idx="4095">
                  <c:v>680</c:v>
                </c:pt>
                <c:pt idx="4096">
                  <c:v>785</c:v>
                </c:pt>
                <c:pt idx="4097">
                  <c:v>680</c:v>
                </c:pt>
                <c:pt idx="4098">
                  <c:v>650</c:v>
                </c:pt>
                <c:pt idx="4099">
                  <c:v>605</c:v>
                </c:pt>
                <c:pt idx="4100">
                  <c:v>605</c:v>
                </c:pt>
                <c:pt idx="4101">
                  <c:v>560</c:v>
                </c:pt>
                <c:pt idx="4102">
                  <c:v>650</c:v>
                </c:pt>
                <c:pt idx="4103">
                  <c:v>710</c:v>
                </c:pt>
                <c:pt idx="4104">
                  <c:v>620</c:v>
                </c:pt>
                <c:pt idx="4105">
                  <c:v>605</c:v>
                </c:pt>
                <c:pt idx="4106">
                  <c:v>635</c:v>
                </c:pt>
                <c:pt idx="4107">
                  <c:v>635</c:v>
                </c:pt>
                <c:pt idx="4108">
                  <c:v>635</c:v>
                </c:pt>
                <c:pt idx="4109">
                  <c:v>620</c:v>
                </c:pt>
                <c:pt idx="4110">
                  <c:v>650</c:v>
                </c:pt>
                <c:pt idx="4111">
                  <c:v>635</c:v>
                </c:pt>
                <c:pt idx="4112">
                  <c:v>590</c:v>
                </c:pt>
                <c:pt idx="4113">
                  <c:v>590</c:v>
                </c:pt>
                <c:pt idx="4114">
                  <c:v>560</c:v>
                </c:pt>
                <c:pt idx="4115">
                  <c:v>560</c:v>
                </c:pt>
                <c:pt idx="4116">
                  <c:v>590</c:v>
                </c:pt>
                <c:pt idx="4117">
                  <c:v>560</c:v>
                </c:pt>
                <c:pt idx="4118">
                  <c:v>575</c:v>
                </c:pt>
                <c:pt idx="4119">
                  <c:v>590</c:v>
                </c:pt>
                <c:pt idx="4120">
                  <c:v>545</c:v>
                </c:pt>
                <c:pt idx="4121">
                  <c:v>545</c:v>
                </c:pt>
                <c:pt idx="4122">
                  <c:v>590</c:v>
                </c:pt>
                <c:pt idx="4123">
                  <c:v>515</c:v>
                </c:pt>
                <c:pt idx="4124">
                  <c:v>545</c:v>
                </c:pt>
                <c:pt idx="4125">
                  <c:v>575</c:v>
                </c:pt>
                <c:pt idx="4126">
                  <c:v>560</c:v>
                </c:pt>
                <c:pt idx="4127">
                  <c:v>545</c:v>
                </c:pt>
                <c:pt idx="4128">
                  <c:v>545</c:v>
                </c:pt>
                <c:pt idx="4129">
                  <c:v>590</c:v>
                </c:pt>
                <c:pt idx="4130">
                  <c:v>590</c:v>
                </c:pt>
                <c:pt idx="4131">
                  <c:v>560</c:v>
                </c:pt>
                <c:pt idx="4132">
                  <c:v>515</c:v>
                </c:pt>
                <c:pt idx="4133">
                  <c:v>545</c:v>
                </c:pt>
                <c:pt idx="4134">
                  <c:v>560</c:v>
                </c:pt>
                <c:pt idx="4135">
                  <c:v>560</c:v>
                </c:pt>
                <c:pt idx="4136">
                  <c:v>575</c:v>
                </c:pt>
                <c:pt idx="4137">
                  <c:v>575</c:v>
                </c:pt>
                <c:pt idx="4138">
                  <c:v>575</c:v>
                </c:pt>
                <c:pt idx="4139">
                  <c:v>530</c:v>
                </c:pt>
                <c:pt idx="4140">
                  <c:v>545</c:v>
                </c:pt>
                <c:pt idx="4141">
                  <c:v>560</c:v>
                </c:pt>
                <c:pt idx="4142">
                  <c:v>575</c:v>
                </c:pt>
                <c:pt idx="4143">
                  <c:v>575</c:v>
                </c:pt>
                <c:pt idx="4144">
                  <c:v>560</c:v>
                </c:pt>
                <c:pt idx="4145">
                  <c:v>560</c:v>
                </c:pt>
                <c:pt idx="4146">
                  <c:v>575</c:v>
                </c:pt>
                <c:pt idx="4147">
                  <c:v>575</c:v>
                </c:pt>
                <c:pt idx="4148">
                  <c:v>575</c:v>
                </c:pt>
                <c:pt idx="4149">
                  <c:v>575</c:v>
                </c:pt>
                <c:pt idx="4150">
                  <c:v>575</c:v>
                </c:pt>
                <c:pt idx="4151">
                  <c:v>590</c:v>
                </c:pt>
                <c:pt idx="4152">
                  <c:v>545</c:v>
                </c:pt>
                <c:pt idx="4153">
                  <c:v>545</c:v>
                </c:pt>
                <c:pt idx="4154">
                  <c:v>545</c:v>
                </c:pt>
                <c:pt idx="4155">
                  <c:v>575</c:v>
                </c:pt>
                <c:pt idx="4156">
                  <c:v>545</c:v>
                </c:pt>
                <c:pt idx="4157">
                  <c:v>575</c:v>
                </c:pt>
                <c:pt idx="4158">
                  <c:v>560</c:v>
                </c:pt>
                <c:pt idx="4159">
                  <c:v>530</c:v>
                </c:pt>
                <c:pt idx="4160">
                  <c:v>530</c:v>
                </c:pt>
                <c:pt idx="4161">
                  <c:v>575</c:v>
                </c:pt>
                <c:pt idx="4162">
                  <c:v>560</c:v>
                </c:pt>
                <c:pt idx="4163">
                  <c:v>575</c:v>
                </c:pt>
                <c:pt idx="4164">
                  <c:v>530</c:v>
                </c:pt>
                <c:pt idx="4165">
                  <c:v>530</c:v>
                </c:pt>
                <c:pt idx="4166">
                  <c:v>575</c:v>
                </c:pt>
                <c:pt idx="4167">
                  <c:v>590</c:v>
                </c:pt>
                <c:pt idx="4168">
                  <c:v>590</c:v>
                </c:pt>
                <c:pt idx="4169">
                  <c:v>605</c:v>
                </c:pt>
                <c:pt idx="4170">
                  <c:v>560</c:v>
                </c:pt>
                <c:pt idx="4171">
                  <c:v>560</c:v>
                </c:pt>
                <c:pt idx="4172">
                  <c:v>590</c:v>
                </c:pt>
                <c:pt idx="4173">
                  <c:v>575</c:v>
                </c:pt>
                <c:pt idx="4174">
                  <c:v>590</c:v>
                </c:pt>
                <c:pt idx="4175">
                  <c:v>590</c:v>
                </c:pt>
                <c:pt idx="4176">
                  <c:v>545</c:v>
                </c:pt>
                <c:pt idx="4177">
                  <c:v>545</c:v>
                </c:pt>
                <c:pt idx="4178">
                  <c:v>575</c:v>
                </c:pt>
                <c:pt idx="4179">
                  <c:v>530</c:v>
                </c:pt>
                <c:pt idx="4180">
                  <c:v>530</c:v>
                </c:pt>
                <c:pt idx="4181">
                  <c:v>560</c:v>
                </c:pt>
                <c:pt idx="4182">
                  <c:v>545</c:v>
                </c:pt>
                <c:pt idx="4183">
                  <c:v>560</c:v>
                </c:pt>
                <c:pt idx="4184">
                  <c:v>575</c:v>
                </c:pt>
                <c:pt idx="4185">
                  <c:v>575</c:v>
                </c:pt>
                <c:pt idx="4186">
                  <c:v>545</c:v>
                </c:pt>
                <c:pt idx="4187">
                  <c:v>560</c:v>
                </c:pt>
                <c:pt idx="4188">
                  <c:v>545</c:v>
                </c:pt>
                <c:pt idx="4189">
                  <c:v>575</c:v>
                </c:pt>
                <c:pt idx="4190">
                  <c:v>575</c:v>
                </c:pt>
                <c:pt idx="4191">
                  <c:v>545</c:v>
                </c:pt>
                <c:pt idx="4192">
                  <c:v>560</c:v>
                </c:pt>
                <c:pt idx="4193">
                  <c:v>560</c:v>
                </c:pt>
                <c:pt idx="4194">
                  <c:v>575</c:v>
                </c:pt>
                <c:pt idx="4195">
                  <c:v>590</c:v>
                </c:pt>
                <c:pt idx="4196">
                  <c:v>560</c:v>
                </c:pt>
                <c:pt idx="4197">
                  <c:v>560</c:v>
                </c:pt>
                <c:pt idx="4198">
                  <c:v>575</c:v>
                </c:pt>
                <c:pt idx="4199">
                  <c:v>530</c:v>
                </c:pt>
                <c:pt idx="4200">
                  <c:v>515</c:v>
                </c:pt>
                <c:pt idx="4201">
                  <c:v>545</c:v>
                </c:pt>
                <c:pt idx="4202">
                  <c:v>545</c:v>
                </c:pt>
                <c:pt idx="4203">
                  <c:v>545</c:v>
                </c:pt>
                <c:pt idx="4204">
                  <c:v>590</c:v>
                </c:pt>
                <c:pt idx="4205">
                  <c:v>560</c:v>
                </c:pt>
                <c:pt idx="4206">
                  <c:v>545</c:v>
                </c:pt>
                <c:pt idx="4207">
                  <c:v>545</c:v>
                </c:pt>
                <c:pt idx="4208">
                  <c:v>560</c:v>
                </c:pt>
                <c:pt idx="4209">
                  <c:v>605</c:v>
                </c:pt>
                <c:pt idx="4210">
                  <c:v>560</c:v>
                </c:pt>
                <c:pt idx="4211">
                  <c:v>530</c:v>
                </c:pt>
                <c:pt idx="4212">
                  <c:v>590</c:v>
                </c:pt>
                <c:pt idx="4213">
                  <c:v>545</c:v>
                </c:pt>
                <c:pt idx="4214">
                  <c:v>560</c:v>
                </c:pt>
                <c:pt idx="4215">
                  <c:v>575</c:v>
                </c:pt>
                <c:pt idx="4216">
                  <c:v>590</c:v>
                </c:pt>
                <c:pt idx="4217">
                  <c:v>560</c:v>
                </c:pt>
                <c:pt idx="4218">
                  <c:v>620</c:v>
                </c:pt>
                <c:pt idx="4219">
                  <c:v>575</c:v>
                </c:pt>
                <c:pt idx="4220">
                  <c:v>575</c:v>
                </c:pt>
                <c:pt idx="4221">
                  <c:v>575</c:v>
                </c:pt>
                <c:pt idx="4222">
                  <c:v>560</c:v>
                </c:pt>
                <c:pt idx="4223">
                  <c:v>545</c:v>
                </c:pt>
                <c:pt idx="4224">
                  <c:v>575</c:v>
                </c:pt>
                <c:pt idx="4225">
                  <c:v>560</c:v>
                </c:pt>
                <c:pt idx="4226">
                  <c:v>575</c:v>
                </c:pt>
                <c:pt idx="4227">
                  <c:v>560</c:v>
                </c:pt>
                <c:pt idx="4228">
                  <c:v>560</c:v>
                </c:pt>
                <c:pt idx="4229">
                  <c:v>590</c:v>
                </c:pt>
                <c:pt idx="4230">
                  <c:v>560</c:v>
                </c:pt>
                <c:pt idx="4231">
                  <c:v>590</c:v>
                </c:pt>
                <c:pt idx="4232">
                  <c:v>560</c:v>
                </c:pt>
                <c:pt idx="4233">
                  <c:v>545</c:v>
                </c:pt>
                <c:pt idx="4234">
                  <c:v>590</c:v>
                </c:pt>
                <c:pt idx="4235">
                  <c:v>575</c:v>
                </c:pt>
                <c:pt idx="4236">
                  <c:v>545</c:v>
                </c:pt>
                <c:pt idx="4237">
                  <c:v>545</c:v>
                </c:pt>
                <c:pt idx="4238">
                  <c:v>560</c:v>
                </c:pt>
                <c:pt idx="4239">
                  <c:v>560</c:v>
                </c:pt>
                <c:pt idx="4240">
                  <c:v>545</c:v>
                </c:pt>
                <c:pt idx="4241">
                  <c:v>605</c:v>
                </c:pt>
                <c:pt idx="4242">
                  <c:v>575</c:v>
                </c:pt>
                <c:pt idx="4243">
                  <c:v>560</c:v>
                </c:pt>
                <c:pt idx="4244">
                  <c:v>575</c:v>
                </c:pt>
                <c:pt idx="4245">
                  <c:v>590</c:v>
                </c:pt>
                <c:pt idx="4246">
                  <c:v>575</c:v>
                </c:pt>
                <c:pt idx="4247">
                  <c:v>575</c:v>
                </c:pt>
                <c:pt idx="4248">
                  <c:v>545</c:v>
                </c:pt>
                <c:pt idx="4249">
                  <c:v>515</c:v>
                </c:pt>
                <c:pt idx="4250">
                  <c:v>530</c:v>
                </c:pt>
                <c:pt idx="4251">
                  <c:v>530</c:v>
                </c:pt>
                <c:pt idx="4252">
                  <c:v>545</c:v>
                </c:pt>
                <c:pt idx="4253">
                  <c:v>575</c:v>
                </c:pt>
                <c:pt idx="4254">
                  <c:v>560</c:v>
                </c:pt>
                <c:pt idx="4255">
                  <c:v>545</c:v>
                </c:pt>
                <c:pt idx="4256">
                  <c:v>545</c:v>
                </c:pt>
                <c:pt idx="4257">
                  <c:v>530</c:v>
                </c:pt>
                <c:pt idx="4258">
                  <c:v>545</c:v>
                </c:pt>
                <c:pt idx="4259">
                  <c:v>545</c:v>
                </c:pt>
                <c:pt idx="4260">
                  <c:v>590</c:v>
                </c:pt>
                <c:pt idx="4261">
                  <c:v>560</c:v>
                </c:pt>
                <c:pt idx="4262">
                  <c:v>545</c:v>
                </c:pt>
                <c:pt idx="4263">
                  <c:v>545</c:v>
                </c:pt>
                <c:pt idx="4264">
                  <c:v>560</c:v>
                </c:pt>
                <c:pt idx="4265">
                  <c:v>560</c:v>
                </c:pt>
                <c:pt idx="4266">
                  <c:v>560</c:v>
                </c:pt>
                <c:pt idx="4267">
                  <c:v>590</c:v>
                </c:pt>
                <c:pt idx="4268">
                  <c:v>575</c:v>
                </c:pt>
                <c:pt idx="4269">
                  <c:v>575</c:v>
                </c:pt>
                <c:pt idx="4270">
                  <c:v>560</c:v>
                </c:pt>
                <c:pt idx="4271">
                  <c:v>530</c:v>
                </c:pt>
                <c:pt idx="4272">
                  <c:v>545</c:v>
                </c:pt>
                <c:pt idx="4273">
                  <c:v>545</c:v>
                </c:pt>
                <c:pt idx="4274">
                  <c:v>500</c:v>
                </c:pt>
                <c:pt idx="4275">
                  <c:v>545</c:v>
                </c:pt>
                <c:pt idx="4276">
                  <c:v>545</c:v>
                </c:pt>
                <c:pt idx="4277">
                  <c:v>530</c:v>
                </c:pt>
                <c:pt idx="4278">
                  <c:v>515</c:v>
                </c:pt>
                <c:pt idx="4279">
                  <c:v>560</c:v>
                </c:pt>
                <c:pt idx="4280">
                  <c:v>605</c:v>
                </c:pt>
                <c:pt idx="4281">
                  <c:v>560</c:v>
                </c:pt>
                <c:pt idx="4282">
                  <c:v>560</c:v>
                </c:pt>
                <c:pt idx="4283">
                  <c:v>605</c:v>
                </c:pt>
                <c:pt idx="4284">
                  <c:v>560</c:v>
                </c:pt>
                <c:pt idx="4285">
                  <c:v>530</c:v>
                </c:pt>
                <c:pt idx="4286">
                  <c:v>530</c:v>
                </c:pt>
                <c:pt idx="4287">
                  <c:v>530</c:v>
                </c:pt>
                <c:pt idx="4288">
                  <c:v>530</c:v>
                </c:pt>
                <c:pt idx="4289">
                  <c:v>530</c:v>
                </c:pt>
                <c:pt idx="4290">
                  <c:v>590</c:v>
                </c:pt>
                <c:pt idx="4291">
                  <c:v>605</c:v>
                </c:pt>
                <c:pt idx="4292">
                  <c:v>590</c:v>
                </c:pt>
                <c:pt idx="4293">
                  <c:v>605</c:v>
                </c:pt>
                <c:pt idx="4294">
                  <c:v>590</c:v>
                </c:pt>
                <c:pt idx="4295">
                  <c:v>560</c:v>
                </c:pt>
                <c:pt idx="4296">
                  <c:v>575</c:v>
                </c:pt>
                <c:pt idx="4297">
                  <c:v>590</c:v>
                </c:pt>
                <c:pt idx="4298">
                  <c:v>560</c:v>
                </c:pt>
                <c:pt idx="4299">
                  <c:v>560</c:v>
                </c:pt>
                <c:pt idx="4300">
                  <c:v>545</c:v>
                </c:pt>
                <c:pt idx="4301">
                  <c:v>530</c:v>
                </c:pt>
                <c:pt idx="4302">
                  <c:v>530</c:v>
                </c:pt>
                <c:pt idx="4303">
                  <c:v>545</c:v>
                </c:pt>
                <c:pt idx="4304">
                  <c:v>530</c:v>
                </c:pt>
                <c:pt idx="4305">
                  <c:v>545</c:v>
                </c:pt>
                <c:pt idx="4306">
                  <c:v>590</c:v>
                </c:pt>
                <c:pt idx="4307">
                  <c:v>575</c:v>
                </c:pt>
                <c:pt idx="4308">
                  <c:v>515</c:v>
                </c:pt>
                <c:pt idx="4309">
                  <c:v>545</c:v>
                </c:pt>
                <c:pt idx="4310">
                  <c:v>545</c:v>
                </c:pt>
                <c:pt idx="4311">
                  <c:v>530</c:v>
                </c:pt>
                <c:pt idx="4312">
                  <c:v>545</c:v>
                </c:pt>
                <c:pt idx="4313">
                  <c:v>560</c:v>
                </c:pt>
                <c:pt idx="4314">
                  <c:v>560</c:v>
                </c:pt>
                <c:pt idx="4315">
                  <c:v>545</c:v>
                </c:pt>
                <c:pt idx="4316">
                  <c:v>575</c:v>
                </c:pt>
                <c:pt idx="4317">
                  <c:v>590</c:v>
                </c:pt>
                <c:pt idx="4318">
                  <c:v>545</c:v>
                </c:pt>
                <c:pt idx="4319">
                  <c:v>515</c:v>
                </c:pt>
                <c:pt idx="4320">
                  <c:v>545</c:v>
                </c:pt>
                <c:pt idx="4321">
                  <c:v>560</c:v>
                </c:pt>
                <c:pt idx="4322">
                  <c:v>545</c:v>
                </c:pt>
                <c:pt idx="4323">
                  <c:v>575</c:v>
                </c:pt>
                <c:pt idx="4324">
                  <c:v>545</c:v>
                </c:pt>
                <c:pt idx="4325">
                  <c:v>560</c:v>
                </c:pt>
                <c:pt idx="4326">
                  <c:v>605</c:v>
                </c:pt>
                <c:pt idx="4327">
                  <c:v>545</c:v>
                </c:pt>
                <c:pt idx="4328">
                  <c:v>575</c:v>
                </c:pt>
                <c:pt idx="4329">
                  <c:v>575</c:v>
                </c:pt>
                <c:pt idx="4330">
                  <c:v>560</c:v>
                </c:pt>
                <c:pt idx="4331">
                  <c:v>530</c:v>
                </c:pt>
                <c:pt idx="4332">
                  <c:v>575</c:v>
                </c:pt>
                <c:pt idx="4333">
                  <c:v>560</c:v>
                </c:pt>
                <c:pt idx="4334">
                  <c:v>545</c:v>
                </c:pt>
                <c:pt idx="4335">
                  <c:v>575</c:v>
                </c:pt>
                <c:pt idx="4336">
                  <c:v>515</c:v>
                </c:pt>
                <c:pt idx="4337">
                  <c:v>515</c:v>
                </c:pt>
                <c:pt idx="4338">
                  <c:v>560</c:v>
                </c:pt>
                <c:pt idx="4339">
                  <c:v>575</c:v>
                </c:pt>
                <c:pt idx="4340">
                  <c:v>530</c:v>
                </c:pt>
                <c:pt idx="4341">
                  <c:v>530</c:v>
                </c:pt>
                <c:pt idx="4342">
                  <c:v>530</c:v>
                </c:pt>
                <c:pt idx="4343">
                  <c:v>530</c:v>
                </c:pt>
                <c:pt idx="4344">
                  <c:v>500</c:v>
                </c:pt>
                <c:pt idx="4345">
                  <c:v>515</c:v>
                </c:pt>
                <c:pt idx="4346">
                  <c:v>500</c:v>
                </c:pt>
                <c:pt idx="4347">
                  <c:v>545</c:v>
                </c:pt>
                <c:pt idx="4348">
                  <c:v>575</c:v>
                </c:pt>
                <c:pt idx="4349">
                  <c:v>560</c:v>
                </c:pt>
                <c:pt idx="4350">
                  <c:v>590</c:v>
                </c:pt>
                <c:pt idx="4351">
                  <c:v>530</c:v>
                </c:pt>
                <c:pt idx="4352">
                  <c:v>545</c:v>
                </c:pt>
                <c:pt idx="4353">
                  <c:v>575</c:v>
                </c:pt>
                <c:pt idx="4354">
                  <c:v>590</c:v>
                </c:pt>
                <c:pt idx="4355">
                  <c:v>575</c:v>
                </c:pt>
                <c:pt idx="4356">
                  <c:v>545</c:v>
                </c:pt>
                <c:pt idx="4357">
                  <c:v>560</c:v>
                </c:pt>
                <c:pt idx="4358">
                  <c:v>560</c:v>
                </c:pt>
                <c:pt idx="4359">
                  <c:v>575</c:v>
                </c:pt>
                <c:pt idx="4360">
                  <c:v>560</c:v>
                </c:pt>
                <c:pt idx="4361">
                  <c:v>530</c:v>
                </c:pt>
                <c:pt idx="4362">
                  <c:v>575</c:v>
                </c:pt>
                <c:pt idx="4363">
                  <c:v>650</c:v>
                </c:pt>
                <c:pt idx="4364">
                  <c:v>620</c:v>
                </c:pt>
                <c:pt idx="4365">
                  <c:v>635</c:v>
                </c:pt>
                <c:pt idx="4366">
                  <c:v>620</c:v>
                </c:pt>
                <c:pt idx="4367">
                  <c:v>590</c:v>
                </c:pt>
                <c:pt idx="4368">
                  <c:v>695</c:v>
                </c:pt>
                <c:pt idx="4369">
                  <c:v>725</c:v>
                </c:pt>
                <c:pt idx="4370">
                  <c:v>650</c:v>
                </c:pt>
                <c:pt idx="4371">
                  <c:v>665</c:v>
                </c:pt>
                <c:pt idx="4372">
                  <c:v>650</c:v>
                </c:pt>
                <c:pt idx="4373">
                  <c:v>650</c:v>
                </c:pt>
                <c:pt idx="4374">
                  <c:v>725</c:v>
                </c:pt>
                <c:pt idx="4375">
                  <c:v>755</c:v>
                </c:pt>
                <c:pt idx="4376">
                  <c:v>740</c:v>
                </c:pt>
                <c:pt idx="4377">
                  <c:v>695</c:v>
                </c:pt>
                <c:pt idx="4378">
                  <c:v>665</c:v>
                </c:pt>
                <c:pt idx="4379">
                  <c:v>710</c:v>
                </c:pt>
                <c:pt idx="4380">
                  <c:v>755</c:v>
                </c:pt>
                <c:pt idx="4381">
                  <c:v>785</c:v>
                </c:pt>
                <c:pt idx="4382">
                  <c:v>740</c:v>
                </c:pt>
                <c:pt idx="4383">
                  <c:v>740</c:v>
                </c:pt>
                <c:pt idx="4384">
                  <c:v>680</c:v>
                </c:pt>
                <c:pt idx="4385">
                  <c:v>710</c:v>
                </c:pt>
                <c:pt idx="4386">
                  <c:v>650</c:v>
                </c:pt>
                <c:pt idx="4387">
                  <c:v>620</c:v>
                </c:pt>
                <c:pt idx="4388">
                  <c:v>650</c:v>
                </c:pt>
                <c:pt idx="4389">
                  <c:v>650</c:v>
                </c:pt>
                <c:pt idx="4390">
                  <c:v>635</c:v>
                </c:pt>
                <c:pt idx="4391">
                  <c:v>695</c:v>
                </c:pt>
                <c:pt idx="4392">
                  <c:v>725</c:v>
                </c:pt>
                <c:pt idx="4393">
                  <c:v>740</c:v>
                </c:pt>
                <c:pt idx="4394">
                  <c:v>680</c:v>
                </c:pt>
                <c:pt idx="4395">
                  <c:v>650</c:v>
                </c:pt>
                <c:pt idx="4396">
                  <c:v>725</c:v>
                </c:pt>
                <c:pt idx="4397">
                  <c:v>665</c:v>
                </c:pt>
                <c:pt idx="4398">
                  <c:v>650</c:v>
                </c:pt>
                <c:pt idx="4399">
                  <c:v>650</c:v>
                </c:pt>
                <c:pt idx="4400">
                  <c:v>545</c:v>
                </c:pt>
                <c:pt idx="4401">
                  <c:v>710</c:v>
                </c:pt>
                <c:pt idx="4402">
                  <c:v>605</c:v>
                </c:pt>
                <c:pt idx="4403">
                  <c:v>590</c:v>
                </c:pt>
                <c:pt idx="4404">
                  <c:v>680</c:v>
                </c:pt>
                <c:pt idx="4405">
                  <c:v>620</c:v>
                </c:pt>
                <c:pt idx="4406">
                  <c:v>575</c:v>
                </c:pt>
                <c:pt idx="4407">
                  <c:v>620</c:v>
                </c:pt>
                <c:pt idx="4408">
                  <c:v>620</c:v>
                </c:pt>
                <c:pt idx="4409">
                  <c:v>590</c:v>
                </c:pt>
                <c:pt idx="4410">
                  <c:v>575</c:v>
                </c:pt>
                <c:pt idx="4411">
                  <c:v>605</c:v>
                </c:pt>
                <c:pt idx="4412">
                  <c:v>620</c:v>
                </c:pt>
                <c:pt idx="4413">
                  <c:v>575</c:v>
                </c:pt>
                <c:pt idx="4414">
                  <c:v>575</c:v>
                </c:pt>
                <c:pt idx="4415">
                  <c:v>575</c:v>
                </c:pt>
                <c:pt idx="4416">
                  <c:v>545</c:v>
                </c:pt>
                <c:pt idx="4417">
                  <c:v>575</c:v>
                </c:pt>
                <c:pt idx="4418">
                  <c:v>590</c:v>
                </c:pt>
                <c:pt idx="4419">
                  <c:v>605</c:v>
                </c:pt>
                <c:pt idx="4420">
                  <c:v>545</c:v>
                </c:pt>
                <c:pt idx="4421">
                  <c:v>545</c:v>
                </c:pt>
                <c:pt idx="4422">
                  <c:v>560</c:v>
                </c:pt>
                <c:pt idx="4423">
                  <c:v>545</c:v>
                </c:pt>
                <c:pt idx="4424">
                  <c:v>515</c:v>
                </c:pt>
                <c:pt idx="4425">
                  <c:v>530</c:v>
                </c:pt>
                <c:pt idx="4426">
                  <c:v>560</c:v>
                </c:pt>
                <c:pt idx="4427">
                  <c:v>575</c:v>
                </c:pt>
                <c:pt idx="4428">
                  <c:v>560</c:v>
                </c:pt>
                <c:pt idx="4429">
                  <c:v>590</c:v>
                </c:pt>
                <c:pt idx="4430">
                  <c:v>590</c:v>
                </c:pt>
                <c:pt idx="4431">
                  <c:v>560</c:v>
                </c:pt>
                <c:pt idx="4432">
                  <c:v>560</c:v>
                </c:pt>
                <c:pt idx="4433">
                  <c:v>545</c:v>
                </c:pt>
                <c:pt idx="4434">
                  <c:v>545</c:v>
                </c:pt>
                <c:pt idx="4435">
                  <c:v>545</c:v>
                </c:pt>
                <c:pt idx="4436">
                  <c:v>605</c:v>
                </c:pt>
                <c:pt idx="4437">
                  <c:v>590</c:v>
                </c:pt>
                <c:pt idx="4438">
                  <c:v>590</c:v>
                </c:pt>
                <c:pt idx="4439">
                  <c:v>560</c:v>
                </c:pt>
                <c:pt idx="4440">
                  <c:v>515</c:v>
                </c:pt>
                <c:pt idx="4441">
                  <c:v>530</c:v>
                </c:pt>
                <c:pt idx="4442">
                  <c:v>530</c:v>
                </c:pt>
                <c:pt idx="4443">
                  <c:v>605</c:v>
                </c:pt>
                <c:pt idx="4444">
                  <c:v>575</c:v>
                </c:pt>
                <c:pt idx="4445">
                  <c:v>560</c:v>
                </c:pt>
                <c:pt idx="4446">
                  <c:v>530</c:v>
                </c:pt>
                <c:pt idx="4447">
                  <c:v>530</c:v>
                </c:pt>
                <c:pt idx="4448">
                  <c:v>575</c:v>
                </c:pt>
                <c:pt idx="4449">
                  <c:v>575</c:v>
                </c:pt>
                <c:pt idx="4450">
                  <c:v>530</c:v>
                </c:pt>
                <c:pt idx="4451">
                  <c:v>590</c:v>
                </c:pt>
                <c:pt idx="4452">
                  <c:v>590</c:v>
                </c:pt>
                <c:pt idx="4453">
                  <c:v>575</c:v>
                </c:pt>
                <c:pt idx="4454">
                  <c:v>530</c:v>
                </c:pt>
                <c:pt idx="4455">
                  <c:v>590</c:v>
                </c:pt>
                <c:pt idx="4456">
                  <c:v>530</c:v>
                </c:pt>
                <c:pt idx="4457">
                  <c:v>575</c:v>
                </c:pt>
                <c:pt idx="4458">
                  <c:v>560</c:v>
                </c:pt>
                <c:pt idx="4459">
                  <c:v>605</c:v>
                </c:pt>
                <c:pt idx="4460">
                  <c:v>605</c:v>
                </c:pt>
                <c:pt idx="4461">
                  <c:v>530</c:v>
                </c:pt>
                <c:pt idx="4462">
                  <c:v>560</c:v>
                </c:pt>
                <c:pt idx="4463">
                  <c:v>545</c:v>
                </c:pt>
                <c:pt idx="4464">
                  <c:v>590</c:v>
                </c:pt>
                <c:pt idx="4465">
                  <c:v>545</c:v>
                </c:pt>
                <c:pt idx="4466">
                  <c:v>545</c:v>
                </c:pt>
                <c:pt idx="4467">
                  <c:v>590</c:v>
                </c:pt>
                <c:pt idx="4468">
                  <c:v>590</c:v>
                </c:pt>
                <c:pt idx="4469">
                  <c:v>620</c:v>
                </c:pt>
                <c:pt idx="4470">
                  <c:v>590</c:v>
                </c:pt>
                <c:pt idx="4471">
                  <c:v>575</c:v>
                </c:pt>
                <c:pt idx="4472">
                  <c:v>560</c:v>
                </c:pt>
                <c:pt idx="4473">
                  <c:v>575</c:v>
                </c:pt>
                <c:pt idx="4474">
                  <c:v>575</c:v>
                </c:pt>
                <c:pt idx="4475">
                  <c:v>545</c:v>
                </c:pt>
                <c:pt idx="4476">
                  <c:v>560</c:v>
                </c:pt>
                <c:pt idx="4477">
                  <c:v>575</c:v>
                </c:pt>
                <c:pt idx="4478">
                  <c:v>560</c:v>
                </c:pt>
                <c:pt idx="4479">
                  <c:v>545</c:v>
                </c:pt>
                <c:pt idx="4480">
                  <c:v>575</c:v>
                </c:pt>
                <c:pt idx="4481">
                  <c:v>590</c:v>
                </c:pt>
                <c:pt idx="4482">
                  <c:v>560</c:v>
                </c:pt>
                <c:pt idx="4483">
                  <c:v>560</c:v>
                </c:pt>
                <c:pt idx="4484">
                  <c:v>575</c:v>
                </c:pt>
                <c:pt idx="4485">
                  <c:v>590</c:v>
                </c:pt>
                <c:pt idx="4486">
                  <c:v>560</c:v>
                </c:pt>
                <c:pt idx="4487">
                  <c:v>590</c:v>
                </c:pt>
                <c:pt idx="4488">
                  <c:v>590</c:v>
                </c:pt>
                <c:pt idx="4489">
                  <c:v>560</c:v>
                </c:pt>
                <c:pt idx="4490">
                  <c:v>575</c:v>
                </c:pt>
                <c:pt idx="4491">
                  <c:v>560</c:v>
                </c:pt>
                <c:pt idx="4492">
                  <c:v>575</c:v>
                </c:pt>
                <c:pt idx="4493">
                  <c:v>560</c:v>
                </c:pt>
                <c:pt idx="4494">
                  <c:v>515</c:v>
                </c:pt>
                <c:pt idx="4495">
                  <c:v>515</c:v>
                </c:pt>
                <c:pt idx="4496">
                  <c:v>560</c:v>
                </c:pt>
                <c:pt idx="4497">
                  <c:v>575</c:v>
                </c:pt>
                <c:pt idx="4498">
                  <c:v>560</c:v>
                </c:pt>
                <c:pt idx="4499">
                  <c:v>545</c:v>
                </c:pt>
                <c:pt idx="4500">
                  <c:v>560</c:v>
                </c:pt>
                <c:pt idx="4501">
                  <c:v>560</c:v>
                </c:pt>
                <c:pt idx="4502">
                  <c:v>530</c:v>
                </c:pt>
                <c:pt idx="4503">
                  <c:v>515</c:v>
                </c:pt>
                <c:pt idx="4504">
                  <c:v>560</c:v>
                </c:pt>
                <c:pt idx="4505">
                  <c:v>575</c:v>
                </c:pt>
                <c:pt idx="4506">
                  <c:v>560</c:v>
                </c:pt>
                <c:pt idx="4507">
                  <c:v>545</c:v>
                </c:pt>
                <c:pt idx="4508">
                  <c:v>530</c:v>
                </c:pt>
                <c:pt idx="4509">
                  <c:v>545</c:v>
                </c:pt>
                <c:pt idx="4510">
                  <c:v>545</c:v>
                </c:pt>
                <c:pt idx="4511">
                  <c:v>545</c:v>
                </c:pt>
                <c:pt idx="4512">
                  <c:v>545</c:v>
                </c:pt>
                <c:pt idx="4513">
                  <c:v>545</c:v>
                </c:pt>
                <c:pt idx="4514">
                  <c:v>545</c:v>
                </c:pt>
                <c:pt idx="4515">
                  <c:v>575</c:v>
                </c:pt>
                <c:pt idx="4516">
                  <c:v>530</c:v>
                </c:pt>
                <c:pt idx="4517">
                  <c:v>545</c:v>
                </c:pt>
                <c:pt idx="4518">
                  <c:v>590</c:v>
                </c:pt>
                <c:pt idx="4519">
                  <c:v>515</c:v>
                </c:pt>
                <c:pt idx="4520">
                  <c:v>515</c:v>
                </c:pt>
                <c:pt idx="4521">
                  <c:v>500</c:v>
                </c:pt>
                <c:pt idx="4522">
                  <c:v>515</c:v>
                </c:pt>
                <c:pt idx="4523">
                  <c:v>560</c:v>
                </c:pt>
                <c:pt idx="4524">
                  <c:v>605</c:v>
                </c:pt>
                <c:pt idx="4525">
                  <c:v>635</c:v>
                </c:pt>
                <c:pt idx="4526">
                  <c:v>545</c:v>
                </c:pt>
                <c:pt idx="4527">
                  <c:v>545</c:v>
                </c:pt>
                <c:pt idx="4528">
                  <c:v>545</c:v>
                </c:pt>
                <c:pt idx="4529">
                  <c:v>605</c:v>
                </c:pt>
                <c:pt idx="4530">
                  <c:v>545</c:v>
                </c:pt>
                <c:pt idx="4531">
                  <c:v>530</c:v>
                </c:pt>
                <c:pt idx="4532">
                  <c:v>530</c:v>
                </c:pt>
                <c:pt idx="4533">
                  <c:v>545</c:v>
                </c:pt>
                <c:pt idx="4534">
                  <c:v>605</c:v>
                </c:pt>
                <c:pt idx="4535">
                  <c:v>560</c:v>
                </c:pt>
                <c:pt idx="4536">
                  <c:v>545</c:v>
                </c:pt>
                <c:pt idx="4537">
                  <c:v>530</c:v>
                </c:pt>
                <c:pt idx="4538">
                  <c:v>530</c:v>
                </c:pt>
                <c:pt idx="4539">
                  <c:v>530</c:v>
                </c:pt>
                <c:pt idx="4540">
                  <c:v>545</c:v>
                </c:pt>
                <c:pt idx="4541">
                  <c:v>560</c:v>
                </c:pt>
                <c:pt idx="4542">
                  <c:v>545</c:v>
                </c:pt>
                <c:pt idx="4543">
                  <c:v>530</c:v>
                </c:pt>
                <c:pt idx="4544">
                  <c:v>560</c:v>
                </c:pt>
                <c:pt idx="4545">
                  <c:v>575</c:v>
                </c:pt>
                <c:pt idx="4546">
                  <c:v>575</c:v>
                </c:pt>
                <c:pt idx="4547">
                  <c:v>545</c:v>
                </c:pt>
                <c:pt idx="4548">
                  <c:v>545</c:v>
                </c:pt>
                <c:pt idx="4549">
                  <c:v>530</c:v>
                </c:pt>
                <c:pt idx="4550">
                  <c:v>575</c:v>
                </c:pt>
                <c:pt idx="4551">
                  <c:v>605</c:v>
                </c:pt>
                <c:pt idx="4552">
                  <c:v>590</c:v>
                </c:pt>
                <c:pt idx="4553">
                  <c:v>590</c:v>
                </c:pt>
                <c:pt idx="4554">
                  <c:v>560</c:v>
                </c:pt>
                <c:pt idx="4555">
                  <c:v>545</c:v>
                </c:pt>
                <c:pt idx="4556">
                  <c:v>560</c:v>
                </c:pt>
                <c:pt idx="4557">
                  <c:v>545</c:v>
                </c:pt>
                <c:pt idx="4558">
                  <c:v>530</c:v>
                </c:pt>
                <c:pt idx="4559">
                  <c:v>560</c:v>
                </c:pt>
                <c:pt idx="4560">
                  <c:v>530</c:v>
                </c:pt>
                <c:pt idx="4561">
                  <c:v>545</c:v>
                </c:pt>
                <c:pt idx="4562">
                  <c:v>590</c:v>
                </c:pt>
                <c:pt idx="4563">
                  <c:v>605</c:v>
                </c:pt>
                <c:pt idx="4564">
                  <c:v>590</c:v>
                </c:pt>
                <c:pt idx="4565">
                  <c:v>530</c:v>
                </c:pt>
                <c:pt idx="4566">
                  <c:v>560</c:v>
                </c:pt>
                <c:pt idx="4567">
                  <c:v>560</c:v>
                </c:pt>
                <c:pt idx="4568">
                  <c:v>575</c:v>
                </c:pt>
                <c:pt idx="4569">
                  <c:v>545</c:v>
                </c:pt>
                <c:pt idx="4570">
                  <c:v>515</c:v>
                </c:pt>
                <c:pt idx="4571">
                  <c:v>560</c:v>
                </c:pt>
                <c:pt idx="4572">
                  <c:v>605</c:v>
                </c:pt>
                <c:pt idx="4573">
                  <c:v>560</c:v>
                </c:pt>
                <c:pt idx="4574">
                  <c:v>560</c:v>
                </c:pt>
                <c:pt idx="4575">
                  <c:v>530</c:v>
                </c:pt>
                <c:pt idx="4576">
                  <c:v>515</c:v>
                </c:pt>
                <c:pt idx="4577">
                  <c:v>515</c:v>
                </c:pt>
                <c:pt idx="4578">
                  <c:v>545</c:v>
                </c:pt>
                <c:pt idx="4579">
                  <c:v>530</c:v>
                </c:pt>
                <c:pt idx="4580">
                  <c:v>590</c:v>
                </c:pt>
                <c:pt idx="4581">
                  <c:v>545</c:v>
                </c:pt>
                <c:pt idx="4582">
                  <c:v>545</c:v>
                </c:pt>
                <c:pt idx="4583">
                  <c:v>575</c:v>
                </c:pt>
                <c:pt idx="4584">
                  <c:v>545</c:v>
                </c:pt>
                <c:pt idx="4585">
                  <c:v>560</c:v>
                </c:pt>
                <c:pt idx="4586">
                  <c:v>560</c:v>
                </c:pt>
                <c:pt idx="4587">
                  <c:v>575</c:v>
                </c:pt>
                <c:pt idx="4588">
                  <c:v>590</c:v>
                </c:pt>
                <c:pt idx="4589">
                  <c:v>545</c:v>
                </c:pt>
                <c:pt idx="4590">
                  <c:v>560</c:v>
                </c:pt>
                <c:pt idx="4591">
                  <c:v>545</c:v>
                </c:pt>
                <c:pt idx="4592">
                  <c:v>530</c:v>
                </c:pt>
                <c:pt idx="4593">
                  <c:v>575</c:v>
                </c:pt>
                <c:pt idx="4594">
                  <c:v>575</c:v>
                </c:pt>
                <c:pt idx="4595">
                  <c:v>605</c:v>
                </c:pt>
                <c:pt idx="4596">
                  <c:v>575</c:v>
                </c:pt>
                <c:pt idx="4597">
                  <c:v>560</c:v>
                </c:pt>
                <c:pt idx="4598">
                  <c:v>560</c:v>
                </c:pt>
                <c:pt idx="4599">
                  <c:v>545</c:v>
                </c:pt>
                <c:pt idx="4600">
                  <c:v>560</c:v>
                </c:pt>
                <c:pt idx="4601">
                  <c:v>530</c:v>
                </c:pt>
                <c:pt idx="4602">
                  <c:v>545</c:v>
                </c:pt>
                <c:pt idx="4603">
                  <c:v>560</c:v>
                </c:pt>
                <c:pt idx="4604">
                  <c:v>590</c:v>
                </c:pt>
                <c:pt idx="4605">
                  <c:v>605</c:v>
                </c:pt>
                <c:pt idx="4606">
                  <c:v>575</c:v>
                </c:pt>
                <c:pt idx="4607">
                  <c:v>575</c:v>
                </c:pt>
                <c:pt idx="4608">
                  <c:v>605</c:v>
                </c:pt>
                <c:pt idx="4609">
                  <c:v>560</c:v>
                </c:pt>
                <c:pt idx="4610">
                  <c:v>530</c:v>
                </c:pt>
                <c:pt idx="4611">
                  <c:v>545</c:v>
                </c:pt>
                <c:pt idx="4612">
                  <c:v>575</c:v>
                </c:pt>
                <c:pt idx="4613">
                  <c:v>560</c:v>
                </c:pt>
                <c:pt idx="4614">
                  <c:v>575</c:v>
                </c:pt>
                <c:pt idx="4615">
                  <c:v>530</c:v>
                </c:pt>
                <c:pt idx="4616">
                  <c:v>560</c:v>
                </c:pt>
                <c:pt idx="4617">
                  <c:v>545</c:v>
                </c:pt>
                <c:pt idx="4618">
                  <c:v>560</c:v>
                </c:pt>
                <c:pt idx="4619">
                  <c:v>545</c:v>
                </c:pt>
                <c:pt idx="4620">
                  <c:v>560</c:v>
                </c:pt>
                <c:pt idx="4621">
                  <c:v>545</c:v>
                </c:pt>
                <c:pt idx="4622">
                  <c:v>590</c:v>
                </c:pt>
                <c:pt idx="4623">
                  <c:v>545</c:v>
                </c:pt>
                <c:pt idx="4624">
                  <c:v>575</c:v>
                </c:pt>
                <c:pt idx="4625">
                  <c:v>545</c:v>
                </c:pt>
                <c:pt idx="4626">
                  <c:v>575</c:v>
                </c:pt>
                <c:pt idx="4627">
                  <c:v>560</c:v>
                </c:pt>
                <c:pt idx="4628">
                  <c:v>560</c:v>
                </c:pt>
                <c:pt idx="4629">
                  <c:v>620</c:v>
                </c:pt>
                <c:pt idx="4630">
                  <c:v>530</c:v>
                </c:pt>
                <c:pt idx="4631">
                  <c:v>560</c:v>
                </c:pt>
                <c:pt idx="4632">
                  <c:v>545</c:v>
                </c:pt>
                <c:pt idx="4633">
                  <c:v>560</c:v>
                </c:pt>
                <c:pt idx="4634">
                  <c:v>605</c:v>
                </c:pt>
                <c:pt idx="4635">
                  <c:v>515</c:v>
                </c:pt>
                <c:pt idx="4636">
                  <c:v>545</c:v>
                </c:pt>
                <c:pt idx="4637">
                  <c:v>530</c:v>
                </c:pt>
                <c:pt idx="4638">
                  <c:v>605</c:v>
                </c:pt>
                <c:pt idx="4639">
                  <c:v>575</c:v>
                </c:pt>
                <c:pt idx="4640">
                  <c:v>620</c:v>
                </c:pt>
                <c:pt idx="4641">
                  <c:v>605</c:v>
                </c:pt>
                <c:pt idx="4642">
                  <c:v>620</c:v>
                </c:pt>
                <c:pt idx="4643">
                  <c:v>650</c:v>
                </c:pt>
                <c:pt idx="4644">
                  <c:v>665</c:v>
                </c:pt>
                <c:pt idx="4645">
                  <c:v>605</c:v>
                </c:pt>
                <c:pt idx="4646">
                  <c:v>650</c:v>
                </c:pt>
                <c:pt idx="4647">
                  <c:v>695</c:v>
                </c:pt>
                <c:pt idx="4648">
                  <c:v>695</c:v>
                </c:pt>
                <c:pt idx="4649">
                  <c:v>680</c:v>
                </c:pt>
                <c:pt idx="4650">
                  <c:v>695</c:v>
                </c:pt>
                <c:pt idx="4651">
                  <c:v>695</c:v>
                </c:pt>
                <c:pt idx="4652">
                  <c:v>800</c:v>
                </c:pt>
                <c:pt idx="4653">
                  <c:v>770</c:v>
                </c:pt>
                <c:pt idx="4654">
                  <c:v>785</c:v>
                </c:pt>
                <c:pt idx="4655">
                  <c:v>815</c:v>
                </c:pt>
                <c:pt idx="4656">
                  <c:v>800</c:v>
                </c:pt>
                <c:pt idx="4657">
                  <c:v>905</c:v>
                </c:pt>
                <c:pt idx="4658">
                  <c:v>905</c:v>
                </c:pt>
                <c:pt idx="4659">
                  <c:v>860</c:v>
                </c:pt>
                <c:pt idx="4660">
                  <c:v>920</c:v>
                </c:pt>
                <c:pt idx="4661">
                  <c:v>875</c:v>
                </c:pt>
                <c:pt idx="4662">
                  <c:v>1010</c:v>
                </c:pt>
                <c:pt idx="4663">
                  <c:v>965</c:v>
                </c:pt>
                <c:pt idx="4664">
                  <c:v>830</c:v>
                </c:pt>
                <c:pt idx="4665">
                  <c:v>830</c:v>
                </c:pt>
                <c:pt idx="4666">
                  <c:v>1010</c:v>
                </c:pt>
                <c:pt idx="4667">
                  <c:v>1010</c:v>
                </c:pt>
                <c:pt idx="4668">
                  <c:v>905</c:v>
                </c:pt>
                <c:pt idx="4669">
                  <c:v>875</c:v>
                </c:pt>
                <c:pt idx="4670">
                  <c:v>875</c:v>
                </c:pt>
                <c:pt idx="4671">
                  <c:v>950</c:v>
                </c:pt>
                <c:pt idx="4672">
                  <c:v>800</c:v>
                </c:pt>
                <c:pt idx="4673">
                  <c:v>830</c:v>
                </c:pt>
                <c:pt idx="4674">
                  <c:v>860</c:v>
                </c:pt>
                <c:pt idx="4675">
                  <c:v>785</c:v>
                </c:pt>
                <c:pt idx="4676">
                  <c:v>800</c:v>
                </c:pt>
                <c:pt idx="4677">
                  <c:v>815</c:v>
                </c:pt>
                <c:pt idx="4678">
                  <c:v>845</c:v>
                </c:pt>
                <c:pt idx="4679">
                  <c:v>815</c:v>
                </c:pt>
                <c:pt idx="4680">
                  <c:v>845</c:v>
                </c:pt>
                <c:pt idx="4681">
                  <c:v>770</c:v>
                </c:pt>
                <c:pt idx="4682">
                  <c:v>740</c:v>
                </c:pt>
                <c:pt idx="4683">
                  <c:v>770</c:v>
                </c:pt>
                <c:pt idx="4684">
                  <c:v>680</c:v>
                </c:pt>
                <c:pt idx="4685">
                  <c:v>710</c:v>
                </c:pt>
                <c:pt idx="4686">
                  <c:v>605</c:v>
                </c:pt>
                <c:pt idx="4687">
                  <c:v>710</c:v>
                </c:pt>
                <c:pt idx="4688">
                  <c:v>785</c:v>
                </c:pt>
                <c:pt idx="4689">
                  <c:v>605</c:v>
                </c:pt>
                <c:pt idx="4690">
                  <c:v>785</c:v>
                </c:pt>
                <c:pt idx="4691">
                  <c:v>560</c:v>
                </c:pt>
                <c:pt idx="4692">
                  <c:v>590</c:v>
                </c:pt>
                <c:pt idx="4693">
                  <c:v>755</c:v>
                </c:pt>
                <c:pt idx="4694">
                  <c:v>575</c:v>
                </c:pt>
                <c:pt idx="4695">
                  <c:v>635</c:v>
                </c:pt>
                <c:pt idx="4696">
                  <c:v>560</c:v>
                </c:pt>
                <c:pt idx="4697">
                  <c:v>575</c:v>
                </c:pt>
                <c:pt idx="4698">
                  <c:v>620</c:v>
                </c:pt>
                <c:pt idx="4699">
                  <c:v>605</c:v>
                </c:pt>
                <c:pt idx="4700">
                  <c:v>590</c:v>
                </c:pt>
                <c:pt idx="4701">
                  <c:v>620</c:v>
                </c:pt>
                <c:pt idx="4702">
                  <c:v>620</c:v>
                </c:pt>
                <c:pt idx="4703">
                  <c:v>560</c:v>
                </c:pt>
                <c:pt idx="4704">
                  <c:v>575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A60E-4E1E-8959-E090E550E842}"/>
            </c:ext>
          </c:extLst>
        </c:ser>
        <c:ser>
          <c:idx val="4"/>
          <c:order val="6"/>
          <c:tx>
            <c:strRef>
              <c:f>'181221_Sn(100%)_6h'!$A$1</c:f>
              <c:strCache>
                <c:ptCount val="1"/>
                <c:pt idx="0">
                  <c:v>Sn_100%_6h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none"/>
          </c:marker>
          <c:xVal>
            <c:numRef>
              <c:f>'181221_Sn(100%)_6h'!$A$2:$A$4706</c:f>
              <c:numCache>
                <c:formatCode>General</c:formatCode>
                <c:ptCount val="4705"/>
                <c:pt idx="0">
                  <c:v>10.007999999999999</c:v>
                </c:pt>
                <c:pt idx="1">
                  <c:v>10.025</c:v>
                </c:pt>
                <c:pt idx="2">
                  <c:v>10.042</c:v>
                </c:pt>
                <c:pt idx="3">
                  <c:v>10.058999999999999</c:v>
                </c:pt>
                <c:pt idx="4">
                  <c:v>10.076000000000001</c:v>
                </c:pt>
                <c:pt idx="5">
                  <c:v>10.093</c:v>
                </c:pt>
                <c:pt idx="6">
                  <c:v>10.11</c:v>
                </c:pt>
                <c:pt idx="7">
                  <c:v>10.127000000000001</c:v>
                </c:pt>
                <c:pt idx="8">
                  <c:v>10.144</c:v>
                </c:pt>
                <c:pt idx="9">
                  <c:v>10.161</c:v>
                </c:pt>
                <c:pt idx="10">
                  <c:v>10.178000000000001</c:v>
                </c:pt>
                <c:pt idx="11">
                  <c:v>10.195</c:v>
                </c:pt>
                <c:pt idx="12">
                  <c:v>10.212</c:v>
                </c:pt>
                <c:pt idx="13">
                  <c:v>10.228999999999999</c:v>
                </c:pt>
                <c:pt idx="14">
                  <c:v>10.246</c:v>
                </c:pt>
                <c:pt idx="15">
                  <c:v>10.263</c:v>
                </c:pt>
                <c:pt idx="16">
                  <c:v>10.28</c:v>
                </c:pt>
                <c:pt idx="17">
                  <c:v>10.297000000000001</c:v>
                </c:pt>
                <c:pt idx="18">
                  <c:v>10.314</c:v>
                </c:pt>
                <c:pt idx="19">
                  <c:v>10.331</c:v>
                </c:pt>
                <c:pt idx="20">
                  <c:v>10.348000000000001</c:v>
                </c:pt>
                <c:pt idx="21">
                  <c:v>10.365</c:v>
                </c:pt>
                <c:pt idx="22">
                  <c:v>10.382</c:v>
                </c:pt>
                <c:pt idx="23">
                  <c:v>10.398999999999999</c:v>
                </c:pt>
                <c:pt idx="24">
                  <c:v>10.416</c:v>
                </c:pt>
                <c:pt idx="25">
                  <c:v>10.433</c:v>
                </c:pt>
                <c:pt idx="26">
                  <c:v>10.45</c:v>
                </c:pt>
                <c:pt idx="27">
                  <c:v>10.467000000000001</c:v>
                </c:pt>
                <c:pt idx="28">
                  <c:v>10.484</c:v>
                </c:pt>
                <c:pt idx="29">
                  <c:v>10.500999999999999</c:v>
                </c:pt>
                <c:pt idx="30">
                  <c:v>10.518000000000001</c:v>
                </c:pt>
                <c:pt idx="31">
                  <c:v>10.535</c:v>
                </c:pt>
                <c:pt idx="32">
                  <c:v>10.552</c:v>
                </c:pt>
                <c:pt idx="33">
                  <c:v>10.569000000000001</c:v>
                </c:pt>
                <c:pt idx="34">
                  <c:v>10.586</c:v>
                </c:pt>
                <c:pt idx="35">
                  <c:v>10.603</c:v>
                </c:pt>
                <c:pt idx="36">
                  <c:v>10.62</c:v>
                </c:pt>
                <c:pt idx="37">
                  <c:v>10.637</c:v>
                </c:pt>
                <c:pt idx="38">
                  <c:v>10.654</c:v>
                </c:pt>
                <c:pt idx="39">
                  <c:v>10.670999999999999</c:v>
                </c:pt>
                <c:pt idx="40">
                  <c:v>10.688000000000001</c:v>
                </c:pt>
                <c:pt idx="41">
                  <c:v>10.705</c:v>
                </c:pt>
                <c:pt idx="42">
                  <c:v>10.722</c:v>
                </c:pt>
                <c:pt idx="43">
                  <c:v>10.739000000000001</c:v>
                </c:pt>
                <c:pt idx="44">
                  <c:v>10.756</c:v>
                </c:pt>
                <c:pt idx="45">
                  <c:v>10.773</c:v>
                </c:pt>
                <c:pt idx="46">
                  <c:v>10.79</c:v>
                </c:pt>
                <c:pt idx="47">
                  <c:v>10.807</c:v>
                </c:pt>
                <c:pt idx="48">
                  <c:v>10.824</c:v>
                </c:pt>
                <c:pt idx="49">
                  <c:v>10.840999999999999</c:v>
                </c:pt>
                <c:pt idx="50">
                  <c:v>10.858000000000001</c:v>
                </c:pt>
                <c:pt idx="51">
                  <c:v>10.875</c:v>
                </c:pt>
                <c:pt idx="52">
                  <c:v>10.891999999999999</c:v>
                </c:pt>
                <c:pt idx="53">
                  <c:v>10.909000000000001</c:v>
                </c:pt>
                <c:pt idx="54">
                  <c:v>10.926</c:v>
                </c:pt>
                <c:pt idx="55">
                  <c:v>10.943</c:v>
                </c:pt>
                <c:pt idx="56">
                  <c:v>10.96</c:v>
                </c:pt>
                <c:pt idx="57">
                  <c:v>10.977</c:v>
                </c:pt>
                <c:pt idx="58">
                  <c:v>10.994</c:v>
                </c:pt>
                <c:pt idx="59">
                  <c:v>11.010999999999999</c:v>
                </c:pt>
                <c:pt idx="60">
                  <c:v>11.028</c:v>
                </c:pt>
                <c:pt idx="61">
                  <c:v>11.045</c:v>
                </c:pt>
                <c:pt idx="62">
                  <c:v>11.061999999999999</c:v>
                </c:pt>
                <c:pt idx="63">
                  <c:v>11.079000000000001</c:v>
                </c:pt>
                <c:pt idx="64">
                  <c:v>11.096</c:v>
                </c:pt>
                <c:pt idx="65">
                  <c:v>11.113</c:v>
                </c:pt>
                <c:pt idx="66">
                  <c:v>11.13</c:v>
                </c:pt>
                <c:pt idx="67">
                  <c:v>11.147</c:v>
                </c:pt>
                <c:pt idx="68">
                  <c:v>11.164</c:v>
                </c:pt>
                <c:pt idx="69">
                  <c:v>11.180999999999999</c:v>
                </c:pt>
                <c:pt idx="70">
                  <c:v>11.198</c:v>
                </c:pt>
                <c:pt idx="71">
                  <c:v>11.215</c:v>
                </c:pt>
                <c:pt idx="72">
                  <c:v>11.231999999999999</c:v>
                </c:pt>
                <c:pt idx="73">
                  <c:v>11.249000000000001</c:v>
                </c:pt>
                <c:pt idx="74">
                  <c:v>11.266</c:v>
                </c:pt>
                <c:pt idx="75">
                  <c:v>11.282999999999999</c:v>
                </c:pt>
                <c:pt idx="76">
                  <c:v>11.3</c:v>
                </c:pt>
                <c:pt idx="77">
                  <c:v>11.317</c:v>
                </c:pt>
                <c:pt idx="78">
                  <c:v>11.334</c:v>
                </c:pt>
                <c:pt idx="79">
                  <c:v>11.351000000000001</c:v>
                </c:pt>
                <c:pt idx="80">
                  <c:v>11.368</c:v>
                </c:pt>
                <c:pt idx="81">
                  <c:v>11.385</c:v>
                </c:pt>
                <c:pt idx="82">
                  <c:v>11.401999999999999</c:v>
                </c:pt>
                <c:pt idx="83">
                  <c:v>11.419</c:v>
                </c:pt>
                <c:pt idx="84">
                  <c:v>11.436</c:v>
                </c:pt>
                <c:pt idx="85">
                  <c:v>11.452999999999999</c:v>
                </c:pt>
                <c:pt idx="86">
                  <c:v>11.47</c:v>
                </c:pt>
                <c:pt idx="87">
                  <c:v>11.487</c:v>
                </c:pt>
                <c:pt idx="88">
                  <c:v>11.504</c:v>
                </c:pt>
                <c:pt idx="89">
                  <c:v>11.521000000000001</c:v>
                </c:pt>
                <c:pt idx="90">
                  <c:v>11.538</c:v>
                </c:pt>
                <c:pt idx="91">
                  <c:v>11.555</c:v>
                </c:pt>
                <c:pt idx="92">
                  <c:v>11.571999999999999</c:v>
                </c:pt>
                <c:pt idx="93">
                  <c:v>11.589</c:v>
                </c:pt>
                <c:pt idx="94">
                  <c:v>11.606</c:v>
                </c:pt>
                <c:pt idx="95">
                  <c:v>11.622999999999999</c:v>
                </c:pt>
                <c:pt idx="96">
                  <c:v>11.64</c:v>
                </c:pt>
                <c:pt idx="97">
                  <c:v>11.657</c:v>
                </c:pt>
                <c:pt idx="98">
                  <c:v>11.673999999999999</c:v>
                </c:pt>
                <c:pt idx="99">
                  <c:v>11.691000000000001</c:v>
                </c:pt>
                <c:pt idx="100">
                  <c:v>11.708</c:v>
                </c:pt>
                <c:pt idx="101">
                  <c:v>11.725</c:v>
                </c:pt>
                <c:pt idx="102">
                  <c:v>11.742000000000001</c:v>
                </c:pt>
                <c:pt idx="103">
                  <c:v>11.759</c:v>
                </c:pt>
                <c:pt idx="104">
                  <c:v>11.776</c:v>
                </c:pt>
                <c:pt idx="105">
                  <c:v>11.792999999999999</c:v>
                </c:pt>
                <c:pt idx="106">
                  <c:v>11.81</c:v>
                </c:pt>
                <c:pt idx="107">
                  <c:v>11.827</c:v>
                </c:pt>
                <c:pt idx="108">
                  <c:v>11.843999999999999</c:v>
                </c:pt>
                <c:pt idx="109">
                  <c:v>11.861000000000001</c:v>
                </c:pt>
                <c:pt idx="110">
                  <c:v>11.878</c:v>
                </c:pt>
                <c:pt idx="111">
                  <c:v>11.895</c:v>
                </c:pt>
                <c:pt idx="112">
                  <c:v>11.912000000000001</c:v>
                </c:pt>
                <c:pt idx="113">
                  <c:v>11.929</c:v>
                </c:pt>
                <c:pt idx="114">
                  <c:v>11.946</c:v>
                </c:pt>
                <c:pt idx="115">
                  <c:v>11.962999999999999</c:v>
                </c:pt>
                <c:pt idx="116">
                  <c:v>11.98</c:v>
                </c:pt>
                <c:pt idx="117">
                  <c:v>11.997</c:v>
                </c:pt>
                <c:pt idx="118">
                  <c:v>12.013999999999999</c:v>
                </c:pt>
                <c:pt idx="119">
                  <c:v>12.031000000000001</c:v>
                </c:pt>
                <c:pt idx="120">
                  <c:v>12.048</c:v>
                </c:pt>
                <c:pt idx="121">
                  <c:v>12.065</c:v>
                </c:pt>
                <c:pt idx="122">
                  <c:v>12.082000000000001</c:v>
                </c:pt>
                <c:pt idx="123">
                  <c:v>12.099</c:v>
                </c:pt>
                <c:pt idx="124">
                  <c:v>12.116</c:v>
                </c:pt>
                <c:pt idx="125">
                  <c:v>12.132999999999999</c:v>
                </c:pt>
                <c:pt idx="126">
                  <c:v>12.15</c:v>
                </c:pt>
                <c:pt idx="127">
                  <c:v>12.167</c:v>
                </c:pt>
                <c:pt idx="128">
                  <c:v>12.183999999999999</c:v>
                </c:pt>
                <c:pt idx="129">
                  <c:v>12.201000000000001</c:v>
                </c:pt>
                <c:pt idx="130">
                  <c:v>12.218</c:v>
                </c:pt>
                <c:pt idx="131">
                  <c:v>12.234999999999999</c:v>
                </c:pt>
                <c:pt idx="132">
                  <c:v>12.252000000000001</c:v>
                </c:pt>
                <c:pt idx="133">
                  <c:v>12.269</c:v>
                </c:pt>
                <c:pt idx="134">
                  <c:v>12.286</c:v>
                </c:pt>
                <c:pt idx="135">
                  <c:v>12.303000000000001</c:v>
                </c:pt>
                <c:pt idx="136">
                  <c:v>12.32</c:v>
                </c:pt>
                <c:pt idx="137">
                  <c:v>12.337</c:v>
                </c:pt>
                <c:pt idx="138">
                  <c:v>12.353999999999999</c:v>
                </c:pt>
                <c:pt idx="139">
                  <c:v>12.371</c:v>
                </c:pt>
                <c:pt idx="140">
                  <c:v>12.388</c:v>
                </c:pt>
                <c:pt idx="141">
                  <c:v>12.404999999999999</c:v>
                </c:pt>
                <c:pt idx="142">
                  <c:v>12.422000000000001</c:v>
                </c:pt>
                <c:pt idx="143">
                  <c:v>12.439</c:v>
                </c:pt>
                <c:pt idx="144">
                  <c:v>12.456</c:v>
                </c:pt>
                <c:pt idx="145">
                  <c:v>12.473000000000001</c:v>
                </c:pt>
                <c:pt idx="146">
                  <c:v>12.49</c:v>
                </c:pt>
                <c:pt idx="147">
                  <c:v>12.507</c:v>
                </c:pt>
                <c:pt idx="148">
                  <c:v>12.523999999999999</c:v>
                </c:pt>
                <c:pt idx="149">
                  <c:v>12.541</c:v>
                </c:pt>
                <c:pt idx="150">
                  <c:v>12.558</c:v>
                </c:pt>
                <c:pt idx="151">
                  <c:v>12.574999999999999</c:v>
                </c:pt>
                <c:pt idx="152">
                  <c:v>12.592000000000001</c:v>
                </c:pt>
                <c:pt idx="153">
                  <c:v>12.609</c:v>
                </c:pt>
                <c:pt idx="154">
                  <c:v>12.625999999999999</c:v>
                </c:pt>
                <c:pt idx="155">
                  <c:v>12.643000000000001</c:v>
                </c:pt>
                <c:pt idx="156">
                  <c:v>12.66</c:v>
                </c:pt>
                <c:pt idx="157">
                  <c:v>12.677</c:v>
                </c:pt>
                <c:pt idx="158">
                  <c:v>12.694000000000001</c:v>
                </c:pt>
                <c:pt idx="159">
                  <c:v>12.711</c:v>
                </c:pt>
                <c:pt idx="160">
                  <c:v>12.728</c:v>
                </c:pt>
                <c:pt idx="161">
                  <c:v>12.744999999999999</c:v>
                </c:pt>
                <c:pt idx="162">
                  <c:v>12.762</c:v>
                </c:pt>
                <c:pt idx="163">
                  <c:v>12.779</c:v>
                </c:pt>
                <c:pt idx="164">
                  <c:v>12.795999999999999</c:v>
                </c:pt>
                <c:pt idx="165">
                  <c:v>12.813000000000001</c:v>
                </c:pt>
                <c:pt idx="166">
                  <c:v>12.83</c:v>
                </c:pt>
                <c:pt idx="167">
                  <c:v>12.847</c:v>
                </c:pt>
                <c:pt idx="168">
                  <c:v>12.864000000000001</c:v>
                </c:pt>
                <c:pt idx="169">
                  <c:v>12.881</c:v>
                </c:pt>
                <c:pt idx="170">
                  <c:v>12.898</c:v>
                </c:pt>
                <c:pt idx="171">
                  <c:v>12.914999999999999</c:v>
                </c:pt>
                <c:pt idx="172">
                  <c:v>12.932</c:v>
                </c:pt>
                <c:pt idx="173">
                  <c:v>12.949</c:v>
                </c:pt>
                <c:pt idx="174">
                  <c:v>12.965999999999999</c:v>
                </c:pt>
                <c:pt idx="175">
                  <c:v>12.983000000000001</c:v>
                </c:pt>
                <c:pt idx="176">
                  <c:v>13</c:v>
                </c:pt>
                <c:pt idx="177">
                  <c:v>13.016999999999999</c:v>
                </c:pt>
                <c:pt idx="178">
                  <c:v>13.034000000000001</c:v>
                </c:pt>
                <c:pt idx="179">
                  <c:v>13.051</c:v>
                </c:pt>
                <c:pt idx="180">
                  <c:v>13.068</c:v>
                </c:pt>
                <c:pt idx="181">
                  <c:v>13.085000000000001</c:v>
                </c:pt>
                <c:pt idx="182">
                  <c:v>13.102</c:v>
                </c:pt>
                <c:pt idx="183">
                  <c:v>13.119</c:v>
                </c:pt>
                <c:pt idx="184">
                  <c:v>13.135999999999999</c:v>
                </c:pt>
                <c:pt idx="185">
                  <c:v>13.153</c:v>
                </c:pt>
                <c:pt idx="186">
                  <c:v>13.17</c:v>
                </c:pt>
                <c:pt idx="187">
                  <c:v>13.186999999999999</c:v>
                </c:pt>
                <c:pt idx="188">
                  <c:v>13.204000000000001</c:v>
                </c:pt>
                <c:pt idx="189">
                  <c:v>13.221</c:v>
                </c:pt>
                <c:pt idx="190">
                  <c:v>13.238</c:v>
                </c:pt>
                <c:pt idx="191">
                  <c:v>13.255000000000001</c:v>
                </c:pt>
                <c:pt idx="192">
                  <c:v>13.272</c:v>
                </c:pt>
                <c:pt idx="193">
                  <c:v>13.289</c:v>
                </c:pt>
                <c:pt idx="194">
                  <c:v>13.305999999999999</c:v>
                </c:pt>
                <c:pt idx="195">
                  <c:v>13.323</c:v>
                </c:pt>
                <c:pt idx="196">
                  <c:v>13.34</c:v>
                </c:pt>
                <c:pt idx="197">
                  <c:v>13.356999999999999</c:v>
                </c:pt>
                <c:pt idx="198">
                  <c:v>13.374000000000001</c:v>
                </c:pt>
                <c:pt idx="199">
                  <c:v>13.391</c:v>
                </c:pt>
                <c:pt idx="200">
                  <c:v>13.407999999999999</c:v>
                </c:pt>
                <c:pt idx="201">
                  <c:v>13.425000000000001</c:v>
                </c:pt>
                <c:pt idx="202">
                  <c:v>13.442</c:v>
                </c:pt>
                <c:pt idx="203">
                  <c:v>13.459</c:v>
                </c:pt>
                <c:pt idx="204">
                  <c:v>13.476000000000001</c:v>
                </c:pt>
                <c:pt idx="205">
                  <c:v>13.493</c:v>
                </c:pt>
                <c:pt idx="206">
                  <c:v>13.51</c:v>
                </c:pt>
                <c:pt idx="207">
                  <c:v>13.526999999999999</c:v>
                </c:pt>
                <c:pt idx="208">
                  <c:v>13.544</c:v>
                </c:pt>
                <c:pt idx="209">
                  <c:v>13.561</c:v>
                </c:pt>
                <c:pt idx="210">
                  <c:v>13.577999999999999</c:v>
                </c:pt>
                <c:pt idx="211">
                  <c:v>13.595000000000001</c:v>
                </c:pt>
                <c:pt idx="212">
                  <c:v>13.612</c:v>
                </c:pt>
                <c:pt idx="213">
                  <c:v>13.629</c:v>
                </c:pt>
                <c:pt idx="214">
                  <c:v>13.646000000000001</c:v>
                </c:pt>
                <c:pt idx="215">
                  <c:v>13.663</c:v>
                </c:pt>
                <c:pt idx="216">
                  <c:v>13.68</c:v>
                </c:pt>
                <c:pt idx="217">
                  <c:v>13.696999999999999</c:v>
                </c:pt>
                <c:pt idx="218">
                  <c:v>13.714</c:v>
                </c:pt>
                <c:pt idx="219">
                  <c:v>13.731</c:v>
                </c:pt>
                <c:pt idx="220">
                  <c:v>13.747999999999999</c:v>
                </c:pt>
                <c:pt idx="221">
                  <c:v>13.765000000000001</c:v>
                </c:pt>
                <c:pt idx="222">
                  <c:v>13.782</c:v>
                </c:pt>
                <c:pt idx="223">
                  <c:v>13.798999999999999</c:v>
                </c:pt>
                <c:pt idx="224">
                  <c:v>13.816000000000001</c:v>
                </c:pt>
                <c:pt idx="225">
                  <c:v>13.833</c:v>
                </c:pt>
                <c:pt idx="226">
                  <c:v>13.85</c:v>
                </c:pt>
                <c:pt idx="227">
                  <c:v>13.867000000000001</c:v>
                </c:pt>
                <c:pt idx="228">
                  <c:v>13.884</c:v>
                </c:pt>
                <c:pt idx="229">
                  <c:v>13.901</c:v>
                </c:pt>
                <c:pt idx="230">
                  <c:v>13.917999999999999</c:v>
                </c:pt>
                <c:pt idx="231">
                  <c:v>13.935</c:v>
                </c:pt>
                <c:pt idx="232">
                  <c:v>13.952</c:v>
                </c:pt>
                <c:pt idx="233">
                  <c:v>13.968999999999999</c:v>
                </c:pt>
                <c:pt idx="234">
                  <c:v>13.986000000000001</c:v>
                </c:pt>
                <c:pt idx="235">
                  <c:v>14.003</c:v>
                </c:pt>
                <c:pt idx="236">
                  <c:v>14.02</c:v>
                </c:pt>
                <c:pt idx="237">
                  <c:v>14.037000000000001</c:v>
                </c:pt>
                <c:pt idx="238">
                  <c:v>14.054</c:v>
                </c:pt>
                <c:pt idx="239">
                  <c:v>14.071</c:v>
                </c:pt>
                <c:pt idx="240">
                  <c:v>14.087999999999999</c:v>
                </c:pt>
                <c:pt idx="241">
                  <c:v>14.105</c:v>
                </c:pt>
                <c:pt idx="242">
                  <c:v>14.122</c:v>
                </c:pt>
                <c:pt idx="243">
                  <c:v>14.138999999999999</c:v>
                </c:pt>
                <c:pt idx="244">
                  <c:v>14.156000000000001</c:v>
                </c:pt>
                <c:pt idx="245">
                  <c:v>14.173</c:v>
                </c:pt>
                <c:pt idx="246">
                  <c:v>14.19</c:v>
                </c:pt>
                <c:pt idx="247">
                  <c:v>14.207000000000001</c:v>
                </c:pt>
                <c:pt idx="248">
                  <c:v>14.224</c:v>
                </c:pt>
                <c:pt idx="249">
                  <c:v>14.241</c:v>
                </c:pt>
                <c:pt idx="250">
                  <c:v>14.257999999999999</c:v>
                </c:pt>
                <c:pt idx="251">
                  <c:v>14.275</c:v>
                </c:pt>
                <c:pt idx="252">
                  <c:v>14.292</c:v>
                </c:pt>
                <c:pt idx="253">
                  <c:v>14.308999999999999</c:v>
                </c:pt>
                <c:pt idx="254">
                  <c:v>14.326000000000001</c:v>
                </c:pt>
                <c:pt idx="255">
                  <c:v>14.343</c:v>
                </c:pt>
                <c:pt idx="256">
                  <c:v>14.36</c:v>
                </c:pt>
                <c:pt idx="257">
                  <c:v>14.377000000000001</c:v>
                </c:pt>
                <c:pt idx="258">
                  <c:v>14.394</c:v>
                </c:pt>
                <c:pt idx="259">
                  <c:v>14.411</c:v>
                </c:pt>
                <c:pt idx="260">
                  <c:v>14.428000000000001</c:v>
                </c:pt>
                <c:pt idx="261">
                  <c:v>14.445</c:v>
                </c:pt>
                <c:pt idx="262">
                  <c:v>14.462</c:v>
                </c:pt>
                <c:pt idx="263">
                  <c:v>14.478999999999999</c:v>
                </c:pt>
                <c:pt idx="264">
                  <c:v>14.496</c:v>
                </c:pt>
                <c:pt idx="265">
                  <c:v>14.513</c:v>
                </c:pt>
                <c:pt idx="266">
                  <c:v>14.53</c:v>
                </c:pt>
                <c:pt idx="267">
                  <c:v>14.547000000000001</c:v>
                </c:pt>
                <c:pt idx="268">
                  <c:v>14.564</c:v>
                </c:pt>
                <c:pt idx="269">
                  <c:v>14.581</c:v>
                </c:pt>
                <c:pt idx="270">
                  <c:v>14.598000000000001</c:v>
                </c:pt>
                <c:pt idx="271">
                  <c:v>14.615</c:v>
                </c:pt>
                <c:pt idx="272">
                  <c:v>14.632</c:v>
                </c:pt>
                <c:pt idx="273">
                  <c:v>14.648999999999999</c:v>
                </c:pt>
                <c:pt idx="274">
                  <c:v>14.666</c:v>
                </c:pt>
                <c:pt idx="275">
                  <c:v>14.683</c:v>
                </c:pt>
                <c:pt idx="276">
                  <c:v>14.7</c:v>
                </c:pt>
                <c:pt idx="277">
                  <c:v>14.717000000000001</c:v>
                </c:pt>
                <c:pt idx="278">
                  <c:v>14.734</c:v>
                </c:pt>
                <c:pt idx="279">
                  <c:v>14.750999999999999</c:v>
                </c:pt>
                <c:pt idx="280">
                  <c:v>14.768000000000001</c:v>
                </c:pt>
                <c:pt idx="281">
                  <c:v>14.785</c:v>
                </c:pt>
                <c:pt idx="282">
                  <c:v>14.802</c:v>
                </c:pt>
                <c:pt idx="283">
                  <c:v>14.819000000000001</c:v>
                </c:pt>
                <c:pt idx="284">
                  <c:v>14.836</c:v>
                </c:pt>
                <c:pt idx="285">
                  <c:v>14.853</c:v>
                </c:pt>
                <c:pt idx="286">
                  <c:v>14.87</c:v>
                </c:pt>
                <c:pt idx="287">
                  <c:v>14.887</c:v>
                </c:pt>
                <c:pt idx="288">
                  <c:v>14.904</c:v>
                </c:pt>
                <c:pt idx="289">
                  <c:v>14.920999999999999</c:v>
                </c:pt>
                <c:pt idx="290">
                  <c:v>14.938000000000001</c:v>
                </c:pt>
                <c:pt idx="291">
                  <c:v>14.955</c:v>
                </c:pt>
                <c:pt idx="292">
                  <c:v>14.972</c:v>
                </c:pt>
                <c:pt idx="293">
                  <c:v>14.989000000000001</c:v>
                </c:pt>
                <c:pt idx="294">
                  <c:v>15.006</c:v>
                </c:pt>
                <c:pt idx="295">
                  <c:v>15.023</c:v>
                </c:pt>
                <c:pt idx="296">
                  <c:v>15.04</c:v>
                </c:pt>
                <c:pt idx="297">
                  <c:v>15.057</c:v>
                </c:pt>
                <c:pt idx="298">
                  <c:v>15.074</c:v>
                </c:pt>
                <c:pt idx="299">
                  <c:v>15.090999999999999</c:v>
                </c:pt>
                <c:pt idx="300">
                  <c:v>15.108000000000001</c:v>
                </c:pt>
                <c:pt idx="301">
                  <c:v>15.125</c:v>
                </c:pt>
                <c:pt idx="302">
                  <c:v>15.141999999999999</c:v>
                </c:pt>
                <c:pt idx="303">
                  <c:v>15.159000000000001</c:v>
                </c:pt>
                <c:pt idx="304">
                  <c:v>15.176</c:v>
                </c:pt>
                <c:pt idx="305">
                  <c:v>15.193</c:v>
                </c:pt>
                <c:pt idx="306">
                  <c:v>15.21</c:v>
                </c:pt>
                <c:pt idx="307">
                  <c:v>15.227</c:v>
                </c:pt>
                <c:pt idx="308">
                  <c:v>15.244</c:v>
                </c:pt>
                <c:pt idx="309">
                  <c:v>15.260999999999999</c:v>
                </c:pt>
                <c:pt idx="310">
                  <c:v>15.278</c:v>
                </c:pt>
                <c:pt idx="311">
                  <c:v>15.295</c:v>
                </c:pt>
                <c:pt idx="312">
                  <c:v>15.311999999999999</c:v>
                </c:pt>
                <c:pt idx="313">
                  <c:v>15.329000000000001</c:v>
                </c:pt>
                <c:pt idx="314">
                  <c:v>15.346</c:v>
                </c:pt>
                <c:pt idx="315">
                  <c:v>15.363</c:v>
                </c:pt>
                <c:pt idx="316">
                  <c:v>15.38</c:v>
                </c:pt>
                <c:pt idx="317">
                  <c:v>15.397</c:v>
                </c:pt>
                <c:pt idx="318">
                  <c:v>15.414</c:v>
                </c:pt>
                <c:pt idx="319">
                  <c:v>15.430999999999999</c:v>
                </c:pt>
                <c:pt idx="320">
                  <c:v>15.448</c:v>
                </c:pt>
                <c:pt idx="321">
                  <c:v>15.465</c:v>
                </c:pt>
                <c:pt idx="322">
                  <c:v>15.481999999999999</c:v>
                </c:pt>
                <c:pt idx="323">
                  <c:v>15.499000000000001</c:v>
                </c:pt>
                <c:pt idx="324">
                  <c:v>15.516</c:v>
                </c:pt>
                <c:pt idx="325">
                  <c:v>15.532999999999999</c:v>
                </c:pt>
                <c:pt idx="326">
                  <c:v>15.55</c:v>
                </c:pt>
                <c:pt idx="327">
                  <c:v>15.567</c:v>
                </c:pt>
                <c:pt idx="328">
                  <c:v>15.584</c:v>
                </c:pt>
                <c:pt idx="329">
                  <c:v>15.601000000000001</c:v>
                </c:pt>
                <c:pt idx="330">
                  <c:v>15.618</c:v>
                </c:pt>
                <c:pt idx="331">
                  <c:v>15.635</c:v>
                </c:pt>
                <c:pt idx="332">
                  <c:v>15.651999999999999</c:v>
                </c:pt>
                <c:pt idx="333">
                  <c:v>15.669</c:v>
                </c:pt>
                <c:pt idx="334">
                  <c:v>15.686</c:v>
                </c:pt>
                <c:pt idx="335">
                  <c:v>15.702999999999999</c:v>
                </c:pt>
                <c:pt idx="336">
                  <c:v>15.72</c:v>
                </c:pt>
                <c:pt idx="337">
                  <c:v>15.737</c:v>
                </c:pt>
                <c:pt idx="338">
                  <c:v>15.754</c:v>
                </c:pt>
                <c:pt idx="339">
                  <c:v>15.771000000000001</c:v>
                </c:pt>
                <c:pt idx="340">
                  <c:v>15.788</c:v>
                </c:pt>
                <c:pt idx="341">
                  <c:v>15.805</c:v>
                </c:pt>
                <c:pt idx="342">
                  <c:v>15.821999999999999</c:v>
                </c:pt>
                <c:pt idx="343">
                  <c:v>15.839</c:v>
                </c:pt>
                <c:pt idx="344">
                  <c:v>15.856</c:v>
                </c:pt>
                <c:pt idx="345">
                  <c:v>15.872999999999999</c:v>
                </c:pt>
                <c:pt idx="346">
                  <c:v>15.89</c:v>
                </c:pt>
                <c:pt idx="347">
                  <c:v>15.907</c:v>
                </c:pt>
                <c:pt idx="348">
                  <c:v>15.923999999999999</c:v>
                </c:pt>
                <c:pt idx="349">
                  <c:v>15.941000000000001</c:v>
                </c:pt>
                <c:pt idx="350">
                  <c:v>15.958</c:v>
                </c:pt>
                <c:pt idx="351">
                  <c:v>15.975</c:v>
                </c:pt>
                <c:pt idx="352">
                  <c:v>15.992000000000001</c:v>
                </c:pt>
                <c:pt idx="353">
                  <c:v>16.009</c:v>
                </c:pt>
                <c:pt idx="354">
                  <c:v>16.026</c:v>
                </c:pt>
                <c:pt idx="355">
                  <c:v>16.042999999999999</c:v>
                </c:pt>
                <c:pt idx="356">
                  <c:v>16.059999999999999</c:v>
                </c:pt>
                <c:pt idx="357">
                  <c:v>16.077000000000002</c:v>
                </c:pt>
                <c:pt idx="358">
                  <c:v>16.094000000000001</c:v>
                </c:pt>
                <c:pt idx="359">
                  <c:v>16.111000000000001</c:v>
                </c:pt>
                <c:pt idx="360">
                  <c:v>16.128</c:v>
                </c:pt>
                <c:pt idx="361">
                  <c:v>16.145</c:v>
                </c:pt>
                <c:pt idx="362">
                  <c:v>16.161999999999999</c:v>
                </c:pt>
                <c:pt idx="363">
                  <c:v>16.178999999999998</c:v>
                </c:pt>
                <c:pt idx="364">
                  <c:v>16.196000000000002</c:v>
                </c:pt>
                <c:pt idx="365">
                  <c:v>16.213000000000001</c:v>
                </c:pt>
                <c:pt idx="366">
                  <c:v>16.23</c:v>
                </c:pt>
                <c:pt idx="367">
                  <c:v>16.247</c:v>
                </c:pt>
                <c:pt idx="368">
                  <c:v>16.263999999999999</c:v>
                </c:pt>
                <c:pt idx="369">
                  <c:v>16.280999999999999</c:v>
                </c:pt>
                <c:pt idx="370">
                  <c:v>16.297999999999998</c:v>
                </c:pt>
                <c:pt idx="371">
                  <c:v>16.315000000000001</c:v>
                </c:pt>
                <c:pt idx="372">
                  <c:v>16.332000000000001</c:v>
                </c:pt>
                <c:pt idx="373">
                  <c:v>16.349</c:v>
                </c:pt>
                <c:pt idx="374">
                  <c:v>16.366</c:v>
                </c:pt>
                <c:pt idx="375">
                  <c:v>16.382999999999999</c:v>
                </c:pt>
                <c:pt idx="376">
                  <c:v>16.399999999999999</c:v>
                </c:pt>
                <c:pt idx="377">
                  <c:v>16.417000000000002</c:v>
                </c:pt>
                <c:pt idx="378">
                  <c:v>16.434000000000001</c:v>
                </c:pt>
                <c:pt idx="379">
                  <c:v>16.451000000000001</c:v>
                </c:pt>
                <c:pt idx="380">
                  <c:v>16.468</c:v>
                </c:pt>
                <c:pt idx="381">
                  <c:v>16.484999999999999</c:v>
                </c:pt>
                <c:pt idx="382">
                  <c:v>16.501999999999999</c:v>
                </c:pt>
                <c:pt idx="383">
                  <c:v>16.518999999999998</c:v>
                </c:pt>
                <c:pt idx="384">
                  <c:v>16.536000000000001</c:v>
                </c:pt>
                <c:pt idx="385">
                  <c:v>16.553000000000001</c:v>
                </c:pt>
                <c:pt idx="386">
                  <c:v>16.57</c:v>
                </c:pt>
                <c:pt idx="387">
                  <c:v>16.587</c:v>
                </c:pt>
                <c:pt idx="388">
                  <c:v>16.603999999999999</c:v>
                </c:pt>
                <c:pt idx="389">
                  <c:v>16.620999999999999</c:v>
                </c:pt>
                <c:pt idx="390">
                  <c:v>16.638000000000002</c:v>
                </c:pt>
                <c:pt idx="391">
                  <c:v>16.655000000000001</c:v>
                </c:pt>
                <c:pt idx="392">
                  <c:v>16.672000000000001</c:v>
                </c:pt>
                <c:pt idx="393">
                  <c:v>16.689</c:v>
                </c:pt>
                <c:pt idx="394">
                  <c:v>16.706</c:v>
                </c:pt>
                <c:pt idx="395">
                  <c:v>16.722999999999999</c:v>
                </c:pt>
                <c:pt idx="396">
                  <c:v>16.739999999999998</c:v>
                </c:pt>
                <c:pt idx="397">
                  <c:v>16.757000000000001</c:v>
                </c:pt>
                <c:pt idx="398">
                  <c:v>16.774000000000001</c:v>
                </c:pt>
                <c:pt idx="399">
                  <c:v>16.791</c:v>
                </c:pt>
                <c:pt idx="400">
                  <c:v>16.808</c:v>
                </c:pt>
                <c:pt idx="401">
                  <c:v>16.824999999999999</c:v>
                </c:pt>
                <c:pt idx="402">
                  <c:v>16.841999999999999</c:v>
                </c:pt>
                <c:pt idx="403">
                  <c:v>16.859000000000002</c:v>
                </c:pt>
                <c:pt idx="404">
                  <c:v>16.876000000000001</c:v>
                </c:pt>
                <c:pt idx="405">
                  <c:v>16.893000000000001</c:v>
                </c:pt>
                <c:pt idx="406">
                  <c:v>16.91</c:v>
                </c:pt>
                <c:pt idx="407">
                  <c:v>16.927</c:v>
                </c:pt>
                <c:pt idx="408">
                  <c:v>16.943999999999999</c:v>
                </c:pt>
                <c:pt idx="409">
                  <c:v>16.960999999999999</c:v>
                </c:pt>
                <c:pt idx="410">
                  <c:v>16.978000000000002</c:v>
                </c:pt>
                <c:pt idx="411">
                  <c:v>16.995000000000001</c:v>
                </c:pt>
                <c:pt idx="412">
                  <c:v>17.012</c:v>
                </c:pt>
                <c:pt idx="413">
                  <c:v>17.029</c:v>
                </c:pt>
                <c:pt idx="414">
                  <c:v>17.045999999999999</c:v>
                </c:pt>
                <c:pt idx="415">
                  <c:v>17.062999999999999</c:v>
                </c:pt>
                <c:pt idx="416">
                  <c:v>17.079999999999998</c:v>
                </c:pt>
                <c:pt idx="417">
                  <c:v>17.097000000000001</c:v>
                </c:pt>
                <c:pt idx="418">
                  <c:v>17.114000000000001</c:v>
                </c:pt>
                <c:pt idx="419">
                  <c:v>17.131</c:v>
                </c:pt>
                <c:pt idx="420">
                  <c:v>17.148</c:v>
                </c:pt>
                <c:pt idx="421">
                  <c:v>17.164999999999999</c:v>
                </c:pt>
                <c:pt idx="422">
                  <c:v>17.181999999999999</c:v>
                </c:pt>
                <c:pt idx="423">
                  <c:v>17.199000000000002</c:v>
                </c:pt>
                <c:pt idx="424">
                  <c:v>17.216000000000001</c:v>
                </c:pt>
                <c:pt idx="425">
                  <c:v>17.233000000000001</c:v>
                </c:pt>
                <c:pt idx="426">
                  <c:v>17.25</c:v>
                </c:pt>
                <c:pt idx="427">
                  <c:v>17.266999999999999</c:v>
                </c:pt>
                <c:pt idx="428">
                  <c:v>17.283999999999999</c:v>
                </c:pt>
                <c:pt idx="429">
                  <c:v>17.300999999999998</c:v>
                </c:pt>
                <c:pt idx="430">
                  <c:v>17.318000000000001</c:v>
                </c:pt>
                <c:pt idx="431">
                  <c:v>17.335000000000001</c:v>
                </c:pt>
                <c:pt idx="432">
                  <c:v>17.352</c:v>
                </c:pt>
                <c:pt idx="433">
                  <c:v>17.369</c:v>
                </c:pt>
                <c:pt idx="434">
                  <c:v>17.385999999999999</c:v>
                </c:pt>
                <c:pt idx="435">
                  <c:v>17.402999999999999</c:v>
                </c:pt>
                <c:pt idx="436">
                  <c:v>17.420000000000002</c:v>
                </c:pt>
                <c:pt idx="437">
                  <c:v>17.437000000000001</c:v>
                </c:pt>
                <c:pt idx="438">
                  <c:v>17.454000000000001</c:v>
                </c:pt>
                <c:pt idx="439">
                  <c:v>17.471</c:v>
                </c:pt>
                <c:pt idx="440">
                  <c:v>17.488</c:v>
                </c:pt>
                <c:pt idx="441">
                  <c:v>17.504999999999999</c:v>
                </c:pt>
                <c:pt idx="442">
                  <c:v>17.521999999999998</c:v>
                </c:pt>
                <c:pt idx="443">
                  <c:v>17.539000000000001</c:v>
                </c:pt>
                <c:pt idx="444">
                  <c:v>17.556000000000001</c:v>
                </c:pt>
                <c:pt idx="445">
                  <c:v>17.573</c:v>
                </c:pt>
                <c:pt idx="446">
                  <c:v>17.59</c:v>
                </c:pt>
                <c:pt idx="447">
                  <c:v>17.606999999999999</c:v>
                </c:pt>
                <c:pt idx="448">
                  <c:v>17.623999999999999</c:v>
                </c:pt>
                <c:pt idx="449">
                  <c:v>17.640999999999998</c:v>
                </c:pt>
                <c:pt idx="450">
                  <c:v>17.658000000000001</c:v>
                </c:pt>
                <c:pt idx="451">
                  <c:v>17.675000000000001</c:v>
                </c:pt>
                <c:pt idx="452">
                  <c:v>17.692</c:v>
                </c:pt>
                <c:pt idx="453">
                  <c:v>17.709</c:v>
                </c:pt>
                <c:pt idx="454">
                  <c:v>17.725999999999999</c:v>
                </c:pt>
                <c:pt idx="455">
                  <c:v>17.742999999999999</c:v>
                </c:pt>
                <c:pt idx="456">
                  <c:v>17.760000000000002</c:v>
                </c:pt>
                <c:pt idx="457">
                  <c:v>17.777000000000001</c:v>
                </c:pt>
                <c:pt idx="458">
                  <c:v>17.794</c:v>
                </c:pt>
                <c:pt idx="459">
                  <c:v>17.811</c:v>
                </c:pt>
                <c:pt idx="460">
                  <c:v>17.827999999999999</c:v>
                </c:pt>
                <c:pt idx="461">
                  <c:v>17.844999999999999</c:v>
                </c:pt>
                <c:pt idx="462">
                  <c:v>17.861999999999998</c:v>
                </c:pt>
                <c:pt idx="463">
                  <c:v>17.879000000000001</c:v>
                </c:pt>
                <c:pt idx="464">
                  <c:v>17.896000000000001</c:v>
                </c:pt>
                <c:pt idx="465">
                  <c:v>17.913</c:v>
                </c:pt>
                <c:pt idx="466">
                  <c:v>17.93</c:v>
                </c:pt>
                <c:pt idx="467">
                  <c:v>17.946999999999999</c:v>
                </c:pt>
                <c:pt idx="468">
                  <c:v>17.963999999999999</c:v>
                </c:pt>
                <c:pt idx="469">
                  <c:v>17.981000000000002</c:v>
                </c:pt>
                <c:pt idx="470">
                  <c:v>17.998000000000001</c:v>
                </c:pt>
                <c:pt idx="471">
                  <c:v>18.015000000000001</c:v>
                </c:pt>
                <c:pt idx="472">
                  <c:v>18.032</c:v>
                </c:pt>
                <c:pt idx="473">
                  <c:v>18.048999999999999</c:v>
                </c:pt>
                <c:pt idx="474">
                  <c:v>18.065999999999999</c:v>
                </c:pt>
                <c:pt idx="475">
                  <c:v>18.082999999999998</c:v>
                </c:pt>
                <c:pt idx="476">
                  <c:v>18.100000000000001</c:v>
                </c:pt>
                <c:pt idx="477">
                  <c:v>18.117000000000001</c:v>
                </c:pt>
                <c:pt idx="478">
                  <c:v>18.134</c:v>
                </c:pt>
                <c:pt idx="479">
                  <c:v>18.151</c:v>
                </c:pt>
                <c:pt idx="480">
                  <c:v>18.167999999999999</c:v>
                </c:pt>
                <c:pt idx="481">
                  <c:v>18.184999999999999</c:v>
                </c:pt>
                <c:pt idx="482">
                  <c:v>18.202000000000002</c:v>
                </c:pt>
                <c:pt idx="483">
                  <c:v>18.219000000000001</c:v>
                </c:pt>
                <c:pt idx="484">
                  <c:v>18.236000000000001</c:v>
                </c:pt>
                <c:pt idx="485">
                  <c:v>18.253</c:v>
                </c:pt>
                <c:pt idx="486">
                  <c:v>18.27</c:v>
                </c:pt>
                <c:pt idx="487">
                  <c:v>18.286999999999999</c:v>
                </c:pt>
                <c:pt idx="488">
                  <c:v>18.303999999999998</c:v>
                </c:pt>
                <c:pt idx="489">
                  <c:v>18.321000000000002</c:v>
                </c:pt>
                <c:pt idx="490">
                  <c:v>18.338000000000001</c:v>
                </c:pt>
                <c:pt idx="491">
                  <c:v>18.355</c:v>
                </c:pt>
                <c:pt idx="492">
                  <c:v>18.372</c:v>
                </c:pt>
                <c:pt idx="493">
                  <c:v>18.388999999999999</c:v>
                </c:pt>
                <c:pt idx="494">
                  <c:v>18.405999999999999</c:v>
                </c:pt>
                <c:pt idx="495">
                  <c:v>18.422999999999998</c:v>
                </c:pt>
                <c:pt idx="496">
                  <c:v>18.440000000000001</c:v>
                </c:pt>
                <c:pt idx="497">
                  <c:v>18.457000000000001</c:v>
                </c:pt>
                <c:pt idx="498">
                  <c:v>18.474</c:v>
                </c:pt>
                <c:pt idx="499">
                  <c:v>18.491</c:v>
                </c:pt>
                <c:pt idx="500">
                  <c:v>18.507999999999999</c:v>
                </c:pt>
                <c:pt idx="501">
                  <c:v>18.524999999999999</c:v>
                </c:pt>
                <c:pt idx="502">
                  <c:v>18.542000000000002</c:v>
                </c:pt>
                <c:pt idx="503">
                  <c:v>18.559000000000001</c:v>
                </c:pt>
                <c:pt idx="504">
                  <c:v>18.576000000000001</c:v>
                </c:pt>
                <c:pt idx="505">
                  <c:v>18.593</c:v>
                </c:pt>
                <c:pt idx="506">
                  <c:v>18.61</c:v>
                </c:pt>
                <c:pt idx="507">
                  <c:v>18.626999999999999</c:v>
                </c:pt>
                <c:pt idx="508">
                  <c:v>18.643999999999998</c:v>
                </c:pt>
                <c:pt idx="509">
                  <c:v>18.661000000000001</c:v>
                </c:pt>
                <c:pt idx="510">
                  <c:v>18.678000000000001</c:v>
                </c:pt>
                <c:pt idx="511">
                  <c:v>18.695</c:v>
                </c:pt>
                <c:pt idx="512">
                  <c:v>18.712</c:v>
                </c:pt>
                <c:pt idx="513">
                  <c:v>18.728999999999999</c:v>
                </c:pt>
                <c:pt idx="514">
                  <c:v>18.745999999999999</c:v>
                </c:pt>
                <c:pt idx="515">
                  <c:v>18.763000000000002</c:v>
                </c:pt>
                <c:pt idx="516">
                  <c:v>18.78</c:v>
                </c:pt>
                <c:pt idx="517">
                  <c:v>18.797000000000001</c:v>
                </c:pt>
                <c:pt idx="518">
                  <c:v>18.814</c:v>
                </c:pt>
                <c:pt idx="519">
                  <c:v>18.831</c:v>
                </c:pt>
                <c:pt idx="520">
                  <c:v>18.847999999999999</c:v>
                </c:pt>
                <c:pt idx="521">
                  <c:v>18.864999999999998</c:v>
                </c:pt>
                <c:pt idx="522">
                  <c:v>18.882000000000001</c:v>
                </c:pt>
                <c:pt idx="523">
                  <c:v>18.899000000000001</c:v>
                </c:pt>
                <c:pt idx="524">
                  <c:v>18.916</c:v>
                </c:pt>
                <c:pt idx="525">
                  <c:v>18.933</c:v>
                </c:pt>
                <c:pt idx="526">
                  <c:v>18.95</c:v>
                </c:pt>
                <c:pt idx="527">
                  <c:v>18.966999999999999</c:v>
                </c:pt>
                <c:pt idx="528">
                  <c:v>18.984000000000002</c:v>
                </c:pt>
                <c:pt idx="529">
                  <c:v>19.001000000000001</c:v>
                </c:pt>
                <c:pt idx="530">
                  <c:v>19.018000000000001</c:v>
                </c:pt>
                <c:pt idx="531">
                  <c:v>19.035</c:v>
                </c:pt>
                <c:pt idx="532">
                  <c:v>19.052</c:v>
                </c:pt>
                <c:pt idx="533">
                  <c:v>19.068999999999999</c:v>
                </c:pt>
                <c:pt idx="534">
                  <c:v>19.085999999999999</c:v>
                </c:pt>
                <c:pt idx="535">
                  <c:v>19.103000000000002</c:v>
                </c:pt>
                <c:pt idx="536">
                  <c:v>19.12</c:v>
                </c:pt>
                <c:pt idx="537">
                  <c:v>19.137</c:v>
                </c:pt>
                <c:pt idx="538">
                  <c:v>19.154</c:v>
                </c:pt>
                <c:pt idx="539">
                  <c:v>19.170999999999999</c:v>
                </c:pt>
                <c:pt idx="540">
                  <c:v>19.187999999999999</c:v>
                </c:pt>
                <c:pt idx="541">
                  <c:v>19.204999999999998</c:v>
                </c:pt>
                <c:pt idx="542">
                  <c:v>19.222000000000001</c:v>
                </c:pt>
                <c:pt idx="543">
                  <c:v>19.239000000000001</c:v>
                </c:pt>
                <c:pt idx="544">
                  <c:v>19.256</c:v>
                </c:pt>
                <c:pt idx="545">
                  <c:v>19.273</c:v>
                </c:pt>
                <c:pt idx="546">
                  <c:v>19.29</c:v>
                </c:pt>
                <c:pt idx="547">
                  <c:v>19.306999999999999</c:v>
                </c:pt>
                <c:pt idx="548">
                  <c:v>19.324000000000002</c:v>
                </c:pt>
                <c:pt idx="549">
                  <c:v>19.341000000000001</c:v>
                </c:pt>
                <c:pt idx="550">
                  <c:v>19.358000000000001</c:v>
                </c:pt>
                <c:pt idx="551">
                  <c:v>19.375</c:v>
                </c:pt>
                <c:pt idx="552">
                  <c:v>19.391999999999999</c:v>
                </c:pt>
                <c:pt idx="553">
                  <c:v>19.408999999999999</c:v>
                </c:pt>
                <c:pt idx="554">
                  <c:v>19.425999999999998</c:v>
                </c:pt>
                <c:pt idx="555">
                  <c:v>19.443000000000001</c:v>
                </c:pt>
                <c:pt idx="556">
                  <c:v>19.46</c:v>
                </c:pt>
                <c:pt idx="557">
                  <c:v>19.477</c:v>
                </c:pt>
                <c:pt idx="558">
                  <c:v>19.494</c:v>
                </c:pt>
                <c:pt idx="559">
                  <c:v>19.510999999999999</c:v>
                </c:pt>
                <c:pt idx="560">
                  <c:v>19.527999999999999</c:v>
                </c:pt>
                <c:pt idx="561">
                  <c:v>19.545000000000002</c:v>
                </c:pt>
                <c:pt idx="562">
                  <c:v>19.562000000000001</c:v>
                </c:pt>
                <c:pt idx="563">
                  <c:v>19.579000000000001</c:v>
                </c:pt>
                <c:pt idx="564">
                  <c:v>19.596</c:v>
                </c:pt>
                <c:pt idx="565">
                  <c:v>19.613</c:v>
                </c:pt>
                <c:pt idx="566">
                  <c:v>19.63</c:v>
                </c:pt>
                <c:pt idx="567">
                  <c:v>19.646999999999998</c:v>
                </c:pt>
                <c:pt idx="568">
                  <c:v>19.664000000000001</c:v>
                </c:pt>
                <c:pt idx="569">
                  <c:v>19.681000000000001</c:v>
                </c:pt>
                <c:pt idx="570">
                  <c:v>19.698</c:v>
                </c:pt>
                <c:pt idx="571">
                  <c:v>19.715</c:v>
                </c:pt>
                <c:pt idx="572">
                  <c:v>19.731999999999999</c:v>
                </c:pt>
                <c:pt idx="573">
                  <c:v>19.748999999999999</c:v>
                </c:pt>
                <c:pt idx="574">
                  <c:v>19.765999999999998</c:v>
                </c:pt>
                <c:pt idx="575">
                  <c:v>19.783000000000001</c:v>
                </c:pt>
                <c:pt idx="576">
                  <c:v>19.8</c:v>
                </c:pt>
                <c:pt idx="577">
                  <c:v>19.817</c:v>
                </c:pt>
                <c:pt idx="578">
                  <c:v>19.834</c:v>
                </c:pt>
                <c:pt idx="579">
                  <c:v>19.850999999999999</c:v>
                </c:pt>
                <c:pt idx="580">
                  <c:v>19.867999999999999</c:v>
                </c:pt>
                <c:pt idx="581">
                  <c:v>19.885000000000002</c:v>
                </c:pt>
                <c:pt idx="582">
                  <c:v>19.902000000000001</c:v>
                </c:pt>
                <c:pt idx="583">
                  <c:v>19.919</c:v>
                </c:pt>
                <c:pt idx="584">
                  <c:v>19.936</c:v>
                </c:pt>
                <c:pt idx="585">
                  <c:v>19.952999999999999</c:v>
                </c:pt>
                <c:pt idx="586">
                  <c:v>19.97</c:v>
                </c:pt>
                <c:pt idx="587">
                  <c:v>19.986999999999998</c:v>
                </c:pt>
                <c:pt idx="588">
                  <c:v>20.004000000000001</c:v>
                </c:pt>
                <c:pt idx="589">
                  <c:v>20.021000000000001</c:v>
                </c:pt>
                <c:pt idx="590">
                  <c:v>20.038</c:v>
                </c:pt>
                <c:pt idx="591">
                  <c:v>20.055</c:v>
                </c:pt>
                <c:pt idx="592">
                  <c:v>20.071999999999999</c:v>
                </c:pt>
                <c:pt idx="593">
                  <c:v>20.088999999999999</c:v>
                </c:pt>
                <c:pt idx="594">
                  <c:v>20.106000000000002</c:v>
                </c:pt>
                <c:pt idx="595">
                  <c:v>20.123000000000001</c:v>
                </c:pt>
                <c:pt idx="596">
                  <c:v>20.14</c:v>
                </c:pt>
                <c:pt idx="597">
                  <c:v>20.157</c:v>
                </c:pt>
                <c:pt idx="598">
                  <c:v>20.173999999999999</c:v>
                </c:pt>
                <c:pt idx="599">
                  <c:v>20.190999999999999</c:v>
                </c:pt>
                <c:pt idx="600">
                  <c:v>20.207999999999998</c:v>
                </c:pt>
                <c:pt idx="601">
                  <c:v>20.225000000000001</c:v>
                </c:pt>
                <c:pt idx="602">
                  <c:v>20.242000000000001</c:v>
                </c:pt>
                <c:pt idx="603">
                  <c:v>20.259</c:v>
                </c:pt>
                <c:pt idx="604">
                  <c:v>20.276</c:v>
                </c:pt>
                <c:pt idx="605">
                  <c:v>20.292999999999999</c:v>
                </c:pt>
                <c:pt idx="606">
                  <c:v>20.309999999999999</c:v>
                </c:pt>
                <c:pt idx="607">
                  <c:v>20.327000000000002</c:v>
                </c:pt>
                <c:pt idx="608">
                  <c:v>20.344000000000001</c:v>
                </c:pt>
                <c:pt idx="609">
                  <c:v>20.361000000000001</c:v>
                </c:pt>
                <c:pt idx="610">
                  <c:v>20.378</c:v>
                </c:pt>
                <c:pt idx="611">
                  <c:v>20.395</c:v>
                </c:pt>
                <c:pt idx="612">
                  <c:v>20.411999999999999</c:v>
                </c:pt>
                <c:pt idx="613">
                  <c:v>20.428999999999998</c:v>
                </c:pt>
                <c:pt idx="614">
                  <c:v>20.446000000000002</c:v>
                </c:pt>
                <c:pt idx="615">
                  <c:v>20.463000000000001</c:v>
                </c:pt>
                <c:pt idx="616">
                  <c:v>20.48</c:v>
                </c:pt>
                <c:pt idx="617">
                  <c:v>20.497</c:v>
                </c:pt>
                <c:pt idx="618">
                  <c:v>20.513999999999999</c:v>
                </c:pt>
                <c:pt idx="619">
                  <c:v>20.530999999999999</c:v>
                </c:pt>
                <c:pt idx="620">
                  <c:v>20.547999999999998</c:v>
                </c:pt>
                <c:pt idx="621">
                  <c:v>20.565000000000001</c:v>
                </c:pt>
                <c:pt idx="622">
                  <c:v>20.582000000000001</c:v>
                </c:pt>
                <c:pt idx="623">
                  <c:v>20.599</c:v>
                </c:pt>
                <c:pt idx="624">
                  <c:v>20.616</c:v>
                </c:pt>
                <c:pt idx="625">
                  <c:v>20.632999999999999</c:v>
                </c:pt>
                <c:pt idx="626">
                  <c:v>20.65</c:v>
                </c:pt>
                <c:pt idx="627">
                  <c:v>20.667000000000002</c:v>
                </c:pt>
                <c:pt idx="628">
                  <c:v>20.684000000000001</c:v>
                </c:pt>
                <c:pt idx="629">
                  <c:v>20.701000000000001</c:v>
                </c:pt>
                <c:pt idx="630">
                  <c:v>20.718</c:v>
                </c:pt>
                <c:pt idx="631">
                  <c:v>20.734999999999999</c:v>
                </c:pt>
                <c:pt idx="632">
                  <c:v>20.751999999999999</c:v>
                </c:pt>
                <c:pt idx="633">
                  <c:v>20.768999999999998</c:v>
                </c:pt>
                <c:pt idx="634">
                  <c:v>20.786000000000001</c:v>
                </c:pt>
                <c:pt idx="635">
                  <c:v>20.803000000000001</c:v>
                </c:pt>
                <c:pt idx="636">
                  <c:v>20.82</c:v>
                </c:pt>
                <c:pt idx="637">
                  <c:v>20.837</c:v>
                </c:pt>
                <c:pt idx="638">
                  <c:v>20.853999999999999</c:v>
                </c:pt>
                <c:pt idx="639">
                  <c:v>20.870999999999999</c:v>
                </c:pt>
                <c:pt idx="640">
                  <c:v>20.888000000000002</c:v>
                </c:pt>
                <c:pt idx="641">
                  <c:v>20.905000000000001</c:v>
                </c:pt>
                <c:pt idx="642">
                  <c:v>20.922000000000001</c:v>
                </c:pt>
                <c:pt idx="643">
                  <c:v>20.939</c:v>
                </c:pt>
                <c:pt idx="644">
                  <c:v>20.956</c:v>
                </c:pt>
                <c:pt idx="645">
                  <c:v>20.972999999999999</c:v>
                </c:pt>
                <c:pt idx="646">
                  <c:v>20.99</c:v>
                </c:pt>
                <c:pt idx="647">
                  <c:v>21.007000000000001</c:v>
                </c:pt>
                <c:pt idx="648">
                  <c:v>21.024000000000001</c:v>
                </c:pt>
                <c:pt idx="649">
                  <c:v>21.041</c:v>
                </c:pt>
                <c:pt idx="650">
                  <c:v>21.058</c:v>
                </c:pt>
                <c:pt idx="651">
                  <c:v>21.074999999999999</c:v>
                </c:pt>
                <c:pt idx="652">
                  <c:v>21.091999999999999</c:v>
                </c:pt>
                <c:pt idx="653">
                  <c:v>21.109000000000002</c:v>
                </c:pt>
                <c:pt idx="654">
                  <c:v>21.126000000000001</c:v>
                </c:pt>
                <c:pt idx="655">
                  <c:v>21.143000000000001</c:v>
                </c:pt>
                <c:pt idx="656">
                  <c:v>21.16</c:v>
                </c:pt>
                <c:pt idx="657">
                  <c:v>21.177</c:v>
                </c:pt>
                <c:pt idx="658">
                  <c:v>21.193999999999999</c:v>
                </c:pt>
                <c:pt idx="659">
                  <c:v>21.210999999999999</c:v>
                </c:pt>
                <c:pt idx="660">
                  <c:v>21.228000000000002</c:v>
                </c:pt>
                <c:pt idx="661">
                  <c:v>21.245000000000001</c:v>
                </c:pt>
                <c:pt idx="662">
                  <c:v>21.262</c:v>
                </c:pt>
                <c:pt idx="663">
                  <c:v>21.279</c:v>
                </c:pt>
                <c:pt idx="664">
                  <c:v>21.295999999999999</c:v>
                </c:pt>
                <c:pt idx="665">
                  <c:v>21.312999999999999</c:v>
                </c:pt>
                <c:pt idx="666">
                  <c:v>21.33</c:v>
                </c:pt>
                <c:pt idx="667">
                  <c:v>21.347000000000001</c:v>
                </c:pt>
                <c:pt idx="668">
                  <c:v>21.364000000000001</c:v>
                </c:pt>
                <c:pt idx="669">
                  <c:v>21.381</c:v>
                </c:pt>
                <c:pt idx="670">
                  <c:v>21.398</c:v>
                </c:pt>
                <c:pt idx="671">
                  <c:v>21.414999999999999</c:v>
                </c:pt>
                <c:pt idx="672">
                  <c:v>21.431999999999999</c:v>
                </c:pt>
                <c:pt idx="673">
                  <c:v>21.449000000000002</c:v>
                </c:pt>
                <c:pt idx="674">
                  <c:v>21.466000000000001</c:v>
                </c:pt>
                <c:pt idx="675">
                  <c:v>21.483000000000001</c:v>
                </c:pt>
                <c:pt idx="676">
                  <c:v>21.5</c:v>
                </c:pt>
                <c:pt idx="677">
                  <c:v>21.516999999999999</c:v>
                </c:pt>
                <c:pt idx="678">
                  <c:v>21.533999999999999</c:v>
                </c:pt>
                <c:pt idx="679">
                  <c:v>21.550999999999998</c:v>
                </c:pt>
                <c:pt idx="680">
                  <c:v>21.568000000000001</c:v>
                </c:pt>
                <c:pt idx="681">
                  <c:v>21.585000000000001</c:v>
                </c:pt>
                <c:pt idx="682">
                  <c:v>21.602</c:v>
                </c:pt>
                <c:pt idx="683">
                  <c:v>21.619</c:v>
                </c:pt>
                <c:pt idx="684">
                  <c:v>21.635999999999999</c:v>
                </c:pt>
                <c:pt idx="685">
                  <c:v>21.652999999999999</c:v>
                </c:pt>
                <c:pt idx="686">
                  <c:v>21.67</c:v>
                </c:pt>
                <c:pt idx="687">
                  <c:v>21.687000000000001</c:v>
                </c:pt>
                <c:pt idx="688">
                  <c:v>21.704000000000001</c:v>
                </c:pt>
                <c:pt idx="689">
                  <c:v>21.721</c:v>
                </c:pt>
                <c:pt idx="690">
                  <c:v>21.738</c:v>
                </c:pt>
                <c:pt idx="691">
                  <c:v>21.754999999999999</c:v>
                </c:pt>
                <c:pt idx="692">
                  <c:v>21.771999999999998</c:v>
                </c:pt>
                <c:pt idx="693">
                  <c:v>21.789000000000001</c:v>
                </c:pt>
                <c:pt idx="694">
                  <c:v>21.806000000000001</c:v>
                </c:pt>
                <c:pt idx="695">
                  <c:v>21.823</c:v>
                </c:pt>
                <c:pt idx="696">
                  <c:v>21.84</c:v>
                </c:pt>
                <c:pt idx="697">
                  <c:v>21.856999999999999</c:v>
                </c:pt>
                <c:pt idx="698">
                  <c:v>21.873999999999999</c:v>
                </c:pt>
                <c:pt idx="699">
                  <c:v>21.890999999999998</c:v>
                </c:pt>
                <c:pt idx="700">
                  <c:v>21.908000000000001</c:v>
                </c:pt>
                <c:pt idx="701">
                  <c:v>21.925000000000001</c:v>
                </c:pt>
                <c:pt idx="702">
                  <c:v>21.942</c:v>
                </c:pt>
                <c:pt idx="703">
                  <c:v>21.959</c:v>
                </c:pt>
                <c:pt idx="704">
                  <c:v>21.975999999999999</c:v>
                </c:pt>
                <c:pt idx="705">
                  <c:v>21.992999999999999</c:v>
                </c:pt>
                <c:pt idx="706">
                  <c:v>22.01</c:v>
                </c:pt>
                <c:pt idx="707">
                  <c:v>22.027000000000001</c:v>
                </c:pt>
                <c:pt idx="708">
                  <c:v>22.044</c:v>
                </c:pt>
                <c:pt idx="709">
                  <c:v>22.061</c:v>
                </c:pt>
                <c:pt idx="710">
                  <c:v>22.077999999999999</c:v>
                </c:pt>
                <c:pt idx="711">
                  <c:v>22.094999999999999</c:v>
                </c:pt>
                <c:pt idx="712">
                  <c:v>22.111999999999998</c:v>
                </c:pt>
                <c:pt idx="713">
                  <c:v>22.129000000000001</c:v>
                </c:pt>
                <c:pt idx="714">
                  <c:v>22.146000000000001</c:v>
                </c:pt>
                <c:pt idx="715">
                  <c:v>22.163</c:v>
                </c:pt>
                <c:pt idx="716">
                  <c:v>22.18</c:v>
                </c:pt>
                <c:pt idx="717">
                  <c:v>22.196999999999999</c:v>
                </c:pt>
                <c:pt idx="718">
                  <c:v>22.213999999999999</c:v>
                </c:pt>
                <c:pt idx="719">
                  <c:v>22.231000000000002</c:v>
                </c:pt>
                <c:pt idx="720">
                  <c:v>22.248000000000001</c:v>
                </c:pt>
                <c:pt idx="721">
                  <c:v>22.265000000000001</c:v>
                </c:pt>
                <c:pt idx="722">
                  <c:v>22.282</c:v>
                </c:pt>
                <c:pt idx="723">
                  <c:v>22.298999999999999</c:v>
                </c:pt>
                <c:pt idx="724">
                  <c:v>22.315999999999999</c:v>
                </c:pt>
                <c:pt idx="725">
                  <c:v>22.332999999999998</c:v>
                </c:pt>
                <c:pt idx="726">
                  <c:v>22.35</c:v>
                </c:pt>
                <c:pt idx="727">
                  <c:v>22.367000000000001</c:v>
                </c:pt>
                <c:pt idx="728">
                  <c:v>22.384</c:v>
                </c:pt>
                <c:pt idx="729">
                  <c:v>22.401</c:v>
                </c:pt>
                <c:pt idx="730">
                  <c:v>22.417999999999999</c:v>
                </c:pt>
                <c:pt idx="731">
                  <c:v>22.434999999999999</c:v>
                </c:pt>
                <c:pt idx="732">
                  <c:v>22.452000000000002</c:v>
                </c:pt>
                <c:pt idx="733">
                  <c:v>22.469000000000001</c:v>
                </c:pt>
                <c:pt idx="734">
                  <c:v>22.486000000000001</c:v>
                </c:pt>
                <c:pt idx="735">
                  <c:v>22.503</c:v>
                </c:pt>
                <c:pt idx="736">
                  <c:v>22.52</c:v>
                </c:pt>
                <c:pt idx="737">
                  <c:v>22.536999999999999</c:v>
                </c:pt>
                <c:pt idx="738">
                  <c:v>22.553999999999998</c:v>
                </c:pt>
                <c:pt idx="739">
                  <c:v>22.571000000000002</c:v>
                </c:pt>
                <c:pt idx="740">
                  <c:v>22.588000000000001</c:v>
                </c:pt>
                <c:pt idx="741">
                  <c:v>22.605</c:v>
                </c:pt>
                <c:pt idx="742">
                  <c:v>22.622</c:v>
                </c:pt>
                <c:pt idx="743">
                  <c:v>22.638999999999999</c:v>
                </c:pt>
                <c:pt idx="744">
                  <c:v>22.655999999999999</c:v>
                </c:pt>
                <c:pt idx="745">
                  <c:v>22.672999999999998</c:v>
                </c:pt>
                <c:pt idx="746">
                  <c:v>22.69</c:v>
                </c:pt>
                <c:pt idx="747">
                  <c:v>22.707000000000001</c:v>
                </c:pt>
                <c:pt idx="748">
                  <c:v>22.724</c:v>
                </c:pt>
                <c:pt idx="749">
                  <c:v>22.741</c:v>
                </c:pt>
                <c:pt idx="750">
                  <c:v>22.757999999999999</c:v>
                </c:pt>
                <c:pt idx="751">
                  <c:v>22.774999999999999</c:v>
                </c:pt>
                <c:pt idx="752">
                  <c:v>22.792000000000002</c:v>
                </c:pt>
                <c:pt idx="753">
                  <c:v>22.809000000000001</c:v>
                </c:pt>
                <c:pt idx="754">
                  <c:v>22.826000000000001</c:v>
                </c:pt>
                <c:pt idx="755">
                  <c:v>22.843</c:v>
                </c:pt>
                <c:pt idx="756">
                  <c:v>22.86</c:v>
                </c:pt>
                <c:pt idx="757">
                  <c:v>22.876999999999999</c:v>
                </c:pt>
                <c:pt idx="758">
                  <c:v>22.893999999999998</c:v>
                </c:pt>
                <c:pt idx="759">
                  <c:v>22.911000000000001</c:v>
                </c:pt>
                <c:pt idx="760">
                  <c:v>22.928000000000001</c:v>
                </c:pt>
                <c:pt idx="761">
                  <c:v>22.945</c:v>
                </c:pt>
                <c:pt idx="762">
                  <c:v>22.962</c:v>
                </c:pt>
                <c:pt idx="763">
                  <c:v>22.978999999999999</c:v>
                </c:pt>
                <c:pt idx="764">
                  <c:v>22.995999999999999</c:v>
                </c:pt>
                <c:pt idx="765">
                  <c:v>23.013000000000002</c:v>
                </c:pt>
                <c:pt idx="766">
                  <c:v>23.03</c:v>
                </c:pt>
                <c:pt idx="767">
                  <c:v>23.047000000000001</c:v>
                </c:pt>
                <c:pt idx="768">
                  <c:v>23.064</c:v>
                </c:pt>
                <c:pt idx="769">
                  <c:v>23.081</c:v>
                </c:pt>
                <c:pt idx="770">
                  <c:v>23.097999999999999</c:v>
                </c:pt>
                <c:pt idx="771">
                  <c:v>23.114999999999998</c:v>
                </c:pt>
                <c:pt idx="772">
                  <c:v>23.132000000000001</c:v>
                </c:pt>
                <c:pt idx="773">
                  <c:v>23.149000000000001</c:v>
                </c:pt>
                <c:pt idx="774">
                  <c:v>23.166</c:v>
                </c:pt>
                <c:pt idx="775">
                  <c:v>23.183</c:v>
                </c:pt>
                <c:pt idx="776">
                  <c:v>23.2</c:v>
                </c:pt>
                <c:pt idx="777">
                  <c:v>23.216999999999999</c:v>
                </c:pt>
                <c:pt idx="778">
                  <c:v>23.234000000000002</c:v>
                </c:pt>
                <c:pt idx="779">
                  <c:v>23.251000000000001</c:v>
                </c:pt>
                <c:pt idx="780">
                  <c:v>23.268000000000001</c:v>
                </c:pt>
                <c:pt idx="781">
                  <c:v>23.285</c:v>
                </c:pt>
                <c:pt idx="782">
                  <c:v>23.302</c:v>
                </c:pt>
                <c:pt idx="783">
                  <c:v>23.318999999999999</c:v>
                </c:pt>
                <c:pt idx="784">
                  <c:v>23.335999999999999</c:v>
                </c:pt>
                <c:pt idx="785">
                  <c:v>23.353000000000002</c:v>
                </c:pt>
                <c:pt idx="786">
                  <c:v>23.37</c:v>
                </c:pt>
                <c:pt idx="787">
                  <c:v>23.387</c:v>
                </c:pt>
                <c:pt idx="788">
                  <c:v>23.404</c:v>
                </c:pt>
                <c:pt idx="789">
                  <c:v>23.420999999999999</c:v>
                </c:pt>
                <c:pt idx="790">
                  <c:v>23.437999999999999</c:v>
                </c:pt>
                <c:pt idx="791">
                  <c:v>23.454999999999998</c:v>
                </c:pt>
                <c:pt idx="792">
                  <c:v>23.472000000000001</c:v>
                </c:pt>
                <c:pt idx="793">
                  <c:v>23.489000000000001</c:v>
                </c:pt>
                <c:pt idx="794">
                  <c:v>23.506</c:v>
                </c:pt>
                <c:pt idx="795">
                  <c:v>23.523</c:v>
                </c:pt>
                <c:pt idx="796">
                  <c:v>23.54</c:v>
                </c:pt>
                <c:pt idx="797">
                  <c:v>23.556999999999999</c:v>
                </c:pt>
                <c:pt idx="798">
                  <c:v>23.574000000000002</c:v>
                </c:pt>
                <c:pt idx="799">
                  <c:v>23.591000000000001</c:v>
                </c:pt>
                <c:pt idx="800">
                  <c:v>23.608000000000001</c:v>
                </c:pt>
                <c:pt idx="801">
                  <c:v>23.625</c:v>
                </c:pt>
                <c:pt idx="802">
                  <c:v>23.641999999999999</c:v>
                </c:pt>
                <c:pt idx="803">
                  <c:v>23.658999999999999</c:v>
                </c:pt>
                <c:pt idx="804">
                  <c:v>23.675999999999998</c:v>
                </c:pt>
                <c:pt idx="805">
                  <c:v>23.693000000000001</c:v>
                </c:pt>
                <c:pt idx="806">
                  <c:v>23.71</c:v>
                </c:pt>
                <c:pt idx="807">
                  <c:v>23.727</c:v>
                </c:pt>
                <c:pt idx="808">
                  <c:v>23.744</c:v>
                </c:pt>
                <c:pt idx="809">
                  <c:v>23.760999999999999</c:v>
                </c:pt>
                <c:pt idx="810">
                  <c:v>23.777999999999999</c:v>
                </c:pt>
                <c:pt idx="811">
                  <c:v>23.795000000000002</c:v>
                </c:pt>
                <c:pt idx="812">
                  <c:v>23.812000000000001</c:v>
                </c:pt>
                <c:pt idx="813">
                  <c:v>23.829000000000001</c:v>
                </c:pt>
                <c:pt idx="814">
                  <c:v>23.846</c:v>
                </c:pt>
                <c:pt idx="815">
                  <c:v>23.863</c:v>
                </c:pt>
                <c:pt idx="816">
                  <c:v>23.88</c:v>
                </c:pt>
                <c:pt idx="817">
                  <c:v>23.896999999999998</c:v>
                </c:pt>
                <c:pt idx="818">
                  <c:v>23.914000000000001</c:v>
                </c:pt>
                <c:pt idx="819">
                  <c:v>23.931000000000001</c:v>
                </c:pt>
                <c:pt idx="820">
                  <c:v>23.948</c:v>
                </c:pt>
                <c:pt idx="821">
                  <c:v>23.965</c:v>
                </c:pt>
                <c:pt idx="822">
                  <c:v>23.981999999999999</c:v>
                </c:pt>
                <c:pt idx="823">
                  <c:v>23.998999999999999</c:v>
                </c:pt>
                <c:pt idx="824">
                  <c:v>24.015999999999998</c:v>
                </c:pt>
                <c:pt idx="825">
                  <c:v>24.033000000000001</c:v>
                </c:pt>
                <c:pt idx="826">
                  <c:v>24.05</c:v>
                </c:pt>
                <c:pt idx="827">
                  <c:v>24.067</c:v>
                </c:pt>
                <c:pt idx="828">
                  <c:v>24.084</c:v>
                </c:pt>
                <c:pt idx="829">
                  <c:v>24.100999999999999</c:v>
                </c:pt>
                <c:pt idx="830">
                  <c:v>24.117999999999999</c:v>
                </c:pt>
                <c:pt idx="831">
                  <c:v>24.135000000000002</c:v>
                </c:pt>
                <c:pt idx="832">
                  <c:v>24.152000000000001</c:v>
                </c:pt>
                <c:pt idx="833">
                  <c:v>24.169</c:v>
                </c:pt>
                <c:pt idx="834">
                  <c:v>24.186</c:v>
                </c:pt>
                <c:pt idx="835">
                  <c:v>24.202999999999999</c:v>
                </c:pt>
                <c:pt idx="836">
                  <c:v>24.22</c:v>
                </c:pt>
                <c:pt idx="837">
                  <c:v>24.236999999999998</c:v>
                </c:pt>
                <c:pt idx="838">
                  <c:v>24.254000000000001</c:v>
                </c:pt>
                <c:pt idx="839">
                  <c:v>24.271000000000001</c:v>
                </c:pt>
                <c:pt idx="840">
                  <c:v>24.288</c:v>
                </c:pt>
                <c:pt idx="841">
                  <c:v>24.305</c:v>
                </c:pt>
                <c:pt idx="842">
                  <c:v>24.321999999999999</c:v>
                </c:pt>
                <c:pt idx="843">
                  <c:v>24.338999999999999</c:v>
                </c:pt>
                <c:pt idx="844">
                  <c:v>24.356000000000002</c:v>
                </c:pt>
                <c:pt idx="845">
                  <c:v>24.373000000000001</c:v>
                </c:pt>
                <c:pt idx="846">
                  <c:v>24.39</c:v>
                </c:pt>
                <c:pt idx="847">
                  <c:v>24.407</c:v>
                </c:pt>
                <c:pt idx="848">
                  <c:v>24.423999999999999</c:v>
                </c:pt>
                <c:pt idx="849">
                  <c:v>24.440999999999999</c:v>
                </c:pt>
                <c:pt idx="850">
                  <c:v>24.457999999999998</c:v>
                </c:pt>
                <c:pt idx="851">
                  <c:v>24.475000000000001</c:v>
                </c:pt>
                <c:pt idx="852">
                  <c:v>24.492000000000001</c:v>
                </c:pt>
                <c:pt idx="853">
                  <c:v>24.509</c:v>
                </c:pt>
                <c:pt idx="854">
                  <c:v>24.526</c:v>
                </c:pt>
                <c:pt idx="855">
                  <c:v>24.542999999999999</c:v>
                </c:pt>
                <c:pt idx="856">
                  <c:v>24.56</c:v>
                </c:pt>
                <c:pt idx="857">
                  <c:v>24.577000000000002</c:v>
                </c:pt>
                <c:pt idx="858">
                  <c:v>24.594000000000001</c:v>
                </c:pt>
                <c:pt idx="859">
                  <c:v>24.611000000000001</c:v>
                </c:pt>
                <c:pt idx="860">
                  <c:v>24.628</c:v>
                </c:pt>
                <c:pt idx="861">
                  <c:v>24.645</c:v>
                </c:pt>
                <c:pt idx="862">
                  <c:v>24.661999999999999</c:v>
                </c:pt>
                <c:pt idx="863">
                  <c:v>24.678999999999998</c:v>
                </c:pt>
                <c:pt idx="864">
                  <c:v>24.696000000000002</c:v>
                </c:pt>
                <c:pt idx="865">
                  <c:v>24.713000000000001</c:v>
                </c:pt>
                <c:pt idx="866">
                  <c:v>24.73</c:v>
                </c:pt>
                <c:pt idx="867">
                  <c:v>24.747</c:v>
                </c:pt>
                <c:pt idx="868">
                  <c:v>24.763999999999999</c:v>
                </c:pt>
                <c:pt idx="869">
                  <c:v>24.780999999999999</c:v>
                </c:pt>
                <c:pt idx="870">
                  <c:v>24.797999999999998</c:v>
                </c:pt>
                <c:pt idx="871">
                  <c:v>24.815000000000001</c:v>
                </c:pt>
                <c:pt idx="872">
                  <c:v>24.832000000000001</c:v>
                </c:pt>
                <c:pt idx="873">
                  <c:v>24.849</c:v>
                </c:pt>
                <c:pt idx="874">
                  <c:v>24.866</c:v>
                </c:pt>
                <c:pt idx="875">
                  <c:v>24.882999999999999</c:v>
                </c:pt>
                <c:pt idx="876">
                  <c:v>24.9</c:v>
                </c:pt>
                <c:pt idx="877">
                  <c:v>24.917000000000002</c:v>
                </c:pt>
                <c:pt idx="878">
                  <c:v>24.934000000000001</c:v>
                </c:pt>
                <c:pt idx="879">
                  <c:v>24.951000000000001</c:v>
                </c:pt>
                <c:pt idx="880">
                  <c:v>24.968</c:v>
                </c:pt>
                <c:pt idx="881">
                  <c:v>24.984999999999999</c:v>
                </c:pt>
                <c:pt idx="882">
                  <c:v>25.001999999999999</c:v>
                </c:pt>
                <c:pt idx="883">
                  <c:v>25.018999999999998</c:v>
                </c:pt>
                <c:pt idx="884">
                  <c:v>25.036000000000001</c:v>
                </c:pt>
                <c:pt idx="885">
                  <c:v>25.053000000000001</c:v>
                </c:pt>
                <c:pt idx="886">
                  <c:v>25.07</c:v>
                </c:pt>
                <c:pt idx="887">
                  <c:v>25.087</c:v>
                </c:pt>
                <c:pt idx="888">
                  <c:v>25.103999999999999</c:v>
                </c:pt>
                <c:pt idx="889">
                  <c:v>25.120999999999999</c:v>
                </c:pt>
                <c:pt idx="890">
                  <c:v>25.138000000000002</c:v>
                </c:pt>
                <c:pt idx="891">
                  <c:v>25.155000000000001</c:v>
                </c:pt>
                <c:pt idx="892">
                  <c:v>25.172000000000001</c:v>
                </c:pt>
                <c:pt idx="893">
                  <c:v>25.189</c:v>
                </c:pt>
                <c:pt idx="894">
                  <c:v>25.206</c:v>
                </c:pt>
                <c:pt idx="895">
                  <c:v>25.222999999999999</c:v>
                </c:pt>
                <c:pt idx="896">
                  <c:v>25.24</c:v>
                </c:pt>
                <c:pt idx="897">
                  <c:v>25.257000000000001</c:v>
                </c:pt>
                <c:pt idx="898">
                  <c:v>25.274000000000001</c:v>
                </c:pt>
                <c:pt idx="899">
                  <c:v>25.291</c:v>
                </c:pt>
                <c:pt idx="900">
                  <c:v>25.308</c:v>
                </c:pt>
                <c:pt idx="901">
                  <c:v>25.324999999999999</c:v>
                </c:pt>
                <c:pt idx="902">
                  <c:v>25.341999999999999</c:v>
                </c:pt>
                <c:pt idx="903">
                  <c:v>25.359000000000002</c:v>
                </c:pt>
                <c:pt idx="904">
                  <c:v>25.376000000000001</c:v>
                </c:pt>
                <c:pt idx="905">
                  <c:v>25.393000000000001</c:v>
                </c:pt>
                <c:pt idx="906">
                  <c:v>25.41</c:v>
                </c:pt>
                <c:pt idx="907">
                  <c:v>25.427</c:v>
                </c:pt>
                <c:pt idx="908">
                  <c:v>25.443999999999999</c:v>
                </c:pt>
                <c:pt idx="909">
                  <c:v>25.460999999999999</c:v>
                </c:pt>
                <c:pt idx="910">
                  <c:v>25.478000000000002</c:v>
                </c:pt>
                <c:pt idx="911">
                  <c:v>25.495000000000001</c:v>
                </c:pt>
                <c:pt idx="912">
                  <c:v>25.512</c:v>
                </c:pt>
                <c:pt idx="913">
                  <c:v>25.529</c:v>
                </c:pt>
                <c:pt idx="914">
                  <c:v>25.545999999999999</c:v>
                </c:pt>
                <c:pt idx="915">
                  <c:v>25.562999999999999</c:v>
                </c:pt>
                <c:pt idx="916">
                  <c:v>25.58</c:v>
                </c:pt>
                <c:pt idx="917">
                  <c:v>25.597000000000001</c:v>
                </c:pt>
                <c:pt idx="918">
                  <c:v>25.614000000000001</c:v>
                </c:pt>
                <c:pt idx="919">
                  <c:v>25.631</c:v>
                </c:pt>
                <c:pt idx="920">
                  <c:v>25.648</c:v>
                </c:pt>
                <c:pt idx="921">
                  <c:v>25.664999999999999</c:v>
                </c:pt>
                <c:pt idx="922">
                  <c:v>25.681999999999999</c:v>
                </c:pt>
                <c:pt idx="923">
                  <c:v>25.699000000000002</c:v>
                </c:pt>
                <c:pt idx="924">
                  <c:v>25.716000000000001</c:v>
                </c:pt>
                <c:pt idx="925">
                  <c:v>25.733000000000001</c:v>
                </c:pt>
                <c:pt idx="926">
                  <c:v>25.75</c:v>
                </c:pt>
                <c:pt idx="927">
                  <c:v>25.766999999999999</c:v>
                </c:pt>
                <c:pt idx="928">
                  <c:v>25.783999999999999</c:v>
                </c:pt>
                <c:pt idx="929">
                  <c:v>25.800999999999998</c:v>
                </c:pt>
                <c:pt idx="930">
                  <c:v>25.818000000000001</c:v>
                </c:pt>
                <c:pt idx="931">
                  <c:v>25.835000000000001</c:v>
                </c:pt>
                <c:pt idx="932">
                  <c:v>25.852</c:v>
                </c:pt>
                <c:pt idx="933">
                  <c:v>25.869</c:v>
                </c:pt>
                <c:pt idx="934">
                  <c:v>25.885999999999999</c:v>
                </c:pt>
                <c:pt idx="935">
                  <c:v>25.902999999999999</c:v>
                </c:pt>
                <c:pt idx="936">
                  <c:v>25.92</c:v>
                </c:pt>
                <c:pt idx="937">
                  <c:v>25.937000000000001</c:v>
                </c:pt>
                <c:pt idx="938">
                  <c:v>25.954000000000001</c:v>
                </c:pt>
                <c:pt idx="939">
                  <c:v>25.971</c:v>
                </c:pt>
                <c:pt idx="940">
                  <c:v>25.988</c:v>
                </c:pt>
                <c:pt idx="941">
                  <c:v>26.004999999999999</c:v>
                </c:pt>
                <c:pt idx="942">
                  <c:v>26.021999999999998</c:v>
                </c:pt>
                <c:pt idx="943">
                  <c:v>26.039000000000001</c:v>
                </c:pt>
                <c:pt idx="944">
                  <c:v>26.056000000000001</c:v>
                </c:pt>
                <c:pt idx="945">
                  <c:v>26.073</c:v>
                </c:pt>
                <c:pt idx="946">
                  <c:v>26.09</c:v>
                </c:pt>
                <c:pt idx="947">
                  <c:v>26.106999999999999</c:v>
                </c:pt>
                <c:pt idx="948">
                  <c:v>26.123999999999999</c:v>
                </c:pt>
                <c:pt idx="949">
                  <c:v>26.140999999999998</c:v>
                </c:pt>
                <c:pt idx="950">
                  <c:v>26.158000000000001</c:v>
                </c:pt>
                <c:pt idx="951">
                  <c:v>26.175000000000001</c:v>
                </c:pt>
                <c:pt idx="952">
                  <c:v>26.192</c:v>
                </c:pt>
                <c:pt idx="953">
                  <c:v>26.209</c:v>
                </c:pt>
                <c:pt idx="954">
                  <c:v>26.225999999999999</c:v>
                </c:pt>
                <c:pt idx="955">
                  <c:v>26.242999999999999</c:v>
                </c:pt>
                <c:pt idx="956">
                  <c:v>26.26</c:v>
                </c:pt>
                <c:pt idx="957">
                  <c:v>26.277000000000001</c:v>
                </c:pt>
                <c:pt idx="958">
                  <c:v>26.294</c:v>
                </c:pt>
                <c:pt idx="959">
                  <c:v>26.311</c:v>
                </c:pt>
                <c:pt idx="960">
                  <c:v>26.327999999999999</c:v>
                </c:pt>
                <c:pt idx="961">
                  <c:v>26.344999999999999</c:v>
                </c:pt>
                <c:pt idx="962">
                  <c:v>26.361999999999998</c:v>
                </c:pt>
                <c:pt idx="963">
                  <c:v>26.379000000000001</c:v>
                </c:pt>
                <c:pt idx="964">
                  <c:v>26.396000000000001</c:v>
                </c:pt>
                <c:pt idx="965">
                  <c:v>26.413</c:v>
                </c:pt>
                <c:pt idx="966">
                  <c:v>26.43</c:v>
                </c:pt>
                <c:pt idx="967">
                  <c:v>26.446999999999999</c:v>
                </c:pt>
                <c:pt idx="968">
                  <c:v>26.463999999999999</c:v>
                </c:pt>
                <c:pt idx="969">
                  <c:v>26.481000000000002</c:v>
                </c:pt>
                <c:pt idx="970">
                  <c:v>26.498000000000001</c:v>
                </c:pt>
                <c:pt idx="971">
                  <c:v>26.515000000000001</c:v>
                </c:pt>
                <c:pt idx="972">
                  <c:v>26.532</c:v>
                </c:pt>
                <c:pt idx="973">
                  <c:v>26.548999999999999</c:v>
                </c:pt>
                <c:pt idx="974">
                  <c:v>26.565999999999999</c:v>
                </c:pt>
                <c:pt idx="975">
                  <c:v>26.582999999999998</c:v>
                </c:pt>
                <c:pt idx="976">
                  <c:v>26.6</c:v>
                </c:pt>
                <c:pt idx="977">
                  <c:v>26.617000000000001</c:v>
                </c:pt>
                <c:pt idx="978">
                  <c:v>26.634</c:v>
                </c:pt>
                <c:pt idx="979">
                  <c:v>26.651</c:v>
                </c:pt>
                <c:pt idx="980">
                  <c:v>26.667999999999999</c:v>
                </c:pt>
                <c:pt idx="981">
                  <c:v>26.684999999999999</c:v>
                </c:pt>
                <c:pt idx="982">
                  <c:v>26.702000000000002</c:v>
                </c:pt>
                <c:pt idx="983">
                  <c:v>26.719000000000001</c:v>
                </c:pt>
                <c:pt idx="984">
                  <c:v>26.736000000000001</c:v>
                </c:pt>
                <c:pt idx="985">
                  <c:v>26.753</c:v>
                </c:pt>
                <c:pt idx="986">
                  <c:v>26.77</c:v>
                </c:pt>
                <c:pt idx="987">
                  <c:v>26.786999999999999</c:v>
                </c:pt>
                <c:pt idx="988">
                  <c:v>26.803999999999998</c:v>
                </c:pt>
                <c:pt idx="989">
                  <c:v>26.821000000000002</c:v>
                </c:pt>
                <c:pt idx="990">
                  <c:v>26.838000000000001</c:v>
                </c:pt>
                <c:pt idx="991">
                  <c:v>26.855</c:v>
                </c:pt>
                <c:pt idx="992">
                  <c:v>26.872</c:v>
                </c:pt>
                <c:pt idx="993">
                  <c:v>26.888999999999999</c:v>
                </c:pt>
                <c:pt idx="994">
                  <c:v>26.905999999999999</c:v>
                </c:pt>
                <c:pt idx="995">
                  <c:v>26.922999999999998</c:v>
                </c:pt>
                <c:pt idx="996">
                  <c:v>26.94</c:v>
                </c:pt>
                <c:pt idx="997">
                  <c:v>26.957000000000001</c:v>
                </c:pt>
                <c:pt idx="998">
                  <c:v>26.974</c:v>
                </c:pt>
                <c:pt idx="999">
                  <c:v>26.991</c:v>
                </c:pt>
                <c:pt idx="1000">
                  <c:v>27.007999999999999</c:v>
                </c:pt>
                <c:pt idx="1001">
                  <c:v>27.024999999999999</c:v>
                </c:pt>
                <c:pt idx="1002">
                  <c:v>27.042000000000002</c:v>
                </c:pt>
                <c:pt idx="1003">
                  <c:v>27.059000000000001</c:v>
                </c:pt>
                <c:pt idx="1004">
                  <c:v>27.076000000000001</c:v>
                </c:pt>
                <c:pt idx="1005">
                  <c:v>27.093</c:v>
                </c:pt>
                <c:pt idx="1006">
                  <c:v>27.11</c:v>
                </c:pt>
                <c:pt idx="1007">
                  <c:v>27.126999999999999</c:v>
                </c:pt>
                <c:pt idx="1008">
                  <c:v>27.143999999999998</c:v>
                </c:pt>
                <c:pt idx="1009">
                  <c:v>27.161000000000001</c:v>
                </c:pt>
                <c:pt idx="1010">
                  <c:v>27.178000000000001</c:v>
                </c:pt>
                <c:pt idx="1011">
                  <c:v>27.195</c:v>
                </c:pt>
                <c:pt idx="1012">
                  <c:v>27.212</c:v>
                </c:pt>
                <c:pt idx="1013">
                  <c:v>27.228999999999999</c:v>
                </c:pt>
                <c:pt idx="1014">
                  <c:v>27.245999999999999</c:v>
                </c:pt>
                <c:pt idx="1015">
                  <c:v>27.263000000000002</c:v>
                </c:pt>
                <c:pt idx="1016">
                  <c:v>27.28</c:v>
                </c:pt>
                <c:pt idx="1017">
                  <c:v>27.297000000000001</c:v>
                </c:pt>
                <c:pt idx="1018">
                  <c:v>27.314</c:v>
                </c:pt>
                <c:pt idx="1019">
                  <c:v>27.331</c:v>
                </c:pt>
                <c:pt idx="1020">
                  <c:v>27.347999999999999</c:v>
                </c:pt>
                <c:pt idx="1021">
                  <c:v>27.364999999999998</c:v>
                </c:pt>
                <c:pt idx="1022">
                  <c:v>27.382000000000001</c:v>
                </c:pt>
                <c:pt idx="1023">
                  <c:v>27.399000000000001</c:v>
                </c:pt>
                <c:pt idx="1024">
                  <c:v>27.416</c:v>
                </c:pt>
                <c:pt idx="1025">
                  <c:v>27.433</c:v>
                </c:pt>
                <c:pt idx="1026">
                  <c:v>27.45</c:v>
                </c:pt>
                <c:pt idx="1027">
                  <c:v>27.466999999999999</c:v>
                </c:pt>
                <c:pt idx="1028">
                  <c:v>27.484000000000002</c:v>
                </c:pt>
                <c:pt idx="1029">
                  <c:v>27.501000000000001</c:v>
                </c:pt>
                <c:pt idx="1030">
                  <c:v>27.518000000000001</c:v>
                </c:pt>
                <c:pt idx="1031">
                  <c:v>27.535</c:v>
                </c:pt>
                <c:pt idx="1032">
                  <c:v>27.552</c:v>
                </c:pt>
                <c:pt idx="1033">
                  <c:v>27.568999999999999</c:v>
                </c:pt>
                <c:pt idx="1034">
                  <c:v>27.585999999999999</c:v>
                </c:pt>
                <c:pt idx="1035">
                  <c:v>27.603000000000002</c:v>
                </c:pt>
                <c:pt idx="1036">
                  <c:v>27.62</c:v>
                </c:pt>
                <c:pt idx="1037">
                  <c:v>27.637</c:v>
                </c:pt>
                <c:pt idx="1038">
                  <c:v>27.654</c:v>
                </c:pt>
                <c:pt idx="1039">
                  <c:v>27.670999999999999</c:v>
                </c:pt>
                <c:pt idx="1040">
                  <c:v>27.687999999999999</c:v>
                </c:pt>
                <c:pt idx="1041">
                  <c:v>27.704999999999998</c:v>
                </c:pt>
                <c:pt idx="1042">
                  <c:v>27.722000000000001</c:v>
                </c:pt>
                <c:pt idx="1043">
                  <c:v>27.739000000000001</c:v>
                </c:pt>
                <c:pt idx="1044">
                  <c:v>27.756</c:v>
                </c:pt>
                <c:pt idx="1045">
                  <c:v>27.773</c:v>
                </c:pt>
                <c:pt idx="1046">
                  <c:v>27.79</c:v>
                </c:pt>
                <c:pt idx="1047">
                  <c:v>27.806999999999999</c:v>
                </c:pt>
                <c:pt idx="1048">
                  <c:v>27.824000000000002</c:v>
                </c:pt>
                <c:pt idx="1049">
                  <c:v>27.841000000000001</c:v>
                </c:pt>
                <c:pt idx="1050">
                  <c:v>27.858000000000001</c:v>
                </c:pt>
                <c:pt idx="1051">
                  <c:v>27.875</c:v>
                </c:pt>
                <c:pt idx="1052">
                  <c:v>27.891999999999999</c:v>
                </c:pt>
                <c:pt idx="1053">
                  <c:v>27.908999999999999</c:v>
                </c:pt>
                <c:pt idx="1054">
                  <c:v>27.925999999999998</c:v>
                </c:pt>
                <c:pt idx="1055">
                  <c:v>27.943000000000001</c:v>
                </c:pt>
                <c:pt idx="1056">
                  <c:v>27.96</c:v>
                </c:pt>
                <c:pt idx="1057">
                  <c:v>27.977</c:v>
                </c:pt>
                <c:pt idx="1058">
                  <c:v>27.994</c:v>
                </c:pt>
                <c:pt idx="1059">
                  <c:v>28.010999999999999</c:v>
                </c:pt>
                <c:pt idx="1060">
                  <c:v>28.027999999999999</c:v>
                </c:pt>
                <c:pt idx="1061">
                  <c:v>28.045000000000002</c:v>
                </c:pt>
                <c:pt idx="1062">
                  <c:v>28.062000000000001</c:v>
                </c:pt>
                <c:pt idx="1063">
                  <c:v>28.079000000000001</c:v>
                </c:pt>
                <c:pt idx="1064">
                  <c:v>28.096</c:v>
                </c:pt>
                <c:pt idx="1065">
                  <c:v>28.113</c:v>
                </c:pt>
                <c:pt idx="1066">
                  <c:v>28.13</c:v>
                </c:pt>
                <c:pt idx="1067">
                  <c:v>28.146999999999998</c:v>
                </c:pt>
                <c:pt idx="1068">
                  <c:v>28.164000000000001</c:v>
                </c:pt>
                <c:pt idx="1069">
                  <c:v>28.181000000000001</c:v>
                </c:pt>
                <c:pt idx="1070">
                  <c:v>28.198</c:v>
                </c:pt>
                <c:pt idx="1071">
                  <c:v>28.215</c:v>
                </c:pt>
                <c:pt idx="1072">
                  <c:v>28.231999999999999</c:v>
                </c:pt>
                <c:pt idx="1073">
                  <c:v>28.248999999999999</c:v>
                </c:pt>
                <c:pt idx="1074">
                  <c:v>28.265999999999998</c:v>
                </c:pt>
                <c:pt idx="1075">
                  <c:v>28.283000000000001</c:v>
                </c:pt>
                <c:pt idx="1076">
                  <c:v>28.3</c:v>
                </c:pt>
                <c:pt idx="1077">
                  <c:v>28.317</c:v>
                </c:pt>
                <c:pt idx="1078">
                  <c:v>28.334</c:v>
                </c:pt>
                <c:pt idx="1079">
                  <c:v>28.350999999999999</c:v>
                </c:pt>
                <c:pt idx="1080">
                  <c:v>28.367999999999999</c:v>
                </c:pt>
                <c:pt idx="1081">
                  <c:v>28.385000000000002</c:v>
                </c:pt>
                <c:pt idx="1082">
                  <c:v>28.402000000000001</c:v>
                </c:pt>
                <c:pt idx="1083">
                  <c:v>28.419</c:v>
                </c:pt>
                <c:pt idx="1084">
                  <c:v>28.436</c:v>
                </c:pt>
                <c:pt idx="1085">
                  <c:v>28.452999999999999</c:v>
                </c:pt>
                <c:pt idx="1086">
                  <c:v>28.47</c:v>
                </c:pt>
                <c:pt idx="1087">
                  <c:v>28.486999999999998</c:v>
                </c:pt>
                <c:pt idx="1088">
                  <c:v>28.504000000000001</c:v>
                </c:pt>
                <c:pt idx="1089">
                  <c:v>28.521000000000001</c:v>
                </c:pt>
                <c:pt idx="1090">
                  <c:v>28.538</c:v>
                </c:pt>
                <c:pt idx="1091">
                  <c:v>28.555</c:v>
                </c:pt>
                <c:pt idx="1092">
                  <c:v>28.571999999999999</c:v>
                </c:pt>
                <c:pt idx="1093">
                  <c:v>28.588999999999999</c:v>
                </c:pt>
                <c:pt idx="1094">
                  <c:v>28.606000000000002</c:v>
                </c:pt>
                <c:pt idx="1095">
                  <c:v>28.623000000000001</c:v>
                </c:pt>
                <c:pt idx="1096">
                  <c:v>28.64</c:v>
                </c:pt>
                <c:pt idx="1097">
                  <c:v>28.657</c:v>
                </c:pt>
                <c:pt idx="1098">
                  <c:v>28.673999999999999</c:v>
                </c:pt>
                <c:pt idx="1099">
                  <c:v>28.690999999999999</c:v>
                </c:pt>
                <c:pt idx="1100">
                  <c:v>28.707999999999998</c:v>
                </c:pt>
                <c:pt idx="1101">
                  <c:v>28.725000000000001</c:v>
                </c:pt>
                <c:pt idx="1102">
                  <c:v>28.742000000000001</c:v>
                </c:pt>
                <c:pt idx="1103">
                  <c:v>28.759</c:v>
                </c:pt>
                <c:pt idx="1104">
                  <c:v>28.776</c:v>
                </c:pt>
                <c:pt idx="1105">
                  <c:v>28.792999999999999</c:v>
                </c:pt>
                <c:pt idx="1106">
                  <c:v>28.81</c:v>
                </c:pt>
                <c:pt idx="1107">
                  <c:v>28.827000000000002</c:v>
                </c:pt>
                <c:pt idx="1108">
                  <c:v>28.844000000000001</c:v>
                </c:pt>
                <c:pt idx="1109">
                  <c:v>28.861000000000001</c:v>
                </c:pt>
                <c:pt idx="1110">
                  <c:v>28.878</c:v>
                </c:pt>
                <c:pt idx="1111">
                  <c:v>28.895</c:v>
                </c:pt>
                <c:pt idx="1112">
                  <c:v>28.911999999999999</c:v>
                </c:pt>
                <c:pt idx="1113">
                  <c:v>28.928999999999998</c:v>
                </c:pt>
                <c:pt idx="1114">
                  <c:v>28.946000000000002</c:v>
                </c:pt>
                <c:pt idx="1115">
                  <c:v>28.963000000000001</c:v>
                </c:pt>
                <c:pt idx="1116">
                  <c:v>28.98</c:v>
                </c:pt>
                <c:pt idx="1117">
                  <c:v>28.997</c:v>
                </c:pt>
                <c:pt idx="1118">
                  <c:v>29.013999999999999</c:v>
                </c:pt>
                <c:pt idx="1119">
                  <c:v>29.030999999999999</c:v>
                </c:pt>
                <c:pt idx="1120">
                  <c:v>29.047999999999998</c:v>
                </c:pt>
                <c:pt idx="1121">
                  <c:v>29.065000000000001</c:v>
                </c:pt>
                <c:pt idx="1122">
                  <c:v>29.082000000000001</c:v>
                </c:pt>
                <c:pt idx="1123">
                  <c:v>29.099</c:v>
                </c:pt>
                <c:pt idx="1124">
                  <c:v>29.116</c:v>
                </c:pt>
                <c:pt idx="1125">
                  <c:v>29.132999999999999</c:v>
                </c:pt>
                <c:pt idx="1126">
                  <c:v>29.15</c:v>
                </c:pt>
                <c:pt idx="1127">
                  <c:v>29.167000000000002</c:v>
                </c:pt>
                <c:pt idx="1128">
                  <c:v>29.184000000000001</c:v>
                </c:pt>
                <c:pt idx="1129">
                  <c:v>29.201000000000001</c:v>
                </c:pt>
                <c:pt idx="1130">
                  <c:v>29.218</c:v>
                </c:pt>
                <c:pt idx="1131">
                  <c:v>29.234999999999999</c:v>
                </c:pt>
                <c:pt idx="1132">
                  <c:v>29.251999999999999</c:v>
                </c:pt>
                <c:pt idx="1133">
                  <c:v>29.268999999999998</c:v>
                </c:pt>
                <c:pt idx="1134">
                  <c:v>29.286000000000001</c:v>
                </c:pt>
                <c:pt idx="1135">
                  <c:v>29.303000000000001</c:v>
                </c:pt>
                <c:pt idx="1136">
                  <c:v>29.32</c:v>
                </c:pt>
                <c:pt idx="1137">
                  <c:v>29.337</c:v>
                </c:pt>
                <c:pt idx="1138">
                  <c:v>29.353999999999999</c:v>
                </c:pt>
                <c:pt idx="1139">
                  <c:v>29.370999999999999</c:v>
                </c:pt>
                <c:pt idx="1140">
                  <c:v>29.388000000000002</c:v>
                </c:pt>
                <c:pt idx="1141">
                  <c:v>29.405000000000001</c:v>
                </c:pt>
                <c:pt idx="1142">
                  <c:v>29.422000000000001</c:v>
                </c:pt>
                <c:pt idx="1143">
                  <c:v>29.439</c:v>
                </c:pt>
                <c:pt idx="1144">
                  <c:v>29.456</c:v>
                </c:pt>
                <c:pt idx="1145">
                  <c:v>29.472999999999999</c:v>
                </c:pt>
                <c:pt idx="1146">
                  <c:v>29.49</c:v>
                </c:pt>
                <c:pt idx="1147">
                  <c:v>29.507000000000001</c:v>
                </c:pt>
                <c:pt idx="1148">
                  <c:v>29.524000000000001</c:v>
                </c:pt>
                <c:pt idx="1149">
                  <c:v>29.541</c:v>
                </c:pt>
                <c:pt idx="1150">
                  <c:v>29.558</c:v>
                </c:pt>
                <c:pt idx="1151">
                  <c:v>29.574999999999999</c:v>
                </c:pt>
                <c:pt idx="1152">
                  <c:v>29.591999999999999</c:v>
                </c:pt>
                <c:pt idx="1153">
                  <c:v>29.609000000000002</c:v>
                </c:pt>
                <c:pt idx="1154">
                  <c:v>29.626000000000001</c:v>
                </c:pt>
                <c:pt idx="1155">
                  <c:v>29.643000000000001</c:v>
                </c:pt>
                <c:pt idx="1156">
                  <c:v>29.66</c:v>
                </c:pt>
                <c:pt idx="1157">
                  <c:v>29.677</c:v>
                </c:pt>
                <c:pt idx="1158">
                  <c:v>29.693999999999999</c:v>
                </c:pt>
                <c:pt idx="1159">
                  <c:v>29.710999999999999</c:v>
                </c:pt>
                <c:pt idx="1160">
                  <c:v>29.728000000000002</c:v>
                </c:pt>
                <c:pt idx="1161">
                  <c:v>29.745000000000001</c:v>
                </c:pt>
                <c:pt idx="1162">
                  <c:v>29.762</c:v>
                </c:pt>
                <c:pt idx="1163">
                  <c:v>29.779</c:v>
                </c:pt>
                <c:pt idx="1164">
                  <c:v>29.795999999999999</c:v>
                </c:pt>
                <c:pt idx="1165">
                  <c:v>29.812999999999999</c:v>
                </c:pt>
                <c:pt idx="1166">
                  <c:v>29.83</c:v>
                </c:pt>
                <c:pt idx="1167">
                  <c:v>29.847000000000001</c:v>
                </c:pt>
                <c:pt idx="1168">
                  <c:v>29.864000000000001</c:v>
                </c:pt>
                <c:pt idx="1169">
                  <c:v>29.881</c:v>
                </c:pt>
                <c:pt idx="1170">
                  <c:v>29.898</c:v>
                </c:pt>
                <c:pt idx="1171">
                  <c:v>29.914999999999999</c:v>
                </c:pt>
                <c:pt idx="1172">
                  <c:v>29.931999999999999</c:v>
                </c:pt>
                <c:pt idx="1173">
                  <c:v>29.949000000000002</c:v>
                </c:pt>
                <c:pt idx="1174">
                  <c:v>29.966000000000001</c:v>
                </c:pt>
                <c:pt idx="1175">
                  <c:v>29.983000000000001</c:v>
                </c:pt>
                <c:pt idx="1176">
                  <c:v>30</c:v>
                </c:pt>
                <c:pt idx="1177">
                  <c:v>30.016999999999999</c:v>
                </c:pt>
                <c:pt idx="1178">
                  <c:v>30.033999999999999</c:v>
                </c:pt>
                <c:pt idx="1179">
                  <c:v>30.050999999999998</c:v>
                </c:pt>
                <c:pt idx="1180">
                  <c:v>30.068000000000001</c:v>
                </c:pt>
                <c:pt idx="1181">
                  <c:v>30.085000000000001</c:v>
                </c:pt>
                <c:pt idx="1182">
                  <c:v>30.102</c:v>
                </c:pt>
                <c:pt idx="1183">
                  <c:v>30.119</c:v>
                </c:pt>
                <c:pt idx="1184">
                  <c:v>30.135999999999999</c:v>
                </c:pt>
                <c:pt idx="1185">
                  <c:v>30.152999999999999</c:v>
                </c:pt>
                <c:pt idx="1186">
                  <c:v>30.17</c:v>
                </c:pt>
                <c:pt idx="1187">
                  <c:v>30.187000000000001</c:v>
                </c:pt>
                <c:pt idx="1188">
                  <c:v>30.204000000000001</c:v>
                </c:pt>
                <c:pt idx="1189">
                  <c:v>30.221</c:v>
                </c:pt>
                <c:pt idx="1190">
                  <c:v>30.238</c:v>
                </c:pt>
                <c:pt idx="1191">
                  <c:v>30.254999999999999</c:v>
                </c:pt>
                <c:pt idx="1192">
                  <c:v>30.271999999999998</c:v>
                </c:pt>
                <c:pt idx="1193">
                  <c:v>30.289000000000001</c:v>
                </c:pt>
                <c:pt idx="1194">
                  <c:v>30.306000000000001</c:v>
                </c:pt>
                <c:pt idx="1195">
                  <c:v>30.323</c:v>
                </c:pt>
                <c:pt idx="1196">
                  <c:v>30.34</c:v>
                </c:pt>
                <c:pt idx="1197">
                  <c:v>30.356999999999999</c:v>
                </c:pt>
                <c:pt idx="1198">
                  <c:v>30.373999999999999</c:v>
                </c:pt>
                <c:pt idx="1199">
                  <c:v>30.390999999999998</c:v>
                </c:pt>
                <c:pt idx="1200">
                  <c:v>30.408000000000001</c:v>
                </c:pt>
                <c:pt idx="1201">
                  <c:v>30.425000000000001</c:v>
                </c:pt>
                <c:pt idx="1202">
                  <c:v>30.442</c:v>
                </c:pt>
                <c:pt idx="1203">
                  <c:v>30.459</c:v>
                </c:pt>
                <c:pt idx="1204">
                  <c:v>30.475999999999999</c:v>
                </c:pt>
                <c:pt idx="1205">
                  <c:v>30.492999999999999</c:v>
                </c:pt>
                <c:pt idx="1206">
                  <c:v>30.51</c:v>
                </c:pt>
                <c:pt idx="1207">
                  <c:v>30.527000000000001</c:v>
                </c:pt>
                <c:pt idx="1208">
                  <c:v>30.544</c:v>
                </c:pt>
                <c:pt idx="1209">
                  <c:v>30.561</c:v>
                </c:pt>
                <c:pt idx="1210">
                  <c:v>30.577999999999999</c:v>
                </c:pt>
                <c:pt idx="1211">
                  <c:v>30.594999999999999</c:v>
                </c:pt>
                <c:pt idx="1212">
                  <c:v>30.611999999999998</c:v>
                </c:pt>
                <c:pt idx="1213">
                  <c:v>30.629000000000001</c:v>
                </c:pt>
                <c:pt idx="1214">
                  <c:v>30.646000000000001</c:v>
                </c:pt>
                <c:pt idx="1215">
                  <c:v>30.663</c:v>
                </c:pt>
                <c:pt idx="1216">
                  <c:v>30.68</c:v>
                </c:pt>
                <c:pt idx="1217">
                  <c:v>30.696999999999999</c:v>
                </c:pt>
                <c:pt idx="1218">
                  <c:v>30.713999999999999</c:v>
                </c:pt>
                <c:pt idx="1219">
                  <c:v>30.731000000000002</c:v>
                </c:pt>
                <c:pt idx="1220">
                  <c:v>30.748000000000001</c:v>
                </c:pt>
                <c:pt idx="1221">
                  <c:v>30.765000000000001</c:v>
                </c:pt>
                <c:pt idx="1222">
                  <c:v>30.782</c:v>
                </c:pt>
                <c:pt idx="1223">
                  <c:v>30.798999999999999</c:v>
                </c:pt>
                <c:pt idx="1224">
                  <c:v>30.815999999999999</c:v>
                </c:pt>
                <c:pt idx="1225">
                  <c:v>30.832999999999998</c:v>
                </c:pt>
                <c:pt idx="1226">
                  <c:v>30.85</c:v>
                </c:pt>
                <c:pt idx="1227">
                  <c:v>30.867000000000001</c:v>
                </c:pt>
                <c:pt idx="1228">
                  <c:v>30.884</c:v>
                </c:pt>
                <c:pt idx="1229">
                  <c:v>30.901</c:v>
                </c:pt>
                <c:pt idx="1230">
                  <c:v>30.917999999999999</c:v>
                </c:pt>
                <c:pt idx="1231">
                  <c:v>30.934999999999999</c:v>
                </c:pt>
                <c:pt idx="1232">
                  <c:v>30.952000000000002</c:v>
                </c:pt>
                <c:pt idx="1233">
                  <c:v>30.969000000000001</c:v>
                </c:pt>
                <c:pt idx="1234">
                  <c:v>30.986000000000001</c:v>
                </c:pt>
                <c:pt idx="1235">
                  <c:v>31.003</c:v>
                </c:pt>
                <c:pt idx="1236">
                  <c:v>31.02</c:v>
                </c:pt>
                <c:pt idx="1237">
                  <c:v>31.036999999999999</c:v>
                </c:pt>
                <c:pt idx="1238">
                  <c:v>31.053999999999998</c:v>
                </c:pt>
                <c:pt idx="1239">
                  <c:v>31.071000000000002</c:v>
                </c:pt>
                <c:pt idx="1240">
                  <c:v>31.088000000000001</c:v>
                </c:pt>
                <c:pt idx="1241">
                  <c:v>31.105</c:v>
                </c:pt>
                <c:pt idx="1242">
                  <c:v>31.122</c:v>
                </c:pt>
                <c:pt idx="1243">
                  <c:v>31.138999999999999</c:v>
                </c:pt>
                <c:pt idx="1244">
                  <c:v>31.155999999999999</c:v>
                </c:pt>
                <c:pt idx="1245">
                  <c:v>31.172999999999998</c:v>
                </c:pt>
                <c:pt idx="1246">
                  <c:v>31.19</c:v>
                </c:pt>
                <c:pt idx="1247">
                  <c:v>31.207000000000001</c:v>
                </c:pt>
                <c:pt idx="1248">
                  <c:v>31.224</c:v>
                </c:pt>
                <c:pt idx="1249">
                  <c:v>31.241</c:v>
                </c:pt>
                <c:pt idx="1250">
                  <c:v>31.257999999999999</c:v>
                </c:pt>
                <c:pt idx="1251">
                  <c:v>31.274999999999999</c:v>
                </c:pt>
                <c:pt idx="1252">
                  <c:v>31.292000000000002</c:v>
                </c:pt>
                <c:pt idx="1253">
                  <c:v>31.309000000000001</c:v>
                </c:pt>
                <c:pt idx="1254">
                  <c:v>31.326000000000001</c:v>
                </c:pt>
                <c:pt idx="1255">
                  <c:v>31.343</c:v>
                </c:pt>
                <c:pt idx="1256">
                  <c:v>31.36</c:v>
                </c:pt>
                <c:pt idx="1257">
                  <c:v>31.376999999999999</c:v>
                </c:pt>
                <c:pt idx="1258">
                  <c:v>31.393999999999998</c:v>
                </c:pt>
                <c:pt idx="1259">
                  <c:v>31.411000000000001</c:v>
                </c:pt>
                <c:pt idx="1260">
                  <c:v>31.428000000000001</c:v>
                </c:pt>
                <c:pt idx="1261">
                  <c:v>31.445</c:v>
                </c:pt>
                <c:pt idx="1262">
                  <c:v>31.462</c:v>
                </c:pt>
                <c:pt idx="1263">
                  <c:v>31.478999999999999</c:v>
                </c:pt>
                <c:pt idx="1264">
                  <c:v>31.495999999999999</c:v>
                </c:pt>
                <c:pt idx="1265">
                  <c:v>31.513000000000002</c:v>
                </c:pt>
                <c:pt idx="1266">
                  <c:v>31.53</c:v>
                </c:pt>
                <c:pt idx="1267">
                  <c:v>31.547000000000001</c:v>
                </c:pt>
                <c:pt idx="1268">
                  <c:v>31.564</c:v>
                </c:pt>
                <c:pt idx="1269">
                  <c:v>31.581</c:v>
                </c:pt>
                <c:pt idx="1270">
                  <c:v>31.597999999999999</c:v>
                </c:pt>
                <c:pt idx="1271">
                  <c:v>31.614999999999998</c:v>
                </c:pt>
                <c:pt idx="1272">
                  <c:v>31.632000000000001</c:v>
                </c:pt>
                <c:pt idx="1273">
                  <c:v>31.649000000000001</c:v>
                </c:pt>
                <c:pt idx="1274">
                  <c:v>31.666</c:v>
                </c:pt>
                <c:pt idx="1275">
                  <c:v>31.683</c:v>
                </c:pt>
                <c:pt idx="1276">
                  <c:v>31.7</c:v>
                </c:pt>
                <c:pt idx="1277">
                  <c:v>31.716999999999999</c:v>
                </c:pt>
                <c:pt idx="1278">
                  <c:v>31.734000000000002</c:v>
                </c:pt>
                <c:pt idx="1279">
                  <c:v>31.751000000000001</c:v>
                </c:pt>
                <c:pt idx="1280">
                  <c:v>31.768000000000001</c:v>
                </c:pt>
                <c:pt idx="1281">
                  <c:v>31.785</c:v>
                </c:pt>
                <c:pt idx="1282">
                  <c:v>31.802</c:v>
                </c:pt>
                <c:pt idx="1283">
                  <c:v>31.818999999999999</c:v>
                </c:pt>
                <c:pt idx="1284">
                  <c:v>31.835999999999999</c:v>
                </c:pt>
                <c:pt idx="1285">
                  <c:v>31.853000000000002</c:v>
                </c:pt>
                <c:pt idx="1286">
                  <c:v>31.87</c:v>
                </c:pt>
                <c:pt idx="1287">
                  <c:v>31.887</c:v>
                </c:pt>
                <c:pt idx="1288">
                  <c:v>31.904</c:v>
                </c:pt>
                <c:pt idx="1289">
                  <c:v>31.920999999999999</c:v>
                </c:pt>
                <c:pt idx="1290">
                  <c:v>31.937999999999999</c:v>
                </c:pt>
                <c:pt idx="1291">
                  <c:v>31.954999999999998</c:v>
                </c:pt>
                <c:pt idx="1292">
                  <c:v>31.972000000000001</c:v>
                </c:pt>
                <c:pt idx="1293">
                  <c:v>31.989000000000001</c:v>
                </c:pt>
                <c:pt idx="1294">
                  <c:v>32.006</c:v>
                </c:pt>
                <c:pt idx="1295">
                  <c:v>32.023000000000003</c:v>
                </c:pt>
                <c:pt idx="1296">
                  <c:v>32.04</c:v>
                </c:pt>
                <c:pt idx="1297">
                  <c:v>32.057000000000002</c:v>
                </c:pt>
                <c:pt idx="1298">
                  <c:v>32.073999999999998</c:v>
                </c:pt>
                <c:pt idx="1299">
                  <c:v>32.091000000000001</c:v>
                </c:pt>
                <c:pt idx="1300">
                  <c:v>32.107999999999997</c:v>
                </c:pt>
                <c:pt idx="1301">
                  <c:v>32.125</c:v>
                </c:pt>
                <c:pt idx="1302">
                  <c:v>32.142000000000003</c:v>
                </c:pt>
                <c:pt idx="1303">
                  <c:v>32.158999999999999</c:v>
                </c:pt>
                <c:pt idx="1304">
                  <c:v>32.176000000000002</c:v>
                </c:pt>
                <c:pt idx="1305">
                  <c:v>32.192999999999998</c:v>
                </c:pt>
                <c:pt idx="1306">
                  <c:v>32.21</c:v>
                </c:pt>
                <c:pt idx="1307">
                  <c:v>32.226999999999997</c:v>
                </c:pt>
                <c:pt idx="1308">
                  <c:v>32.244</c:v>
                </c:pt>
                <c:pt idx="1309">
                  <c:v>32.261000000000003</c:v>
                </c:pt>
                <c:pt idx="1310">
                  <c:v>32.277999999999999</c:v>
                </c:pt>
                <c:pt idx="1311">
                  <c:v>32.295000000000002</c:v>
                </c:pt>
                <c:pt idx="1312">
                  <c:v>32.311999999999998</c:v>
                </c:pt>
                <c:pt idx="1313">
                  <c:v>32.329000000000001</c:v>
                </c:pt>
                <c:pt idx="1314">
                  <c:v>32.345999999999997</c:v>
                </c:pt>
                <c:pt idx="1315">
                  <c:v>32.363</c:v>
                </c:pt>
                <c:pt idx="1316">
                  <c:v>32.380000000000003</c:v>
                </c:pt>
                <c:pt idx="1317">
                  <c:v>32.396999999999998</c:v>
                </c:pt>
                <c:pt idx="1318">
                  <c:v>32.414000000000001</c:v>
                </c:pt>
                <c:pt idx="1319">
                  <c:v>32.430999999999997</c:v>
                </c:pt>
                <c:pt idx="1320">
                  <c:v>32.448</c:v>
                </c:pt>
                <c:pt idx="1321">
                  <c:v>32.465000000000003</c:v>
                </c:pt>
                <c:pt idx="1322">
                  <c:v>32.481999999999999</c:v>
                </c:pt>
                <c:pt idx="1323">
                  <c:v>32.499000000000002</c:v>
                </c:pt>
                <c:pt idx="1324">
                  <c:v>32.515999999999998</c:v>
                </c:pt>
                <c:pt idx="1325">
                  <c:v>32.533000000000001</c:v>
                </c:pt>
                <c:pt idx="1326">
                  <c:v>32.549999999999997</c:v>
                </c:pt>
                <c:pt idx="1327">
                  <c:v>32.567</c:v>
                </c:pt>
                <c:pt idx="1328">
                  <c:v>32.584000000000003</c:v>
                </c:pt>
                <c:pt idx="1329">
                  <c:v>32.600999999999999</c:v>
                </c:pt>
                <c:pt idx="1330">
                  <c:v>32.618000000000002</c:v>
                </c:pt>
                <c:pt idx="1331">
                  <c:v>32.634999999999998</c:v>
                </c:pt>
                <c:pt idx="1332">
                  <c:v>32.652000000000001</c:v>
                </c:pt>
                <c:pt idx="1333">
                  <c:v>32.668999999999997</c:v>
                </c:pt>
                <c:pt idx="1334">
                  <c:v>32.686</c:v>
                </c:pt>
                <c:pt idx="1335">
                  <c:v>32.703000000000003</c:v>
                </c:pt>
                <c:pt idx="1336">
                  <c:v>32.72</c:v>
                </c:pt>
                <c:pt idx="1337">
                  <c:v>32.737000000000002</c:v>
                </c:pt>
                <c:pt idx="1338">
                  <c:v>32.753999999999998</c:v>
                </c:pt>
                <c:pt idx="1339">
                  <c:v>32.771000000000001</c:v>
                </c:pt>
                <c:pt idx="1340">
                  <c:v>32.787999999999997</c:v>
                </c:pt>
                <c:pt idx="1341">
                  <c:v>32.805</c:v>
                </c:pt>
                <c:pt idx="1342">
                  <c:v>32.822000000000003</c:v>
                </c:pt>
                <c:pt idx="1343">
                  <c:v>32.838999999999999</c:v>
                </c:pt>
                <c:pt idx="1344">
                  <c:v>32.856000000000002</c:v>
                </c:pt>
                <c:pt idx="1345">
                  <c:v>32.872999999999998</c:v>
                </c:pt>
                <c:pt idx="1346">
                  <c:v>32.89</c:v>
                </c:pt>
                <c:pt idx="1347">
                  <c:v>32.906999999999996</c:v>
                </c:pt>
                <c:pt idx="1348">
                  <c:v>32.923999999999999</c:v>
                </c:pt>
                <c:pt idx="1349">
                  <c:v>32.941000000000003</c:v>
                </c:pt>
                <c:pt idx="1350">
                  <c:v>32.957999999999998</c:v>
                </c:pt>
                <c:pt idx="1351">
                  <c:v>32.975000000000001</c:v>
                </c:pt>
                <c:pt idx="1352">
                  <c:v>32.991999999999997</c:v>
                </c:pt>
                <c:pt idx="1353">
                  <c:v>33.009</c:v>
                </c:pt>
                <c:pt idx="1354">
                  <c:v>33.026000000000003</c:v>
                </c:pt>
                <c:pt idx="1355">
                  <c:v>33.042999999999999</c:v>
                </c:pt>
                <c:pt idx="1356">
                  <c:v>33.06</c:v>
                </c:pt>
                <c:pt idx="1357">
                  <c:v>33.076999999999998</c:v>
                </c:pt>
                <c:pt idx="1358">
                  <c:v>33.094000000000001</c:v>
                </c:pt>
                <c:pt idx="1359">
                  <c:v>33.110999999999997</c:v>
                </c:pt>
                <c:pt idx="1360">
                  <c:v>33.128</c:v>
                </c:pt>
                <c:pt idx="1361">
                  <c:v>33.145000000000003</c:v>
                </c:pt>
                <c:pt idx="1362">
                  <c:v>33.161999999999999</c:v>
                </c:pt>
                <c:pt idx="1363">
                  <c:v>33.179000000000002</c:v>
                </c:pt>
                <c:pt idx="1364">
                  <c:v>33.195999999999998</c:v>
                </c:pt>
                <c:pt idx="1365">
                  <c:v>33.213000000000001</c:v>
                </c:pt>
                <c:pt idx="1366">
                  <c:v>33.229999999999997</c:v>
                </c:pt>
                <c:pt idx="1367">
                  <c:v>33.247</c:v>
                </c:pt>
                <c:pt idx="1368">
                  <c:v>33.264000000000003</c:v>
                </c:pt>
                <c:pt idx="1369">
                  <c:v>33.280999999999999</c:v>
                </c:pt>
                <c:pt idx="1370">
                  <c:v>33.298000000000002</c:v>
                </c:pt>
                <c:pt idx="1371">
                  <c:v>33.314999999999998</c:v>
                </c:pt>
                <c:pt idx="1372">
                  <c:v>33.332000000000001</c:v>
                </c:pt>
                <c:pt idx="1373">
                  <c:v>33.348999999999997</c:v>
                </c:pt>
                <c:pt idx="1374">
                  <c:v>33.366</c:v>
                </c:pt>
                <c:pt idx="1375">
                  <c:v>33.383000000000003</c:v>
                </c:pt>
                <c:pt idx="1376">
                  <c:v>33.4</c:v>
                </c:pt>
                <c:pt idx="1377">
                  <c:v>33.417000000000002</c:v>
                </c:pt>
                <c:pt idx="1378">
                  <c:v>33.433999999999997</c:v>
                </c:pt>
                <c:pt idx="1379">
                  <c:v>33.451000000000001</c:v>
                </c:pt>
                <c:pt idx="1380">
                  <c:v>33.468000000000004</c:v>
                </c:pt>
                <c:pt idx="1381">
                  <c:v>33.484999999999999</c:v>
                </c:pt>
                <c:pt idx="1382">
                  <c:v>33.502000000000002</c:v>
                </c:pt>
                <c:pt idx="1383">
                  <c:v>33.518999999999998</c:v>
                </c:pt>
                <c:pt idx="1384">
                  <c:v>33.536000000000001</c:v>
                </c:pt>
                <c:pt idx="1385">
                  <c:v>33.552999999999997</c:v>
                </c:pt>
                <c:pt idx="1386">
                  <c:v>33.57</c:v>
                </c:pt>
                <c:pt idx="1387">
                  <c:v>33.587000000000003</c:v>
                </c:pt>
                <c:pt idx="1388">
                  <c:v>33.603999999999999</c:v>
                </c:pt>
                <c:pt idx="1389">
                  <c:v>33.621000000000002</c:v>
                </c:pt>
                <c:pt idx="1390">
                  <c:v>33.637999999999998</c:v>
                </c:pt>
                <c:pt idx="1391">
                  <c:v>33.655000000000001</c:v>
                </c:pt>
                <c:pt idx="1392">
                  <c:v>33.671999999999997</c:v>
                </c:pt>
                <c:pt idx="1393">
                  <c:v>33.689</c:v>
                </c:pt>
                <c:pt idx="1394">
                  <c:v>33.706000000000003</c:v>
                </c:pt>
                <c:pt idx="1395">
                  <c:v>33.722999999999999</c:v>
                </c:pt>
                <c:pt idx="1396">
                  <c:v>33.74</c:v>
                </c:pt>
                <c:pt idx="1397">
                  <c:v>33.756999999999998</c:v>
                </c:pt>
                <c:pt idx="1398">
                  <c:v>33.774000000000001</c:v>
                </c:pt>
                <c:pt idx="1399">
                  <c:v>33.790999999999997</c:v>
                </c:pt>
                <c:pt idx="1400">
                  <c:v>33.808</c:v>
                </c:pt>
                <c:pt idx="1401">
                  <c:v>33.825000000000003</c:v>
                </c:pt>
                <c:pt idx="1402">
                  <c:v>33.841999999999999</c:v>
                </c:pt>
                <c:pt idx="1403">
                  <c:v>33.859000000000002</c:v>
                </c:pt>
                <c:pt idx="1404">
                  <c:v>33.875999999999998</c:v>
                </c:pt>
                <c:pt idx="1405">
                  <c:v>33.893000000000001</c:v>
                </c:pt>
                <c:pt idx="1406">
                  <c:v>33.909999999999997</c:v>
                </c:pt>
                <c:pt idx="1407">
                  <c:v>33.927</c:v>
                </c:pt>
                <c:pt idx="1408">
                  <c:v>33.944000000000003</c:v>
                </c:pt>
                <c:pt idx="1409">
                  <c:v>33.960999999999999</c:v>
                </c:pt>
                <c:pt idx="1410">
                  <c:v>33.978000000000002</c:v>
                </c:pt>
                <c:pt idx="1411">
                  <c:v>33.994999999999997</c:v>
                </c:pt>
                <c:pt idx="1412">
                  <c:v>34.012</c:v>
                </c:pt>
                <c:pt idx="1413">
                  <c:v>34.029000000000003</c:v>
                </c:pt>
                <c:pt idx="1414">
                  <c:v>34.045999999999999</c:v>
                </c:pt>
                <c:pt idx="1415">
                  <c:v>34.063000000000002</c:v>
                </c:pt>
                <c:pt idx="1416">
                  <c:v>34.08</c:v>
                </c:pt>
                <c:pt idx="1417">
                  <c:v>34.097000000000001</c:v>
                </c:pt>
                <c:pt idx="1418">
                  <c:v>34.113999999999997</c:v>
                </c:pt>
                <c:pt idx="1419">
                  <c:v>34.131</c:v>
                </c:pt>
                <c:pt idx="1420">
                  <c:v>34.148000000000003</c:v>
                </c:pt>
                <c:pt idx="1421">
                  <c:v>34.164999999999999</c:v>
                </c:pt>
                <c:pt idx="1422">
                  <c:v>34.182000000000002</c:v>
                </c:pt>
                <c:pt idx="1423">
                  <c:v>34.198999999999998</c:v>
                </c:pt>
                <c:pt idx="1424">
                  <c:v>34.216000000000001</c:v>
                </c:pt>
                <c:pt idx="1425">
                  <c:v>34.232999999999997</c:v>
                </c:pt>
                <c:pt idx="1426">
                  <c:v>34.25</c:v>
                </c:pt>
                <c:pt idx="1427">
                  <c:v>34.267000000000003</c:v>
                </c:pt>
                <c:pt idx="1428">
                  <c:v>34.283999999999999</c:v>
                </c:pt>
                <c:pt idx="1429">
                  <c:v>34.301000000000002</c:v>
                </c:pt>
                <c:pt idx="1430">
                  <c:v>34.317999999999998</c:v>
                </c:pt>
                <c:pt idx="1431">
                  <c:v>34.335000000000001</c:v>
                </c:pt>
                <c:pt idx="1432">
                  <c:v>34.351999999999997</c:v>
                </c:pt>
                <c:pt idx="1433">
                  <c:v>34.369</c:v>
                </c:pt>
                <c:pt idx="1434">
                  <c:v>34.386000000000003</c:v>
                </c:pt>
                <c:pt idx="1435">
                  <c:v>34.402999999999999</c:v>
                </c:pt>
                <c:pt idx="1436">
                  <c:v>34.42</c:v>
                </c:pt>
                <c:pt idx="1437">
                  <c:v>34.436999999999998</c:v>
                </c:pt>
                <c:pt idx="1438">
                  <c:v>34.454000000000001</c:v>
                </c:pt>
                <c:pt idx="1439">
                  <c:v>34.470999999999997</c:v>
                </c:pt>
                <c:pt idx="1440">
                  <c:v>34.488</c:v>
                </c:pt>
                <c:pt idx="1441">
                  <c:v>34.505000000000003</c:v>
                </c:pt>
                <c:pt idx="1442">
                  <c:v>34.521999999999998</c:v>
                </c:pt>
                <c:pt idx="1443">
                  <c:v>34.539000000000001</c:v>
                </c:pt>
                <c:pt idx="1444">
                  <c:v>34.555999999999997</c:v>
                </c:pt>
                <c:pt idx="1445">
                  <c:v>34.573</c:v>
                </c:pt>
                <c:pt idx="1446">
                  <c:v>34.590000000000003</c:v>
                </c:pt>
                <c:pt idx="1447">
                  <c:v>34.606999999999999</c:v>
                </c:pt>
                <c:pt idx="1448">
                  <c:v>34.624000000000002</c:v>
                </c:pt>
                <c:pt idx="1449">
                  <c:v>34.640999999999998</c:v>
                </c:pt>
                <c:pt idx="1450">
                  <c:v>34.658000000000001</c:v>
                </c:pt>
                <c:pt idx="1451">
                  <c:v>34.674999999999997</c:v>
                </c:pt>
                <c:pt idx="1452">
                  <c:v>34.692</c:v>
                </c:pt>
                <c:pt idx="1453">
                  <c:v>34.709000000000003</c:v>
                </c:pt>
                <c:pt idx="1454">
                  <c:v>34.725999999999999</c:v>
                </c:pt>
                <c:pt idx="1455">
                  <c:v>34.743000000000002</c:v>
                </c:pt>
                <c:pt idx="1456">
                  <c:v>34.76</c:v>
                </c:pt>
                <c:pt idx="1457">
                  <c:v>34.777000000000001</c:v>
                </c:pt>
                <c:pt idx="1458">
                  <c:v>34.793999999999997</c:v>
                </c:pt>
                <c:pt idx="1459">
                  <c:v>34.811</c:v>
                </c:pt>
                <c:pt idx="1460">
                  <c:v>34.828000000000003</c:v>
                </c:pt>
                <c:pt idx="1461">
                  <c:v>34.844999999999999</c:v>
                </c:pt>
                <c:pt idx="1462">
                  <c:v>34.862000000000002</c:v>
                </c:pt>
                <c:pt idx="1463">
                  <c:v>34.878999999999998</c:v>
                </c:pt>
                <c:pt idx="1464">
                  <c:v>34.896000000000001</c:v>
                </c:pt>
                <c:pt idx="1465">
                  <c:v>34.912999999999997</c:v>
                </c:pt>
                <c:pt idx="1466">
                  <c:v>34.93</c:v>
                </c:pt>
                <c:pt idx="1467">
                  <c:v>34.947000000000003</c:v>
                </c:pt>
                <c:pt idx="1468">
                  <c:v>34.963999999999999</c:v>
                </c:pt>
                <c:pt idx="1469">
                  <c:v>34.981000000000002</c:v>
                </c:pt>
                <c:pt idx="1470">
                  <c:v>34.997999999999998</c:v>
                </c:pt>
                <c:pt idx="1471">
                  <c:v>35.015000000000001</c:v>
                </c:pt>
                <c:pt idx="1472">
                  <c:v>35.031999999999996</c:v>
                </c:pt>
                <c:pt idx="1473">
                  <c:v>35.048999999999999</c:v>
                </c:pt>
                <c:pt idx="1474">
                  <c:v>35.066000000000003</c:v>
                </c:pt>
                <c:pt idx="1475">
                  <c:v>35.082999999999998</c:v>
                </c:pt>
                <c:pt idx="1476">
                  <c:v>35.1</c:v>
                </c:pt>
                <c:pt idx="1477">
                  <c:v>35.116999999999997</c:v>
                </c:pt>
                <c:pt idx="1478">
                  <c:v>35.134</c:v>
                </c:pt>
                <c:pt idx="1479">
                  <c:v>35.151000000000003</c:v>
                </c:pt>
                <c:pt idx="1480">
                  <c:v>35.167999999999999</c:v>
                </c:pt>
                <c:pt idx="1481">
                  <c:v>35.185000000000002</c:v>
                </c:pt>
                <c:pt idx="1482">
                  <c:v>35.201999999999998</c:v>
                </c:pt>
                <c:pt idx="1483">
                  <c:v>35.219000000000001</c:v>
                </c:pt>
                <c:pt idx="1484">
                  <c:v>35.235999999999997</c:v>
                </c:pt>
                <c:pt idx="1485">
                  <c:v>35.253</c:v>
                </c:pt>
                <c:pt idx="1486">
                  <c:v>35.270000000000003</c:v>
                </c:pt>
                <c:pt idx="1487">
                  <c:v>35.286999999999999</c:v>
                </c:pt>
                <c:pt idx="1488">
                  <c:v>35.304000000000002</c:v>
                </c:pt>
                <c:pt idx="1489">
                  <c:v>35.320999999999998</c:v>
                </c:pt>
                <c:pt idx="1490">
                  <c:v>35.338000000000001</c:v>
                </c:pt>
                <c:pt idx="1491">
                  <c:v>35.354999999999997</c:v>
                </c:pt>
                <c:pt idx="1492">
                  <c:v>35.372</c:v>
                </c:pt>
                <c:pt idx="1493">
                  <c:v>35.389000000000003</c:v>
                </c:pt>
                <c:pt idx="1494">
                  <c:v>35.405999999999999</c:v>
                </c:pt>
                <c:pt idx="1495">
                  <c:v>35.423000000000002</c:v>
                </c:pt>
                <c:pt idx="1496">
                  <c:v>35.44</c:v>
                </c:pt>
                <c:pt idx="1497">
                  <c:v>35.457000000000001</c:v>
                </c:pt>
                <c:pt idx="1498">
                  <c:v>35.473999999999997</c:v>
                </c:pt>
                <c:pt idx="1499">
                  <c:v>35.491</c:v>
                </c:pt>
                <c:pt idx="1500">
                  <c:v>35.508000000000003</c:v>
                </c:pt>
                <c:pt idx="1501">
                  <c:v>35.524999999999999</c:v>
                </c:pt>
                <c:pt idx="1502">
                  <c:v>35.542000000000002</c:v>
                </c:pt>
                <c:pt idx="1503">
                  <c:v>35.558999999999997</c:v>
                </c:pt>
                <c:pt idx="1504">
                  <c:v>35.576000000000001</c:v>
                </c:pt>
                <c:pt idx="1505">
                  <c:v>35.593000000000004</c:v>
                </c:pt>
                <c:pt idx="1506">
                  <c:v>35.61</c:v>
                </c:pt>
                <c:pt idx="1507">
                  <c:v>35.627000000000002</c:v>
                </c:pt>
                <c:pt idx="1508">
                  <c:v>35.643999999999998</c:v>
                </c:pt>
                <c:pt idx="1509">
                  <c:v>35.661000000000001</c:v>
                </c:pt>
                <c:pt idx="1510">
                  <c:v>35.677999999999997</c:v>
                </c:pt>
                <c:pt idx="1511">
                  <c:v>35.695</c:v>
                </c:pt>
                <c:pt idx="1512">
                  <c:v>35.712000000000003</c:v>
                </c:pt>
                <c:pt idx="1513">
                  <c:v>35.728999999999999</c:v>
                </c:pt>
                <c:pt idx="1514">
                  <c:v>35.746000000000002</c:v>
                </c:pt>
                <c:pt idx="1515">
                  <c:v>35.762999999999998</c:v>
                </c:pt>
                <c:pt idx="1516">
                  <c:v>35.78</c:v>
                </c:pt>
                <c:pt idx="1517">
                  <c:v>35.796999999999997</c:v>
                </c:pt>
                <c:pt idx="1518">
                  <c:v>35.814</c:v>
                </c:pt>
                <c:pt idx="1519">
                  <c:v>35.831000000000003</c:v>
                </c:pt>
                <c:pt idx="1520">
                  <c:v>35.847999999999999</c:v>
                </c:pt>
                <c:pt idx="1521">
                  <c:v>35.865000000000002</c:v>
                </c:pt>
                <c:pt idx="1522">
                  <c:v>35.881999999999998</c:v>
                </c:pt>
                <c:pt idx="1523">
                  <c:v>35.899000000000001</c:v>
                </c:pt>
                <c:pt idx="1524">
                  <c:v>35.915999999999997</c:v>
                </c:pt>
                <c:pt idx="1525">
                  <c:v>35.933</c:v>
                </c:pt>
                <c:pt idx="1526">
                  <c:v>35.950000000000003</c:v>
                </c:pt>
                <c:pt idx="1527">
                  <c:v>35.966999999999999</c:v>
                </c:pt>
                <c:pt idx="1528">
                  <c:v>35.984000000000002</c:v>
                </c:pt>
                <c:pt idx="1529">
                  <c:v>36.000999999999998</c:v>
                </c:pt>
                <c:pt idx="1530">
                  <c:v>36.018000000000001</c:v>
                </c:pt>
                <c:pt idx="1531">
                  <c:v>36.034999999999997</c:v>
                </c:pt>
                <c:pt idx="1532">
                  <c:v>36.052</c:v>
                </c:pt>
                <c:pt idx="1533">
                  <c:v>36.069000000000003</c:v>
                </c:pt>
                <c:pt idx="1534">
                  <c:v>36.085999999999999</c:v>
                </c:pt>
                <c:pt idx="1535">
                  <c:v>36.103000000000002</c:v>
                </c:pt>
                <c:pt idx="1536">
                  <c:v>36.119999999999997</c:v>
                </c:pt>
                <c:pt idx="1537">
                  <c:v>36.137</c:v>
                </c:pt>
                <c:pt idx="1538">
                  <c:v>36.154000000000003</c:v>
                </c:pt>
                <c:pt idx="1539">
                  <c:v>36.170999999999999</c:v>
                </c:pt>
                <c:pt idx="1540">
                  <c:v>36.188000000000002</c:v>
                </c:pt>
                <c:pt idx="1541">
                  <c:v>36.204999999999998</c:v>
                </c:pt>
                <c:pt idx="1542">
                  <c:v>36.222000000000001</c:v>
                </c:pt>
                <c:pt idx="1543">
                  <c:v>36.238999999999997</c:v>
                </c:pt>
                <c:pt idx="1544">
                  <c:v>36.256</c:v>
                </c:pt>
                <c:pt idx="1545">
                  <c:v>36.273000000000003</c:v>
                </c:pt>
                <c:pt idx="1546">
                  <c:v>36.29</c:v>
                </c:pt>
                <c:pt idx="1547">
                  <c:v>36.307000000000002</c:v>
                </c:pt>
                <c:pt idx="1548">
                  <c:v>36.323999999999998</c:v>
                </c:pt>
                <c:pt idx="1549">
                  <c:v>36.341000000000001</c:v>
                </c:pt>
                <c:pt idx="1550">
                  <c:v>36.357999999999997</c:v>
                </c:pt>
                <c:pt idx="1551">
                  <c:v>36.375</c:v>
                </c:pt>
                <c:pt idx="1552">
                  <c:v>36.392000000000003</c:v>
                </c:pt>
                <c:pt idx="1553">
                  <c:v>36.408999999999999</c:v>
                </c:pt>
                <c:pt idx="1554">
                  <c:v>36.426000000000002</c:v>
                </c:pt>
                <c:pt idx="1555">
                  <c:v>36.442999999999998</c:v>
                </c:pt>
                <c:pt idx="1556">
                  <c:v>36.46</c:v>
                </c:pt>
                <c:pt idx="1557">
                  <c:v>36.476999999999997</c:v>
                </c:pt>
                <c:pt idx="1558">
                  <c:v>36.494</c:v>
                </c:pt>
                <c:pt idx="1559">
                  <c:v>36.511000000000003</c:v>
                </c:pt>
                <c:pt idx="1560">
                  <c:v>36.527999999999999</c:v>
                </c:pt>
                <c:pt idx="1561">
                  <c:v>36.545000000000002</c:v>
                </c:pt>
                <c:pt idx="1562">
                  <c:v>36.561999999999998</c:v>
                </c:pt>
                <c:pt idx="1563">
                  <c:v>36.579000000000001</c:v>
                </c:pt>
                <c:pt idx="1564">
                  <c:v>36.595999999999997</c:v>
                </c:pt>
                <c:pt idx="1565">
                  <c:v>36.613</c:v>
                </c:pt>
                <c:pt idx="1566">
                  <c:v>36.630000000000003</c:v>
                </c:pt>
                <c:pt idx="1567">
                  <c:v>36.646999999999998</c:v>
                </c:pt>
                <c:pt idx="1568">
                  <c:v>36.664000000000001</c:v>
                </c:pt>
                <c:pt idx="1569">
                  <c:v>36.680999999999997</c:v>
                </c:pt>
                <c:pt idx="1570">
                  <c:v>36.698</c:v>
                </c:pt>
                <c:pt idx="1571">
                  <c:v>36.715000000000003</c:v>
                </c:pt>
                <c:pt idx="1572">
                  <c:v>36.731999999999999</c:v>
                </c:pt>
                <c:pt idx="1573">
                  <c:v>36.749000000000002</c:v>
                </c:pt>
                <c:pt idx="1574">
                  <c:v>36.765999999999998</c:v>
                </c:pt>
                <c:pt idx="1575">
                  <c:v>36.783000000000001</c:v>
                </c:pt>
                <c:pt idx="1576">
                  <c:v>36.799999999999997</c:v>
                </c:pt>
                <c:pt idx="1577">
                  <c:v>36.817</c:v>
                </c:pt>
                <c:pt idx="1578">
                  <c:v>36.834000000000003</c:v>
                </c:pt>
                <c:pt idx="1579">
                  <c:v>36.850999999999999</c:v>
                </c:pt>
                <c:pt idx="1580">
                  <c:v>36.868000000000002</c:v>
                </c:pt>
                <c:pt idx="1581">
                  <c:v>36.884999999999998</c:v>
                </c:pt>
                <c:pt idx="1582">
                  <c:v>36.902000000000001</c:v>
                </c:pt>
                <c:pt idx="1583">
                  <c:v>36.918999999999997</c:v>
                </c:pt>
                <c:pt idx="1584">
                  <c:v>36.936</c:v>
                </c:pt>
                <c:pt idx="1585">
                  <c:v>36.953000000000003</c:v>
                </c:pt>
                <c:pt idx="1586">
                  <c:v>36.97</c:v>
                </c:pt>
                <c:pt idx="1587">
                  <c:v>36.987000000000002</c:v>
                </c:pt>
                <c:pt idx="1588">
                  <c:v>37.003999999999998</c:v>
                </c:pt>
                <c:pt idx="1589">
                  <c:v>37.021000000000001</c:v>
                </c:pt>
                <c:pt idx="1590">
                  <c:v>37.037999999999997</c:v>
                </c:pt>
                <c:pt idx="1591">
                  <c:v>37.055</c:v>
                </c:pt>
                <c:pt idx="1592">
                  <c:v>37.072000000000003</c:v>
                </c:pt>
                <c:pt idx="1593">
                  <c:v>37.088999999999999</c:v>
                </c:pt>
                <c:pt idx="1594">
                  <c:v>37.106000000000002</c:v>
                </c:pt>
                <c:pt idx="1595">
                  <c:v>37.122999999999998</c:v>
                </c:pt>
                <c:pt idx="1596">
                  <c:v>37.14</c:v>
                </c:pt>
                <c:pt idx="1597">
                  <c:v>37.156999999999996</c:v>
                </c:pt>
                <c:pt idx="1598">
                  <c:v>37.173999999999999</c:v>
                </c:pt>
                <c:pt idx="1599">
                  <c:v>37.191000000000003</c:v>
                </c:pt>
                <c:pt idx="1600">
                  <c:v>37.207999999999998</c:v>
                </c:pt>
                <c:pt idx="1601">
                  <c:v>37.225000000000001</c:v>
                </c:pt>
                <c:pt idx="1602">
                  <c:v>37.241999999999997</c:v>
                </c:pt>
                <c:pt idx="1603">
                  <c:v>37.259</c:v>
                </c:pt>
                <c:pt idx="1604">
                  <c:v>37.276000000000003</c:v>
                </c:pt>
                <c:pt idx="1605">
                  <c:v>37.292999999999999</c:v>
                </c:pt>
                <c:pt idx="1606">
                  <c:v>37.31</c:v>
                </c:pt>
                <c:pt idx="1607">
                  <c:v>37.326999999999998</c:v>
                </c:pt>
                <c:pt idx="1608">
                  <c:v>37.344000000000001</c:v>
                </c:pt>
                <c:pt idx="1609">
                  <c:v>37.360999999999997</c:v>
                </c:pt>
                <c:pt idx="1610">
                  <c:v>37.378</c:v>
                </c:pt>
                <c:pt idx="1611">
                  <c:v>37.395000000000003</c:v>
                </c:pt>
                <c:pt idx="1612">
                  <c:v>37.411999999999999</c:v>
                </c:pt>
                <c:pt idx="1613">
                  <c:v>37.429000000000002</c:v>
                </c:pt>
                <c:pt idx="1614">
                  <c:v>37.445999999999998</c:v>
                </c:pt>
                <c:pt idx="1615">
                  <c:v>37.463000000000001</c:v>
                </c:pt>
                <c:pt idx="1616">
                  <c:v>37.479999999999997</c:v>
                </c:pt>
                <c:pt idx="1617">
                  <c:v>37.497</c:v>
                </c:pt>
                <c:pt idx="1618">
                  <c:v>37.514000000000003</c:v>
                </c:pt>
                <c:pt idx="1619">
                  <c:v>37.530999999999999</c:v>
                </c:pt>
                <c:pt idx="1620">
                  <c:v>37.548000000000002</c:v>
                </c:pt>
                <c:pt idx="1621">
                  <c:v>37.564999999999998</c:v>
                </c:pt>
                <c:pt idx="1622">
                  <c:v>37.582000000000001</c:v>
                </c:pt>
                <c:pt idx="1623">
                  <c:v>37.598999999999997</c:v>
                </c:pt>
                <c:pt idx="1624">
                  <c:v>37.616</c:v>
                </c:pt>
                <c:pt idx="1625">
                  <c:v>37.633000000000003</c:v>
                </c:pt>
                <c:pt idx="1626">
                  <c:v>37.65</c:v>
                </c:pt>
                <c:pt idx="1627">
                  <c:v>37.667000000000002</c:v>
                </c:pt>
                <c:pt idx="1628">
                  <c:v>37.683999999999997</c:v>
                </c:pt>
                <c:pt idx="1629">
                  <c:v>37.701000000000001</c:v>
                </c:pt>
                <c:pt idx="1630">
                  <c:v>37.718000000000004</c:v>
                </c:pt>
                <c:pt idx="1631">
                  <c:v>37.734999999999999</c:v>
                </c:pt>
                <c:pt idx="1632">
                  <c:v>37.752000000000002</c:v>
                </c:pt>
                <c:pt idx="1633">
                  <c:v>37.768999999999998</c:v>
                </c:pt>
                <c:pt idx="1634">
                  <c:v>37.786000000000001</c:v>
                </c:pt>
                <c:pt idx="1635">
                  <c:v>37.802999999999997</c:v>
                </c:pt>
                <c:pt idx="1636">
                  <c:v>37.82</c:v>
                </c:pt>
                <c:pt idx="1637">
                  <c:v>37.837000000000003</c:v>
                </c:pt>
                <c:pt idx="1638">
                  <c:v>37.853999999999999</c:v>
                </c:pt>
                <c:pt idx="1639">
                  <c:v>37.871000000000002</c:v>
                </c:pt>
                <c:pt idx="1640">
                  <c:v>37.887999999999998</c:v>
                </c:pt>
                <c:pt idx="1641">
                  <c:v>37.905000000000001</c:v>
                </c:pt>
                <c:pt idx="1642">
                  <c:v>37.921999999999997</c:v>
                </c:pt>
                <c:pt idx="1643">
                  <c:v>37.939</c:v>
                </c:pt>
                <c:pt idx="1644">
                  <c:v>37.956000000000003</c:v>
                </c:pt>
                <c:pt idx="1645">
                  <c:v>37.972999999999999</c:v>
                </c:pt>
                <c:pt idx="1646">
                  <c:v>37.99</c:v>
                </c:pt>
                <c:pt idx="1647">
                  <c:v>38.006999999999998</c:v>
                </c:pt>
                <c:pt idx="1648">
                  <c:v>38.024000000000001</c:v>
                </c:pt>
                <c:pt idx="1649">
                  <c:v>38.040999999999997</c:v>
                </c:pt>
                <c:pt idx="1650">
                  <c:v>38.058</c:v>
                </c:pt>
                <c:pt idx="1651">
                  <c:v>38.075000000000003</c:v>
                </c:pt>
                <c:pt idx="1652">
                  <c:v>38.091999999999999</c:v>
                </c:pt>
                <c:pt idx="1653">
                  <c:v>38.109000000000002</c:v>
                </c:pt>
                <c:pt idx="1654">
                  <c:v>38.125999999999998</c:v>
                </c:pt>
                <c:pt idx="1655">
                  <c:v>38.143000000000001</c:v>
                </c:pt>
                <c:pt idx="1656">
                  <c:v>38.159999999999997</c:v>
                </c:pt>
                <c:pt idx="1657">
                  <c:v>38.177</c:v>
                </c:pt>
                <c:pt idx="1658">
                  <c:v>38.194000000000003</c:v>
                </c:pt>
                <c:pt idx="1659">
                  <c:v>38.210999999999999</c:v>
                </c:pt>
                <c:pt idx="1660">
                  <c:v>38.228000000000002</c:v>
                </c:pt>
                <c:pt idx="1661">
                  <c:v>38.244999999999997</c:v>
                </c:pt>
                <c:pt idx="1662">
                  <c:v>38.262</c:v>
                </c:pt>
                <c:pt idx="1663">
                  <c:v>38.279000000000003</c:v>
                </c:pt>
                <c:pt idx="1664">
                  <c:v>38.295999999999999</c:v>
                </c:pt>
                <c:pt idx="1665">
                  <c:v>38.313000000000002</c:v>
                </c:pt>
                <c:pt idx="1666">
                  <c:v>38.33</c:v>
                </c:pt>
                <c:pt idx="1667">
                  <c:v>38.347000000000001</c:v>
                </c:pt>
                <c:pt idx="1668">
                  <c:v>38.363999999999997</c:v>
                </c:pt>
                <c:pt idx="1669">
                  <c:v>38.381</c:v>
                </c:pt>
                <c:pt idx="1670">
                  <c:v>38.398000000000003</c:v>
                </c:pt>
                <c:pt idx="1671">
                  <c:v>38.414999999999999</c:v>
                </c:pt>
                <c:pt idx="1672">
                  <c:v>38.432000000000002</c:v>
                </c:pt>
                <c:pt idx="1673">
                  <c:v>38.448999999999998</c:v>
                </c:pt>
                <c:pt idx="1674">
                  <c:v>38.466000000000001</c:v>
                </c:pt>
                <c:pt idx="1675">
                  <c:v>38.482999999999997</c:v>
                </c:pt>
                <c:pt idx="1676">
                  <c:v>38.5</c:v>
                </c:pt>
                <c:pt idx="1677">
                  <c:v>38.517000000000003</c:v>
                </c:pt>
                <c:pt idx="1678">
                  <c:v>38.533999999999999</c:v>
                </c:pt>
                <c:pt idx="1679">
                  <c:v>38.551000000000002</c:v>
                </c:pt>
                <c:pt idx="1680">
                  <c:v>38.567999999999998</c:v>
                </c:pt>
                <c:pt idx="1681">
                  <c:v>38.585000000000001</c:v>
                </c:pt>
                <c:pt idx="1682">
                  <c:v>38.601999999999997</c:v>
                </c:pt>
                <c:pt idx="1683">
                  <c:v>38.619</c:v>
                </c:pt>
                <c:pt idx="1684">
                  <c:v>38.636000000000003</c:v>
                </c:pt>
                <c:pt idx="1685">
                  <c:v>38.652999999999999</c:v>
                </c:pt>
                <c:pt idx="1686">
                  <c:v>38.67</c:v>
                </c:pt>
                <c:pt idx="1687">
                  <c:v>38.686999999999998</c:v>
                </c:pt>
                <c:pt idx="1688">
                  <c:v>38.704000000000001</c:v>
                </c:pt>
                <c:pt idx="1689">
                  <c:v>38.720999999999997</c:v>
                </c:pt>
                <c:pt idx="1690">
                  <c:v>38.738</c:v>
                </c:pt>
                <c:pt idx="1691">
                  <c:v>38.755000000000003</c:v>
                </c:pt>
                <c:pt idx="1692">
                  <c:v>38.771999999999998</c:v>
                </c:pt>
                <c:pt idx="1693">
                  <c:v>38.789000000000001</c:v>
                </c:pt>
                <c:pt idx="1694">
                  <c:v>38.805999999999997</c:v>
                </c:pt>
                <c:pt idx="1695">
                  <c:v>38.823</c:v>
                </c:pt>
                <c:pt idx="1696">
                  <c:v>38.840000000000003</c:v>
                </c:pt>
                <c:pt idx="1697">
                  <c:v>38.856999999999999</c:v>
                </c:pt>
                <c:pt idx="1698">
                  <c:v>38.874000000000002</c:v>
                </c:pt>
                <c:pt idx="1699">
                  <c:v>38.890999999999998</c:v>
                </c:pt>
                <c:pt idx="1700">
                  <c:v>38.908000000000001</c:v>
                </c:pt>
                <c:pt idx="1701">
                  <c:v>38.924999999999997</c:v>
                </c:pt>
                <c:pt idx="1702">
                  <c:v>38.942</c:v>
                </c:pt>
                <c:pt idx="1703">
                  <c:v>38.959000000000003</c:v>
                </c:pt>
                <c:pt idx="1704">
                  <c:v>38.975999999999999</c:v>
                </c:pt>
                <c:pt idx="1705">
                  <c:v>38.993000000000002</c:v>
                </c:pt>
                <c:pt idx="1706">
                  <c:v>39.01</c:v>
                </c:pt>
                <c:pt idx="1707">
                  <c:v>39.027000000000001</c:v>
                </c:pt>
                <c:pt idx="1708">
                  <c:v>39.043999999999997</c:v>
                </c:pt>
                <c:pt idx="1709">
                  <c:v>39.061</c:v>
                </c:pt>
                <c:pt idx="1710">
                  <c:v>39.078000000000003</c:v>
                </c:pt>
                <c:pt idx="1711">
                  <c:v>39.094999999999999</c:v>
                </c:pt>
                <c:pt idx="1712">
                  <c:v>39.112000000000002</c:v>
                </c:pt>
                <c:pt idx="1713">
                  <c:v>39.128999999999998</c:v>
                </c:pt>
                <c:pt idx="1714">
                  <c:v>39.146000000000001</c:v>
                </c:pt>
                <c:pt idx="1715">
                  <c:v>39.162999999999997</c:v>
                </c:pt>
                <c:pt idx="1716">
                  <c:v>39.18</c:v>
                </c:pt>
                <c:pt idx="1717">
                  <c:v>39.197000000000003</c:v>
                </c:pt>
                <c:pt idx="1718">
                  <c:v>39.213999999999999</c:v>
                </c:pt>
                <c:pt idx="1719">
                  <c:v>39.231000000000002</c:v>
                </c:pt>
                <c:pt idx="1720">
                  <c:v>39.247999999999998</c:v>
                </c:pt>
                <c:pt idx="1721">
                  <c:v>39.265000000000001</c:v>
                </c:pt>
                <c:pt idx="1722">
                  <c:v>39.281999999999996</c:v>
                </c:pt>
                <c:pt idx="1723">
                  <c:v>39.298999999999999</c:v>
                </c:pt>
                <c:pt idx="1724">
                  <c:v>39.316000000000003</c:v>
                </c:pt>
                <c:pt idx="1725">
                  <c:v>39.332999999999998</c:v>
                </c:pt>
                <c:pt idx="1726">
                  <c:v>39.35</c:v>
                </c:pt>
                <c:pt idx="1727">
                  <c:v>39.366999999999997</c:v>
                </c:pt>
                <c:pt idx="1728">
                  <c:v>39.384</c:v>
                </c:pt>
                <c:pt idx="1729">
                  <c:v>39.401000000000003</c:v>
                </c:pt>
                <c:pt idx="1730">
                  <c:v>39.417999999999999</c:v>
                </c:pt>
                <c:pt idx="1731">
                  <c:v>39.435000000000002</c:v>
                </c:pt>
                <c:pt idx="1732">
                  <c:v>39.451999999999998</c:v>
                </c:pt>
                <c:pt idx="1733">
                  <c:v>39.469000000000001</c:v>
                </c:pt>
                <c:pt idx="1734">
                  <c:v>39.485999999999997</c:v>
                </c:pt>
                <c:pt idx="1735">
                  <c:v>39.503</c:v>
                </c:pt>
                <c:pt idx="1736">
                  <c:v>39.520000000000003</c:v>
                </c:pt>
                <c:pt idx="1737">
                  <c:v>39.536999999999999</c:v>
                </c:pt>
                <c:pt idx="1738">
                  <c:v>39.554000000000002</c:v>
                </c:pt>
                <c:pt idx="1739">
                  <c:v>39.570999999999998</c:v>
                </c:pt>
                <c:pt idx="1740">
                  <c:v>39.588000000000001</c:v>
                </c:pt>
                <c:pt idx="1741">
                  <c:v>39.604999999999997</c:v>
                </c:pt>
                <c:pt idx="1742">
                  <c:v>39.622</c:v>
                </c:pt>
                <c:pt idx="1743">
                  <c:v>39.639000000000003</c:v>
                </c:pt>
                <c:pt idx="1744">
                  <c:v>39.655999999999999</c:v>
                </c:pt>
                <c:pt idx="1745">
                  <c:v>39.673000000000002</c:v>
                </c:pt>
                <c:pt idx="1746">
                  <c:v>39.69</c:v>
                </c:pt>
                <c:pt idx="1747">
                  <c:v>39.707000000000001</c:v>
                </c:pt>
                <c:pt idx="1748">
                  <c:v>39.723999999999997</c:v>
                </c:pt>
                <c:pt idx="1749">
                  <c:v>39.741</c:v>
                </c:pt>
                <c:pt idx="1750">
                  <c:v>39.758000000000003</c:v>
                </c:pt>
                <c:pt idx="1751">
                  <c:v>39.774999999999999</c:v>
                </c:pt>
                <c:pt idx="1752">
                  <c:v>39.792000000000002</c:v>
                </c:pt>
                <c:pt idx="1753">
                  <c:v>39.808999999999997</c:v>
                </c:pt>
                <c:pt idx="1754">
                  <c:v>39.826000000000001</c:v>
                </c:pt>
                <c:pt idx="1755">
                  <c:v>39.843000000000004</c:v>
                </c:pt>
                <c:pt idx="1756">
                  <c:v>39.86</c:v>
                </c:pt>
                <c:pt idx="1757">
                  <c:v>39.877000000000002</c:v>
                </c:pt>
                <c:pt idx="1758">
                  <c:v>39.893999999999998</c:v>
                </c:pt>
                <c:pt idx="1759">
                  <c:v>39.911000000000001</c:v>
                </c:pt>
                <c:pt idx="1760">
                  <c:v>39.927999999999997</c:v>
                </c:pt>
                <c:pt idx="1761">
                  <c:v>39.945</c:v>
                </c:pt>
                <c:pt idx="1762">
                  <c:v>39.962000000000003</c:v>
                </c:pt>
                <c:pt idx="1763">
                  <c:v>39.978999999999999</c:v>
                </c:pt>
                <c:pt idx="1764">
                  <c:v>39.996000000000002</c:v>
                </c:pt>
                <c:pt idx="1765">
                  <c:v>40.012999999999998</c:v>
                </c:pt>
                <c:pt idx="1766">
                  <c:v>40.03</c:v>
                </c:pt>
                <c:pt idx="1767">
                  <c:v>40.046999999999997</c:v>
                </c:pt>
                <c:pt idx="1768">
                  <c:v>40.064</c:v>
                </c:pt>
                <c:pt idx="1769">
                  <c:v>40.081000000000003</c:v>
                </c:pt>
                <c:pt idx="1770">
                  <c:v>40.097999999999999</c:v>
                </c:pt>
                <c:pt idx="1771">
                  <c:v>40.115000000000002</c:v>
                </c:pt>
                <c:pt idx="1772">
                  <c:v>40.131999999999998</c:v>
                </c:pt>
                <c:pt idx="1773">
                  <c:v>40.149000000000001</c:v>
                </c:pt>
                <c:pt idx="1774">
                  <c:v>40.165999999999997</c:v>
                </c:pt>
                <c:pt idx="1775">
                  <c:v>40.183</c:v>
                </c:pt>
                <c:pt idx="1776">
                  <c:v>40.200000000000003</c:v>
                </c:pt>
                <c:pt idx="1777">
                  <c:v>40.216999999999999</c:v>
                </c:pt>
                <c:pt idx="1778">
                  <c:v>40.234000000000002</c:v>
                </c:pt>
                <c:pt idx="1779">
                  <c:v>40.250999999999998</c:v>
                </c:pt>
                <c:pt idx="1780">
                  <c:v>40.268000000000001</c:v>
                </c:pt>
                <c:pt idx="1781">
                  <c:v>40.284999999999997</c:v>
                </c:pt>
                <c:pt idx="1782">
                  <c:v>40.302</c:v>
                </c:pt>
                <c:pt idx="1783">
                  <c:v>40.319000000000003</c:v>
                </c:pt>
                <c:pt idx="1784">
                  <c:v>40.335999999999999</c:v>
                </c:pt>
                <c:pt idx="1785">
                  <c:v>40.353000000000002</c:v>
                </c:pt>
                <c:pt idx="1786">
                  <c:v>40.369999999999997</c:v>
                </c:pt>
                <c:pt idx="1787">
                  <c:v>40.387</c:v>
                </c:pt>
                <c:pt idx="1788">
                  <c:v>40.404000000000003</c:v>
                </c:pt>
                <c:pt idx="1789">
                  <c:v>40.420999999999999</c:v>
                </c:pt>
                <c:pt idx="1790">
                  <c:v>40.438000000000002</c:v>
                </c:pt>
                <c:pt idx="1791">
                  <c:v>40.454999999999998</c:v>
                </c:pt>
                <c:pt idx="1792">
                  <c:v>40.472000000000001</c:v>
                </c:pt>
                <c:pt idx="1793">
                  <c:v>40.488999999999997</c:v>
                </c:pt>
                <c:pt idx="1794">
                  <c:v>40.506</c:v>
                </c:pt>
                <c:pt idx="1795">
                  <c:v>40.523000000000003</c:v>
                </c:pt>
                <c:pt idx="1796">
                  <c:v>40.54</c:v>
                </c:pt>
                <c:pt idx="1797">
                  <c:v>40.557000000000002</c:v>
                </c:pt>
                <c:pt idx="1798">
                  <c:v>40.573999999999998</c:v>
                </c:pt>
                <c:pt idx="1799">
                  <c:v>40.591000000000001</c:v>
                </c:pt>
                <c:pt idx="1800">
                  <c:v>40.607999999999997</c:v>
                </c:pt>
                <c:pt idx="1801">
                  <c:v>40.625</c:v>
                </c:pt>
                <c:pt idx="1802">
                  <c:v>40.642000000000003</c:v>
                </c:pt>
                <c:pt idx="1803">
                  <c:v>40.658999999999999</c:v>
                </c:pt>
                <c:pt idx="1804">
                  <c:v>40.676000000000002</c:v>
                </c:pt>
                <c:pt idx="1805">
                  <c:v>40.692999999999998</c:v>
                </c:pt>
                <c:pt idx="1806">
                  <c:v>40.71</c:v>
                </c:pt>
                <c:pt idx="1807">
                  <c:v>40.726999999999997</c:v>
                </c:pt>
                <c:pt idx="1808">
                  <c:v>40.744</c:v>
                </c:pt>
                <c:pt idx="1809">
                  <c:v>40.761000000000003</c:v>
                </c:pt>
                <c:pt idx="1810">
                  <c:v>40.777999999999999</c:v>
                </c:pt>
                <c:pt idx="1811">
                  <c:v>40.795000000000002</c:v>
                </c:pt>
                <c:pt idx="1812">
                  <c:v>40.811999999999998</c:v>
                </c:pt>
                <c:pt idx="1813">
                  <c:v>40.829000000000001</c:v>
                </c:pt>
                <c:pt idx="1814">
                  <c:v>40.845999999999997</c:v>
                </c:pt>
                <c:pt idx="1815">
                  <c:v>40.863</c:v>
                </c:pt>
                <c:pt idx="1816">
                  <c:v>40.880000000000003</c:v>
                </c:pt>
                <c:pt idx="1817">
                  <c:v>40.896999999999998</c:v>
                </c:pt>
                <c:pt idx="1818">
                  <c:v>40.914000000000001</c:v>
                </c:pt>
                <c:pt idx="1819">
                  <c:v>40.930999999999997</c:v>
                </c:pt>
                <c:pt idx="1820">
                  <c:v>40.948</c:v>
                </c:pt>
                <c:pt idx="1821">
                  <c:v>40.965000000000003</c:v>
                </c:pt>
                <c:pt idx="1822">
                  <c:v>40.981999999999999</c:v>
                </c:pt>
                <c:pt idx="1823">
                  <c:v>40.999000000000002</c:v>
                </c:pt>
                <c:pt idx="1824">
                  <c:v>41.015999999999998</c:v>
                </c:pt>
                <c:pt idx="1825">
                  <c:v>41.033000000000001</c:v>
                </c:pt>
                <c:pt idx="1826">
                  <c:v>41.05</c:v>
                </c:pt>
                <c:pt idx="1827">
                  <c:v>41.067</c:v>
                </c:pt>
                <c:pt idx="1828">
                  <c:v>41.084000000000003</c:v>
                </c:pt>
                <c:pt idx="1829">
                  <c:v>41.100999999999999</c:v>
                </c:pt>
                <c:pt idx="1830">
                  <c:v>41.118000000000002</c:v>
                </c:pt>
                <c:pt idx="1831">
                  <c:v>41.134999999999998</c:v>
                </c:pt>
                <c:pt idx="1832">
                  <c:v>41.152000000000001</c:v>
                </c:pt>
                <c:pt idx="1833">
                  <c:v>41.168999999999997</c:v>
                </c:pt>
                <c:pt idx="1834">
                  <c:v>41.186</c:v>
                </c:pt>
                <c:pt idx="1835">
                  <c:v>41.203000000000003</c:v>
                </c:pt>
                <c:pt idx="1836">
                  <c:v>41.22</c:v>
                </c:pt>
                <c:pt idx="1837">
                  <c:v>41.237000000000002</c:v>
                </c:pt>
                <c:pt idx="1838">
                  <c:v>41.253999999999998</c:v>
                </c:pt>
                <c:pt idx="1839">
                  <c:v>41.271000000000001</c:v>
                </c:pt>
                <c:pt idx="1840">
                  <c:v>41.287999999999997</c:v>
                </c:pt>
                <c:pt idx="1841">
                  <c:v>41.305</c:v>
                </c:pt>
                <c:pt idx="1842">
                  <c:v>41.322000000000003</c:v>
                </c:pt>
                <c:pt idx="1843">
                  <c:v>41.338999999999999</c:v>
                </c:pt>
                <c:pt idx="1844">
                  <c:v>41.356000000000002</c:v>
                </c:pt>
                <c:pt idx="1845">
                  <c:v>41.372999999999998</c:v>
                </c:pt>
                <c:pt idx="1846">
                  <c:v>41.39</c:v>
                </c:pt>
                <c:pt idx="1847">
                  <c:v>41.406999999999996</c:v>
                </c:pt>
                <c:pt idx="1848">
                  <c:v>41.423999999999999</c:v>
                </c:pt>
                <c:pt idx="1849">
                  <c:v>41.441000000000003</c:v>
                </c:pt>
                <c:pt idx="1850">
                  <c:v>41.457999999999998</c:v>
                </c:pt>
                <c:pt idx="1851">
                  <c:v>41.475000000000001</c:v>
                </c:pt>
                <c:pt idx="1852">
                  <c:v>41.491999999999997</c:v>
                </c:pt>
                <c:pt idx="1853">
                  <c:v>41.509</c:v>
                </c:pt>
                <c:pt idx="1854">
                  <c:v>41.526000000000003</c:v>
                </c:pt>
                <c:pt idx="1855">
                  <c:v>41.542999999999999</c:v>
                </c:pt>
                <c:pt idx="1856">
                  <c:v>41.56</c:v>
                </c:pt>
                <c:pt idx="1857">
                  <c:v>41.576999999999998</c:v>
                </c:pt>
                <c:pt idx="1858">
                  <c:v>41.594000000000001</c:v>
                </c:pt>
                <c:pt idx="1859">
                  <c:v>41.610999999999997</c:v>
                </c:pt>
                <c:pt idx="1860">
                  <c:v>41.628</c:v>
                </c:pt>
                <c:pt idx="1861">
                  <c:v>41.645000000000003</c:v>
                </c:pt>
                <c:pt idx="1862">
                  <c:v>41.661999999999999</c:v>
                </c:pt>
                <c:pt idx="1863">
                  <c:v>41.679000000000002</c:v>
                </c:pt>
                <c:pt idx="1864">
                  <c:v>41.695999999999998</c:v>
                </c:pt>
                <c:pt idx="1865">
                  <c:v>41.713000000000001</c:v>
                </c:pt>
                <c:pt idx="1866">
                  <c:v>41.73</c:v>
                </c:pt>
                <c:pt idx="1867">
                  <c:v>41.747</c:v>
                </c:pt>
                <c:pt idx="1868">
                  <c:v>41.764000000000003</c:v>
                </c:pt>
                <c:pt idx="1869">
                  <c:v>41.780999999999999</c:v>
                </c:pt>
                <c:pt idx="1870">
                  <c:v>41.798000000000002</c:v>
                </c:pt>
                <c:pt idx="1871">
                  <c:v>41.814999999999998</c:v>
                </c:pt>
                <c:pt idx="1872">
                  <c:v>41.832000000000001</c:v>
                </c:pt>
                <c:pt idx="1873">
                  <c:v>41.848999999999997</c:v>
                </c:pt>
                <c:pt idx="1874">
                  <c:v>41.866</c:v>
                </c:pt>
                <c:pt idx="1875">
                  <c:v>41.883000000000003</c:v>
                </c:pt>
                <c:pt idx="1876">
                  <c:v>41.9</c:v>
                </c:pt>
                <c:pt idx="1877">
                  <c:v>41.917000000000002</c:v>
                </c:pt>
                <c:pt idx="1878">
                  <c:v>41.933999999999997</c:v>
                </c:pt>
                <c:pt idx="1879">
                  <c:v>41.951000000000001</c:v>
                </c:pt>
                <c:pt idx="1880">
                  <c:v>41.968000000000004</c:v>
                </c:pt>
                <c:pt idx="1881">
                  <c:v>41.984999999999999</c:v>
                </c:pt>
                <c:pt idx="1882">
                  <c:v>42.002000000000002</c:v>
                </c:pt>
                <c:pt idx="1883">
                  <c:v>42.018999999999998</c:v>
                </c:pt>
                <c:pt idx="1884">
                  <c:v>42.036000000000001</c:v>
                </c:pt>
                <c:pt idx="1885">
                  <c:v>42.052999999999997</c:v>
                </c:pt>
                <c:pt idx="1886">
                  <c:v>42.07</c:v>
                </c:pt>
                <c:pt idx="1887">
                  <c:v>42.087000000000003</c:v>
                </c:pt>
                <c:pt idx="1888">
                  <c:v>42.103999999999999</c:v>
                </c:pt>
                <c:pt idx="1889">
                  <c:v>42.121000000000002</c:v>
                </c:pt>
                <c:pt idx="1890">
                  <c:v>42.137999999999998</c:v>
                </c:pt>
                <c:pt idx="1891">
                  <c:v>42.155000000000001</c:v>
                </c:pt>
                <c:pt idx="1892">
                  <c:v>42.171999999999997</c:v>
                </c:pt>
                <c:pt idx="1893">
                  <c:v>42.189</c:v>
                </c:pt>
                <c:pt idx="1894">
                  <c:v>42.206000000000003</c:v>
                </c:pt>
                <c:pt idx="1895">
                  <c:v>42.222999999999999</c:v>
                </c:pt>
                <c:pt idx="1896">
                  <c:v>42.24</c:v>
                </c:pt>
                <c:pt idx="1897">
                  <c:v>42.256999999999998</c:v>
                </c:pt>
                <c:pt idx="1898">
                  <c:v>42.274000000000001</c:v>
                </c:pt>
                <c:pt idx="1899">
                  <c:v>42.290999999999997</c:v>
                </c:pt>
                <c:pt idx="1900">
                  <c:v>42.308</c:v>
                </c:pt>
                <c:pt idx="1901">
                  <c:v>42.325000000000003</c:v>
                </c:pt>
                <c:pt idx="1902">
                  <c:v>42.341999999999999</c:v>
                </c:pt>
                <c:pt idx="1903">
                  <c:v>42.359000000000002</c:v>
                </c:pt>
                <c:pt idx="1904">
                  <c:v>42.375999999999998</c:v>
                </c:pt>
                <c:pt idx="1905">
                  <c:v>42.393000000000001</c:v>
                </c:pt>
                <c:pt idx="1906">
                  <c:v>42.41</c:v>
                </c:pt>
                <c:pt idx="1907">
                  <c:v>42.427</c:v>
                </c:pt>
                <c:pt idx="1908">
                  <c:v>42.444000000000003</c:v>
                </c:pt>
                <c:pt idx="1909">
                  <c:v>42.460999999999999</c:v>
                </c:pt>
                <c:pt idx="1910">
                  <c:v>42.478000000000002</c:v>
                </c:pt>
                <c:pt idx="1911">
                  <c:v>42.494999999999997</c:v>
                </c:pt>
                <c:pt idx="1912">
                  <c:v>42.512</c:v>
                </c:pt>
                <c:pt idx="1913">
                  <c:v>42.529000000000003</c:v>
                </c:pt>
                <c:pt idx="1914">
                  <c:v>42.545999999999999</c:v>
                </c:pt>
                <c:pt idx="1915">
                  <c:v>42.563000000000002</c:v>
                </c:pt>
                <c:pt idx="1916">
                  <c:v>42.58</c:v>
                </c:pt>
                <c:pt idx="1917">
                  <c:v>42.597000000000001</c:v>
                </c:pt>
                <c:pt idx="1918">
                  <c:v>42.613999999999997</c:v>
                </c:pt>
                <c:pt idx="1919">
                  <c:v>42.631</c:v>
                </c:pt>
                <c:pt idx="1920">
                  <c:v>42.648000000000003</c:v>
                </c:pt>
                <c:pt idx="1921">
                  <c:v>42.664999999999999</c:v>
                </c:pt>
                <c:pt idx="1922">
                  <c:v>42.682000000000002</c:v>
                </c:pt>
                <c:pt idx="1923">
                  <c:v>42.698999999999998</c:v>
                </c:pt>
                <c:pt idx="1924">
                  <c:v>42.716000000000001</c:v>
                </c:pt>
                <c:pt idx="1925">
                  <c:v>42.732999999999997</c:v>
                </c:pt>
                <c:pt idx="1926">
                  <c:v>42.75</c:v>
                </c:pt>
                <c:pt idx="1927">
                  <c:v>42.767000000000003</c:v>
                </c:pt>
                <c:pt idx="1928">
                  <c:v>42.783999999999999</c:v>
                </c:pt>
                <c:pt idx="1929">
                  <c:v>42.801000000000002</c:v>
                </c:pt>
                <c:pt idx="1930">
                  <c:v>42.817999999999998</c:v>
                </c:pt>
                <c:pt idx="1931">
                  <c:v>42.835000000000001</c:v>
                </c:pt>
                <c:pt idx="1932">
                  <c:v>42.851999999999997</c:v>
                </c:pt>
                <c:pt idx="1933">
                  <c:v>42.869</c:v>
                </c:pt>
                <c:pt idx="1934">
                  <c:v>42.886000000000003</c:v>
                </c:pt>
                <c:pt idx="1935">
                  <c:v>42.902999999999999</c:v>
                </c:pt>
                <c:pt idx="1936">
                  <c:v>42.92</c:v>
                </c:pt>
                <c:pt idx="1937">
                  <c:v>42.936999999999998</c:v>
                </c:pt>
                <c:pt idx="1938">
                  <c:v>42.954000000000001</c:v>
                </c:pt>
                <c:pt idx="1939">
                  <c:v>42.970999999999997</c:v>
                </c:pt>
                <c:pt idx="1940">
                  <c:v>42.988</c:v>
                </c:pt>
                <c:pt idx="1941">
                  <c:v>43.005000000000003</c:v>
                </c:pt>
                <c:pt idx="1942">
                  <c:v>43.021999999999998</c:v>
                </c:pt>
                <c:pt idx="1943">
                  <c:v>43.039000000000001</c:v>
                </c:pt>
                <c:pt idx="1944">
                  <c:v>43.055999999999997</c:v>
                </c:pt>
                <c:pt idx="1945">
                  <c:v>43.073</c:v>
                </c:pt>
                <c:pt idx="1946">
                  <c:v>43.09</c:v>
                </c:pt>
                <c:pt idx="1947">
                  <c:v>43.106999999999999</c:v>
                </c:pt>
                <c:pt idx="1948">
                  <c:v>43.124000000000002</c:v>
                </c:pt>
                <c:pt idx="1949">
                  <c:v>43.140999999999998</c:v>
                </c:pt>
                <c:pt idx="1950">
                  <c:v>43.158000000000001</c:v>
                </c:pt>
                <c:pt idx="1951">
                  <c:v>43.174999999999997</c:v>
                </c:pt>
                <c:pt idx="1952">
                  <c:v>43.192</c:v>
                </c:pt>
                <c:pt idx="1953">
                  <c:v>43.209000000000003</c:v>
                </c:pt>
                <c:pt idx="1954">
                  <c:v>43.225999999999999</c:v>
                </c:pt>
                <c:pt idx="1955">
                  <c:v>43.243000000000002</c:v>
                </c:pt>
                <c:pt idx="1956">
                  <c:v>43.26</c:v>
                </c:pt>
                <c:pt idx="1957">
                  <c:v>43.277000000000001</c:v>
                </c:pt>
                <c:pt idx="1958">
                  <c:v>43.293999999999997</c:v>
                </c:pt>
                <c:pt idx="1959">
                  <c:v>43.311</c:v>
                </c:pt>
                <c:pt idx="1960">
                  <c:v>43.328000000000003</c:v>
                </c:pt>
                <c:pt idx="1961">
                  <c:v>43.344999999999999</c:v>
                </c:pt>
                <c:pt idx="1962">
                  <c:v>43.362000000000002</c:v>
                </c:pt>
                <c:pt idx="1963">
                  <c:v>43.378999999999998</c:v>
                </c:pt>
                <c:pt idx="1964">
                  <c:v>43.396000000000001</c:v>
                </c:pt>
                <c:pt idx="1965">
                  <c:v>43.412999999999997</c:v>
                </c:pt>
                <c:pt idx="1966">
                  <c:v>43.43</c:v>
                </c:pt>
                <c:pt idx="1967">
                  <c:v>43.447000000000003</c:v>
                </c:pt>
                <c:pt idx="1968">
                  <c:v>43.463999999999999</c:v>
                </c:pt>
                <c:pt idx="1969">
                  <c:v>43.481000000000002</c:v>
                </c:pt>
                <c:pt idx="1970">
                  <c:v>43.497999999999998</c:v>
                </c:pt>
                <c:pt idx="1971">
                  <c:v>43.515000000000001</c:v>
                </c:pt>
                <c:pt idx="1972">
                  <c:v>43.531999999999996</c:v>
                </c:pt>
                <c:pt idx="1973">
                  <c:v>43.548999999999999</c:v>
                </c:pt>
                <c:pt idx="1974">
                  <c:v>43.566000000000003</c:v>
                </c:pt>
                <c:pt idx="1975">
                  <c:v>43.582999999999998</c:v>
                </c:pt>
                <c:pt idx="1976">
                  <c:v>43.6</c:v>
                </c:pt>
                <c:pt idx="1977">
                  <c:v>43.616999999999997</c:v>
                </c:pt>
                <c:pt idx="1978">
                  <c:v>43.634</c:v>
                </c:pt>
                <c:pt idx="1979">
                  <c:v>43.651000000000003</c:v>
                </c:pt>
                <c:pt idx="1980">
                  <c:v>43.667999999999999</c:v>
                </c:pt>
                <c:pt idx="1981">
                  <c:v>43.685000000000002</c:v>
                </c:pt>
                <c:pt idx="1982">
                  <c:v>43.701999999999998</c:v>
                </c:pt>
                <c:pt idx="1983">
                  <c:v>43.719000000000001</c:v>
                </c:pt>
                <c:pt idx="1984">
                  <c:v>43.735999999999997</c:v>
                </c:pt>
                <c:pt idx="1985">
                  <c:v>43.753</c:v>
                </c:pt>
                <c:pt idx="1986">
                  <c:v>43.77</c:v>
                </c:pt>
                <c:pt idx="1987">
                  <c:v>43.786999999999999</c:v>
                </c:pt>
                <c:pt idx="1988">
                  <c:v>43.804000000000002</c:v>
                </c:pt>
                <c:pt idx="1989">
                  <c:v>43.820999999999998</c:v>
                </c:pt>
                <c:pt idx="1990">
                  <c:v>43.838000000000001</c:v>
                </c:pt>
                <c:pt idx="1991">
                  <c:v>43.854999999999997</c:v>
                </c:pt>
                <c:pt idx="1992">
                  <c:v>43.872</c:v>
                </c:pt>
                <c:pt idx="1993">
                  <c:v>43.889000000000003</c:v>
                </c:pt>
                <c:pt idx="1994">
                  <c:v>43.905999999999999</c:v>
                </c:pt>
                <c:pt idx="1995">
                  <c:v>43.923000000000002</c:v>
                </c:pt>
                <c:pt idx="1996">
                  <c:v>43.94</c:v>
                </c:pt>
                <c:pt idx="1997">
                  <c:v>43.957000000000001</c:v>
                </c:pt>
                <c:pt idx="1998">
                  <c:v>43.973999999999997</c:v>
                </c:pt>
                <c:pt idx="1999">
                  <c:v>43.991</c:v>
                </c:pt>
                <c:pt idx="2000">
                  <c:v>44.008000000000003</c:v>
                </c:pt>
                <c:pt idx="2001">
                  <c:v>44.024999999999999</c:v>
                </c:pt>
                <c:pt idx="2002">
                  <c:v>44.042000000000002</c:v>
                </c:pt>
                <c:pt idx="2003">
                  <c:v>44.058999999999997</c:v>
                </c:pt>
                <c:pt idx="2004">
                  <c:v>44.076000000000001</c:v>
                </c:pt>
                <c:pt idx="2005">
                  <c:v>44.093000000000004</c:v>
                </c:pt>
                <c:pt idx="2006">
                  <c:v>44.11</c:v>
                </c:pt>
                <c:pt idx="2007">
                  <c:v>44.127000000000002</c:v>
                </c:pt>
                <c:pt idx="2008">
                  <c:v>44.143999999999998</c:v>
                </c:pt>
                <c:pt idx="2009">
                  <c:v>44.161000000000001</c:v>
                </c:pt>
                <c:pt idx="2010">
                  <c:v>44.177999999999997</c:v>
                </c:pt>
                <c:pt idx="2011">
                  <c:v>44.195</c:v>
                </c:pt>
                <c:pt idx="2012">
                  <c:v>44.212000000000003</c:v>
                </c:pt>
                <c:pt idx="2013">
                  <c:v>44.228999999999999</c:v>
                </c:pt>
                <c:pt idx="2014">
                  <c:v>44.246000000000002</c:v>
                </c:pt>
                <c:pt idx="2015">
                  <c:v>44.262999999999998</c:v>
                </c:pt>
                <c:pt idx="2016">
                  <c:v>44.28</c:v>
                </c:pt>
                <c:pt idx="2017">
                  <c:v>44.296999999999997</c:v>
                </c:pt>
                <c:pt idx="2018">
                  <c:v>44.314</c:v>
                </c:pt>
                <c:pt idx="2019">
                  <c:v>44.331000000000003</c:v>
                </c:pt>
                <c:pt idx="2020">
                  <c:v>44.347999999999999</c:v>
                </c:pt>
                <c:pt idx="2021">
                  <c:v>44.365000000000002</c:v>
                </c:pt>
                <c:pt idx="2022">
                  <c:v>44.381999999999998</c:v>
                </c:pt>
                <c:pt idx="2023">
                  <c:v>44.399000000000001</c:v>
                </c:pt>
                <c:pt idx="2024">
                  <c:v>44.415999999999997</c:v>
                </c:pt>
                <c:pt idx="2025">
                  <c:v>44.433</c:v>
                </c:pt>
                <c:pt idx="2026">
                  <c:v>44.45</c:v>
                </c:pt>
                <c:pt idx="2027">
                  <c:v>44.466999999999999</c:v>
                </c:pt>
                <c:pt idx="2028">
                  <c:v>44.484000000000002</c:v>
                </c:pt>
                <c:pt idx="2029">
                  <c:v>44.500999999999998</c:v>
                </c:pt>
                <c:pt idx="2030">
                  <c:v>44.518000000000001</c:v>
                </c:pt>
                <c:pt idx="2031">
                  <c:v>44.534999999999997</c:v>
                </c:pt>
                <c:pt idx="2032">
                  <c:v>44.552</c:v>
                </c:pt>
                <c:pt idx="2033">
                  <c:v>44.569000000000003</c:v>
                </c:pt>
                <c:pt idx="2034">
                  <c:v>44.585999999999999</c:v>
                </c:pt>
                <c:pt idx="2035">
                  <c:v>44.603000000000002</c:v>
                </c:pt>
                <c:pt idx="2036">
                  <c:v>44.62</c:v>
                </c:pt>
                <c:pt idx="2037">
                  <c:v>44.637</c:v>
                </c:pt>
                <c:pt idx="2038">
                  <c:v>44.654000000000003</c:v>
                </c:pt>
                <c:pt idx="2039">
                  <c:v>44.670999999999999</c:v>
                </c:pt>
                <c:pt idx="2040">
                  <c:v>44.688000000000002</c:v>
                </c:pt>
                <c:pt idx="2041">
                  <c:v>44.704999999999998</c:v>
                </c:pt>
                <c:pt idx="2042">
                  <c:v>44.722000000000001</c:v>
                </c:pt>
                <c:pt idx="2043">
                  <c:v>44.738999999999997</c:v>
                </c:pt>
                <c:pt idx="2044">
                  <c:v>44.756</c:v>
                </c:pt>
                <c:pt idx="2045">
                  <c:v>44.773000000000003</c:v>
                </c:pt>
                <c:pt idx="2046">
                  <c:v>44.79</c:v>
                </c:pt>
                <c:pt idx="2047">
                  <c:v>44.807000000000002</c:v>
                </c:pt>
                <c:pt idx="2048">
                  <c:v>44.823999999999998</c:v>
                </c:pt>
                <c:pt idx="2049">
                  <c:v>44.841000000000001</c:v>
                </c:pt>
                <c:pt idx="2050">
                  <c:v>44.857999999999997</c:v>
                </c:pt>
                <c:pt idx="2051">
                  <c:v>44.875</c:v>
                </c:pt>
                <c:pt idx="2052">
                  <c:v>44.892000000000003</c:v>
                </c:pt>
                <c:pt idx="2053">
                  <c:v>44.908999999999999</c:v>
                </c:pt>
                <c:pt idx="2054">
                  <c:v>44.926000000000002</c:v>
                </c:pt>
                <c:pt idx="2055">
                  <c:v>44.942999999999998</c:v>
                </c:pt>
                <c:pt idx="2056">
                  <c:v>44.96</c:v>
                </c:pt>
                <c:pt idx="2057">
                  <c:v>44.976999999999997</c:v>
                </c:pt>
                <c:pt idx="2058">
                  <c:v>44.994</c:v>
                </c:pt>
                <c:pt idx="2059">
                  <c:v>45.011000000000003</c:v>
                </c:pt>
                <c:pt idx="2060">
                  <c:v>45.027999999999999</c:v>
                </c:pt>
                <c:pt idx="2061">
                  <c:v>45.045000000000002</c:v>
                </c:pt>
                <c:pt idx="2062">
                  <c:v>45.061999999999998</c:v>
                </c:pt>
                <c:pt idx="2063">
                  <c:v>45.079000000000001</c:v>
                </c:pt>
                <c:pt idx="2064">
                  <c:v>45.095999999999997</c:v>
                </c:pt>
                <c:pt idx="2065">
                  <c:v>45.113</c:v>
                </c:pt>
                <c:pt idx="2066">
                  <c:v>45.13</c:v>
                </c:pt>
                <c:pt idx="2067">
                  <c:v>45.146999999999998</c:v>
                </c:pt>
                <c:pt idx="2068">
                  <c:v>45.164000000000001</c:v>
                </c:pt>
                <c:pt idx="2069">
                  <c:v>45.180999999999997</c:v>
                </c:pt>
                <c:pt idx="2070">
                  <c:v>45.198</c:v>
                </c:pt>
                <c:pt idx="2071">
                  <c:v>45.215000000000003</c:v>
                </c:pt>
                <c:pt idx="2072">
                  <c:v>45.231999999999999</c:v>
                </c:pt>
                <c:pt idx="2073">
                  <c:v>45.249000000000002</c:v>
                </c:pt>
                <c:pt idx="2074">
                  <c:v>45.265999999999998</c:v>
                </c:pt>
                <c:pt idx="2075">
                  <c:v>45.283000000000001</c:v>
                </c:pt>
                <c:pt idx="2076">
                  <c:v>45.3</c:v>
                </c:pt>
                <c:pt idx="2077">
                  <c:v>45.317</c:v>
                </c:pt>
                <c:pt idx="2078">
                  <c:v>45.334000000000003</c:v>
                </c:pt>
                <c:pt idx="2079">
                  <c:v>45.350999999999999</c:v>
                </c:pt>
                <c:pt idx="2080">
                  <c:v>45.368000000000002</c:v>
                </c:pt>
                <c:pt idx="2081">
                  <c:v>45.384999999999998</c:v>
                </c:pt>
                <c:pt idx="2082">
                  <c:v>45.402000000000001</c:v>
                </c:pt>
                <c:pt idx="2083">
                  <c:v>45.418999999999997</c:v>
                </c:pt>
                <c:pt idx="2084">
                  <c:v>45.436</c:v>
                </c:pt>
                <c:pt idx="2085">
                  <c:v>45.453000000000003</c:v>
                </c:pt>
                <c:pt idx="2086">
                  <c:v>45.47</c:v>
                </c:pt>
                <c:pt idx="2087">
                  <c:v>45.487000000000002</c:v>
                </c:pt>
                <c:pt idx="2088">
                  <c:v>45.503999999999998</c:v>
                </c:pt>
                <c:pt idx="2089">
                  <c:v>45.521000000000001</c:v>
                </c:pt>
                <c:pt idx="2090">
                  <c:v>45.537999999999997</c:v>
                </c:pt>
                <c:pt idx="2091">
                  <c:v>45.555</c:v>
                </c:pt>
                <c:pt idx="2092">
                  <c:v>45.572000000000003</c:v>
                </c:pt>
                <c:pt idx="2093">
                  <c:v>45.588999999999999</c:v>
                </c:pt>
                <c:pt idx="2094">
                  <c:v>45.606000000000002</c:v>
                </c:pt>
                <c:pt idx="2095">
                  <c:v>45.622999999999998</c:v>
                </c:pt>
                <c:pt idx="2096">
                  <c:v>45.64</c:v>
                </c:pt>
                <c:pt idx="2097">
                  <c:v>45.656999999999996</c:v>
                </c:pt>
                <c:pt idx="2098">
                  <c:v>45.673999999999999</c:v>
                </c:pt>
                <c:pt idx="2099">
                  <c:v>45.691000000000003</c:v>
                </c:pt>
                <c:pt idx="2100">
                  <c:v>45.707999999999998</c:v>
                </c:pt>
                <c:pt idx="2101">
                  <c:v>45.725000000000001</c:v>
                </c:pt>
                <c:pt idx="2102">
                  <c:v>45.741999999999997</c:v>
                </c:pt>
                <c:pt idx="2103">
                  <c:v>45.759</c:v>
                </c:pt>
                <c:pt idx="2104">
                  <c:v>45.776000000000003</c:v>
                </c:pt>
                <c:pt idx="2105">
                  <c:v>45.792999999999999</c:v>
                </c:pt>
                <c:pt idx="2106">
                  <c:v>45.81</c:v>
                </c:pt>
                <c:pt idx="2107">
                  <c:v>45.826999999999998</c:v>
                </c:pt>
                <c:pt idx="2108">
                  <c:v>45.844000000000001</c:v>
                </c:pt>
                <c:pt idx="2109">
                  <c:v>45.860999999999997</c:v>
                </c:pt>
                <c:pt idx="2110">
                  <c:v>45.878</c:v>
                </c:pt>
                <c:pt idx="2111">
                  <c:v>45.895000000000003</c:v>
                </c:pt>
                <c:pt idx="2112">
                  <c:v>45.911999999999999</c:v>
                </c:pt>
                <c:pt idx="2113">
                  <c:v>45.929000000000002</c:v>
                </c:pt>
                <c:pt idx="2114">
                  <c:v>45.945999999999998</c:v>
                </c:pt>
                <c:pt idx="2115">
                  <c:v>45.963000000000001</c:v>
                </c:pt>
                <c:pt idx="2116">
                  <c:v>45.98</c:v>
                </c:pt>
                <c:pt idx="2117">
                  <c:v>45.997</c:v>
                </c:pt>
                <c:pt idx="2118">
                  <c:v>46.014000000000003</c:v>
                </c:pt>
                <c:pt idx="2119">
                  <c:v>46.030999999999999</c:v>
                </c:pt>
                <c:pt idx="2120">
                  <c:v>46.048000000000002</c:v>
                </c:pt>
                <c:pt idx="2121">
                  <c:v>46.064999999999998</c:v>
                </c:pt>
                <c:pt idx="2122">
                  <c:v>46.082000000000001</c:v>
                </c:pt>
                <c:pt idx="2123">
                  <c:v>46.098999999999997</c:v>
                </c:pt>
                <c:pt idx="2124">
                  <c:v>46.116</c:v>
                </c:pt>
                <c:pt idx="2125">
                  <c:v>46.133000000000003</c:v>
                </c:pt>
                <c:pt idx="2126">
                  <c:v>46.15</c:v>
                </c:pt>
                <c:pt idx="2127">
                  <c:v>46.167000000000002</c:v>
                </c:pt>
                <c:pt idx="2128">
                  <c:v>46.183999999999997</c:v>
                </c:pt>
                <c:pt idx="2129">
                  <c:v>46.201000000000001</c:v>
                </c:pt>
                <c:pt idx="2130">
                  <c:v>46.218000000000004</c:v>
                </c:pt>
                <c:pt idx="2131">
                  <c:v>46.234999999999999</c:v>
                </c:pt>
                <c:pt idx="2132">
                  <c:v>46.252000000000002</c:v>
                </c:pt>
                <c:pt idx="2133">
                  <c:v>46.268999999999998</c:v>
                </c:pt>
                <c:pt idx="2134">
                  <c:v>46.286000000000001</c:v>
                </c:pt>
                <c:pt idx="2135">
                  <c:v>46.302999999999997</c:v>
                </c:pt>
                <c:pt idx="2136">
                  <c:v>46.32</c:v>
                </c:pt>
                <c:pt idx="2137">
                  <c:v>46.337000000000003</c:v>
                </c:pt>
                <c:pt idx="2138">
                  <c:v>46.353999999999999</c:v>
                </c:pt>
                <c:pt idx="2139">
                  <c:v>46.371000000000002</c:v>
                </c:pt>
                <c:pt idx="2140">
                  <c:v>46.387999999999998</c:v>
                </c:pt>
                <c:pt idx="2141">
                  <c:v>46.405000000000001</c:v>
                </c:pt>
                <c:pt idx="2142">
                  <c:v>46.421999999999997</c:v>
                </c:pt>
                <c:pt idx="2143">
                  <c:v>46.439</c:v>
                </c:pt>
                <c:pt idx="2144">
                  <c:v>46.456000000000003</c:v>
                </c:pt>
                <c:pt idx="2145">
                  <c:v>46.472999999999999</c:v>
                </c:pt>
                <c:pt idx="2146">
                  <c:v>46.49</c:v>
                </c:pt>
                <c:pt idx="2147">
                  <c:v>46.506999999999998</c:v>
                </c:pt>
                <c:pt idx="2148">
                  <c:v>46.524000000000001</c:v>
                </c:pt>
                <c:pt idx="2149">
                  <c:v>46.540999999999997</c:v>
                </c:pt>
                <c:pt idx="2150">
                  <c:v>46.558</c:v>
                </c:pt>
                <c:pt idx="2151">
                  <c:v>46.575000000000003</c:v>
                </c:pt>
                <c:pt idx="2152">
                  <c:v>46.591999999999999</c:v>
                </c:pt>
                <c:pt idx="2153">
                  <c:v>46.609000000000002</c:v>
                </c:pt>
                <c:pt idx="2154">
                  <c:v>46.625999999999998</c:v>
                </c:pt>
                <c:pt idx="2155">
                  <c:v>46.643000000000001</c:v>
                </c:pt>
                <c:pt idx="2156">
                  <c:v>46.66</c:v>
                </c:pt>
                <c:pt idx="2157">
                  <c:v>46.677</c:v>
                </c:pt>
                <c:pt idx="2158">
                  <c:v>46.694000000000003</c:v>
                </c:pt>
                <c:pt idx="2159">
                  <c:v>46.710999999999999</c:v>
                </c:pt>
                <c:pt idx="2160">
                  <c:v>46.728000000000002</c:v>
                </c:pt>
                <c:pt idx="2161">
                  <c:v>46.744999999999997</c:v>
                </c:pt>
                <c:pt idx="2162">
                  <c:v>46.762</c:v>
                </c:pt>
                <c:pt idx="2163">
                  <c:v>46.779000000000003</c:v>
                </c:pt>
                <c:pt idx="2164">
                  <c:v>46.795999999999999</c:v>
                </c:pt>
                <c:pt idx="2165">
                  <c:v>46.813000000000002</c:v>
                </c:pt>
                <c:pt idx="2166">
                  <c:v>46.83</c:v>
                </c:pt>
                <c:pt idx="2167">
                  <c:v>46.847000000000001</c:v>
                </c:pt>
                <c:pt idx="2168">
                  <c:v>46.863999999999997</c:v>
                </c:pt>
                <c:pt idx="2169">
                  <c:v>46.881</c:v>
                </c:pt>
                <c:pt idx="2170">
                  <c:v>46.898000000000003</c:v>
                </c:pt>
                <c:pt idx="2171">
                  <c:v>46.914999999999999</c:v>
                </c:pt>
                <c:pt idx="2172">
                  <c:v>46.932000000000002</c:v>
                </c:pt>
                <c:pt idx="2173">
                  <c:v>46.948999999999998</c:v>
                </c:pt>
                <c:pt idx="2174">
                  <c:v>46.966000000000001</c:v>
                </c:pt>
                <c:pt idx="2175">
                  <c:v>46.982999999999997</c:v>
                </c:pt>
                <c:pt idx="2176">
                  <c:v>47</c:v>
                </c:pt>
                <c:pt idx="2177">
                  <c:v>47.017000000000003</c:v>
                </c:pt>
                <c:pt idx="2178">
                  <c:v>47.033999999999999</c:v>
                </c:pt>
                <c:pt idx="2179">
                  <c:v>47.051000000000002</c:v>
                </c:pt>
                <c:pt idx="2180">
                  <c:v>47.067999999999998</c:v>
                </c:pt>
                <c:pt idx="2181">
                  <c:v>47.085000000000001</c:v>
                </c:pt>
                <c:pt idx="2182">
                  <c:v>47.101999999999997</c:v>
                </c:pt>
                <c:pt idx="2183">
                  <c:v>47.119</c:v>
                </c:pt>
                <c:pt idx="2184">
                  <c:v>47.136000000000003</c:v>
                </c:pt>
                <c:pt idx="2185">
                  <c:v>47.152999999999999</c:v>
                </c:pt>
                <c:pt idx="2186">
                  <c:v>47.17</c:v>
                </c:pt>
                <c:pt idx="2187">
                  <c:v>47.186999999999998</c:v>
                </c:pt>
                <c:pt idx="2188">
                  <c:v>47.204000000000001</c:v>
                </c:pt>
                <c:pt idx="2189">
                  <c:v>47.220999999999997</c:v>
                </c:pt>
                <c:pt idx="2190">
                  <c:v>47.238</c:v>
                </c:pt>
                <c:pt idx="2191">
                  <c:v>47.255000000000003</c:v>
                </c:pt>
                <c:pt idx="2192">
                  <c:v>47.271999999999998</c:v>
                </c:pt>
                <c:pt idx="2193">
                  <c:v>47.289000000000001</c:v>
                </c:pt>
                <c:pt idx="2194">
                  <c:v>47.305999999999997</c:v>
                </c:pt>
                <c:pt idx="2195">
                  <c:v>47.323</c:v>
                </c:pt>
                <c:pt idx="2196">
                  <c:v>47.34</c:v>
                </c:pt>
                <c:pt idx="2197">
                  <c:v>47.356999999999999</c:v>
                </c:pt>
                <c:pt idx="2198">
                  <c:v>47.374000000000002</c:v>
                </c:pt>
                <c:pt idx="2199">
                  <c:v>47.390999999999998</c:v>
                </c:pt>
                <c:pt idx="2200">
                  <c:v>47.408000000000001</c:v>
                </c:pt>
                <c:pt idx="2201">
                  <c:v>47.424999999999997</c:v>
                </c:pt>
                <c:pt idx="2202">
                  <c:v>47.442</c:v>
                </c:pt>
                <c:pt idx="2203">
                  <c:v>47.459000000000003</c:v>
                </c:pt>
                <c:pt idx="2204">
                  <c:v>47.475999999999999</c:v>
                </c:pt>
                <c:pt idx="2205">
                  <c:v>47.493000000000002</c:v>
                </c:pt>
                <c:pt idx="2206">
                  <c:v>47.51</c:v>
                </c:pt>
                <c:pt idx="2207">
                  <c:v>47.527000000000001</c:v>
                </c:pt>
                <c:pt idx="2208">
                  <c:v>47.543999999999997</c:v>
                </c:pt>
                <c:pt idx="2209">
                  <c:v>47.561</c:v>
                </c:pt>
                <c:pt idx="2210">
                  <c:v>47.578000000000003</c:v>
                </c:pt>
                <c:pt idx="2211">
                  <c:v>47.594999999999999</c:v>
                </c:pt>
                <c:pt idx="2212">
                  <c:v>47.612000000000002</c:v>
                </c:pt>
                <c:pt idx="2213">
                  <c:v>47.628999999999998</c:v>
                </c:pt>
                <c:pt idx="2214">
                  <c:v>47.646000000000001</c:v>
                </c:pt>
                <c:pt idx="2215">
                  <c:v>47.662999999999997</c:v>
                </c:pt>
                <c:pt idx="2216">
                  <c:v>47.68</c:v>
                </c:pt>
                <c:pt idx="2217">
                  <c:v>47.697000000000003</c:v>
                </c:pt>
                <c:pt idx="2218">
                  <c:v>47.713999999999999</c:v>
                </c:pt>
                <c:pt idx="2219">
                  <c:v>47.731000000000002</c:v>
                </c:pt>
                <c:pt idx="2220">
                  <c:v>47.747999999999998</c:v>
                </c:pt>
                <c:pt idx="2221">
                  <c:v>47.765000000000001</c:v>
                </c:pt>
                <c:pt idx="2222">
                  <c:v>47.781999999999996</c:v>
                </c:pt>
                <c:pt idx="2223">
                  <c:v>47.798999999999999</c:v>
                </c:pt>
                <c:pt idx="2224">
                  <c:v>47.816000000000003</c:v>
                </c:pt>
                <c:pt idx="2225">
                  <c:v>47.832999999999998</c:v>
                </c:pt>
                <c:pt idx="2226">
                  <c:v>47.85</c:v>
                </c:pt>
                <c:pt idx="2227">
                  <c:v>47.866999999999997</c:v>
                </c:pt>
                <c:pt idx="2228">
                  <c:v>47.884</c:v>
                </c:pt>
                <c:pt idx="2229">
                  <c:v>47.901000000000003</c:v>
                </c:pt>
                <c:pt idx="2230">
                  <c:v>47.917999999999999</c:v>
                </c:pt>
                <c:pt idx="2231">
                  <c:v>47.935000000000002</c:v>
                </c:pt>
                <c:pt idx="2232">
                  <c:v>47.951999999999998</c:v>
                </c:pt>
                <c:pt idx="2233">
                  <c:v>47.969000000000001</c:v>
                </c:pt>
                <c:pt idx="2234">
                  <c:v>47.985999999999997</c:v>
                </c:pt>
                <c:pt idx="2235">
                  <c:v>48.003</c:v>
                </c:pt>
                <c:pt idx="2236">
                  <c:v>48.02</c:v>
                </c:pt>
                <c:pt idx="2237">
                  <c:v>48.036999999999999</c:v>
                </c:pt>
                <c:pt idx="2238">
                  <c:v>48.054000000000002</c:v>
                </c:pt>
                <c:pt idx="2239">
                  <c:v>48.070999999999998</c:v>
                </c:pt>
                <c:pt idx="2240">
                  <c:v>48.088000000000001</c:v>
                </c:pt>
                <c:pt idx="2241">
                  <c:v>48.104999999999997</c:v>
                </c:pt>
                <c:pt idx="2242">
                  <c:v>48.122</c:v>
                </c:pt>
                <c:pt idx="2243">
                  <c:v>48.139000000000003</c:v>
                </c:pt>
                <c:pt idx="2244">
                  <c:v>48.155999999999999</c:v>
                </c:pt>
                <c:pt idx="2245">
                  <c:v>48.173000000000002</c:v>
                </c:pt>
                <c:pt idx="2246">
                  <c:v>48.19</c:v>
                </c:pt>
                <c:pt idx="2247">
                  <c:v>48.207000000000001</c:v>
                </c:pt>
                <c:pt idx="2248">
                  <c:v>48.223999999999997</c:v>
                </c:pt>
                <c:pt idx="2249">
                  <c:v>48.241</c:v>
                </c:pt>
                <c:pt idx="2250">
                  <c:v>48.258000000000003</c:v>
                </c:pt>
                <c:pt idx="2251">
                  <c:v>48.274999999999999</c:v>
                </c:pt>
                <c:pt idx="2252">
                  <c:v>48.292000000000002</c:v>
                </c:pt>
                <c:pt idx="2253">
                  <c:v>48.308999999999997</c:v>
                </c:pt>
                <c:pt idx="2254">
                  <c:v>48.326000000000001</c:v>
                </c:pt>
                <c:pt idx="2255">
                  <c:v>48.343000000000004</c:v>
                </c:pt>
                <c:pt idx="2256">
                  <c:v>48.36</c:v>
                </c:pt>
                <c:pt idx="2257">
                  <c:v>48.377000000000002</c:v>
                </c:pt>
                <c:pt idx="2258">
                  <c:v>48.393999999999998</c:v>
                </c:pt>
                <c:pt idx="2259">
                  <c:v>48.411000000000001</c:v>
                </c:pt>
                <c:pt idx="2260">
                  <c:v>48.427999999999997</c:v>
                </c:pt>
                <c:pt idx="2261">
                  <c:v>48.445</c:v>
                </c:pt>
                <c:pt idx="2262">
                  <c:v>48.462000000000003</c:v>
                </c:pt>
                <c:pt idx="2263">
                  <c:v>48.478999999999999</c:v>
                </c:pt>
                <c:pt idx="2264">
                  <c:v>48.496000000000002</c:v>
                </c:pt>
                <c:pt idx="2265">
                  <c:v>48.512999999999998</c:v>
                </c:pt>
                <c:pt idx="2266">
                  <c:v>48.53</c:v>
                </c:pt>
                <c:pt idx="2267">
                  <c:v>48.546999999999997</c:v>
                </c:pt>
                <c:pt idx="2268">
                  <c:v>48.564</c:v>
                </c:pt>
                <c:pt idx="2269">
                  <c:v>48.581000000000003</c:v>
                </c:pt>
                <c:pt idx="2270">
                  <c:v>48.597999999999999</c:v>
                </c:pt>
                <c:pt idx="2271">
                  <c:v>48.615000000000002</c:v>
                </c:pt>
                <c:pt idx="2272">
                  <c:v>48.631999999999998</c:v>
                </c:pt>
                <c:pt idx="2273">
                  <c:v>48.649000000000001</c:v>
                </c:pt>
                <c:pt idx="2274">
                  <c:v>48.665999999999997</c:v>
                </c:pt>
                <c:pt idx="2275">
                  <c:v>48.683</c:v>
                </c:pt>
                <c:pt idx="2276">
                  <c:v>48.7</c:v>
                </c:pt>
                <c:pt idx="2277">
                  <c:v>48.716999999999999</c:v>
                </c:pt>
                <c:pt idx="2278">
                  <c:v>48.734000000000002</c:v>
                </c:pt>
                <c:pt idx="2279">
                  <c:v>48.750999999999998</c:v>
                </c:pt>
                <c:pt idx="2280">
                  <c:v>48.768000000000001</c:v>
                </c:pt>
                <c:pt idx="2281">
                  <c:v>48.784999999999997</c:v>
                </c:pt>
                <c:pt idx="2282">
                  <c:v>48.802</c:v>
                </c:pt>
                <c:pt idx="2283">
                  <c:v>48.819000000000003</c:v>
                </c:pt>
                <c:pt idx="2284">
                  <c:v>48.835999999999999</c:v>
                </c:pt>
                <c:pt idx="2285">
                  <c:v>48.853000000000002</c:v>
                </c:pt>
                <c:pt idx="2286">
                  <c:v>48.87</c:v>
                </c:pt>
                <c:pt idx="2287">
                  <c:v>48.887</c:v>
                </c:pt>
                <c:pt idx="2288">
                  <c:v>48.904000000000003</c:v>
                </c:pt>
                <c:pt idx="2289">
                  <c:v>48.920999999999999</c:v>
                </c:pt>
                <c:pt idx="2290">
                  <c:v>48.938000000000002</c:v>
                </c:pt>
                <c:pt idx="2291">
                  <c:v>48.954999999999998</c:v>
                </c:pt>
                <c:pt idx="2292">
                  <c:v>48.972000000000001</c:v>
                </c:pt>
                <c:pt idx="2293">
                  <c:v>48.988999999999997</c:v>
                </c:pt>
                <c:pt idx="2294">
                  <c:v>49.006</c:v>
                </c:pt>
                <c:pt idx="2295">
                  <c:v>49.023000000000003</c:v>
                </c:pt>
                <c:pt idx="2296">
                  <c:v>49.04</c:v>
                </c:pt>
                <c:pt idx="2297">
                  <c:v>49.057000000000002</c:v>
                </c:pt>
                <c:pt idx="2298">
                  <c:v>49.073999999999998</c:v>
                </c:pt>
                <c:pt idx="2299">
                  <c:v>49.091000000000001</c:v>
                </c:pt>
                <c:pt idx="2300">
                  <c:v>49.107999999999997</c:v>
                </c:pt>
                <c:pt idx="2301">
                  <c:v>49.125</c:v>
                </c:pt>
                <c:pt idx="2302">
                  <c:v>49.142000000000003</c:v>
                </c:pt>
                <c:pt idx="2303">
                  <c:v>49.158999999999999</c:v>
                </c:pt>
                <c:pt idx="2304">
                  <c:v>49.176000000000002</c:v>
                </c:pt>
                <c:pt idx="2305">
                  <c:v>49.192999999999998</c:v>
                </c:pt>
                <c:pt idx="2306">
                  <c:v>49.21</c:v>
                </c:pt>
                <c:pt idx="2307">
                  <c:v>49.226999999999997</c:v>
                </c:pt>
                <c:pt idx="2308">
                  <c:v>49.244</c:v>
                </c:pt>
                <c:pt idx="2309">
                  <c:v>49.261000000000003</c:v>
                </c:pt>
                <c:pt idx="2310">
                  <c:v>49.277999999999999</c:v>
                </c:pt>
                <c:pt idx="2311">
                  <c:v>49.295000000000002</c:v>
                </c:pt>
                <c:pt idx="2312">
                  <c:v>49.311999999999998</c:v>
                </c:pt>
                <c:pt idx="2313">
                  <c:v>49.329000000000001</c:v>
                </c:pt>
                <c:pt idx="2314">
                  <c:v>49.345999999999997</c:v>
                </c:pt>
                <c:pt idx="2315">
                  <c:v>49.363</c:v>
                </c:pt>
                <c:pt idx="2316">
                  <c:v>49.38</c:v>
                </c:pt>
                <c:pt idx="2317">
                  <c:v>49.396999999999998</c:v>
                </c:pt>
                <c:pt idx="2318">
                  <c:v>49.414000000000001</c:v>
                </c:pt>
                <c:pt idx="2319">
                  <c:v>49.430999999999997</c:v>
                </c:pt>
                <c:pt idx="2320">
                  <c:v>49.448</c:v>
                </c:pt>
                <c:pt idx="2321">
                  <c:v>49.465000000000003</c:v>
                </c:pt>
                <c:pt idx="2322">
                  <c:v>49.481999999999999</c:v>
                </c:pt>
                <c:pt idx="2323">
                  <c:v>49.499000000000002</c:v>
                </c:pt>
                <c:pt idx="2324">
                  <c:v>49.515999999999998</c:v>
                </c:pt>
                <c:pt idx="2325">
                  <c:v>49.533000000000001</c:v>
                </c:pt>
                <c:pt idx="2326">
                  <c:v>49.55</c:v>
                </c:pt>
                <c:pt idx="2327">
                  <c:v>49.567</c:v>
                </c:pt>
                <c:pt idx="2328">
                  <c:v>49.584000000000003</c:v>
                </c:pt>
                <c:pt idx="2329">
                  <c:v>49.600999999999999</c:v>
                </c:pt>
                <c:pt idx="2330">
                  <c:v>49.618000000000002</c:v>
                </c:pt>
                <c:pt idx="2331">
                  <c:v>49.634999999999998</c:v>
                </c:pt>
                <c:pt idx="2332">
                  <c:v>49.652000000000001</c:v>
                </c:pt>
                <c:pt idx="2333">
                  <c:v>49.668999999999997</c:v>
                </c:pt>
                <c:pt idx="2334">
                  <c:v>49.686</c:v>
                </c:pt>
                <c:pt idx="2335">
                  <c:v>49.703000000000003</c:v>
                </c:pt>
                <c:pt idx="2336">
                  <c:v>49.72</c:v>
                </c:pt>
                <c:pt idx="2337">
                  <c:v>49.737000000000002</c:v>
                </c:pt>
                <c:pt idx="2338">
                  <c:v>49.753999999999998</c:v>
                </c:pt>
                <c:pt idx="2339">
                  <c:v>49.771000000000001</c:v>
                </c:pt>
                <c:pt idx="2340">
                  <c:v>49.787999999999997</c:v>
                </c:pt>
                <c:pt idx="2341">
                  <c:v>49.805</c:v>
                </c:pt>
                <c:pt idx="2342">
                  <c:v>49.822000000000003</c:v>
                </c:pt>
                <c:pt idx="2343">
                  <c:v>49.838999999999999</c:v>
                </c:pt>
                <c:pt idx="2344">
                  <c:v>49.856000000000002</c:v>
                </c:pt>
                <c:pt idx="2345">
                  <c:v>49.872999999999998</c:v>
                </c:pt>
                <c:pt idx="2346">
                  <c:v>49.89</c:v>
                </c:pt>
                <c:pt idx="2347">
                  <c:v>49.906999999999996</c:v>
                </c:pt>
                <c:pt idx="2348">
                  <c:v>49.923999999999999</c:v>
                </c:pt>
                <c:pt idx="2349">
                  <c:v>49.941000000000003</c:v>
                </c:pt>
                <c:pt idx="2350">
                  <c:v>49.957999999999998</c:v>
                </c:pt>
                <c:pt idx="2351">
                  <c:v>49.975000000000001</c:v>
                </c:pt>
                <c:pt idx="2352">
                  <c:v>49.991999999999997</c:v>
                </c:pt>
                <c:pt idx="2353">
                  <c:v>50.009</c:v>
                </c:pt>
                <c:pt idx="2354">
                  <c:v>50.026000000000003</c:v>
                </c:pt>
                <c:pt idx="2355">
                  <c:v>50.042999999999999</c:v>
                </c:pt>
                <c:pt idx="2356">
                  <c:v>50.06</c:v>
                </c:pt>
                <c:pt idx="2357">
                  <c:v>50.076999999999998</c:v>
                </c:pt>
                <c:pt idx="2358">
                  <c:v>50.094000000000001</c:v>
                </c:pt>
                <c:pt idx="2359">
                  <c:v>50.110999999999997</c:v>
                </c:pt>
                <c:pt idx="2360">
                  <c:v>50.128</c:v>
                </c:pt>
                <c:pt idx="2361">
                  <c:v>50.145000000000003</c:v>
                </c:pt>
                <c:pt idx="2362">
                  <c:v>50.161999999999999</c:v>
                </c:pt>
                <c:pt idx="2363">
                  <c:v>50.179000000000002</c:v>
                </c:pt>
                <c:pt idx="2364">
                  <c:v>50.195999999999998</c:v>
                </c:pt>
                <c:pt idx="2365">
                  <c:v>50.213000000000001</c:v>
                </c:pt>
                <c:pt idx="2366">
                  <c:v>50.23</c:v>
                </c:pt>
                <c:pt idx="2367">
                  <c:v>50.247</c:v>
                </c:pt>
                <c:pt idx="2368">
                  <c:v>50.264000000000003</c:v>
                </c:pt>
                <c:pt idx="2369">
                  <c:v>50.280999999999999</c:v>
                </c:pt>
                <c:pt idx="2370">
                  <c:v>50.298000000000002</c:v>
                </c:pt>
                <c:pt idx="2371">
                  <c:v>50.314999999999998</c:v>
                </c:pt>
                <c:pt idx="2372">
                  <c:v>50.332000000000001</c:v>
                </c:pt>
                <c:pt idx="2373">
                  <c:v>50.348999999999997</c:v>
                </c:pt>
                <c:pt idx="2374">
                  <c:v>50.366</c:v>
                </c:pt>
                <c:pt idx="2375">
                  <c:v>50.383000000000003</c:v>
                </c:pt>
                <c:pt idx="2376">
                  <c:v>50.4</c:v>
                </c:pt>
                <c:pt idx="2377">
                  <c:v>50.417000000000002</c:v>
                </c:pt>
                <c:pt idx="2378">
                  <c:v>50.433999999999997</c:v>
                </c:pt>
                <c:pt idx="2379">
                  <c:v>50.451000000000001</c:v>
                </c:pt>
                <c:pt idx="2380">
                  <c:v>50.468000000000004</c:v>
                </c:pt>
                <c:pt idx="2381">
                  <c:v>50.484999999999999</c:v>
                </c:pt>
                <c:pt idx="2382">
                  <c:v>50.502000000000002</c:v>
                </c:pt>
                <c:pt idx="2383">
                  <c:v>50.518999999999998</c:v>
                </c:pt>
                <c:pt idx="2384">
                  <c:v>50.536000000000001</c:v>
                </c:pt>
                <c:pt idx="2385">
                  <c:v>50.552999999999997</c:v>
                </c:pt>
                <c:pt idx="2386">
                  <c:v>50.57</c:v>
                </c:pt>
                <c:pt idx="2387">
                  <c:v>50.587000000000003</c:v>
                </c:pt>
                <c:pt idx="2388">
                  <c:v>50.603999999999999</c:v>
                </c:pt>
                <c:pt idx="2389">
                  <c:v>50.621000000000002</c:v>
                </c:pt>
                <c:pt idx="2390">
                  <c:v>50.637999999999998</c:v>
                </c:pt>
                <c:pt idx="2391">
                  <c:v>50.655000000000001</c:v>
                </c:pt>
                <c:pt idx="2392">
                  <c:v>50.671999999999997</c:v>
                </c:pt>
                <c:pt idx="2393">
                  <c:v>50.689</c:v>
                </c:pt>
                <c:pt idx="2394">
                  <c:v>50.706000000000003</c:v>
                </c:pt>
                <c:pt idx="2395">
                  <c:v>50.722999999999999</c:v>
                </c:pt>
                <c:pt idx="2396">
                  <c:v>50.74</c:v>
                </c:pt>
                <c:pt idx="2397">
                  <c:v>50.756999999999998</c:v>
                </c:pt>
                <c:pt idx="2398">
                  <c:v>50.774000000000001</c:v>
                </c:pt>
                <c:pt idx="2399">
                  <c:v>50.790999999999997</c:v>
                </c:pt>
                <c:pt idx="2400">
                  <c:v>50.808</c:v>
                </c:pt>
                <c:pt idx="2401">
                  <c:v>50.825000000000003</c:v>
                </c:pt>
                <c:pt idx="2402">
                  <c:v>50.841999999999999</c:v>
                </c:pt>
                <c:pt idx="2403">
                  <c:v>50.859000000000002</c:v>
                </c:pt>
                <c:pt idx="2404">
                  <c:v>50.875999999999998</c:v>
                </c:pt>
                <c:pt idx="2405">
                  <c:v>50.893000000000001</c:v>
                </c:pt>
                <c:pt idx="2406">
                  <c:v>50.91</c:v>
                </c:pt>
                <c:pt idx="2407">
                  <c:v>50.927</c:v>
                </c:pt>
                <c:pt idx="2408">
                  <c:v>50.944000000000003</c:v>
                </c:pt>
                <c:pt idx="2409">
                  <c:v>50.960999999999999</c:v>
                </c:pt>
                <c:pt idx="2410">
                  <c:v>50.978000000000002</c:v>
                </c:pt>
                <c:pt idx="2411">
                  <c:v>50.994999999999997</c:v>
                </c:pt>
                <c:pt idx="2412">
                  <c:v>51.012</c:v>
                </c:pt>
                <c:pt idx="2413">
                  <c:v>51.029000000000003</c:v>
                </c:pt>
                <c:pt idx="2414">
                  <c:v>51.045999999999999</c:v>
                </c:pt>
                <c:pt idx="2415">
                  <c:v>51.063000000000002</c:v>
                </c:pt>
                <c:pt idx="2416">
                  <c:v>51.08</c:v>
                </c:pt>
                <c:pt idx="2417">
                  <c:v>51.097000000000001</c:v>
                </c:pt>
                <c:pt idx="2418">
                  <c:v>51.113999999999997</c:v>
                </c:pt>
                <c:pt idx="2419">
                  <c:v>51.131</c:v>
                </c:pt>
                <c:pt idx="2420">
                  <c:v>51.148000000000003</c:v>
                </c:pt>
                <c:pt idx="2421">
                  <c:v>51.164999999999999</c:v>
                </c:pt>
                <c:pt idx="2422">
                  <c:v>51.182000000000002</c:v>
                </c:pt>
                <c:pt idx="2423">
                  <c:v>51.198999999999998</c:v>
                </c:pt>
                <c:pt idx="2424">
                  <c:v>51.216000000000001</c:v>
                </c:pt>
                <c:pt idx="2425">
                  <c:v>51.232999999999997</c:v>
                </c:pt>
                <c:pt idx="2426">
                  <c:v>51.25</c:v>
                </c:pt>
                <c:pt idx="2427">
                  <c:v>51.267000000000003</c:v>
                </c:pt>
                <c:pt idx="2428">
                  <c:v>51.283999999999999</c:v>
                </c:pt>
                <c:pt idx="2429">
                  <c:v>51.301000000000002</c:v>
                </c:pt>
                <c:pt idx="2430">
                  <c:v>51.317999999999998</c:v>
                </c:pt>
                <c:pt idx="2431">
                  <c:v>51.335000000000001</c:v>
                </c:pt>
                <c:pt idx="2432">
                  <c:v>51.351999999999997</c:v>
                </c:pt>
                <c:pt idx="2433">
                  <c:v>51.369</c:v>
                </c:pt>
                <c:pt idx="2434">
                  <c:v>51.386000000000003</c:v>
                </c:pt>
                <c:pt idx="2435">
                  <c:v>51.402999999999999</c:v>
                </c:pt>
                <c:pt idx="2436">
                  <c:v>51.42</c:v>
                </c:pt>
                <c:pt idx="2437">
                  <c:v>51.436999999999998</c:v>
                </c:pt>
                <c:pt idx="2438">
                  <c:v>51.454000000000001</c:v>
                </c:pt>
                <c:pt idx="2439">
                  <c:v>51.470999999999997</c:v>
                </c:pt>
                <c:pt idx="2440">
                  <c:v>51.488</c:v>
                </c:pt>
                <c:pt idx="2441">
                  <c:v>51.505000000000003</c:v>
                </c:pt>
                <c:pt idx="2442">
                  <c:v>51.521999999999998</c:v>
                </c:pt>
                <c:pt idx="2443">
                  <c:v>51.539000000000001</c:v>
                </c:pt>
                <c:pt idx="2444">
                  <c:v>51.555999999999997</c:v>
                </c:pt>
                <c:pt idx="2445">
                  <c:v>51.573</c:v>
                </c:pt>
                <c:pt idx="2446">
                  <c:v>51.59</c:v>
                </c:pt>
                <c:pt idx="2447">
                  <c:v>51.606999999999999</c:v>
                </c:pt>
                <c:pt idx="2448">
                  <c:v>51.624000000000002</c:v>
                </c:pt>
                <c:pt idx="2449">
                  <c:v>51.640999999999998</c:v>
                </c:pt>
                <c:pt idx="2450">
                  <c:v>51.658000000000001</c:v>
                </c:pt>
                <c:pt idx="2451">
                  <c:v>51.674999999999997</c:v>
                </c:pt>
                <c:pt idx="2452">
                  <c:v>51.692</c:v>
                </c:pt>
                <c:pt idx="2453">
                  <c:v>51.709000000000003</c:v>
                </c:pt>
                <c:pt idx="2454">
                  <c:v>51.725999999999999</c:v>
                </c:pt>
                <c:pt idx="2455">
                  <c:v>51.743000000000002</c:v>
                </c:pt>
                <c:pt idx="2456">
                  <c:v>51.76</c:v>
                </c:pt>
                <c:pt idx="2457">
                  <c:v>51.777000000000001</c:v>
                </c:pt>
                <c:pt idx="2458">
                  <c:v>51.793999999999997</c:v>
                </c:pt>
                <c:pt idx="2459">
                  <c:v>51.811</c:v>
                </c:pt>
                <c:pt idx="2460">
                  <c:v>51.828000000000003</c:v>
                </c:pt>
                <c:pt idx="2461">
                  <c:v>51.844999999999999</c:v>
                </c:pt>
                <c:pt idx="2462">
                  <c:v>51.862000000000002</c:v>
                </c:pt>
                <c:pt idx="2463">
                  <c:v>51.878999999999998</c:v>
                </c:pt>
                <c:pt idx="2464">
                  <c:v>51.896000000000001</c:v>
                </c:pt>
                <c:pt idx="2465">
                  <c:v>51.912999999999997</c:v>
                </c:pt>
                <c:pt idx="2466">
                  <c:v>51.93</c:v>
                </c:pt>
                <c:pt idx="2467">
                  <c:v>51.947000000000003</c:v>
                </c:pt>
                <c:pt idx="2468">
                  <c:v>51.963999999999999</c:v>
                </c:pt>
                <c:pt idx="2469">
                  <c:v>51.981000000000002</c:v>
                </c:pt>
                <c:pt idx="2470">
                  <c:v>51.997999999999998</c:v>
                </c:pt>
                <c:pt idx="2471">
                  <c:v>52.015000000000001</c:v>
                </c:pt>
                <c:pt idx="2472">
                  <c:v>52.031999999999996</c:v>
                </c:pt>
                <c:pt idx="2473">
                  <c:v>52.048999999999999</c:v>
                </c:pt>
                <c:pt idx="2474">
                  <c:v>52.066000000000003</c:v>
                </c:pt>
                <c:pt idx="2475">
                  <c:v>52.082999999999998</c:v>
                </c:pt>
                <c:pt idx="2476">
                  <c:v>52.1</c:v>
                </c:pt>
                <c:pt idx="2477">
                  <c:v>52.116999999999997</c:v>
                </c:pt>
                <c:pt idx="2478">
                  <c:v>52.134</c:v>
                </c:pt>
                <c:pt idx="2479">
                  <c:v>52.151000000000003</c:v>
                </c:pt>
                <c:pt idx="2480">
                  <c:v>52.167999999999999</c:v>
                </c:pt>
                <c:pt idx="2481">
                  <c:v>52.185000000000002</c:v>
                </c:pt>
                <c:pt idx="2482">
                  <c:v>52.201999999999998</c:v>
                </c:pt>
                <c:pt idx="2483">
                  <c:v>52.219000000000001</c:v>
                </c:pt>
                <c:pt idx="2484">
                  <c:v>52.235999999999997</c:v>
                </c:pt>
                <c:pt idx="2485">
                  <c:v>52.253</c:v>
                </c:pt>
                <c:pt idx="2486">
                  <c:v>52.27</c:v>
                </c:pt>
                <c:pt idx="2487">
                  <c:v>52.286999999999999</c:v>
                </c:pt>
                <c:pt idx="2488">
                  <c:v>52.304000000000002</c:v>
                </c:pt>
                <c:pt idx="2489">
                  <c:v>52.320999999999998</c:v>
                </c:pt>
                <c:pt idx="2490">
                  <c:v>52.338000000000001</c:v>
                </c:pt>
                <c:pt idx="2491">
                  <c:v>52.354999999999997</c:v>
                </c:pt>
                <c:pt idx="2492">
                  <c:v>52.372</c:v>
                </c:pt>
                <c:pt idx="2493">
                  <c:v>52.389000000000003</c:v>
                </c:pt>
                <c:pt idx="2494">
                  <c:v>52.405999999999999</c:v>
                </c:pt>
                <c:pt idx="2495">
                  <c:v>52.423000000000002</c:v>
                </c:pt>
                <c:pt idx="2496">
                  <c:v>52.44</c:v>
                </c:pt>
                <c:pt idx="2497">
                  <c:v>52.457000000000001</c:v>
                </c:pt>
                <c:pt idx="2498">
                  <c:v>52.473999999999997</c:v>
                </c:pt>
                <c:pt idx="2499">
                  <c:v>52.491</c:v>
                </c:pt>
                <c:pt idx="2500">
                  <c:v>52.508000000000003</c:v>
                </c:pt>
                <c:pt idx="2501">
                  <c:v>52.524999999999999</c:v>
                </c:pt>
                <c:pt idx="2502">
                  <c:v>52.542000000000002</c:v>
                </c:pt>
                <c:pt idx="2503">
                  <c:v>52.558999999999997</c:v>
                </c:pt>
                <c:pt idx="2504">
                  <c:v>52.576000000000001</c:v>
                </c:pt>
                <c:pt idx="2505">
                  <c:v>52.593000000000004</c:v>
                </c:pt>
                <c:pt idx="2506">
                  <c:v>52.61</c:v>
                </c:pt>
                <c:pt idx="2507">
                  <c:v>52.627000000000002</c:v>
                </c:pt>
                <c:pt idx="2508">
                  <c:v>52.643999999999998</c:v>
                </c:pt>
                <c:pt idx="2509">
                  <c:v>52.661000000000001</c:v>
                </c:pt>
                <c:pt idx="2510">
                  <c:v>52.677999999999997</c:v>
                </c:pt>
                <c:pt idx="2511">
                  <c:v>52.695</c:v>
                </c:pt>
                <c:pt idx="2512">
                  <c:v>52.712000000000003</c:v>
                </c:pt>
                <c:pt idx="2513">
                  <c:v>52.728999999999999</c:v>
                </c:pt>
                <c:pt idx="2514">
                  <c:v>52.746000000000002</c:v>
                </c:pt>
                <c:pt idx="2515">
                  <c:v>52.762999999999998</c:v>
                </c:pt>
                <c:pt idx="2516">
                  <c:v>52.78</c:v>
                </c:pt>
                <c:pt idx="2517">
                  <c:v>52.796999999999997</c:v>
                </c:pt>
                <c:pt idx="2518">
                  <c:v>52.814</c:v>
                </c:pt>
                <c:pt idx="2519">
                  <c:v>52.831000000000003</c:v>
                </c:pt>
                <c:pt idx="2520">
                  <c:v>52.847999999999999</c:v>
                </c:pt>
                <c:pt idx="2521">
                  <c:v>52.865000000000002</c:v>
                </c:pt>
                <c:pt idx="2522">
                  <c:v>52.881999999999998</c:v>
                </c:pt>
                <c:pt idx="2523">
                  <c:v>52.899000000000001</c:v>
                </c:pt>
                <c:pt idx="2524">
                  <c:v>52.915999999999997</c:v>
                </c:pt>
                <c:pt idx="2525">
                  <c:v>52.933</c:v>
                </c:pt>
                <c:pt idx="2526">
                  <c:v>52.95</c:v>
                </c:pt>
                <c:pt idx="2527">
                  <c:v>52.966999999999999</c:v>
                </c:pt>
                <c:pt idx="2528">
                  <c:v>52.984000000000002</c:v>
                </c:pt>
                <c:pt idx="2529">
                  <c:v>53.000999999999998</c:v>
                </c:pt>
                <c:pt idx="2530">
                  <c:v>53.018000000000001</c:v>
                </c:pt>
                <c:pt idx="2531">
                  <c:v>53.034999999999997</c:v>
                </c:pt>
                <c:pt idx="2532">
                  <c:v>53.052</c:v>
                </c:pt>
                <c:pt idx="2533">
                  <c:v>53.069000000000003</c:v>
                </c:pt>
                <c:pt idx="2534">
                  <c:v>53.085999999999999</c:v>
                </c:pt>
                <c:pt idx="2535">
                  <c:v>53.103000000000002</c:v>
                </c:pt>
                <c:pt idx="2536">
                  <c:v>53.12</c:v>
                </c:pt>
                <c:pt idx="2537">
                  <c:v>53.137</c:v>
                </c:pt>
                <c:pt idx="2538">
                  <c:v>53.154000000000003</c:v>
                </c:pt>
                <c:pt idx="2539">
                  <c:v>53.170999999999999</c:v>
                </c:pt>
                <c:pt idx="2540">
                  <c:v>53.188000000000002</c:v>
                </c:pt>
                <c:pt idx="2541">
                  <c:v>53.204999999999998</c:v>
                </c:pt>
                <c:pt idx="2542">
                  <c:v>53.222000000000001</c:v>
                </c:pt>
                <c:pt idx="2543">
                  <c:v>53.238999999999997</c:v>
                </c:pt>
                <c:pt idx="2544">
                  <c:v>53.256</c:v>
                </c:pt>
                <c:pt idx="2545">
                  <c:v>53.273000000000003</c:v>
                </c:pt>
                <c:pt idx="2546">
                  <c:v>53.29</c:v>
                </c:pt>
                <c:pt idx="2547">
                  <c:v>53.307000000000002</c:v>
                </c:pt>
                <c:pt idx="2548">
                  <c:v>53.323999999999998</c:v>
                </c:pt>
                <c:pt idx="2549">
                  <c:v>53.341000000000001</c:v>
                </c:pt>
                <c:pt idx="2550">
                  <c:v>53.357999999999997</c:v>
                </c:pt>
                <c:pt idx="2551">
                  <c:v>53.375</c:v>
                </c:pt>
                <c:pt idx="2552">
                  <c:v>53.392000000000003</c:v>
                </c:pt>
                <c:pt idx="2553">
                  <c:v>53.408999999999999</c:v>
                </c:pt>
                <c:pt idx="2554">
                  <c:v>53.426000000000002</c:v>
                </c:pt>
                <c:pt idx="2555">
                  <c:v>53.442999999999998</c:v>
                </c:pt>
                <c:pt idx="2556">
                  <c:v>53.46</c:v>
                </c:pt>
                <c:pt idx="2557">
                  <c:v>53.476999999999997</c:v>
                </c:pt>
                <c:pt idx="2558">
                  <c:v>53.494</c:v>
                </c:pt>
                <c:pt idx="2559">
                  <c:v>53.511000000000003</c:v>
                </c:pt>
                <c:pt idx="2560">
                  <c:v>53.527999999999999</c:v>
                </c:pt>
                <c:pt idx="2561">
                  <c:v>53.545000000000002</c:v>
                </c:pt>
                <c:pt idx="2562">
                  <c:v>53.561999999999998</c:v>
                </c:pt>
                <c:pt idx="2563">
                  <c:v>53.579000000000001</c:v>
                </c:pt>
                <c:pt idx="2564">
                  <c:v>53.595999999999997</c:v>
                </c:pt>
                <c:pt idx="2565">
                  <c:v>53.613</c:v>
                </c:pt>
                <c:pt idx="2566">
                  <c:v>53.63</c:v>
                </c:pt>
                <c:pt idx="2567">
                  <c:v>53.646999999999998</c:v>
                </c:pt>
                <c:pt idx="2568">
                  <c:v>53.664000000000001</c:v>
                </c:pt>
                <c:pt idx="2569">
                  <c:v>53.680999999999997</c:v>
                </c:pt>
                <c:pt idx="2570">
                  <c:v>53.698</c:v>
                </c:pt>
                <c:pt idx="2571">
                  <c:v>53.715000000000003</c:v>
                </c:pt>
                <c:pt idx="2572">
                  <c:v>53.731999999999999</c:v>
                </c:pt>
                <c:pt idx="2573">
                  <c:v>53.749000000000002</c:v>
                </c:pt>
                <c:pt idx="2574">
                  <c:v>53.765999999999998</c:v>
                </c:pt>
                <c:pt idx="2575">
                  <c:v>53.783000000000001</c:v>
                </c:pt>
                <c:pt idx="2576">
                  <c:v>53.8</c:v>
                </c:pt>
                <c:pt idx="2577">
                  <c:v>53.817</c:v>
                </c:pt>
                <c:pt idx="2578">
                  <c:v>53.834000000000003</c:v>
                </c:pt>
                <c:pt idx="2579">
                  <c:v>53.850999999999999</c:v>
                </c:pt>
                <c:pt idx="2580">
                  <c:v>53.868000000000002</c:v>
                </c:pt>
                <c:pt idx="2581">
                  <c:v>53.884999999999998</c:v>
                </c:pt>
                <c:pt idx="2582">
                  <c:v>53.902000000000001</c:v>
                </c:pt>
                <c:pt idx="2583">
                  <c:v>53.918999999999997</c:v>
                </c:pt>
                <c:pt idx="2584">
                  <c:v>53.936</c:v>
                </c:pt>
                <c:pt idx="2585">
                  <c:v>53.953000000000003</c:v>
                </c:pt>
                <c:pt idx="2586">
                  <c:v>53.97</c:v>
                </c:pt>
                <c:pt idx="2587">
                  <c:v>53.987000000000002</c:v>
                </c:pt>
                <c:pt idx="2588">
                  <c:v>54.003999999999998</c:v>
                </c:pt>
                <c:pt idx="2589">
                  <c:v>54.021000000000001</c:v>
                </c:pt>
                <c:pt idx="2590">
                  <c:v>54.037999999999997</c:v>
                </c:pt>
                <c:pt idx="2591">
                  <c:v>54.055</c:v>
                </c:pt>
                <c:pt idx="2592">
                  <c:v>54.072000000000003</c:v>
                </c:pt>
                <c:pt idx="2593">
                  <c:v>54.088999999999999</c:v>
                </c:pt>
                <c:pt idx="2594">
                  <c:v>54.106000000000002</c:v>
                </c:pt>
                <c:pt idx="2595">
                  <c:v>54.122999999999998</c:v>
                </c:pt>
                <c:pt idx="2596">
                  <c:v>54.14</c:v>
                </c:pt>
                <c:pt idx="2597">
                  <c:v>54.156999999999996</c:v>
                </c:pt>
                <c:pt idx="2598">
                  <c:v>54.173999999999999</c:v>
                </c:pt>
                <c:pt idx="2599">
                  <c:v>54.191000000000003</c:v>
                </c:pt>
                <c:pt idx="2600">
                  <c:v>54.207999999999998</c:v>
                </c:pt>
                <c:pt idx="2601">
                  <c:v>54.225000000000001</c:v>
                </c:pt>
                <c:pt idx="2602">
                  <c:v>54.241999999999997</c:v>
                </c:pt>
                <c:pt idx="2603">
                  <c:v>54.259</c:v>
                </c:pt>
                <c:pt idx="2604">
                  <c:v>54.276000000000003</c:v>
                </c:pt>
                <c:pt idx="2605">
                  <c:v>54.292999999999999</c:v>
                </c:pt>
                <c:pt idx="2606">
                  <c:v>54.31</c:v>
                </c:pt>
                <c:pt idx="2607">
                  <c:v>54.326999999999998</c:v>
                </c:pt>
                <c:pt idx="2608">
                  <c:v>54.344000000000001</c:v>
                </c:pt>
                <c:pt idx="2609">
                  <c:v>54.360999999999997</c:v>
                </c:pt>
                <c:pt idx="2610">
                  <c:v>54.378</c:v>
                </c:pt>
                <c:pt idx="2611">
                  <c:v>54.395000000000003</c:v>
                </c:pt>
                <c:pt idx="2612">
                  <c:v>54.411999999999999</c:v>
                </c:pt>
                <c:pt idx="2613">
                  <c:v>54.429000000000002</c:v>
                </c:pt>
                <c:pt idx="2614">
                  <c:v>54.445999999999998</c:v>
                </c:pt>
                <c:pt idx="2615">
                  <c:v>54.463000000000001</c:v>
                </c:pt>
                <c:pt idx="2616">
                  <c:v>54.48</c:v>
                </c:pt>
                <c:pt idx="2617">
                  <c:v>54.497</c:v>
                </c:pt>
                <c:pt idx="2618">
                  <c:v>54.514000000000003</c:v>
                </c:pt>
                <c:pt idx="2619">
                  <c:v>54.530999999999999</c:v>
                </c:pt>
                <c:pt idx="2620">
                  <c:v>54.548000000000002</c:v>
                </c:pt>
                <c:pt idx="2621">
                  <c:v>54.564999999999998</c:v>
                </c:pt>
                <c:pt idx="2622">
                  <c:v>54.582000000000001</c:v>
                </c:pt>
                <c:pt idx="2623">
                  <c:v>54.598999999999997</c:v>
                </c:pt>
                <c:pt idx="2624">
                  <c:v>54.616</c:v>
                </c:pt>
                <c:pt idx="2625">
                  <c:v>54.633000000000003</c:v>
                </c:pt>
                <c:pt idx="2626">
                  <c:v>54.65</c:v>
                </c:pt>
                <c:pt idx="2627">
                  <c:v>54.667000000000002</c:v>
                </c:pt>
                <c:pt idx="2628">
                  <c:v>54.683999999999997</c:v>
                </c:pt>
                <c:pt idx="2629">
                  <c:v>54.701000000000001</c:v>
                </c:pt>
                <c:pt idx="2630">
                  <c:v>54.718000000000004</c:v>
                </c:pt>
                <c:pt idx="2631">
                  <c:v>54.734999999999999</c:v>
                </c:pt>
                <c:pt idx="2632">
                  <c:v>54.752000000000002</c:v>
                </c:pt>
                <c:pt idx="2633">
                  <c:v>54.768999999999998</c:v>
                </c:pt>
                <c:pt idx="2634">
                  <c:v>54.786000000000001</c:v>
                </c:pt>
                <c:pt idx="2635">
                  <c:v>54.802999999999997</c:v>
                </c:pt>
                <c:pt idx="2636">
                  <c:v>54.82</c:v>
                </c:pt>
                <c:pt idx="2637">
                  <c:v>54.837000000000003</c:v>
                </c:pt>
                <c:pt idx="2638">
                  <c:v>54.853999999999999</c:v>
                </c:pt>
                <c:pt idx="2639">
                  <c:v>54.871000000000002</c:v>
                </c:pt>
                <c:pt idx="2640">
                  <c:v>54.887999999999998</c:v>
                </c:pt>
                <c:pt idx="2641">
                  <c:v>54.905000000000001</c:v>
                </c:pt>
                <c:pt idx="2642">
                  <c:v>54.921999999999997</c:v>
                </c:pt>
                <c:pt idx="2643">
                  <c:v>54.939</c:v>
                </c:pt>
                <c:pt idx="2644">
                  <c:v>54.956000000000003</c:v>
                </c:pt>
                <c:pt idx="2645">
                  <c:v>54.972999999999999</c:v>
                </c:pt>
                <c:pt idx="2646">
                  <c:v>54.99</c:v>
                </c:pt>
                <c:pt idx="2647">
                  <c:v>55.006999999999998</c:v>
                </c:pt>
                <c:pt idx="2648">
                  <c:v>55.024000000000001</c:v>
                </c:pt>
                <c:pt idx="2649">
                  <c:v>55.040999999999997</c:v>
                </c:pt>
                <c:pt idx="2650">
                  <c:v>55.058</c:v>
                </c:pt>
                <c:pt idx="2651">
                  <c:v>55.075000000000003</c:v>
                </c:pt>
                <c:pt idx="2652">
                  <c:v>55.091999999999999</c:v>
                </c:pt>
                <c:pt idx="2653">
                  <c:v>55.109000000000002</c:v>
                </c:pt>
                <c:pt idx="2654">
                  <c:v>55.125999999999998</c:v>
                </c:pt>
                <c:pt idx="2655">
                  <c:v>55.143000000000001</c:v>
                </c:pt>
                <c:pt idx="2656">
                  <c:v>55.16</c:v>
                </c:pt>
                <c:pt idx="2657">
                  <c:v>55.177</c:v>
                </c:pt>
                <c:pt idx="2658">
                  <c:v>55.194000000000003</c:v>
                </c:pt>
                <c:pt idx="2659">
                  <c:v>55.210999999999999</c:v>
                </c:pt>
                <c:pt idx="2660">
                  <c:v>55.228000000000002</c:v>
                </c:pt>
                <c:pt idx="2661">
                  <c:v>55.244999999999997</c:v>
                </c:pt>
                <c:pt idx="2662">
                  <c:v>55.262</c:v>
                </c:pt>
                <c:pt idx="2663">
                  <c:v>55.279000000000003</c:v>
                </c:pt>
                <c:pt idx="2664">
                  <c:v>55.295999999999999</c:v>
                </c:pt>
                <c:pt idx="2665">
                  <c:v>55.313000000000002</c:v>
                </c:pt>
                <c:pt idx="2666">
                  <c:v>55.33</c:v>
                </c:pt>
                <c:pt idx="2667">
                  <c:v>55.347000000000001</c:v>
                </c:pt>
                <c:pt idx="2668">
                  <c:v>55.363999999999997</c:v>
                </c:pt>
                <c:pt idx="2669">
                  <c:v>55.381</c:v>
                </c:pt>
                <c:pt idx="2670">
                  <c:v>55.398000000000003</c:v>
                </c:pt>
                <c:pt idx="2671">
                  <c:v>55.414999999999999</c:v>
                </c:pt>
                <c:pt idx="2672">
                  <c:v>55.432000000000002</c:v>
                </c:pt>
                <c:pt idx="2673">
                  <c:v>55.448999999999998</c:v>
                </c:pt>
                <c:pt idx="2674">
                  <c:v>55.466000000000001</c:v>
                </c:pt>
                <c:pt idx="2675">
                  <c:v>55.482999999999997</c:v>
                </c:pt>
                <c:pt idx="2676">
                  <c:v>55.5</c:v>
                </c:pt>
                <c:pt idx="2677">
                  <c:v>55.517000000000003</c:v>
                </c:pt>
                <c:pt idx="2678">
                  <c:v>55.533999999999999</c:v>
                </c:pt>
                <c:pt idx="2679">
                  <c:v>55.551000000000002</c:v>
                </c:pt>
                <c:pt idx="2680">
                  <c:v>55.567999999999998</c:v>
                </c:pt>
                <c:pt idx="2681">
                  <c:v>55.585000000000001</c:v>
                </c:pt>
                <c:pt idx="2682">
                  <c:v>55.601999999999997</c:v>
                </c:pt>
                <c:pt idx="2683">
                  <c:v>55.619</c:v>
                </c:pt>
                <c:pt idx="2684">
                  <c:v>55.636000000000003</c:v>
                </c:pt>
                <c:pt idx="2685">
                  <c:v>55.652999999999999</c:v>
                </c:pt>
                <c:pt idx="2686">
                  <c:v>55.67</c:v>
                </c:pt>
                <c:pt idx="2687">
                  <c:v>55.686999999999998</c:v>
                </c:pt>
                <c:pt idx="2688">
                  <c:v>55.704000000000001</c:v>
                </c:pt>
                <c:pt idx="2689">
                  <c:v>55.720999999999997</c:v>
                </c:pt>
                <c:pt idx="2690">
                  <c:v>55.738</c:v>
                </c:pt>
                <c:pt idx="2691">
                  <c:v>55.755000000000003</c:v>
                </c:pt>
                <c:pt idx="2692">
                  <c:v>55.771999999999998</c:v>
                </c:pt>
                <c:pt idx="2693">
                  <c:v>55.789000000000001</c:v>
                </c:pt>
                <c:pt idx="2694">
                  <c:v>55.805999999999997</c:v>
                </c:pt>
                <c:pt idx="2695">
                  <c:v>55.823</c:v>
                </c:pt>
                <c:pt idx="2696">
                  <c:v>55.84</c:v>
                </c:pt>
                <c:pt idx="2697">
                  <c:v>55.856999999999999</c:v>
                </c:pt>
                <c:pt idx="2698">
                  <c:v>55.874000000000002</c:v>
                </c:pt>
                <c:pt idx="2699">
                  <c:v>55.890999999999998</c:v>
                </c:pt>
                <c:pt idx="2700">
                  <c:v>55.908000000000001</c:v>
                </c:pt>
                <c:pt idx="2701">
                  <c:v>55.924999999999997</c:v>
                </c:pt>
                <c:pt idx="2702">
                  <c:v>55.942</c:v>
                </c:pt>
                <c:pt idx="2703">
                  <c:v>55.959000000000003</c:v>
                </c:pt>
                <c:pt idx="2704">
                  <c:v>55.975999999999999</c:v>
                </c:pt>
                <c:pt idx="2705">
                  <c:v>55.993000000000002</c:v>
                </c:pt>
                <c:pt idx="2706">
                  <c:v>56.01</c:v>
                </c:pt>
                <c:pt idx="2707">
                  <c:v>56.027000000000001</c:v>
                </c:pt>
                <c:pt idx="2708">
                  <c:v>56.043999999999997</c:v>
                </c:pt>
                <c:pt idx="2709">
                  <c:v>56.061</c:v>
                </c:pt>
                <c:pt idx="2710">
                  <c:v>56.078000000000003</c:v>
                </c:pt>
                <c:pt idx="2711">
                  <c:v>56.094999999999999</c:v>
                </c:pt>
                <c:pt idx="2712">
                  <c:v>56.112000000000002</c:v>
                </c:pt>
                <c:pt idx="2713">
                  <c:v>56.128999999999998</c:v>
                </c:pt>
                <c:pt idx="2714">
                  <c:v>56.146000000000001</c:v>
                </c:pt>
                <c:pt idx="2715">
                  <c:v>56.162999999999997</c:v>
                </c:pt>
                <c:pt idx="2716">
                  <c:v>56.18</c:v>
                </c:pt>
                <c:pt idx="2717">
                  <c:v>56.197000000000003</c:v>
                </c:pt>
                <c:pt idx="2718">
                  <c:v>56.213999999999999</c:v>
                </c:pt>
                <c:pt idx="2719">
                  <c:v>56.231000000000002</c:v>
                </c:pt>
                <c:pt idx="2720">
                  <c:v>56.247999999999998</c:v>
                </c:pt>
                <c:pt idx="2721">
                  <c:v>56.265000000000001</c:v>
                </c:pt>
                <c:pt idx="2722">
                  <c:v>56.281999999999996</c:v>
                </c:pt>
                <c:pt idx="2723">
                  <c:v>56.298999999999999</c:v>
                </c:pt>
                <c:pt idx="2724">
                  <c:v>56.316000000000003</c:v>
                </c:pt>
                <c:pt idx="2725">
                  <c:v>56.332999999999998</c:v>
                </c:pt>
                <c:pt idx="2726">
                  <c:v>56.35</c:v>
                </c:pt>
                <c:pt idx="2727">
                  <c:v>56.366999999999997</c:v>
                </c:pt>
                <c:pt idx="2728">
                  <c:v>56.384</c:v>
                </c:pt>
                <c:pt idx="2729">
                  <c:v>56.401000000000003</c:v>
                </c:pt>
                <c:pt idx="2730">
                  <c:v>56.417999999999999</c:v>
                </c:pt>
                <c:pt idx="2731">
                  <c:v>56.435000000000002</c:v>
                </c:pt>
                <c:pt idx="2732">
                  <c:v>56.451999999999998</c:v>
                </c:pt>
                <c:pt idx="2733">
                  <c:v>56.469000000000001</c:v>
                </c:pt>
                <c:pt idx="2734">
                  <c:v>56.485999999999997</c:v>
                </c:pt>
                <c:pt idx="2735">
                  <c:v>56.503</c:v>
                </c:pt>
                <c:pt idx="2736">
                  <c:v>56.52</c:v>
                </c:pt>
                <c:pt idx="2737">
                  <c:v>56.536999999999999</c:v>
                </c:pt>
                <c:pt idx="2738">
                  <c:v>56.554000000000002</c:v>
                </c:pt>
                <c:pt idx="2739">
                  <c:v>56.570999999999998</c:v>
                </c:pt>
                <c:pt idx="2740">
                  <c:v>56.588000000000001</c:v>
                </c:pt>
                <c:pt idx="2741">
                  <c:v>56.604999999999997</c:v>
                </c:pt>
                <c:pt idx="2742">
                  <c:v>56.622</c:v>
                </c:pt>
                <c:pt idx="2743">
                  <c:v>56.639000000000003</c:v>
                </c:pt>
                <c:pt idx="2744">
                  <c:v>56.655999999999999</c:v>
                </c:pt>
                <c:pt idx="2745">
                  <c:v>56.673000000000002</c:v>
                </c:pt>
                <c:pt idx="2746">
                  <c:v>56.69</c:v>
                </c:pt>
                <c:pt idx="2747">
                  <c:v>56.707000000000001</c:v>
                </c:pt>
                <c:pt idx="2748">
                  <c:v>56.723999999999997</c:v>
                </c:pt>
                <c:pt idx="2749">
                  <c:v>56.741</c:v>
                </c:pt>
                <c:pt idx="2750">
                  <c:v>56.758000000000003</c:v>
                </c:pt>
                <c:pt idx="2751">
                  <c:v>56.774999999999999</c:v>
                </c:pt>
                <c:pt idx="2752">
                  <c:v>56.792000000000002</c:v>
                </c:pt>
                <c:pt idx="2753">
                  <c:v>56.808999999999997</c:v>
                </c:pt>
                <c:pt idx="2754">
                  <c:v>56.826000000000001</c:v>
                </c:pt>
                <c:pt idx="2755">
                  <c:v>56.843000000000004</c:v>
                </c:pt>
                <c:pt idx="2756">
                  <c:v>56.86</c:v>
                </c:pt>
                <c:pt idx="2757">
                  <c:v>56.877000000000002</c:v>
                </c:pt>
                <c:pt idx="2758">
                  <c:v>56.893999999999998</c:v>
                </c:pt>
                <c:pt idx="2759">
                  <c:v>56.911000000000001</c:v>
                </c:pt>
                <c:pt idx="2760">
                  <c:v>56.927999999999997</c:v>
                </c:pt>
                <c:pt idx="2761">
                  <c:v>56.945</c:v>
                </c:pt>
                <c:pt idx="2762">
                  <c:v>56.962000000000003</c:v>
                </c:pt>
                <c:pt idx="2763">
                  <c:v>56.978999999999999</c:v>
                </c:pt>
                <c:pt idx="2764">
                  <c:v>56.996000000000002</c:v>
                </c:pt>
                <c:pt idx="2765">
                  <c:v>57.012999999999998</c:v>
                </c:pt>
                <c:pt idx="2766">
                  <c:v>57.03</c:v>
                </c:pt>
                <c:pt idx="2767">
                  <c:v>57.046999999999997</c:v>
                </c:pt>
                <c:pt idx="2768">
                  <c:v>57.064</c:v>
                </c:pt>
                <c:pt idx="2769">
                  <c:v>57.081000000000003</c:v>
                </c:pt>
                <c:pt idx="2770">
                  <c:v>57.097999999999999</c:v>
                </c:pt>
                <c:pt idx="2771">
                  <c:v>57.115000000000002</c:v>
                </c:pt>
                <c:pt idx="2772">
                  <c:v>57.131999999999998</c:v>
                </c:pt>
                <c:pt idx="2773">
                  <c:v>57.149000000000001</c:v>
                </c:pt>
                <c:pt idx="2774">
                  <c:v>57.165999999999997</c:v>
                </c:pt>
                <c:pt idx="2775">
                  <c:v>57.183</c:v>
                </c:pt>
                <c:pt idx="2776">
                  <c:v>57.2</c:v>
                </c:pt>
                <c:pt idx="2777">
                  <c:v>57.216999999999999</c:v>
                </c:pt>
                <c:pt idx="2778">
                  <c:v>57.234000000000002</c:v>
                </c:pt>
                <c:pt idx="2779">
                  <c:v>57.250999999999998</c:v>
                </c:pt>
                <c:pt idx="2780">
                  <c:v>57.268000000000001</c:v>
                </c:pt>
                <c:pt idx="2781">
                  <c:v>57.284999999999997</c:v>
                </c:pt>
                <c:pt idx="2782">
                  <c:v>57.302</c:v>
                </c:pt>
                <c:pt idx="2783">
                  <c:v>57.319000000000003</c:v>
                </c:pt>
                <c:pt idx="2784">
                  <c:v>57.335999999999999</c:v>
                </c:pt>
                <c:pt idx="2785">
                  <c:v>57.353000000000002</c:v>
                </c:pt>
                <c:pt idx="2786">
                  <c:v>57.37</c:v>
                </c:pt>
                <c:pt idx="2787">
                  <c:v>57.387</c:v>
                </c:pt>
                <c:pt idx="2788">
                  <c:v>57.404000000000003</c:v>
                </c:pt>
                <c:pt idx="2789">
                  <c:v>57.420999999999999</c:v>
                </c:pt>
                <c:pt idx="2790">
                  <c:v>57.438000000000002</c:v>
                </c:pt>
                <c:pt idx="2791">
                  <c:v>57.454999999999998</c:v>
                </c:pt>
                <c:pt idx="2792">
                  <c:v>57.472000000000001</c:v>
                </c:pt>
                <c:pt idx="2793">
                  <c:v>57.488999999999997</c:v>
                </c:pt>
                <c:pt idx="2794">
                  <c:v>57.506</c:v>
                </c:pt>
                <c:pt idx="2795">
                  <c:v>57.523000000000003</c:v>
                </c:pt>
                <c:pt idx="2796">
                  <c:v>57.54</c:v>
                </c:pt>
                <c:pt idx="2797">
                  <c:v>57.557000000000002</c:v>
                </c:pt>
                <c:pt idx="2798">
                  <c:v>57.573999999999998</c:v>
                </c:pt>
                <c:pt idx="2799">
                  <c:v>57.591000000000001</c:v>
                </c:pt>
                <c:pt idx="2800">
                  <c:v>57.607999999999997</c:v>
                </c:pt>
                <c:pt idx="2801">
                  <c:v>57.625</c:v>
                </c:pt>
                <c:pt idx="2802">
                  <c:v>57.642000000000003</c:v>
                </c:pt>
                <c:pt idx="2803">
                  <c:v>57.658999999999999</c:v>
                </c:pt>
                <c:pt idx="2804">
                  <c:v>57.676000000000002</c:v>
                </c:pt>
                <c:pt idx="2805">
                  <c:v>57.692999999999998</c:v>
                </c:pt>
                <c:pt idx="2806">
                  <c:v>57.71</c:v>
                </c:pt>
                <c:pt idx="2807">
                  <c:v>57.726999999999997</c:v>
                </c:pt>
                <c:pt idx="2808">
                  <c:v>57.744</c:v>
                </c:pt>
                <c:pt idx="2809">
                  <c:v>57.761000000000003</c:v>
                </c:pt>
                <c:pt idx="2810">
                  <c:v>57.777999999999999</c:v>
                </c:pt>
                <c:pt idx="2811">
                  <c:v>57.795000000000002</c:v>
                </c:pt>
                <c:pt idx="2812">
                  <c:v>57.811999999999998</c:v>
                </c:pt>
                <c:pt idx="2813">
                  <c:v>57.829000000000001</c:v>
                </c:pt>
                <c:pt idx="2814">
                  <c:v>57.845999999999997</c:v>
                </c:pt>
                <c:pt idx="2815">
                  <c:v>57.863</c:v>
                </c:pt>
                <c:pt idx="2816">
                  <c:v>57.88</c:v>
                </c:pt>
                <c:pt idx="2817">
                  <c:v>57.896999999999998</c:v>
                </c:pt>
                <c:pt idx="2818">
                  <c:v>57.914000000000001</c:v>
                </c:pt>
                <c:pt idx="2819">
                  <c:v>57.930999999999997</c:v>
                </c:pt>
                <c:pt idx="2820">
                  <c:v>57.948</c:v>
                </c:pt>
                <c:pt idx="2821">
                  <c:v>57.965000000000003</c:v>
                </c:pt>
                <c:pt idx="2822">
                  <c:v>57.981999999999999</c:v>
                </c:pt>
                <c:pt idx="2823">
                  <c:v>57.999000000000002</c:v>
                </c:pt>
                <c:pt idx="2824">
                  <c:v>58.015999999999998</c:v>
                </c:pt>
                <c:pt idx="2825">
                  <c:v>58.033000000000001</c:v>
                </c:pt>
                <c:pt idx="2826">
                  <c:v>58.05</c:v>
                </c:pt>
                <c:pt idx="2827">
                  <c:v>58.067</c:v>
                </c:pt>
                <c:pt idx="2828">
                  <c:v>58.084000000000003</c:v>
                </c:pt>
                <c:pt idx="2829">
                  <c:v>58.100999999999999</c:v>
                </c:pt>
                <c:pt idx="2830">
                  <c:v>58.118000000000002</c:v>
                </c:pt>
                <c:pt idx="2831">
                  <c:v>58.134999999999998</c:v>
                </c:pt>
                <c:pt idx="2832">
                  <c:v>58.152000000000001</c:v>
                </c:pt>
                <c:pt idx="2833">
                  <c:v>58.168999999999997</c:v>
                </c:pt>
                <c:pt idx="2834">
                  <c:v>58.186</c:v>
                </c:pt>
                <c:pt idx="2835">
                  <c:v>58.203000000000003</c:v>
                </c:pt>
                <c:pt idx="2836">
                  <c:v>58.22</c:v>
                </c:pt>
                <c:pt idx="2837">
                  <c:v>58.237000000000002</c:v>
                </c:pt>
                <c:pt idx="2838">
                  <c:v>58.253999999999998</c:v>
                </c:pt>
                <c:pt idx="2839">
                  <c:v>58.271000000000001</c:v>
                </c:pt>
                <c:pt idx="2840">
                  <c:v>58.287999999999997</c:v>
                </c:pt>
                <c:pt idx="2841">
                  <c:v>58.305</c:v>
                </c:pt>
                <c:pt idx="2842">
                  <c:v>58.322000000000003</c:v>
                </c:pt>
                <c:pt idx="2843">
                  <c:v>58.338999999999999</c:v>
                </c:pt>
                <c:pt idx="2844">
                  <c:v>58.356000000000002</c:v>
                </c:pt>
                <c:pt idx="2845">
                  <c:v>58.372999999999998</c:v>
                </c:pt>
                <c:pt idx="2846">
                  <c:v>58.39</c:v>
                </c:pt>
                <c:pt idx="2847">
                  <c:v>58.406999999999996</c:v>
                </c:pt>
                <c:pt idx="2848">
                  <c:v>58.423999999999999</c:v>
                </c:pt>
                <c:pt idx="2849">
                  <c:v>58.441000000000003</c:v>
                </c:pt>
                <c:pt idx="2850">
                  <c:v>58.457999999999998</c:v>
                </c:pt>
                <c:pt idx="2851">
                  <c:v>58.475000000000001</c:v>
                </c:pt>
                <c:pt idx="2852">
                  <c:v>58.491999999999997</c:v>
                </c:pt>
                <c:pt idx="2853">
                  <c:v>58.509</c:v>
                </c:pt>
                <c:pt idx="2854">
                  <c:v>58.526000000000003</c:v>
                </c:pt>
                <c:pt idx="2855">
                  <c:v>58.542999999999999</c:v>
                </c:pt>
                <c:pt idx="2856">
                  <c:v>58.56</c:v>
                </c:pt>
                <c:pt idx="2857">
                  <c:v>58.576999999999998</c:v>
                </c:pt>
                <c:pt idx="2858">
                  <c:v>58.594000000000001</c:v>
                </c:pt>
                <c:pt idx="2859">
                  <c:v>58.610999999999997</c:v>
                </c:pt>
                <c:pt idx="2860">
                  <c:v>58.628</c:v>
                </c:pt>
                <c:pt idx="2861">
                  <c:v>58.645000000000003</c:v>
                </c:pt>
                <c:pt idx="2862">
                  <c:v>58.661999999999999</c:v>
                </c:pt>
                <c:pt idx="2863">
                  <c:v>58.679000000000002</c:v>
                </c:pt>
                <c:pt idx="2864">
                  <c:v>58.695999999999998</c:v>
                </c:pt>
                <c:pt idx="2865">
                  <c:v>58.713000000000001</c:v>
                </c:pt>
                <c:pt idx="2866">
                  <c:v>58.73</c:v>
                </c:pt>
                <c:pt idx="2867">
                  <c:v>58.747</c:v>
                </c:pt>
                <c:pt idx="2868">
                  <c:v>58.764000000000003</c:v>
                </c:pt>
                <c:pt idx="2869">
                  <c:v>58.780999999999999</c:v>
                </c:pt>
                <c:pt idx="2870">
                  <c:v>58.798000000000002</c:v>
                </c:pt>
                <c:pt idx="2871">
                  <c:v>58.814999999999998</c:v>
                </c:pt>
                <c:pt idx="2872">
                  <c:v>58.832000000000001</c:v>
                </c:pt>
                <c:pt idx="2873">
                  <c:v>58.848999999999997</c:v>
                </c:pt>
                <c:pt idx="2874">
                  <c:v>58.866</c:v>
                </c:pt>
                <c:pt idx="2875">
                  <c:v>58.883000000000003</c:v>
                </c:pt>
                <c:pt idx="2876">
                  <c:v>58.9</c:v>
                </c:pt>
                <c:pt idx="2877">
                  <c:v>58.917000000000002</c:v>
                </c:pt>
                <c:pt idx="2878">
                  <c:v>58.933999999999997</c:v>
                </c:pt>
                <c:pt idx="2879">
                  <c:v>58.951000000000001</c:v>
                </c:pt>
                <c:pt idx="2880">
                  <c:v>58.968000000000004</c:v>
                </c:pt>
                <c:pt idx="2881">
                  <c:v>58.984999999999999</c:v>
                </c:pt>
                <c:pt idx="2882">
                  <c:v>59.002000000000002</c:v>
                </c:pt>
                <c:pt idx="2883">
                  <c:v>59.018999999999998</c:v>
                </c:pt>
                <c:pt idx="2884">
                  <c:v>59.036000000000001</c:v>
                </c:pt>
                <c:pt idx="2885">
                  <c:v>59.052999999999997</c:v>
                </c:pt>
                <c:pt idx="2886">
                  <c:v>59.07</c:v>
                </c:pt>
                <c:pt idx="2887">
                  <c:v>59.087000000000003</c:v>
                </c:pt>
                <c:pt idx="2888">
                  <c:v>59.103999999999999</c:v>
                </c:pt>
                <c:pt idx="2889">
                  <c:v>59.121000000000002</c:v>
                </c:pt>
                <c:pt idx="2890">
                  <c:v>59.137999999999998</c:v>
                </c:pt>
                <c:pt idx="2891">
                  <c:v>59.155000000000001</c:v>
                </c:pt>
                <c:pt idx="2892">
                  <c:v>59.171999999999997</c:v>
                </c:pt>
                <c:pt idx="2893">
                  <c:v>59.189</c:v>
                </c:pt>
                <c:pt idx="2894">
                  <c:v>59.206000000000003</c:v>
                </c:pt>
                <c:pt idx="2895">
                  <c:v>59.222999999999999</c:v>
                </c:pt>
                <c:pt idx="2896">
                  <c:v>59.24</c:v>
                </c:pt>
                <c:pt idx="2897">
                  <c:v>59.256999999999998</c:v>
                </c:pt>
                <c:pt idx="2898">
                  <c:v>59.274000000000001</c:v>
                </c:pt>
                <c:pt idx="2899">
                  <c:v>59.290999999999997</c:v>
                </c:pt>
                <c:pt idx="2900">
                  <c:v>59.308</c:v>
                </c:pt>
                <c:pt idx="2901">
                  <c:v>59.325000000000003</c:v>
                </c:pt>
                <c:pt idx="2902">
                  <c:v>59.341999999999999</c:v>
                </c:pt>
                <c:pt idx="2903">
                  <c:v>59.359000000000002</c:v>
                </c:pt>
                <c:pt idx="2904">
                  <c:v>59.375999999999998</c:v>
                </c:pt>
                <c:pt idx="2905">
                  <c:v>59.393000000000001</c:v>
                </c:pt>
                <c:pt idx="2906">
                  <c:v>59.41</c:v>
                </c:pt>
                <c:pt idx="2907">
                  <c:v>59.427</c:v>
                </c:pt>
                <c:pt idx="2908">
                  <c:v>59.444000000000003</c:v>
                </c:pt>
                <c:pt idx="2909">
                  <c:v>59.460999999999999</c:v>
                </c:pt>
                <c:pt idx="2910">
                  <c:v>59.478000000000002</c:v>
                </c:pt>
                <c:pt idx="2911">
                  <c:v>59.494999999999997</c:v>
                </c:pt>
                <c:pt idx="2912">
                  <c:v>59.512</c:v>
                </c:pt>
                <c:pt idx="2913">
                  <c:v>59.529000000000003</c:v>
                </c:pt>
                <c:pt idx="2914">
                  <c:v>59.545999999999999</c:v>
                </c:pt>
                <c:pt idx="2915">
                  <c:v>59.563000000000002</c:v>
                </c:pt>
                <c:pt idx="2916">
                  <c:v>59.58</c:v>
                </c:pt>
                <c:pt idx="2917">
                  <c:v>59.597000000000001</c:v>
                </c:pt>
                <c:pt idx="2918">
                  <c:v>59.613999999999997</c:v>
                </c:pt>
                <c:pt idx="2919">
                  <c:v>59.631</c:v>
                </c:pt>
                <c:pt idx="2920">
                  <c:v>59.648000000000003</c:v>
                </c:pt>
                <c:pt idx="2921">
                  <c:v>59.664999999999999</c:v>
                </c:pt>
                <c:pt idx="2922">
                  <c:v>59.682000000000002</c:v>
                </c:pt>
                <c:pt idx="2923">
                  <c:v>59.698999999999998</c:v>
                </c:pt>
                <c:pt idx="2924">
                  <c:v>59.716000000000001</c:v>
                </c:pt>
                <c:pt idx="2925">
                  <c:v>59.732999999999997</c:v>
                </c:pt>
                <c:pt idx="2926">
                  <c:v>59.75</c:v>
                </c:pt>
                <c:pt idx="2927">
                  <c:v>59.767000000000003</c:v>
                </c:pt>
                <c:pt idx="2928">
                  <c:v>59.783999999999999</c:v>
                </c:pt>
                <c:pt idx="2929">
                  <c:v>59.801000000000002</c:v>
                </c:pt>
                <c:pt idx="2930">
                  <c:v>59.817999999999998</c:v>
                </c:pt>
                <c:pt idx="2931">
                  <c:v>59.835000000000001</c:v>
                </c:pt>
                <c:pt idx="2932">
                  <c:v>59.851999999999997</c:v>
                </c:pt>
                <c:pt idx="2933">
                  <c:v>59.869</c:v>
                </c:pt>
                <c:pt idx="2934">
                  <c:v>59.886000000000003</c:v>
                </c:pt>
                <c:pt idx="2935">
                  <c:v>59.902999999999999</c:v>
                </c:pt>
                <c:pt idx="2936">
                  <c:v>59.92</c:v>
                </c:pt>
                <c:pt idx="2937">
                  <c:v>59.936999999999998</c:v>
                </c:pt>
                <c:pt idx="2938">
                  <c:v>59.954000000000001</c:v>
                </c:pt>
                <c:pt idx="2939">
                  <c:v>59.970999999999997</c:v>
                </c:pt>
                <c:pt idx="2940">
                  <c:v>59.988</c:v>
                </c:pt>
                <c:pt idx="2941">
                  <c:v>60.005000000000003</c:v>
                </c:pt>
                <c:pt idx="2942">
                  <c:v>60.021999999999998</c:v>
                </c:pt>
                <c:pt idx="2943">
                  <c:v>60.039000000000001</c:v>
                </c:pt>
                <c:pt idx="2944">
                  <c:v>60.055999999999997</c:v>
                </c:pt>
                <c:pt idx="2945">
                  <c:v>60.073</c:v>
                </c:pt>
                <c:pt idx="2946">
                  <c:v>60.09</c:v>
                </c:pt>
                <c:pt idx="2947">
                  <c:v>60.106999999999999</c:v>
                </c:pt>
                <c:pt idx="2948">
                  <c:v>60.124000000000002</c:v>
                </c:pt>
                <c:pt idx="2949">
                  <c:v>60.140999999999998</c:v>
                </c:pt>
                <c:pt idx="2950">
                  <c:v>60.158000000000001</c:v>
                </c:pt>
                <c:pt idx="2951">
                  <c:v>60.174999999999997</c:v>
                </c:pt>
                <c:pt idx="2952">
                  <c:v>60.192</c:v>
                </c:pt>
                <c:pt idx="2953">
                  <c:v>60.209000000000003</c:v>
                </c:pt>
                <c:pt idx="2954">
                  <c:v>60.225999999999999</c:v>
                </c:pt>
                <c:pt idx="2955">
                  <c:v>60.243000000000002</c:v>
                </c:pt>
                <c:pt idx="2956">
                  <c:v>60.26</c:v>
                </c:pt>
                <c:pt idx="2957">
                  <c:v>60.277000000000001</c:v>
                </c:pt>
                <c:pt idx="2958">
                  <c:v>60.293999999999997</c:v>
                </c:pt>
                <c:pt idx="2959">
                  <c:v>60.311</c:v>
                </c:pt>
                <c:pt idx="2960">
                  <c:v>60.328000000000003</c:v>
                </c:pt>
                <c:pt idx="2961">
                  <c:v>60.344999999999999</c:v>
                </c:pt>
                <c:pt idx="2962">
                  <c:v>60.362000000000002</c:v>
                </c:pt>
                <c:pt idx="2963">
                  <c:v>60.378999999999998</c:v>
                </c:pt>
                <c:pt idx="2964">
                  <c:v>60.396000000000001</c:v>
                </c:pt>
                <c:pt idx="2965">
                  <c:v>60.412999999999997</c:v>
                </c:pt>
                <c:pt idx="2966">
                  <c:v>60.43</c:v>
                </c:pt>
                <c:pt idx="2967">
                  <c:v>60.447000000000003</c:v>
                </c:pt>
                <c:pt idx="2968">
                  <c:v>60.463999999999999</c:v>
                </c:pt>
                <c:pt idx="2969">
                  <c:v>60.481000000000002</c:v>
                </c:pt>
                <c:pt idx="2970">
                  <c:v>60.497999999999998</c:v>
                </c:pt>
                <c:pt idx="2971">
                  <c:v>60.515000000000001</c:v>
                </c:pt>
                <c:pt idx="2972">
                  <c:v>60.531999999999996</c:v>
                </c:pt>
                <c:pt idx="2973">
                  <c:v>60.548999999999999</c:v>
                </c:pt>
                <c:pt idx="2974">
                  <c:v>60.566000000000003</c:v>
                </c:pt>
                <c:pt idx="2975">
                  <c:v>60.582999999999998</c:v>
                </c:pt>
                <c:pt idx="2976">
                  <c:v>60.6</c:v>
                </c:pt>
                <c:pt idx="2977">
                  <c:v>60.616999999999997</c:v>
                </c:pt>
                <c:pt idx="2978">
                  <c:v>60.634</c:v>
                </c:pt>
                <c:pt idx="2979">
                  <c:v>60.651000000000003</c:v>
                </c:pt>
                <c:pt idx="2980">
                  <c:v>60.667999999999999</c:v>
                </c:pt>
                <c:pt idx="2981">
                  <c:v>60.685000000000002</c:v>
                </c:pt>
                <c:pt idx="2982">
                  <c:v>60.701999999999998</c:v>
                </c:pt>
                <c:pt idx="2983">
                  <c:v>60.719000000000001</c:v>
                </c:pt>
                <c:pt idx="2984">
                  <c:v>60.735999999999997</c:v>
                </c:pt>
                <c:pt idx="2985">
                  <c:v>60.753</c:v>
                </c:pt>
                <c:pt idx="2986">
                  <c:v>60.77</c:v>
                </c:pt>
                <c:pt idx="2987">
                  <c:v>60.786999999999999</c:v>
                </c:pt>
                <c:pt idx="2988">
                  <c:v>60.804000000000002</c:v>
                </c:pt>
                <c:pt idx="2989">
                  <c:v>60.820999999999998</c:v>
                </c:pt>
                <c:pt idx="2990">
                  <c:v>60.838000000000001</c:v>
                </c:pt>
                <c:pt idx="2991">
                  <c:v>60.854999999999997</c:v>
                </c:pt>
                <c:pt idx="2992">
                  <c:v>60.872</c:v>
                </c:pt>
                <c:pt idx="2993">
                  <c:v>60.889000000000003</c:v>
                </c:pt>
                <c:pt idx="2994">
                  <c:v>60.905999999999999</c:v>
                </c:pt>
                <c:pt idx="2995">
                  <c:v>60.923000000000002</c:v>
                </c:pt>
                <c:pt idx="2996">
                  <c:v>60.94</c:v>
                </c:pt>
                <c:pt idx="2997">
                  <c:v>60.957000000000001</c:v>
                </c:pt>
                <c:pt idx="2998">
                  <c:v>60.973999999999997</c:v>
                </c:pt>
                <c:pt idx="2999">
                  <c:v>60.991</c:v>
                </c:pt>
                <c:pt idx="3000">
                  <c:v>61.008000000000003</c:v>
                </c:pt>
                <c:pt idx="3001">
                  <c:v>61.024999999999999</c:v>
                </c:pt>
                <c:pt idx="3002">
                  <c:v>61.042000000000002</c:v>
                </c:pt>
                <c:pt idx="3003">
                  <c:v>61.058999999999997</c:v>
                </c:pt>
                <c:pt idx="3004">
                  <c:v>61.076000000000001</c:v>
                </c:pt>
                <c:pt idx="3005">
                  <c:v>61.093000000000004</c:v>
                </c:pt>
                <c:pt idx="3006">
                  <c:v>61.11</c:v>
                </c:pt>
                <c:pt idx="3007">
                  <c:v>61.127000000000002</c:v>
                </c:pt>
                <c:pt idx="3008">
                  <c:v>61.143999999999998</c:v>
                </c:pt>
                <c:pt idx="3009">
                  <c:v>61.161000000000001</c:v>
                </c:pt>
                <c:pt idx="3010">
                  <c:v>61.177999999999997</c:v>
                </c:pt>
                <c:pt idx="3011">
                  <c:v>61.195</c:v>
                </c:pt>
                <c:pt idx="3012">
                  <c:v>61.212000000000003</c:v>
                </c:pt>
                <c:pt idx="3013">
                  <c:v>61.228999999999999</c:v>
                </c:pt>
                <c:pt idx="3014">
                  <c:v>61.246000000000002</c:v>
                </c:pt>
                <c:pt idx="3015">
                  <c:v>61.262999999999998</c:v>
                </c:pt>
                <c:pt idx="3016">
                  <c:v>61.28</c:v>
                </c:pt>
                <c:pt idx="3017">
                  <c:v>61.296999999999997</c:v>
                </c:pt>
                <c:pt idx="3018">
                  <c:v>61.314</c:v>
                </c:pt>
                <c:pt idx="3019">
                  <c:v>61.331000000000003</c:v>
                </c:pt>
                <c:pt idx="3020">
                  <c:v>61.347999999999999</c:v>
                </c:pt>
                <c:pt idx="3021">
                  <c:v>61.365000000000002</c:v>
                </c:pt>
                <c:pt idx="3022">
                  <c:v>61.381999999999998</c:v>
                </c:pt>
                <c:pt idx="3023">
                  <c:v>61.399000000000001</c:v>
                </c:pt>
                <c:pt idx="3024">
                  <c:v>61.415999999999997</c:v>
                </c:pt>
                <c:pt idx="3025">
                  <c:v>61.433</c:v>
                </c:pt>
                <c:pt idx="3026">
                  <c:v>61.45</c:v>
                </c:pt>
                <c:pt idx="3027">
                  <c:v>61.466999999999999</c:v>
                </c:pt>
                <c:pt idx="3028">
                  <c:v>61.484000000000002</c:v>
                </c:pt>
                <c:pt idx="3029">
                  <c:v>61.500999999999998</c:v>
                </c:pt>
                <c:pt idx="3030">
                  <c:v>61.518000000000001</c:v>
                </c:pt>
                <c:pt idx="3031">
                  <c:v>61.534999999999997</c:v>
                </c:pt>
                <c:pt idx="3032">
                  <c:v>61.552</c:v>
                </c:pt>
                <c:pt idx="3033">
                  <c:v>61.569000000000003</c:v>
                </c:pt>
                <c:pt idx="3034">
                  <c:v>61.585999999999999</c:v>
                </c:pt>
                <c:pt idx="3035">
                  <c:v>61.603000000000002</c:v>
                </c:pt>
                <c:pt idx="3036">
                  <c:v>61.62</c:v>
                </c:pt>
                <c:pt idx="3037">
                  <c:v>61.637</c:v>
                </c:pt>
                <c:pt idx="3038">
                  <c:v>61.654000000000003</c:v>
                </c:pt>
                <c:pt idx="3039">
                  <c:v>61.670999999999999</c:v>
                </c:pt>
                <c:pt idx="3040">
                  <c:v>61.688000000000002</c:v>
                </c:pt>
                <c:pt idx="3041">
                  <c:v>61.704999999999998</c:v>
                </c:pt>
                <c:pt idx="3042">
                  <c:v>61.722000000000001</c:v>
                </c:pt>
                <c:pt idx="3043">
                  <c:v>61.738999999999997</c:v>
                </c:pt>
                <c:pt idx="3044">
                  <c:v>61.756</c:v>
                </c:pt>
                <c:pt idx="3045">
                  <c:v>61.773000000000003</c:v>
                </c:pt>
                <c:pt idx="3046">
                  <c:v>61.79</c:v>
                </c:pt>
                <c:pt idx="3047">
                  <c:v>61.807000000000002</c:v>
                </c:pt>
                <c:pt idx="3048">
                  <c:v>61.823999999999998</c:v>
                </c:pt>
                <c:pt idx="3049">
                  <c:v>61.841000000000001</c:v>
                </c:pt>
                <c:pt idx="3050">
                  <c:v>61.857999999999997</c:v>
                </c:pt>
                <c:pt idx="3051">
                  <c:v>61.875</c:v>
                </c:pt>
                <c:pt idx="3052">
                  <c:v>61.892000000000003</c:v>
                </c:pt>
                <c:pt idx="3053">
                  <c:v>61.908999999999999</c:v>
                </c:pt>
                <c:pt idx="3054">
                  <c:v>61.926000000000002</c:v>
                </c:pt>
                <c:pt idx="3055">
                  <c:v>61.942999999999998</c:v>
                </c:pt>
                <c:pt idx="3056">
                  <c:v>61.96</c:v>
                </c:pt>
                <c:pt idx="3057">
                  <c:v>61.976999999999997</c:v>
                </c:pt>
                <c:pt idx="3058">
                  <c:v>61.994</c:v>
                </c:pt>
                <c:pt idx="3059">
                  <c:v>62.011000000000003</c:v>
                </c:pt>
                <c:pt idx="3060">
                  <c:v>62.027999999999999</c:v>
                </c:pt>
                <c:pt idx="3061">
                  <c:v>62.045000000000002</c:v>
                </c:pt>
                <c:pt idx="3062">
                  <c:v>62.061999999999998</c:v>
                </c:pt>
                <c:pt idx="3063">
                  <c:v>62.079000000000001</c:v>
                </c:pt>
                <c:pt idx="3064">
                  <c:v>62.095999999999997</c:v>
                </c:pt>
                <c:pt idx="3065">
                  <c:v>62.113</c:v>
                </c:pt>
                <c:pt idx="3066">
                  <c:v>62.13</c:v>
                </c:pt>
                <c:pt idx="3067">
                  <c:v>62.146999999999998</c:v>
                </c:pt>
                <c:pt idx="3068">
                  <c:v>62.164000000000001</c:v>
                </c:pt>
                <c:pt idx="3069">
                  <c:v>62.180999999999997</c:v>
                </c:pt>
                <c:pt idx="3070">
                  <c:v>62.198</c:v>
                </c:pt>
                <c:pt idx="3071">
                  <c:v>62.215000000000003</c:v>
                </c:pt>
                <c:pt idx="3072">
                  <c:v>62.231999999999999</c:v>
                </c:pt>
                <c:pt idx="3073">
                  <c:v>62.249000000000002</c:v>
                </c:pt>
                <c:pt idx="3074">
                  <c:v>62.265999999999998</c:v>
                </c:pt>
                <c:pt idx="3075">
                  <c:v>62.283000000000001</c:v>
                </c:pt>
                <c:pt idx="3076">
                  <c:v>62.3</c:v>
                </c:pt>
                <c:pt idx="3077">
                  <c:v>62.317</c:v>
                </c:pt>
                <c:pt idx="3078">
                  <c:v>62.334000000000003</c:v>
                </c:pt>
                <c:pt idx="3079">
                  <c:v>62.350999999999999</c:v>
                </c:pt>
                <c:pt idx="3080">
                  <c:v>62.368000000000002</c:v>
                </c:pt>
                <c:pt idx="3081">
                  <c:v>62.384999999999998</c:v>
                </c:pt>
                <c:pt idx="3082">
                  <c:v>62.402000000000001</c:v>
                </c:pt>
                <c:pt idx="3083">
                  <c:v>62.418999999999997</c:v>
                </c:pt>
                <c:pt idx="3084">
                  <c:v>62.436</c:v>
                </c:pt>
                <c:pt idx="3085">
                  <c:v>62.453000000000003</c:v>
                </c:pt>
                <c:pt idx="3086">
                  <c:v>62.47</c:v>
                </c:pt>
                <c:pt idx="3087">
                  <c:v>62.487000000000002</c:v>
                </c:pt>
                <c:pt idx="3088">
                  <c:v>62.503999999999998</c:v>
                </c:pt>
                <c:pt idx="3089">
                  <c:v>62.521000000000001</c:v>
                </c:pt>
                <c:pt idx="3090">
                  <c:v>62.537999999999997</c:v>
                </c:pt>
                <c:pt idx="3091">
                  <c:v>62.555</c:v>
                </c:pt>
                <c:pt idx="3092">
                  <c:v>62.572000000000003</c:v>
                </c:pt>
                <c:pt idx="3093">
                  <c:v>62.588999999999999</c:v>
                </c:pt>
                <c:pt idx="3094">
                  <c:v>62.606000000000002</c:v>
                </c:pt>
                <c:pt idx="3095">
                  <c:v>62.622999999999998</c:v>
                </c:pt>
                <c:pt idx="3096">
                  <c:v>62.64</c:v>
                </c:pt>
                <c:pt idx="3097">
                  <c:v>62.656999999999996</c:v>
                </c:pt>
                <c:pt idx="3098">
                  <c:v>62.673999999999999</c:v>
                </c:pt>
                <c:pt idx="3099">
                  <c:v>62.691000000000003</c:v>
                </c:pt>
                <c:pt idx="3100">
                  <c:v>62.707999999999998</c:v>
                </c:pt>
                <c:pt idx="3101">
                  <c:v>62.725000000000001</c:v>
                </c:pt>
                <c:pt idx="3102">
                  <c:v>62.741999999999997</c:v>
                </c:pt>
                <c:pt idx="3103">
                  <c:v>62.759</c:v>
                </c:pt>
                <c:pt idx="3104">
                  <c:v>62.776000000000003</c:v>
                </c:pt>
                <c:pt idx="3105">
                  <c:v>62.792999999999999</c:v>
                </c:pt>
                <c:pt idx="3106">
                  <c:v>62.81</c:v>
                </c:pt>
                <c:pt idx="3107">
                  <c:v>62.826999999999998</c:v>
                </c:pt>
                <c:pt idx="3108">
                  <c:v>62.844000000000001</c:v>
                </c:pt>
                <c:pt idx="3109">
                  <c:v>62.860999999999997</c:v>
                </c:pt>
                <c:pt idx="3110">
                  <c:v>62.878</c:v>
                </c:pt>
                <c:pt idx="3111">
                  <c:v>62.895000000000003</c:v>
                </c:pt>
                <c:pt idx="3112">
                  <c:v>62.911999999999999</c:v>
                </c:pt>
                <c:pt idx="3113">
                  <c:v>62.929000000000002</c:v>
                </c:pt>
                <c:pt idx="3114">
                  <c:v>62.945999999999998</c:v>
                </c:pt>
                <c:pt idx="3115">
                  <c:v>62.963000000000001</c:v>
                </c:pt>
                <c:pt idx="3116">
                  <c:v>62.98</c:v>
                </c:pt>
                <c:pt idx="3117">
                  <c:v>62.997</c:v>
                </c:pt>
                <c:pt idx="3118">
                  <c:v>63.014000000000003</c:v>
                </c:pt>
                <c:pt idx="3119">
                  <c:v>63.030999999999999</c:v>
                </c:pt>
                <c:pt idx="3120">
                  <c:v>63.048000000000002</c:v>
                </c:pt>
                <c:pt idx="3121">
                  <c:v>63.064999999999998</c:v>
                </c:pt>
                <c:pt idx="3122">
                  <c:v>63.082000000000001</c:v>
                </c:pt>
                <c:pt idx="3123">
                  <c:v>63.098999999999997</c:v>
                </c:pt>
                <c:pt idx="3124">
                  <c:v>63.116</c:v>
                </c:pt>
                <c:pt idx="3125">
                  <c:v>63.133000000000003</c:v>
                </c:pt>
                <c:pt idx="3126">
                  <c:v>63.15</c:v>
                </c:pt>
                <c:pt idx="3127">
                  <c:v>63.167000000000002</c:v>
                </c:pt>
                <c:pt idx="3128">
                  <c:v>63.183999999999997</c:v>
                </c:pt>
                <c:pt idx="3129">
                  <c:v>63.201000000000001</c:v>
                </c:pt>
                <c:pt idx="3130">
                  <c:v>63.218000000000004</c:v>
                </c:pt>
                <c:pt idx="3131">
                  <c:v>63.234999999999999</c:v>
                </c:pt>
                <c:pt idx="3132">
                  <c:v>63.252000000000002</c:v>
                </c:pt>
                <c:pt idx="3133">
                  <c:v>63.268999999999998</c:v>
                </c:pt>
                <c:pt idx="3134">
                  <c:v>63.286000000000001</c:v>
                </c:pt>
                <c:pt idx="3135">
                  <c:v>63.302999999999997</c:v>
                </c:pt>
                <c:pt idx="3136">
                  <c:v>63.32</c:v>
                </c:pt>
                <c:pt idx="3137">
                  <c:v>63.337000000000003</c:v>
                </c:pt>
                <c:pt idx="3138">
                  <c:v>63.353999999999999</c:v>
                </c:pt>
                <c:pt idx="3139">
                  <c:v>63.371000000000002</c:v>
                </c:pt>
                <c:pt idx="3140">
                  <c:v>63.387999999999998</c:v>
                </c:pt>
                <c:pt idx="3141">
                  <c:v>63.405000000000001</c:v>
                </c:pt>
                <c:pt idx="3142">
                  <c:v>63.421999999999997</c:v>
                </c:pt>
                <c:pt idx="3143">
                  <c:v>63.439</c:v>
                </c:pt>
                <c:pt idx="3144">
                  <c:v>63.456000000000003</c:v>
                </c:pt>
                <c:pt idx="3145">
                  <c:v>63.472999999999999</c:v>
                </c:pt>
                <c:pt idx="3146">
                  <c:v>63.49</c:v>
                </c:pt>
                <c:pt idx="3147">
                  <c:v>63.506999999999998</c:v>
                </c:pt>
                <c:pt idx="3148">
                  <c:v>63.524000000000001</c:v>
                </c:pt>
                <c:pt idx="3149">
                  <c:v>63.540999999999997</c:v>
                </c:pt>
                <c:pt idx="3150">
                  <c:v>63.558</c:v>
                </c:pt>
                <c:pt idx="3151">
                  <c:v>63.575000000000003</c:v>
                </c:pt>
                <c:pt idx="3152">
                  <c:v>63.591999999999999</c:v>
                </c:pt>
                <c:pt idx="3153">
                  <c:v>63.609000000000002</c:v>
                </c:pt>
                <c:pt idx="3154">
                  <c:v>63.625999999999998</c:v>
                </c:pt>
                <c:pt idx="3155">
                  <c:v>63.643000000000001</c:v>
                </c:pt>
                <c:pt idx="3156">
                  <c:v>63.66</c:v>
                </c:pt>
                <c:pt idx="3157">
                  <c:v>63.677</c:v>
                </c:pt>
                <c:pt idx="3158">
                  <c:v>63.694000000000003</c:v>
                </c:pt>
                <c:pt idx="3159">
                  <c:v>63.710999999999999</c:v>
                </c:pt>
                <c:pt idx="3160">
                  <c:v>63.728000000000002</c:v>
                </c:pt>
                <c:pt idx="3161">
                  <c:v>63.744999999999997</c:v>
                </c:pt>
                <c:pt idx="3162">
                  <c:v>63.762</c:v>
                </c:pt>
                <c:pt idx="3163">
                  <c:v>63.779000000000003</c:v>
                </c:pt>
                <c:pt idx="3164">
                  <c:v>63.795999999999999</c:v>
                </c:pt>
                <c:pt idx="3165">
                  <c:v>63.813000000000002</c:v>
                </c:pt>
                <c:pt idx="3166">
                  <c:v>63.83</c:v>
                </c:pt>
                <c:pt idx="3167">
                  <c:v>63.847000000000001</c:v>
                </c:pt>
                <c:pt idx="3168">
                  <c:v>63.863999999999997</c:v>
                </c:pt>
                <c:pt idx="3169">
                  <c:v>63.881</c:v>
                </c:pt>
                <c:pt idx="3170">
                  <c:v>63.898000000000003</c:v>
                </c:pt>
                <c:pt idx="3171">
                  <c:v>63.914999999999999</c:v>
                </c:pt>
                <c:pt idx="3172">
                  <c:v>63.932000000000002</c:v>
                </c:pt>
                <c:pt idx="3173">
                  <c:v>63.948999999999998</c:v>
                </c:pt>
                <c:pt idx="3174">
                  <c:v>63.966000000000001</c:v>
                </c:pt>
                <c:pt idx="3175">
                  <c:v>63.982999999999997</c:v>
                </c:pt>
                <c:pt idx="3176">
                  <c:v>64</c:v>
                </c:pt>
                <c:pt idx="3177">
                  <c:v>64.016999999999996</c:v>
                </c:pt>
                <c:pt idx="3178">
                  <c:v>64.034000000000006</c:v>
                </c:pt>
                <c:pt idx="3179">
                  <c:v>64.051000000000002</c:v>
                </c:pt>
                <c:pt idx="3180">
                  <c:v>64.067999999999998</c:v>
                </c:pt>
                <c:pt idx="3181">
                  <c:v>64.084999999999994</c:v>
                </c:pt>
                <c:pt idx="3182">
                  <c:v>64.102000000000004</c:v>
                </c:pt>
                <c:pt idx="3183">
                  <c:v>64.119</c:v>
                </c:pt>
                <c:pt idx="3184">
                  <c:v>64.135999999999996</c:v>
                </c:pt>
                <c:pt idx="3185">
                  <c:v>64.153000000000006</c:v>
                </c:pt>
                <c:pt idx="3186">
                  <c:v>64.17</c:v>
                </c:pt>
                <c:pt idx="3187">
                  <c:v>64.186999999999998</c:v>
                </c:pt>
                <c:pt idx="3188">
                  <c:v>64.203999999999994</c:v>
                </c:pt>
                <c:pt idx="3189">
                  <c:v>64.221000000000004</c:v>
                </c:pt>
                <c:pt idx="3190">
                  <c:v>64.238</c:v>
                </c:pt>
                <c:pt idx="3191">
                  <c:v>64.254999999999995</c:v>
                </c:pt>
                <c:pt idx="3192">
                  <c:v>64.272000000000006</c:v>
                </c:pt>
                <c:pt idx="3193">
                  <c:v>64.289000000000001</c:v>
                </c:pt>
                <c:pt idx="3194">
                  <c:v>64.305999999999997</c:v>
                </c:pt>
                <c:pt idx="3195">
                  <c:v>64.322999999999993</c:v>
                </c:pt>
                <c:pt idx="3196">
                  <c:v>64.34</c:v>
                </c:pt>
                <c:pt idx="3197">
                  <c:v>64.356999999999999</c:v>
                </c:pt>
                <c:pt idx="3198">
                  <c:v>64.373999999999995</c:v>
                </c:pt>
                <c:pt idx="3199">
                  <c:v>64.391000000000005</c:v>
                </c:pt>
                <c:pt idx="3200">
                  <c:v>64.408000000000001</c:v>
                </c:pt>
                <c:pt idx="3201">
                  <c:v>64.424999999999997</c:v>
                </c:pt>
                <c:pt idx="3202">
                  <c:v>64.441999999999993</c:v>
                </c:pt>
                <c:pt idx="3203">
                  <c:v>64.459000000000003</c:v>
                </c:pt>
                <c:pt idx="3204">
                  <c:v>64.475999999999999</c:v>
                </c:pt>
                <c:pt idx="3205">
                  <c:v>64.492999999999995</c:v>
                </c:pt>
                <c:pt idx="3206">
                  <c:v>64.510000000000005</c:v>
                </c:pt>
                <c:pt idx="3207">
                  <c:v>64.527000000000001</c:v>
                </c:pt>
                <c:pt idx="3208">
                  <c:v>64.543999999999997</c:v>
                </c:pt>
                <c:pt idx="3209">
                  <c:v>64.561000000000007</c:v>
                </c:pt>
                <c:pt idx="3210">
                  <c:v>64.578000000000003</c:v>
                </c:pt>
                <c:pt idx="3211">
                  <c:v>64.594999999999999</c:v>
                </c:pt>
                <c:pt idx="3212">
                  <c:v>64.611999999999995</c:v>
                </c:pt>
                <c:pt idx="3213">
                  <c:v>64.629000000000005</c:v>
                </c:pt>
                <c:pt idx="3214">
                  <c:v>64.646000000000001</c:v>
                </c:pt>
                <c:pt idx="3215">
                  <c:v>64.662999999999997</c:v>
                </c:pt>
                <c:pt idx="3216">
                  <c:v>64.680000000000007</c:v>
                </c:pt>
                <c:pt idx="3217">
                  <c:v>64.697000000000003</c:v>
                </c:pt>
                <c:pt idx="3218">
                  <c:v>64.713999999999999</c:v>
                </c:pt>
                <c:pt idx="3219">
                  <c:v>64.730999999999995</c:v>
                </c:pt>
                <c:pt idx="3220">
                  <c:v>64.748000000000005</c:v>
                </c:pt>
                <c:pt idx="3221">
                  <c:v>64.765000000000001</c:v>
                </c:pt>
                <c:pt idx="3222">
                  <c:v>64.781999999999996</c:v>
                </c:pt>
                <c:pt idx="3223">
                  <c:v>64.799000000000007</c:v>
                </c:pt>
                <c:pt idx="3224">
                  <c:v>64.816000000000003</c:v>
                </c:pt>
                <c:pt idx="3225">
                  <c:v>64.832999999999998</c:v>
                </c:pt>
                <c:pt idx="3226">
                  <c:v>64.849999999999994</c:v>
                </c:pt>
                <c:pt idx="3227">
                  <c:v>64.867000000000004</c:v>
                </c:pt>
                <c:pt idx="3228">
                  <c:v>64.884</c:v>
                </c:pt>
                <c:pt idx="3229">
                  <c:v>64.900999999999996</c:v>
                </c:pt>
                <c:pt idx="3230">
                  <c:v>64.918000000000006</c:v>
                </c:pt>
                <c:pt idx="3231">
                  <c:v>64.935000000000002</c:v>
                </c:pt>
                <c:pt idx="3232">
                  <c:v>64.951999999999998</c:v>
                </c:pt>
                <c:pt idx="3233">
                  <c:v>64.968999999999994</c:v>
                </c:pt>
                <c:pt idx="3234">
                  <c:v>64.986000000000004</c:v>
                </c:pt>
                <c:pt idx="3235">
                  <c:v>65.003</c:v>
                </c:pt>
                <c:pt idx="3236">
                  <c:v>65.02</c:v>
                </c:pt>
                <c:pt idx="3237">
                  <c:v>65.037000000000006</c:v>
                </c:pt>
                <c:pt idx="3238">
                  <c:v>65.054000000000002</c:v>
                </c:pt>
                <c:pt idx="3239">
                  <c:v>65.070999999999998</c:v>
                </c:pt>
                <c:pt idx="3240">
                  <c:v>65.087999999999994</c:v>
                </c:pt>
                <c:pt idx="3241">
                  <c:v>65.105000000000004</c:v>
                </c:pt>
                <c:pt idx="3242">
                  <c:v>65.122</c:v>
                </c:pt>
                <c:pt idx="3243">
                  <c:v>65.138999999999996</c:v>
                </c:pt>
                <c:pt idx="3244">
                  <c:v>65.156000000000006</c:v>
                </c:pt>
                <c:pt idx="3245">
                  <c:v>65.173000000000002</c:v>
                </c:pt>
                <c:pt idx="3246">
                  <c:v>65.19</c:v>
                </c:pt>
                <c:pt idx="3247">
                  <c:v>65.206999999999994</c:v>
                </c:pt>
                <c:pt idx="3248">
                  <c:v>65.224000000000004</c:v>
                </c:pt>
                <c:pt idx="3249">
                  <c:v>65.241</c:v>
                </c:pt>
                <c:pt idx="3250">
                  <c:v>65.257999999999996</c:v>
                </c:pt>
                <c:pt idx="3251">
                  <c:v>65.275000000000006</c:v>
                </c:pt>
                <c:pt idx="3252">
                  <c:v>65.292000000000002</c:v>
                </c:pt>
                <c:pt idx="3253">
                  <c:v>65.308999999999997</c:v>
                </c:pt>
                <c:pt idx="3254">
                  <c:v>65.325999999999993</c:v>
                </c:pt>
                <c:pt idx="3255">
                  <c:v>65.343000000000004</c:v>
                </c:pt>
                <c:pt idx="3256">
                  <c:v>65.36</c:v>
                </c:pt>
                <c:pt idx="3257">
                  <c:v>65.376999999999995</c:v>
                </c:pt>
                <c:pt idx="3258">
                  <c:v>65.394000000000005</c:v>
                </c:pt>
                <c:pt idx="3259">
                  <c:v>65.411000000000001</c:v>
                </c:pt>
                <c:pt idx="3260">
                  <c:v>65.427999999999997</c:v>
                </c:pt>
                <c:pt idx="3261">
                  <c:v>65.444999999999993</c:v>
                </c:pt>
                <c:pt idx="3262">
                  <c:v>65.462000000000003</c:v>
                </c:pt>
                <c:pt idx="3263">
                  <c:v>65.478999999999999</c:v>
                </c:pt>
                <c:pt idx="3264">
                  <c:v>65.495999999999995</c:v>
                </c:pt>
                <c:pt idx="3265">
                  <c:v>65.513000000000005</c:v>
                </c:pt>
                <c:pt idx="3266">
                  <c:v>65.53</c:v>
                </c:pt>
                <c:pt idx="3267">
                  <c:v>65.546999999999997</c:v>
                </c:pt>
                <c:pt idx="3268">
                  <c:v>65.563999999999993</c:v>
                </c:pt>
                <c:pt idx="3269">
                  <c:v>65.581000000000003</c:v>
                </c:pt>
                <c:pt idx="3270">
                  <c:v>65.597999999999999</c:v>
                </c:pt>
                <c:pt idx="3271">
                  <c:v>65.614999999999995</c:v>
                </c:pt>
                <c:pt idx="3272">
                  <c:v>65.632000000000005</c:v>
                </c:pt>
                <c:pt idx="3273">
                  <c:v>65.649000000000001</c:v>
                </c:pt>
                <c:pt idx="3274">
                  <c:v>65.665999999999997</c:v>
                </c:pt>
                <c:pt idx="3275">
                  <c:v>65.683000000000007</c:v>
                </c:pt>
                <c:pt idx="3276">
                  <c:v>65.7</c:v>
                </c:pt>
                <c:pt idx="3277">
                  <c:v>65.716999999999999</c:v>
                </c:pt>
                <c:pt idx="3278">
                  <c:v>65.733999999999995</c:v>
                </c:pt>
                <c:pt idx="3279">
                  <c:v>65.751000000000005</c:v>
                </c:pt>
                <c:pt idx="3280">
                  <c:v>65.768000000000001</c:v>
                </c:pt>
                <c:pt idx="3281">
                  <c:v>65.784999999999997</c:v>
                </c:pt>
                <c:pt idx="3282">
                  <c:v>65.802000000000007</c:v>
                </c:pt>
                <c:pt idx="3283">
                  <c:v>65.819000000000003</c:v>
                </c:pt>
                <c:pt idx="3284">
                  <c:v>65.835999999999999</c:v>
                </c:pt>
                <c:pt idx="3285">
                  <c:v>65.852999999999994</c:v>
                </c:pt>
                <c:pt idx="3286">
                  <c:v>65.87</c:v>
                </c:pt>
                <c:pt idx="3287">
                  <c:v>65.887</c:v>
                </c:pt>
                <c:pt idx="3288">
                  <c:v>65.903999999999996</c:v>
                </c:pt>
                <c:pt idx="3289">
                  <c:v>65.921000000000006</c:v>
                </c:pt>
                <c:pt idx="3290">
                  <c:v>65.938000000000002</c:v>
                </c:pt>
                <c:pt idx="3291">
                  <c:v>65.954999999999998</c:v>
                </c:pt>
                <c:pt idx="3292">
                  <c:v>65.971999999999994</c:v>
                </c:pt>
                <c:pt idx="3293">
                  <c:v>65.989000000000004</c:v>
                </c:pt>
                <c:pt idx="3294">
                  <c:v>66.006</c:v>
                </c:pt>
                <c:pt idx="3295">
                  <c:v>66.022999999999996</c:v>
                </c:pt>
                <c:pt idx="3296">
                  <c:v>66.040000000000006</c:v>
                </c:pt>
                <c:pt idx="3297">
                  <c:v>66.057000000000002</c:v>
                </c:pt>
                <c:pt idx="3298">
                  <c:v>66.073999999999998</c:v>
                </c:pt>
                <c:pt idx="3299">
                  <c:v>66.090999999999994</c:v>
                </c:pt>
                <c:pt idx="3300">
                  <c:v>66.108000000000004</c:v>
                </c:pt>
                <c:pt idx="3301">
                  <c:v>66.125</c:v>
                </c:pt>
                <c:pt idx="3302">
                  <c:v>66.141999999999996</c:v>
                </c:pt>
                <c:pt idx="3303">
                  <c:v>66.159000000000006</c:v>
                </c:pt>
                <c:pt idx="3304">
                  <c:v>66.176000000000002</c:v>
                </c:pt>
                <c:pt idx="3305">
                  <c:v>66.192999999999998</c:v>
                </c:pt>
                <c:pt idx="3306">
                  <c:v>66.209999999999994</c:v>
                </c:pt>
                <c:pt idx="3307">
                  <c:v>66.227000000000004</c:v>
                </c:pt>
                <c:pt idx="3308">
                  <c:v>66.244</c:v>
                </c:pt>
                <c:pt idx="3309">
                  <c:v>66.260999999999996</c:v>
                </c:pt>
                <c:pt idx="3310">
                  <c:v>66.278000000000006</c:v>
                </c:pt>
                <c:pt idx="3311">
                  <c:v>66.295000000000002</c:v>
                </c:pt>
                <c:pt idx="3312">
                  <c:v>66.311999999999998</c:v>
                </c:pt>
                <c:pt idx="3313">
                  <c:v>66.328999999999994</c:v>
                </c:pt>
                <c:pt idx="3314">
                  <c:v>66.346000000000004</c:v>
                </c:pt>
                <c:pt idx="3315">
                  <c:v>66.363</c:v>
                </c:pt>
                <c:pt idx="3316">
                  <c:v>66.38</c:v>
                </c:pt>
                <c:pt idx="3317">
                  <c:v>66.397000000000006</c:v>
                </c:pt>
                <c:pt idx="3318">
                  <c:v>66.414000000000001</c:v>
                </c:pt>
                <c:pt idx="3319">
                  <c:v>66.430999999999997</c:v>
                </c:pt>
                <c:pt idx="3320">
                  <c:v>66.447999999999993</c:v>
                </c:pt>
                <c:pt idx="3321">
                  <c:v>66.465000000000003</c:v>
                </c:pt>
                <c:pt idx="3322">
                  <c:v>66.481999999999999</c:v>
                </c:pt>
                <c:pt idx="3323">
                  <c:v>66.498999999999995</c:v>
                </c:pt>
                <c:pt idx="3324">
                  <c:v>66.516000000000005</c:v>
                </c:pt>
                <c:pt idx="3325">
                  <c:v>66.533000000000001</c:v>
                </c:pt>
                <c:pt idx="3326">
                  <c:v>66.55</c:v>
                </c:pt>
                <c:pt idx="3327">
                  <c:v>66.566999999999993</c:v>
                </c:pt>
                <c:pt idx="3328">
                  <c:v>66.584000000000003</c:v>
                </c:pt>
                <c:pt idx="3329">
                  <c:v>66.600999999999999</c:v>
                </c:pt>
                <c:pt idx="3330">
                  <c:v>66.617999999999995</c:v>
                </c:pt>
                <c:pt idx="3331">
                  <c:v>66.635000000000005</c:v>
                </c:pt>
                <c:pt idx="3332">
                  <c:v>66.652000000000001</c:v>
                </c:pt>
                <c:pt idx="3333">
                  <c:v>66.668999999999997</c:v>
                </c:pt>
                <c:pt idx="3334">
                  <c:v>66.686000000000007</c:v>
                </c:pt>
                <c:pt idx="3335">
                  <c:v>66.703000000000003</c:v>
                </c:pt>
                <c:pt idx="3336">
                  <c:v>66.72</c:v>
                </c:pt>
                <c:pt idx="3337">
                  <c:v>66.736999999999995</c:v>
                </c:pt>
                <c:pt idx="3338">
                  <c:v>66.754000000000005</c:v>
                </c:pt>
                <c:pt idx="3339">
                  <c:v>66.771000000000001</c:v>
                </c:pt>
                <c:pt idx="3340">
                  <c:v>66.787999999999997</c:v>
                </c:pt>
                <c:pt idx="3341">
                  <c:v>66.805000000000007</c:v>
                </c:pt>
                <c:pt idx="3342">
                  <c:v>66.822000000000003</c:v>
                </c:pt>
                <c:pt idx="3343">
                  <c:v>66.838999999999999</c:v>
                </c:pt>
                <c:pt idx="3344">
                  <c:v>66.855999999999995</c:v>
                </c:pt>
                <c:pt idx="3345">
                  <c:v>66.873000000000005</c:v>
                </c:pt>
                <c:pt idx="3346">
                  <c:v>66.89</c:v>
                </c:pt>
                <c:pt idx="3347">
                  <c:v>66.906999999999996</c:v>
                </c:pt>
                <c:pt idx="3348">
                  <c:v>66.924000000000007</c:v>
                </c:pt>
                <c:pt idx="3349">
                  <c:v>66.941000000000003</c:v>
                </c:pt>
                <c:pt idx="3350">
                  <c:v>66.957999999999998</c:v>
                </c:pt>
                <c:pt idx="3351">
                  <c:v>66.974999999999994</c:v>
                </c:pt>
                <c:pt idx="3352">
                  <c:v>66.992000000000004</c:v>
                </c:pt>
                <c:pt idx="3353">
                  <c:v>67.009</c:v>
                </c:pt>
                <c:pt idx="3354">
                  <c:v>67.025999999999996</c:v>
                </c:pt>
                <c:pt idx="3355">
                  <c:v>67.043000000000006</c:v>
                </c:pt>
                <c:pt idx="3356">
                  <c:v>67.06</c:v>
                </c:pt>
                <c:pt idx="3357">
                  <c:v>67.076999999999998</c:v>
                </c:pt>
                <c:pt idx="3358">
                  <c:v>67.093999999999994</c:v>
                </c:pt>
                <c:pt idx="3359">
                  <c:v>67.111000000000004</c:v>
                </c:pt>
                <c:pt idx="3360">
                  <c:v>67.128</c:v>
                </c:pt>
                <c:pt idx="3361">
                  <c:v>67.144999999999996</c:v>
                </c:pt>
                <c:pt idx="3362">
                  <c:v>67.162000000000006</c:v>
                </c:pt>
                <c:pt idx="3363">
                  <c:v>67.179000000000002</c:v>
                </c:pt>
                <c:pt idx="3364">
                  <c:v>67.195999999999998</c:v>
                </c:pt>
                <c:pt idx="3365">
                  <c:v>67.212999999999994</c:v>
                </c:pt>
                <c:pt idx="3366">
                  <c:v>67.23</c:v>
                </c:pt>
                <c:pt idx="3367">
                  <c:v>67.247</c:v>
                </c:pt>
                <c:pt idx="3368">
                  <c:v>67.263999999999996</c:v>
                </c:pt>
                <c:pt idx="3369">
                  <c:v>67.281000000000006</c:v>
                </c:pt>
                <c:pt idx="3370">
                  <c:v>67.298000000000002</c:v>
                </c:pt>
                <c:pt idx="3371">
                  <c:v>67.314999999999998</c:v>
                </c:pt>
                <c:pt idx="3372">
                  <c:v>67.331999999999994</c:v>
                </c:pt>
                <c:pt idx="3373">
                  <c:v>67.349000000000004</c:v>
                </c:pt>
                <c:pt idx="3374">
                  <c:v>67.366</c:v>
                </c:pt>
                <c:pt idx="3375">
                  <c:v>67.382999999999996</c:v>
                </c:pt>
                <c:pt idx="3376">
                  <c:v>67.400000000000006</c:v>
                </c:pt>
                <c:pt idx="3377">
                  <c:v>67.417000000000002</c:v>
                </c:pt>
                <c:pt idx="3378">
                  <c:v>67.433999999999997</c:v>
                </c:pt>
                <c:pt idx="3379">
                  <c:v>67.450999999999993</c:v>
                </c:pt>
                <c:pt idx="3380">
                  <c:v>67.468000000000004</c:v>
                </c:pt>
                <c:pt idx="3381">
                  <c:v>67.484999999999999</c:v>
                </c:pt>
                <c:pt idx="3382">
                  <c:v>67.501999999999995</c:v>
                </c:pt>
                <c:pt idx="3383">
                  <c:v>67.519000000000005</c:v>
                </c:pt>
                <c:pt idx="3384">
                  <c:v>67.536000000000001</c:v>
                </c:pt>
                <c:pt idx="3385">
                  <c:v>67.552999999999997</c:v>
                </c:pt>
                <c:pt idx="3386">
                  <c:v>67.569999999999993</c:v>
                </c:pt>
                <c:pt idx="3387">
                  <c:v>67.587000000000003</c:v>
                </c:pt>
                <c:pt idx="3388">
                  <c:v>67.603999999999999</c:v>
                </c:pt>
                <c:pt idx="3389">
                  <c:v>67.620999999999995</c:v>
                </c:pt>
                <c:pt idx="3390">
                  <c:v>67.638000000000005</c:v>
                </c:pt>
                <c:pt idx="3391">
                  <c:v>67.655000000000001</c:v>
                </c:pt>
                <c:pt idx="3392">
                  <c:v>67.671999999999997</c:v>
                </c:pt>
                <c:pt idx="3393">
                  <c:v>67.688999999999993</c:v>
                </c:pt>
                <c:pt idx="3394">
                  <c:v>67.706000000000003</c:v>
                </c:pt>
                <c:pt idx="3395">
                  <c:v>67.722999999999999</c:v>
                </c:pt>
                <c:pt idx="3396">
                  <c:v>67.739999999999995</c:v>
                </c:pt>
                <c:pt idx="3397">
                  <c:v>67.757000000000005</c:v>
                </c:pt>
                <c:pt idx="3398">
                  <c:v>67.774000000000001</c:v>
                </c:pt>
                <c:pt idx="3399">
                  <c:v>67.790999999999997</c:v>
                </c:pt>
                <c:pt idx="3400">
                  <c:v>67.808000000000007</c:v>
                </c:pt>
                <c:pt idx="3401">
                  <c:v>67.825000000000003</c:v>
                </c:pt>
                <c:pt idx="3402">
                  <c:v>67.841999999999999</c:v>
                </c:pt>
                <c:pt idx="3403">
                  <c:v>67.858999999999995</c:v>
                </c:pt>
                <c:pt idx="3404">
                  <c:v>67.876000000000005</c:v>
                </c:pt>
                <c:pt idx="3405">
                  <c:v>67.893000000000001</c:v>
                </c:pt>
                <c:pt idx="3406">
                  <c:v>67.91</c:v>
                </c:pt>
                <c:pt idx="3407">
                  <c:v>67.927000000000007</c:v>
                </c:pt>
                <c:pt idx="3408">
                  <c:v>67.944000000000003</c:v>
                </c:pt>
                <c:pt idx="3409">
                  <c:v>67.960999999999999</c:v>
                </c:pt>
                <c:pt idx="3410">
                  <c:v>67.977999999999994</c:v>
                </c:pt>
                <c:pt idx="3411">
                  <c:v>67.995000000000005</c:v>
                </c:pt>
                <c:pt idx="3412">
                  <c:v>68.012</c:v>
                </c:pt>
                <c:pt idx="3413">
                  <c:v>68.028999999999996</c:v>
                </c:pt>
                <c:pt idx="3414">
                  <c:v>68.046000000000006</c:v>
                </c:pt>
                <c:pt idx="3415">
                  <c:v>68.063000000000002</c:v>
                </c:pt>
                <c:pt idx="3416">
                  <c:v>68.08</c:v>
                </c:pt>
                <c:pt idx="3417">
                  <c:v>68.096999999999994</c:v>
                </c:pt>
                <c:pt idx="3418">
                  <c:v>68.114000000000004</c:v>
                </c:pt>
                <c:pt idx="3419">
                  <c:v>68.131</c:v>
                </c:pt>
                <c:pt idx="3420">
                  <c:v>68.147999999999996</c:v>
                </c:pt>
                <c:pt idx="3421">
                  <c:v>68.165000000000006</c:v>
                </c:pt>
                <c:pt idx="3422">
                  <c:v>68.182000000000002</c:v>
                </c:pt>
                <c:pt idx="3423">
                  <c:v>68.198999999999998</c:v>
                </c:pt>
                <c:pt idx="3424">
                  <c:v>68.215999999999994</c:v>
                </c:pt>
                <c:pt idx="3425">
                  <c:v>68.233000000000004</c:v>
                </c:pt>
                <c:pt idx="3426">
                  <c:v>68.25</c:v>
                </c:pt>
                <c:pt idx="3427">
                  <c:v>68.266999999999996</c:v>
                </c:pt>
                <c:pt idx="3428">
                  <c:v>68.284000000000006</c:v>
                </c:pt>
                <c:pt idx="3429">
                  <c:v>68.301000000000002</c:v>
                </c:pt>
                <c:pt idx="3430">
                  <c:v>68.317999999999998</c:v>
                </c:pt>
                <c:pt idx="3431">
                  <c:v>68.334999999999994</c:v>
                </c:pt>
                <c:pt idx="3432">
                  <c:v>68.352000000000004</c:v>
                </c:pt>
                <c:pt idx="3433">
                  <c:v>68.369</c:v>
                </c:pt>
                <c:pt idx="3434">
                  <c:v>68.385999999999996</c:v>
                </c:pt>
                <c:pt idx="3435">
                  <c:v>68.403000000000006</c:v>
                </c:pt>
                <c:pt idx="3436">
                  <c:v>68.42</c:v>
                </c:pt>
                <c:pt idx="3437">
                  <c:v>68.436999999999998</c:v>
                </c:pt>
                <c:pt idx="3438">
                  <c:v>68.453999999999994</c:v>
                </c:pt>
                <c:pt idx="3439">
                  <c:v>68.471000000000004</c:v>
                </c:pt>
                <c:pt idx="3440">
                  <c:v>68.488</c:v>
                </c:pt>
                <c:pt idx="3441">
                  <c:v>68.504999999999995</c:v>
                </c:pt>
                <c:pt idx="3442">
                  <c:v>68.522000000000006</c:v>
                </c:pt>
                <c:pt idx="3443">
                  <c:v>68.539000000000001</c:v>
                </c:pt>
                <c:pt idx="3444">
                  <c:v>68.555999999999997</c:v>
                </c:pt>
                <c:pt idx="3445">
                  <c:v>68.572999999999993</c:v>
                </c:pt>
                <c:pt idx="3446">
                  <c:v>68.59</c:v>
                </c:pt>
                <c:pt idx="3447">
                  <c:v>68.606999999999999</c:v>
                </c:pt>
                <c:pt idx="3448">
                  <c:v>68.623999999999995</c:v>
                </c:pt>
                <c:pt idx="3449">
                  <c:v>68.641000000000005</c:v>
                </c:pt>
                <c:pt idx="3450">
                  <c:v>68.658000000000001</c:v>
                </c:pt>
                <c:pt idx="3451">
                  <c:v>68.674999999999997</c:v>
                </c:pt>
                <c:pt idx="3452">
                  <c:v>68.691999999999993</c:v>
                </c:pt>
                <c:pt idx="3453">
                  <c:v>68.709000000000003</c:v>
                </c:pt>
                <c:pt idx="3454">
                  <c:v>68.725999999999999</c:v>
                </c:pt>
                <c:pt idx="3455">
                  <c:v>68.742999999999995</c:v>
                </c:pt>
                <c:pt idx="3456">
                  <c:v>68.760000000000005</c:v>
                </c:pt>
                <c:pt idx="3457">
                  <c:v>68.777000000000001</c:v>
                </c:pt>
                <c:pt idx="3458">
                  <c:v>68.793999999999997</c:v>
                </c:pt>
                <c:pt idx="3459">
                  <c:v>68.811000000000007</c:v>
                </c:pt>
                <c:pt idx="3460">
                  <c:v>68.828000000000003</c:v>
                </c:pt>
                <c:pt idx="3461">
                  <c:v>68.844999999999999</c:v>
                </c:pt>
                <c:pt idx="3462">
                  <c:v>68.861999999999995</c:v>
                </c:pt>
                <c:pt idx="3463">
                  <c:v>68.879000000000005</c:v>
                </c:pt>
                <c:pt idx="3464">
                  <c:v>68.896000000000001</c:v>
                </c:pt>
                <c:pt idx="3465">
                  <c:v>68.912999999999997</c:v>
                </c:pt>
                <c:pt idx="3466">
                  <c:v>68.930000000000007</c:v>
                </c:pt>
                <c:pt idx="3467">
                  <c:v>68.947000000000003</c:v>
                </c:pt>
                <c:pt idx="3468">
                  <c:v>68.963999999999999</c:v>
                </c:pt>
                <c:pt idx="3469">
                  <c:v>68.980999999999995</c:v>
                </c:pt>
                <c:pt idx="3470">
                  <c:v>68.998000000000005</c:v>
                </c:pt>
                <c:pt idx="3471">
                  <c:v>69.015000000000001</c:v>
                </c:pt>
                <c:pt idx="3472">
                  <c:v>69.031999999999996</c:v>
                </c:pt>
                <c:pt idx="3473">
                  <c:v>69.049000000000007</c:v>
                </c:pt>
                <c:pt idx="3474">
                  <c:v>69.066000000000003</c:v>
                </c:pt>
                <c:pt idx="3475">
                  <c:v>69.082999999999998</c:v>
                </c:pt>
                <c:pt idx="3476">
                  <c:v>69.099999999999994</c:v>
                </c:pt>
                <c:pt idx="3477">
                  <c:v>69.117000000000004</c:v>
                </c:pt>
                <c:pt idx="3478">
                  <c:v>69.134</c:v>
                </c:pt>
                <c:pt idx="3479">
                  <c:v>69.150999999999996</c:v>
                </c:pt>
                <c:pt idx="3480">
                  <c:v>69.168000000000006</c:v>
                </c:pt>
                <c:pt idx="3481">
                  <c:v>69.185000000000002</c:v>
                </c:pt>
                <c:pt idx="3482">
                  <c:v>69.201999999999998</c:v>
                </c:pt>
                <c:pt idx="3483">
                  <c:v>69.218999999999994</c:v>
                </c:pt>
                <c:pt idx="3484">
                  <c:v>69.236000000000004</c:v>
                </c:pt>
                <c:pt idx="3485">
                  <c:v>69.253</c:v>
                </c:pt>
                <c:pt idx="3486">
                  <c:v>69.27</c:v>
                </c:pt>
                <c:pt idx="3487">
                  <c:v>69.287000000000006</c:v>
                </c:pt>
                <c:pt idx="3488">
                  <c:v>69.304000000000002</c:v>
                </c:pt>
                <c:pt idx="3489">
                  <c:v>69.320999999999998</c:v>
                </c:pt>
                <c:pt idx="3490">
                  <c:v>69.337999999999994</c:v>
                </c:pt>
                <c:pt idx="3491">
                  <c:v>69.355000000000004</c:v>
                </c:pt>
                <c:pt idx="3492">
                  <c:v>69.372</c:v>
                </c:pt>
                <c:pt idx="3493">
                  <c:v>69.388999999999996</c:v>
                </c:pt>
                <c:pt idx="3494">
                  <c:v>69.406000000000006</c:v>
                </c:pt>
                <c:pt idx="3495">
                  <c:v>69.423000000000002</c:v>
                </c:pt>
                <c:pt idx="3496">
                  <c:v>69.44</c:v>
                </c:pt>
                <c:pt idx="3497">
                  <c:v>69.456999999999994</c:v>
                </c:pt>
                <c:pt idx="3498">
                  <c:v>69.474000000000004</c:v>
                </c:pt>
                <c:pt idx="3499">
                  <c:v>69.491</c:v>
                </c:pt>
                <c:pt idx="3500">
                  <c:v>69.507999999999996</c:v>
                </c:pt>
                <c:pt idx="3501">
                  <c:v>69.525000000000006</c:v>
                </c:pt>
                <c:pt idx="3502">
                  <c:v>69.542000000000002</c:v>
                </c:pt>
                <c:pt idx="3503">
                  <c:v>69.558999999999997</c:v>
                </c:pt>
                <c:pt idx="3504">
                  <c:v>69.575999999999993</c:v>
                </c:pt>
                <c:pt idx="3505">
                  <c:v>69.593000000000004</c:v>
                </c:pt>
                <c:pt idx="3506">
                  <c:v>69.61</c:v>
                </c:pt>
                <c:pt idx="3507">
                  <c:v>69.626999999999995</c:v>
                </c:pt>
                <c:pt idx="3508">
                  <c:v>69.644000000000005</c:v>
                </c:pt>
                <c:pt idx="3509">
                  <c:v>69.661000000000001</c:v>
                </c:pt>
                <c:pt idx="3510">
                  <c:v>69.677999999999997</c:v>
                </c:pt>
                <c:pt idx="3511">
                  <c:v>69.694999999999993</c:v>
                </c:pt>
                <c:pt idx="3512">
                  <c:v>69.712000000000003</c:v>
                </c:pt>
                <c:pt idx="3513">
                  <c:v>69.728999999999999</c:v>
                </c:pt>
                <c:pt idx="3514">
                  <c:v>69.745999999999995</c:v>
                </c:pt>
                <c:pt idx="3515">
                  <c:v>69.763000000000005</c:v>
                </c:pt>
                <c:pt idx="3516">
                  <c:v>69.78</c:v>
                </c:pt>
                <c:pt idx="3517">
                  <c:v>69.796999999999997</c:v>
                </c:pt>
                <c:pt idx="3518">
                  <c:v>69.813999999999993</c:v>
                </c:pt>
                <c:pt idx="3519">
                  <c:v>69.831000000000003</c:v>
                </c:pt>
                <c:pt idx="3520">
                  <c:v>69.847999999999999</c:v>
                </c:pt>
                <c:pt idx="3521">
                  <c:v>69.864999999999995</c:v>
                </c:pt>
                <c:pt idx="3522">
                  <c:v>69.882000000000005</c:v>
                </c:pt>
                <c:pt idx="3523">
                  <c:v>69.899000000000001</c:v>
                </c:pt>
                <c:pt idx="3524">
                  <c:v>69.915999999999997</c:v>
                </c:pt>
                <c:pt idx="3525">
                  <c:v>69.933000000000007</c:v>
                </c:pt>
                <c:pt idx="3526">
                  <c:v>69.95</c:v>
                </c:pt>
                <c:pt idx="3527">
                  <c:v>69.966999999999999</c:v>
                </c:pt>
                <c:pt idx="3528">
                  <c:v>69.983999999999995</c:v>
                </c:pt>
                <c:pt idx="3529">
                  <c:v>70.001000000000005</c:v>
                </c:pt>
                <c:pt idx="3530">
                  <c:v>70.018000000000001</c:v>
                </c:pt>
                <c:pt idx="3531">
                  <c:v>70.034999999999997</c:v>
                </c:pt>
                <c:pt idx="3532">
                  <c:v>70.052000000000007</c:v>
                </c:pt>
                <c:pt idx="3533">
                  <c:v>70.069000000000003</c:v>
                </c:pt>
                <c:pt idx="3534">
                  <c:v>70.085999999999999</c:v>
                </c:pt>
                <c:pt idx="3535">
                  <c:v>70.102999999999994</c:v>
                </c:pt>
                <c:pt idx="3536">
                  <c:v>70.12</c:v>
                </c:pt>
                <c:pt idx="3537">
                  <c:v>70.137</c:v>
                </c:pt>
                <c:pt idx="3538">
                  <c:v>70.153999999999996</c:v>
                </c:pt>
                <c:pt idx="3539">
                  <c:v>70.171000000000006</c:v>
                </c:pt>
                <c:pt idx="3540">
                  <c:v>70.188000000000002</c:v>
                </c:pt>
                <c:pt idx="3541">
                  <c:v>70.204999999999998</c:v>
                </c:pt>
                <c:pt idx="3542">
                  <c:v>70.221999999999994</c:v>
                </c:pt>
                <c:pt idx="3543">
                  <c:v>70.239000000000004</c:v>
                </c:pt>
                <c:pt idx="3544">
                  <c:v>70.256</c:v>
                </c:pt>
                <c:pt idx="3545">
                  <c:v>70.272999999999996</c:v>
                </c:pt>
                <c:pt idx="3546">
                  <c:v>70.290000000000006</c:v>
                </c:pt>
                <c:pt idx="3547">
                  <c:v>70.307000000000002</c:v>
                </c:pt>
                <c:pt idx="3548">
                  <c:v>70.323999999999998</c:v>
                </c:pt>
                <c:pt idx="3549">
                  <c:v>70.340999999999994</c:v>
                </c:pt>
                <c:pt idx="3550">
                  <c:v>70.358000000000004</c:v>
                </c:pt>
                <c:pt idx="3551">
                  <c:v>70.375</c:v>
                </c:pt>
                <c:pt idx="3552">
                  <c:v>70.391999999999996</c:v>
                </c:pt>
                <c:pt idx="3553">
                  <c:v>70.409000000000006</c:v>
                </c:pt>
                <c:pt idx="3554">
                  <c:v>70.426000000000002</c:v>
                </c:pt>
                <c:pt idx="3555">
                  <c:v>70.442999999999998</c:v>
                </c:pt>
                <c:pt idx="3556">
                  <c:v>70.459999999999994</c:v>
                </c:pt>
                <c:pt idx="3557">
                  <c:v>70.477000000000004</c:v>
                </c:pt>
                <c:pt idx="3558">
                  <c:v>70.494</c:v>
                </c:pt>
                <c:pt idx="3559">
                  <c:v>70.510999999999996</c:v>
                </c:pt>
                <c:pt idx="3560">
                  <c:v>70.528000000000006</c:v>
                </c:pt>
                <c:pt idx="3561">
                  <c:v>70.545000000000002</c:v>
                </c:pt>
                <c:pt idx="3562">
                  <c:v>70.561999999999998</c:v>
                </c:pt>
                <c:pt idx="3563">
                  <c:v>70.578999999999994</c:v>
                </c:pt>
                <c:pt idx="3564">
                  <c:v>70.596000000000004</c:v>
                </c:pt>
                <c:pt idx="3565">
                  <c:v>70.613</c:v>
                </c:pt>
                <c:pt idx="3566">
                  <c:v>70.63</c:v>
                </c:pt>
                <c:pt idx="3567">
                  <c:v>70.647000000000006</c:v>
                </c:pt>
                <c:pt idx="3568">
                  <c:v>70.664000000000001</c:v>
                </c:pt>
                <c:pt idx="3569">
                  <c:v>70.680999999999997</c:v>
                </c:pt>
                <c:pt idx="3570">
                  <c:v>70.697999999999993</c:v>
                </c:pt>
                <c:pt idx="3571">
                  <c:v>70.715000000000003</c:v>
                </c:pt>
                <c:pt idx="3572">
                  <c:v>70.731999999999999</c:v>
                </c:pt>
                <c:pt idx="3573">
                  <c:v>70.748999999999995</c:v>
                </c:pt>
                <c:pt idx="3574">
                  <c:v>70.766000000000005</c:v>
                </c:pt>
                <c:pt idx="3575">
                  <c:v>70.783000000000001</c:v>
                </c:pt>
                <c:pt idx="3576">
                  <c:v>70.8</c:v>
                </c:pt>
                <c:pt idx="3577">
                  <c:v>70.816999999999993</c:v>
                </c:pt>
                <c:pt idx="3578">
                  <c:v>70.834000000000003</c:v>
                </c:pt>
                <c:pt idx="3579">
                  <c:v>70.850999999999999</c:v>
                </c:pt>
                <c:pt idx="3580">
                  <c:v>70.867999999999995</c:v>
                </c:pt>
                <c:pt idx="3581">
                  <c:v>70.885000000000005</c:v>
                </c:pt>
                <c:pt idx="3582">
                  <c:v>70.902000000000001</c:v>
                </c:pt>
                <c:pt idx="3583">
                  <c:v>70.918999999999997</c:v>
                </c:pt>
                <c:pt idx="3584">
                  <c:v>70.936000000000007</c:v>
                </c:pt>
                <c:pt idx="3585">
                  <c:v>70.953000000000003</c:v>
                </c:pt>
                <c:pt idx="3586">
                  <c:v>70.97</c:v>
                </c:pt>
                <c:pt idx="3587">
                  <c:v>70.986999999999995</c:v>
                </c:pt>
                <c:pt idx="3588">
                  <c:v>71.004000000000005</c:v>
                </c:pt>
                <c:pt idx="3589">
                  <c:v>71.021000000000001</c:v>
                </c:pt>
                <c:pt idx="3590">
                  <c:v>71.037999999999997</c:v>
                </c:pt>
                <c:pt idx="3591">
                  <c:v>71.055000000000007</c:v>
                </c:pt>
                <c:pt idx="3592">
                  <c:v>71.072000000000003</c:v>
                </c:pt>
                <c:pt idx="3593">
                  <c:v>71.088999999999999</c:v>
                </c:pt>
                <c:pt idx="3594">
                  <c:v>71.105999999999995</c:v>
                </c:pt>
                <c:pt idx="3595">
                  <c:v>71.123000000000005</c:v>
                </c:pt>
                <c:pt idx="3596">
                  <c:v>71.14</c:v>
                </c:pt>
                <c:pt idx="3597">
                  <c:v>71.156999999999996</c:v>
                </c:pt>
                <c:pt idx="3598">
                  <c:v>71.174000000000007</c:v>
                </c:pt>
                <c:pt idx="3599">
                  <c:v>71.191000000000003</c:v>
                </c:pt>
                <c:pt idx="3600">
                  <c:v>71.207999999999998</c:v>
                </c:pt>
                <c:pt idx="3601">
                  <c:v>71.224999999999994</c:v>
                </c:pt>
                <c:pt idx="3602">
                  <c:v>71.242000000000004</c:v>
                </c:pt>
                <c:pt idx="3603">
                  <c:v>71.259</c:v>
                </c:pt>
                <c:pt idx="3604">
                  <c:v>71.275999999999996</c:v>
                </c:pt>
                <c:pt idx="3605">
                  <c:v>71.293000000000006</c:v>
                </c:pt>
                <c:pt idx="3606">
                  <c:v>71.31</c:v>
                </c:pt>
                <c:pt idx="3607">
                  <c:v>71.326999999999998</c:v>
                </c:pt>
                <c:pt idx="3608">
                  <c:v>71.343999999999994</c:v>
                </c:pt>
                <c:pt idx="3609">
                  <c:v>71.361000000000004</c:v>
                </c:pt>
                <c:pt idx="3610">
                  <c:v>71.378</c:v>
                </c:pt>
                <c:pt idx="3611">
                  <c:v>71.394999999999996</c:v>
                </c:pt>
                <c:pt idx="3612">
                  <c:v>71.412000000000006</c:v>
                </c:pt>
                <c:pt idx="3613">
                  <c:v>71.429000000000002</c:v>
                </c:pt>
                <c:pt idx="3614">
                  <c:v>71.445999999999998</c:v>
                </c:pt>
                <c:pt idx="3615">
                  <c:v>71.462999999999994</c:v>
                </c:pt>
                <c:pt idx="3616">
                  <c:v>71.48</c:v>
                </c:pt>
                <c:pt idx="3617">
                  <c:v>71.497</c:v>
                </c:pt>
                <c:pt idx="3618">
                  <c:v>71.513999999999996</c:v>
                </c:pt>
                <c:pt idx="3619">
                  <c:v>71.531000000000006</c:v>
                </c:pt>
                <c:pt idx="3620">
                  <c:v>71.548000000000002</c:v>
                </c:pt>
                <c:pt idx="3621">
                  <c:v>71.564999999999998</c:v>
                </c:pt>
                <c:pt idx="3622">
                  <c:v>71.581999999999994</c:v>
                </c:pt>
                <c:pt idx="3623">
                  <c:v>71.599000000000004</c:v>
                </c:pt>
                <c:pt idx="3624">
                  <c:v>71.616</c:v>
                </c:pt>
                <c:pt idx="3625">
                  <c:v>71.632999999999996</c:v>
                </c:pt>
                <c:pt idx="3626">
                  <c:v>71.650000000000006</c:v>
                </c:pt>
                <c:pt idx="3627">
                  <c:v>71.667000000000002</c:v>
                </c:pt>
                <c:pt idx="3628">
                  <c:v>71.683999999999997</c:v>
                </c:pt>
                <c:pt idx="3629">
                  <c:v>71.700999999999993</c:v>
                </c:pt>
                <c:pt idx="3630">
                  <c:v>71.718000000000004</c:v>
                </c:pt>
                <c:pt idx="3631">
                  <c:v>71.734999999999999</c:v>
                </c:pt>
                <c:pt idx="3632">
                  <c:v>71.751999999999995</c:v>
                </c:pt>
                <c:pt idx="3633">
                  <c:v>71.769000000000005</c:v>
                </c:pt>
                <c:pt idx="3634">
                  <c:v>71.786000000000001</c:v>
                </c:pt>
                <c:pt idx="3635">
                  <c:v>71.802999999999997</c:v>
                </c:pt>
                <c:pt idx="3636">
                  <c:v>71.819999999999993</c:v>
                </c:pt>
                <c:pt idx="3637">
                  <c:v>71.837000000000003</c:v>
                </c:pt>
                <c:pt idx="3638">
                  <c:v>71.853999999999999</c:v>
                </c:pt>
                <c:pt idx="3639">
                  <c:v>71.870999999999995</c:v>
                </c:pt>
                <c:pt idx="3640">
                  <c:v>71.888000000000005</c:v>
                </c:pt>
                <c:pt idx="3641">
                  <c:v>71.905000000000001</c:v>
                </c:pt>
                <c:pt idx="3642">
                  <c:v>71.921999999999997</c:v>
                </c:pt>
                <c:pt idx="3643">
                  <c:v>71.938999999999993</c:v>
                </c:pt>
                <c:pt idx="3644">
                  <c:v>71.956000000000003</c:v>
                </c:pt>
                <c:pt idx="3645">
                  <c:v>71.972999999999999</c:v>
                </c:pt>
                <c:pt idx="3646">
                  <c:v>71.989999999999995</c:v>
                </c:pt>
                <c:pt idx="3647">
                  <c:v>72.007000000000005</c:v>
                </c:pt>
                <c:pt idx="3648">
                  <c:v>72.024000000000001</c:v>
                </c:pt>
                <c:pt idx="3649">
                  <c:v>72.040999999999997</c:v>
                </c:pt>
                <c:pt idx="3650">
                  <c:v>72.058000000000007</c:v>
                </c:pt>
                <c:pt idx="3651">
                  <c:v>72.075000000000003</c:v>
                </c:pt>
                <c:pt idx="3652">
                  <c:v>72.091999999999999</c:v>
                </c:pt>
                <c:pt idx="3653">
                  <c:v>72.108999999999995</c:v>
                </c:pt>
                <c:pt idx="3654">
                  <c:v>72.126000000000005</c:v>
                </c:pt>
                <c:pt idx="3655">
                  <c:v>72.143000000000001</c:v>
                </c:pt>
                <c:pt idx="3656">
                  <c:v>72.16</c:v>
                </c:pt>
                <c:pt idx="3657">
                  <c:v>72.177000000000007</c:v>
                </c:pt>
                <c:pt idx="3658">
                  <c:v>72.194000000000003</c:v>
                </c:pt>
                <c:pt idx="3659">
                  <c:v>72.210999999999999</c:v>
                </c:pt>
                <c:pt idx="3660">
                  <c:v>72.227999999999994</c:v>
                </c:pt>
                <c:pt idx="3661">
                  <c:v>72.245000000000005</c:v>
                </c:pt>
                <c:pt idx="3662">
                  <c:v>72.262</c:v>
                </c:pt>
                <c:pt idx="3663">
                  <c:v>72.278999999999996</c:v>
                </c:pt>
                <c:pt idx="3664">
                  <c:v>72.296000000000006</c:v>
                </c:pt>
                <c:pt idx="3665">
                  <c:v>72.313000000000002</c:v>
                </c:pt>
                <c:pt idx="3666">
                  <c:v>72.33</c:v>
                </c:pt>
                <c:pt idx="3667">
                  <c:v>72.346999999999994</c:v>
                </c:pt>
                <c:pt idx="3668">
                  <c:v>72.364000000000004</c:v>
                </c:pt>
                <c:pt idx="3669">
                  <c:v>72.381</c:v>
                </c:pt>
                <c:pt idx="3670">
                  <c:v>72.397999999999996</c:v>
                </c:pt>
                <c:pt idx="3671">
                  <c:v>72.415000000000006</c:v>
                </c:pt>
                <c:pt idx="3672">
                  <c:v>72.432000000000002</c:v>
                </c:pt>
                <c:pt idx="3673">
                  <c:v>72.448999999999998</c:v>
                </c:pt>
                <c:pt idx="3674">
                  <c:v>72.465999999999994</c:v>
                </c:pt>
                <c:pt idx="3675">
                  <c:v>72.483000000000004</c:v>
                </c:pt>
                <c:pt idx="3676">
                  <c:v>72.5</c:v>
                </c:pt>
                <c:pt idx="3677">
                  <c:v>72.516999999999996</c:v>
                </c:pt>
                <c:pt idx="3678">
                  <c:v>72.534000000000006</c:v>
                </c:pt>
                <c:pt idx="3679">
                  <c:v>72.551000000000002</c:v>
                </c:pt>
                <c:pt idx="3680">
                  <c:v>72.567999999999998</c:v>
                </c:pt>
                <c:pt idx="3681">
                  <c:v>72.584999999999994</c:v>
                </c:pt>
                <c:pt idx="3682">
                  <c:v>72.602000000000004</c:v>
                </c:pt>
                <c:pt idx="3683">
                  <c:v>72.619</c:v>
                </c:pt>
                <c:pt idx="3684">
                  <c:v>72.635999999999996</c:v>
                </c:pt>
                <c:pt idx="3685">
                  <c:v>72.653000000000006</c:v>
                </c:pt>
                <c:pt idx="3686">
                  <c:v>72.67</c:v>
                </c:pt>
                <c:pt idx="3687">
                  <c:v>72.686999999999998</c:v>
                </c:pt>
                <c:pt idx="3688">
                  <c:v>72.703999999999994</c:v>
                </c:pt>
                <c:pt idx="3689">
                  <c:v>72.721000000000004</c:v>
                </c:pt>
                <c:pt idx="3690">
                  <c:v>72.738</c:v>
                </c:pt>
                <c:pt idx="3691">
                  <c:v>72.754999999999995</c:v>
                </c:pt>
                <c:pt idx="3692">
                  <c:v>72.772000000000006</c:v>
                </c:pt>
                <c:pt idx="3693">
                  <c:v>72.789000000000001</c:v>
                </c:pt>
                <c:pt idx="3694">
                  <c:v>72.805999999999997</c:v>
                </c:pt>
                <c:pt idx="3695">
                  <c:v>72.822999999999993</c:v>
                </c:pt>
                <c:pt idx="3696">
                  <c:v>72.84</c:v>
                </c:pt>
                <c:pt idx="3697">
                  <c:v>72.856999999999999</c:v>
                </c:pt>
                <c:pt idx="3698">
                  <c:v>72.873999999999995</c:v>
                </c:pt>
                <c:pt idx="3699">
                  <c:v>72.891000000000005</c:v>
                </c:pt>
                <c:pt idx="3700">
                  <c:v>72.908000000000001</c:v>
                </c:pt>
                <c:pt idx="3701">
                  <c:v>72.924999999999997</c:v>
                </c:pt>
                <c:pt idx="3702">
                  <c:v>72.941999999999993</c:v>
                </c:pt>
                <c:pt idx="3703">
                  <c:v>72.959000000000003</c:v>
                </c:pt>
                <c:pt idx="3704">
                  <c:v>72.975999999999999</c:v>
                </c:pt>
                <c:pt idx="3705">
                  <c:v>72.992999999999995</c:v>
                </c:pt>
                <c:pt idx="3706">
                  <c:v>73.010000000000005</c:v>
                </c:pt>
                <c:pt idx="3707">
                  <c:v>73.027000000000001</c:v>
                </c:pt>
                <c:pt idx="3708">
                  <c:v>73.043999999999997</c:v>
                </c:pt>
                <c:pt idx="3709">
                  <c:v>73.061000000000007</c:v>
                </c:pt>
                <c:pt idx="3710">
                  <c:v>73.078000000000003</c:v>
                </c:pt>
                <c:pt idx="3711">
                  <c:v>73.094999999999999</c:v>
                </c:pt>
                <c:pt idx="3712">
                  <c:v>73.111999999999995</c:v>
                </c:pt>
                <c:pt idx="3713">
                  <c:v>73.129000000000005</c:v>
                </c:pt>
                <c:pt idx="3714">
                  <c:v>73.146000000000001</c:v>
                </c:pt>
                <c:pt idx="3715">
                  <c:v>73.162999999999997</c:v>
                </c:pt>
                <c:pt idx="3716">
                  <c:v>73.180000000000007</c:v>
                </c:pt>
                <c:pt idx="3717">
                  <c:v>73.197000000000003</c:v>
                </c:pt>
                <c:pt idx="3718">
                  <c:v>73.213999999999999</c:v>
                </c:pt>
                <c:pt idx="3719">
                  <c:v>73.230999999999995</c:v>
                </c:pt>
                <c:pt idx="3720">
                  <c:v>73.248000000000005</c:v>
                </c:pt>
                <c:pt idx="3721">
                  <c:v>73.265000000000001</c:v>
                </c:pt>
                <c:pt idx="3722">
                  <c:v>73.281999999999996</c:v>
                </c:pt>
                <c:pt idx="3723">
                  <c:v>73.299000000000007</c:v>
                </c:pt>
                <c:pt idx="3724">
                  <c:v>73.316000000000003</c:v>
                </c:pt>
                <c:pt idx="3725">
                  <c:v>73.332999999999998</c:v>
                </c:pt>
                <c:pt idx="3726">
                  <c:v>73.349999999999994</c:v>
                </c:pt>
                <c:pt idx="3727">
                  <c:v>73.367000000000004</c:v>
                </c:pt>
                <c:pt idx="3728">
                  <c:v>73.384</c:v>
                </c:pt>
                <c:pt idx="3729">
                  <c:v>73.400999999999996</c:v>
                </c:pt>
                <c:pt idx="3730">
                  <c:v>73.418000000000006</c:v>
                </c:pt>
                <c:pt idx="3731">
                  <c:v>73.435000000000002</c:v>
                </c:pt>
                <c:pt idx="3732">
                  <c:v>73.451999999999998</c:v>
                </c:pt>
                <c:pt idx="3733">
                  <c:v>73.468999999999994</c:v>
                </c:pt>
                <c:pt idx="3734">
                  <c:v>73.486000000000004</c:v>
                </c:pt>
                <c:pt idx="3735">
                  <c:v>73.503</c:v>
                </c:pt>
                <c:pt idx="3736">
                  <c:v>73.52</c:v>
                </c:pt>
                <c:pt idx="3737">
                  <c:v>73.537000000000006</c:v>
                </c:pt>
                <c:pt idx="3738">
                  <c:v>73.554000000000002</c:v>
                </c:pt>
                <c:pt idx="3739">
                  <c:v>73.570999999999998</c:v>
                </c:pt>
                <c:pt idx="3740">
                  <c:v>73.587999999999994</c:v>
                </c:pt>
                <c:pt idx="3741">
                  <c:v>73.605000000000004</c:v>
                </c:pt>
                <c:pt idx="3742">
                  <c:v>73.622</c:v>
                </c:pt>
                <c:pt idx="3743">
                  <c:v>73.638999999999996</c:v>
                </c:pt>
                <c:pt idx="3744">
                  <c:v>73.656000000000006</c:v>
                </c:pt>
                <c:pt idx="3745">
                  <c:v>73.673000000000002</c:v>
                </c:pt>
                <c:pt idx="3746">
                  <c:v>73.69</c:v>
                </c:pt>
                <c:pt idx="3747">
                  <c:v>73.706999999999994</c:v>
                </c:pt>
                <c:pt idx="3748">
                  <c:v>73.724000000000004</c:v>
                </c:pt>
                <c:pt idx="3749">
                  <c:v>73.741</c:v>
                </c:pt>
                <c:pt idx="3750">
                  <c:v>73.757999999999996</c:v>
                </c:pt>
                <c:pt idx="3751">
                  <c:v>73.775000000000006</c:v>
                </c:pt>
                <c:pt idx="3752">
                  <c:v>73.792000000000002</c:v>
                </c:pt>
                <c:pt idx="3753">
                  <c:v>73.808999999999997</c:v>
                </c:pt>
                <c:pt idx="3754">
                  <c:v>73.825999999999993</c:v>
                </c:pt>
                <c:pt idx="3755">
                  <c:v>73.843000000000004</c:v>
                </c:pt>
                <c:pt idx="3756">
                  <c:v>73.86</c:v>
                </c:pt>
                <c:pt idx="3757">
                  <c:v>73.876999999999995</c:v>
                </c:pt>
                <c:pt idx="3758">
                  <c:v>73.894000000000005</c:v>
                </c:pt>
                <c:pt idx="3759">
                  <c:v>73.911000000000001</c:v>
                </c:pt>
                <c:pt idx="3760">
                  <c:v>73.927999999999997</c:v>
                </c:pt>
                <c:pt idx="3761">
                  <c:v>73.944999999999993</c:v>
                </c:pt>
                <c:pt idx="3762">
                  <c:v>73.962000000000003</c:v>
                </c:pt>
                <c:pt idx="3763">
                  <c:v>73.978999999999999</c:v>
                </c:pt>
                <c:pt idx="3764">
                  <c:v>73.995999999999995</c:v>
                </c:pt>
                <c:pt idx="3765">
                  <c:v>74.013000000000005</c:v>
                </c:pt>
                <c:pt idx="3766">
                  <c:v>74.03</c:v>
                </c:pt>
                <c:pt idx="3767">
                  <c:v>74.046999999999997</c:v>
                </c:pt>
                <c:pt idx="3768">
                  <c:v>74.063999999999993</c:v>
                </c:pt>
                <c:pt idx="3769">
                  <c:v>74.081000000000003</c:v>
                </c:pt>
                <c:pt idx="3770">
                  <c:v>74.097999999999999</c:v>
                </c:pt>
                <c:pt idx="3771">
                  <c:v>74.114999999999995</c:v>
                </c:pt>
                <c:pt idx="3772">
                  <c:v>74.132000000000005</c:v>
                </c:pt>
                <c:pt idx="3773">
                  <c:v>74.149000000000001</c:v>
                </c:pt>
                <c:pt idx="3774">
                  <c:v>74.165999999999997</c:v>
                </c:pt>
                <c:pt idx="3775">
                  <c:v>74.183000000000007</c:v>
                </c:pt>
                <c:pt idx="3776">
                  <c:v>74.2</c:v>
                </c:pt>
                <c:pt idx="3777">
                  <c:v>74.216999999999999</c:v>
                </c:pt>
                <c:pt idx="3778">
                  <c:v>74.233999999999995</c:v>
                </c:pt>
                <c:pt idx="3779">
                  <c:v>74.251000000000005</c:v>
                </c:pt>
                <c:pt idx="3780">
                  <c:v>74.268000000000001</c:v>
                </c:pt>
                <c:pt idx="3781">
                  <c:v>74.284999999999997</c:v>
                </c:pt>
                <c:pt idx="3782">
                  <c:v>74.302000000000007</c:v>
                </c:pt>
                <c:pt idx="3783">
                  <c:v>74.319000000000003</c:v>
                </c:pt>
                <c:pt idx="3784">
                  <c:v>74.335999999999999</c:v>
                </c:pt>
                <c:pt idx="3785">
                  <c:v>74.352999999999994</c:v>
                </c:pt>
                <c:pt idx="3786">
                  <c:v>74.37</c:v>
                </c:pt>
                <c:pt idx="3787">
                  <c:v>74.387</c:v>
                </c:pt>
                <c:pt idx="3788">
                  <c:v>74.403999999999996</c:v>
                </c:pt>
                <c:pt idx="3789">
                  <c:v>74.421000000000006</c:v>
                </c:pt>
                <c:pt idx="3790">
                  <c:v>74.438000000000002</c:v>
                </c:pt>
                <c:pt idx="3791">
                  <c:v>74.454999999999998</c:v>
                </c:pt>
                <c:pt idx="3792">
                  <c:v>74.471999999999994</c:v>
                </c:pt>
                <c:pt idx="3793">
                  <c:v>74.489000000000004</c:v>
                </c:pt>
                <c:pt idx="3794">
                  <c:v>74.506</c:v>
                </c:pt>
                <c:pt idx="3795">
                  <c:v>74.522999999999996</c:v>
                </c:pt>
                <c:pt idx="3796">
                  <c:v>74.540000000000006</c:v>
                </c:pt>
                <c:pt idx="3797">
                  <c:v>74.557000000000002</c:v>
                </c:pt>
                <c:pt idx="3798">
                  <c:v>74.573999999999998</c:v>
                </c:pt>
                <c:pt idx="3799">
                  <c:v>74.590999999999994</c:v>
                </c:pt>
                <c:pt idx="3800">
                  <c:v>74.608000000000004</c:v>
                </c:pt>
                <c:pt idx="3801">
                  <c:v>74.625</c:v>
                </c:pt>
                <c:pt idx="3802">
                  <c:v>74.641999999999996</c:v>
                </c:pt>
                <c:pt idx="3803">
                  <c:v>74.659000000000006</c:v>
                </c:pt>
                <c:pt idx="3804">
                  <c:v>74.676000000000002</c:v>
                </c:pt>
                <c:pt idx="3805">
                  <c:v>74.692999999999998</c:v>
                </c:pt>
                <c:pt idx="3806">
                  <c:v>74.709999999999994</c:v>
                </c:pt>
                <c:pt idx="3807">
                  <c:v>74.727000000000004</c:v>
                </c:pt>
                <c:pt idx="3808">
                  <c:v>74.744</c:v>
                </c:pt>
                <c:pt idx="3809">
                  <c:v>74.760999999999996</c:v>
                </c:pt>
                <c:pt idx="3810">
                  <c:v>74.778000000000006</c:v>
                </c:pt>
                <c:pt idx="3811">
                  <c:v>74.795000000000002</c:v>
                </c:pt>
                <c:pt idx="3812">
                  <c:v>74.811999999999998</c:v>
                </c:pt>
                <c:pt idx="3813">
                  <c:v>74.828999999999994</c:v>
                </c:pt>
                <c:pt idx="3814">
                  <c:v>74.846000000000004</c:v>
                </c:pt>
                <c:pt idx="3815">
                  <c:v>74.863</c:v>
                </c:pt>
                <c:pt idx="3816">
                  <c:v>74.88</c:v>
                </c:pt>
                <c:pt idx="3817">
                  <c:v>74.897000000000006</c:v>
                </c:pt>
                <c:pt idx="3818">
                  <c:v>74.914000000000001</c:v>
                </c:pt>
                <c:pt idx="3819">
                  <c:v>74.930999999999997</c:v>
                </c:pt>
                <c:pt idx="3820">
                  <c:v>74.947999999999993</c:v>
                </c:pt>
                <c:pt idx="3821">
                  <c:v>74.965000000000003</c:v>
                </c:pt>
                <c:pt idx="3822">
                  <c:v>74.981999999999999</c:v>
                </c:pt>
                <c:pt idx="3823">
                  <c:v>74.998999999999995</c:v>
                </c:pt>
                <c:pt idx="3824">
                  <c:v>75.016000000000005</c:v>
                </c:pt>
                <c:pt idx="3825">
                  <c:v>75.033000000000001</c:v>
                </c:pt>
                <c:pt idx="3826">
                  <c:v>75.05</c:v>
                </c:pt>
                <c:pt idx="3827">
                  <c:v>75.066999999999993</c:v>
                </c:pt>
                <c:pt idx="3828">
                  <c:v>75.084000000000003</c:v>
                </c:pt>
                <c:pt idx="3829">
                  <c:v>75.100999999999999</c:v>
                </c:pt>
                <c:pt idx="3830">
                  <c:v>75.117999999999995</c:v>
                </c:pt>
                <c:pt idx="3831">
                  <c:v>75.135000000000005</c:v>
                </c:pt>
                <c:pt idx="3832">
                  <c:v>75.152000000000001</c:v>
                </c:pt>
                <c:pt idx="3833">
                  <c:v>75.168999999999997</c:v>
                </c:pt>
                <c:pt idx="3834">
                  <c:v>75.186000000000007</c:v>
                </c:pt>
                <c:pt idx="3835">
                  <c:v>75.203000000000003</c:v>
                </c:pt>
                <c:pt idx="3836">
                  <c:v>75.22</c:v>
                </c:pt>
                <c:pt idx="3837">
                  <c:v>75.236999999999995</c:v>
                </c:pt>
                <c:pt idx="3838">
                  <c:v>75.254000000000005</c:v>
                </c:pt>
                <c:pt idx="3839">
                  <c:v>75.271000000000001</c:v>
                </c:pt>
                <c:pt idx="3840">
                  <c:v>75.287999999999997</c:v>
                </c:pt>
                <c:pt idx="3841">
                  <c:v>75.305000000000007</c:v>
                </c:pt>
                <c:pt idx="3842">
                  <c:v>75.322000000000003</c:v>
                </c:pt>
                <c:pt idx="3843">
                  <c:v>75.338999999999999</c:v>
                </c:pt>
                <c:pt idx="3844">
                  <c:v>75.355999999999995</c:v>
                </c:pt>
                <c:pt idx="3845">
                  <c:v>75.373000000000005</c:v>
                </c:pt>
                <c:pt idx="3846">
                  <c:v>75.39</c:v>
                </c:pt>
                <c:pt idx="3847">
                  <c:v>75.406999999999996</c:v>
                </c:pt>
                <c:pt idx="3848">
                  <c:v>75.424000000000007</c:v>
                </c:pt>
                <c:pt idx="3849">
                  <c:v>75.441000000000003</c:v>
                </c:pt>
                <c:pt idx="3850">
                  <c:v>75.457999999999998</c:v>
                </c:pt>
                <c:pt idx="3851">
                  <c:v>75.474999999999994</c:v>
                </c:pt>
                <c:pt idx="3852">
                  <c:v>75.492000000000004</c:v>
                </c:pt>
                <c:pt idx="3853">
                  <c:v>75.509</c:v>
                </c:pt>
                <c:pt idx="3854">
                  <c:v>75.525999999999996</c:v>
                </c:pt>
                <c:pt idx="3855">
                  <c:v>75.543000000000006</c:v>
                </c:pt>
                <c:pt idx="3856">
                  <c:v>75.56</c:v>
                </c:pt>
                <c:pt idx="3857">
                  <c:v>75.576999999999998</c:v>
                </c:pt>
                <c:pt idx="3858">
                  <c:v>75.593999999999994</c:v>
                </c:pt>
                <c:pt idx="3859">
                  <c:v>75.611000000000004</c:v>
                </c:pt>
                <c:pt idx="3860">
                  <c:v>75.628</c:v>
                </c:pt>
                <c:pt idx="3861">
                  <c:v>75.644999999999996</c:v>
                </c:pt>
                <c:pt idx="3862">
                  <c:v>75.662000000000006</c:v>
                </c:pt>
                <c:pt idx="3863">
                  <c:v>75.679000000000002</c:v>
                </c:pt>
                <c:pt idx="3864">
                  <c:v>75.695999999999998</c:v>
                </c:pt>
                <c:pt idx="3865">
                  <c:v>75.712999999999994</c:v>
                </c:pt>
                <c:pt idx="3866">
                  <c:v>75.73</c:v>
                </c:pt>
                <c:pt idx="3867">
                  <c:v>75.747</c:v>
                </c:pt>
                <c:pt idx="3868">
                  <c:v>75.763999999999996</c:v>
                </c:pt>
                <c:pt idx="3869">
                  <c:v>75.781000000000006</c:v>
                </c:pt>
                <c:pt idx="3870">
                  <c:v>75.798000000000002</c:v>
                </c:pt>
                <c:pt idx="3871">
                  <c:v>75.814999999999998</c:v>
                </c:pt>
                <c:pt idx="3872">
                  <c:v>75.831999999999994</c:v>
                </c:pt>
                <c:pt idx="3873">
                  <c:v>75.849000000000004</c:v>
                </c:pt>
                <c:pt idx="3874">
                  <c:v>75.866</c:v>
                </c:pt>
                <c:pt idx="3875">
                  <c:v>75.882999999999996</c:v>
                </c:pt>
                <c:pt idx="3876">
                  <c:v>75.900000000000006</c:v>
                </c:pt>
                <c:pt idx="3877">
                  <c:v>75.917000000000002</c:v>
                </c:pt>
                <c:pt idx="3878">
                  <c:v>75.933999999999997</c:v>
                </c:pt>
                <c:pt idx="3879">
                  <c:v>75.950999999999993</c:v>
                </c:pt>
                <c:pt idx="3880">
                  <c:v>75.968000000000004</c:v>
                </c:pt>
                <c:pt idx="3881">
                  <c:v>75.984999999999999</c:v>
                </c:pt>
                <c:pt idx="3882">
                  <c:v>76.001999999999995</c:v>
                </c:pt>
                <c:pt idx="3883">
                  <c:v>76.019000000000005</c:v>
                </c:pt>
                <c:pt idx="3884">
                  <c:v>76.036000000000001</c:v>
                </c:pt>
                <c:pt idx="3885">
                  <c:v>76.052999999999997</c:v>
                </c:pt>
                <c:pt idx="3886">
                  <c:v>76.069999999999993</c:v>
                </c:pt>
                <c:pt idx="3887">
                  <c:v>76.087000000000003</c:v>
                </c:pt>
                <c:pt idx="3888">
                  <c:v>76.103999999999999</c:v>
                </c:pt>
                <c:pt idx="3889">
                  <c:v>76.120999999999995</c:v>
                </c:pt>
                <c:pt idx="3890">
                  <c:v>76.138000000000005</c:v>
                </c:pt>
                <c:pt idx="3891">
                  <c:v>76.155000000000001</c:v>
                </c:pt>
                <c:pt idx="3892">
                  <c:v>76.171999999999997</c:v>
                </c:pt>
                <c:pt idx="3893">
                  <c:v>76.188999999999993</c:v>
                </c:pt>
                <c:pt idx="3894">
                  <c:v>76.206000000000003</c:v>
                </c:pt>
                <c:pt idx="3895">
                  <c:v>76.222999999999999</c:v>
                </c:pt>
                <c:pt idx="3896">
                  <c:v>76.239999999999995</c:v>
                </c:pt>
                <c:pt idx="3897">
                  <c:v>76.257000000000005</c:v>
                </c:pt>
                <c:pt idx="3898">
                  <c:v>76.274000000000001</c:v>
                </c:pt>
                <c:pt idx="3899">
                  <c:v>76.290999999999997</c:v>
                </c:pt>
                <c:pt idx="3900">
                  <c:v>76.308000000000007</c:v>
                </c:pt>
                <c:pt idx="3901">
                  <c:v>76.325000000000003</c:v>
                </c:pt>
                <c:pt idx="3902">
                  <c:v>76.341999999999999</c:v>
                </c:pt>
                <c:pt idx="3903">
                  <c:v>76.358999999999995</c:v>
                </c:pt>
                <c:pt idx="3904">
                  <c:v>76.376000000000005</c:v>
                </c:pt>
                <c:pt idx="3905">
                  <c:v>76.393000000000001</c:v>
                </c:pt>
                <c:pt idx="3906">
                  <c:v>76.41</c:v>
                </c:pt>
                <c:pt idx="3907">
                  <c:v>76.427000000000007</c:v>
                </c:pt>
                <c:pt idx="3908">
                  <c:v>76.444000000000003</c:v>
                </c:pt>
                <c:pt idx="3909">
                  <c:v>76.460999999999999</c:v>
                </c:pt>
                <c:pt idx="3910">
                  <c:v>76.477999999999994</c:v>
                </c:pt>
                <c:pt idx="3911">
                  <c:v>76.495000000000005</c:v>
                </c:pt>
                <c:pt idx="3912">
                  <c:v>76.512</c:v>
                </c:pt>
                <c:pt idx="3913">
                  <c:v>76.528999999999996</c:v>
                </c:pt>
                <c:pt idx="3914">
                  <c:v>76.546000000000006</c:v>
                </c:pt>
                <c:pt idx="3915">
                  <c:v>76.563000000000002</c:v>
                </c:pt>
                <c:pt idx="3916">
                  <c:v>76.58</c:v>
                </c:pt>
                <c:pt idx="3917">
                  <c:v>76.596999999999994</c:v>
                </c:pt>
                <c:pt idx="3918">
                  <c:v>76.614000000000004</c:v>
                </c:pt>
                <c:pt idx="3919">
                  <c:v>76.631</c:v>
                </c:pt>
                <c:pt idx="3920">
                  <c:v>76.647999999999996</c:v>
                </c:pt>
                <c:pt idx="3921">
                  <c:v>76.665000000000006</c:v>
                </c:pt>
                <c:pt idx="3922">
                  <c:v>76.682000000000002</c:v>
                </c:pt>
                <c:pt idx="3923">
                  <c:v>76.698999999999998</c:v>
                </c:pt>
                <c:pt idx="3924">
                  <c:v>76.715999999999994</c:v>
                </c:pt>
                <c:pt idx="3925">
                  <c:v>76.733000000000004</c:v>
                </c:pt>
                <c:pt idx="3926">
                  <c:v>76.75</c:v>
                </c:pt>
                <c:pt idx="3927">
                  <c:v>76.766999999999996</c:v>
                </c:pt>
                <c:pt idx="3928">
                  <c:v>76.784000000000006</c:v>
                </c:pt>
                <c:pt idx="3929">
                  <c:v>76.801000000000002</c:v>
                </c:pt>
                <c:pt idx="3930">
                  <c:v>76.817999999999998</c:v>
                </c:pt>
                <c:pt idx="3931">
                  <c:v>76.834999999999994</c:v>
                </c:pt>
                <c:pt idx="3932">
                  <c:v>76.852000000000004</c:v>
                </c:pt>
                <c:pt idx="3933">
                  <c:v>76.869</c:v>
                </c:pt>
                <c:pt idx="3934">
                  <c:v>76.885999999999996</c:v>
                </c:pt>
                <c:pt idx="3935">
                  <c:v>76.903000000000006</c:v>
                </c:pt>
                <c:pt idx="3936">
                  <c:v>76.92</c:v>
                </c:pt>
                <c:pt idx="3937">
                  <c:v>76.936999999999998</c:v>
                </c:pt>
                <c:pt idx="3938">
                  <c:v>76.953999999999994</c:v>
                </c:pt>
                <c:pt idx="3939">
                  <c:v>76.971000000000004</c:v>
                </c:pt>
                <c:pt idx="3940">
                  <c:v>76.988</c:v>
                </c:pt>
                <c:pt idx="3941">
                  <c:v>77.004999999999995</c:v>
                </c:pt>
                <c:pt idx="3942">
                  <c:v>77.022000000000006</c:v>
                </c:pt>
                <c:pt idx="3943">
                  <c:v>77.039000000000001</c:v>
                </c:pt>
                <c:pt idx="3944">
                  <c:v>77.055999999999997</c:v>
                </c:pt>
                <c:pt idx="3945">
                  <c:v>77.072999999999993</c:v>
                </c:pt>
                <c:pt idx="3946">
                  <c:v>77.09</c:v>
                </c:pt>
                <c:pt idx="3947">
                  <c:v>77.106999999999999</c:v>
                </c:pt>
                <c:pt idx="3948">
                  <c:v>77.123999999999995</c:v>
                </c:pt>
                <c:pt idx="3949">
                  <c:v>77.141000000000005</c:v>
                </c:pt>
                <c:pt idx="3950">
                  <c:v>77.158000000000001</c:v>
                </c:pt>
                <c:pt idx="3951">
                  <c:v>77.174999999999997</c:v>
                </c:pt>
                <c:pt idx="3952">
                  <c:v>77.191999999999993</c:v>
                </c:pt>
                <c:pt idx="3953">
                  <c:v>77.209000000000003</c:v>
                </c:pt>
                <c:pt idx="3954">
                  <c:v>77.225999999999999</c:v>
                </c:pt>
                <c:pt idx="3955">
                  <c:v>77.242999999999995</c:v>
                </c:pt>
                <c:pt idx="3956">
                  <c:v>77.260000000000005</c:v>
                </c:pt>
                <c:pt idx="3957">
                  <c:v>77.277000000000001</c:v>
                </c:pt>
                <c:pt idx="3958">
                  <c:v>77.293999999999997</c:v>
                </c:pt>
                <c:pt idx="3959">
                  <c:v>77.311000000000007</c:v>
                </c:pt>
                <c:pt idx="3960">
                  <c:v>77.328000000000003</c:v>
                </c:pt>
                <c:pt idx="3961">
                  <c:v>77.344999999999999</c:v>
                </c:pt>
                <c:pt idx="3962">
                  <c:v>77.361999999999995</c:v>
                </c:pt>
                <c:pt idx="3963">
                  <c:v>77.379000000000005</c:v>
                </c:pt>
                <c:pt idx="3964">
                  <c:v>77.396000000000001</c:v>
                </c:pt>
                <c:pt idx="3965">
                  <c:v>77.412999999999997</c:v>
                </c:pt>
                <c:pt idx="3966">
                  <c:v>77.430000000000007</c:v>
                </c:pt>
                <c:pt idx="3967">
                  <c:v>77.447000000000003</c:v>
                </c:pt>
                <c:pt idx="3968">
                  <c:v>77.463999999999999</c:v>
                </c:pt>
                <c:pt idx="3969">
                  <c:v>77.480999999999995</c:v>
                </c:pt>
                <c:pt idx="3970">
                  <c:v>77.498000000000005</c:v>
                </c:pt>
                <c:pt idx="3971">
                  <c:v>77.515000000000001</c:v>
                </c:pt>
                <c:pt idx="3972">
                  <c:v>77.531999999999996</c:v>
                </c:pt>
                <c:pt idx="3973">
                  <c:v>77.549000000000007</c:v>
                </c:pt>
                <c:pt idx="3974">
                  <c:v>77.566000000000003</c:v>
                </c:pt>
                <c:pt idx="3975">
                  <c:v>77.582999999999998</c:v>
                </c:pt>
                <c:pt idx="3976">
                  <c:v>77.599999999999994</c:v>
                </c:pt>
                <c:pt idx="3977">
                  <c:v>77.617000000000004</c:v>
                </c:pt>
                <c:pt idx="3978">
                  <c:v>77.634</c:v>
                </c:pt>
                <c:pt idx="3979">
                  <c:v>77.650999999999996</c:v>
                </c:pt>
                <c:pt idx="3980">
                  <c:v>77.668000000000006</c:v>
                </c:pt>
                <c:pt idx="3981">
                  <c:v>77.685000000000002</c:v>
                </c:pt>
                <c:pt idx="3982">
                  <c:v>77.701999999999998</c:v>
                </c:pt>
                <c:pt idx="3983">
                  <c:v>77.718999999999994</c:v>
                </c:pt>
                <c:pt idx="3984">
                  <c:v>77.736000000000004</c:v>
                </c:pt>
                <c:pt idx="3985">
                  <c:v>77.753</c:v>
                </c:pt>
                <c:pt idx="3986">
                  <c:v>77.77</c:v>
                </c:pt>
                <c:pt idx="3987">
                  <c:v>77.787000000000006</c:v>
                </c:pt>
                <c:pt idx="3988">
                  <c:v>77.804000000000002</c:v>
                </c:pt>
                <c:pt idx="3989">
                  <c:v>77.820999999999998</c:v>
                </c:pt>
                <c:pt idx="3990">
                  <c:v>77.837999999999994</c:v>
                </c:pt>
                <c:pt idx="3991">
                  <c:v>77.855000000000004</c:v>
                </c:pt>
                <c:pt idx="3992">
                  <c:v>77.872</c:v>
                </c:pt>
                <c:pt idx="3993">
                  <c:v>77.888999999999996</c:v>
                </c:pt>
                <c:pt idx="3994">
                  <c:v>77.906000000000006</c:v>
                </c:pt>
                <c:pt idx="3995">
                  <c:v>77.923000000000002</c:v>
                </c:pt>
                <c:pt idx="3996">
                  <c:v>77.94</c:v>
                </c:pt>
                <c:pt idx="3997">
                  <c:v>77.956999999999994</c:v>
                </c:pt>
                <c:pt idx="3998">
                  <c:v>77.974000000000004</c:v>
                </c:pt>
                <c:pt idx="3999">
                  <c:v>77.991</c:v>
                </c:pt>
                <c:pt idx="4000">
                  <c:v>78.007999999999996</c:v>
                </c:pt>
                <c:pt idx="4001">
                  <c:v>78.025000000000006</c:v>
                </c:pt>
                <c:pt idx="4002">
                  <c:v>78.042000000000002</c:v>
                </c:pt>
                <c:pt idx="4003">
                  <c:v>78.058999999999997</c:v>
                </c:pt>
                <c:pt idx="4004">
                  <c:v>78.075999999999993</c:v>
                </c:pt>
                <c:pt idx="4005">
                  <c:v>78.093000000000004</c:v>
                </c:pt>
                <c:pt idx="4006">
                  <c:v>78.11</c:v>
                </c:pt>
                <c:pt idx="4007">
                  <c:v>78.126999999999995</c:v>
                </c:pt>
                <c:pt idx="4008">
                  <c:v>78.144000000000005</c:v>
                </c:pt>
                <c:pt idx="4009">
                  <c:v>78.161000000000001</c:v>
                </c:pt>
                <c:pt idx="4010">
                  <c:v>78.177999999999997</c:v>
                </c:pt>
                <c:pt idx="4011">
                  <c:v>78.194999999999993</c:v>
                </c:pt>
                <c:pt idx="4012">
                  <c:v>78.212000000000003</c:v>
                </c:pt>
                <c:pt idx="4013">
                  <c:v>78.228999999999999</c:v>
                </c:pt>
                <c:pt idx="4014">
                  <c:v>78.245999999999995</c:v>
                </c:pt>
                <c:pt idx="4015">
                  <c:v>78.263000000000005</c:v>
                </c:pt>
                <c:pt idx="4016">
                  <c:v>78.28</c:v>
                </c:pt>
                <c:pt idx="4017">
                  <c:v>78.296999999999997</c:v>
                </c:pt>
                <c:pt idx="4018">
                  <c:v>78.313999999999993</c:v>
                </c:pt>
                <c:pt idx="4019">
                  <c:v>78.331000000000003</c:v>
                </c:pt>
                <c:pt idx="4020">
                  <c:v>78.347999999999999</c:v>
                </c:pt>
                <c:pt idx="4021">
                  <c:v>78.364999999999995</c:v>
                </c:pt>
                <c:pt idx="4022">
                  <c:v>78.382000000000005</c:v>
                </c:pt>
                <c:pt idx="4023">
                  <c:v>78.399000000000001</c:v>
                </c:pt>
                <c:pt idx="4024">
                  <c:v>78.415999999999997</c:v>
                </c:pt>
                <c:pt idx="4025">
                  <c:v>78.433000000000007</c:v>
                </c:pt>
                <c:pt idx="4026">
                  <c:v>78.45</c:v>
                </c:pt>
                <c:pt idx="4027">
                  <c:v>78.466999999999999</c:v>
                </c:pt>
                <c:pt idx="4028">
                  <c:v>78.483999999999995</c:v>
                </c:pt>
                <c:pt idx="4029">
                  <c:v>78.501000000000005</c:v>
                </c:pt>
                <c:pt idx="4030">
                  <c:v>78.518000000000001</c:v>
                </c:pt>
                <c:pt idx="4031">
                  <c:v>78.534999999999997</c:v>
                </c:pt>
                <c:pt idx="4032">
                  <c:v>78.552000000000007</c:v>
                </c:pt>
                <c:pt idx="4033">
                  <c:v>78.569000000000003</c:v>
                </c:pt>
                <c:pt idx="4034">
                  <c:v>78.585999999999999</c:v>
                </c:pt>
                <c:pt idx="4035">
                  <c:v>78.602999999999994</c:v>
                </c:pt>
                <c:pt idx="4036">
                  <c:v>78.62</c:v>
                </c:pt>
                <c:pt idx="4037">
                  <c:v>78.637</c:v>
                </c:pt>
                <c:pt idx="4038">
                  <c:v>78.653999999999996</c:v>
                </c:pt>
                <c:pt idx="4039">
                  <c:v>78.671000000000006</c:v>
                </c:pt>
                <c:pt idx="4040">
                  <c:v>78.688000000000002</c:v>
                </c:pt>
                <c:pt idx="4041">
                  <c:v>78.704999999999998</c:v>
                </c:pt>
                <c:pt idx="4042">
                  <c:v>78.721999999999994</c:v>
                </c:pt>
                <c:pt idx="4043">
                  <c:v>78.739000000000004</c:v>
                </c:pt>
                <c:pt idx="4044">
                  <c:v>78.756</c:v>
                </c:pt>
                <c:pt idx="4045">
                  <c:v>78.772999999999996</c:v>
                </c:pt>
                <c:pt idx="4046">
                  <c:v>78.790000000000006</c:v>
                </c:pt>
                <c:pt idx="4047">
                  <c:v>78.807000000000002</c:v>
                </c:pt>
                <c:pt idx="4048">
                  <c:v>78.823999999999998</c:v>
                </c:pt>
                <c:pt idx="4049">
                  <c:v>78.840999999999994</c:v>
                </c:pt>
                <c:pt idx="4050">
                  <c:v>78.858000000000004</c:v>
                </c:pt>
                <c:pt idx="4051">
                  <c:v>78.875</c:v>
                </c:pt>
                <c:pt idx="4052">
                  <c:v>78.891999999999996</c:v>
                </c:pt>
                <c:pt idx="4053">
                  <c:v>78.909000000000006</c:v>
                </c:pt>
                <c:pt idx="4054">
                  <c:v>78.926000000000002</c:v>
                </c:pt>
                <c:pt idx="4055">
                  <c:v>78.942999999999998</c:v>
                </c:pt>
                <c:pt idx="4056">
                  <c:v>78.959999999999994</c:v>
                </c:pt>
                <c:pt idx="4057">
                  <c:v>78.977000000000004</c:v>
                </c:pt>
                <c:pt idx="4058">
                  <c:v>78.994</c:v>
                </c:pt>
                <c:pt idx="4059">
                  <c:v>79.010999999999996</c:v>
                </c:pt>
                <c:pt idx="4060">
                  <c:v>79.028000000000006</c:v>
                </c:pt>
                <c:pt idx="4061">
                  <c:v>79.045000000000002</c:v>
                </c:pt>
                <c:pt idx="4062">
                  <c:v>79.061999999999998</c:v>
                </c:pt>
                <c:pt idx="4063">
                  <c:v>79.078999999999994</c:v>
                </c:pt>
                <c:pt idx="4064">
                  <c:v>79.096000000000004</c:v>
                </c:pt>
                <c:pt idx="4065">
                  <c:v>79.113</c:v>
                </c:pt>
                <c:pt idx="4066">
                  <c:v>79.13</c:v>
                </c:pt>
                <c:pt idx="4067">
                  <c:v>79.147000000000006</c:v>
                </c:pt>
                <c:pt idx="4068">
                  <c:v>79.164000000000001</c:v>
                </c:pt>
                <c:pt idx="4069">
                  <c:v>79.180999999999997</c:v>
                </c:pt>
                <c:pt idx="4070">
                  <c:v>79.197999999999993</c:v>
                </c:pt>
                <c:pt idx="4071">
                  <c:v>79.215000000000003</c:v>
                </c:pt>
                <c:pt idx="4072">
                  <c:v>79.231999999999999</c:v>
                </c:pt>
                <c:pt idx="4073">
                  <c:v>79.248999999999995</c:v>
                </c:pt>
                <c:pt idx="4074">
                  <c:v>79.266000000000005</c:v>
                </c:pt>
                <c:pt idx="4075">
                  <c:v>79.283000000000001</c:v>
                </c:pt>
                <c:pt idx="4076">
                  <c:v>79.3</c:v>
                </c:pt>
                <c:pt idx="4077">
                  <c:v>79.316999999999993</c:v>
                </c:pt>
                <c:pt idx="4078">
                  <c:v>79.334000000000003</c:v>
                </c:pt>
                <c:pt idx="4079">
                  <c:v>79.350999999999999</c:v>
                </c:pt>
                <c:pt idx="4080">
                  <c:v>79.367999999999995</c:v>
                </c:pt>
                <c:pt idx="4081">
                  <c:v>79.385000000000005</c:v>
                </c:pt>
                <c:pt idx="4082">
                  <c:v>79.402000000000001</c:v>
                </c:pt>
                <c:pt idx="4083">
                  <c:v>79.418999999999997</c:v>
                </c:pt>
                <c:pt idx="4084">
                  <c:v>79.436000000000007</c:v>
                </c:pt>
                <c:pt idx="4085">
                  <c:v>79.453000000000003</c:v>
                </c:pt>
                <c:pt idx="4086">
                  <c:v>79.47</c:v>
                </c:pt>
                <c:pt idx="4087">
                  <c:v>79.486999999999995</c:v>
                </c:pt>
                <c:pt idx="4088">
                  <c:v>79.504000000000005</c:v>
                </c:pt>
                <c:pt idx="4089">
                  <c:v>79.521000000000001</c:v>
                </c:pt>
                <c:pt idx="4090">
                  <c:v>79.537999999999997</c:v>
                </c:pt>
                <c:pt idx="4091">
                  <c:v>79.555000000000007</c:v>
                </c:pt>
                <c:pt idx="4092">
                  <c:v>79.572000000000003</c:v>
                </c:pt>
                <c:pt idx="4093">
                  <c:v>79.588999999999999</c:v>
                </c:pt>
                <c:pt idx="4094">
                  <c:v>79.605999999999995</c:v>
                </c:pt>
                <c:pt idx="4095">
                  <c:v>79.623000000000005</c:v>
                </c:pt>
                <c:pt idx="4096">
                  <c:v>79.64</c:v>
                </c:pt>
                <c:pt idx="4097">
                  <c:v>79.656999999999996</c:v>
                </c:pt>
                <c:pt idx="4098">
                  <c:v>79.674000000000007</c:v>
                </c:pt>
                <c:pt idx="4099">
                  <c:v>79.691000000000003</c:v>
                </c:pt>
                <c:pt idx="4100">
                  <c:v>79.707999999999998</c:v>
                </c:pt>
                <c:pt idx="4101">
                  <c:v>79.724999999999994</c:v>
                </c:pt>
                <c:pt idx="4102">
                  <c:v>79.742000000000004</c:v>
                </c:pt>
                <c:pt idx="4103">
                  <c:v>79.759</c:v>
                </c:pt>
                <c:pt idx="4104">
                  <c:v>79.775999999999996</c:v>
                </c:pt>
                <c:pt idx="4105">
                  <c:v>79.793000000000006</c:v>
                </c:pt>
                <c:pt idx="4106">
                  <c:v>79.81</c:v>
                </c:pt>
                <c:pt idx="4107">
                  <c:v>79.826999999999998</c:v>
                </c:pt>
                <c:pt idx="4108">
                  <c:v>79.843999999999994</c:v>
                </c:pt>
                <c:pt idx="4109">
                  <c:v>79.861000000000004</c:v>
                </c:pt>
                <c:pt idx="4110">
                  <c:v>79.878</c:v>
                </c:pt>
                <c:pt idx="4111">
                  <c:v>79.894999999999996</c:v>
                </c:pt>
                <c:pt idx="4112">
                  <c:v>79.912000000000006</c:v>
                </c:pt>
                <c:pt idx="4113">
                  <c:v>79.929000000000002</c:v>
                </c:pt>
                <c:pt idx="4114">
                  <c:v>79.945999999999998</c:v>
                </c:pt>
                <c:pt idx="4115">
                  <c:v>79.962999999999994</c:v>
                </c:pt>
                <c:pt idx="4116">
                  <c:v>79.98</c:v>
                </c:pt>
                <c:pt idx="4117">
                  <c:v>79.997</c:v>
                </c:pt>
                <c:pt idx="4118">
                  <c:v>80.013999999999996</c:v>
                </c:pt>
                <c:pt idx="4119">
                  <c:v>80.031000000000006</c:v>
                </c:pt>
                <c:pt idx="4120">
                  <c:v>80.048000000000002</c:v>
                </c:pt>
                <c:pt idx="4121">
                  <c:v>80.064999999999998</c:v>
                </c:pt>
                <c:pt idx="4122">
                  <c:v>80.081999999999994</c:v>
                </c:pt>
                <c:pt idx="4123">
                  <c:v>80.099000000000004</c:v>
                </c:pt>
                <c:pt idx="4124">
                  <c:v>80.116</c:v>
                </c:pt>
                <c:pt idx="4125">
                  <c:v>80.132999999999996</c:v>
                </c:pt>
                <c:pt idx="4126">
                  <c:v>80.150000000000006</c:v>
                </c:pt>
                <c:pt idx="4127">
                  <c:v>80.167000000000002</c:v>
                </c:pt>
                <c:pt idx="4128">
                  <c:v>80.183999999999997</c:v>
                </c:pt>
                <c:pt idx="4129">
                  <c:v>80.200999999999993</c:v>
                </c:pt>
                <c:pt idx="4130">
                  <c:v>80.218000000000004</c:v>
                </c:pt>
                <c:pt idx="4131">
                  <c:v>80.234999999999999</c:v>
                </c:pt>
                <c:pt idx="4132">
                  <c:v>80.251999999999995</c:v>
                </c:pt>
                <c:pt idx="4133">
                  <c:v>80.269000000000005</c:v>
                </c:pt>
                <c:pt idx="4134">
                  <c:v>80.286000000000001</c:v>
                </c:pt>
                <c:pt idx="4135">
                  <c:v>80.302999999999997</c:v>
                </c:pt>
                <c:pt idx="4136">
                  <c:v>80.319999999999993</c:v>
                </c:pt>
                <c:pt idx="4137">
                  <c:v>80.337000000000003</c:v>
                </c:pt>
                <c:pt idx="4138">
                  <c:v>80.353999999999999</c:v>
                </c:pt>
                <c:pt idx="4139">
                  <c:v>80.370999999999995</c:v>
                </c:pt>
                <c:pt idx="4140">
                  <c:v>80.388000000000005</c:v>
                </c:pt>
                <c:pt idx="4141">
                  <c:v>80.405000000000001</c:v>
                </c:pt>
                <c:pt idx="4142">
                  <c:v>80.421999999999997</c:v>
                </c:pt>
                <c:pt idx="4143">
                  <c:v>80.438999999999993</c:v>
                </c:pt>
                <c:pt idx="4144">
                  <c:v>80.456000000000003</c:v>
                </c:pt>
                <c:pt idx="4145">
                  <c:v>80.472999999999999</c:v>
                </c:pt>
                <c:pt idx="4146">
                  <c:v>80.489999999999995</c:v>
                </c:pt>
                <c:pt idx="4147">
                  <c:v>80.507000000000005</c:v>
                </c:pt>
                <c:pt idx="4148">
                  <c:v>80.524000000000001</c:v>
                </c:pt>
                <c:pt idx="4149">
                  <c:v>80.540999999999997</c:v>
                </c:pt>
                <c:pt idx="4150">
                  <c:v>80.558000000000007</c:v>
                </c:pt>
                <c:pt idx="4151">
                  <c:v>80.575000000000003</c:v>
                </c:pt>
                <c:pt idx="4152">
                  <c:v>80.591999999999999</c:v>
                </c:pt>
                <c:pt idx="4153">
                  <c:v>80.608999999999995</c:v>
                </c:pt>
                <c:pt idx="4154">
                  <c:v>80.626000000000005</c:v>
                </c:pt>
                <c:pt idx="4155">
                  <c:v>80.643000000000001</c:v>
                </c:pt>
                <c:pt idx="4156">
                  <c:v>80.66</c:v>
                </c:pt>
                <c:pt idx="4157">
                  <c:v>80.677000000000007</c:v>
                </c:pt>
                <c:pt idx="4158">
                  <c:v>80.694000000000003</c:v>
                </c:pt>
                <c:pt idx="4159">
                  <c:v>80.710999999999999</c:v>
                </c:pt>
                <c:pt idx="4160">
                  <c:v>80.727999999999994</c:v>
                </c:pt>
                <c:pt idx="4161">
                  <c:v>80.745000000000005</c:v>
                </c:pt>
                <c:pt idx="4162">
                  <c:v>80.762</c:v>
                </c:pt>
                <c:pt idx="4163">
                  <c:v>80.778999999999996</c:v>
                </c:pt>
                <c:pt idx="4164">
                  <c:v>80.796000000000006</c:v>
                </c:pt>
                <c:pt idx="4165">
                  <c:v>80.813000000000002</c:v>
                </c:pt>
                <c:pt idx="4166">
                  <c:v>80.83</c:v>
                </c:pt>
                <c:pt idx="4167">
                  <c:v>80.846999999999994</c:v>
                </c:pt>
                <c:pt idx="4168">
                  <c:v>80.864000000000004</c:v>
                </c:pt>
                <c:pt idx="4169">
                  <c:v>80.881</c:v>
                </c:pt>
                <c:pt idx="4170">
                  <c:v>80.897999999999996</c:v>
                </c:pt>
                <c:pt idx="4171">
                  <c:v>80.915000000000006</c:v>
                </c:pt>
                <c:pt idx="4172">
                  <c:v>80.932000000000002</c:v>
                </c:pt>
                <c:pt idx="4173">
                  <c:v>80.948999999999998</c:v>
                </c:pt>
                <c:pt idx="4174">
                  <c:v>80.965999999999994</c:v>
                </c:pt>
                <c:pt idx="4175">
                  <c:v>80.983000000000004</c:v>
                </c:pt>
                <c:pt idx="4176">
                  <c:v>81</c:v>
                </c:pt>
                <c:pt idx="4177">
                  <c:v>81.016999999999996</c:v>
                </c:pt>
                <c:pt idx="4178">
                  <c:v>81.034000000000006</c:v>
                </c:pt>
                <c:pt idx="4179">
                  <c:v>81.051000000000002</c:v>
                </c:pt>
                <c:pt idx="4180">
                  <c:v>81.067999999999998</c:v>
                </c:pt>
                <c:pt idx="4181">
                  <c:v>81.084999999999994</c:v>
                </c:pt>
                <c:pt idx="4182">
                  <c:v>81.102000000000004</c:v>
                </c:pt>
                <c:pt idx="4183">
                  <c:v>81.119</c:v>
                </c:pt>
                <c:pt idx="4184">
                  <c:v>81.135999999999996</c:v>
                </c:pt>
                <c:pt idx="4185">
                  <c:v>81.153000000000006</c:v>
                </c:pt>
                <c:pt idx="4186">
                  <c:v>81.17</c:v>
                </c:pt>
                <c:pt idx="4187">
                  <c:v>81.186999999999998</c:v>
                </c:pt>
                <c:pt idx="4188">
                  <c:v>81.203999999999994</c:v>
                </c:pt>
                <c:pt idx="4189">
                  <c:v>81.221000000000004</c:v>
                </c:pt>
                <c:pt idx="4190">
                  <c:v>81.238</c:v>
                </c:pt>
                <c:pt idx="4191">
                  <c:v>81.254999999999995</c:v>
                </c:pt>
                <c:pt idx="4192">
                  <c:v>81.272000000000006</c:v>
                </c:pt>
                <c:pt idx="4193">
                  <c:v>81.289000000000001</c:v>
                </c:pt>
                <c:pt idx="4194">
                  <c:v>81.305999999999997</c:v>
                </c:pt>
                <c:pt idx="4195">
                  <c:v>81.322999999999993</c:v>
                </c:pt>
                <c:pt idx="4196">
                  <c:v>81.34</c:v>
                </c:pt>
                <c:pt idx="4197">
                  <c:v>81.356999999999999</c:v>
                </c:pt>
                <c:pt idx="4198">
                  <c:v>81.373999999999995</c:v>
                </c:pt>
                <c:pt idx="4199">
                  <c:v>81.391000000000005</c:v>
                </c:pt>
                <c:pt idx="4200">
                  <c:v>81.408000000000001</c:v>
                </c:pt>
                <c:pt idx="4201">
                  <c:v>81.424999999999997</c:v>
                </c:pt>
                <c:pt idx="4202">
                  <c:v>81.441999999999993</c:v>
                </c:pt>
                <c:pt idx="4203">
                  <c:v>81.459000000000003</c:v>
                </c:pt>
                <c:pt idx="4204">
                  <c:v>81.475999999999999</c:v>
                </c:pt>
                <c:pt idx="4205">
                  <c:v>81.492999999999995</c:v>
                </c:pt>
                <c:pt idx="4206">
                  <c:v>81.510000000000005</c:v>
                </c:pt>
                <c:pt idx="4207">
                  <c:v>81.527000000000001</c:v>
                </c:pt>
                <c:pt idx="4208">
                  <c:v>81.543999999999997</c:v>
                </c:pt>
                <c:pt idx="4209">
                  <c:v>81.561000000000007</c:v>
                </c:pt>
                <c:pt idx="4210">
                  <c:v>81.578000000000003</c:v>
                </c:pt>
                <c:pt idx="4211">
                  <c:v>81.594999999999999</c:v>
                </c:pt>
                <c:pt idx="4212">
                  <c:v>81.611999999999995</c:v>
                </c:pt>
                <c:pt idx="4213">
                  <c:v>81.629000000000005</c:v>
                </c:pt>
                <c:pt idx="4214">
                  <c:v>81.646000000000001</c:v>
                </c:pt>
                <c:pt idx="4215">
                  <c:v>81.662999999999997</c:v>
                </c:pt>
                <c:pt idx="4216">
                  <c:v>81.680000000000007</c:v>
                </c:pt>
                <c:pt idx="4217">
                  <c:v>81.697000000000003</c:v>
                </c:pt>
                <c:pt idx="4218">
                  <c:v>81.713999999999999</c:v>
                </c:pt>
                <c:pt idx="4219">
                  <c:v>81.730999999999995</c:v>
                </c:pt>
                <c:pt idx="4220">
                  <c:v>81.748000000000005</c:v>
                </c:pt>
                <c:pt idx="4221">
                  <c:v>81.765000000000001</c:v>
                </c:pt>
                <c:pt idx="4222">
                  <c:v>81.781999999999996</c:v>
                </c:pt>
                <c:pt idx="4223">
                  <c:v>81.799000000000007</c:v>
                </c:pt>
                <c:pt idx="4224">
                  <c:v>81.816000000000003</c:v>
                </c:pt>
                <c:pt idx="4225">
                  <c:v>81.832999999999998</c:v>
                </c:pt>
                <c:pt idx="4226">
                  <c:v>81.849999999999994</c:v>
                </c:pt>
                <c:pt idx="4227">
                  <c:v>81.867000000000004</c:v>
                </c:pt>
                <c:pt idx="4228">
                  <c:v>81.884</c:v>
                </c:pt>
                <c:pt idx="4229">
                  <c:v>81.900999999999996</c:v>
                </c:pt>
                <c:pt idx="4230">
                  <c:v>81.918000000000006</c:v>
                </c:pt>
                <c:pt idx="4231">
                  <c:v>81.935000000000002</c:v>
                </c:pt>
                <c:pt idx="4232">
                  <c:v>81.951999999999998</c:v>
                </c:pt>
                <c:pt idx="4233">
                  <c:v>81.968999999999994</c:v>
                </c:pt>
                <c:pt idx="4234">
                  <c:v>81.986000000000004</c:v>
                </c:pt>
                <c:pt idx="4235">
                  <c:v>82.003</c:v>
                </c:pt>
                <c:pt idx="4236">
                  <c:v>82.02</c:v>
                </c:pt>
                <c:pt idx="4237">
                  <c:v>82.037000000000006</c:v>
                </c:pt>
                <c:pt idx="4238">
                  <c:v>82.054000000000002</c:v>
                </c:pt>
                <c:pt idx="4239">
                  <c:v>82.070999999999998</c:v>
                </c:pt>
                <c:pt idx="4240">
                  <c:v>82.087999999999994</c:v>
                </c:pt>
                <c:pt idx="4241">
                  <c:v>82.105000000000004</c:v>
                </c:pt>
                <c:pt idx="4242">
                  <c:v>82.122</c:v>
                </c:pt>
                <c:pt idx="4243">
                  <c:v>82.138999999999996</c:v>
                </c:pt>
                <c:pt idx="4244">
                  <c:v>82.156000000000006</c:v>
                </c:pt>
                <c:pt idx="4245">
                  <c:v>82.173000000000002</c:v>
                </c:pt>
                <c:pt idx="4246">
                  <c:v>82.19</c:v>
                </c:pt>
                <c:pt idx="4247">
                  <c:v>82.206999999999994</c:v>
                </c:pt>
                <c:pt idx="4248">
                  <c:v>82.224000000000004</c:v>
                </c:pt>
                <c:pt idx="4249">
                  <c:v>82.241</c:v>
                </c:pt>
                <c:pt idx="4250">
                  <c:v>82.257999999999996</c:v>
                </c:pt>
                <c:pt idx="4251">
                  <c:v>82.275000000000006</c:v>
                </c:pt>
                <c:pt idx="4252">
                  <c:v>82.292000000000002</c:v>
                </c:pt>
                <c:pt idx="4253">
                  <c:v>82.308999999999997</c:v>
                </c:pt>
                <c:pt idx="4254">
                  <c:v>82.325999999999993</c:v>
                </c:pt>
                <c:pt idx="4255">
                  <c:v>82.343000000000004</c:v>
                </c:pt>
                <c:pt idx="4256">
                  <c:v>82.36</c:v>
                </c:pt>
                <c:pt idx="4257">
                  <c:v>82.376999999999995</c:v>
                </c:pt>
                <c:pt idx="4258">
                  <c:v>82.394000000000005</c:v>
                </c:pt>
                <c:pt idx="4259">
                  <c:v>82.411000000000001</c:v>
                </c:pt>
                <c:pt idx="4260">
                  <c:v>82.427999999999997</c:v>
                </c:pt>
                <c:pt idx="4261">
                  <c:v>82.444999999999993</c:v>
                </c:pt>
                <c:pt idx="4262">
                  <c:v>82.462000000000003</c:v>
                </c:pt>
                <c:pt idx="4263">
                  <c:v>82.478999999999999</c:v>
                </c:pt>
                <c:pt idx="4264">
                  <c:v>82.495999999999995</c:v>
                </c:pt>
                <c:pt idx="4265">
                  <c:v>82.513000000000005</c:v>
                </c:pt>
                <c:pt idx="4266">
                  <c:v>82.53</c:v>
                </c:pt>
                <c:pt idx="4267">
                  <c:v>82.546999999999997</c:v>
                </c:pt>
                <c:pt idx="4268">
                  <c:v>82.563999999999993</c:v>
                </c:pt>
                <c:pt idx="4269">
                  <c:v>82.581000000000003</c:v>
                </c:pt>
                <c:pt idx="4270">
                  <c:v>82.597999999999999</c:v>
                </c:pt>
                <c:pt idx="4271">
                  <c:v>82.614999999999995</c:v>
                </c:pt>
                <c:pt idx="4272">
                  <c:v>82.632000000000005</c:v>
                </c:pt>
                <c:pt idx="4273">
                  <c:v>82.649000000000001</c:v>
                </c:pt>
                <c:pt idx="4274">
                  <c:v>82.665999999999997</c:v>
                </c:pt>
                <c:pt idx="4275">
                  <c:v>82.683000000000007</c:v>
                </c:pt>
                <c:pt idx="4276">
                  <c:v>82.7</c:v>
                </c:pt>
                <c:pt idx="4277">
                  <c:v>82.716999999999999</c:v>
                </c:pt>
                <c:pt idx="4278">
                  <c:v>82.733999999999995</c:v>
                </c:pt>
                <c:pt idx="4279">
                  <c:v>82.751000000000005</c:v>
                </c:pt>
                <c:pt idx="4280">
                  <c:v>82.768000000000001</c:v>
                </c:pt>
                <c:pt idx="4281">
                  <c:v>82.784999999999997</c:v>
                </c:pt>
                <c:pt idx="4282">
                  <c:v>82.802000000000007</c:v>
                </c:pt>
                <c:pt idx="4283">
                  <c:v>82.819000000000003</c:v>
                </c:pt>
                <c:pt idx="4284">
                  <c:v>82.835999999999999</c:v>
                </c:pt>
                <c:pt idx="4285">
                  <c:v>82.852999999999994</c:v>
                </c:pt>
                <c:pt idx="4286">
                  <c:v>82.87</c:v>
                </c:pt>
                <c:pt idx="4287">
                  <c:v>82.887</c:v>
                </c:pt>
                <c:pt idx="4288">
                  <c:v>82.903999999999996</c:v>
                </c:pt>
                <c:pt idx="4289">
                  <c:v>82.921000000000006</c:v>
                </c:pt>
                <c:pt idx="4290">
                  <c:v>82.938000000000002</c:v>
                </c:pt>
                <c:pt idx="4291">
                  <c:v>82.954999999999998</c:v>
                </c:pt>
                <c:pt idx="4292">
                  <c:v>82.971999999999994</c:v>
                </c:pt>
                <c:pt idx="4293">
                  <c:v>82.989000000000004</c:v>
                </c:pt>
                <c:pt idx="4294">
                  <c:v>83.006</c:v>
                </c:pt>
                <c:pt idx="4295">
                  <c:v>83.022999999999996</c:v>
                </c:pt>
                <c:pt idx="4296">
                  <c:v>83.04</c:v>
                </c:pt>
                <c:pt idx="4297">
                  <c:v>83.057000000000002</c:v>
                </c:pt>
                <c:pt idx="4298">
                  <c:v>83.073999999999998</c:v>
                </c:pt>
                <c:pt idx="4299">
                  <c:v>83.090999999999994</c:v>
                </c:pt>
                <c:pt idx="4300">
                  <c:v>83.108000000000004</c:v>
                </c:pt>
                <c:pt idx="4301">
                  <c:v>83.125</c:v>
                </c:pt>
                <c:pt idx="4302">
                  <c:v>83.141999999999996</c:v>
                </c:pt>
                <c:pt idx="4303">
                  <c:v>83.159000000000006</c:v>
                </c:pt>
                <c:pt idx="4304">
                  <c:v>83.176000000000002</c:v>
                </c:pt>
                <c:pt idx="4305">
                  <c:v>83.192999999999998</c:v>
                </c:pt>
                <c:pt idx="4306">
                  <c:v>83.21</c:v>
                </c:pt>
                <c:pt idx="4307">
                  <c:v>83.227000000000004</c:v>
                </c:pt>
                <c:pt idx="4308">
                  <c:v>83.244</c:v>
                </c:pt>
                <c:pt idx="4309">
                  <c:v>83.260999999999996</c:v>
                </c:pt>
                <c:pt idx="4310">
                  <c:v>83.278000000000006</c:v>
                </c:pt>
                <c:pt idx="4311">
                  <c:v>83.295000000000002</c:v>
                </c:pt>
                <c:pt idx="4312">
                  <c:v>83.311999999999998</c:v>
                </c:pt>
                <c:pt idx="4313">
                  <c:v>83.328999999999994</c:v>
                </c:pt>
                <c:pt idx="4314">
                  <c:v>83.346000000000004</c:v>
                </c:pt>
                <c:pt idx="4315">
                  <c:v>83.363</c:v>
                </c:pt>
                <c:pt idx="4316">
                  <c:v>83.38</c:v>
                </c:pt>
                <c:pt idx="4317">
                  <c:v>83.397000000000006</c:v>
                </c:pt>
                <c:pt idx="4318">
                  <c:v>83.414000000000001</c:v>
                </c:pt>
                <c:pt idx="4319">
                  <c:v>83.430999999999997</c:v>
                </c:pt>
                <c:pt idx="4320">
                  <c:v>83.447999999999993</c:v>
                </c:pt>
                <c:pt idx="4321">
                  <c:v>83.465000000000003</c:v>
                </c:pt>
                <c:pt idx="4322">
                  <c:v>83.481999999999999</c:v>
                </c:pt>
                <c:pt idx="4323">
                  <c:v>83.498999999999995</c:v>
                </c:pt>
                <c:pt idx="4324">
                  <c:v>83.516000000000005</c:v>
                </c:pt>
                <c:pt idx="4325">
                  <c:v>83.533000000000001</c:v>
                </c:pt>
                <c:pt idx="4326">
                  <c:v>83.55</c:v>
                </c:pt>
                <c:pt idx="4327">
                  <c:v>83.566999999999993</c:v>
                </c:pt>
                <c:pt idx="4328">
                  <c:v>83.584000000000003</c:v>
                </c:pt>
                <c:pt idx="4329">
                  <c:v>83.600999999999999</c:v>
                </c:pt>
                <c:pt idx="4330">
                  <c:v>83.617999999999995</c:v>
                </c:pt>
                <c:pt idx="4331">
                  <c:v>83.635000000000005</c:v>
                </c:pt>
                <c:pt idx="4332">
                  <c:v>83.652000000000001</c:v>
                </c:pt>
                <c:pt idx="4333">
                  <c:v>83.668999999999997</c:v>
                </c:pt>
                <c:pt idx="4334">
                  <c:v>83.686000000000007</c:v>
                </c:pt>
                <c:pt idx="4335">
                  <c:v>83.703000000000003</c:v>
                </c:pt>
                <c:pt idx="4336">
                  <c:v>83.72</c:v>
                </c:pt>
                <c:pt idx="4337">
                  <c:v>83.736999999999995</c:v>
                </c:pt>
                <c:pt idx="4338">
                  <c:v>83.754000000000005</c:v>
                </c:pt>
                <c:pt idx="4339">
                  <c:v>83.771000000000001</c:v>
                </c:pt>
                <c:pt idx="4340">
                  <c:v>83.787999999999997</c:v>
                </c:pt>
                <c:pt idx="4341">
                  <c:v>83.805000000000007</c:v>
                </c:pt>
                <c:pt idx="4342">
                  <c:v>83.822000000000003</c:v>
                </c:pt>
                <c:pt idx="4343">
                  <c:v>83.838999999999999</c:v>
                </c:pt>
                <c:pt idx="4344">
                  <c:v>83.855999999999995</c:v>
                </c:pt>
                <c:pt idx="4345">
                  <c:v>83.873000000000005</c:v>
                </c:pt>
                <c:pt idx="4346">
                  <c:v>83.89</c:v>
                </c:pt>
                <c:pt idx="4347">
                  <c:v>83.906999999999996</c:v>
                </c:pt>
                <c:pt idx="4348">
                  <c:v>83.924000000000007</c:v>
                </c:pt>
                <c:pt idx="4349">
                  <c:v>83.941000000000003</c:v>
                </c:pt>
                <c:pt idx="4350">
                  <c:v>83.957999999999998</c:v>
                </c:pt>
                <c:pt idx="4351">
                  <c:v>83.974999999999994</c:v>
                </c:pt>
                <c:pt idx="4352">
                  <c:v>83.992000000000004</c:v>
                </c:pt>
                <c:pt idx="4353">
                  <c:v>84.009</c:v>
                </c:pt>
                <c:pt idx="4354">
                  <c:v>84.025999999999996</c:v>
                </c:pt>
                <c:pt idx="4355">
                  <c:v>84.043000000000006</c:v>
                </c:pt>
                <c:pt idx="4356">
                  <c:v>84.06</c:v>
                </c:pt>
                <c:pt idx="4357">
                  <c:v>84.076999999999998</c:v>
                </c:pt>
                <c:pt idx="4358">
                  <c:v>84.093999999999994</c:v>
                </c:pt>
                <c:pt idx="4359">
                  <c:v>84.111000000000004</c:v>
                </c:pt>
                <c:pt idx="4360">
                  <c:v>84.128</c:v>
                </c:pt>
                <c:pt idx="4361">
                  <c:v>84.144999999999996</c:v>
                </c:pt>
                <c:pt idx="4362">
                  <c:v>84.162000000000006</c:v>
                </c:pt>
                <c:pt idx="4363">
                  <c:v>84.179000000000002</c:v>
                </c:pt>
                <c:pt idx="4364">
                  <c:v>84.195999999999998</c:v>
                </c:pt>
                <c:pt idx="4365">
                  <c:v>84.212999999999994</c:v>
                </c:pt>
                <c:pt idx="4366">
                  <c:v>84.23</c:v>
                </c:pt>
                <c:pt idx="4367">
                  <c:v>84.247</c:v>
                </c:pt>
                <c:pt idx="4368">
                  <c:v>84.263999999999996</c:v>
                </c:pt>
                <c:pt idx="4369">
                  <c:v>84.281000000000006</c:v>
                </c:pt>
                <c:pt idx="4370">
                  <c:v>84.298000000000002</c:v>
                </c:pt>
                <c:pt idx="4371">
                  <c:v>84.314999999999998</c:v>
                </c:pt>
                <c:pt idx="4372">
                  <c:v>84.331999999999994</c:v>
                </c:pt>
                <c:pt idx="4373">
                  <c:v>84.349000000000004</c:v>
                </c:pt>
                <c:pt idx="4374">
                  <c:v>84.366</c:v>
                </c:pt>
                <c:pt idx="4375">
                  <c:v>84.382999999999996</c:v>
                </c:pt>
                <c:pt idx="4376">
                  <c:v>84.4</c:v>
                </c:pt>
                <c:pt idx="4377">
                  <c:v>84.417000000000002</c:v>
                </c:pt>
                <c:pt idx="4378">
                  <c:v>84.433999999999997</c:v>
                </c:pt>
                <c:pt idx="4379">
                  <c:v>84.450999999999993</c:v>
                </c:pt>
                <c:pt idx="4380">
                  <c:v>84.468000000000004</c:v>
                </c:pt>
                <c:pt idx="4381">
                  <c:v>84.484999999999999</c:v>
                </c:pt>
                <c:pt idx="4382">
                  <c:v>84.501999999999995</c:v>
                </c:pt>
                <c:pt idx="4383">
                  <c:v>84.519000000000005</c:v>
                </c:pt>
                <c:pt idx="4384">
                  <c:v>84.536000000000001</c:v>
                </c:pt>
                <c:pt idx="4385">
                  <c:v>84.552999999999997</c:v>
                </c:pt>
                <c:pt idx="4386">
                  <c:v>84.57</c:v>
                </c:pt>
                <c:pt idx="4387">
                  <c:v>84.587000000000003</c:v>
                </c:pt>
                <c:pt idx="4388">
                  <c:v>84.603999999999999</c:v>
                </c:pt>
                <c:pt idx="4389">
                  <c:v>84.620999999999995</c:v>
                </c:pt>
                <c:pt idx="4390">
                  <c:v>84.638000000000005</c:v>
                </c:pt>
                <c:pt idx="4391">
                  <c:v>84.655000000000001</c:v>
                </c:pt>
                <c:pt idx="4392">
                  <c:v>84.671999999999997</c:v>
                </c:pt>
                <c:pt idx="4393">
                  <c:v>84.688999999999993</c:v>
                </c:pt>
                <c:pt idx="4394">
                  <c:v>84.706000000000003</c:v>
                </c:pt>
                <c:pt idx="4395">
                  <c:v>84.722999999999999</c:v>
                </c:pt>
                <c:pt idx="4396">
                  <c:v>84.74</c:v>
                </c:pt>
                <c:pt idx="4397">
                  <c:v>84.757000000000005</c:v>
                </c:pt>
                <c:pt idx="4398">
                  <c:v>84.774000000000001</c:v>
                </c:pt>
                <c:pt idx="4399">
                  <c:v>84.790999999999997</c:v>
                </c:pt>
                <c:pt idx="4400">
                  <c:v>84.808000000000007</c:v>
                </c:pt>
                <c:pt idx="4401">
                  <c:v>84.825000000000003</c:v>
                </c:pt>
                <c:pt idx="4402">
                  <c:v>84.841999999999999</c:v>
                </c:pt>
                <c:pt idx="4403">
                  <c:v>84.858999999999995</c:v>
                </c:pt>
                <c:pt idx="4404">
                  <c:v>84.876000000000005</c:v>
                </c:pt>
                <c:pt idx="4405">
                  <c:v>84.893000000000001</c:v>
                </c:pt>
                <c:pt idx="4406">
                  <c:v>84.91</c:v>
                </c:pt>
                <c:pt idx="4407">
                  <c:v>84.927000000000007</c:v>
                </c:pt>
                <c:pt idx="4408">
                  <c:v>84.944000000000003</c:v>
                </c:pt>
                <c:pt idx="4409">
                  <c:v>84.960999999999999</c:v>
                </c:pt>
                <c:pt idx="4410">
                  <c:v>84.977999999999994</c:v>
                </c:pt>
                <c:pt idx="4411">
                  <c:v>84.995000000000005</c:v>
                </c:pt>
                <c:pt idx="4412">
                  <c:v>85.012</c:v>
                </c:pt>
                <c:pt idx="4413">
                  <c:v>85.028999999999996</c:v>
                </c:pt>
                <c:pt idx="4414">
                  <c:v>85.046000000000006</c:v>
                </c:pt>
                <c:pt idx="4415">
                  <c:v>85.063000000000002</c:v>
                </c:pt>
                <c:pt idx="4416">
                  <c:v>85.08</c:v>
                </c:pt>
                <c:pt idx="4417">
                  <c:v>85.096999999999994</c:v>
                </c:pt>
                <c:pt idx="4418">
                  <c:v>85.114000000000004</c:v>
                </c:pt>
                <c:pt idx="4419">
                  <c:v>85.131</c:v>
                </c:pt>
                <c:pt idx="4420">
                  <c:v>85.147999999999996</c:v>
                </c:pt>
                <c:pt idx="4421">
                  <c:v>85.165000000000006</c:v>
                </c:pt>
                <c:pt idx="4422">
                  <c:v>85.182000000000002</c:v>
                </c:pt>
                <c:pt idx="4423">
                  <c:v>85.198999999999998</c:v>
                </c:pt>
                <c:pt idx="4424">
                  <c:v>85.215999999999994</c:v>
                </c:pt>
                <c:pt idx="4425">
                  <c:v>85.233000000000004</c:v>
                </c:pt>
                <c:pt idx="4426">
                  <c:v>85.25</c:v>
                </c:pt>
                <c:pt idx="4427">
                  <c:v>85.266999999999996</c:v>
                </c:pt>
                <c:pt idx="4428">
                  <c:v>85.284000000000006</c:v>
                </c:pt>
                <c:pt idx="4429">
                  <c:v>85.301000000000002</c:v>
                </c:pt>
                <c:pt idx="4430">
                  <c:v>85.317999999999998</c:v>
                </c:pt>
                <c:pt idx="4431">
                  <c:v>85.334999999999994</c:v>
                </c:pt>
                <c:pt idx="4432">
                  <c:v>85.352000000000004</c:v>
                </c:pt>
                <c:pt idx="4433">
                  <c:v>85.369</c:v>
                </c:pt>
                <c:pt idx="4434">
                  <c:v>85.385999999999996</c:v>
                </c:pt>
                <c:pt idx="4435">
                  <c:v>85.403000000000006</c:v>
                </c:pt>
                <c:pt idx="4436">
                  <c:v>85.42</c:v>
                </c:pt>
                <c:pt idx="4437">
                  <c:v>85.436999999999998</c:v>
                </c:pt>
                <c:pt idx="4438">
                  <c:v>85.453999999999994</c:v>
                </c:pt>
                <c:pt idx="4439">
                  <c:v>85.471000000000004</c:v>
                </c:pt>
                <c:pt idx="4440">
                  <c:v>85.488</c:v>
                </c:pt>
                <c:pt idx="4441">
                  <c:v>85.504999999999995</c:v>
                </c:pt>
                <c:pt idx="4442">
                  <c:v>85.522000000000006</c:v>
                </c:pt>
                <c:pt idx="4443">
                  <c:v>85.539000000000001</c:v>
                </c:pt>
                <c:pt idx="4444">
                  <c:v>85.555999999999997</c:v>
                </c:pt>
                <c:pt idx="4445">
                  <c:v>85.572999999999993</c:v>
                </c:pt>
                <c:pt idx="4446">
                  <c:v>85.59</c:v>
                </c:pt>
                <c:pt idx="4447">
                  <c:v>85.606999999999999</c:v>
                </c:pt>
                <c:pt idx="4448">
                  <c:v>85.623999999999995</c:v>
                </c:pt>
                <c:pt idx="4449">
                  <c:v>85.641000000000005</c:v>
                </c:pt>
                <c:pt idx="4450">
                  <c:v>85.658000000000001</c:v>
                </c:pt>
                <c:pt idx="4451">
                  <c:v>85.674999999999997</c:v>
                </c:pt>
                <c:pt idx="4452">
                  <c:v>85.691999999999993</c:v>
                </c:pt>
                <c:pt idx="4453">
                  <c:v>85.709000000000003</c:v>
                </c:pt>
                <c:pt idx="4454">
                  <c:v>85.725999999999999</c:v>
                </c:pt>
                <c:pt idx="4455">
                  <c:v>85.742999999999995</c:v>
                </c:pt>
                <c:pt idx="4456">
                  <c:v>85.76</c:v>
                </c:pt>
                <c:pt idx="4457">
                  <c:v>85.777000000000001</c:v>
                </c:pt>
                <c:pt idx="4458">
                  <c:v>85.793999999999997</c:v>
                </c:pt>
                <c:pt idx="4459">
                  <c:v>85.811000000000007</c:v>
                </c:pt>
                <c:pt idx="4460">
                  <c:v>85.828000000000003</c:v>
                </c:pt>
                <c:pt idx="4461">
                  <c:v>85.844999999999999</c:v>
                </c:pt>
                <c:pt idx="4462">
                  <c:v>85.861999999999995</c:v>
                </c:pt>
                <c:pt idx="4463">
                  <c:v>85.879000000000005</c:v>
                </c:pt>
                <c:pt idx="4464">
                  <c:v>85.896000000000001</c:v>
                </c:pt>
                <c:pt idx="4465">
                  <c:v>85.912999999999997</c:v>
                </c:pt>
                <c:pt idx="4466">
                  <c:v>85.93</c:v>
                </c:pt>
                <c:pt idx="4467">
                  <c:v>85.947000000000003</c:v>
                </c:pt>
                <c:pt idx="4468">
                  <c:v>85.963999999999999</c:v>
                </c:pt>
                <c:pt idx="4469">
                  <c:v>85.980999999999995</c:v>
                </c:pt>
                <c:pt idx="4470">
                  <c:v>85.998000000000005</c:v>
                </c:pt>
                <c:pt idx="4471">
                  <c:v>86.015000000000001</c:v>
                </c:pt>
                <c:pt idx="4472">
                  <c:v>86.031999999999996</c:v>
                </c:pt>
                <c:pt idx="4473">
                  <c:v>86.049000000000007</c:v>
                </c:pt>
                <c:pt idx="4474">
                  <c:v>86.066000000000003</c:v>
                </c:pt>
                <c:pt idx="4475">
                  <c:v>86.082999999999998</c:v>
                </c:pt>
                <c:pt idx="4476">
                  <c:v>86.1</c:v>
                </c:pt>
                <c:pt idx="4477">
                  <c:v>86.117000000000004</c:v>
                </c:pt>
                <c:pt idx="4478">
                  <c:v>86.134</c:v>
                </c:pt>
                <c:pt idx="4479">
                  <c:v>86.150999999999996</c:v>
                </c:pt>
                <c:pt idx="4480">
                  <c:v>86.168000000000006</c:v>
                </c:pt>
                <c:pt idx="4481">
                  <c:v>86.185000000000002</c:v>
                </c:pt>
                <c:pt idx="4482">
                  <c:v>86.201999999999998</c:v>
                </c:pt>
                <c:pt idx="4483">
                  <c:v>86.218999999999994</c:v>
                </c:pt>
                <c:pt idx="4484">
                  <c:v>86.236000000000004</c:v>
                </c:pt>
                <c:pt idx="4485">
                  <c:v>86.253</c:v>
                </c:pt>
                <c:pt idx="4486">
                  <c:v>86.27</c:v>
                </c:pt>
                <c:pt idx="4487">
                  <c:v>86.287000000000006</c:v>
                </c:pt>
                <c:pt idx="4488">
                  <c:v>86.304000000000002</c:v>
                </c:pt>
                <c:pt idx="4489">
                  <c:v>86.320999999999998</c:v>
                </c:pt>
                <c:pt idx="4490">
                  <c:v>86.337999999999994</c:v>
                </c:pt>
                <c:pt idx="4491">
                  <c:v>86.355000000000004</c:v>
                </c:pt>
                <c:pt idx="4492">
                  <c:v>86.372</c:v>
                </c:pt>
                <c:pt idx="4493">
                  <c:v>86.388999999999996</c:v>
                </c:pt>
                <c:pt idx="4494">
                  <c:v>86.406000000000006</c:v>
                </c:pt>
                <c:pt idx="4495">
                  <c:v>86.423000000000002</c:v>
                </c:pt>
                <c:pt idx="4496">
                  <c:v>86.44</c:v>
                </c:pt>
                <c:pt idx="4497">
                  <c:v>86.456999999999994</c:v>
                </c:pt>
                <c:pt idx="4498">
                  <c:v>86.474000000000004</c:v>
                </c:pt>
                <c:pt idx="4499">
                  <c:v>86.491</c:v>
                </c:pt>
                <c:pt idx="4500">
                  <c:v>86.507999999999996</c:v>
                </c:pt>
                <c:pt idx="4501">
                  <c:v>86.525000000000006</c:v>
                </c:pt>
                <c:pt idx="4502">
                  <c:v>86.542000000000002</c:v>
                </c:pt>
                <c:pt idx="4503">
                  <c:v>86.558999999999997</c:v>
                </c:pt>
                <c:pt idx="4504">
                  <c:v>86.575999999999993</c:v>
                </c:pt>
                <c:pt idx="4505">
                  <c:v>86.593000000000004</c:v>
                </c:pt>
                <c:pt idx="4506">
                  <c:v>86.61</c:v>
                </c:pt>
                <c:pt idx="4507">
                  <c:v>86.626999999999995</c:v>
                </c:pt>
                <c:pt idx="4508">
                  <c:v>86.644000000000005</c:v>
                </c:pt>
                <c:pt idx="4509">
                  <c:v>86.661000000000001</c:v>
                </c:pt>
                <c:pt idx="4510">
                  <c:v>86.677999999999997</c:v>
                </c:pt>
                <c:pt idx="4511">
                  <c:v>86.694999999999993</c:v>
                </c:pt>
                <c:pt idx="4512">
                  <c:v>86.712000000000003</c:v>
                </c:pt>
                <c:pt idx="4513">
                  <c:v>86.728999999999999</c:v>
                </c:pt>
                <c:pt idx="4514">
                  <c:v>86.745999999999995</c:v>
                </c:pt>
                <c:pt idx="4515">
                  <c:v>86.763000000000005</c:v>
                </c:pt>
                <c:pt idx="4516">
                  <c:v>86.78</c:v>
                </c:pt>
                <c:pt idx="4517">
                  <c:v>86.796999999999997</c:v>
                </c:pt>
                <c:pt idx="4518">
                  <c:v>86.813999999999993</c:v>
                </c:pt>
                <c:pt idx="4519">
                  <c:v>86.831000000000003</c:v>
                </c:pt>
                <c:pt idx="4520">
                  <c:v>86.847999999999999</c:v>
                </c:pt>
                <c:pt idx="4521">
                  <c:v>86.864999999999995</c:v>
                </c:pt>
                <c:pt idx="4522">
                  <c:v>86.882000000000005</c:v>
                </c:pt>
                <c:pt idx="4523">
                  <c:v>86.899000000000001</c:v>
                </c:pt>
                <c:pt idx="4524">
                  <c:v>86.915999999999997</c:v>
                </c:pt>
                <c:pt idx="4525">
                  <c:v>86.933000000000007</c:v>
                </c:pt>
                <c:pt idx="4526">
                  <c:v>86.95</c:v>
                </c:pt>
                <c:pt idx="4527">
                  <c:v>86.966999999999999</c:v>
                </c:pt>
                <c:pt idx="4528">
                  <c:v>86.983999999999995</c:v>
                </c:pt>
                <c:pt idx="4529">
                  <c:v>87.001000000000005</c:v>
                </c:pt>
                <c:pt idx="4530">
                  <c:v>87.018000000000001</c:v>
                </c:pt>
                <c:pt idx="4531">
                  <c:v>87.034999999999997</c:v>
                </c:pt>
                <c:pt idx="4532">
                  <c:v>87.052000000000007</c:v>
                </c:pt>
                <c:pt idx="4533">
                  <c:v>87.069000000000003</c:v>
                </c:pt>
                <c:pt idx="4534">
                  <c:v>87.085999999999999</c:v>
                </c:pt>
                <c:pt idx="4535">
                  <c:v>87.102999999999994</c:v>
                </c:pt>
                <c:pt idx="4536">
                  <c:v>87.12</c:v>
                </c:pt>
                <c:pt idx="4537">
                  <c:v>87.137</c:v>
                </c:pt>
                <c:pt idx="4538">
                  <c:v>87.153999999999996</c:v>
                </c:pt>
                <c:pt idx="4539">
                  <c:v>87.171000000000006</c:v>
                </c:pt>
                <c:pt idx="4540">
                  <c:v>87.188000000000002</c:v>
                </c:pt>
                <c:pt idx="4541">
                  <c:v>87.204999999999998</c:v>
                </c:pt>
                <c:pt idx="4542">
                  <c:v>87.221999999999994</c:v>
                </c:pt>
                <c:pt idx="4543">
                  <c:v>87.239000000000004</c:v>
                </c:pt>
                <c:pt idx="4544">
                  <c:v>87.256</c:v>
                </c:pt>
                <c:pt idx="4545">
                  <c:v>87.272999999999996</c:v>
                </c:pt>
                <c:pt idx="4546">
                  <c:v>87.29</c:v>
                </c:pt>
                <c:pt idx="4547">
                  <c:v>87.307000000000002</c:v>
                </c:pt>
                <c:pt idx="4548">
                  <c:v>87.323999999999998</c:v>
                </c:pt>
                <c:pt idx="4549">
                  <c:v>87.340999999999994</c:v>
                </c:pt>
                <c:pt idx="4550">
                  <c:v>87.358000000000004</c:v>
                </c:pt>
                <c:pt idx="4551">
                  <c:v>87.375</c:v>
                </c:pt>
                <c:pt idx="4552">
                  <c:v>87.391999999999996</c:v>
                </c:pt>
                <c:pt idx="4553">
                  <c:v>87.409000000000006</c:v>
                </c:pt>
                <c:pt idx="4554">
                  <c:v>87.426000000000002</c:v>
                </c:pt>
                <c:pt idx="4555">
                  <c:v>87.442999999999998</c:v>
                </c:pt>
                <c:pt idx="4556">
                  <c:v>87.46</c:v>
                </c:pt>
                <c:pt idx="4557">
                  <c:v>87.477000000000004</c:v>
                </c:pt>
                <c:pt idx="4558">
                  <c:v>87.494</c:v>
                </c:pt>
                <c:pt idx="4559">
                  <c:v>87.510999999999996</c:v>
                </c:pt>
                <c:pt idx="4560">
                  <c:v>87.528000000000006</c:v>
                </c:pt>
                <c:pt idx="4561">
                  <c:v>87.545000000000002</c:v>
                </c:pt>
                <c:pt idx="4562">
                  <c:v>87.561999999999998</c:v>
                </c:pt>
                <c:pt idx="4563">
                  <c:v>87.578999999999994</c:v>
                </c:pt>
                <c:pt idx="4564">
                  <c:v>87.596000000000004</c:v>
                </c:pt>
                <c:pt idx="4565">
                  <c:v>87.613</c:v>
                </c:pt>
                <c:pt idx="4566">
                  <c:v>87.63</c:v>
                </c:pt>
                <c:pt idx="4567">
                  <c:v>87.647000000000006</c:v>
                </c:pt>
                <c:pt idx="4568">
                  <c:v>87.664000000000001</c:v>
                </c:pt>
                <c:pt idx="4569">
                  <c:v>87.680999999999997</c:v>
                </c:pt>
                <c:pt idx="4570">
                  <c:v>87.697999999999993</c:v>
                </c:pt>
                <c:pt idx="4571">
                  <c:v>87.715000000000003</c:v>
                </c:pt>
                <c:pt idx="4572">
                  <c:v>87.731999999999999</c:v>
                </c:pt>
                <c:pt idx="4573">
                  <c:v>87.748999999999995</c:v>
                </c:pt>
                <c:pt idx="4574">
                  <c:v>87.766000000000005</c:v>
                </c:pt>
                <c:pt idx="4575">
                  <c:v>87.783000000000001</c:v>
                </c:pt>
                <c:pt idx="4576">
                  <c:v>87.8</c:v>
                </c:pt>
                <c:pt idx="4577">
                  <c:v>87.816999999999993</c:v>
                </c:pt>
                <c:pt idx="4578">
                  <c:v>87.834000000000003</c:v>
                </c:pt>
                <c:pt idx="4579">
                  <c:v>87.850999999999999</c:v>
                </c:pt>
                <c:pt idx="4580">
                  <c:v>87.867999999999995</c:v>
                </c:pt>
                <c:pt idx="4581">
                  <c:v>87.885000000000005</c:v>
                </c:pt>
                <c:pt idx="4582">
                  <c:v>87.902000000000001</c:v>
                </c:pt>
                <c:pt idx="4583">
                  <c:v>87.918999999999997</c:v>
                </c:pt>
                <c:pt idx="4584">
                  <c:v>87.936000000000007</c:v>
                </c:pt>
                <c:pt idx="4585">
                  <c:v>87.953000000000003</c:v>
                </c:pt>
                <c:pt idx="4586">
                  <c:v>87.97</c:v>
                </c:pt>
                <c:pt idx="4587">
                  <c:v>87.986999999999995</c:v>
                </c:pt>
                <c:pt idx="4588">
                  <c:v>88.004000000000005</c:v>
                </c:pt>
                <c:pt idx="4589">
                  <c:v>88.021000000000001</c:v>
                </c:pt>
                <c:pt idx="4590">
                  <c:v>88.037999999999997</c:v>
                </c:pt>
                <c:pt idx="4591">
                  <c:v>88.055000000000007</c:v>
                </c:pt>
                <c:pt idx="4592">
                  <c:v>88.072000000000003</c:v>
                </c:pt>
                <c:pt idx="4593">
                  <c:v>88.088999999999999</c:v>
                </c:pt>
                <c:pt idx="4594">
                  <c:v>88.105999999999995</c:v>
                </c:pt>
                <c:pt idx="4595">
                  <c:v>88.123000000000005</c:v>
                </c:pt>
                <c:pt idx="4596">
                  <c:v>88.14</c:v>
                </c:pt>
                <c:pt idx="4597">
                  <c:v>88.156999999999996</c:v>
                </c:pt>
                <c:pt idx="4598">
                  <c:v>88.174000000000007</c:v>
                </c:pt>
                <c:pt idx="4599">
                  <c:v>88.191000000000003</c:v>
                </c:pt>
                <c:pt idx="4600">
                  <c:v>88.207999999999998</c:v>
                </c:pt>
                <c:pt idx="4601">
                  <c:v>88.224999999999994</c:v>
                </c:pt>
                <c:pt idx="4602">
                  <c:v>88.242000000000004</c:v>
                </c:pt>
                <c:pt idx="4603">
                  <c:v>88.259</c:v>
                </c:pt>
                <c:pt idx="4604">
                  <c:v>88.275999999999996</c:v>
                </c:pt>
                <c:pt idx="4605">
                  <c:v>88.293000000000006</c:v>
                </c:pt>
                <c:pt idx="4606">
                  <c:v>88.31</c:v>
                </c:pt>
                <c:pt idx="4607">
                  <c:v>88.326999999999998</c:v>
                </c:pt>
                <c:pt idx="4608">
                  <c:v>88.343999999999994</c:v>
                </c:pt>
                <c:pt idx="4609">
                  <c:v>88.361000000000004</c:v>
                </c:pt>
                <c:pt idx="4610">
                  <c:v>88.378</c:v>
                </c:pt>
                <c:pt idx="4611">
                  <c:v>88.394999999999996</c:v>
                </c:pt>
                <c:pt idx="4612">
                  <c:v>88.412000000000006</c:v>
                </c:pt>
                <c:pt idx="4613">
                  <c:v>88.429000000000002</c:v>
                </c:pt>
                <c:pt idx="4614">
                  <c:v>88.445999999999998</c:v>
                </c:pt>
                <c:pt idx="4615">
                  <c:v>88.462999999999994</c:v>
                </c:pt>
                <c:pt idx="4616">
                  <c:v>88.48</c:v>
                </c:pt>
                <c:pt idx="4617">
                  <c:v>88.497</c:v>
                </c:pt>
                <c:pt idx="4618">
                  <c:v>88.513999999999996</c:v>
                </c:pt>
                <c:pt idx="4619">
                  <c:v>88.531000000000006</c:v>
                </c:pt>
                <c:pt idx="4620">
                  <c:v>88.548000000000002</c:v>
                </c:pt>
                <c:pt idx="4621">
                  <c:v>88.564999999999998</c:v>
                </c:pt>
                <c:pt idx="4622">
                  <c:v>88.581999999999994</c:v>
                </c:pt>
                <c:pt idx="4623">
                  <c:v>88.599000000000004</c:v>
                </c:pt>
                <c:pt idx="4624">
                  <c:v>88.616</c:v>
                </c:pt>
                <c:pt idx="4625">
                  <c:v>88.632999999999996</c:v>
                </c:pt>
                <c:pt idx="4626">
                  <c:v>88.65</c:v>
                </c:pt>
                <c:pt idx="4627">
                  <c:v>88.667000000000002</c:v>
                </c:pt>
                <c:pt idx="4628">
                  <c:v>88.683999999999997</c:v>
                </c:pt>
                <c:pt idx="4629">
                  <c:v>88.700999999999993</c:v>
                </c:pt>
                <c:pt idx="4630">
                  <c:v>88.718000000000004</c:v>
                </c:pt>
                <c:pt idx="4631">
                  <c:v>88.734999999999999</c:v>
                </c:pt>
                <c:pt idx="4632">
                  <c:v>88.751999999999995</c:v>
                </c:pt>
                <c:pt idx="4633">
                  <c:v>88.769000000000005</c:v>
                </c:pt>
                <c:pt idx="4634">
                  <c:v>88.786000000000001</c:v>
                </c:pt>
                <c:pt idx="4635">
                  <c:v>88.802999999999997</c:v>
                </c:pt>
                <c:pt idx="4636">
                  <c:v>88.82</c:v>
                </c:pt>
                <c:pt idx="4637">
                  <c:v>88.837000000000003</c:v>
                </c:pt>
                <c:pt idx="4638">
                  <c:v>88.853999999999999</c:v>
                </c:pt>
                <c:pt idx="4639">
                  <c:v>88.870999999999995</c:v>
                </c:pt>
                <c:pt idx="4640">
                  <c:v>88.888000000000005</c:v>
                </c:pt>
                <c:pt idx="4641">
                  <c:v>88.905000000000001</c:v>
                </c:pt>
                <c:pt idx="4642">
                  <c:v>88.921999999999997</c:v>
                </c:pt>
                <c:pt idx="4643">
                  <c:v>88.938999999999993</c:v>
                </c:pt>
                <c:pt idx="4644">
                  <c:v>88.956000000000003</c:v>
                </c:pt>
                <c:pt idx="4645">
                  <c:v>88.972999999999999</c:v>
                </c:pt>
                <c:pt idx="4646">
                  <c:v>88.99</c:v>
                </c:pt>
                <c:pt idx="4647">
                  <c:v>89.007000000000005</c:v>
                </c:pt>
                <c:pt idx="4648">
                  <c:v>89.024000000000001</c:v>
                </c:pt>
                <c:pt idx="4649">
                  <c:v>89.040999999999997</c:v>
                </c:pt>
                <c:pt idx="4650">
                  <c:v>89.058000000000007</c:v>
                </c:pt>
                <c:pt idx="4651">
                  <c:v>89.075000000000003</c:v>
                </c:pt>
                <c:pt idx="4652">
                  <c:v>89.091999999999999</c:v>
                </c:pt>
                <c:pt idx="4653">
                  <c:v>89.108999999999995</c:v>
                </c:pt>
                <c:pt idx="4654">
                  <c:v>89.126000000000005</c:v>
                </c:pt>
                <c:pt idx="4655">
                  <c:v>89.143000000000001</c:v>
                </c:pt>
                <c:pt idx="4656">
                  <c:v>89.16</c:v>
                </c:pt>
                <c:pt idx="4657">
                  <c:v>89.177000000000007</c:v>
                </c:pt>
                <c:pt idx="4658">
                  <c:v>89.194000000000003</c:v>
                </c:pt>
                <c:pt idx="4659">
                  <c:v>89.210999999999999</c:v>
                </c:pt>
                <c:pt idx="4660">
                  <c:v>89.227999999999994</c:v>
                </c:pt>
                <c:pt idx="4661">
                  <c:v>89.245000000000005</c:v>
                </c:pt>
                <c:pt idx="4662">
                  <c:v>89.262</c:v>
                </c:pt>
                <c:pt idx="4663">
                  <c:v>89.278999999999996</c:v>
                </c:pt>
                <c:pt idx="4664">
                  <c:v>89.296000000000006</c:v>
                </c:pt>
                <c:pt idx="4665">
                  <c:v>89.313000000000002</c:v>
                </c:pt>
                <c:pt idx="4666">
                  <c:v>89.33</c:v>
                </c:pt>
                <c:pt idx="4667">
                  <c:v>89.346999999999994</c:v>
                </c:pt>
                <c:pt idx="4668">
                  <c:v>89.364000000000004</c:v>
                </c:pt>
                <c:pt idx="4669">
                  <c:v>89.381</c:v>
                </c:pt>
                <c:pt idx="4670">
                  <c:v>89.397999999999996</c:v>
                </c:pt>
                <c:pt idx="4671">
                  <c:v>89.415000000000006</c:v>
                </c:pt>
                <c:pt idx="4672">
                  <c:v>89.432000000000002</c:v>
                </c:pt>
                <c:pt idx="4673">
                  <c:v>89.448999999999998</c:v>
                </c:pt>
                <c:pt idx="4674">
                  <c:v>89.465999999999994</c:v>
                </c:pt>
                <c:pt idx="4675">
                  <c:v>89.483000000000004</c:v>
                </c:pt>
                <c:pt idx="4676">
                  <c:v>89.5</c:v>
                </c:pt>
                <c:pt idx="4677">
                  <c:v>89.516999999999996</c:v>
                </c:pt>
                <c:pt idx="4678">
                  <c:v>89.534000000000006</c:v>
                </c:pt>
                <c:pt idx="4679">
                  <c:v>89.551000000000002</c:v>
                </c:pt>
                <c:pt idx="4680">
                  <c:v>89.567999999999998</c:v>
                </c:pt>
                <c:pt idx="4681">
                  <c:v>89.584999999999994</c:v>
                </c:pt>
                <c:pt idx="4682">
                  <c:v>89.602000000000004</c:v>
                </c:pt>
                <c:pt idx="4683">
                  <c:v>89.619</c:v>
                </c:pt>
                <c:pt idx="4684">
                  <c:v>89.635999999999996</c:v>
                </c:pt>
                <c:pt idx="4685">
                  <c:v>89.653000000000006</c:v>
                </c:pt>
                <c:pt idx="4686">
                  <c:v>89.67</c:v>
                </c:pt>
                <c:pt idx="4687">
                  <c:v>89.686999999999998</c:v>
                </c:pt>
                <c:pt idx="4688">
                  <c:v>89.703999999999994</c:v>
                </c:pt>
                <c:pt idx="4689">
                  <c:v>89.721000000000004</c:v>
                </c:pt>
                <c:pt idx="4690">
                  <c:v>89.738</c:v>
                </c:pt>
                <c:pt idx="4691">
                  <c:v>89.754999999999995</c:v>
                </c:pt>
                <c:pt idx="4692">
                  <c:v>89.772000000000006</c:v>
                </c:pt>
                <c:pt idx="4693">
                  <c:v>89.789000000000001</c:v>
                </c:pt>
                <c:pt idx="4694">
                  <c:v>89.805999999999997</c:v>
                </c:pt>
                <c:pt idx="4695">
                  <c:v>89.822999999999993</c:v>
                </c:pt>
                <c:pt idx="4696">
                  <c:v>89.84</c:v>
                </c:pt>
                <c:pt idx="4697">
                  <c:v>89.856999999999999</c:v>
                </c:pt>
                <c:pt idx="4698">
                  <c:v>89.873999999999995</c:v>
                </c:pt>
                <c:pt idx="4699">
                  <c:v>89.891000000000005</c:v>
                </c:pt>
                <c:pt idx="4700">
                  <c:v>89.908000000000001</c:v>
                </c:pt>
                <c:pt idx="4701">
                  <c:v>89.924999999999997</c:v>
                </c:pt>
                <c:pt idx="4702">
                  <c:v>89.941999999999993</c:v>
                </c:pt>
                <c:pt idx="4703">
                  <c:v>89.959000000000003</c:v>
                </c:pt>
                <c:pt idx="4704">
                  <c:v>89.975999999999999</c:v>
                </c:pt>
              </c:numCache>
            </c:numRef>
          </c:xVal>
          <c:yVal>
            <c:numRef>
              <c:f>'181221_Sn(100%)_6h'!$D$2:$D$4706</c:f>
              <c:numCache>
                <c:formatCode>General</c:formatCode>
                <c:ptCount val="4705"/>
                <c:pt idx="0">
                  <c:v>640</c:v>
                </c:pt>
                <c:pt idx="1">
                  <c:v>720</c:v>
                </c:pt>
                <c:pt idx="2">
                  <c:v>695</c:v>
                </c:pt>
                <c:pt idx="3">
                  <c:v>580</c:v>
                </c:pt>
                <c:pt idx="4">
                  <c:v>540</c:v>
                </c:pt>
                <c:pt idx="5">
                  <c:v>645</c:v>
                </c:pt>
                <c:pt idx="6">
                  <c:v>600</c:v>
                </c:pt>
                <c:pt idx="7">
                  <c:v>720</c:v>
                </c:pt>
                <c:pt idx="8">
                  <c:v>710</c:v>
                </c:pt>
                <c:pt idx="9">
                  <c:v>715</c:v>
                </c:pt>
                <c:pt idx="10">
                  <c:v>630</c:v>
                </c:pt>
                <c:pt idx="11">
                  <c:v>610</c:v>
                </c:pt>
                <c:pt idx="12">
                  <c:v>640</c:v>
                </c:pt>
                <c:pt idx="13">
                  <c:v>595</c:v>
                </c:pt>
                <c:pt idx="14">
                  <c:v>570</c:v>
                </c:pt>
                <c:pt idx="15">
                  <c:v>550</c:v>
                </c:pt>
                <c:pt idx="16">
                  <c:v>605</c:v>
                </c:pt>
                <c:pt idx="17">
                  <c:v>645</c:v>
                </c:pt>
                <c:pt idx="18">
                  <c:v>640</c:v>
                </c:pt>
                <c:pt idx="19">
                  <c:v>610</c:v>
                </c:pt>
                <c:pt idx="20">
                  <c:v>605</c:v>
                </c:pt>
                <c:pt idx="21">
                  <c:v>645</c:v>
                </c:pt>
                <c:pt idx="22">
                  <c:v>645</c:v>
                </c:pt>
                <c:pt idx="23">
                  <c:v>595</c:v>
                </c:pt>
                <c:pt idx="24">
                  <c:v>545</c:v>
                </c:pt>
                <c:pt idx="25">
                  <c:v>635</c:v>
                </c:pt>
                <c:pt idx="26">
                  <c:v>720</c:v>
                </c:pt>
                <c:pt idx="27">
                  <c:v>640</c:v>
                </c:pt>
                <c:pt idx="28">
                  <c:v>630</c:v>
                </c:pt>
                <c:pt idx="29">
                  <c:v>670</c:v>
                </c:pt>
                <c:pt idx="30">
                  <c:v>645</c:v>
                </c:pt>
                <c:pt idx="31">
                  <c:v>625</c:v>
                </c:pt>
                <c:pt idx="32">
                  <c:v>660</c:v>
                </c:pt>
                <c:pt idx="33">
                  <c:v>570</c:v>
                </c:pt>
                <c:pt idx="34">
                  <c:v>530</c:v>
                </c:pt>
                <c:pt idx="35">
                  <c:v>575</c:v>
                </c:pt>
                <c:pt idx="36">
                  <c:v>590</c:v>
                </c:pt>
                <c:pt idx="37">
                  <c:v>550</c:v>
                </c:pt>
                <c:pt idx="38">
                  <c:v>535</c:v>
                </c:pt>
                <c:pt idx="39">
                  <c:v>630</c:v>
                </c:pt>
                <c:pt idx="40">
                  <c:v>630</c:v>
                </c:pt>
                <c:pt idx="41">
                  <c:v>630</c:v>
                </c:pt>
                <c:pt idx="42">
                  <c:v>535</c:v>
                </c:pt>
                <c:pt idx="43">
                  <c:v>565</c:v>
                </c:pt>
                <c:pt idx="44">
                  <c:v>600</c:v>
                </c:pt>
                <c:pt idx="45">
                  <c:v>555</c:v>
                </c:pt>
                <c:pt idx="46">
                  <c:v>590</c:v>
                </c:pt>
                <c:pt idx="47">
                  <c:v>630</c:v>
                </c:pt>
                <c:pt idx="48">
                  <c:v>615</c:v>
                </c:pt>
                <c:pt idx="49">
                  <c:v>595</c:v>
                </c:pt>
                <c:pt idx="50">
                  <c:v>575</c:v>
                </c:pt>
                <c:pt idx="51">
                  <c:v>635</c:v>
                </c:pt>
                <c:pt idx="52">
                  <c:v>650</c:v>
                </c:pt>
                <c:pt idx="53">
                  <c:v>615</c:v>
                </c:pt>
                <c:pt idx="54">
                  <c:v>620</c:v>
                </c:pt>
                <c:pt idx="55">
                  <c:v>645</c:v>
                </c:pt>
                <c:pt idx="56">
                  <c:v>510</c:v>
                </c:pt>
                <c:pt idx="57">
                  <c:v>605</c:v>
                </c:pt>
                <c:pt idx="58">
                  <c:v>615</c:v>
                </c:pt>
                <c:pt idx="59">
                  <c:v>695</c:v>
                </c:pt>
                <c:pt idx="60">
                  <c:v>650</c:v>
                </c:pt>
                <c:pt idx="61">
                  <c:v>515</c:v>
                </c:pt>
                <c:pt idx="62">
                  <c:v>545</c:v>
                </c:pt>
                <c:pt idx="63">
                  <c:v>570</c:v>
                </c:pt>
                <c:pt idx="64">
                  <c:v>545</c:v>
                </c:pt>
                <c:pt idx="65">
                  <c:v>600</c:v>
                </c:pt>
                <c:pt idx="66">
                  <c:v>540</c:v>
                </c:pt>
                <c:pt idx="67">
                  <c:v>620</c:v>
                </c:pt>
                <c:pt idx="68">
                  <c:v>565</c:v>
                </c:pt>
                <c:pt idx="69">
                  <c:v>585</c:v>
                </c:pt>
                <c:pt idx="70">
                  <c:v>590</c:v>
                </c:pt>
                <c:pt idx="71">
                  <c:v>550</c:v>
                </c:pt>
                <c:pt idx="72">
                  <c:v>600</c:v>
                </c:pt>
                <c:pt idx="73">
                  <c:v>530</c:v>
                </c:pt>
                <c:pt idx="74">
                  <c:v>570</c:v>
                </c:pt>
                <c:pt idx="75">
                  <c:v>575</c:v>
                </c:pt>
                <c:pt idx="76">
                  <c:v>605</c:v>
                </c:pt>
                <c:pt idx="77">
                  <c:v>585</c:v>
                </c:pt>
                <c:pt idx="78">
                  <c:v>560</c:v>
                </c:pt>
                <c:pt idx="79">
                  <c:v>590</c:v>
                </c:pt>
                <c:pt idx="80">
                  <c:v>565</c:v>
                </c:pt>
                <c:pt idx="81">
                  <c:v>535</c:v>
                </c:pt>
                <c:pt idx="82">
                  <c:v>535</c:v>
                </c:pt>
                <c:pt idx="83">
                  <c:v>545</c:v>
                </c:pt>
                <c:pt idx="84">
                  <c:v>540</c:v>
                </c:pt>
                <c:pt idx="85">
                  <c:v>585</c:v>
                </c:pt>
                <c:pt idx="86">
                  <c:v>605</c:v>
                </c:pt>
                <c:pt idx="87">
                  <c:v>605</c:v>
                </c:pt>
                <c:pt idx="88">
                  <c:v>575</c:v>
                </c:pt>
                <c:pt idx="89">
                  <c:v>575</c:v>
                </c:pt>
                <c:pt idx="90">
                  <c:v>595</c:v>
                </c:pt>
                <c:pt idx="91">
                  <c:v>615</c:v>
                </c:pt>
                <c:pt idx="92">
                  <c:v>675</c:v>
                </c:pt>
                <c:pt idx="93">
                  <c:v>645</c:v>
                </c:pt>
                <c:pt idx="94">
                  <c:v>575</c:v>
                </c:pt>
                <c:pt idx="95">
                  <c:v>550</c:v>
                </c:pt>
                <c:pt idx="96">
                  <c:v>550</c:v>
                </c:pt>
                <c:pt idx="97">
                  <c:v>585</c:v>
                </c:pt>
                <c:pt idx="98">
                  <c:v>590</c:v>
                </c:pt>
                <c:pt idx="99">
                  <c:v>575</c:v>
                </c:pt>
                <c:pt idx="100">
                  <c:v>500</c:v>
                </c:pt>
                <c:pt idx="101">
                  <c:v>565</c:v>
                </c:pt>
                <c:pt idx="102">
                  <c:v>600</c:v>
                </c:pt>
                <c:pt idx="103">
                  <c:v>515</c:v>
                </c:pt>
                <c:pt idx="104">
                  <c:v>530</c:v>
                </c:pt>
                <c:pt idx="105">
                  <c:v>525</c:v>
                </c:pt>
                <c:pt idx="106">
                  <c:v>610</c:v>
                </c:pt>
                <c:pt idx="107">
                  <c:v>610</c:v>
                </c:pt>
                <c:pt idx="108">
                  <c:v>610</c:v>
                </c:pt>
                <c:pt idx="109">
                  <c:v>590</c:v>
                </c:pt>
                <c:pt idx="110">
                  <c:v>510</c:v>
                </c:pt>
                <c:pt idx="111">
                  <c:v>555</c:v>
                </c:pt>
                <c:pt idx="112">
                  <c:v>595</c:v>
                </c:pt>
                <c:pt idx="113">
                  <c:v>680</c:v>
                </c:pt>
                <c:pt idx="114">
                  <c:v>530</c:v>
                </c:pt>
                <c:pt idx="115">
                  <c:v>550</c:v>
                </c:pt>
                <c:pt idx="116">
                  <c:v>590</c:v>
                </c:pt>
                <c:pt idx="117">
                  <c:v>585</c:v>
                </c:pt>
                <c:pt idx="118">
                  <c:v>560</c:v>
                </c:pt>
                <c:pt idx="119">
                  <c:v>535</c:v>
                </c:pt>
                <c:pt idx="120">
                  <c:v>545</c:v>
                </c:pt>
                <c:pt idx="121">
                  <c:v>540</c:v>
                </c:pt>
                <c:pt idx="122">
                  <c:v>660</c:v>
                </c:pt>
                <c:pt idx="123">
                  <c:v>565</c:v>
                </c:pt>
                <c:pt idx="124">
                  <c:v>545</c:v>
                </c:pt>
                <c:pt idx="125">
                  <c:v>540</c:v>
                </c:pt>
                <c:pt idx="126">
                  <c:v>645</c:v>
                </c:pt>
                <c:pt idx="127">
                  <c:v>555</c:v>
                </c:pt>
                <c:pt idx="128">
                  <c:v>525</c:v>
                </c:pt>
                <c:pt idx="129">
                  <c:v>530</c:v>
                </c:pt>
                <c:pt idx="130">
                  <c:v>535</c:v>
                </c:pt>
                <c:pt idx="131">
                  <c:v>550</c:v>
                </c:pt>
                <c:pt idx="132">
                  <c:v>545</c:v>
                </c:pt>
                <c:pt idx="133">
                  <c:v>560</c:v>
                </c:pt>
                <c:pt idx="134">
                  <c:v>585</c:v>
                </c:pt>
                <c:pt idx="135">
                  <c:v>580</c:v>
                </c:pt>
                <c:pt idx="136">
                  <c:v>540</c:v>
                </c:pt>
                <c:pt idx="137">
                  <c:v>485</c:v>
                </c:pt>
                <c:pt idx="138">
                  <c:v>520</c:v>
                </c:pt>
                <c:pt idx="139">
                  <c:v>525</c:v>
                </c:pt>
                <c:pt idx="140">
                  <c:v>580</c:v>
                </c:pt>
                <c:pt idx="141">
                  <c:v>595</c:v>
                </c:pt>
                <c:pt idx="142">
                  <c:v>560</c:v>
                </c:pt>
                <c:pt idx="143">
                  <c:v>555</c:v>
                </c:pt>
                <c:pt idx="144">
                  <c:v>550</c:v>
                </c:pt>
                <c:pt idx="145">
                  <c:v>535</c:v>
                </c:pt>
                <c:pt idx="146">
                  <c:v>560</c:v>
                </c:pt>
                <c:pt idx="147">
                  <c:v>565</c:v>
                </c:pt>
                <c:pt idx="148">
                  <c:v>565</c:v>
                </c:pt>
                <c:pt idx="149">
                  <c:v>595</c:v>
                </c:pt>
                <c:pt idx="150">
                  <c:v>525</c:v>
                </c:pt>
                <c:pt idx="151">
                  <c:v>505</c:v>
                </c:pt>
                <c:pt idx="152">
                  <c:v>615</c:v>
                </c:pt>
                <c:pt idx="153">
                  <c:v>575</c:v>
                </c:pt>
                <c:pt idx="154">
                  <c:v>535</c:v>
                </c:pt>
                <c:pt idx="155">
                  <c:v>565</c:v>
                </c:pt>
                <c:pt idx="156">
                  <c:v>535</c:v>
                </c:pt>
                <c:pt idx="157">
                  <c:v>510</c:v>
                </c:pt>
                <c:pt idx="158">
                  <c:v>590</c:v>
                </c:pt>
                <c:pt idx="159">
                  <c:v>550</c:v>
                </c:pt>
                <c:pt idx="160">
                  <c:v>540</c:v>
                </c:pt>
                <c:pt idx="161">
                  <c:v>535</c:v>
                </c:pt>
                <c:pt idx="162">
                  <c:v>520</c:v>
                </c:pt>
                <c:pt idx="163">
                  <c:v>535</c:v>
                </c:pt>
                <c:pt idx="164">
                  <c:v>605</c:v>
                </c:pt>
                <c:pt idx="165">
                  <c:v>530</c:v>
                </c:pt>
                <c:pt idx="166">
                  <c:v>500</c:v>
                </c:pt>
                <c:pt idx="167">
                  <c:v>540</c:v>
                </c:pt>
                <c:pt idx="168">
                  <c:v>475</c:v>
                </c:pt>
                <c:pt idx="169">
                  <c:v>620</c:v>
                </c:pt>
                <c:pt idx="170">
                  <c:v>575</c:v>
                </c:pt>
                <c:pt idx="171">
                  <c:v>525</c:v>
                </c:pt>
                <c:pt idx="172">
                  <c:v>530</c:v>
                </c:pt>
                <c:pt idx="173">
                  <c:v>500</c:v>
                </c:pt>
                <c:pt idx="174">
                  <c:v>475</c:v>
                </c:pt>
                <c:pt idx="175">
                  <c:v>630</c:v>
                </c:pt>
                <c:pt idx="176">
                  <c:v>445</c:v>
                </c:pt>
                <c:pt idx="177">
                  <c:v>500</c:v>
                </c:pt>
                <c:pt idx="178">
                  <c:v>600</c:v>
                </c:pt>
                <c:pt idx="179">
                  <c:v>450</c:v>
                </c:pt>
                <c:pt idx="180">
                  <c:v>410</c:v>
                </c:pt>
                <c:pt idx="181">
                  <c:v>510</c:v>
                </c:pt>
                <c:pt idx="182">
                  <c:v>520</c:v>
                </c:pt>
                <c:pt idx="183">
                  <c:v>540</c:v>
                </c:pt>
                <c:pt idx="184">
                  <c:v>530</c:v>
                </c:pt>
                <c:pt idx="185">
                  <c:v>565</c:v>
                </c:pt>
                <c:pt idx="186">
                  <c:v>540</c:v>
                </c:pt>
                <c:pt idx="187">
                  <c:v>470</c:v>
                </c:pt>
                <c:pt idx="188">
                  <c:v>515</c:v>
                </c:pt>
                <c:pt idx="189">
                  <c:v>415</c:v>
                </c:pt>
                <c:pt idx="190">
                  <c:v>470</c:v>
                </c:pt>
                <c:pt idx="191">
                  <c:v>440</c:v>
                </c:pt>
                <c:pt idx="192">
                  <c:v>495</c:v>
                </c:pt>
                <c:pt idx="193">
                  <c:v>540</c:v>
                </c:pt>
                <c:pt idx="194">
                  <c:v>555</c:v>
                </c:pt>
                <c:pt idx="195">
                  <c:v>485</c:v>
                </c:pt>
                <c:pt idx="196">
                  <c:v>480</c:v>
                </c:pt>
                <c:pt idx="197">
                  <c:v>540</c:v>
                </c:pt>
                <c:pt idx="198">
                  <c:v>505</c:v>
                </c:pt>
                <c:pt idx="199">
                  <c:v>470</c:v>
                </c:pt>
                <c:pt idx="200">
                  <c:v>500</c:v>
                </c:pt>
                <c:pt idx="201">
                  <c:v>475</c:v>
                </c:pt>
                <c:pt idx="202">
                  <c:v>455</c:v>
                </c:pt>
                <c:pt idx="203">
                  <c:v>510</c:v>
                </c:pt>
                <c:pt idx="204">
                  <c:v>485</c:v>
                </c:pt>
                <c:pt idx="205">
                  <c:v>475</c:v>
                </c:pt>
                <c:pt idx="206">
                  <c:v>525</c:v>
                </c:pt>
                <c:pt idx="207">
                  <c:v>530</c:v>
                </c:pt>
                <c:pt idx="208">
                  <c:v>540</c:v>
                </c:pt>
                <c:pt idx="209">
                  <c:v>510</c:v>
                </c:pt>
                <c:pt idx="210">
                  <c:v>485</c:v>
                </c:pt>
                <c:pt idx="211">
                  <c:v>475</c:v>
                </c:pt>
                <c:pt idx="212">
                  <c:v>370</c:v>
                </c:pt>
                <c:pt idx="213">
                  <c:v>445</c:v>
                </c:pt>
                <c:pt idx="214">
                  <c:v>555</c:v>
                </c:pt>
                <c:pt idx="215">
                  <c:v>505</c:v>
                </c:pt>
                <c:pt idx="216">
                  <c:v>500</c:v>
                </c:pt>
                <c:pt idx="217">
                  <c:v>485</c:v>
                </c:pt>
                <c:pt idx="218">
                  <c:v>480</c:v>
                </c:pt>
                <c:pt idx="219">
                  <c:v>470</c:v>
                </c:pt>
                <c:pt idx="220">
                  <c:v>485</c:v>
                </c:pt>
                <c:pt idx="221">
                  <c:v>390</c:v>
                </c:pt>
                <c:pt idx="222">
                  <c:v>420</c:v>
                </c:pt>
                <c:pt idx="223">
                  <c:v>520</c:v>
                </c:pt>
                <c:pt idx="224">
                  <c:v>440</c:v>
                </c:pt>
                <c:pt idx="225">
                  <c:v>510</c:v>
                </c:pt>
                <c:pt idx="226">
                  <c:v>460</c:v>
                </c:pt>
                <c:pt idx="227">
                  <c:v>425</c:v>
                </c:pt>
                <c:pt idx="228">
                  <c:v>365</c:v>
                </c:pt>
                <c:pt idx="229">
                  <c:v>460</c:v>
                </c:pt>
                <c:pt idx="230">
                  <c:v>525</c:v>
                </c:pt>
                <c:pt idx="231">
                  <c:v>460</c:v>
                </c:pt>
                <c:pt idx="232">
                  <c:v>435</c:v>
                </c:pt>
                <c:pt idx="233">
                  <c:v>580</c:v>
                </c:pt>
                <c:pt idx="234">
                  <c:v>495</c:v>
                </c:pt>
                <c:pt idx="235">
                  <c:v>425</c:v>
                </c:pt>
                <c:pt idx="236">
                  <c:v>430</c:v>
                </c:pt>
                <c:pt idx="237">
                  <c:v>440</c:v>
                </c:pt>
                <c:pt idx="238">
                  <c:v>385</c:v>
                </c:pt>
                <c:pt idx="239">
                  <c:v>510</c:v>
                </c:pt>
                <c:pt idx="240">
                  <c:v>455</c:v>
                </c:pt>
                <c:pt idx="241">
                  <c:v>515</c:v>
                </c:pt>
                <c:pt idx="242">
                  <c:v>395</c:v>
                </c:pt>
                <c:pt idx="243">
                  <c:v>405</c:v>
                </c:pt>
                <c:pt idx="244">
                  <c:v>475</c:v>
                </c:pt>
                <c:pt idx="245">
                  <c:v>420</c:v>
                </c:pt>
                <c:pt idx="246">
                  <c:v>475</c:v>
                </c:pt>
                <c:pt idx="247">
                  <c:v>500</c:v>
                </c:pt>
                <c:pt idx="248">
                  <c:v>495</c:v>
                </c:pt>
                <c:pt idx="249">
                  <c:v>445</c:v>
                </c:pt>
                <c:pt idx="250">
                  <c:v>465</c:v>
                </c:pt>
                <c:pt idx="251">
                  <c:v>450</c:v>
                </c:pt>
                <c:pt idx="252">
                  <c:v>460</c:v>
                </c:pt>
                <c:pt idx="253">
                  <c:v>495</c:v>
                </c:pt>
                <c:pt idx="254">
                  <c:v>405</c:v>
                </c:pt>
                <c:pt idx="255">
                  <c:v>495</c:v>
                </c:pt>
                <c:pt idx="256">
                  <c:v>485</c:v>
                </c:pt>
                <c:pt idx="257">
                  <c:v>450</c:v>
                </c:pt>
                <c:pt idx="258">
                  <c:v>450</c:v>
                </c:pt>
                <c:pt idx="259">
                  <c:v>455</c:v>
                </c:pt>
                <c:pt idx="260">
                  <c:v>435</c:v>
                </c:pt>
                <c:pt idx="261">
                  <c:v>410</c:v>
                </c:pt>
                <c:pt idx="262">
                  <c:v>445</c:v>
                </c:pt>
                <c:pt idx="263">
                  <c:v>425</c:v>
                </c:pt>
                <c:pt idx="264">
                  <c:v>440</c:v>
                </c:pt>
                <c:pt idx="265">
                  <c:v>425</c:v>
                </c:pt>
                <c:pt idx="266">
                  <c:v>370</c:v>
                </c:pt>
                <c:pt idx="267">
                  <c:v>365</c:v>
                </c:pt>
                <c:pt idx="268">
                  <c:v>415</c:v>
                </c:pt>
                <c:pt idx="269">
                  <c:v>485</c:v>
                </c:pt>
                <c:pt idx="270">
                  <c:v>490</c:v>
                </c:pt>
                <c:pt idx="271">
                  <c:v>420</c:v>
                </c:pt>
                <c:pt idx="272">
                  <c:v>450</c:v>
                </c:pt>
                <c:pt idx="273">
                  <c:v>450</c:v>
                </c:pt>
                <c:pt idx="274">
                  <c:v>440</c:v>
                </c:pt>
                <c:pt idx="275">
                  <c:v>415</c:v>
                </c:pt>
                <c:pt idx="276">
                  <c:v>375</c:v>
                </c:pt>
                <c:pt idx="277">
                  <c:v>395</c:v>
                </c:pt>
                <c:pt idx="278">
                  <c:v>415</c:v>
                </c:pt>
                <c:pt idx="279">
                  <c:v>345</c:v>
                </c:pt>
                <c:pt idx="280">
                  <c:v>435</c:v>
                </c:pt>
                <c:pt idx="281">
                  <c:v>410</c:v>
                </c:pt>
                <c:pt idx="282">
                  <c:v>380</c:v>
                </c:pt>
                <c:pt idx="283">
                  <c:v>315</c:v>
                </c:pt>
                <c:pt idx="284">
                  <c:v>475</c:v>
                </c:pt>
                <c:pt idx="285">
                  <c:v>380</c:v>
                </c:pt>
                <c:pt idx="286">
                  <c:v>395</c:v>
                </c:pt>
                <c:pt idx="287">
                  <c:v>450</c:v>
                </c:pt>
                <c:pt idx="288">
                  <c:v>335</c:v>
                </c:pt>
                <c:pt idx="289">
                  <c:v>350</c:v>
                </c:pt>
                <c:pt idx="290">
                  <c:v>470</c:v>
                </c:pt>
                <c:pt idx="291">
                  <c:v>380</c:v>
                </c:pt>
                <c:pt idx="292">
                  <c:v>325</c:v>
                </c:pt>
                <c:pt idx="293">
                  <c:v>370</c:v>
                </c:pt>
                <c:pt idx="294">
                  <c:v>360</c:v>
                </c:pt>
                <c:pt idx="295">
                  <c:v>385</c:v>
                </c:pt>
                <c:pt idx="296">
                  <c:v>335</c:v>
                </c:pt>
                <c:pt idx="297">
                  <c:v>345</c:v>
                </c:pt>
                <c:pt idx="298">
                  <c:v>410</c:v>
                </c:pt>
                <c:pt idx="299">
                  <c:v>310</c:v>
                </c:pt>
                <c:pt idx="300">
                  <c:v>355</c:v>
                </c:pt>
                <c:pt idx="301">
                  <c:v>500</c:v>
                </c:pt>
                <c:pt idx="302">
                  <c:v>500</c:v>
                </c:pt>
                <c:pt idx="303">
                  <c:v>420</c:v>
                </c:pt>
                <c:pt idx="304">
                  <c:v>400</c:v>
                </c:pt>
                <c:pt idx="305">
                  <c:v>345</c:v>
                </c:pt>
                <c:pt idx="306">
                  <c:v>375</c:v>
                </c:pt>
                <c:pt idx="307">
                  <c:v>405</c:v>
                </c:pt>
                <c:pt idx="308">
                  <c:v>425</c:v>
                </c:pt>
                <c:pt idx="309">
                  <c:v>420</c:v>
                </c:pt>
                <c:pt idx="310">
                  <c:v>380</c:v>
                </c:pt>
                <c:pt idx="311">
                  <c:v>335</c:v>
                </c:pt>
                <c:pt idx="312">
                  <c:v>320</c:v>
                </c:pt>
                <c:pt idx="313">
                  <c:v>400</c:v>
                </c:pt>
                <c:pt idx="314">
                  <c:v>365</c:v>
                </c:pt>
                <c:pt idx="315">
                  <c:v>350</c:v>
                </c:pt>
                <c:pt idx="316">
                  <c:v>375</c:v>
                </c:pt>
                <c:pt idx="317">
                  <c:v>385</c:v>
                </c:pt>
                <c:pt idx="318">
                  <c:v>435</c:v>
                </c:pt>
                <c:pt idx="319">
                  <c:v>365</c:v>
                </c:pt>
                <c:pt idx="320">
                  <c:v>345</c:v>
                </c:pt>
                <c:pt idx="321">
                  <c:v>400</c:v>
                </c:pt>
                <c:pt idx="322">
                  <c:v>410</c:v>
                </c:pt>
                <c:pt idx="323">
                  <c:v>415</c:v>
                </c:pt>
                <c:pt idx="324">
                  <c:v>410</c:v>
                </c:pt>
                <c:pt idx="325">
                  <c:v>410</c:v>
                </c:pt>
                <c:pt idx="326">
                  <c:v>405</c:v>
                </c:pt>
                <c:pt idx="327">
                  <c:v>375</c:v>
                </c:pt>
                <c:pt idx="328">
                  <c:v>330</c:v>
                </c:pt>
                <c:pt idx="329">
                  <c:v>330</c:v>
                </c:pt>
                <c:pt idx="330">
                  <c:v>360</c:v>
                </c:pt>
                <c:pt idx="331">
                  <c:v>395</c:v>
                </c:pt>
                <c:pt idx="332">
                  <c:v>475</c:v>
                </c:pt>
                <c:pt idx="333">
                  <c:v>445</c:v>
                </c:pt>
                <c:pt idx="334">
                  <c:v>360</c:v>
                </c:pt>
                <c:pt idx="335">
                  <c:v>420</c:v>
                </c:pt>
                <c:pt idx="336">
                  <c:v>495</c:v>
                </c:pt>
                <c:pt idx="337">
                  <c:v>415</c:v>
                </c:pt>
                <c:pt idx="338">
                  <c:v>345</c:v>
                </c:pt>
                <c:pt idx="339">
                  <c:v>390</c:v>
                </c:pt>
                <c:pt idx="340">
                  <c:v>360</c:v>
                </c:pt>
                <c:pt idx="341">
                  <c:v>340</c:v>
                </c:pt>
                <c:pt idx="342">
                  <c:v>365</c:v>
                </c:pt>
                <c:pt idx="343">
                  <c:v>390</c:v>
                </c:pt>
                <c:pt idx="344">
                  <c:v>370</c:v>
                </c:pt>
                <c:pt idx="345">
                  <c:v>375</c:v>
                </c:pt>
                <c:pt idx="346">
                  <c:v>370</c:v>
                </c:pt>
                <c:pt idx="347">
                  <c:v>380</c:v>
                </c:pt>
                <c:pt idx="348">
                  <c:v>385</c:v>
                </c:pt>
                <c:pt idx="349">
                  <c:v>385</c:v>
                </c:pt>
                <c:pt idx="350">
                  <c:v>390</c:v>
                </c:pt>
                <c:pt idx="351">
                  <c:v>365</c:v>
                </c:pt>
                <c:pt idx="352">
                  <c:v>355</c:v>
                </c:pt>
                <c:pt idx="353">
                  <c:v>385</c:v>
                </c:pt>
                <c:pt idx="354">
                  <c:v>370</c:v>
                </c:pt>
                <c:pt idx="355">
                  <c:v>400</c:v>
                </c:pt>
                <c:pt idx="356">
                  <c:v>455</c:v>
                </c:pt>
                <c:pt idx="357">
                  <c:v>470</c:v>
                </c:pt>
                <c:pt idx="358">
                  <c:v>340</c:v>
                </c:pt>
                <c:pt idx="359">
                  <c:v>290</c:v>
                </c:pt>
                <c:pt idx="360">
                  <c:v>340</c:v>
                </c:pt>
                <c:pt idx="361">
                  <c:v>375</c:v>
                </c:pt>
                <c:pt idx="362">
                  <c:v>335</c:v>
                </c:pt>
                <c:pt idx="363">
                  <c:v>385</c:v>
                </c:pt>
                <c:pt idx="364">
                  <c:v>380</c:v>
                </c:pt>
                <c:pt idx="365">
                  <c:v>355</c:v>
                </c:pt>
                <c:pt idx="366">
                  <c:v>330</c:v>
                </c:pt>
                <c:pt idx="367">
                  <c:v>380</c:v>
                </c:pt>
                <c:pt idx="368">
                  <c:v>440</c:v>
                </c:pt>
                <c:pt idx="369">
                  <c:v>345</c:v>
                </c:pt>
                <c:pt idx="370">
                  <c:v>365</c:v>
                </c:pt>
                <c:pt idx="371">
                  <c:v>375</c:v>
                </c:pt>
                <c:pt idx="372">
                  <c:v>370</c:v>
                </c:pt>
                <c:pt idx="373">
                  <c:v>325</c:v>
                </c:pt>
                <c:pt idx="374">
                  <c:v>365</c:v>
                </c:pt>
                <c:pt idx="375">
                  <c:v>435</c:v>
                </c:pt>
                <c:pt idx="376">
                  <c:v>365</c:v>
                </c:pt>
                <c:pt idx="377">
                  <c:v>330</c:v>
                </c:pt>
                <c:pt idx="378">
                  <c:v>400</c:v>
                </c:pt>
                <c:pt idx="379">
                  <c:v>385</c:v>
                </c:pt>
                <c:pt idx="380">
                  <c:v>305</c:v>
                </c:pt>
                <c:pt idx="381">
                  <c:v>325</c:v>
                </c:pt>
                <c:pt idx="382">
                  <c:v>330</c:v>
                </c:pt>
                <c:pt idx="383">
                  <c:v>360</c:v>
                </c:pt>
                <c:pt idx="384">
                  <c:v>330</c:v>
                </c:pt>
                <c:pt idx="385">
                  <c:v>300</c:v>
                </c:pt>
                <c:pt idx="386">
                  <c:v>335</c:v>
                </c:pt>
                <c:pt idx="387">
                  <c:v>325</c:v>
                </c:pt>
                <c:pt idx="388">
                  <c:v>300</c:v>
                </c:pt>
                <c:pt idx="389">
                  <c:v>325</c:v>
                </c:pt>
                <c:pt idx="390">
                  <c:v>360</c:v>
                </c:pt>
                <c:pt idx="391">
                  <c:v>395</c:v>
                </c:pt>
                <c:pt idx="392">
                  <c:v>375</c:v>
                </c:pt>
                <c:pt idx="393">
                  <c:v>320</c:v>
                </c:pt>
                <c:pt idx="394">
                  <c:v>365</c:v>
                </c:pt>
                <c:pt idx="395">
                  <c:v>380</c:v>
                </c:pt>
                <c:pt idx="396">
                  <c:v>340</c:v>
                </c:pt>
                <c:pt idx="397">
                  <c:v>395</c:v>
                </c:pt>
                <c:pt idx="398">
                  <c:v>370</c:v>
                </c:pt>
                <c:pt idx="399">
                  <c:v>340</c:v>
                </c:pt>
                <c:pt idx="400">
                  <c:v>290</c:v>
                </c:pt>
                <c:pt idx="401">
                  <c:v>335</c:v>
                </c:pt>
                <c:pt idx="402">
                  <c:v>370</c:v>
                </c:pt>
                <c:pt idx="403">
                  <c:v>275</c:v>
                </c:pt>
                <c:pt idx="404">
                  <c:v>315</c:v>
                </c:pt>
                <c:pt idx="405">
                  <c:v>290</c:v>
                </c:pt>
                <c:pt idx="406">
                  <c:v>325</c:v>
                </c:pt>
                <c:pt idx="407">
                  <c:v>320</c:v>
                </c:pt>
                <c:pt idx="408">
                  <c:v>290</c:v>
                </c:pt>
                <c:pt idx="409">
                  <c:v>305</c:v>
                </c:pt>
                <c:pt idx="410">
                  <c:v>315</c:v>
                </c:pt>
                <c:pt idx="411">
                  <c:v>345</c:v>
                </c:pt>
                <c:pt idx="412">
                  <c:v>365</c:v>
                </c:pt>
                <c:pt idx="413">
                  <c:v>370</c:v>
                </c:pt>
                <c:pt idx="414">
                  <c:v>445</c:v>
                </c:pt>
                <c:pt idx="415">
                  <c:v>420</c:v>
                </c:pt>
                <c:pt idx="416">
                  <c:v>305</c:v>
                </c:pt>
                <c:pt idx="417">
                  <c:v>315</c:v>
                </c:pt>
                <c:pt idx="418">
                  <c:v>290</c:v>
                </c:pt>
                <c:pt idx="419">
                  <c:v>350</c:v>
                </c:pt>
                <c:pt idx="420">
                  <c:v>300</c:v>
                </c:pt>
                <c:pt idx="421">
                  <c:v>320</c:v>
                </c:pt>
                <c:pt idx="422">
                  <c:v>315</c:v>
                </c:pt>
                <c:pt idx="423">
                  <c:v>310</c:v>
                </c:pt>
                <c:pt idx="424">
                  <c:v>315</c:v>
                </c:pt>
                <c:pt idx="425">
                  <c:v>325</c:v>
                </c:pt>
                <c:pt idx="426">
                  <c:v>320</c:v>
                </c:pt>
                <c:pt idx="427">
                  <c:v>305</c:v>
                </c:pt>
                <c:pt idx="428">
                  <c:v>325</c:v>
                </c:pt>
                <c:pt idx="429">
                  <c:v>365</c:v>
                </c:pt>
                <c:pt idx="430">
                  <c:v>310</c:v>
                </c:pt>
                <c:pt idx="431">
                  <c:v>240</c:v>
                </c:pt>
                <c:pt idx="432">
                  <c:v>250</c:v>
                </c:pt>
                <c:pt idx="433">
                  <c:v>290</c:v>
                </c:pt>
                <c:pt idx="434">
                  <c:v>315</c:v>
                </c:pt>
                <c:pt idx="435">
                  <c:v>340</c:v>
                </c:pt>
                <c:pt idx="436">
                  <c:v>340</c:v>
                </c:pt>
                <c:pt idx="437">
                  <c:v>290</c:v>
                </c:pt>
                <c:pt idx="438">
                  <c:v>295</c:v>
                </c:pt>
                <c:pt idx="439">
                  <c:v>305</c:v>
                </c:pt>
                <c:pt idx="440">
                  <c:v>310</c:v>
                </c:pt>
                <c:pt idx="441">
                  <c:v>340</c:v>
                </c:pt>
                <c:pt idx="442">
                  <c:v>345</c:v>
                </c:pt>
                <c:pt idx="443">
                  <c:v>355</c:v>
                </c:pt>
                <c:pt idx="444">
                  <c:v>290</c:v>
                </c:pt>
                <c:pt idx="445">
                  <c:v>285</c:v>
                </c:pt>
                <c:pt idx="446">
                  <c:v>335</c:v>
                </c:pt>
                <c:pt idx="447">
                  <c:v>315</c:v>
                </c:pt>
                <c:pt idx="448">
                  <c:v>350</c:v>
                </c:pt>
                <c:pt idx="449">
                  <c:v>315</c:v>
                </c:pt>
                <c:pt idx="450">
                  <c:v>255</c:v>
                </c:pt>
                <c:pt idx="451">
                  <c:v>305</c:v>
                </c:pt>
                <c:pt idx="452">
                  <c:v>295</c:v>
                </c:pt>
                <c:pt idx="453">
                  <c:v>270</c:v>
                </c:pt>
                <c:pt idx="454">
                  <c:v>290</c:v>
                </c:pt>
                <c:pt idx="455">
                  <c:v>265</c:v>
                </c:pt>
                <c:pt idx="456">
                  <c:v>300</c:v>
                </c:pt>
                <c:pt idx="457">
                  <c:v>250</c:v>
                </c:pt>
                <c:pt idx="458">
                  <c:v>245</c:v>
                </c:pt>
                <c:pt idx="459">
                  <c:v>300</c:v>
                </c:pt>
                <c:pt idx="460">
                  <c:v>330</c:v>
                </c:pt>
                <c:pt idx="461">
                  <c:v>255</c:v>
                </c:pt>
                <c:pt idx="462">
                  <c:v>270</c:v>
                </c:pt>
                <c:pt idx="463">
                  <c:v>310</c:v>
                </c:pt>
                <c:pt idx="464">
                  <c:v>240</c:v>
                </c:pt>
                <c:pt idx="465">
                  <c:v>245</c:v>
                </c:pt>
                <c:pt idx="466">
                  <c:v>345</c:v>
                </c:pt>
                <c:pt idx="467">
                  <c:v>270</c:v>
                </c:pt>
                <c:pt idx="468">
                  <c:v>305</c:v>
                </c:pt>
                <c:pt idx="469">
                  <c:v>275</c:v>
                </c:pt>
                <c:pt idx="470">
                  <c:v>300</c:v>
                </c:pt>
                <c:pt idx="471">
                  <c:v>315</c:v>
                </c:pt>
                <c:pt idx="472">
                  <c:v>285</c:v>
                </c:pt>
                <c:pt idx="473">
                  <c:v>280</c:v>
                </c:pt>
                <c:pt idx="474">
                  <c:v>310</c:v>
                </c:pt>
                <c:pt idx="475">
                  <c:v>275</c:v>
                </c:pt>
                <c:pt idx="476">
                  <c:v>245</c:v>
                </c:pt>
                <c:pt idx="477">
                  <c:v>245</c:v>
                </c:pt>
                <c:pt idx="478">
                  <c:v>290</c:v>
                </c:pt>
                <c:pt idx="479">
                  <c:v>270</c:v>
                </c:pt>
                <c:pt idx="480">
                  <c:v>315</c:v>
                </c:pt>
                <c:pt idx="481">
                  <c:v>285</c:v>
                </c:pt>
                <c:pt idx="482">
                  <c:v>295</c:v>
                </c:pt>
                <c:pt idx="483">
                  <c:v>305</c:v>
                </c:pt>
                <c:pt idx="484">
                  <c:v>265</c:v>
                </c:pt>
                <c:pt idx="485">
                  <c:v>255</c:v>
                </c:pt>
                <c:pt idx="486">
                  <c:v>275</c:v>
                </c:pt>
                <c:pt idx="487">
                  <c:v>315</c:v>
                </c:pt>
                <c:pt idx="488">
                  <c:v>300</c:v>
                </c:pt>
                <c:pt idx="489">
                  <c:v>270</c:v>
                </c:pt>
                <c:pt idx="490">
                  <c:v>265</c:v>
                </c:pt>
                <c:pt idx="491">
                  <c:v>295</c:v>
                </c:pt>
                <c:pt idx="492">
                  <c:v>310</c:v>
                </c:pt>
                <c:pt idx="493">
                  <c:v>300</c:v>
                </c:pt>
                <c:pt idx="494">
                  <c:v>320</c:v>
                </c:pt>
                <c:pt idx="495">
                  <c:v>275</c:v>
                </c:pt>
                <c:pt idx="496">
                  <c:v>240</c:v>
                </c:pt>
                <c:pt idx="497">
                  <c:v>245</c:v>
                </c:pt>
                <c:pt idx="498">
                  <c:v>270</c:v>
                </c:pt>
                <c:pt idx="499">
                  <c:v>255</c:v>
                </c:pt>
                <c:pt idx="500">
                  <c:v>320</c:v>
                </c:pt>
                <c:pt idx="501">
                  <c:v>300</c:v>
                </c:pt>
                <c:pt idx="502">
                  <c:v>250</c:v>
                </c:pt>
                <c:pt idx="503">
                  <c:v>300</c:v>
                </c:pt>
                <c:pt idx="504">
                  <c:v>225</c:v>
                </c:pt>
                <c:pt idx="505">
                  <c:v>235</c:v>
                </c:pt>
                <c:pt idx="506">
                  <c:v>225</c:v>
                </c:pt>
                <c:pt idx="507">
                  <c:v>265</c:v>
                </c:pt>
                <c:pt idx="508">
                  <c:v>305</c:v>
                </c:pt>
                <c:pt idx="509">
                  <c:v>280</c:v>
                </c:pt>
                <c:pt idx="510">
                  <c:v>290</c:v>
                </c:pt>
                <c:pt idx="511">
                  <c:v>295</c:v>
                </c:pt>
                <c:pt idx="512">
                  <c:v>300</c:v>
                </c:pt>
                <c:pt idx="513">
                  <c:v>310</c:v>
                </c:pt>
                <c:pt idx="514">
                  <c:v>270</c:v>
                </c:pt>
                <c:pt idx="515">
                  <c:v>255</c:v>
                </c:pt>
                <c:pt idx="516">
                  <c:v>245</c:v>
                </c:pt>
                <c:pt idx="517">
                  <c:v>345</c:v>
                </c:pt>
                <c:pt idx="518">
                  <c:v>300</c:v>
                </c:pt>
                <c:pt idx="519">
                  <c:v>280</c:v>
                </c:pt>
                <c:pt idx="520">
                  <c:v>190</c:v>
                </c:pt>
                <c:pt idx="521">
                  <c:v>325</c:v>
                </c:pt>
                <c:pt idx="522">
                  <c:v>225</c:v>
                </c:pt>
                <c:pt idx="523">
                  <c:v>325</c:v>
                </c:pt>
                <c:pt idx="524">
                  <c:v>285</c:v>
                </c:pt>
                <c:pt idx="525">
                  <c:v>265</c:v>
                </c:pt>
                <c:pt idx="526">
                  <c:v>290</c:v>
                </c:pt>
                <c:pt idx="527">
                  <c:v>225</c:v>
                </c:pt>
                <c:pt idx="528">
                  <c:v>260</c:v>
                </c:pt>
                <c:pt idx="529">
                  <c:v>255</c:v>
                </c:pt>
                <c:pt idx="530">
                  <c:v>250</c:v>
                </c:pt>
                <c:pt idx="531">
                  <c:v>260</c:v>
                </c:pt>
                <c:pt idx="532">
                  <c:v>255</c:v>
                </c:pt>
                <c:pt idx="533">
                  <c:v>230</c:v>
                </c:pt>
                <c:pt idx="534">
                  <c:v>260</c:v>
                </c:pt>
                <c:pt idx="535">
                  <c:v>245</c:v>
                </c:pt>
                <c:pt idx="536">
                  <c:v>240</c:v>
                </c:pt>
                <c:pt idx="537">
                  <c:v>270</c:v>
                </c:pt>
                <c:pt idx="538">
                  <c:v>230</c:v>
                </c:pt>
                <c:pt idx="539">
                  <c:v>265</c:v>
                </c:pt>
                <c:pt idx="540">
                  <c:v>275</c:v>
                </c:pt>
                <c:pt idx="541">
                  <c:v>260</c:v>
                </c:pt>
                <c:pt idx="542">
                  <c:v>265</c:v>
                </c:pt>
                <c:pt idx="543">
                  <c:v>225</c:v>
                </c:pt>
                <c:pt idx="544">
                  <c:v>255</c:v>
                </c:pt>
                <c:pt idx="545">
                  <c:v>280</c:v>
                </c:pt>
                <c:pt idx="546">
                  <c:v>265</c:v>
                </c:pt>
                <c:pt idx="547">
                  <c:v>285</c:v>
                </c:pt>
                <c:pt idx="548">
                  <c:v>250</c:v>
                </c:pt>
                <c:pt idx="549">
                  <c:v>275</c:v>
                </c:pt>
                <c:pt idx="550">
                  <c:v>270</c:v>
                </c:pt>
                <c:pt idx="551">
                  <c:v>250</c:v>
                </c:pt>
                <c:pt idx="552">
                  <c:v>260</c:v>
                </c:pt>
                <c:pt idx="553">
                  <c:v>250</c:v>
                </c:pt>
                <c:pt idx="554">
                  <c:v>230</c:v>
                </c:pt>
                <c:pt idx="555">
                  <c:v>220</c:v>
                </c:pt>
                <c:pt idx="556">
                  <c:v>245</c:v>
                </c:pt>
                <c:pt idx="557">
                  <c:v>275</c:v>
                </c:pt>
                <c:pt idx="558">
                  <c:v>305</c:v>
                </c:pt>
                <c:pt idx="559">
                  <c:v>270</c:v>
                </c:pt>
                <c:pt idx="560">
                  <c:v>255</c:v>
                </c:pt>
                <c:pt idx="561">
                  <c:v>280</c:v>
                </c:pt>
                <c:pt idx="562">
                  <c:v>225</c:v>
                </c:pt>
                <c:pt idx="563">
                  <c:v>250</c:v>
                </c:pt>
                <c:pt idx="564">
                  <c:v>260</c:v>
                </c:pt>
                <c:pt idx="565">
                  <c:v>245</c:v>
                </c:pt>
                <c:pt idx="566">
                  <c:v>255</c:v>
                </c:pt>
                <c:pt idx="567">
                  <c:v>285</c:v>
                </c:pt>
                <c:pt idx="568">
                  <c:v>270</c:v>
                </c:pt>
                <c:pt idx="569">
                  <c:v>250</c:v>
                </c:pt>
                <c:pt idx="570">
                  <c:v>235</c:v>
                </c:pt>
                <c:pt idx="571">
                  <c:v>250</c:v>
                </c:pt>
                <c:pt idx="572">
                  <c:v>255</c:v>
                </c:pt>
                <c:pt idx="573">
                  <c:v>320</c:v>
                </c:pt>
                <c:pt idx="574">
                  <c:v>290</c:v>
                </c:pt>
                <c:pt idx="575">
                  <c:v>305</c:v>
                </c:pt>
                <c:pt idx="576">
                  <c:v>285</c:v>
                </c:pt>
                <c:pt idx="577">
                  <c:v>280</c:v>
                </c:pt>
                <c:pt idx="578">
                  <c:v>250</c:v>
                </c:pt>
                <c:pt idx="579">
                  <c:v>280</c:v>
                </c:pt>
                <c:pt idx="580">
                  <c:v>305</c:v>
                </c:pt>
                <c:pt idx="581">
                  <c:v>250</c:v>
                </c:pt>
                <c:pt idx="582">
                  <c:v>285</c:v>
                </c:pt>
                <c:pt idx="583">
                  <c:v>245</c:v>
                </c:pt>
                <c:pt idx="584">
                  <c:v>255</c:v>
                </c:pt>
                <c:pt idx="585">
                  <c:v>235</c:v>
                </c:pt>
                <c:pt idx="586">
                  <c:v>280</c:v>
                </c:pt>
                <c:pt idx="587">
                  <c:v>225</c:v>
                </c:pt>
                <c:pt idx="588">
                  <c:v>230</c:v>
                </c:pt>
                <c:pt idx="589">
                  <c:v>205</c:v>
                </c:pt>
                <c:pt idx="590">
                  <c:v>280</c:v>
                </c:pt>
                <c:pt idx="591">
                  <c:v>260</c:v>
                </c:pt>
                <c:pt idx="592">
                  <c:v>290</c:v>
                </c:pt>
                <c:pt idx="593">
                  <c:v>260</c:v>
                </c:pt>
                <c:pt idx="594">
                  <c:v>275</c:v>
                </c:pt>
                <c:pt idx="595">
                  <c:v>225</c:v>
                </c:pt>
                <c:pt idx="596">
                  <c:v>305</c:v>
                </c:pt>
                <c:pt idx="597">
                  <c:v>290</c:v>
                </c:pt>
                <c:pt idx="598">
                  <c:v>215</c:v>
                </c:pt>
                <c:pt idx="599">
                  <c:v>260</c:v>
                </c:pt>
                <c:pt idx="600">
                  <c:v>295</c:v>
                </c:pt>
                <c:pt idx="601">
                  <c:v>245</c:v>
                </c:pt>
                <c:pt idx="602">
                  <c:v>165</c:v>
                </c:pt>
                <c:pt idx="603">
                  <c:v>210</c:v>
                </c:pt>
                <c:pt idx="604">
                  <c:v>240</c:v>
                </c:pt>
                <c:pt idx="605">
                  <c:v>210</c:v>
                </c:pt>
                <c:pt idx="606">
                  <c:v>170</c:v>
                </c:pt>
                <c:pt idx="607">
                  <c:v>185</c:v>
                </c:pt>
                <c:pt idx="608">
                  <c:v>205</c:v>
                </c:pt>
                <c:pt idx="609">
                  <c:v>250</c:v>
                </c:pt>
                <c:pt idx="610">
                  <c:v>265</c:v>
                </c:pt>
                <c:pt idx="611">
                  <c:v>235</c:v>
                </c:pt>
                <c:pt idx="612">
                  <c:v>240</c:v>
                </c:pt>
                <c:pt idx="613">
                  <c:v>220</c:v>
                </c:pt>
                <c:pt idx="614">
                  <c:v>220</c:v>
                </c:pt>
                <c:pt idx="615">
                  <c:v>240</c:v>
                </c:pt>
                <c:pt idx="616">
                  <c:v>290</c:v>
                </c:pt>
                <c:pt idx="617">
                  <c:v>265</c:v>
                </c:pt>
                <c:pt idx="618">
                  <c:v>230</c:v>
                </c:pt>
                <c:pt idx="619">
                  <c:v>225</c:v>
                </c:pt>
                <c:pt idx="620">
                  <c:v>230</c:v>
                </c:pt>
                <c:pt idx="621">
                  <c:v>235</c:v>
                </c:pt>
                <c:pt idx="622">
                  <c:v>180</c:v>
                </c:pt>
                <c:pt idx="623">
                  <c:v>210</c:v>
                </c:pt>
                <c:pt idx="624">
                  <c:v>215</c:v>
                </c:pt>
                <c:pt idx="625">
                  <c:v>275</c:v>
                </c:pt>
                <c:pt idx="626">
                  <c:v>210</c:v>
                </c:pt>
                <c:pt idx="627">
                  <c:v>295</c:v>
                </c:pt>
                <c:pt idx="628">
                  <c:v>235</c:v>
                </c:pt>
                <c:pt idx="629">
                  <c:v>220</c:v>
                </c:pt>
                <c:pt idx="630">
                  <c:v>250</c:v>
                </c:pt>
                <c:pt idx="631">
                  <c:v>190</c:v>
                </c:pt>
                <c:pt idx="632">
                  <c:v>235</c:v>
                </c:pt>
                <c:pt idx="633">
                  <c:v>235</c:v>
                </c:pt>
                <c:pt idx="634">
                  <c:v>215</c:v>
                </c:pt>
                <c:pt idx="635">
                  <c:v>220</c:v>
                </c:pt>
                <c:pt idx="636">
                  <c:v>215</c:v>
                </c:pt>
                <c:pt idx="637">
                  <c:v>230</c:v>
                </c:pt>
                <c:pt idx="638">
                  <c:v>240</c:v>
                </c:pt>
                <c:pt idx="639">
                  <c:v>255</c:v>
                </c:pt>
                <c:pt idx="640">
                  <c:v>195</c:v>
                </c:pt>
                <c:pt idx="641">
                  <c:v>235</c:v>
                </c:pt>
                <c:pt idx="642">
                  <c:v>265</c:v>
                </c:pt>
                <c:pt idx="643">
                  <c:v>280</c:v>
                </c:pt>
                <c:pt idx="644">
                  <c:v>240</c:v>
                </c:pt>
                <c:pt idx="645">
                  <c:v>300</c:v>
                </c:pt>
                <c:pt idx="646">
                  <c:v>235</c:v>
                </c:pt>
                <c:pt idx="647">
                  <c:v>275</c:v>
                </c:pt>
                <c:pt idx="648">
                  <c:v>205</c:v>
                </c:pt>
                <c:pt idx="649">
                  <c:v>260</c:v>
                </c:pt>
                <c:pt idx="650">
                  <c:v>280</c:v>
                </c:pt>
                <c:pt idx="651">
                  <c:v>260</c:v>
                </c:pt>
                <c:pt idx="652">
                  <c:v>305</c:v>
                </c:pt>
                <c:pt idx="653">
                  <c:v>330</c:v>
                </c:pt>
                <c:pt idx="654">
                  <c:v>285</c:v>
                </c:pt>
                <c:pt idx="655">
                  <c:v>270</c:v>
                </c:pt>
                <c:pt idx="656">
                  <c:v>295</c:v>
                </c:pt>
                <c:pt idx="657">
                  <c:v>275</c:v>
                </c:pt>
                <c:pt idx="658">
                  <c:v>255</c:v>
                </c:pt>
                <c:pt idx="659">
                  <c:v>290</c:v>
                </c:pt>
                <c:pt idx="660">
                  <c:v>295</c:v>
                </c:pt>
                <c:pt idx="661">
                  <c:v>245</c:v>
                </c:pt>
                <c:pt idx="662">
                  <c:v>230</c:v>
                </c:pt>
                <c:pt idx="663">
                  <c:v>225</c:v>
                </c:pt>
                <c:pt idx="664">
                  <c:v>220</c:v>
                </c:pt>
                <c:pt idx="665">
                  <c:v>235</c:v>
                </c:pt>
                <c:pt idx="666">
                  <c:v>255</c:v>
                </c:pt>
                <c:pt idx="667">
                  <c:v>210</c:v>
                </c:pt>
                <c:pt idx="668">
                  <c:v>205</c:v>
                </c:pt>
                <c:pt idx="669">
                  <c:v>250</c:v>
                </c:pt>
                <c:pt idx="670">
                  <c:v>240</c:v>
                </c:pt>
                <c:pt idx="671">
                  <c:v>235</c:v>
                </c:pt>
                <c:pt idx="672">
                  <c:v>240</c:v>
                </c:pt>
                <c:pt idx="673">
                  <c:v>235</c:v>
                </c:pt>
                <c:pt idx="674">
                  <c:v>230</c:v>
                </c:pt>
                <c:pt idx="675">
                  <c:v>155</c:v>
                </c:pt>
                <c:pt idx="676">
                  <c:v>155</c:v>
                </c:pt>
                <c:pt idx="677">
                  <c:v>180</c:v>
                </c:pt>
                <c:pt idx="678">
                  <c:v>175</c:v>
                </c:pt>
                <c:pt idx="679">
                  <c:v>245</c:v>
                </c:pt>
                <c:pt idx="680">
                  <c:v>260</c:v>
                </c:pt>
                <c:pt idx="681">
                  <c:v>275</c:v>
                </c:pt>
                <c:pt idx="682">
                  <c:v>260</c:v>
                </c:pt>
                <c:pt idx="683">
                  <c:v>260</c:v>
                </c:pt>
                <c:pt idx="684">
                  <c:v>250</c:v>
                </c:pt>
                <c:pt idx="685">
                  <c:v>315</c:v>
                </c:pt>
                <c:pt idx="686">
                  <c:v>255</c:v>
                </c:pt>
                <c:pt idx="687">
                  <c:v>235</c:v>
                </c:pt>
                <c:pt idx="688">
                  <c:v>255</c:v>
                </c:pt>
                <c:pt idx="689">
                  <c:v>235</c:v>
                </c:pt>
                <c:pt idx="690">
                  <c:v>240</c:v>
                </c:pt>
                <c:pt idx="691">
                  <c:v>185</c:v>
                </c:pt>
                <c:pt idx="692">
                  <c:v>190</c:v>
                </c:pt>
                <c:pt idx="693">
                  <c:v>210</c:v>
                </c:pt>
                <c:pt idx="694">
                  <c:v>290</c:v>
                </c:pt>
                <c:pt idx="695">
                  <c:v>195</c:v>
                </c:pt>
                <c:pt idx="696">
                  <c:v>190</c:v>
                </c:pt>
                <c:pt idx="697">
                  <c:v>175</c:v>
                </c:pt>
                <c:pt idx="698">
                  <c:v>185</c:v>
                </c:pt>
                <c:pt idx="699">
                  <c:v>260</c:v>
                </c:pt>
                <c:pt idx="700">
                  <c:v>230</c:v>
                </c:pt>
                <c:pt idx="701">
                  <c:v>225</c:v>
                </c:pt>
                <c:pt idx="702">
                  <c:v>240</c:v>
                </c:pt>
                <c:pt idx="703">
                  <c:v>240</c:v>
                </c:pt>
                <c:pt idx="704">
                  <c:v>275</c:v>
                </c:pt>
                <c:pt idx="705">
                  <c:v>240</c:v>
                </c:pt>
                <c:pt idx="706">
                  <c:v>240</c:v>
                </c:pt>
                <c:pt idx="707">
                  <c:v>245</c:v>
                </c:pt>
                <c:pt idx="708">
                  <c:v>230</c:v>
                </c:pt>
                <c:pt idx="709">
                  <c:v>205</c:v>
                </c:pt>
                <c:pt idx="710">
                  <c:v>185</c:v>
                </c:pt>
                <c:pt idx="711">
                  <c:v>190</c:v>
                </c:pt>
                <c:pt idx="712">
                  <c:v>205</c:v>
                </c:pt>
                <c:pt idx="713">
                  <c:v>175</c:v>
                </c:pt>
                <c:pt idx="714">
                  <c:v>170</c:v>
                </c:pt>
                <c:pt idx="715">
                  <c:v>170</c:v>
                </c:pt>
                <c:pt idx="716">
                  <c:v>220</c:v>
                </c:pt>
                <c:pt idx="717">
                  <c:v>215</c:v>
                </c:pt>
                <c:pt idx="718">
                  <c:v>180</c:v>
                </c:pt>
                <c:pt idx="719">
                  <c:v>220</c:v>
                </c:pt>
                <c:pt idx="720">
                  <c:v>210</c:v>
                </c:pt>
                <c:pt idx="721">
                  <c:v>215</c:v>
                </c:pt>
                <c:pt idx="722">
                  <c:v>205</c:v>
                </c:pt>
                <c:pt idx="723">
                  <c:v>190</c:v>
                </c:pt>
                <c:pt idx="724">
                  <c:v>210</c:v>
                </c:pt>
                <c:pt idx="725">
                  <c:v>210</c:v>
                </c:pt>
                <c:pt idx="726">
                  <c:v>195</c:v>
                </c:pt>
                <c:pt idx="727">
                  <c:v>150</c:v>
                </c:pt>
                <c:pt idx="728">
                  <c:v>170</c:v>
                </c:pt>
                <c:pt idx="729">
                  <c:v>210</c:v>
                </c:pt>
                <c:pt idx="730">
                  <c:v>180</c:v>
                </c:pt>
                <c:pt idx="731">
                  <c:v>195</c:v>
                </c:pt>
                <c:pt idx="732">
                  <c:v>190</c:v>
                </c:pt>
                <c:pt idx="733">
                  <c:v>170</c:v>
                </c:pt>
                <c:pt idx="734">
                  <c:v>180</c:v>
                </c:pt>
                <c:pt idx="735">
                  <c:v>145</c:v>
                </c:pt>
                <c:pt idx="736">
                  <c:v>170</c:v>
                </c:pt>
                <c:pt idx="737">
                  <c:v>165</c:v>
                </c:pt>
                <c:pt idx="738">
                  <c:v>180</c:v>
                </c:pt>
                <c:pt idx="739">
                  <c:v>185</c:v>
                </c:pt>
                <c:pt idx="740">
                  <c:v>175</c:v>
                </c:pt>
                <c:pt idx="741">
                  <c:v>150</c:v>
                </c:pt>
                <c:pt idx="742">
                  <c:v>200</c:v>
                </c:pt>
                <c:pt idx="743">
                  <c:v>190</c:v>
                </c:pt>
                <c:pt idx="744">
                  <c:v>175</c:v>
                </c:pt>
                <c:pt idx="745">
                  <c:v>160</c:v>
                </c:pt>
                <c:pt idx="746">
                  <c:v>235</c:v>
                </c:pt>
                <c:pt idx="747">
                  <c:v>165</c:v>
                </c:pt>
                <c:pt idx="748">
                  <c:v>205</c:v>
                </c:pt>
                <c:pt idx="749">
                  <c:v>235</c:v>
                </c:pt>
                <c:pt idx="750">
                  <c:v>135</c:v>
                </c:pt>
                <c:pt idx="751">
                  <c:v>155</c:v>
                </c:pt>
                <c:pt idx="752">
                  <c:v>215</c:v>
                </c:pt>
                <c:pt idx="753">
                  <c:v>220</c:v>
                </c:pt>
                <c:pt idx="754">
                  <c:v>190</c:v>
                </c:pt>
                <c:pt idx="755">
                  <c:v>155</c:v>
                </c:pt>
                <c:pt idx="756">
                  <c:v>155</c:v>
                </c:pt>
                <c:pt idx="757">
                  <c:v>195</c:v>
                </c:pt>
                <c:pt idx="758">
                  <c:v>185</c:v>
                </c:pt>
                <c:pt idx="759">
                  <c:v>180</c:v>
                </c:pt>
                <c:pt idx="760">
                  <c:v>190</c:v>
                </c:pt>
                <c:pt idx="761">
                  <c:v>195</c:v>
                </c:pt>
                <c:pt idx="762">
                  <c:v>185</c:v>
                </c:pt>
                <c:pt idx="763">
                  <c:v>195</c:v>
                </c:pt>
                <c:pt idx="764">
                  <c:v>185</c:v>
                </c:pt>
                <c:pt idx="765">
                  <c:v>200</c:v>
                </c:pt>
                <c:pt idx="766">
                  <c:v>170</c:v>
                </c:pt>
                <c:pt idx="767">
                  <c:v>225</c:v>
                </c:pt>
                <c:pt idx="768">
                  <c:v>165</c:v>
                </c:pt>
                <c:pt idx="769">
                  <c:v>195</c:v>
                </c:pt>
                <c:pt idx="770">
                  <c:v>245</c:v>
                </c:pt>
                <c:pt idx="771">
                  <c:v>200</c:v>
                </c:pt>
                <c:pt idx="772">
                  <c:v>170</c:v>
                </c:pt>
                <c:pt idx="773">
                  <c:v>155</c:v>
                </c:pt>
                <c:pt idx="774">
                  <c:v>160</c:v>
                </c:pt>
                <c:pt idx="775">
                  <c:v>170</c:v>
                </c:pt>
                <c:pt idx="776">
                  <c:v>190</c:v>
                </c:pt>
                <c:pt idx="777">
                  <c:v>185</c:v>
                </c:pt>
                <c:pt idx="778">
                  <c:v>160</c:v>
                </c:pt>
                <c:pt idx="779">
                  <c:v>205</c:v>
                </c:pt>
                <c:pt idx="780">
                  <c:v>185</c:v>
                </c:pt>
                <c:pt idx="781">
                  <c:v>180</c:v>
                </c:pt>
                <c:pt idx="782">
                  <c:v>205</c:v>
                </c:pt>
                <c:pt idx="783">
                  <c:v>200</c:v>
                </c:pt>
                <c:pt idx="784">
                  <c:v>205</c:v>
                </c:pt>
                <c:pt idx="785">
                  <c:v>225</c:v>
                </c:pt>
                <c:pt idx="786">
                  <c:v>170</c:v>
                </c:pt>
                <c:pt idx="787">
                  <c:v>165</c:v>
                </c:pt>
                <c:pt idx="788">
                  <c:v>170</c:v>
                </c:pt>
                <c:pt idx="789">
                  <c:v>175</c:v>
                </c:pt>
                <c:pt idx="790">
                  <c:v>195</c:v>
                </c:pt>
                <c:pt idx="791">
                  <c:v>165</c:v>
                </c:pt>
                <c:pt idx="792">
                  <c:v>190</c:v>
                </c:pt>
                <c:pt idx="793">
                  <c:v>240</c:v>
                </c:pt>
                <c:pt idx="794">
                  <c:v>215</c:v>
                </c:pt>
                <c:pt idx="795">
                  <c:v>205</c:v>
                </c:pt>
                <c:pt idx="796">
                  <c:v>185</c:v>
                </c:pt>
                <c:pt idx="797">
                  <c:v>135</c:v>
                </c:pt>
                <c:pt idx="798">
                  <c:v>170</c:v>
                </c:pt>
                <c:pt idx="799">
                  <c:v>170</c:v>
                </c:pt>
                <c:pt idx="800">
                  <c:v>200</c:v>
                </c:pt>
                <c:pt idx="801">
                  <c:v>130</c:v>
                </c:pt>
                <c:pt idx="802">
                  <c:v>190</c:v>
                </c:pt>
                <c:pt idx="803">
                  <c:v>185</c:v>
                </c:pt>
                <c:pt idx="804">
                  <c:v>210</c:v>
                </c:pt>
                <c:pt idx="805">
                  <c:v>150</c:v>
                </c:pt>
                <c:pt idx="806">
                  <c:v>220</c:v>
                </c:pt>
                <c:pt idx="807">
                  <c:v>235</c:v>
                </c:pt>
                <c:pt idx="808">
                  <c:v>160</c:v>
                </c:pt>
                <c:pt idx="809">
                  <c:v>140</c:v>
                </c:pt>
                <c:pt idx="810">
                  <c:v>175</c:v>
                </c:pt>
                <c:pt idx="811">
                  <c:v>160</c:v>
                </c:pt>
                <c:pt idx="812">
                  <c:v>165</c:v>
                </c:pt>
                <c:pt idx="813">
                  <c:v>145</c:v>
                </c:pt>
                <c:pt idx="814">
                  <c:v>180</c:v>
                </c:pt>
                <c:pt idx="815">
                  <c:v>145</c:v>
                </c:pt>
                <c:pt idx="816">
                  <c:v>135</c:v>
                </c:pt>
                <c:pt idx="817">
                  <c:v>180</c:v>
                </c:pt>
                <c:pt idx="818">
                  <c:v>175</c:v>
                </c:pt>
                <c:pt idx="819">
                  <c:v>125</c:v>
                </c:pt>
                <c:pt idx="820">
                  <c:v>165</c:v>
                </c:pt>
                <c:pt idx="821">
                  <c:v>190</c:v>
                </c:pt>
                <c:pt idx="822">
                  <c:v>175</c:v>
                </c:pt>
                <c:pt idx="823">
                  <c:v>170</c:v>
                </c:pt>
                <c:pt idx="824">
                  <c:v>145</c:v>
                </c:pt>
                <c:pt idx="825">
                  <c:v>130</c:v>
                </c:pt>
                <c:pt idx="826">
                  <c:v>165</c:v>
                </c:pt>
                <c:pt idx="827">
                  <c:v>195</c:v>
                </c:pt>
                <c:pt idx="828">
                  <c:v>180</c:v>
                </c:pt>
                <c:pt idx="829">
                  <c:v>180</c:v>
                </c:pt>
                <c:pt idx="830">
                  <c:v>210</c:v>
                </c:pt>
                <c:pt idx="831">
                  <c:v>140</c:v>
                </c:pt>
                <c:pt idx="832">
                  <c:v>145</c:v>
                </c:pt>
                <c:pt idx="833">
                  <c:v>190</c:v>
                </c:pt>
                <c:pt idx="834">
                  <c:v>185</c:v>
                </c:pt>
                <c:pt idx="835">
                  <c:v>180</c:v>
                </c:pt>
                <c:pt idx="836">
                  <c:v>175</c:v>
                </c:pt>
                <c:pt idx="837">
                  <c:v>165</c:v>
                </c:pt>
                <c:pt idx="838">
                  <c:v>175</c:v>
                </c:pt>
                <c:pt idx="839">
                  <c:v>180</c:v>
                </c:pt>
                <c:pt idx="840">
                  <c:v>230</c:v>
                </c:pt>
                <c:pt idx="841">
                  <c:v>200</c:v>
                </c:pt>
                <c:pt idx="842">
                  <c:v>170</c:v>
                </c:pt>
                <c:pt idx="843">
                  <c:v>170</c:v>
                </c:pt>
                <c:pt idx="844">
                  <c:v>165</c:v>
                </c:pt>
                <c:pt idx="845">
                  <c:v>170</c:v>
                </c:pt>
                <c:pt idx="846">
                  <c:v>170</c:v>
                </c:pt>
                <c:pt idx="847">
                  <c:v>170</c:v>
                </c:pt>
                <c:pt idx="848">
                  <c:v>135</c:v>
                </c:pt>
                <c:pt idx="849">
                  <c:v>135</c:v>
                </c:pt>
                <c:pt idx="850">
                  <c:v>170</c:v>
                </c:pt>
                <c:pt idx="851">
                  <c:v>155</c:v>
                </c:pt>
                <c:pt idx="852">
                  <c:v>125</c:v>
                </c:pt>
                <c:pt idx="853">
                  <c:v>165</c:v>
                </c:pt>
                <c:pt idx="854">
                  <c:v>165</c:v>
                </c:pt>
                <c:pt idx="855">
                  <c:v>185</c:v>
                </c:pt>
                <c:pt idx="856">
                  <c:v>130</c:v>
                </c:pt>
                <c:pt idx="857">
                  <c:v>175</c:v>
                </c:pt>
                <c:pt idx="858">
                  <c:v>190</c:v>
                </c:pt>
                <c:pt idx="859">
                  <c:v>165</c:v>
                </c:pt>
                <c:pt idx="860">
                  <c:v>175</c:v>
                </c:pt>
                <c:pt idx="861">
                  <c:v>190</c:v>
                </c:pt>
                <c:pt idx="862">
                  <c:v>235</c:v>
                </c:pt>
                <c:pt idx="863">
                  <c:v>140</c:v>
                </c:pt>
                <c:pt idx="864">
                  <c:v>180</c:v>
                </c:pt>
                <c:pt idx="865">
                  <c:v>165</c:v>
                </c:pt>
                <c:pt idx="866">
                  <c:v>170</c:v>
                </c:pt>
                <c:pt idx="867">
                  <c:v>185</c:v>
                </c:pt>
                <c:pt idx="868">
                  <c:v>190</c:v>
                </c:pt>
                <c:pt idx="869">
                  <c:v>130</c:v>
                </c:pt>
                <c:pt idx="870">
                  <c:v>180</c:v>
                </c:pt>
                <c:pt idx="871">
                  <c:v>135</c:v>
                </c:pt>
                <c:pt idx="872">
                  <c:v>190</c:v>
                </c:pt>
                <c:pt idx="873">
                  <c:v>155</c:v>
                </c:pt>
                <c:pt idx="874">
                  <c:v>110</c:v>
                </c:pt>
                <c:pt idx="875">
                  <c:v>165</c:v>
                </c:pt>
                <c:pt idx="876">
                  <c:v>100</c:v>
                </c:pt>
                <c:pt idx="877">
                  <c:v>155</c:v>
                </c:pt>
                <c:pt idx="878">
                  <c:v>125</c:v>
                </c:pt>
                <c:pt idx="879">
                  <c:v>125</c:v>
                </c:pt>
                <c:pt idx="880">
                  <c:v>160</c:v>
                </c:pt>
                <c:pt idx="881">
                  <c:v>160</c:v>
                </c:pt>
                <c:pt idx="882">
                  <c:v>135</c:v>
                </c:pt>
                <c:pt idx="883">
                  <c:v>115</c:v>
                </c:pt>
                <c:pt idx="884">
                  <c:v>120</c:v>
                </c:pt>
                <c:pt idx="885">
                  <c:v>155</c:v>
                </c:pt>
                <c:pt idx="886">
                  <c:v>185</c:v>
                </c:pt>
                <c:pt idx="887">
                  <c:v>150</c:v>
                </c:pt>
                <c:pt idx="888">
                  <c:v>130</c:v>
                </c:pt>
                <c:pt idx="889">
                  <c:v>150</c:v>
                </c:pt>
                <c:pt idx="890">
                  <c:v>155</c:v>
                </c:pt>
                <c:pt idx="891">
                  <c:v>185</c:v>
                </c:pt>
                <c:pt idx="892">
                  <c:v>155</c:v>
                </c:pt>
                <c:pt idx="893">
                  <c:v>165</c:v>
                </c:pt>
                <c:pt idx="894">
                  <c:v>180</c:v>
                </c:pt>
                <c:pt idx="895">
                  <c:v>145</c:v>
                </c:pt>
                <c:pt idx="896">
                  <c:v>155</c:v>
                </c:pt>
                <c:pt idx="897">
                  <c:v>140</c:v>
                </c:pt>
                <c:pt idx="898">
                  <c:v>100</c:v>
                </c:pt>
                <c:pt idx="899">
                  <c:v>105</c:v>
                </c:pt>
                <c:pt idx="900">
                  <c:v>135</c:v>
                </c:pt>
                <c:pt idx="901">
                  <c:v>155</c:v>
                </c:pt>
                <c:pt idx="902">
                  <c:v>130</c:v>
                </c:pt>
                <c:pt idx="903">
                  <c:v>150</c:v>
                </c:pt>
                <c:pt idx="904">
                  <c:v>160</c:v>
                </c:pt>
                <c:pt idx="905">
                  <c:v>160</c:v>
                </c:pt>
                <c:pt idx="906">
                  <c:v>175</c:v>
                </c:pt>
                <c:pt idx="907">
                  <c:v>160</c:v>
                </c:pt>
                <c:pt idx="908">
                  <c:v>125</c:v>
                </c:pt>
                <c:pt idx="909">
                  <c:v>160</c:v>
                </c:pt>
                <c:pt idx="910">
                  <c:v>160</c:v>
                </c:pt>
                <c:pt idx="911">
                  <c:v>160</c:v>
                </c:pt>
                <c:pt idx="912">
                  <c:v>140</c:v>
                </c:pt>
                <c:pt idx="913">
                  <c:v>155</c:v>
                </c:pt>
                <c:pt idx="914">
                  <c:v>170</c:v>
                </c:pt>
                <c:pt idx="915">
                  <c:v>145</c:v>
                </c:pt>
                <c:pt idx="916">
                  <c:v>125</c:v>
                </c:pt>
                <c:pt idx="917">
                  <c:v>115</c:v>
                </c:pt>
                <c:pt idx="918">
                  <c:v>140</c:v>
                </c:pt>
                <c:pt idx="919">
                  <c:v>125</c:v>
                </c:pt>
                <c:pt idx="920">
                  <c:v>140</c:v>
                </c:pt>
                <c:pt idx="921">
                  <c:v>155</c:v>
                </c:pt>
                <c:pt idx="922">
                  <c:v>85</c:v>
                </c:pt>
                <c:pt idx="923">
                  <c:v>195</c:v>
                </c:pt>
                <c:pt idx="924">
                  <c:v>145</c:v>
                </c:pt>
                <c:pt idx="925">
                  <c:v>120</c:v>
                </c:pt>
                <c:pt idx="926">
                  <c:v>175</c:v>
                </c:pt>
                <c:pt idx="927">
                  <c:v>165</c:v>
                </c:pt>
                <c:pt idx="928">
                  <c:v>120</c:v>
                </c:pt>
                <c:pt idx="929">
                  <c:v>140</c:v>
                </c:pt>
                <c:pt idx="930">
                  <c:v>155</c:v>
                </c:pt>
                <c:pt idx="931">
                  <c:v>165</c:v>
                </c:pt>
                <c:pt idx="932">
                  <c:v>170</c:v>
                </c:pt>
                <c:pt idx="933">
                  <c:v>170</c:v>
                </c:pt>
                <c:pt idx="934">
                  <c:v>155</c:v>
                </c:pt>
                <c:pt idx="935">
                  <c:v>145</c:v>
                </c:pt>
                <c:pt idx="936">
                  <c:v>120</c:v>
                </c:pt>
                <c:pt idx="937">
                  <c:v>125</c:v>
                </c:pt>
                <c:pt idx="938">
                  <c:v>130</c:v>
                </c:pt>
                <c:pt idx="939">
                  <c:v>150</c:v>
                </c:pt>
                <c:pt idx="940">
                  <c:v>155</c:v>
                </c:pt>
                <c:pt idx="941">
                  <c:v>155</c:v>
                </c:pt>
                <c:pt idx="942">
                  <c:v>175</c:v>
                </c:pt>
                <c:pt idx="943">
                  <c:v>180</c:v>
                </c:pt>
                <c:pt idx="944">
                  <c:v>130</c:v>
                </c:pt>
                <c:pt idx="945">
                  <c:v>115</c:v>
                </c:pt>
                <c:pt idx="946">
                  <c:v>130</c:v>
                </c:pt>
                <c:pt idx="947">
                  <c:v>135</c:v>
                </c:pt>
                <c:pt idx="948">
                  <c:v>120</c:v>
                </c:pt>
                <c:pt idx="949">
                  <c:v>130</c:v>
                </c:pt>
                <c:pt idx="950">
                  <c:v>125</c:v>
                </c:pt>
                <c:pt idx="951">
                  <c:v>125</c:v>
                </c:pt>
                <c:pt idx="952">
                  <c:v>140</c:v>
                </c:pt>
                <c:pt idx="953">
                  <c:v>150</c:v>
                </c:pt>
                <c:pt idx="954">
                  <c:v>155</c:v>
                </c:pt>
                <c:pt idx="955">
                  <c:v>150</c:v>
                </c:pt>
                <c:pt idx="956">
                  <c:v>115</c:v>
                </c:pt>
                <c:pt idx="957">
                  <c:v>110</c:v>
                </c:pt>
                <c:pt idx="958">
                  <c:v>135</c:v>
                </c:pt>
                <c:pt idx="959">
                  <c:v>160</c:v>
                </c:pt>
                <c:pt idx="960">
                  <c:v>165</c:v>
                </c:pt>
                <c:pt idx="961">
                  <c:v>165</c:v>
                </c:pt>
                <c:pt idx="962">
                  <c:v>160</c:v>
                </c:pt>
                <c:pt idx="963">
                  <c:v>105</c:v>
                </c:pt>
                <c:pt idx="964">
                  <c:v>85</c:v>
                </c:pt>
                <c:pt idx="965">
                  <c:v>125</c:v>
                </c:pt>
                <c:pt idx="966">
                  <c:v>195</c:v>
                </c:pt>
                <c:pt idx="967">
                  <c:v>165</c:v>
                </c:pt>
                <c:pt idx="968">
                  <c:v>150</c:v>
                </c:pt>
                <c:pt idx="969">
                  <c:v>135</c:v>
                </c:pt>
                <c:pt idx="970">
                  <c:v>165</c:v>
                </c:pt>
                <c:pt idx="971">
                  <c:v>150</c:v>
                </c:pt>
                <c:pt idx="972">
                  <c:v>195</c:v>
                </c:pt>
                <c:pt idx="973">
                  <c:v>170</c:v>
                </c:pt>
                <c:pt idx="974">
                  <c:v>180</c:v>
                </c:pt>
                <c:pt idx="975">
                  <c:v>145</c:v>
                </c:pt>
                <c:pt idx="976">
                  <c:v>105</c:v>
                </c:pt>
                <c:pt idx="977">
                  <c:v>135</c:v>
                </c:pt>
                <c:pt idx="978">
                  <c:v>155</c:v>
                </c:pt>
                <c:pt idx="979">
                  <c:v>125</c:v>
                </c:pt>
                <c:pt idx="980">
                  <c:v>85</c:v>
                </c:pt>
                <c:pt idx="981">
                  <c:v>130</c:v>
                </c:pt>
                <c:pt idx="982">
                  <c:v>80</c:v>
                </c:pt>
                <c:pt idx="983">
                  <c:v>110</c:v>
                </c:pt>
                <c:pt idx="984">
                  <c:v>140</c:v>
                </c:pt>
                <c:pt idx="985">
                  <c:v>140</c:v>
                </c:pt>
                <c:pt idx="986">
                  <c:v>165</c:v>
                </c:pt>
                <c:pt idx="987">
                  <c:v>140</c:v>
                </c:pt>
                <c:pt idx="988">
                  <c:v>120</c:v>
                </c:pt>
                <c:pt idx="989">
                  <c:v>165</c:v>
                </c:pt>
                <c:pt idx="990">
                  <c:v>170</c:v>
                </c:pt>
                <c:pt idx="991">
                  <c:v>100</c:v>
                </c:pt>
                <c:pt idx="992">
                  <c:v>100</c:v>
                </c:pt>
                <c:pt idx="993">
                  <c:v>95</c:v>
                </c:pt>
                <c:pt idx="994">
                  <c:v>115</c:v>
                </c:pt>
                <c:pt idx="995">
                  <c:v>155</c:v>
                </c:pt>
                <c:pt idx="996">
                  <c:v>155</c:v>
                </c:pt>
                <c:pt idx="997">
                  <c:v>120</c:v>
                </c:pt>
                <c:pt idx="998">
                  <c:v>155</c:v>
                </c:pt>
                <c:pt idx="999">
                  <c:v>160</c:v>
                </c:pt>
                <c:pt idx="1000">
                  <c:v>145</c:v>
                </c:pt>
                <c:pt idx="1001">
                  <c:v>150</c:v>
                </c:pt>
                <c:pt idx="1002">
                  <c:v>150</c:v>
                </c:pt>
                <c:pt idx="1003">
                  <c:v>145</c:v>
                </c:pt>
                <c:pt idx="1004">
                  <c:v>145</c:v>
                </c:pt>
                <c:pt idx="1005">
                  <c:v>125</c:v>
                </c:pt>
                <c:pt idx="1006">
                  <c:v>145</c:v>
                </c:pt>
                <c:pt idx="1007">
                  <c:v>160</c:v>
                </c:pt>
                <c:pt idx="1008">
                  <c:v>110</c:v>
                </c:pt>
                <c:pt idx="1009">
                  <c:v>105</c:v>
                </c:pt>
                <c:pt idx="1010">
                  <c:v>140</c:v>
                </c:pt>
                <c:pt idx="1011">
                  <c:v>115</c:v>
                </c:pt>
                <c:pt idx="1012">
                  <c:v>85</c:v>
                </c:pt>
                <c:pt idx="1013">
                  <c:v>125</c:v>
                </c:pt>
                <c:pt idx="1014">
                  <c:v>130</c:v>
                </c:pt>
                <c:pt idx="1015">
                  <c:v>100</c:v>
                </c:pt>
                <c:pt idx="1016">
                  <c:v>65</c:v>
                </c:pt>
                <c:pt idx="1017">
                  <c:v>75</c:v>
                </c:pt>
                <c:pt idx="1018">
                  <c:v>130</c:v>
                </c:pt>
                <c:pt idx="1019">
                  <c:v>145</c:v>
                </c:pt>
                <c:pt idx="1020">
                  <c:v>155</c:v>
                </c:pt>
                <c:pt idx="1021">
                  <c:v>150</c:v>
                </c:pt>
                <c:pt idx="1022">
                  <c:v>125</c:v>
                </c:pt>
                <c:pt idx="1023">
                  <c:v>135</c:v>
                </c:pt>
                <c:pt idx="1024">
                  <c:v>140</c:v>
                </c:pt>
                <c:pt idx="1025">
                  <c:v>130</c:v>
                </c:pt>
                <c:pt idx="1026">
                  <c:v>120</c:v>
                </c:pt>
                <c:pt idx="1027">
                  <c:v>115</c:v>
                </c:pt>
                <c:pt idx="1028">
                  <c:v>140</c:v>
                </c:pt>
                <c:pt idx="1029">
                  <c:v>135</c:v>
                </c:pt>
                <c:pt idx="1030">
                  <c:v>120</c:v>
                </c:pt>
                <c:pt idx="1031">
                  <c:v>110</c:v>
                </c:pt>
                <c:pt idx="1032">
                  <c:v>140</c:v>
                </c:pt>
                <c:pt idx="1033">
                  <c:v>150</c:v>
                </c:pt>
                <c:pt idx="1034">
                  <c:v>105</c:v>
                </c:pt>
                <c:pt idx="1035">
                  <c:v>155</c:v>
                </c:pt>
                <c:pt idx="1036">
                  <c:v>125</c:v>
                </c:pt>
                <c:pt idx="1037">
                  <c:v>110</c:v>
                </c:pt>
                <c:pt idx="1038">
                  <c:v>105</c:v>
                </c:pt>
                <c:pt idx="1039">
                  <c:v>60</c:v>
                </c:pt>
                <c:pt idx="1040">
                  <c:v>95</c:v>
                </c:pt>
                <c:pt idx="1041">
                  <c:v>125</c:v>
                </c:pt>
                <c:pt idx="1042">
                  <c:v>120</c:v>
                </c:pt>
                <c:pt idx="1043">
                  <c:v>90</c:v>
                </c:pt>
                <c:pt idx="1044">
                  <c:v>150</c:v>
                </c:pt>
                <c:pt idx="1045">
                  <c:v>100</c:v>
                </c:pt>
                <c:pt idx="1046">
                  <c:v>120</c:v>
                </c:pt>
                <c:pt idx="1047">
                  <c:v>180</c:v>
                </c:pt>
                <c:pt idx="1048">
                  <c:v>105</c:v>
                </c:pt>
                <c:pt idx="1049">
                  <c:v>115</c:v>
                </c:pt>
                <c:pt idx="1050">
                  <c:v>150</c:v>
                </c:pt>
                <c:pt idx="1051">
                  <c:v>140</c:v>
                </c:pt>
                <c:pt idx="1052">
                  <c:v>120</c:v>
                </c:pt>
                <c:pt idx="1053">
                  <c:v>110</c:v>
                </c:pt>
                <c:pt idx="1054">
                  <c:v>120</c:v>
                </c:pt>
                <c:pt idx="1055">
                  <c:v>110</c:v>
                </c:pt>
                <c:pt idx="1056">
                  <c:v>105</c:v>
                </c:pt>
                <c:pt idx="1057">
                  <c:v>125</c:v>
                </c:pt>
                <c:pt idx="1058">
                  <c:v>145</c:v>
                </c:pt>
                <c:pt idx="1059">
                  <c:v>135</c:v>
                </c:pt>
                <c:pt idx="1060">
                  <c:v>110</c:v>
                </c:pt>
                <c:pt idx="1061">
                  <c:v>110</c:v>
                </c:pt>
                <c:pt idx="1062">
                  <c:v>85</c:v>
                </c:pt>
                <c:pt idx="1063">
                  <c:v>115</c:v>
                </c:pt>
                <c:pt idx="1064">
                  <c:v>135</c:v>
                </c:pt>
                <c:pt idx="1065">
                  <c:v>125</c:v>
                </c:pt>
                <c:pt idx="1066">
                  <c:v>120</c:v>
                </c:pt>
                <c:pt idx="1067">
                  <c:v>115</c:v>
                </c:pt>
                <c:pt idx="1068">
                  <c:v>145</c:v>
                </c:pt>
                <c:pt idx="1069">
                  <c:v>150</c:v>
                </c:pt>
                <c:pt idx="1070">
                  <c:v>135</c:v>
                </c:pt>
                <c:pt idx="1071">
                  <c:v>135</c:v>
                </c:pt>
                <c:pt idx="1072">
                  <c:v>135</c:v>
                </c:pt>
                <c:pt idx="1073">
                  <c:v>135</c:v>
                </c:pt>
                <c:pt idx="1074">
                  <c:v>140</c:v>
                </c:pt>
                <c:pt idx="1075">
                  <c:v>135</c:v>
                </c:pt>
                <c:pt idx="1076">
                  <c:v>100</c:v>
                </c:pt>
                <c:pt idx="1077">
                  <c:v>90</c:v>
                </c:pt>
                <c:pt idx="1078">
                  <c:v>95</c:v>
                </c:pt>
                <c:pt idx="1079">
                  <c:v>110</c:v>
                </c:pt>
                <c:pt idx="1080">
                  <c:v>130</c:v>
                </c:pt>
                <c:pt idx="1081">
                  <c:v>125</c:v>
                </c:pt>
                <c:pt idx="1082">
                  <c:v>120</c:v>
                </c:pt>
                <c:pt idx="1083">
                  <c:v>100</c:v>
                </c:pt>
                <c:pt idx="1084">
                  <c:v>100</c:v>
                </c:pt>
                <c:pt idx="1085">
                  <c:v>130</c:v>
                </c:pt>
                <c:pt idx="1086">
                  <c:v>155</c:v>
                </c:pt>
                <c:pt idx="1087">
                  <c:v>120</c:v>
                </c:pt>
                <c:pt idx="1088">
                  <c:v>145</c:v>
                </c:pt>
                <c:pt idx="1089">
                  <c:v>130</c:v>
                </c:pt>
                <c:pt idx="1090">
                  <c:v>110</c:v>
                </c:pt>
                <c:pt idx="1091">
                  <c:v>115</c:v>
                </c:pt>
                <c:pt idx="1092">
                  <c:v>120</c:v>
                </c:pt>
                <c:pt idx="1093">
                  <c:v>120</c:v>
                </c:pt>
                <c:pt idx="1094">
                  <c:v>130</c:v>
                </c:pt>
                <c:pt idx="1095">
                  <c:v>115</c:v>
                </c:pt>
                <c:pt idx="1096">
                  <c:v>160</c:v>
                </c:pt>
                <c:pt idx="1097">
                  <c:v>95</c:v>
                </c:pt>
                <c:pt idx="1098">
                  <c:v>150</c:v>
                </c:pt>
                <c:pt idx="1099">
                  <c:v>70</c:v>
                </c:pt>
                <c:pt idx="1100">
                  <c:v>70</c:v>
                </c:pt>
                <c:pt idx="1101">
                  <c:v>120</c:v>
                </c:pt>
                <c:pt idx="1102">
                  <c:v>90</c:v>
                </c:pt>
                <c:pt idx="1103">
                  <c:v>100</c:v>
                </c:pt>
                <c:pt idx="1104">
                  <c:v>65</c:v>
                </c:pt>
                <c:pt idx="1105">
                  <c:v>145</c:v>
                </c:pt>
                <c:pt idx="1106">
                  <c:v>110</c:v>
                </c:pt>
                <c:pt idx="1107">
                  <c:v>85</c:v>
                </c:pt>
                <c:pt idx="1108">
                  <c:v>105</c:v>
                </c:pt>
                <c:pt idx="1109">
                  <c:v>125</c:v>
                </c:pt>
                <c:pt idx="1110">
                  <c:v>135</c:v>
                </c:pt>
                <c:pt idx="1111">
                  <c:v>105</c:v>
                </c:pt>
                <c:pt idx="1112">
                  <c:v>105</c:v>
                </c:pt>
                <c:pt idx="1113">
                  <c:v>105</c:v>
                </c:pt>
                <c:pt idx="1114">
                  <c:v>125</c:v>
                </c:pt>
                <c:pt idx="1115">
                  <c:v>125</c:v>
                </c:pt>
                <c:pt idx="1116">
                  <c:v>105</c:v>
                </c:pt>
                <c:pt idx="1117">
                  <c:v>80</c:v>
                </c:pt>
                <c:pt idx="1118">
                  <c:v>120</c:v>
                </c:pt>
                <c:pt idx="1119">
                  <c:v>110</c:v>
                </c:pt>
                <c:pt idx="1120">
                  <c:v>90</c:v>
                </c:pt>
                <c:pt idx="1121">
                  <c:v>130</c:v>
                </c:pt>
                <c:pt idx="1122">
                  <c:v>145</c:v>
                </c:pt>
                <c:pt idx="1123">
                  <c:v>110</c:v>
                </c:pt>
                <c:pt idx="1124">
                  <c:v>80</c:v>
                </c:pt>
                <c:pt idx="1125">
                  <c:v>95</c:v>
                </c:pt>
                <c:pt idx="1126">
                  <c:v>105</c:v>
                </c:pt>
                <c:pt idx="1127">
                  <c:v>120</c:v>
                </c:pt>
                <c:pt idx="1128">
                  <c:v>140</c:v>
                </c:pt>
                <c:pt idx="1129">
                  <c:v>125</c:v>
                </c:pt>
                <c:pt idx="1130">
                  <c:v>120</c:v>
                </c:pt>
                <c:pt idx="1131">
                  <c:v>115</c:v>
                </c:pt>
                <c:pt idx="1132">
                  <c:v>105</c:v>
                </c:pt>
                <c:pt idx="1133">
                  <c:v>110</c:v>
                </c:pt>
                <c:pt idx="1134">
                  <c:v>105</c:v>
                </c:pt>
                <c:pt idx="1135">
                  <c:v>100</c:v>
                </c:pt>
                <c:pt idx="1136">
                  <c:v>135</c:v>
                </c:pt>
                <c:pt idx="1137">
                  <c:v>100</c:v>
                </c:pt>
                <c:pt idx="1138">
                  <c:v>85</c:v>
                </c:pt>
                <c:pt idx="1139">
                  <c:v>115</c:v>
                </c:pt>
                <c:pt idx="1140">
                  <c:v>100</c:v>
                </c:pt>
                <c:pt idx="1141">
                  <c:v>75</c:v>
                </c:pt>
                <c:pt idx="1142">
                  <c:v>95</c:v>
                </c:pt>
                <c:pt idx="1143">
                  <c:v>115</c:v>
                </c:pt>
                <c:pt idx="1144">
                  <c:v>110</c:v>
                </c:pt>
                <c:pt idx="1145">
                  <c:v>120</c:v>
                </c:pt>
                <c:pt idx="1146">
                  <c:v>120</c:v>
                </c:pt>
                <c:pt idx="1147">
                  <c:v>115</c:v>
                </c:pt>
                <c:pt idx="1148">
                  <c:v>85</c:v>
                </c:pt>
                <c:pt idx="1149">
                  <c:v>95</c:v>
                </c:pt>
                <c:pt idx="1150">
                  <c:v>145</c:v>
                </c:pt>
                <c:pt idx="1151">
                  <c:v>105</c:v>
                </c:pt>
                <c:pt idx="1152">
                  <c:v>125</c:v>
                </c:pt>
                <c:pt idx="1153">
                  <c:v>110</c:v>
                </c:pt>
                <c:pt idx="1154">
                  <c:v>115</c:v>
                </c:pt>
                <c:pt idx="1155">
                  <c:v>120</c:v>
                </c:pt>
                <c:pt idx="1156">
                  <c:v>125</c:v>
                </c:pt>
                <c:pt idx="1157">
                  <c:v>125</c:v>
                </c:pt>
                <c:pt idx="1158">
                  <c:v>100</c:v>
                </c:pt>
                <c:pt idx="1159">
                  <c:v>120</c:v>
                </c:pt>
                <c:pt idx="1160">
                  <c:v>125</c:v>
                </c:pt>
                <c:pt idx="1161">
                  <c:v>70</c:v>
                </c:pt>
                <c:pt idx="1162">
                  <c:v>110</c:v>
                </c:pt>
                <c:pt idx="1163">
                  <c:v>130</c:v>
                </c:pt>
                <c:pt idx="1164">
                  <c:v>125</c:v>
                </c:pt>
                <c:pt idx="1165">
                  <c:v>75</c:v>
                </c:pt>
                <c:pt idx="1166">
                  <c:v>95</c:v>
                </c:pt>
                <c:pt idx="1167">
                  <c:v>105</c:v>
                </c:pt>
                <c:pt idx="1168">
                  <c:v>100</c:v>
                </c:pt>
                <c:pt idx="1169">
                  <c:v>135</c:v>
                </c:pt>
                <c:pt idx="1170">
                  <c:v>110</c:v>
                </c:pt>
                <c:pt idx="1171">
                  <c:v>80</c:v>
                </c:pt>
                <c:pt idx="1172">
                  <c:v>95</c:v>
                </c:pt>
                <c:pt idx="1173">
                  <c:v>60</c:v>
                </c:pt>
                <c:pt idx="1174">
                  <c:v>95</c:v>
                </c:pt>
                <c:pt idx="1175">
                  <c:v>145</c:v>
                </c:pt>
                <c:pt idx="1176">
                  <c:v>110</c:v>
                </c:pt>
                <c:pt idx="1177">
                  <c:v>110</c:v>
                </c:pt>
                <c:pt idx="1178">
                  <c:v>140</c:v>
                </c:pt>
                <c:pt idx="1179">
                  <c:v>135</c:v>
                </c:pt>
                <c:pt idx="1180">
                  <c:v>125</c:v>
                </c:pt>
                <c:pt idx="1181">
                  <c:v>130</c:v>
                </c:pt>
                <c:pt idx="1182">
                  <c:v>115</c:v>
                </c:pt>
                <c:pt idx="1183">
                  <c:v>90</c:v>
                </c:pt>
                <c:pt idx="1184">
                  <c:v>75</c:v>
                </c:pt>
                <c:pt idx="1185">
                  <c:v>110</c:v>
                </c:pt>
                <c:pt idx="1186">
                  <c:v>120</c:v>
                </c:pt>
                <c:pt idx="1187">
                  <c:v>135</c:v>
                </c:pt>
                <c:pt idx="1188">
                  <c:v>130</c:v>
                </c:pt>
                <c:pt idx="1189">
                  <c:v>95</c:v>
                </c:pt>
                <c:pt idx="1190">
                  <c:v>105</c:v>
                </c:pt>
                <c:pt idx="1191">
                  <c:v>115</c:v>
                </c:pt>
                <c:pt idx="1192">
                  <c:v>140</c:v>
                </c:pt>
                <c:pt idx="1193">
                  <c:v>145</c:v>
                </c:pt>
                <c:pt idx="1194">
                  <c:v>110</c:v>
                </c:pt>
                <c:pt idx="1195">
                  <c:v>85</c:v>
                </c:pt>
                <c:pt idx="1196">
                  <c:v>120</c:v>
                </c:pt>
                <c:pt idx="1197">
                  <c:v>120</c:v>
                </c:pt>
                <c:pt idx="1198">
                  <c:v>105</c:v>
                </c:pt>
                <c:pt idx="1199">
                  <c:v>180</c:v>
                </c:pt>
                <c:pt idx="1200">
                  <c:v>160</c:v>
                </c:pt>
                <c:pt idx="1201">
                  <c:v>165</c:v>
                </c:pt>
                <c:pt idx="1202">
                  <c:v>190</c:v>
                </c:pt>
                <c:pt idx="1203">
                  <c:v>165</c:v>
                </c:pt>
                <c:pt idx="1204">
                  <c:v>165</c:v>
                </c:pt>
                <c:pt idx="1205">
                  <c:v>195</c:v>
                </c:pt>
                <c:pt idx="1206">
                  <c:v>260</c:v>
                </c:pt>
                <c:pt idx="1207">
                  <c:v>310</c:v>
                </c:pt>
                <c:pt idx="1208">
                  <c:v>310</c:v>
                </c:pt>
                <c:pt idx="1209">
                  <c:v>360</c:v>
                </c:pt>
                <c:pt idx="1210">
                  <c:v>435</c:v>
                </c:pt>
                <c:pt idx="1211">
                  <c:v>510</c:v>
                </c:pt>
                <c:pt idx="1212">
                  <c:v>575</c:v>
                </c:pt>
                <c:pt idx="1213">
                  <c:v>715</c:v>
                </c:pt>
                <c:pt idx="1214">
                  <c:v>790</c:v>
                </c:pt>
                <c:pt idx="1215">
                  <c:v>735</c:v>
                </c:pt>
                <c:pt idx="1216">
                  <c:v>660</c:v>
                </c:pt>
                <c:pt idx="1217">
                  <c:v>710</c:v>
                </c:pt>
                <c:pt idx="1218">
                  <c:v>545</c:v>
                </c:pt>
                <c:pt idx="1219">
                  <c:v>725</c:v>
                </c:pt>
                <c:pt idx="1220">
                  <c:v>540</c:v>
                </c:pt>
                <c:pt idx="1221">
                  <c:v>405</c:v>
                </c:pt>
                <c:pt idx="1222">
                  <c:v>340</c:v>
                </c:pt>
                <c:pt idx="1223">
                  <c:v>325</c:v>
                </c:pt>
                <c:pt idx="1224">
                  <c:v>260</c:v>
                </c:pt>
                <c:pt idx="1225">
                  <c:v>190</c:v>
                </c:pt>
                <c:pt idx="1226">
                  <c:v>175</c:v>
                </c:pt>
                <c:pt idx="1227">
                  <c:v>200</c:v>
                </c:pt>
                <c:pt idx="1228">
                  <c:v>155</c:v>
                </c:pt>
                <c:pt idx="1229">
                  <c:v>150</c:v>
                </c:pt>
                <c:pt idx="1230">
                  <c:v>160</c:v>
                </c:pt>
                <c:pt idx="1231">
                  <c:v>120</c:v>
                </c:pt>
                <c:pt idx="1232">
                  <c:v>135</c:v>
                </c:pt>
                <c:pt idx="1233">
                  <c:v>110</c:v>
                </c:pt>
                <c:pt idx="1234">
                  <c:v>95</c:v>
                </c:pt>
                <c:pt idx="1235">
                  <c:v>105</c:v>
                </c:pt>
                <c:pt idx="1236">
                  <c:v>110</c:v>
                </c:pt>
                <c:pt idx="1237">
                  <c:v>130</c:v>
                </c:pt>
                <c:pt idx="1238">
                  <c:v>140</c:v>
                </c:pt>
                <c:pt idx="1239">
                  <c:v>140</c:v>
                </c:pt>
                <c:pt idx="1240">
                  <c:v>125</c:v>
                </c:pt>
                <c:pt idx="1241">
                  <c:v>120</c:v>
                </c:pt>
                <c:pt idx="1242">
                  <c:v>140</c:v>
                </c:pt>
                <c:pt idx="1243">
                  <c:v>135</c:v>
                </c:pt>
                <c:pt idx="1244">
                  <c:v>90</c:v>
                </c:pt>
                <c:pt idx="1245">
                  <c:v>105</c:v>
                </c:pt>
                <c:pt idx="1246">
                  <c:v>115</c:v>
                </c:pt>
                <c:pt idx="1247">
                  <c:v>120</c:v>
                </c:pt>
                <c:pt idx="1248">
                  <c:v>125</c:v>
                </c:pt>
                <c:pt idx="1249">
                  <c:v>135</c:v>
                </c:pt>
                <c:pt idx="1250">
                  <c:v>145</c:v>
                </c:pt>
                <c:pt idx="1251">
                  <c:v>125</c:v>
                </c:pt>
                <c:pt idx="1252">
                  <c:v>95</c:v>
                </c:pt>
                <c:pt idx="1253">
                  <c:v>90</c:v>
                </c:pt>
                <c:pt idx="1254">
                  <c:v>105</c:v>
                </c:pt>
                <c:pt idx="1255">
                  <c:v>115</c:v>
                </c:pt>
                <c:pt idx="1256">
                  <c:v>120</c:v>
                </c:pt>
                <c:pt idx="1257">
                  <c:v>120</c:v>
                </c:pt>
                <c:pt idx="1258">
                  <c:v>115</c:v>
                </c:pt>
                <c:pt idx="1259">
                  <c:v>90</c:v>
                </c:pt>
                <c:pt idx="1260">
                  <c:v>95</c:v>
                </c:pt>
                <c:pt idx="1261">
                  <c:v>110</c:v>
                </c:pt>
                <c:pt idx="1262">
                  <c:v>145</c:v>
                </c:pt>
                <c:pt idx="1263">
                  <c:v>160</c:v>
                </c:pt>
                <c:pt idx="1264">
                  <c:v>135</c:v>
                </c:pt>
                <c:pt idx="1265">
                  <c:v>145</c:v>
                </c:pt>
                <c:pt idx="1266">
                  <c:v>140</c:v>
                </c:pt>
                <c:pt idx="1267">
                  <c:v>130</c:v>
                </c:pt>
                <c:pt idx="1268">
                  <c:v>120</c:v>
                </c:pt>
                <c:pt idx="1269">
                  <c:v>175</c:v>
                </c:pt>
                <c:pt idx="1270">
                  <c:v>125</c:v>
                </c:pt>
                <c:pt idx="1271">
                  <c:v>100</c:v>
                </c:pt>
                <c:pt idx="1272">
                  <c:v>140</c:v>
                </c:pt>
                <c:pt idx="1273">
                  <c:v>105</c:v>
                </c:pt>
                <c:pt idx="1274">
                  <c:v>130</c:v>
                </c:pt>
                <c:pt idx="1275">
                  <c:v>100</c:v>
                </c:pt>
                <c:pt idx="1276">
                  <c:v>80</c:v>
                </c:pt>
                <c:pt idx="1277">
                  <c:v>165</c:v>
                </c:pt>
                <c:pt idx="1278">
                  <c:v>150</c:v>
                </c:pt>
                <c:pt idx="1279">
                  <c:v>165</c:v>
                </c:pt>
                <c:pt idx="1280">
                  <c:v>185</c:v>
                </c:pt>
                <c:pt idx="1281">
                  <c:v>240</c:v>
                </c:pt>
                <c:pt idx="1282">
                  <c:v>240</c:v>
                </c:pt>
                <c:pt idx="1283">
                  <c:v>290</c:v>
                </c:pt>
                <c:pt idx="1284">
                  <c:v>310</c:v>
                </c:pt>
                <c:pt idx="1285">
                  <c:v>365</c:v>
                </c:pt>
                <c:pt idx="1286">
                  <c:v>425</c:v>
                </c:pt>
                <c:pt idx="1287">
                  <c:v>490</c:v>
                </c:pt>
                <c:pt idx="1288">
                  <c:v>685</c:v>
                </c:pt>
                <c:pt idx="1289">
                  <c:v>745</c:v>
                </c:pt>
                <c:pt idx="1290">
                  <c:v>885</c:v>
                </c:pt>
                <c:pt idx="1291">
                  <c:v>1120</c:v>
                </c:pt>
                <c:pt idx="1292">
                  <c:v>1335</c:v>
                </c:pt>
                <c:pt idx="1293">
                  <c:v>1530</c:v>
                </c:pt>
                <c:pt idx="1294">
                  <c:v>1780</c:v>
                </c:pt>
                <c:pt idx="1295">
                  <c:v>2075</c:v>
                </c:pt>
                <c:pt idx="1296">
                  <c:v>2320</c:v>
                </c:pt>
                <c:pt idx="1297">
                  <c:v>2300</c:v>
                </c:pt>
                <c:pt idx="1298">
                  <c:v>2130</c:v>
                </c:pt>
                <c:pt idx="1299">
                  <c:v>1940</c:v>
                </c:pt>
                <c:pt idx="1300">
                  <c:v>1750</c:v>
                </c:pt>
                <c:pt idx="1301">
                  <c:v>1455</c:v>
                </c:pt>
                <c:pt idx="1302">
                  <c:v>1285</c:v>
                </c:pt>
                <c:pt idx="1303">
                  <c:v>1090</c:v>
                </c:pt>
                <c:pt idx="1304">
                  <c:v>835</c:v>
                </c:pt>
                <c:pt idx="1305">
                  <c:v>615</c:v>
                </c:pt>
                <c:pt idx="1306">
                  <c:v>490</c:v>
                </c:pt>
                <c:pt idx="1307">
                  <c:v>420</c:v>
                </c:pt>
                <c:pt idx="1308">
                  <c:v>355</c:v>
                </c:pt>
                <c:pt idx="1309">
                  <c:v>320</c:v>
                </c:pt>
                <c:pt idx="1310">
                  <c:v>260</c:v>
                </c:pt>
                <c:pt idx="1311">
                  <c:v>225</c:v>
                </c:pt>
                <c:pt idx="1312">
                  <c:v>185</c:v>
                </c:pt>
                <c:pt idx="1313">
                  <c:v>160</c:v>
                </c:pt>
                <c:pt idx="1314">
                  <c:v>165</c:v>
                </c:pt>
                <c:pt idx="1315">
                  <c:v>155</c:v>
                </c:pt>
                <c:pt idx="1316">
                  <c:v>145</c:v>
                </c:pt>
                <c:pt idx="1317">
                  <c:v>115</c:v>
                </c:pt>
                <c:pt idx="1318">
                  <c:v>145</c:v>
                </c:pt>
                <c:pt idx="1319">
                  <c:v>125</c:v>
                </c:pt>
                <c:pt idx="1320">
                  <c:v>120</c:v>
                </c:pt>
                <c:pt idx="1321">
                  <c:v>115</c:v>
                </c:pt>
                <c:pt idx="1322">
                  <c:v>115</c:v>
                </c:pt>
                <c:pt idx="1323">
                  <c:v>105</c:v>
                </c:pt>
                <c:pt idx="1324">
                  <c:v>150</c:v>
                </c:pt>
                <c:pt idx="1325">
                  <c:v>140</c:v>
                </c:pt>
                <c:pt idx="1326">
                  <c:v>100</c:v>
                </c:pt>
                <c:pt idx="1327">
                  <c:v>125</c:v>
                </c:pt>
                <c:pt idx="1328">
                  <c:v>105</c:v>
                </c:pt>
                <c:pt idx="1329">
                  <c:v>110</c:v>
                </c:pt>
                <c:pt idx="1330">
                  <c:v>85</c:v>
                </c:pt>
                <c:pt idx="1331">
                  <c:v>85</c:v>
                </c:pt>
                <c:pt idx="1332">
                  <c:v>130</c:v>
                </c:pt>
                <c:pt idx="1333">
                  <c:v>165</c:v>
                </c:pt>
                <c:pt idx="1334">
                  <c:v>85</c:v>
                </c:pt>
                <c:pt idx="1335">
                  <c:v>155</c:v>
                </c:pt>
                <c:pt idx="1336">
                  <c:v>95</c:v>
                </c:pt>
                <c:pt idx="1337">
                  <c:v>100</c:v>
                </c:pt>
                <c:pt idx="1338">
                  <c:v>140</c:v>
                </c:pt>
                <c:pt idx="1339">
                  <c:v>115</c:v>
                </c:pt>
                <c:pt idx="1340">
                  <c:v>105</c:v>
                </c:pt>
                <c:pt idx="1341">
                  <c:v>135</c:v>
                </c:pt>
                <c:pt idx="1342">
                  <c:v>110</c:v>
                </c:pt>
                <c:pt idx="1343">
                  <c:v>90</c:v>
                </c:pt>
                <c:pt idx="1344">
                  <c:v>85</c:v>
                </c:pt>
                <c:pt idx="1345">
                  <c:v>105</c:v>
                </c:pt>
                <c:pt idx="1346">
                  <c:v>80</c:v>
                </c:pt>
                <c:pt idx="1347">
                  <c:v>80</c:v>
                </c:pt>
                <c:pt idx="1348">
                  <c:v>100</c:v>
                </c:pt>
                <c:pt idx="1349">
                  <c:v>100</c:v>
                </c:pt>
                <c:pt idx="1350">
                  <c:v>120</c:v>
                </c:pt>
                <c:pt idx="1351">
                  <c:v>105</c:v>
                </c:pt>
                <c:pt idx="1352">
                  <c:v>80</c:v>
                </c:pt>
                <c:pt idx="1353">
                  <c:v>75</c:v>
                </c:pt>
                <c:pt idx="1354">
                  <c:v>80</c:v>
                </c:pt>
                <c:pt idx="1355">
                  <c:v>105</c:v>
                </c:pt>
                <c:pt idx="1356">
                  <c:v>105</c:v>
                </c:pt>
                <c:pt idx="1357">
                  <c:v>85</c:v>
                </c:pt>
                <c:pt idx="1358">
                  <c:v>80</c:v>
                </c:pt>
                <c:pt idx="1359">
                  <c:v>85</c:v>
                </c:pt>
                <c:pt idx="1360">
                  <c:v>115</c:v>
                </c:pt>
                <c:pt idx="1361">
                  <c:v>115</c:v>
                </c:pt>
                <c:pt idx="1362">
                  <c:v>115</c:v>
                </c:pt>
                <c:pt idx="1363">
                  <c:v>110</c:v>
                </c:pt>
                <c:pt idx="1364">
                  <c:v>105</c:v>
                </c:pt>
                <c:pt idx="1365">
                  <c:v>105</c:v>
                </c:pt>
                <c:pt idx="1366">
                  <c:v>105</c:v>
                </c:pt>
                <c:pt idx="1367">
                  <c:v>80</c:v>
                </c:pt>
                <c:pt idx="1368">
                  <c:v>75</c:v>
                </c:pt>
                <c:pt idx="1369">
                  <c:v>115</c:v>
                </c:pt>
                <c:pt idx="1370">
                  <c:v>120</c:v>
                </c:pt>
                <c:pt idx="1371">
                  <c:v>100</c:v>
                </c:pt>
                <c:pt idx="1372">
                  <c:v>60</c:v>
                </c:pt>
                <c:pt idx="1373">
                  <c:v>70</c:v>
                </c:pt>
                <c:pt idx="1374">
                  <c:v>105</c:v>
                </c:pt>
                <c:pt idx="1375">
                  <c:v>100</c:v>
                </c:pt>
                <c:pt idx="1376">
                  <c:v>105</c:v>
                </c:pt>
                <c:pt idx="1377">
                  <c:v>100</c:v>
                </c:pt>
                <c:pt idx="1378">
                  <c:v>90</c:v>
                </c:pt>
                <c:pt idx="1379">
                  <c:v>105</c:v>
                </c:pt>
                <c:pt idx="1380">
                  <c:v>110</c:v>
                </c:pt>
                <c:pt idx="1381">
                  <c:v>100</c:v>
                </c:pt>
                <c:pt idx="1382">
                  <c:v>60</c:v>
                </c:pt>
                <c:pt idx="1383">
                  <c:v>60</c:v>
                </c:pt>
                <c:pt idx="1384">
                  <c:v>70</c:v>
                </c:pt>
                <c:pt idx="1385">
                  <c:v>110</c:v>
                </c:pt>
                <c:pt idx="1386">
                  <c:v>90</c:v>
                </c:pt>
                <c:pt idx="1387">
                  <c:v>50</c:v>
                </c:pt>
                <c:pt idx="1388">
                  <c:v>105</c:v>
                </c:pt>
                <c:pt idx="1389">
                  <c:v>110</c:v>
                </c:pt>
                <c:pt idx="1390">
                  <c:v>105</c:v>
                </c:pt>
                <c:pt idx="1391">
                  <c:v>85</c:v>
                </c:pt>
                <c:pt idx="1392">
                  <c:v>90</c:v>
                </c:pt>
                <c:pt idx="1393">
                  <c:v>105</c:v>
                </c:pt>
                <c:pt idx="1394">
                  <c:v>85</c:v>
                </c:pt>
                <c:pt idx="1395">
                  <c:v>110</c:v>
                </c:pt>
                <c:pt idx="1396">
                  <c:v>130</c:v>
                </c:pt>
                <c:pt idx="1397">
                  <c:v>105</c:v>
                </c:pt>
                <c:pt idx="1398">
                  <c:v>60</c:v>
                </c:pt>
                <c:pt idx="1399">
                  <c:v>90</c:v>
                </c:pt>
                <c:pt idx="1400">
                  <c:v>80</c:v>
                </c:pt>
                <c:pt idx="1401">
                  <c:v>80</c:v>
                </c:pt>
                <c:pt idx="1402">
                  <c:v>55</c:v>
                </c:pt>
                <c:pt idx="1403">
                  <c:v>90</c:v>
                </c:pt>
                <c:pt idx="1404">
                  <c:v>100</c:v>
                </c:pt>
                <c:pt idx="1405">
                  <c:v>90</c:v>
                </c:pt>
                <c:pt idx="1406">
                  <c:v>105</c:v>
                </c:pt>
                <c:pt idx="1407">
                  <c:v>95</c:v>
                </c:pt>
                <c:pt idx="1408">
                  <c:v>75</c:v>
                </c:pt>
                <c:pt idx="1409">
                  <c:v>65</c:v>
                </c:pt>
                <c:pt idx="1410">
                  <c:v>85</c:v>
                </c:pt>
                <c:pt idx="1411">
                  <c:v>95</c:v>
                </c:pt>
                <c:pt idx="1412">
                  <c:v>100</c:v>
                </c:pt>
                <c:pt idx="1413">
                  <c:v>105</c:v>
                </c:pt>
                <c:pt idx="1414">
                  <c:v>85</c:v>
                </c:pt>
                <c:pt idx="1415">
                  <c:v>70</c:v>
                </c:pt>
                <c:pt idx="1416">
                  <c:v>95</c:v>
                </c:pt>
                <c:pt idx="1417">
                  <c:v>90</c:v>
                </c:pt>
                <c:pt idx="1418">
                  <c:v>85</c:v>
                </c:pt>
                <c:pt idx="1419">
                  <c:v>100</c:v>
                </c:pt>
                <c:pt idx="1420">
                  <c:v>95</c:v>
                </c:pt>
                <c:pt idx="1421">
                  <c:v>85</c:v>
                </c:pt>
                <c:pt idx="1422">
                  <c:v>70</c:v>
                </c:pt>
                <c:pt idx="1423">
                  <c:v>65</c:v>
                </c:pt>
                <c:pt idx="1424">
                  <c:v>60</c:v>
                </c:pt>
                <c:pt idx="1425">
                  <c:v>95</c:v>
                </c:pt>
                <c:pt idx="1426">
                  <c:v>90</c:v>
                </c:pt>
                <c:pt idx="1427">
                  <c:v>85</c:v>
                </c:pt>
                <c:pt idx="1428">
                  <c:v>65</c:v>
                </c:pt>
                <c:pt idx="1429">
                  <c:v>105</c:v>
                </c:pt>
                <c:pt idx="1430">
                  <c:v>75</c:v>
                </c:pt>
                <c:pt idx="1431">
                  <c:v>75</c:v>
                </c:pt>
                <c:pt idx="1432">
                  <c:v>75</c:v>
                </c:pt>
                <c:pt idx="1433">
                  <c:v>75</c:v>
                </c:pt>
                <c:pt idx="1434">
                  <c:v>55</c:v>
                </c:pt>
                <c:pt idx="1435">
                  <c:v>65</c:v>
                </c:pt>
                <c:pt idx="1436">
                  <c:v>90</c:v>
                </c:pt>
                <c:pt idx="1437">
                  <c:v>90</c:v>
                </c:pt>
                <c:pt idx="1438">
                  <c:v>95</c:v>
                </c:pt>
                <c:pt idx="1439">
                  <c:v>90</c:v>
                </c:pt>
                <c:pt idx="1440">
                  <c:v>45</c:v>
                </c:pt>
                <c:pt idx="1441">
                  <c:v>95</c:v>
                </c:pt>
                <c:pt idx="1442">
                  <c:v>65</c:v>
                </c:pt>
                <c:pt idx="1443">
                  <c:v>70</c:v>
                </c:pt>
                <c:pt idx="1444">
                  <c:v>85</c:v>
                </c:pt>
                <c:pt idx="1445">
                  <c:v>130</c:v>
                </c:pt>
                <c:pt idx="1446">
                  <c:v>60</c:v>
                </c:pt>
                <c:pt idx="1447">
                  <c:v>85</c:v>
                </c:pt>
                <c:pt idx="1448">
                  <c:v>50</c:v>
                </c:pt>
                <c:pt idx="1449">
                  <c:v>115</c:v>
                </c:pt>
                <c:pt idx="1450">
                  <c:v>125</c:v>
                </c:pt>
                <c:pt idx="1451">
                  <c:v>70</c:v>
                </c:pt>
                <c:pt idx="1452">
                  <c:v>95</c:v>
                </c:pt>
                <c:pt idx="1453">
                  <c:v>80</c:v>
                </c:pt>
                <c:pt idx="1454">
                  <c:v>55</c:v>
                </c:pt>
                <c:pt idx="1455">
                  <c:v>80</c:v>
                </c:pt>
                <c:pt idx="1456">
                  <c:v>55</c:v>
                </c:pt>
                <c:pt idx="1457">
                  <c:v>75</c:v>
                </c:pt>
                <c:pt idx="1458">
                  <c:v>65</c:v>
                </c:pt>
                <c:pt idx="1459">
                  <c:v>60</c:v>
                </c:pt>
                <c:pt idx="1460">
                  <c:v>90</c:v>
                </c:pt>
                <c:pt idx="1461">
                  <c:v>120</c:v>
                </c:pt>
                <c:pt idx="1462">
                  <c:v>100</c:v>
                </c:pt>
                <c:pt idx="1463">
                  <c:v>75</c:v>
                </c:pt>
                <c:pt idx="1464">
                  <c:v>60</c:v>
                </c:pt>
                <c:pt idx="1465">
                  <c:v>70</c:v>
                </c:pt>
                <c:pt idx="1466">
                  <c:v>70</c:v>
                </c:pt>
                <c:pt idx="1467">
                  <c:v>95</c:v>
                </c:pt>
                <c:pt idx="1468">
                  <c:v>75</c:v>
                </c:pt>
                <c:pt idx="1469">
                  <c:v>75</c:v>
                </c:pt>
                <c:pt idx="1470">
                  <c:v>85</c:v>
                </c:pt>
                <c:pt idx="1471">
                  <c:v>90</c:v>
                </c:pt>
                <c:pt idx="1472">
                  <c:v>65</c:v>
                </c:pt>
                <c:pt idx="1473">
                  <c:v>40</c:v>
                </c:pt>
                <c:pt idx="1474">
                  <c:v>75</c:v>
                </c:pt>
                <c:pt idx="1475">
                  <c:v>90</c:v>
                </c:pt>
                <c:pt idx="1476">
                  <c:v>75</c:v>
                </c:pt>
                <c:pt idx="1477">
                  <c:v>75</c:v>
                </c:pt>
                <c:pt idx="1478">
                  <c:v>90</c:v>
                </c:pt>
                <c:pt idx="1479">
                  <c:v>75</c:v>
                </c:pt>
                <c:pt idx="1480">
                  <c:v>50</c:v>
                </c:pt>
                <c:pt idx="1481">
                  <c:v>55</c:v>
                </c:pt>
                <c:pt idx="1482">
                  <c:v>65</c:v>
                </c:pt>
                <c:pt idx="1483">
                  <c:v>75</c:v>
                </c:pt>
                <c:pt idx="1484">
                  <c:v>80</c:v>
                </c:pt>
                <c:pt idx="1485">
                  <c:v>75</c:v>
                </c:pt>
                <c:pt idx="1486">
                  <c:v>75</c:v>
                </c:pt>
                <c:pt idx="1487">
                  <c:v>65</c:v>
                </c:pt>
                <c:pt idx="1488">
                  <c:v>70</c:v>
                </c:pt>
                <c:pt idx="1489">
                  <c:v>60</c:v>
                </c:pt>
                <c:pt idx="1490">
                  <c:v>75</c:v>
                </c:pt>
                <c:pt idx="1491">
                  <c:v>75</c:v>
                </c:pt>
                <c:pt idx="1492">
                  <c:v>70</c:v>
                </c:pt>
                <c:pt idx="1493">
                  <c:v>85</c:v>
                </c:pt>
                <c:pt idx="1494">
                  <c:v>105</c:v>
                </c:pt>
                <c:pt idx="1495">
                  <c:v>65</c:v>
                </c:pt>
                <c:pt idx="1496">
                  <c:v>60</c:v>
                </c:pt>
                <c:pt idx="1497">
                  <c:v>105</c:v>
                </c:pt>
                <c:pt idx="1498">
                  <c:v>80</c:v>
                </c:pt>
                <c:pt idx="1499">
                  <c:v>105</c:v>
                </c:pt>
                <c:pt idx="1500">
                  <c:v>85</c:v>
                </c:pt>
                <c:pt idx="1501">
                  <c:v>100</c:v>
                </c:pt>
                <c:pt idx="1502">
                  <c:v>100</c:v>
                </c:pt>
                <c:pt idx="1503">
                  <c:v>90</c:v>
                </c:pt>
                <c:pt idx="1504">
                  <c:v>90</c:v>
                </c:pt>
                <c:pt idx="1505">
                  <c:v>110</c:v>
                </c:pt>
                <c:pt idx="1506">
                  <c:v>60</c:v>
                </c:pt>
                <c:pt idx="1507">
                  <c:v>75</c:v>
                </c:pt>
                <c:pt idx="1508">
                  <c:v>85</c:v>
                </c:pt>
                <c:pt idx="1509">
                  <c:v>85</c:v>
                </c:pt>
                <c:pt idx="1510">
                  <c:v>100</c:v>
                </c:pt>
                <c:pt idx="1511">
                  <c:v>80</c:v>
                </c:pt>
                <c:pt idx="1512">
                  <c:v>35</c:v>
                </c:pt>
                <c:pt idx="1513">
                  <c:v>80</c:v>
                </c:pt>
                <c:pt idx="1514">
                  <c:v>100</c:v>
                </c:pt>
                <c:pt idx="1515">
                  <c:v>90</c:v>
                </c:pt>
                <c:pt idx="1516">
                  <c:v>65</c:v>
                </c:pt>
                <c:pt idx="1517">
                  <c:v>70</c:v>
                </c:pt>
                <c:pt idx="1518">
                  <c:v>55</c:v>
                </c:pt>
                <c:pt idx="1519">
                  <c:v>75</c:v>
                </c:pt>
                <c:pt idx="1520">
                  <c:v>85</c:v>
                </c:pt>
                <c:pt idx="1521">
                  <c:v>85</c:v>
                </c:pt>
                <c:pt idx="1522">
                  <c:v>85</c:v>
                </c:pt>
                <c:pt idx="1523">
                  <c:v>95</c:v>
                </c:pt>
                <c:pt idx="1524">
                  <c:v>80</c:v>
                </c:pt>
                <c:pt idx="1525">
                  <c:v>95</c:v>
                </c:pt>
                <c:pt idx="1526">
                  <c:v>70</c:v>
                </c:pt>
                <c:pt idx="1527">
                  <c:v>60</c:v>
                </c:pt>
                <c:pt idx="1528">
                  <c:v>80</c:v>
                </c:pt>
                <c:pt idx="1529">
                  <c:v>75</c:v>
                </c:pt>
                <c:pt idx="1530">
                  <c:v>70</c:v>
                </c:pt>
                <c:pt idx="1531">
                  <c:v>85</c:v>
                </c:pt>
                <c:pt idx="1532">
                  <c:v>80</c:v>
                </c:pt>
                <c:pt idx="1533">
                  <c:v>85</c:v>
                </c:pt>
                <c:pt idx="1534">
                  <c:v>65</c:v>
                </c:pt>
                <c:pt idx="1535">
                  <c:v>65</c:v>
                </c:pt>
                <c:pt idx="1536">
                  <c:v>65</c:v>
                </c:pt>
                <c:pt idx="1537">
                  <c:v>70</c:v>
                </c:pt>
                <c:pt idx="1538">
                  <c:v>105</c:v>
                </c:pt>
                <c:pt idx="1539">
                  <c:v>90</c:v>
                </c:pt>
                <c:pt idx="1540">
                  <c:v>80</c:v>
                </c:pt>
                <c:pt idx="1541">
                  <c:v>70</c:v>
                </c:pt>
                <c:pt idx="1542">
                  <c:v>45</c:v>
                </c:pt>
                <c:pt idx="1543">
                  <c:v>65</c:v>
                </c:pt>
                <c:pt idx="1544">
                  <c:v>110</c:v>
                </c:pt>
                <c:pt idx="1545">
                  <c:v>80</c:v>
                </c:pt>
                <c:pt idx="1546">
                  <c:v>85</c:v>
                </c:pt>
                <c:pt idx="1547">
                  <c:v>75</c:v>
                </c:pt>
                <c:pt idx="1548">
                  <c:v>75</c:v>
                </c:pt>
                <c:pt idx="1549">
                  <c:v>55</c:v>
                </c:pt>
                <c:pt idx="1550">
                  <c:v>85</c:v>
                </c:pt>
                <c:pt idx="1551">
                  <c:v>65</c:v>
                </c:pt>
                <c:pt idx="1552">
                  <c:v>85</c:v>
                </c:pt>
                <c:pt idx="1553">
                  <c:v>65</c:v>
                </c:pt>
                <c:pt idx="1554">
                  <c:v>45</c:v>
                </c:pt>
                <c:pt idx="1555">
                  <c:v>70</c:v>
                </c:pt>
                <c:pt idx="1556">
                  <c:v>85</c:v>
                </c:pt>
                <c:pt idx="1557">
                  <c:v>95</c:v>
                </c:pt>
                <c:pt idx="1558">
                  <c:v>60</c:v>
                </c:pt>
                <c:pt idx="1559">
                  <c:v>80</c:v>
                </c:pt>
                <c:pt idx="1560">
                  <c:v>85</c:v>
                </c:pt>
                <c:pt idx="1561">
                  <c:v>75</c:v>
                </c:pt>
                <c:pt idx="1562">
                  <c:v>95</c:v>
                </c:pt>
                <c:pt idx="1563">
                  <c:v>45</c:v>
                </c:pt>
                <c:pt idx="1564">
                  <c:v>55</c:v>
                </c:pt>
                <c:pt idx="1565">
                  <c:v>40</c:v>
                </c:pt>
                <c:pt idx="1566">
                  <c:v>50</c:v>
                </c:pt>
                <c:pt idx="1567">
                  <c:v>55</c:v>
                </c:pt>
                <c:pt idx="1568">
                  <c:v>75</c:v>
                </c:pt>
                <c:pt idx="1569">
                  <c:v>95</c:v>
                </c:pt>
                <c:pt idx="1570">
                  <c:v>75</c:v>
                </c:pt>
                <c:pt idx="1571">
                  <c:v>90</c:v>
                </c:pt>
                <c:pt idx="1572">
                  <c:v>90</c:v>
                </c:pt>
                <c:pt idx="1573">
                  <c:v>90</c:v>
                </c:pt>
                <c:pt idx="1574">
                  <c:v>75</c:v>
                </c:pt>
                <c:pt idx="1575">
                  <c:v>90</c:v>
                </c:pt>
                <c:pt idx="1576">
                  <c:v>60</c:v>
                </c:pt>
                <c:pt idx="1577">
                  <c:v>85</c:v>
                </c:pt>
                <c:pt idx="1578">
                  <c:v>65</c:v>
                </c:pt>
                <c:pt idx="1579">
                  <c:v>55</c:v>
                </c:pt>
                <c:pt idx="1580">
                  <c:v>50</c:v>
                </c:pt>
                <c:pt idx="1581">
                  <c:v>50</c:v>
                </c:pt>
                <c:pt idx="1582">
                  <c:v>55</c:v>
                </c:pt>
                <c:pt idx="1583">
                  <c:v>60</c:v>
                </c:pt>
                <c:pt idx="1584">
                  <c:v>60</c:v>
                </c:pt>
                <c:pt idx="1585">
                  <c:v>70</c:v>
                </c:pt>
                <c:pt idx="1586">
                  <c:v>80</c:v>
                </c:pt>
                <c:pt idx="1587">
                  <c:v>50</c:v>
                </c:pt>
                <c:pt idx="1588">
                  <c:v>40</c:v>
                </c:pt>
                <c:pt idx="1589">
                  <c:v>70</c:v>
                </c:pt>
                <c:pt idx="1590">
                  <c:v>70</c:v>
                </c:pt>
                <c:pt idx="1591">
                  <c:v>50</c:v>
                </c:pt>
                <c:pt idx="1592">
                  <c:v>50</c:v>
                </c:pt>
                <c:pt idx="1593">
                  <c:v>55</c:v>
                </c:pt>
                <c:pt idx="1594">
                  <c:v>75</c:v>
                </c:pt>
                <c:pt idx="1595">
                  <c:v>85</c:v>
                </c:pt>
                <c:pt idx="1596">
                  <c:v>90</c:v>
                </c:pt>
                <c:pt idx="1597">
                  <c:v>65</c:v>
                </c:pt>
                <c:pt idx="1598">
                  <c:v>40</c:v>
                </c:pt>
                <c:pt idx="1599">
                  <c:v>40</c:v>
                </c:pt>
                <c:pt idx="1600">
                  <c:v>50</c:v>
                </c:pt>
                <c:pt idx="1601">
                  <c:v>75</c:v>
                </c:pt>
                <c:pt idx="1602">
                  <c:v>70</c:v>
                </c:pt>
                <c:pt idx="1603">
                  <c:v>65</c:v>
                </c:pt>
                <c:pt idx="1604">
                  <c:v>50</c:v>
                </c:pt>
                <c:pt idx="1605">
                  <c:v>45</c:v>
                </c:pt>
                <c:pt idx="1606">
                  <c:v>55</c:v>
                </c:pt>
                <c:pt idx="1607">
                  <c:v>70</c:v>
                </c:pt>
                <c:pt idx="1608">
                  <c:v>75</c:v>
                </c:pt>
                <c:pt idx="1609">
                  <c:v>60</c:v>
                </c:pt>
                <c:pt idx="1610">
                  <c:v>65</c:v>
                </c:pt>
                <c:pt idx="1611">
                  <c:v>85</c:v>
                </c:pt>
                <c:pt idx="1612">
                  <c:v>60</c:v>
                </c:pt>
                <c:pt idx="1613">
                  <c:v>70</c:v>
                </c:pt>
                <c:pt idx="1614">
                  <c:v>80</c:v>
                </c:pt>
                <c:pt idx="1615">
                  <c:v>55</c:v>
                </c:pt>
                <c:pt idx="1616">
                  <c:v>75</c:v>
                </c:pt>
                <c:pt idx="1617">
                  <c:v>75</c:v>
                </c:pt>
                <c:pt idx="1618">
                  <c:v>100</c:v>
                </c:pt>
                <c:pt idx="1619">
                  <c:v>85</c:v>
                </c:pt>
                <c:pt idx="1620">
                  <c:v>70</c:v>
                </c:pt>
                <c:pt idx="1621">
                  <c:v>50</c:v>
                </c:pt>
                <c:pt idx="1622">
                  <c:v>45</c:v>
                </c:pt>
                <c:pt idx="1623">
                  <c:v>80</c:v>
                </c:pt>
                <c:pt idx="1624">
                  <c:v>80</c:v>
                </c:pt>
                <c:pt idx="1625">
                  <c:v>70</c:v>
                </c:pt>
                <c:pt idx="1626">
                  <c:v>60</c:v>
                </c:pt>
                <c:pt idx="1627">
                  <c:v>40</c:v>
                </c:pt>
                <c:pt idx="1628">
                  <c:v>50</c:v>
                </c:pt>
                <c:pt idx="1629">
                  <c:v>60</c:v>
                </c:pt>
                <c:pt idx="1630">
                  <c:v>60</c:v>
                </c:pt>
                <c:pt idx="1631">
                  <c:v>70</c:v>
                </c:pt>
                <c:pt idx="1632">
                  <c:v>65</c:v>
                </c:pt>
                <c:pt idx="1633">
                  <c:v>80</c:v>
                </c:pt>
                <c:pt idx="1634">
                  <c:v>95</c:v>
                </c:pt>
                <c:pt idx="1635">
                  <c:v>75</c:v>
                </c:pt>
                <c:pt idx="1636">
                  <c:v>50</c:v>
                </c:pt>
                <c:pt idx="1637">
                  <c:v>60</c:v>
                </c:pt>
                <c:pt idx="1638">
                  <c:v>45</c:v>
                </c:pt>
                <c:pt idx="1639">
                  <c:v>70</c:v>
                </c:pt>
                <c:pt idx="1640">
                  <c:v>60</c:v>
                </c:pt>
                <c:pt idx="1641">
                  <c:v>60</c:v>
                </c:pt>
                <c:pt idx="1642">
                  <c:v>55</c:v>
                </c:pt>
                <c:pt idx="1643">
                  <c:v>75</c:v>
                </c:pt>
                <c:pt idx="1644">
                  <c:v>90</c:v>
                </c:pt>
                <c:pt idx="1645">
                  <c:v>85</c:v>
                </c:pt>
                <c:pt idx="1646">
                  <c:v>65</c:v>
                </c:pt>
                <c:pt idx="1647">
                  <c:v>45</c:v>
                </c:pt>
                <c:pt idx="1648">
                  <c:v>75</c:v>
                </c:pt>
                <c:pt idx="1649">
                  <c:v>80</c:v>
                </c:pt>
                <c:pt idx="1650">
                  <c:v>60</c:v>
                </c:pt>
                <c:pt idx="1651">
                  <c:v>50</c:v>
                </c:pt>
                <c:pt idx="1652">
                  <c:v>50</c:v>
                </c:pt>
                <c:pt idx="1653">
                  <c:v>70</c:v>
                </c:pt>
                <c:pt idx="1654">
                  <c:v>80</c:v>
                </c:pt>
                <c:pt idx="1655">
                  <c:v>90</c:v>
                </c:pt>
                <c:pt idx="1656">
                  <c:v>65</c:v>
                </c:pt>
                <c:pt idx="1657">
                  <c:v>50</c:v>
                </c:pt>
                <c:pt idx="1658">
                  <c:v>60</c:v>
                </c:pt>
                <c:pt idx="1659">
                  <c:v>75</c:v>
                </c:pt>
                <c:pt idx="1660">
                  <c:v>75</c:v>
                </c:pt>
                <c:pt idx="1661">
                  <c:v>85</c:v>
                </c:pt>
                <c:pt idx="1662">
                  <c:v>100</c:v>
                </c:pt>
                <c:pt idx="1663">
                  <c:v>95</c:v>
                </c:pt>
                <c:pt idx="1664">
                  <c:v>75</c:v>
                </c:pt>
                <c:pt idx="1665">
                  <c:v>50</c:v>
                </c:pt>
                <c:pt idx="1666">
                  <c:v>45</c:v>
                </c:pt>
                <c:pt idx="1667">
                  <c:v>75</c:v>
                </c:pt>
                <c:pt idx="1668">
                  <c:v>45</c:v>
                </c:pt>
                <c:pt idx="1669">
                  <c:v>35</c:v>
                </c:pt>
                <c:pt idx="1670">
                  <c:v>80</c:v>
                </c:pt>
                <c:pt idx="1671">
                  <c:v>80</c:v>
                </c:pt>
                <c:pt idx="1672">
                  <c:v>70</c:v>
                </c:pt>
                <c:pt idx="1673">
                  <c:v>55</c:v>
                </c:pt>
                <c:pt idx="1674">
                  <c:v>90</c:v>
                </c:pt>
                <c:pt idx="1675">
                  <c:v>100</c:v>
                </c:pt>
                <c:pt idx="1676">
                  <c:v>35</c:v>
                </c:pt>
                <c:pt idx="1677">
                  <c:v>60</c:v>
                </c:pt>
                <c:pt idx="1678">
                  <c:v>45</c:v>
                </c:pt>
                <c:pt idx="1679">
                  <c:v>60</c:v>
                </c:pt>
                <c:pt idx="1680">
                  <c:v>55</c:v>
                </c:pt>
                <c:pt idx="1681">
                  <c:v>35</c:v>
                </c:pt>
                <c:pt idx="1682">
                  <c:v>55</c:v>
                </c:pt>
                <c:pt idx="1683">
                  <c:v>45</c:v>
                </c:pt>
                <c:pt idx="1684">
                  <c:v>65</c:v>
                </c:pt>
                <c:pt idx="1685">
                  <c:v>90</c:v>
                </c:pt>
                <c:pt idx="1686">
                  <c:v>60</c:v>
                </c:pt>
                <c:pt idx="1687">
                  <c:v>70</c:v>
                </c:pt>
                <c:pt idx="1688">
                  <c:v>60</c:v>
                </c:pt>
                <c:pt idx="1689">
                  <c:v>75</c:v>
                </c:pt>
                <c:pt idx="1690">
                  <c:v>60</c:v>
                </c:pt>
                <c:pt idx="1691">
                  <c:v>50</c:v>
                </c:pt>
                <c:pt idx="1692">
                  <c:v>55</c:v>
                </c:pt>
                <c:pt idx="1693">
                  <c:v>65</c:v>
                </c:pt>
                <c:pt idx="1694">
                  <c:v>60</c:v>
                </c:pt>
                <c:pt idx="1695">
                  <c:v>60</c:v>
                </c:pt>
                <c:pt idx="1696">
                  <c:v>80</c:v>
                </c:pt>
                <c:pt idx="1697">
                  <c:v>80</c:v>
                </c:pt>
                <c:pt idx="1698">
                  <c:v>90</c:v>
                </c:pt>
                <c:pt idx="1699">
                  <c:v>80</c:v>
                </c:pt>
                <c:pt idx="1700">
                  <c:v>50</c:v>
                </c:pt>
                <c:pt idx="1701">
                  <c:v>55</c:v>
                </c:pt>
                <c:pt idx="1702">
                  <c:v>85</c:v>
                </c:pt>
                <c:pt idx="1703">
                  <c:v>75</c:v>
                </c:pt>
                <c:pt idx="1704">
                  <c:v>50</c:v>
                </c:pt>
                <c:pt idx="1705">
                  <c:v>45</c:v>
                </c:pt>
                <c:pt idx="1706">
                  <c:v>50</c:v>
                </c:pt>
                <c:pt idx="1707">
                  <c:v>55</c:v>
                </c:pt>
                <c:pt idx="1708">
                  <c:v>40</c:v>
                </c:pt>
                <c:pt idx="1709">
                  <c:v>35</c:v>
                </c:pt>
                <c:pt idx="1710">
                  <c:v>45</c:v>
                </c:pt>
                <c:pt idx="1711">
                  <c:v>50</c:v>
                </c:pt>
                <c:pt idx="1712">
                  <c:v>65</c:v>
                </c:pt>
                <c:pt idx="1713">
                  <c:v>85</c:v>
                </c:pt>
                <c:pt idx="1714">
                  <c:v>65</c:v>
                </c:pt>
                <c:pt idx="1715">
                  <c:v>55</c:v>
                </c:pt>
                <c:pt idx="1716">
                  <c:v>45</c:v>
                </c:pt>
                <c:pt idx="1717">
                  <c:v>65</c:v>
                </c:pt>
                <c:pt idx="1718">
                  <c:v>65</c:v>
                </c:pt>
                <c:pt idx="1719">
                  <c:v>45</c:v>
                </c:pt>
                <c:pt idx="1720">
                  <c:v>40</c:v>
                </c:pt>
                <c:pt idx="1721">
                  <c:v>45</c:v>
                </c:pt>
                <c:pt idx="1722">
                  <c:v>70</c:v>
                </c:pt>
                <c:pt idx="1723">
                  <c:v>75</c:v>
                </c:pt>
                <c:pt idx="1724">
                  <c:v>65</c:v>
                </c:pt>
                <c:pt idx="1725">
                  <c:v>55</c:v>
                </c:pt>
                <c:pt idx="1726">
                  <c:v>45</c:v>
                </c:pt>
                <c:pt idx="1727">
                  <c:v>65</c:v>
                </c:pt>
                <c:pt idx="1728">
                  <c:v>50</c:v>
                </c:pt>
                <c:pt idx="1729">
                  <c:v>30</c:v>
                </c:pt>
                <c:pt idx="1730">
                  <c:v>55</c:v>
                </c:pt>
                <c:pt idx="1731">
                  <c:v>100</c:v>
                </c:pt>
                <c:pt idx="1732">
                  <c:v>60</c:v>
                </c:pt>
                <c:pt idx="1733">
                  <c:v>55</c:v>
                </c:pt>
                <c:pt idx="1734">
                  <c:v>80</c:v>
                </c:pt>
                <c:pt idx="1735">
                  <c:v>70</c:v>
                </c:pt>
                <c:pt idx="1736">
                  <c:v>80</c:v>
                </c:pt>
                <c:pt idx="1737">
                  <c:v>30</c:v>
                </c:pt>
                <c:pt idx="1738">
                  <c:v>70</c:v>
                </c:pt>
                <c:pt idx="1739">
                  <c:v>50</c:v>
                </c:pt>
                <c:pt idx="1740">
                  <c:v>75</c:v>
                </c:pt>
                <c:pt idx="1741">
                  <c:v>70</c:v>
                </c:pt>
                <c:pt idx="1742">
                  <c:v>40</c:v>
                </c:pt>
                <c:pt idx="1743">
                  <c:v>50</c:v>
                </c:pt>
                <c:pt idx="1744">
                  <c:v>35</c:v>
                </c:pt>
                <c:pt idx="1745">
                  <c:v>85</c:v>
                </c:pt>
                <c:pt idx="1746">
                  <c:v>70</c:v>
                </c:pt>
                <c:pt idx="1747">
                  <c:v>80</c:v>
                </c:pt>
                <c:pt idx="1748">
                  <c:v>65</c:v>
                </c:pt>
                <c:pt idx="1749">
                  <c:v>45</c:v>
                </c:pt>
                <c:pt idx="1750">
                  <c:v>55</c:v>
                </c:pt>
                <c:pt idx="1751">
                  <c:v>55</c:v>
                </c:pt>
                <c:pt idx="1752">
                  <c:v>75</c:v>
                </c:pt>
                <c:pt idx="1753">
                  <c:v>65</c:v>
                </c:pt>
                <c:pt idx="1754">
                  <c:v>65</c:v>
                </c:pt>
                <c:pt idx="1755">
                  <c:v>45</c:v>
                </c:pt>
                <c:pt idx="1756">
                  <c:v>45</c:v>
                </c:pt>
                <c:pt idx="1757">
                  <c:v>75</c:v>
                </c:pt>
                <c:pt idx="1758">
                  <c:v>80</c:v>
                </c:pt>
                <c:pt idx="1759">
                  <c:v>50</c:v>
                </c:pt>
                <c:pt idx="1760">
                  <c:v>50</c:v>
                </c:pt>
                <c:pt idx="1761">
                  <c:v>55</c:v>
                </c:pt>
                <c:pt idx="1762">
                  <c:v>75</c:v>
                </c:pt>
                <c:pt idx="1763">
                  <c:v>65</c:v>
                </c:pt>
                <c:pt idx="1764">
                  <c:v>60</c:v>
                </c:pt>
                <c:pt idx="1765">
                  <c:v>75</c:v>
                </c:pt>
                <c:pt idx="1766">
                  <c:v>70</c:v>
                </c:pt>
                <c:pt idx="1767">
                  <c:v>45</c:v>
                </c:pt>
                <c:pt idx="1768">
                  <c:v>55</c:v>
                </c:pt>
                <c:pt idx="1769">
                  <c:v>85</c:v>
                </c:pt>
                <c:pt idx="1770">
                  <c:v>75</c:v>
                </c:pt>
                <c:pt idx="1771">
                  <c:v>50</c:v>
                </c:pt>
                <c:pt idx="1772">
                  <c:v>75</c:v>
                </c:pt>
                <c:pt idx="1773">
                  <c:v>95</c:v>
                </c:pt>
                <c:pt idx="1774">
                  <c:v>55</c:v>
                </c:pt>
                <c:pt idx="1775">
                  <c:v>55</c:v>
                </c:pt>
                <c:pt idx="1776">
                  <c:v>55</c:v>
                </c:pt>
                <c:pt idx="1777">
                  <c:v>65</c:v>
                </c:pt>
                <c:pt idx="1778">
                  <c:v>70</c:v>
                </c:pt>
                <c:pt idx="1779">
                  <c:v>60</c:v>
                </c:pt>
                <c:pt idx="1780">
                  <c:v>40</c:v>
                </c:pt>
                <c:pt idx="1781">
                  <c:v>50</c:v>
                </c:pt>
                <c:pt idx="1782">
                  <c:v>80</c:v>
                </c:pt>
                <c:pt idx="1783">
                  <c:v>55</c:v>
                </c:pt>
                <c:pt idx="1784">
                  <c:v>55</c:v>
                </c:pt>
                <c:pt idx="1785">
                  <c:v>60</c:v>
                </c:pt>
                <c:pt idx="1786">
                  <c:v>70</c:v>
                </c:pt>
                <c:pt idx="1787">
                  <c:v>80</c:v>
                </c:pt>
                <c:pt idx="1788">
                  <c:v>75</c:v>
                </c:pt>
                <c:pt idx="1789">
                  <c:v>70</c:v>
                </c:pt>
                <c:pt idx="1790">
                  <c:v>50</c:v>
                </c:pt>
                <c:pt idx="1791">
                  <c:v>50</c:v>
                </c:pt>
                <c:pt idx="1792">
                  <c:v>45</c:v>
                </c:pt>
                <c:pt idx="1793">
                  <c:v>45</c:v>
                </c:pt>
                <c:pt idx="1794">
                  <c:v>45</c:v>
                </c:pt>
                <c:pt idx="1795">
                  <c:v>40</c:v>
                </c:pt>
                <c:pt idx="1796">
                  <c:v>75</c:v>
                </c:pt>
                <c:pt idx="1797">
                  <c:v>75</c:v>
                </c:pt>
                <c:pt idx="1798">
                  <c:v>10</c:v>
                </c:pt>
                <c:pt idx="1799">
                  <c:v>50</c:v>
                </c:pt>
                <c:pt idx="1800">
                  <c:v>85</c:v>
                </c:pt>
                <c:pt idx="1801">
                  <c:v>15</c:v>
                </c:pt>
                <c:pt idx="1802">
                  <c:v>70</c:v>
                </c:pt>
                <c:pt idx="1803">
                  <c:v>75</c:v>
                </c:pt>
                <c:pt idx="1804">
                  <c:v>75</c:v>
                </c:pt>
                <c:pt idx="1805">
                  <c:v>60</c:v>
                </c:pt>
                <c:pt idx="1806">
                  <c:v>65</c:v>
                </c:pt>
                <c:pt idx="1807">
                  <c:v>30</c:v>
                </c:pt>
                <c:pt idx="1808">
                  <c:v>25</c:v>
                </c:pt>
                <c:pt idx="1809">
                  <c:v>35</c:v>
                </c:pt>
                <c:pt idx="1810">
                  <c:v>50</c:v>
                </c:pt>
                <c:pt idx="1811">
                  <c:v>60</c:v>
                </c:pt>
                <c:pt idx="1812">
                  <c:v>50</c:v>
                </c:pt>
                <c:pt idx="1813">
                  <c:v>90</c:v>
                </c:pt>
                <c:pt idx="1814">
                  <c:v>85</c:v>
                </c:pt>
                <c:pt idx="1815">
                  <c:v>65</c:v>
                </c:pt>
                <c:pt idx="1816">
                  <c:v>60</c:v>
                </c:pt>
                <c:pt idx="1817">
                  <c:v>90</c:v>
                </c:pt>
                <c:pt idx="1818">
                  <c:v>85</c:v>
                </c:pt>
                <c:pt idx="1819">
                  <c:v>80</c:v>
                </c:pt>
                <c:pt idx="1820">
                  <c:v>75</c:v>
                </c:pt>
                <c:pt idx="1821">
                  <c:v>40</c:v>
                </c:pt>
                <c:pt idx="1822">
                  <c:v>45</c:v>
                </c:pt>
                <c:pt idx="1823">
                  <c:v>55</c:v>
                </c:pt>
                <c:pt idx="1824">
                  <c:v>70</c:v>
                </c:pt>
                <c:pt idx="1825">
                  <c:v>60</c:v>
                </c:pt>
                <c:pt idx="1826">
                  <c:v>40</c:v>
                </c:pt>
                <c:pt idx="1827">
                  <c:v>65</c:v>
                </c:pt>
                <c:pt idx="1828">
                  <c:v>65</c:v>
                </c:pt>
                <c:pt idx="1829">
                  <c:v>60</c:v>
                </c:pt>
                <c:pt idx="1830">
                  <c:v>55</c:v>
                </c:pt>
                <c:pt idx="1831">
                  <c:v>50</c:v>
                </c:pt>
                <c:pt idx="1832">
                  <c:v>40</c:v>
                </c:pt>
                <c:pt idx="1833">
                  <c:v>65</c:v>
                </c:pt>
                <c:pt idx="1834">
                  <c:v>55</c:v>
                </c:pt>
                <c:pt idx="1835">
                  <c:v>65</c:v>
                </c:pt>
                <c:pt idx="1836">
                  <c:v>55</c:v>
                </c:pt>
                <c:pt idx="1837">
                  <c:v>55</c:v>
                </c:pt>
                <c:pt idx="1838">
                  <c:v>50</c:v>
                </c:pt>
                <c:pt idx="1839">
                  <c:v>35</c:v>
                </c:pt>
                <c:pt idx="1840">
                  <c:v>55</c:v>
                </c:pt>
                <c:pt idx="1841">
                  <c:v>45</c:v>
                </c:pt>
                <c:pt idx="1842">
                  <c:v>50</c:v>
                </c:pt>
                <c:pt idx="1843">
                  <c:v>50</c:v>
                </c:pt>
                <c:pt idx="1844">
                  <c:v>35</c:v>
                </c:pt>
                <c:pt idx="1845">
                  <c:v>20</c:v>
                </c:pt>
                <c:pt idx="1846">
                  <c:v>40</c:v>
                </c:pt>
                <c:pt idx="1847">
                  <c:v>75</c:v>
                </c:pt>
                <c:pt idx="1848">
                  <c:v>35</c:v>
                </c:pt>
                <c:pt idx="1849">
                  <c:v>75</c:v>
                </c:pt>
                <c:pt idx="1850">
                  <c:v>40</c:v>
                </c:pt>
                <c:pt idx="1851">
                  <c:v>35</c:v>
                </c:pt>
                <c:pt idx="1852">
                  <c:v>55</c:v>
                </c:pt>
                <c:pt idx="1853">
                  <c:v>45</c:v>
                </c:pt>
                <c:pt idx="1854">
                  <c:v>55</c:v>
                </c:pt>
                <c:pt idx="1855">
                  <c:v>70</c:v>
                </c:pt>
                <c:pt idx="1856">
                  <c:v>55</c:v>
                </c:pt>
                <c:pt idx="1857">
                  <c:v>45</c:v>
                </c:pt>
                <c:pt idx="1858">
                  <c:v>55</c:v>
                </c:pt>
                <c:pt idx="1859">
                  <c:v>30</c:v>
                </c:pt>
                <c:pt idx="1860">
                  <c:v>45</c:v>
                </c:pt>
                <c:pt idx="1861">
                  <c:v>50</c:v>
                </c:pt>
                <c:pt idx="1862">
                  <c:v>45</c:v>
                </c:pt>
                <c:pt idx="1863">
                  <c:v>80</c:v>
                </c:pt>
                <c:pt idx="1864">
                  <c:v>70</c:v>
                </c:pt>
                <c:pt idx="1865">
                  <c:v>70</c:v>
                </c:pt>
                <c:pt idx="1866">
                  <c:v>55</c:v>
                </c:pt>
                <c:pt idx="1867">
                  <c:v>75</c:v>
                </c:pt>
                <c:pt idx="1868">
                  <c:v>55</c:v>
                </c:pt>
                <c:pt idx="1869">
                  <c:v>65</c:v>
                </c:pt>
                <c:pt idx="1870">
                  <c:v>60</c:v>
                </c:pt>
                <c:pt idx="1871">
                  <c:v>60</c:v>
                </c:pt>
                <c:pt idx="1872">
                  <c:v>80</c:v>
                </c:pt>
                <c:pt idx="1873">
                  <c:v>65</c:v>
                </c:pt>
                <c:pt idx="1874">
                  <c:v>50</c:v>
                </c:pt>
                <c:pt idx="1875">
                  <c:v>50</c:v>
                </c:pt>
                <c:pt idx="1876">
                  <c:v>35</c:v>
                </c:pt>
                <c:pt idx="1877">
                  <c:v>45</c:v>
                </c:pt>
                <c:pt idx="1878">
                  <c:v>45</c:v>
                </c:pt>
                <c:pt idx="1879">
                  <c:v>50</c:v>
                </c:pt>
                <c:pt idx="1880">
                  <c:v>55</c:v>
                </c:pt>
                <c:pt idx="1881">
                  <c:v>65</c:v>
                </c:pt>
                <c:pt idx="1882">
                  <c:v>65</c:v>
                </c:pt>
                <c:pt idx="1883">
                  <c:v>60</c:v>
                </c:pt>
                <c:pt idx="1884">
                  <c:v>60</c:v>
                </c:pt>
                <c:pt idx="1885">
                  <c:v>70</c:v>
                </c:pt>
                <c:pt idx="1886">
                  <c:v>75</c:v>
                </c:pt>
                <c:pt idx="1887">
                  <c:v>80</c:v>
                </c:pt>
                <c:pt idx="1888">
                  <c:v>65</c:v>
                </c:pt>
                <c:pt idx="1889">
                  <c:v>70</c:v>
                </c:pt>
                <c:pt idx="1890">
                  <c:v>50</c:v>
                </c:pt>
                <c:pt idx="1891">
                  <c:v>50</c:v>
                </c:pt>
                <c:pt idx="1892">
                  <c:v>55</c:v>
                </c:pt>
                <c:pt idx="1893">
                  <c:v>45</c:v>
                </c:pt>
                <c:pt idx="1894">
                  <c:v>65</c:v>
                </c:pt>
                <c:pt idx="1895">
                  <c:v>65</c:v>
                </c:pt>
                <c:pt idx="1896">
                  <c:v>85</c:v>
                </c:pt>
                <c:pt idx="1897">
                  <c:v>85</c:v>
                </c:pt>
                <c:pt idx="1898">
                  <c:v>65</c:v>
                </c:pt>
                <c:pt idx="1899">
                  <c:v>50</c:v>
                </c:pt>
                <c:pt idx="1900">
                  <c:v>55</c:v>
                </c:pt>
                <c:pt idx="1901">
                  <c:v>50</c:v>
                </c:pt>
                <c:pt idx="1902">
                  <c:v>55</c:v>
                </c:pt>
                <c:pt idx="1903">
                  <c:v>55</c:v>
                </c:pt>
                <c:pt idx="1904">
                  <c:v>50</c:v>
                </c:pt>
                <c:pt idx="1905">
                  <c:v>95</c:v>
                </c:pt>
                <c:pt idx="1906">
                  <c:v>85</c:v>
                </c:pt>
                <c:pt idx="1907">
                  <c:v>55</c:v>
                </c:pt>
                <c:pt idx="1908">
                  <c:v>60</c:v>
                </c:pt>
                <c:pt idx="1909">
                  <c:v>70</c:v>
                </c:pt>
                <c:pt idx="1910">
                  <c:v>45</c:v>
                </c:pt>
                <c:pt idx="1911">
                  <c:v>50</c:v>
                </c:pt>
                <c:pt idx="1912">
                  <c:v>70</c:v>
                </c:pt>
                <c:pt idx="1913">
                  <c:v>75</c:v>
                </c:pt>
                <c:pt idx="1914">
                  <c:v>50</c:v>
                </c:pt>
                <c:pt idx="1915">
                  <c:v>60</c:v>
                </c:pt>
                <c:pt idx="1916">
                  <c:v>55</c:v>
                </c:pt>
                <c:pt idx="1917">
                  <c:v>90</c:v>
                </c:pt>
                <c:pt idx="1918">
                  <c:v>70</c:v>
                </c:pt>
                <c:pt idx="1919">
                  <c:v>55</c:v>
                </c:pt>
                <c:pt idx="1920">
                  <c:v>50</c:v>
                </c:pt>
                <c:pt idx="1921">
                  <c:v>100</c:v>
                </c:pt>
                <c:pt idx="1922">
                  <c:v>80</c:v>
                </c:pt>
                <c:pt idx="1923">
                  <c:v>50</c:v>
                </c:pt>
                <c:pt idx="1924">
                  <c:v>60</c:v>
                </c:pt>
                <c:pt idx="1925">
                  <c:v>55</c:v>
                </c:pt>
                <c:pt idx="1926">
                  <c:v>40</c:v>
                </c:pt>
                <c:pt idx="1927">
                  <c:v>60</c:v>
                </c:pt>
                <c:pt idx="1928">
                  <c:v>80</c:v>
                </c:pt>
                <c:pt idx="1929">
                  <c:v>70</c:v>
                </c:pt>
                <c:pt idx="1930">
                  <c:v>50</c:v>
                </c:pt>
                <c:pt idx="1931">
                  <c:v>45</c:v>
                </c:pt>
                <c:pt idx="1932">
                  <c:v>60</c:v>
                </c:pt>
                <c:pt idx="1933">
                  <c:v>55</c:v>
                </c:pt>
                <c:pt idx="1934">
                  <c:v>50</c:v>
                </c:pt>
                <c:pt idx="1935">
                  <c:v>45</c:v>
                </c:pt>
                <c:pt idx="1936">
                  <c:v>55</c:v>
                </c:pt>
                <c:pt idx="1937">
                  <c:v>60</c:v>
                </c:pt>
                <c:pt idx="1938">
                  <c:v>60</c:v>
                </c:pt>
                <c:pt idx="1939">
                  <c:v>65</c:v>
                </c:pt>
                <c:pt idx="1940">
                  <c:v>55</c:v>
                </c:pt>
                <c:pt idx="1941">
                  <c:v>55</c:v>
                </c:pt>
                <c:pt idx="1942">
                  <c:v>55</c:v>
                </c:pt>
                <c:pt idx="1943">
                  <c:v>45</c:v>
                </c:pt>
                <c:pt idx="1944">
                  <c:v>35</c:v>
                </c:pt>
                <c:pt idx="1945">
                  <c:v>40</c:v>
                </c:pt>
                <c:pt idx="1946">
                  <c:v>60</c:v>
                </c:pt>
                <c:pt idx="1947">
                  <c:v>60</c:v>
                </c:pt>
                <c:pt idx="1948">
                  <c:v>60</c:v>
                </c:pt>
                <c:pt idx="1949">
                  <c:v>50</c:v>
                </c:pt>
                <c:pt idx="1950">
                  <c:v>40</c:v>
                </c:pt>
                <c:pt idx="1951">
                  <c:v>65</c:v>
                </c:pt>
                <c:pt idx="1952">
                  <c:v>85</c:v>
                </c:pt>
                <c:pt idx="1953">
                  <c:v>65</c:v>
                </c:pt>
                <c:pt idx="1954">
                  <c:v>45</c:v>
                </c:pt>
                <c:pt idx="1955">
                  <c:v>45</c:v>
                </c:pt>
                <c:pt idx="1956">
                  <c:v>55</c:v>
                </c:pt>
                <c:pt idx="1957">
                  <c:v>60</c:v>
                </c:pt>
                <c:pt idx="1958">
                  <c:v>90</c:v>
                </c:pt>
                <c:pt idx="1959">
                  <c:v>40</c:v>
                </c:pt>
                <c:pt idx="1960">
                  <c:v>70</c:v>
                </c:pt>
                <c:pt idx="1961">
                  <c:v>55</c:v>
                </c:pt>
                <c:pt idx="1962">
                  <c:v>55</c:v>
                </c:pt>
                <c:pt idx="1963">
                  <c:v>40</c:v>
                </c:pt>
                <c:pt idx="1964">
                  <c:v>75</c:v>
                </c:pt>
                <c:pt idx="1965">
                  <c:v>90</c:v>
                </c:pt>
                <c:pt idx="1966">
                  <c:v>60</c:v>
                </c:pt>
                <c:pt idx="1967">
                  <c:v>75</c:v>
                </c:pt>
                <c:pt idx="1968">
                  <c:v>30</c:v>
                </c:pt>
                <c:pt idx="1969">
                  <c:v>70</c:v>
                </c:pt>
                <c:pt idx="1970">
                  <c:v>40</c:v>
                </c:pt>
                <c:pt idx="1971">
                  <c:v>105</c:v>
                </c:pt>
                <c:pt idx="1972">
                  <c:v>80</c:v>
                </c:pt>
                <c:pt idx="1973">
                  <c:v>65</c:v>
                </c:pt>
                <c:pt idx="1974">
                  <c:v>100</c:v>
                </c:pt>
                <c:pt idx="1975">
                  <c:v>90</c:v>
                </c:pt>
                <c:pt idx="1976">
                  <c:v>45</c:v>
                </c:pt>
                <c:pt idx="1977">
                  <c:v>60</c:v>
                </c:pt>
                <c:pt idx="1978">
                  <c:v>80</c:v>
                </c:pt>
                <c:pt idx="1979">
                  <c:v>95</c:v>
                </c:pt>
                <c:pt idx="1980">
                  <c:v>95</c:v>
                </c:pt>
                <c:pt idx="1981">
                  <c:v>100</c:v>
                </c:pt>
                <c:pt idx="1982">
                  <c:v>85</c:v>
                </c:pt>
                <c:pt idx="1983">
                  <c:v>105</c:v>
                </c:pt>
                <c:pt idx="1984">
                  <c:v>105</c:v>
                </c:pt>
                <c:pt idx="1985">
                  <c:v>150</c:v>
                </c:pt>
                <c:pt idx="1986">
                  <c:v>160</c:v>
                </c:pt>
                <c:pt idx="1987">
                  <c:v>210</c:v>
                </c:pt>
                <c:pt idx="1988">
                  <c:v>230</c:v>
                </c:pt>
                <c:pt idx="1989">
                  <c:v>235</c:v>
                </c:pt>
                <c:pt idx="1990">
                  <c:v>275</c:v>
                </c:pt>
                <c:pt idx="1991">
                  <c:v>280</c:v>
                </c:pt>
                <c:pt idx="1992">
                  <c:v>320</c:v>
                </c:pt>
                <c:pt idx="1993">
                  <c:v>435</c:v>
                </c:pt>
                <c:pt idx="1994">
                  <c:v>435</c:v>
                </c:pt>
                <c:pt idx="1995">
                  <c:v>365</c:v>
                </c:pt>
                <c:pt idx="1996">
                  <c:v>335</c:v>
                </c:pt>
                <c:pt idx="1997">
                  <c:v>245</c:v>
                </c:pt>
                <c:pt idx="1998">
                  <c:v>255</c:v>
                </c:pt>
                <c:pt idx="1999">
                  <c:v>305</c:v>
                </c:pt>
                <c:pt idx="2000">
                  <c:v>295</c:v>
                </c:pt>
                <c:pt idx="2001">
                  <c:v>250</c:v>
                </c:pt>
                <c:pt idx="2002">
                  <c:v>235</c:v>
                </c:pt>
                <c:pt idx="2003">
                  <c:v>210</c:v>
                </c:pt>
                <c:pt idx="2004">
                  <c:v>155</c:v>
                </c:pt>
                <c:pt idx="2005">
                  <c:v>155</c:v>
                </c:pt>
                <c:pt idx="2006">
                  <c:v>115</c:v>
                </c:pt>
                <c:pt idx="2007">
                  <c:v>105</c:v>
                </c:pt>
                <c:pt idx="2008">
                  <c:v>105</c:v>
                </c:pt>
                <c:pt idx="2009">
                  <c:v>95</c:v>
                </c:pt>
                <c:pt idx="2010">
                  <c:v>120</c:v>
                </c:pt>
                <c:pt idx="2011">
                  <c:v>90</c:v>
                </c:pt>
                <c:pt idx="2012">
                  <c:v>75</c:v>
                </c:pt>
                <c:pt idx="2013">
                  <c:v>115</c:v>
                </c:pt>
                <c:pt idx="2014">
                  <c:v>105</c:v>
                </c:pt>
                <c:pt idx="2015">
                  <c:v>80</c:v>
                </c:pt>
                <c:pt idx="2016">
                  <c:v>105</c:v>
                </c:pt>
                <c:pt idx="2017">
                  <c:v>125</c:v>
                </c:pt>
                <c:pt idx="2018">
                  <c:v>110</c:v>
                </c:pt>
                <c:pt idx="2019">
                  <c:v>90</c:v>
                </c:pt>
                <c:pt idx="2020">
                  <c:v>90</c:v>
                </c:pt>
                <c:pt idx="2021">
                  <c:v>60</c:v>
                </c:pt>
                <c:pt idx="2022">
                  <c:v>75</c:v>
                </c:pt>
                <c:pt idx="2023">
                  <c:v>60</c:v>
                </c:pt>
                <c:pt idx="2024">
                  <c:v>90</c:v>
                </c:pt>
                <c:pt idx="2025">
                  <c:v>100</c:v>
                </c:pt>
                <c:pt idx="2026">
                  <c:v>110</c:v>
                </c:pt>
                <c:pt idx="2027">
                  <c:v>95</c:v>
                </c:pt>
                <c:pt idx="2028">
                  <c:v>90</c:v>
                </c:pt>
                <c:pt idx="2029">
                  <c:v>75</c:v>
                </c:pt>
                <c:pt idx="2030">
                  <c:v>120</c:v>
                </c:pt>
                <c:pt idx="2031">
                  <c:v>110</c:v>
                </c:pt>
                <c:pt idx="2032">
                  <c:v>65</c:v>
                </c:pt>
                <c:pt idx="2033">
                  <c:v>125</c:v>
                </c:pt>
                <c:pt idx="2034">
                  <c:v>120</c:v>
                </c:pt>
                <c:pt idx="2035">
                  <c:v>110</c:v>
                </c:pt>
                <c:pt idx="2036">
                  <c:v>90</c:v>
                </c:pt>
                <c:pt idx="2037">
                  <c:v>155</c:v>
                </c:pt>
                <c:pt idx="2038">
                  <c:v>210</c:v>
                </c:pt>
                <c:pt idx="2039">
                  <c:v>240</c:v>
                </c:pt>
                <c:pt idx="2040">
                  <c:v>230</c:v>
                </c:pt>
                <c:pt idx="2041">
                  <c:v>280</c:v>
                </c:pt>
                <c:pt idx="2042">
                  <c:v>285</c:v>
                </c:pt>
                <c:pt idx="2043">
                  <c:v>320</c:v>
                </c:pt>
                <c:pt idx="2044">
                  <c:v>385</c:v>
                </c:pt>
                <c:pt idx="2045">
                  <c:v>470</c:v>
                </c:pt>
                <c:pt idx="2046">
                  <c:v>550</c:v>
                </c:pt>
                <c:pt idx="2047">
                  <c:v>680</c:v>
                </c:pt>
                <c:pt idx="2048">
                  <c:v>855</c:v>
                </c:pt>
                <c:pt idx="2049">
                  <c:v>1035</c:v>
                </c:pt>
                <c:pt idx="2050">
                  <c:v>1175</c:v>
                </c:pt>
                <c:pt idx="2051">
                  <c:v>1345</c:v>
                </c:pt>
                <c:pt idx="2052">
                  <c:v>1575</c:v>
                </c:pt>
                <c:pt idx="2053">
                  <c:v>1685</c:v>
                </c:pt>
                <c:pt idx="2054">
                  <c:v>1730</c:v>
                </c:pt>
                <c:pt idx="2055">
                  <c:v>1615</c:v>
                </c:pt>
                <c:pt idx="2056">
                  <c:v>1430</c:v>
                </c:pt>
                <c:pt idx="2057">
                  <c:v>1425</c:v>
                </c:pt>
                <c:pt idx="2058">
                  <c:v>1380</c:v>
                </c:pt>
                <c:pt idx="2059">
                  <c:v>1250</c:v>
                </c:pt>
                <c:pt idx="2060">
                  <c:v>1125</c:v>
                </c:pt>
                <c:pt idx="2061">
                  <c:v>940</c:v>
                </c:pt>
                <c:pt idx="2062">
                  <c:v>865</c:v>
                </c:pt>
                <c:pt idx="2063">
                  <c:v>775</c:v>
                </c:pt>
                <c:pt idx="2064">
                  <c:v>645</c:v>
                </c:pt>
                <c:pt idx="2065">
                  <c:v>470</c:v>
                </c:pt>
                <c:pt idx="2066">
                  <c:v>375</c:v>
                </c:pt>
                <c:pt idx="2067">
                  <c:v>315</c:v>
                </c:pt>
                <c:pt idx="2068">
                  <c:v>240</c:v>
                </c:pt>
                <c:pt idx="2069">
                  <c:v>195</c:v>
                </c:pt>
                <c:pt idx="2070">
                  <c:v>160</c:v>
                </c:pt>
                <c:pt idx="2071">
                  <c:v>165</c:v>
                </c:pt>
                <c:pt idx="2072">
                  <c:v>145</c:v>
                </c:pt>
                <c:pt idx="2073">
                  <c:v>145</c:v>
                </c:pt>
                <c:pt idx="2074">
                  <c:v>95</c:v>
                </c:pt>
                <c:pt idx="2075">
                  <c:v>90</c:v>
                </c:pt>
                <c:pt idx="2076">
                  <c:v>80</c:v>
                </c:pt>
                <c:pt idx="2077">
                  <c:v>110</c:v>
                </c:pt>
                <c:pt idx="2078">
                  <c:v>140</c:v>
                </c:pt>
                <c:pt idx="2079">
                  <c:v>110</c:v>
                </c:pt>
                <c:pt idx="2080">
                  <c:v>120</c:v>
                </c:pt>
                <c:pt idx="2081">
                  <c:v>65</c:v>
                </c:pt>
                <c:pt idx="2082">
                  <c:v>90</c:v>
                </c:pt>
                <c:pt idx="2083">
                  <c:v>70</c:v>
                </c:pt>
                <c:pt idx="2084">
                  <c:v>100</c:v>
                </c:pt>
                <c:pt idx="2085">
                  <c:v>105</c:v>
                </c:pt>
                <c:pt idx="2086">
                  <c:v>90</c:v>
                </c:pt>
                <c:pt idx="2087">
                  <c:v>70</c:v>
                </c:pt>
                <c:pt idx="2088">
                  <c:v>55</c:v>
                </c:pt>
                <c:pt idx="2089">
                  <c:v>75</c:v>
                </c:pt>
                <c:pt idx="2090">
                  <c:v>70</c:v>
                </c:pt>
                <c:pt idx="2091">
                  <c:v>55</c:v>
                </c:pt>
                <c:pt idx="2092">
                  <c:v>90</c:v>
                </c:pt>
                <c:pt idx="2093">
                  <c:v>55</c:v>
                </c:pt>
                <c:pt idx="2094">
                  <c:v>60</c:v>
                </c:pt>
                <c:pt idx="2095">
                  <c:v>75</c:v>
                </c:pt>
                <c:pt idx="2096">
                  <c:v>85</c:v>
                </c:pt>
                <c:pt idx="2097">
                  <c:v>80</c:v>
                </c:pt>
                <c:pt idx="2098">
                  <c:v>50</c:v>
                </c:pt>
                <c:pt idx="2099">
                  <c:v>80</c:v>
                </c:pt>
                <c:pt idx="2100">
                  <c:v>65</c:v>
                </c:pt>
                <c:pt idx="2101">
                  <c:v>65</c:v>
                </c:pt>
                <c:pt idx="2102">
                  <c:v>60</c:v>
                </c:pt>
                <c:pt idx="2103">
                  <c:v>65</c:v>
                </c:pt>
                <c:pt idx="2104">
                  <c:v>40</c:v>
                </c:pt>
                <c:pt idx="2105">
                  <c:v>40</c:v>
                </c:pt>
                <c:pt idx="2106">
                  <c:v>60</c:v>
                </c:pt>
                <c:pt idx="2107">
                  <c:v>60</c:v>
                </c:pt>
                <c:pt idx="2108">
                  <c:v>65</c:v>
                </c:pt>
                <c:pt idx="2109">
                  <c:v>85</c:v>
                </c:pt>
                <c:pt idx="2110">
                  <c:v>85</c:v>
                </c:pt>
                <c:pt idx="2111">
                  <c:v>65</c:v>
                </c:pt>
                <c:pt idx="2112">
                  <c:v>50</c:v>
                </c:pt>
                <c:pt idx="2113">
                  <c:v>55</c:v>
                </c:pt>
                <c:pt idx="2114">
                  <c:v>65</c:v>
                </c:pt>
                <c:pt idx="2115">
                  <c:v>70</c:v>
                </c:pt>
                <c:pt idx="2116">
                  <c:v>60</c:v>
                </c:pt>
                <c:pt idx="2117">
                  <c:v>45</c:v>
                </c:pt>
                <c:pt idx="2118">
                  <c:v>50</c:v>
                </c:pt>
                <c:pt idx="2119">
                  <c:v>55</c:v>
                </c:pt>
                <c:pt idx="2120">
                  <c:v>50</c:v>
                </c:pt>
                <c:pt idx="2121">
                  <c:v>35</c:v>
                </c:pt>
                <c:pt idx="2122">
                  <c:v>30</c:v>
                </c:pt>
                <c:pt idx="2123">
                  <c:v>50</c:v>
                </c:pt>
                <c:pt idx="2124">
                  <c:v>55</c:v>
                </c:pt>
                <c:pt idx="2125">
                  <c:v>35</c:v>
                </c:pt>
                <c:pt idx="2126">
                  <c:v>50</c:v>
                </c:pt>
                <c:pt idx="2127">
                  <c:v>50</c:v>
                </c:pt>
                <c:pt idx="2128">
                  <c:v>35</c:v>
                </c:pt>
                <c:pt idx="2129">
                  <c:v>50</c:v>
                </c:pt>
                <c:pt idx="2130">
                  <c:v>50</c:v>
                </c:pt>
                <c:pt idx="2131">
                  <c:v>55</c:v>
                </c:pt>
                <c:pt idx="2132">
                  <c:v>50</c:v>
                </c:pt>
                <c:pt idx="2133">
                  <c:v>55</c:v>
                </c:pt>
                <c:pt idx="2134">
                  <c:v>40</c:v>
                </c:pt>
                <c:pt idx="2135">
                  <c:v>80</c:v>
                </c:pt>
                <c:pt idx="2136">
                  <c:v>50</c:v>
                </c:pt>
                <c:pt idx="2137">
                  <c:v>35</c:v>
                </c:pt>
                <c:pt idx="2138">
                  <c:v>90</c:v>
                </c:pt>
                <c:pt idx="2139">
                  <c:v>70</c:v>
                </c:pt>
                <c:pt idx="2140">
                  <c:v>55</c:v>
                </c:pt>
                <c:pt idx="2141">
                  <c:v>55</c:v>
                </c:pt>
                <c:pt idx="2142">
                  <c:v>10</c:v>
                </c:pt>
                <c:pt idx="2143">
                  <c:v>55</c:v>
                </c:pt>
                <c:pt idx="2144">
                  <c:v>50</c:v>
                </c:pt>
                <c:pt idx="2145">
                  <c:v>80</c:v>
                </c:pt>
                <c:pt idx="2146">
                  <c:v>70</c:v>
                </c:pt>
                <c:pt idx="2147">
                  <c:v>40</c:v>
                </c:pt>
                <c:pt idx="2148">
                  <c:v>45</c:v>
                </c:pt>
                <c:pt idx="2149">
                  <c:v>80</c:v>
                </c:pt>
                <c:pt idx="2150">
                  <c:v>45</c:v>
                </c:pt>
                <c:pt idx="2151">
                  <c:v>35</c:v>
                </c:pt>
                <c:pt idx="2152">
                  <c:v>35</c:v>
                </c:pt>
                <c:pt idx="2153">
                  <c:v>85</c:v>
                </c:pt>
                <c:pt idx="2154">
                  <c:v>45</c:v>
                </c:pt>
                <c:pt idx="2155">
                  <c:v>30</c:v>
                </c:pt>
                <c:pt idx="2156">
                  <c:v>50</c:v>
                </c:pt>
                <c:pt idx="2157">
                  <c:v>40</c:v>
                </c:pt>
                <c:pt idx="2158">
                  <c:v>45</c:v>
                </c:pt>
                <c:pt idx="2159">
                  <c:v>50</c:v>
                </c:pt>
                <c:pt idx="2160">
                  <c:v>50</c:v>
                </c:pt>
                <c:pt idx="2161">
                  <c:v>55</c:v>
                </c:pt>
                <c:pt idx="2162">
                  <c:v>25</c:v>
                </c:pt>
                <c:pt idx="2163">
                  <c:v>35</c:v>
                </c:pt>
                <c:pt idx="2164">
                  <c:v>40</c:v>
                </c:pt>
                <c:pt idx="2165">
                  <c:v>50</c:v>
                </c:pt>
                <c:pt idx="2166">
                  <c:v>45</c:v>
                </c:pt>
                <c:pt idx="2167">
                  <c:v>40</c:v>
                </c:pt>
                <c:pt idx="2168">
                  <c:v>50</c:v>
                </c:pt>
                <c:pt idx="2169">
                  <c:v>70</c:v>
                </c:pt>
                <c:pt idx="2170">
                  <c:v>55</c:v>
                </c:pt>
                <c:pt idx="2171">
                  <c:v>35</c:v>
                </c:pt>
                <c:pt idx="2172">
                  <c:v>55</c:v>
                </c:pt>
                <c:pt idx="2173">
                  <c:v>50</c:v>
                </c:pt>
                <c:pt idx="2174">
                  <c:v>45</c:v>
                </c:pt>
                <c:pt idx="2175">
                  <c:v>45</c:v>
                </c:pt>
                <c:pt idx="2176">
                  <c:v>50</c:v>
                </c:pt>
                <c:pt idx="2177">
                  <c:v>70</c:v>
                </c:pt>
                <c:pt idx="2178">
                  <c:v>90</c:v>
                </c:pt>
                <c:pt idx="2179">
                  <c:v>65</c:v>
                </c:pt>
                <c:pt idx="2180">
                  <c:v>60</c:v>
                </c:pt>
                <c:pt idx="2181">
                  <c:v>65</c:v>
                </c:pt>
                <c:pt idx="2182">
                  <c:v>55</c:v>
                </c:pt>
                <c:pt idx="2183">
                  <c:v>55</c:v>
                </c:pt>
                <c:pt idx="2184">
                  <c:v>30</c:v>
                </c:pt>
                <c:pt idx="2185">
                  <c:v>60</c:v>
                </c:pt>
                <c:pt idx="2186">
                  <c:v>45</c:v>
                </c:pt>
                <c:pt idx="2187">
                  <c:v>70</c:v>
                </c:pt>
                <c:pt idx="2188">
                  <c:v>90</c:v>
                </c:pt>
                <c:pt idx="2189">
                  <c:v>80</c:v>
                </c:pt>
                <c:pt idx="2190">
                  <c:v>35</c:v>
                </c:pt>
                <c:pt idx="2191">
                  <c:v>40</c:v>
                </c:pt>
                <c:pt idx="2192">
                  <c:v>45</c:v>
                </c:pt>
                <c:pt idx="2193">
                  <c:v>60</c:v>
                </c:pt>
                <c:pt idx="2194">
                  <c:v>70</c:v>
                </c:pt>
                <c:pt idx="2195">
                  <c:v>70</c:v>
                </c:pt>
                <c:pt idx="2196">
                  <c:v>50</c:v>
                </c:pt>
                <c:pt idx="2197">
                  <c:v>50</c:v>
                </c:pt>
                <c:pt idx="2198">
                  <c:v>45</c:v>
                </c:pt>
                <c:pt idx="2199">
                  <c:v>80</c:v>
                </c:pt>
                <c:pt idx="2200">
                  <c:v>70</c:v>
                </c:pt>
                <c:pt idx="2201">
                  <c:v>45</c:v>
                </c:pt>
                <c:pt idx="2202">
                  <c:v>50</c:v>
                </c:pt>
                <c:pt idx="2203">
                  <c:v>70</c:v>
                </c:pt>
                <c:pt idx="2204">
                  <c:v>25</c:v>
                </c:pt>
                <c:pt idx="2205">
                  <c:v>35</c:v>
                </c:pt>
                <c:pt idx="2206">
                  <c:v>15</c:v>
                </c:pt>
                <c:pt idx="2207">
                  <c:v>75</c:v>
                </c:pt>
                <c:pt idx="2208">
                  <c:v>65</c:v>
                </c:pt>
                <c:pt idx="2209">
                  <c:v>40</c:v>
                </c:pt>
                <c:pt idx="2210">
                  <c:v>40</c:v>
                </c:pt>
                <c:pt idx="2211">
                  <c:v>50</c:v>
                </c:pt>
                <c:pt idx="2212">
                  <c:v>35</c:v>
                </c:pt>
                <c:pt idx="2213">
                  <c:v>55</c:v>
                </c:pt>
                <c:pt idx="2214">
                  <c:v>45</c:v>
                </c:pt>
                <c:pt idx="2215">
                  <c:v>40</c:v>
                </c:pt>
                <c:pt idx="2216">
                  <c:v>30</c:v>
                </c:pt>
                <c:pt idx="2217">
                  <c:v>40</c:v>
                </c:pt>
                <c:pt idx="2218">
                  <c:v>50</c:v>
                </c:pt>
                <c:pt idx="2219">
                  <c:v>55</c:v>
                </c:pt>
                <c:pt idx="2220">
                  <c:v>55</c:v>
                </c:pt>
                <c:pt idx="2221">
                  <c:v>35</c:v>
                </c:pt>
                <c:pt idx="2222">
                  <c:v>40</c:v>
                </c:pt>
                <c:pt idx="2223">
                  <c:v>35</c:v>
                </c:pt>
                <c:pt idx="2224">
                  <c:v>55</c:v>
                </c:pt>
                <c:pt idx="2225">
                  <c:v>75</c:v>
                </c:pt>
                <c:pt idx="2226">
                  <c:v>65</c:v>
                </c:pt>
                <c:pt idx="2227">
                  <c:v>50</c:v>
                </c:pt>
                <c:pt idx="2228">
                  <c:v>50</c:v>
                </c:pt>
                <c:pt idx="2229">
                  <c:v>60</c:v>
                </c:pt>
                <c:pt idx="2230">
                  <c:v>55</c:v>
                </c:pt>
                <c:pt idx="2231">
                  <c:v>30</c:v>
                </c:pt>
                <c:pt idx="2232">
                  <c:v>50</c:v>
                </c:pt>
                <c:pt idx="2233">
                  <c:v>65</c:v>
                </c:pt>
                <c:pt idx="2234">
                  <c:v>70</c:v>
                </c:pt>
                <c:pt idx="2235">
                  <c:v>65</c:v>
                </c:pt>
                <c:pt idx="2236">
                  <c:v>50</c:v>
                </c:pt>
                <c:pt idx="2237">
                  <c:v>50</c:v>
                </c:pt>
                <c:pt idx="2238">
                  <c:v>50</c:v>
                </c:pt>
                <c:pt idx="2239">
                  <c:v>35</c:v>
                </c:pt>
                <c:pt idx="2240">
                  <c:v>35</c:v>
                </c:pt>
                <c:pt idx="2241">
                  <c:v>45</c:v>
                </c:pt>
                <c:pt idx="2242">
                  <c:v>55</c:v>
                </c:pt>
                <c:pt idx="2243">
                  <c:v>50</c:v>
                </c:pt>
                <c:pt idx="2244">
                  <c:v>65</c:v>
                </c:pt>
                <c:pt idx="2245">
                  <c:v>40</c:v>
                </c:pt>
                <c:pt idx="2246">
                  <c:v>65</c:v>
                </c:pt>
                <c:pt idx="2247">
                  <c:v>60</c:v>
                </c:pt>
                <c:pt idx="2248">
                  <c:v>40</c:v>
                </c:pt>
                <c:pt idx="2249">
                  <c:v>25</c:v>
                </c:pt>
                <c:pt idx="2250">
                  <c:v>45</c:v>
                </c:pt>
                <c:pt idx="2251">
                  <c:v>40</c:v>
                </c:pt>
                <c:pt idx="2252">
                  <c:v>30</c:v>
                </c:pt>
                <c:pt idx="2253">
                  <c:v>35</c:v>
                </c:pt>
                <c:pt idx="2254">
                  <c:v>50</c:v>
                </c:pt>
                <c:pt idx="2255">
                  <c:v>55</c:v>
                </c:pt>
                <c:pt idx="2256">
                  <c:v>45</c:v>
                </c:pt>
                <c:pt idx="2257">
                  <c:v>55</c:v>
                </c:pt>
                <c:pt idx="2258">
                  <c:v>20</c:v>
                </c:pt>
                <c:pt idx="2259">
                  <c:v>25</c:v>
                </c:pt>
                <c:pt idx="2260">
                  <c:v>25</c:v>
                </c:pt>
                <c:pt idx="2261">
                  <c:v>50</c:v>
                </c:pt>
                <c:pt idx="2262">
                  <c:v>75</c:v>
                </c:pt>
                <c:pt idx="2263">
                  <c:v>55</c:v>
                </c:pt>
                <c:pt idx="2264">
                  <c:v>45</c:v>
                </c:pt>
                <c:pt idx="2265">
                  <c:v>35</c:v>
                </c:pt>
                <c:pt idx="2266">
                  <c:v>35</c:v>
                </c:pt>
                <c:pt idx="2267">
                  <c:v>75</c:v>
                </c:pt>
                <c:pt idx="2268">
                  <c:v>75</c:v>
                </c:pt>
                <c:pt idx="2269">
                  <c:v>45</c:v>
                </c:pt>
                <c:pt idx="2270">
                  <c:v>65</c:v>
                </c:pt>
                <c:pt idx="2271">
                  <c:v>35</c:v>
                </c:pt>
                <c:pt idx="2272">
                  <c:v>15</c:v>
                </c:pt>
                <c:pt idx="2273">
                  <c:v>30</c:v>
                </c:pt>
                <c:pt idx="2274">
                  <c:v>45</c:v>
                </c:pt>
                <c:pt idx="2275">
                  <c:v>55</c:v>
                </c:pt>
                <c:pt idx="2276">
                  <c:v>50</c:v>
                </c:pt>
                <c:pt idx="2277">
                  <c:v>55</c:v>
                </c:pt>
                <c:pt idx="2278">
                  <c:v>55</c:v>
                </c:pt>
                <c:pt idx="2279">
                  <c:v>60</c:v>
                </c:pt>
                <c:pt idx="2280">
                  <c:v>45</c:v>
                </c:pt>
                <c:pt idx="2281">
                  <c:v>40</c:v>
                </c:pt>
                <c:pt idx="2282">
                  <c:v>35</c:v>
                </c:pt>
                <c:pt idx="2283">
                  <c:v>45</c:v>
                </c:pt>
                <c:pt idx="2284">
                  <c:v>35</c:v>
                </c:pt>
                <c:pt idx="2285">
                  <c:v>20</c:v>
                </c:pt>
                <c:pt idx="2286">
                  <c:v>25</c:v>
                </c:pt>
                <c:pt idx="2287">
                  <c:v>55</c:v>
                </c:pt>
                <c:pt idx="2288">
                  <c:v>50</c:v>
                </c:pt>
                <c:pt idx="2289">
                  <c:v>40</c:v>
                </c:pt>
                <c:pt idx="2290">
                  <c:v>25</c:v>
                </c:pt>
                <c:pt idx="2291">
                  <c:v>35</c:v>
                </c:pt>
                <c:pt idx="2292">
                  <c:v>50</c:v>
                </c:pt>
                <c:pt idx="2293">
                  <c:v>50</c:v>
                </c:pt>
                <c:pt idx="2294">
                  <c:v>30</c:v>
                </c:pt>
                <c:pt idx="2295">
                  <c:v>40</c:v>
                </c:pt>
                <c:pt idx="2296">
                  <c:v>35</c:v>
                </c:pt>
                <c:pt idx="2297">
                  <c:v>40</c:v>
                </c:pt>
                <c:pt idx="2298">
                  <c:v>30</c:v>
                </c:pt>
                <c:pt idx="2299">
                  <c:v>40</c:v>
                </c:pt>
                <c:pt idx="2300">
                  <c:v>40</c:v>
                </c:pt>
                <c:pt idx="2301">
                  <c:v>35</c:v>
                </c:pt>
                <c:pt idx="2302">
                  <c:v>50</c:v>
                </c:pt>
                <c:pt idx="2303">
                  <c:v>40</c:v>
                </c:pt>
                <c:pt idx="2304">
                  <c:v>40</c:v>
                </c:pt>
                <c:pt idx="2305">
                  <c:v>35</c:v>
                </c:pt>
                <c:pt idx="2306">
                  <c:v>50</c:v>
                </c:pt>
                <c:pt idx="2307">
                  <c:v>35</c:v>
                </c:pt>
                <c:pt idx="2308">
                  <c:v>25</c:v>
                </c:pt>
                <c:pt idx="2309">
                  <c:v>70</c:v>
                </c:pt>
                <c:pt idx="2310">
                  <c:v>45</c:v>
                </c:pt>
                <c:pt idx="2311">
                  <c:v>55</c:v>
                </c:pt>
                <c:pt idx="2312">
                  <c:v>30</c:v>
                </c:pt>
                <c:pt idx="2313">
                  <c:v>60</c:v>
                </c:pt>
                <c:pt idx="2314">
                  <c:v>40</c:v>
                </c:pt>
                <c:pt idx="2315">
                  <c:v>45</c:v>
                </c:pt>
                <c:pt idx="2316">
                  <c:v>50</c:v>
                </c:pt>
                <c:pt idx="2317">
                  <c:v>45</c:v>
                </c:pt>
                <c:pt idx="2318">
                  <c:v>25</c:v>
                </c:pt>
                <c:pt idx="2319">
                  <c:v>50</c:v>
                </c:pt>
                <c:pt idx="2320">
                  <c:v>80</c:v>
                </c:pt>
                <c:pt idx="2321">
                  <c:v>45</c:v>
                </c:pt>
                <c:pt idx="2322">
                  <c:v>20</c:v>
                </c:pt>
                <c:pt idx="2323">
                  <c:v>40</c:v>
                </c:pt>
                <c:pt idx="2324">
                  <c:v>30</c:v>
                </c:pt>
                <c:pt idx="2325">
                  <c:v>20</c:v>
                </c:pt>
                <c:pt idx="2326">
                  <c:v>20</c:v>
                </c:pt>
                <c:pt idx="2327">
                  <c:v>40</c:v>
                </c:pt>
                <c:pt idx="2328">
                  <c:v>35</c:v>
                </c:pt>
                <c:pt idx="2329">
                  <c:v>50</c:v>
                </c:pt>
                <c:pt idx="2330">
                  <c:v>45</c:v>
                </c:pt>
                <c:pt idx="2331">
                  <c:v>40</c:v>
                </c:pt>
                <c:pt idx="2332">
                  <c:v>35</c:v>
                </c:pt>
                <c:pt idx="2333">
                  <c:v>50</c:v>
                </c:pt>
                <c:pt idx="2334">
                  <c:v>35</c:v>
                </c:pt>
                <c:pt idx="2335">
                  <c:v>45</c:v>
                </c:pt>
                <c:pt idx="2336">
                  <c:v>50</c:v>
                </c:pt>
                <c:pt idx="2337">
                  <c:v>30</c:v>
                </c:pt>
                <c:pt idx="2338">
                  <c:v>20</c:v>
                </c:pt>
                <c:pt idx="2339">
                  <c:v>35</c:v>
                </c:pt>
                <c:pt idx="2340">
                  <c:v>50</c:v>
                </c:pt>
                <c:pt idx="2341">
                  <c:v>45</c:v>
                </c:pt>
                <c:pt idx="2342">
                  <c:v>50</c:v>
                </c:pt>
                <c:pt idx="2343">
                  <c:v>45</c:v>
                </c:pt>
                <c:pt idx="2344">
                  <c:v>40</c:v>
                </c:pt>
                <c:pt idx="2345">
                  <c:v>50</c:v>
                </c:pt>
                <c:pt idx="2346">
                  <c:v>45</c:v>
                </c:pt>
                <c:pt idx="2347">
                  <c:v>55</c:v>
                </c:pt>
                <c:pt idx="2348">
                  <c:v>80</c:v>
                </c:pt>
                <c:pt idx="2349">
                  <c:v>60</c:v>
                </c:pt>
                <c:pt idx="2350">
                  <c:v>40</c:v>
                </c:pt>
                <c:pt idx="2351">
                  <c:v>50</c:v>
                </c:pt>
                <c:pt idx="2352">
                  <c:v>45</c:v>
                </c:pt>
                <c:pt idx="2353">
                  <c:v>65</c:v>
                </c:pt>
                <c:pt idx="2354">
                  <c:v>45</c:v>
                </c:pt>
                <c:pt idx="2355">
                  <c:v>35</c:v>
                </c:pt>
                <c:pt idx="2356">
                  <c:v>50</c:v>
                </c:pt>
                <c:pt idx="2357">
                  <c:v>45</c:v>
                </c:pt>
                <c:pt idx="2358">
                  <c:v>45</c:v>
                </c:pt>
                <c:pt idx="2359">
                  <c:v>30</c:v>
                </c:pt>
                <c:pt idx="2360">
                  <c:v>40</c:v>
                </c:pt>
                <c:pt idx="2361">
                  <c:v>35</c:v>
                </c:pt>
                <c:pt idx="2362">
                  <c:v>20</c:v>
                </c:pt>
                <c:pt idx="2363">
                  <c:v>60</c:v>
                </c:pt>
                <c:pt idx="2364">
                  <c:v>55</c:v>
                </c:pt>
                <c:pt idx="2365">
                  <c:v>20</c:v>
                </c:pt>
                <c:pt idx="2366">
                  <c:v>70</c:v>
                </c:pt>
                <c:pt idx="2367">
                  <c:v>60</c:v>
                </c:pt>
                <c:pt idx="2368">
                  <c:v>40</c:v>
                </c:pt>
                <c:pt idx="2369">
                  <c:v>35</c:v>
                </c:pt>
                <c:pt idx="2370">
                  <c:v>45</c:v>
                </c:pt>
                <c:pt idx="2371">
                  <c:v>15</c:v>
                </c:pt>
                <c:pt idx="2372">
                  <c:v>50</c:v>
                </c:pt>
                <c:pt idx="2373">
                  <c:v>30</c:v>
                </c:pt>
                <c:pt idx="2374">
                  <c:v>40</c:v>
                </c:pt>
                <c:pt idx="2375">
                  <c:v>30</c:v>
                </c:pt>
                <c:pt idx="2376">
                  <c:v>70</c:v>
                </c:pt>
                <c:pt idx="2377">
                  <c:v>30</c:v>
                </c:pt>
                <c:pt idx="2378">
                  <c:v>40</c:v>
                </c:pt>
                <c:pt idx="2379">
                  <c:v>55</c:v>
                </c:pt>
                <c:pt idx="2380">
                  <c:v>30</c:v>
                </c:pt>
                <c:pt idx="2381">
                  <c:v>50</c:v>
                </c:pt>
                <c:pt idx="2382">
                  <c:v>55</c:v>
                </c:pt>
                <c:pt idx="2383">
                  <c:v>40</c:v>
                </c:pt>
                <c:pt idx="2384">
                  <c:v>45</c:v>
                </c:pt>
                <c:pt idx="2385">
                  <c:v>55</c:v>
                </c:pt>
                <c:pt idx="2386">
                  <c:v>50</c:v>
                </c:pt>
                <c:pt idx="2387">
                  <c:v>30</c:v>
                </c:pt>
                <c:pt idx="2388">
                  <c:v>35</c:v>
                </c:pt>
                <c:pt idx="2389">
                  <c:v>25</c:v>
                </c:pt>
                <c:pt idx="2390">
                  <c:v>50</c:v>
                </c:pt>
                <c:pt idx="2391">
                  <c:v>55</c:v>
                </c:pt>
                <c:pt idx="2392">
                  <c:v>30</c:v>
                </c:pt>
                <c:pt idx="2393">
                  <c:v>60</c:v>
                </c:pt>
                <c:pt idx="2394">
                  <c:v>35</c:v>
                </c:pt>
                <c:pt idx="2395">
                  <c:v>35</c:v>
                </c:pt>
                <c:pt idx="2396">
                  <c:v>45</c:v>
                </c:pt>
                <c:pt idx="2397">
                  <c:v>55</c:v>
                </c:pt>
                <c:pt idx="2398">
                  <c:v>40</c:v>
                </c:pt>
                <c:pt idx="2399">
                  <c:v>40</c:v>
                </c:pt>
                <c:pt idx="2400">
                  <c:v>30</c:v>
                </c:pt>
                <c:pt idx="2401">
                  <c:v>30</c:v>
                </c:pt>
                <c:pt idx="2402">
                  <c:v>45</c:v>
                </c:pt>
                <c:pt idx="2403">
                  <c:v>40</c:v>
                </c:pt>
                <c:pt idx="2404">
                  <c:v>30</c:v>
                </c:pt>
                <c:pt idx="2405">
                  <c:v>35</c:v>
                </c:pt>
                <c:pt idx="2406">
                  <c:v>40</c:v>
                </c:pt>
                <c:pt idx="2407">
                  <c:v>50</c:v>
                </c:pt>
                <c:pt idx="2408">
                  <c:v>55</c:v>
                </c:pt>
                <c:pt idx="2409">
                  <c:v>60</c:v>
                </c:pt>
                <c:pt idx="2410">
                  <c:v>35</c:v>
                </c:pt>
                <c:pt idx="2411">
                  <c:v>35</c:v>
                </c:pt>
                <c:pt idx="2412">
                  <c:v>35</c:v>
                </c:pt>
                <c:pt idx="2413">
                  <c:v>50</c:v>
                </c:pt>
                <c:pt idx="2414">
                  <c:v>70</c:v>
                </c:pt>
                <c:pt idx="2415">
                  <c:v>45</c:v>
                </c:pt>
                <c:pt idx="2416">
                  <c:v>40</c:v>
                </c:pt>
                <c:pt idx="2417">
                  <c:v>30</c:v>
                </c:pt>
                <c:pt idx="2418">
                  <c:v>45</c:v>
                </c:pt>
                <c:pt idx="2419">
                  <c:v>55</c:v>
                </c:pt>
                <c:pt idx="2420">
                  <c:v>65</c:v>
                </c:pt>
                <c:pt idx="2421">
                  <c:v>50</c:v>
                </c:pt>
                <c:pt idx="2422">
                  <c:v>35</c:v>
                </c:pt>
                <c:pt idx="2423">
                  <c:v>50</c:v>
                </c:pt>
                <c:pt idx="2424">
                  <c:v>30</c:v>
                </c:pt>
                <c:pt idx="2425">
                  <c:v>20</c:v>
                </c:pt>
                <c:pt idx="2426">
                  <c:v>45</c:v>
                </c:pt>
                <c:pt idx="2427">
                  <c:v>30</c:v>
                </c:pt>
                <c:pt idx="2428">
                  <c:v>15</c:v>
                </c:pt>
                <c:pt idx="2429">
                  <c:v>70</c:v>
                </c:pt>
                <c:pt idx="2430">
                  <c:v>40</c:v>
                </c:pt>
                <c:pt idx="2431">
                  <c:v>20</c:v>
                </c:pt>
                <c:pt idx="2432">
                  <c:v>60</c:v>
                </c:pt>
                <c:pt idx="2433">
                  <c:v>35</c:v>
                </c:pt>
                <c:pt idx="2434">
                  <c:v>40</c:v>
                </c:pt>
                <c:pt idx="2435">
                  <c:v>40</c:v>
                </c:pt>
                <c:pt idx="2436">
                  <c:v>25</c:v>
                </c:pt>
                <c:pt idx="2437">
                  <c:v>50</c:v>
                </c:pt>
                <c:pt idx="2438">
                  <c:v>55</c:v>
                </c:pt>
                <c:pt idx="2439">
                  <c:v>30</c:v>
                </c:pt>
                <c:pt idx="2440">
                  <c:v>15</c:v>
                </c:pt>
                <c:pt idx="2441">
                  <c:v>25</c:v>
                </c:pt>
                <c:pt idx="2442">
                  <c:v>45</c:v>
                </c:pt>
                <c:pt idx="2443">
                  <c:v>65</c:v>
                </c:pt>
                <c:pt idx="2444">
                  <c:v>35</c:v>
                </c:pt>
                <c:pt idx="2445">
                  <c:v>30</c:v>
                </c:pt>
                <c:pt idx="2446">
                  <c:v>25</c:v>
                </c:pt>
                <c:pt idx="2447">
                  <c:v>40</c:v>
                </c:pt>
                <c:pt idx="2448">
                  <c:v>40</c:v>
                </c:pt>
                <c:pt idx="2449">
                  <c:v>55</c:v>
                </c:pt>
                <c:pt idx="2450">
                  <c:v>50</c:v>
                </c:pt>
                <c:pt idx="2451">
                  <c:v>60</c:v>
                </c:pt>
                <c:pt idx="2452">
                  <c:v>30</c:v>
                </c:pt>
                <c:pt idx="2453">
                  <c:v>40</c:v>
                </c:pt>
                <c:pt idx="2454">
                  <c:v>50</c:v>
                </c:pt>
                <c:pt idx="2455">
                  <c:v>50</c:v>
                </c:pt>
                <c:pt idx="2456">
                  <c:v>45</c:v>
                </c:pt>
                <c:pt idx="2457">
                  <c:v>30</c:v>
                </c:pt>
                <c:pt idx="2458">
                  <c:v>30</c:v>
                </c:pt>
                <c:pt idx="2459">
                  <c:v>25</c:v>
                </c:pt>
                <c:pt idx="2460">
                  <c:v>30</c:v>
                </c:pt>
                <c:pt idx="2461">
                  <c:v>50</c:v>
                </c:pt>
                <c:pt idx="2462">
                  <c:v>40</c:v>
                </c:pt>
                <c:pt idx="2463">
                  <c:v>25</c:v>
                </c:pt>
                <c:pt idx="2464">
                  <c:v>40</c:v>
                </c:pt>
                <c:pt idx="2465">
                  <c:v>35</c:v>
                </c:pt>
                <c:pt idx="2466">
                  <c:v>20</c:v>
                </c:pt>
                <c:pt idx="2467">
                  <c:v>40</c:v>
                </c:pt>
                <c:pt idx="2468">
                  <c:v>50</c:v>
                </c:pt>
                <c:pt idx="2469">
                  <c:v>40</c:v>
                </c:pt>
                <c:pt idx="2470">
                  <c:v>55</c:v>
                </c:pt>
                <c:pt idx="2471">
                  <c:v>30</c:v>
                </c:pt>
                <c:pt idx="2472">
                  <c:v>40</c:v>
                </c:pt>
                <c:pt idx="2473">
                  <c:v>25</c:v>
                </c:pt>
                <c:pt idx="2474">
                  <c:v>20</c:v>
                </c:pt>
                <c:pt idx="2475">
                  <c:v>15</c:v>
                </c:pt>
                <c:pt idx="2476">
                  <c:v>45</c:v>
                </c:pt>
                <c:pt idx="2477">
                  <c:v>55</c:v>
                </c:pt>
                <c:pt idx="2478">
                  <c:v>60</c:v>
                </c:pt>
                <c:pt idx="2479">
                  <c:v>35</c:v>
                </c:pt>
                <c:pt idx="2480">
                  <c:v>35</c:v>
                </c:pt>
                <c:pt idx="2481">
                  <c:v>30</c:v>
                </c:pt>
                <c:pt idx="2482">
                  <c:v>25</c:v>
                </c:pt>
                <c:pt idx="2483">
                  <c:v>30</c:v>
                </c:pt>
                <c:pt idx="2484">
                  <c:v>55</c:v>
                </c:pt>
                <c:pt idx="2485">
                  <c:v>30</c:v>
                </c:pt>
                <c:pt idx="2486">
                  <c:v>55</c:v>
                </c:pt>
                <c:pt idx="2487">
                  <c:v>55</c:v>
                </c:pt>
                <c:pt idx="2488">
                  <c:v>20</c:v>
                </c:pt>
                <c:pt idx="2489">
                  <c:v>25</c:v>
                </c:pt>
                <c:pt idx="2490">
                  <c:v>50</c:v>
                </c:pt>
                <c:pt idx="2491">
                  <c:v>50</c:v>
                </c:pt>
                <c:pt idx="2492">
                  <c:v>40</c:v>
                </c:pt>
                <c:pt idx="2493">
                  <c:v>75</c:v>
                </c:pt>
                <c:pt idx="2494">
                  <c:v>40</c:v>
                </c:pt>
                <c:pt idx="2495">
                  <c:v>40</c:v>
                </c:pt>
                <c:pt idx="2496">
                  <c:v>55</c:v>
                </c:pt>
                <c:pt idx="2497">
                  <c:v>30</c:v>
                </c:pt>
                <c:pt idx="2498">
                  <c:v>45</c:v>
                </c:pt>
                <c:pt idx="2499">
                  <c:v>40</c:v>
                </c:pt>
                <c:pt idx="2500">
                  <c:v>25</c:v>
                </c:pt>
                <c:pt idx="2501">
                  <c:v>30</c:v>
                </c:pt>
                <c:pt idx="2502">
                  <c:v>25</c:v>
                </c:pt>
                <c:pt idx="2503">
                  <c:v>20</c:v>
                </c:pt>
                <c:pt idx="2504">
                  <c:v>30</c:v>
                </c:pt>
                <c:pt idx="2505">
                  <c:v>25</c:v>
                </c:pt>
                <c:pt idx="2506">
                  <c:v>30</c:v>
                </c:pt>
                <c:pt idx="2507">
                  <c:v>35</c:v>
                </c:pt>
                <c:pt idx="2508">
                  <c:v>30</c:v>
                </c:pt>
                <c:pt idx="2509">
                  <c:v>50</c:v>
                </c:pt>
                <c:pt idx="2510">
                  <c:v>65</c:v>
                </c:pt>
                <c:pt idx="2511">
                  <c:v>45</c:v>
                </c:pt>
                <c:pt idx="2512">
                  <c:v>40</c:v>
                </c:pt>
                <c:pt idx="2513">
                  <c:v>45</c:v>
                </c:pt>
                <c:pt idx="2514">
                  <c:v>35</c:v>
                </c:pt>
                <c:pt idx="2515">
                  <c:v>35</c:v>
                </c:pt>
                <c:pt idx="2516">
                  <c:v>40</c:v>
                </c:pt>
                <c:pt idx="2517">
                  <c:v>30</c:v>
                </c:pt>
                <c:pt idx="2518">
                  <c:v>35</c:v>
                </c:pt>
                <c:pt idx="2519">
                  <c:v>40</c:v>
                </c:pt>
                <c:pt idx="2520">
                  <c:v>25</c:v>
                </c:pt>
                <c:pt idx="2521">
                  <c:v>35</c:v>
                </c:pt>
                <c:pt idx="2522">
                  <c:v>30</c:v>
                </c:pt>
                <c:pt idx="2523">
                  <c:v>20</c:v>
                </c:pt>
                <c:pt idx="2524">
                  <c:v>25</c:v>
                </c:pt>
                <c:pt idx="2525">
                  <c:v>35</c:v>
                </c:pt>
                <c:pt idx="2526">
                  <c:v>35</c:v>
                </c:pt>
                <c:pt idx="2527">
                  <c:v>40</c:v>
                </c:pt>
                <c:pt idx="2528">
                  <c:v>45</c:v>
                </c:pt>
                <c:pt idx="2529">
                  <c:v>40</c:v>
                </c:pt>
                <c:pt idx="2530">
                  <c:v>50</c:v>
                </c:pt>
                <c:pt idx="2531">
                  <c:v>40</c:v>
                </c:pt>
                <c:pt idx="2532">
                  <c:v>30</c:v>
                </c:pt>
                <c:pt idx="2533">
                  <c:v>45</c:v>
                </c:pt>
                <c:pt idx="2534">
                  <c:v>45</c:v>
                </c:pt>
                <c:pt idx="2535">
                  <c:v>35</c:v>
                </c:pt>
                <c:pt idx="2536">
                  <c:v>40</c:v>
                </c:pt>
                <c:pt idx="2537">
                  <c:v>45</c:v>
                </c:pt>
                <c:pt idx="2538">
                  <c:v>50</c:v>
                </c:pt>
                <c:pt idx="2539">
                  <c:v>50</c:v>
                </c:pt>
                <c:pt idx="2540">
                  <c:v>40</c:v>
                </c:pt>
                <c:pt idx="2541">
                  <c:v>30</c:v>
                </c:pt>
                <c:pt idx="2542">
                  <c:v>40</c:v>
                </c:pt>
                <c:pt idx="2543">
                  <c:v>45</c:v>
                </c:pt>
                <c:pt idx="2544">
                  <c:v>80</c:v>
                </c:pt>
                <c:pt idx="2545">
                  <c:v>35</c:v>
                </c:pt>
                <c:pt idx="2546">
                  <c:v>50</c:v>
                </c:pt>
                <c:pt idx="2547">
                  <c:v>45</c:v>
                </c:pt>
                <c:pt idx="2548">
                  <c:v>55</c:v>
                </c:pt>
                <c:pt idx="2549">
                  <c:v>25</c:v>
                </c:pt>
                <c:pt idx="2550">
                  <c:v>40</c:v>
                </c:pt>
                <c:pt idx="2551">
                  <c:v>20</c:v>
                </c:pt>
                <c:pt idx="2552">
                  <c:v>25</c:v>
                </c:pt>
                <c:pt idx="2553">
                  <c:v>30</c:v>
                </c:pt>
                <c:pt idx="2554">
                  <c:v>45</c:v>
                </c:pt>
                <c:pt idx="2555">
                  <c:v>50</c:v>
                </c:pt>
                <c:pt idx="2556">
                  <c:v>40</c:v>
                </c:pt>
                <c:pt idx="2557">
                  <c:v>35</c:v>
                </c:pt>
                <c:pt idx="2558">
                  <c:v>40</c:v>
                </c:pt>
                <c:pt idx="2559">
                  <c:v>30</c:v>
                </c:pt>
                <c:pt idx="2560">
                  <c:v>35</c:v>
                </c:pt>
                <c:pt idx="2561">
                  <c:v>30</c:v>
                </c:pt>
                <c:pt idx="2562">
                  <c:v>25</c:v>
                </c:pt>
                <c:pt idx="2563">
                  <c:v>15</c:v>
                </c:pt>
                <c:pt idx="2564">
                  <c:v>10</c:v>
                </c:pt>
                <c:pt idx="2565">
                  <c:v>30</c:v>
                </c:pt>
                <c:pt idx="2566">
                  <c:v>35</c:v>
                </c:pt>
                <c:pt idx="2567">
                  <c:v>50</c:v>
                </c:pt>
                <c:pt idx="2568">
                  <c:v>50</c:v>
                </c:pt>
                <c:pt idx="2569">
                  <c:v>50</c:v>
                </c:pt>
                <c:pt idx="2570">
                  <c:v>55</c:v>
                </c:pt>
                <c:pt idx="2571">
                  <c:v>45</c:v>
                </c:pt>
                <c:pt idx="2572">
                  <c:v>65</c:v>
                </c:pt>
                <c:pt idx="2573">
                  <c:v>65</c:v>
                </c:pt>
                <c:pt idx="2574">
                  <c:v>50</c:v>
                </c:pt>
                <c:pt idx="2575">
                  <c:v>35</c:v>
                </c:pt>
                <c:pt idx="2576">
                  <c:v>35</c:v>
                </c:pt>
                <c:pt idx="2577">
                  <c:v>40</c:v>
                </c:pt>
                <c:pt idx="2578">
                  <c:v>30</c:v>
                </c:pt>
                <c:pt idx="2579">
                  <c:v>30</c:v>
                </c:pt>
                <c:pt idx="2580">
                  <c:v>55</c:v>
                </c:pt>
                <c:pt idx="2581">
                  <c:v>50</c:v>
                </c:pt>
                <c:pt idx="2582">
                  <c:v>65</c:v>
                </c:pt>
                <c:pt idx="2583">
                  <c:v>60</c:v>
                </c:pt>
                <c:pt idx="2584">
                  <c:v>45</c:v>
                </c:pt>
                <c:pt idx="2585">
                  <c:v>30</c:v>
                </c:pt>
                <c:pt idx="2586">
                  <c:v>20</c:v>
                </c:pt>
                <c:pt idx="2587">
                  <c:v>30</c:v>
                </c:pt>
                <c:pt idx="2588">
                  <c:v>30</c:v>
                </c:pt>
                <c:pt idx="2589">
                  <c:v>35</c:v>
                </c:pt>
                <c:pt idx="2590">
                  <c:v>45</c:v>
                </c:pt>
                <c:pt idx="2591">
                  <c:v>40</c:v>
                </c:pt>
                <c:pt idx="2592">
                  <c:v>40</c:v>
                </c:pt>
                <c:pt idx="2593">
                  <c:v>50</c:v>
                </c:pt>
                <c:pt idx="2594">
                  <c:v>60</c:v>
                </c:pt>
                <c:pt idx="2595">
                  <c:v>55</c:v>
                </c:pt>
                <c:pt idx="2596">
                  <c:v>55</c:v>
                </c:pt>
                <c:pt idx="2597">
                  <c:v>45</c:v>
                </c:pt>
                <c:pt idx="2598">
                  <c:v>35</c:v>
                </c:pt>
                <c:pt idx="2599">
                  <c:v>35</c:v>
                </c:pt>
                <c:pt idx="2600">
                  <c:v>50</c:v>
                </c:pt>
                <c:pt idx="2601">
                  <c:v>20</c:v>
                </c:pt>
                <c:pt idx="2602">
                  <c:v>35</c:v>
                </c:pt>
                <c:pt idx="2603">
                  <c:v>60</c:v>
                </c:pt>
                <c:pt idx="2604">
                  <c:v>30</c:v>
                </c:pt>
                <c:pt idx="2605">
                  <c:v>50</c:v>
                </c:pt>
                <c:pt idx="2606">
                  <c:v>55</c:v>
                </c:pt>
                <c:pt idx="2607">
                  <c:v>75</c:v>
                </c:pt>
                <c:pt idx="2608">
                  <c:v>45</c:v>
                </c:pt>
                <c:pt idx="2609">
                  <c:v>35</c:v>
                </c:pt>
                <c:pt idx="2610">
                  <c:v>35</c:v>
                </c:pt>
                <c:pt idx="2611">
                  <c:v>60</c:v>
                </c:pt>
                <c:pt idx="2612">
                  <c:v>40</c:v>
                </c:pt>
                <c:pt idx="2613">
                  <c:v>30</c:v>
                </c:pt>
                <c:pt idx="2614">
                  <c:v>55</c:v>
                </c:pt>
                <c:pt idx="2615">
                  <c:v>45</c:v>
                </c:pt>
                <c:pt idx="2616">
                  <c:v>50</c:v>
                </c:pt>
                <c:pt idx="2617">
                  <c:v>50</c:v>
                </c:pt>
                <c:pt idx="2618">
                  <c:v>40</c:v>
                </c:pt>
                <c:pt idx="2619">
                  <c:v>30</c:v>
                </c:pt>
                <c:pt idx="2620">
                  <c:v>35</c:v>
                </c:pt>
                <c:pt idx="2621">
                  <c:v>60</c:v>
                </c:pt>
                <c:pt idx="2622">
                  <c:v>35</c:v>
                </c:pt>
                <c:pt idx="2623">
                  <c:v>40</c:v>
                </c:pt>
                <c:pt idx="2624">
                  <c:v>45</c:v>
                </c:pt>
                <c:pt idx="2625">
                  <c:v>30</c:v>
                </c:pt>
                <c:pt idx="2626">
                  <c:v>60</c:v>
                </c:pt>
                <c:pt idx="2627">
                  <c:v>60</c:v>
                </c:pt>
                <c:pt idx="2628">
                  <c:v>55</c:v>
                </c:pt>
                <c:pt idx="2629">
                  <c:v>65</c:v>
                </c:pt>
                <c:pt idx="2630">
                  <c:v>45</c:v>
                </c:pt>
                <c:pt idx="2631">
                  <c:v>45</c:v>
                </c:pt>
                <c:pt idx="2632">
                  <c:v>50</c:v>
                </c:pt>
                <c:pt idx="2633">
                  <c:v>50</c:v>
                </c:pt>
                <c:pt idx="2634">
                  <c:v>45</c:v>
                </c:pt>
                <c:pt idx="2635">
                  <c:v>45</c:v>
                </c:pt>
                <c:pt idx="2636">
                  <c:v>55</c:v>
                </c:pt>
                <c:pt idx="2637">
                  <c:v>70</c:v>
                </c:pt>
                <c:pt idx="2638">
                  <c:v>55</c:v>
                </c:pt>
                <c:pt idx="2639">
                  <c:v>50</c:v>
                </c:pt>
                <c:pt idx="2640">
                  <c:v>45</c:v>
                </c:pt>
                <c:pt idx="2641">
                  <c:v>45</c:v>
                </c:pt>
                <c:pt idx="2642">
                  <c:v>45</c:v>
                </c:pt>
                <c:pt idx="2643">
                  <c:v>60</c:v>
                </c:pt>
                <c:pt idx="2644">
                  <c:v>60</c:v>
                </c:pt>
                <c:pt idx="2645">
                  <c:v>65</c:v>
                </c:pt>
                <c:pt idx="2646">
                  <c:v>40</c:v>
                </c:pt>
                <c:pt idx="2647">
                  <c:v>75</c:v>
                </c:pt>
                <c:pt idx="2648">
                  <c:v>85</c:v>
                </c:pt>
                <c:pt idx="2649">
                  <c:v>65</c:v>
                </c:pt>
                <c:pt idx="2650">
                  <c:v>70</c:v>
                </c:pt>
                <c:pt idx="2651">
                  <c:v>85</c:v>
                </c:pt>
                <c:pt idx="2652">
                  <c:v>80</c:v>
                </c:pt>
                <c:pt idx="2653">
                  <c:v>95</c:v>
                </c:pt>
                <c:pt idx="2654">
                  <c:v>105</c:v>
                </c:pt>
                <c:pt idx="2655">
                  <c:v>90</c:v>
                </c:pt>
                <c:pt idx="2656">
                  <c:v>90</c:v>
                </c:pt>
                <c:pt idx="2657">
                  <c:v>145</c:v>
                </c:pt>
                <c:pt idx="2658">
                  <c:v>130</c:v>
                </c:pt>
                <c:pt idx="2659">
                  <c:v>150</c:v>
                </c:pt>
                <c:pt idx="2660">
                  <c:v>150</c:v>
                </c:pt>
                <c:pt idx="2661">
                  <c:v>210</c:v>
                </c:pt>
                <c:pt idx="2662">
                  <c:v>315</c:v>
                </c:pt>
                <c:pt idx="2663">
                  <c:v>220</c:v>
                </c:pt>
                <c:pt idx="2664">
                  <c:v>320</c:v>
                </c:pt>
                <c:pt idx="2665">
                  <c:v>360</c:v>
                </c:pt>
                <c:pt idx="2666">
                  <c:v>365</c:v>
                </c:pt>
                <c:pt idx="2667">
                  <c:v>390</c:v>
                </c:pt>
                <c:pt idx="2668">
                  <c:v>490</c:v>
                </c:pt>
                <c:pt idx="2669">
                  <c:v>455</c:v>
                </c:pt>
                <c:pt idx="2670">
                  <c:v>385</c:v>
                </c:pt>
                <c:pt idx="2671">
                  <c:v>385</c:v>
                </c:pt>
                <c:pt idx="2672">
                  <c:v>370</c:v>
                </c:pt>
                <c:pt idx="2673">
                  <c:v>355</c:v>
                </c:pt>
                <c:pt idx="2674">
                  <c:v>320</c:v>
                </c:pt>
                <c:pt idx="2675">
                  <c:v>300</c:v>
                </c:pt>
                <c:pt idx="2676">
                  <c:v>270</c:v>
                </c:pt>
                <c:pt idx="2677">
                  <c:v>285</c:v>
                </c:pt>
                <c:pt idx="2678">
                  <c:v>225</c:v>
                </c:pt>
                <c:pt idx="2679">
                  <c:v>230</c:v>
                </c:pt>
                <c:pt idx="2680">
                  <c:v>220</c:v>
                </c:pt>
                <c:pt idx="2681">
                  <c:v>170</c:v>
                </c:pt>
                <c:pt idx="2682">
                  <c:v>120</c:v>
                </c:pt>
                <c:pt idx="2683">
                  <c:v>100</c:v>
                </c:pt>
                <c:pt idx="2684">
                  <c:v>100</c:v>
                </c:pt>
                <c:pt idx="2685">
                  <c:v>95</c:v>
                </c:pt>
                <c:pt idx="2686">
                  <c:v>95</c:v>
                </c:pt>
                <c:pt idx="2687">
                  <c:v>75</c:v>
                </c:pt>
                <c:pt idx="2688">
                  <c:v>85</c:v>
                </c:pt>
                <c:pt idx="2689">
                  <c:v>75</c:v>
                </c:pt>
                <c:pt idx="2690">
                  <c:v>45</c:v>
                </c:pt>
                <c:pt idx="2691">
                  <c:v>50</c:v>
                </c:pt>
                <c:pt idx="2692">
                  <c:v>75</c:v>
                </c:pt>
                <c:pt idx="2693">
                  <c:v>75</c:v>
                </c:pt>
                <c:pt idx="2694">
                  <c:v>70</c:v>
                </c:pt>
                <c:pt idx="2695">
                  <c:v>55</c:v>
                </c:pt>
                <c:pt idx="2696">
                  <c:v>45</c:v>
                </c:pt>
                <c:pt idx="2697">
                  <c:v>40</c:v>
                </c:pt>
                <c:pt idx="2698">
                  <c:v>60</c:v>
                </c:pt>
                <c:pt idx="2699">
                  <c:v>55</c:v>
                </c:pt>
                <c:pt idx="2700">
                  <c:v>45</c:v>
                </c:pt>
                <c:pt idx="2701">
                  <c:v>50</c:v>
                </c:pt>
                <c:pt idx="2702">
                  <c:v>50</c:v>
                </c:pt>
                <c:pt idx="2703">
                  <c:v>55</c:v>
                </c:pt>
                <c:pt idx="2704">
                  <c:v>85</c:v>
                </c:pt>
                <c:pt idx="2705">
                  <c:v>60</c:v>
                </c:pt>
                <c:pt idx="2706">
                  <c:v>50</c:v>
                </c:pt>
                <c:pt idx="2707">
                  <c:v>50</c:v>
                </c:pt>
                <c:pt idx="2708">
                  <c:v>55</c:v>
                </c:pt>
                <c:pt idx="2709">
                  <c:v>60</c:v>
                </c:pt>
                <c:pt idx="2710">
                  <c:v>50</c:v>
                </c:pt>
                <c:pt idx="2711">
                  <c:v>55</c:v>
                </c:pt>
                <c:pt idx="2712">
                  <c:v>60</c:v>
                </c:pt>
                <c:pt idx="2713">
                  <c:v>50</c:v>
                </c:pt>
                <c:pt idx="2714">
                  <c:v>30</c:v>
                </c:pt>
                <c:pt idx="2715">
                  <c:v>40</c:v>
                </c:pt>
                <c:pt idx="2716">
                  <c:v>45</c:v>
                </c:pt>
                <c:pt idx="2717">
                  <c:v>55</c:v>
                </c:pt>
                <c:pt idx="2718">
                  <c:v>35</c:v>
                </c:pt>
                <c:pt idx="2719">
                  <c:v>50</c:v>
                </c:pt>
                <c:pt idx="2720">
                  <c:v>50</c:v>
                </c:pt>
                <c:pt idx="2721">
                  <c:v>60</c:v>
                </c:pt>
                <c:pt idx="2722">
                  <c:v>40</c:v>
                </c:pt>
                <c:pt idx="2723">
                  <c:v>50</c:v>
                </c:pt>
                <c:pt idx="2724">
                  <c:v>40</c:v>
                </c:pt>
                <c:pt idx="2725">
                  <c:v>35</c:v>
                </c:pt>
                <c:pt idx="2726">
                  <c:v>40</c:v>
                </c:pt>
                <c:pt idx="2727">
                  <c:v>25</c:v>
                </c:pt>
                <c:pt idx="2728">
                  <c:v>65</c:v>
                </c:pt>
                <c:pt idx="2729">
                  <c:v>40</c:v>
                </c:pt>
                <c:pt idx="2730">
                  <c:v>35</c:v>
                </c:pt>
                <c:pt idx="2731">
                  <c:v>30</c:v>
                </c:pt>
                <c:pt idx="2732">
                  <c:v>50</c:v>
                </c:pt>
                <c:pt idx="2733">
                  <c:v>45</c:v>
                </c:pt>
                <c:pt idx="2734">
                  <c:v>20</c:v>
                </c:pt>
                <c:pt idx="2735">
                  <c:v>15</c:v>
                </c:pt>
                <c:pt idx="2736">
                  <c:v>30</c:v>
                </c:pt>
                <c:pt idx="2737">
                  <c:v>65</c:v>
                </c:pt>
                <c:pt idx="2738">
                  <c:v>70</c:v>
                </c:pt>
                <c:pt idx="2739">
                  <c:v>40</c:v>
                </c:pt>
                <c:pt idx="2740">
                  <c:v>45</c:v>
                </c:pt>
                <c:pt idx="2741">
                  <c:v>55</c:v>
                </c:pt>
                <c:pt idx="2742">
                  <c:v>55</c:v>
                </c:pt>
                <c:pt idx="2743">
                  <c:v>50</c:v>
                </c:pt>
                <c:pt idx="2744">
                  <c:v>45</c:v>
                </c:pt>
                <c:pt idx="2745">
                  <c:v>35</c:v>
                </c:pt>
                <c:pt idx="2746">
                  <c:v>60</c:v>
                </c:pt>
                <c:pt idx="2747">
                  <c:v>75</c:v>
                </c:pt>
                <c:pt idx="2748">
                  <c:v>40</c:v>
                </c:pt>
                <c:pt idx="2749">
                  <c:v>35</c:v>
                </c:pt>
                <c:pt idx="2750">
                  <c:v>60</c:v>
                </c:pt>
                <c:pt idx="2751">
                  <c:v>55</c:v>
                </c:pt>
                <c:pt idx="2752">
                  <c:v>45</c:v>
                </c:pt>
                <c:pt idx="2753">
                  <c:v>40</c:v>
                </c:pt>
                <c:pt idx="2754">
                  <c:v>35</c:v>
                </c:pt>
                <c:pt idx="2755">
                  <c:v>35</c:v>
                </c:pt>
                <c:pt idx="2756">
                  <c:v>30</c:v>
                </c:pt>
                <c:pt idx="2757">
                  <c:v>35</c:v>
                </c:pt>
                <c:pt idx="2758">
                  <c:v>35</c:v>
                </c:pt>
                <c:pt idx="2759">
                  <c:v>25</c:v>
                </c:pt>
                <c:pt idx="2760">
                  <c:v>35</c:v>
                </c:pt>
                <c:pt idx="2761">
                  <c:v>45</c:v>
                </c:pt>
                <c:pt idx="2762">
                  <c:v>45</c:v>
                </c:pt>
                <c:pt idx="2763">
                  <c:v>35</c:v>
                </c:pt>
                <c:pt idx="2764">
                  <c:v>50</c:v>
                </c:pt>
                <c:pt idx="2765">
                  <c:v>60</c:v>
                </c:pt>
                <c:pt idx="2766">
                  <c:v>25</c:v>
                </c:pt>
                <c:pt idx="2767">
                  <c:v>45</c:v>
                </c:pt>
                <c:pt idx="2768">
                  <c:v>55</c:v>
                </c:pt>
                <c:pt idx="2769">
                  <c:v>40</c:v>
                </c:pt>
                <c:pt idx="2770">
                  <c:v>45</c:v>
                </c:pt>
                <c:pt idx="2771">
                  <c:v>50</c:v>
                </c:pt>
                <c:pt idx="2772">
                  <c:v>45</c:v>
                </c:pt>
                <c:pt idx="2773">
                  <c:v>30</c:v>
                </c:pt>
                <c:pt idx="2774">
                  <c:v>50</c:v>
                </c:pt>
                <c:pt idx="2775">
                  <c:v>40</c:v>
                </c:pt>
                <c:pt idx="2776">
                  <c:v>30</c:v>
                </c:pt>
                <c:pt idx="2777">
                  <c:v>50</c:v>
                </c:pt>
                <c:pt idx="2778">
                  <c:v>55</c:v>
                </c:pt>
                <c:pt idx="2779">
                  <c:v>40</c:v>
                </c:pt>
                <c:pt idx="2780">
                  <c:v>50</c:v>
                </c:pt>
                <c:pt idx="2781">
                  <c:v>60</c:v>
                </c:pt>
                <c:pt idx="2782">
                  <c:v>30</c:v>
                </c:pt>
                <c:pt idx="2783">
                  <c:v>20</c:v>
                </c:pt>
                <c:pt idx="2784">
                  <c:v>40</c:v>
                </c:pt>
                <c:pt idx="2785">
                  <c:v>15</c:v>
                </c:pt>
                <c:pt idx="2786">
                  <c:v>40</c:v>
                </c:pt>
                <c:pt idx="2787">
                  <c:v>45</c:v>
                </c:pt>
                <c:pt idx="2788">
                  <c:v>40</c:v>
                </c:pt>
                <c:pt idx="2789">
                  <c:v>45</c:v>
                </c:pt>
                <c:pt idx="2790">
                  <c:v>55</c:v>
                </c:pt>
                <c:pt idx="2791">
                  <c:v>40</c:v>
                </c:pt>
                <c:pt idx="2792">
                  <c:v>45</c:v>
                </c:pt>
                <c:pt idx="2793">
                  <c:v>25</c:v>
                </c:pt>
                <c:pt idx="2794">
                  <c:v>40</c:v>
                </c:pt>
                <c:pt idx="2795">
                  <c:v>45</c:v>
                </c:pt>
                <c:pt idx="2796">
                  <c:v>50</c:v>
                </c:pt>
                <c:pt idx="2797">
                  <c:v>65</c:v>
                </c:pt>
                <c:pt idx="2798">
                  <c:v>45</c:v>
                </c:pt>
                <c:pt idx="2799">
                  <c:v>60</c:v>
                </c:pt>
                <c:pt idx="2800">
                  <c:v>60</c:v>
                </c:pt>
                <c:pt idx="2801">
                  <c:v>50</c:v>
                </c:pt>
                <c:pt idx="2802">
                  <c:v>50</c:v>
                </c:pt>
                <c:pt idx="2803">
                  <c:v>30</c:v>
                </c:pt>
                <c:pt idx="2804">
                  <c:v>35</c:v>
                </c:pt>
                <c:pt idx="2805">
                  <c:v>45</c:v>
                </c:pt>
                <c:pt idx="2806">
                  <c:v>35</c:v>
                </c:pt>
                <c:pt idx="2807">
                  <c:v>40</c:v>
                </c:pt>
                <c:pt idx="2808">
                  <c:v>40</c:v>
                </c:pt>
                <c:pt idx="2809">
                  <c:v>45</c:v>
                </c:pt>
                <c:pt idx="2810">
                  <c:v>40</c:v>
                </c:pt>
                <c:pt idx="2811">
                  <c:v>25</c:v>
                </c:pt>
                <c:pt idx="2812">
                  <c:v>25</c:v>
                </c:pt>
                <c:pt idx="2813">
                  <c:v>35</c:v>
                </c:pt>
                <c:pt idx="2814">
                  <c:v>40</c:v>
                </c:pt>
                <c:pt idx="2815">
                  <c:v>35</c:v>
                </c:pt>
                <c:pt idx="2816">
                  <c:v>45</c:v>
                </c:pt>
                <c:pt idx="2817">
                  <c:v>50</c:v>
                </c:pt>
                <c:pt idx="2818">
                  <c:v>45</c:v>
                </c:pt>
                <c:pt idx="2819">
                  <c:v>25</c:v>
                </c:pt>
                <c:pt idx="2820">
                  <c:v>40</c:v>
                </c:pt>
                <c:pt idx="2821">
                  <c:v>40</c:v>
                </c:pt>
                <c:pt idx="2822">
                  <c:v>35</c:v>
                </c:pt>
                <c:pt idx="2823">
                  <c:v>25</c:v>
                </c:pt>
                <c:pt idx="2824">
                  <c:v>35</c:v>
                </c:pt>
                <c:pt idx="2825">
                  <c:v>50</c:v>
                </c:pt>
                <c:pt idx="2826">
                  <c:v>30</c:v>
                </c:pt>
                <c:pt idx="2827">
                  <c:v>20</c:v>
                </c:pt>
                <c:pt idx="2828">
                  <c:v>35</c:v>
                </c:pt>
                <c:pt idx="2829">
                  <c:v>70</c:v>
                </c:pt>
                <c:pt idx="2830">
                  <c:v>40</c:v>
                </c:pt>
                <c:pt idx="2831">
                  <c:v>85</c:v>
                </c:pt>
                <c:pt idx="2832">
                  <c:v>60</c:v>
                </c:pt>
                <c:pt idx="2833">
                  <c:v>70</c:v>
                </c:pt>
                <c:pt idx="2834">
                  <c:v>30</c:v>
                </c:pt>
                <c:pt idx="2835">
                  <c:v>25</c:v>
                </c:pt>
                <c:pt idx="2836">
                  <c:v>55</c:v>
                </c:pt>
                <c:pt idx="2837">
                  <c:v>50</c:v>
                </c:pt>
                <c:pt idx="2838">
                  <c:v>60</c:v>
                </c:pt>
                <c:pt idx="2839">
                  <c:v>45</c:v>
                </c:pt>
                <c:pt idx="2840">
                  <c:v>15</c:v>
                </c:pt>
                <c:pt idx="2841">
                  <c:v>25</c:v>
                </c:pt>
                <c:pt idx="2842">
                  <c:v>40</c:v>
                </c:pt>
                <c:pt idx="2843">
                  <c:v>45</c:v>
                </c:pt>
                <c:pt idx="2844">
                  <c:v>25</c:v>
                </c:pt>
                <c:pt idx="2845">
                  <c:v>60</c:v>
                </c:pt>
                <c:pt idx="2846">
                  <c:v>50</c:v>
                </c:pt>
                <c:pt idx="2847">
                  <c:v>45</c:v>
                </c:pt>
                <c:pt idx="2848">
                  <c:v>35</c:v>
                </c:pt>
                <c:pt idx="2849">
                  <c:v>50</c:v>
                </c:pt>
                <c:pt idx="2850">
                  <c:v>90</c:v>
                </c:pt>
                <c:pt idx="2851">
                  <c:v>55</c:v>
                </c:pt>
                <c:pt idx="2852">
                  <c:v>45</c:v>
                </c:pt>
                <c:pt idx="2853">
                  <c:v>30</c:v>
                </c:pt>
                <c:pt idx="2854">
                  <c:v>60</c:v>
                </c:pt>
                <c:pt idx="2855">
                  <c:v>60</c:v>
                </c:pt>
                <c:pt idx="2856">
                  <c:v>40</c:v>
                </c:pt>
                <c:pt idx="2857">
                  <c:v>50</c:v>
                </c:pt>
                <c:pt idx="2858">
                  <c:v>45</c:v>
                </c:pt>
                <c:pt idx="2859">
                  <c:v>35</c:v>
                </c:pt>
                <c:pt idx="2860">
                  <c:v>50</c:v>
                </c:pt>
                <c:pt idx="2861">
                  <c:v>55</c:v>
                </c:pt>
                <c:pt idx="2862">
                  <c:v>45</c:v>
                </c:pt>
                <c:pt idx="2863">
                  <c:v>35</c:v>
                </c:pt>
                <c:pt idx="2864">
                  <c:v>40</c:v>
                </c:pt>
                <c:pt idx="2865">
                  <c:v>50</c:v>
                </c:pt>
                <c:pt idx="2866">
                  <c:v>40</c:v>
                </c:pt>
                <c:pt idx="2867">
                  <c:v>35</c:v>
                </c:pt>
                <c:pt idx="2868">
                  <c:v>35</c:v>
                </c:pt>
                <c:pt idx="2869">
                  <c:v>55</c:v>
                </c:pt>
                <c:pt idx="2870">
                  <c:v>40</c:v>
                </c:pt>
                <c:pt idx="2871">
                  <c:v>30</c:v>
                </c:pt>
                <c:pt idx="2872">
                  <c:v>40</c:v>
                </c:pt>
                <c:pt idx="2873">
                  <c:v>45</c:v>
                </c:pt>
                <c:pt idx="2874">
                  <c:v>20</c:v>
                </c:pt>
                <c:pt idx="2875">
                  <c:v>55</c:v>
                </c:pt>
                <c:pt idx="2876">
                  <c:v>50</c:v>
                </c:pt>
                <c:pt idx="2877">
                  <c:v>45</c:v>
                </c:pt>
                <c:pt idx="2878">
                  <c:v>40</c:v>
                </c:pt>
                <c:pt idx="2879">
                  <c:v>55</c:v>
                </c:pt>
                <c:pt idx="2880">
                  <c:v>45</c:v>
                </c:pt>
                <c:pt idx="2881">
                  <c:v>45</c:v>
                </c:pt>
                <c:pt idx="2882">
                  <c:v>50</c:v>
                </c:pt>
                <c:pt idx="2883">
                  <c:v>40</c:v>
                </c:pt>
                <c:pt idx="2884">
                  <c:v>50</c:v>
                </c:pt>
                <c:pt idx="2885">
                  <c:v>50</c:v>
                </c:pt>
                <c:pt idx="2886">
                  <c:v>40</c:v>
                </c:pt>
                <c:pt idx="2887">
                  <c:v>40</c:v>
                </c:pt>
                <c:pt idx="2888">
                  <c:v>40</c:v>
                </c:pt>
                <c:pt idx="2889">
                  <c:v>30</c:v>
                </c:pt>
                <c:pt idx="2890">
                  <c:v>65</c:v>
                </c:pt>
                <c:pt idx="2891">
                  <c:v>30</c:v>
                </c:pt>
                <c:pt idx="2892">
                  <c:v>50</c:v>
                </c:pt>
                <c:pt idx="2893">
                  <c:v>55</c:v>
                </c:pt>
                <c:pt idx="2894">
                  <c:v>60</c:v>
                </c:pt>
                <c:pt idx="2895">
                  <c:v>35</c:v>
                </c:pt>
                <c:pt idx="2896">
                  <c:v>35</c:v>
                </c:pt>
                <c:pt idx="2897">
                  <c:v>50</c:v>
                </c:pt>
                <c:pt idx="2898">
                  <c:v>35</c:v>
                </c:pt>
                <c:pt idx="2899">
                  <c:v>30</c:v>
                </c:pt>
                <c:pt idx="2900">
                  <c:v>55</c:v>
                </c:pt>
                <c:pt idx="2901">
                  <c:v>40</c:v>
                </c:pt>
                <c:pt idx="2902">
                  <c:v>75</c:v>
                </c:pt>
                <c:pt idx="2903">
                  <c:v>40</c:v>
                </c:pt>
                <c:pt idx="2904">
                  <c:v>55</c:v>
                </c:pt>
                <c:pt idx="2905">
                  <c:v>50</c:v>
                </c:pt>
                <c:pt idx="2906">
                  <c:v>65</c:v>
                </c:pt>
                <c:pt idx="2907">
                  <c:v>40</c:v>
                </c:pt>
                <c:pt idx="2908">
                  <c:v>35</c:v>
                </c:pt>
                <c:pt idx="2909">
                  <c:v>35</c:v>
                </c:pt>
                <c:pt idx="2910">
                  <c:v>55</c:v>
                </c:pt>
                <c:pt idx="2911">
                  <c:v>50</c:v>
                </c:pt>
                <c:pt idx="2912">
                  <c:v>30</c:v>
                </c:pt>
                <c:pt idx="2913">
                  <c:v>35</c:v>
                </c:pt>
                <c:pt idx="2914">
                  <c:v>35</c:v>
                </c:pt>
                <c:pt idx="2915">
                  <c:v>40</c:v>
                </c:pt>
                <c:pt idx="2916">
                  <c:v>65</c:v>
                </c:pt>
                <c:pt idx="2917">
                  <c:v>50</c:v>
                </c:pt>
                <c:pt idx="2918">
                  <c:v>50</c:v>
                </c:pt>
                <c:pt idx="2919">
                  <c:v>55</c:v>
                </c:pt>
                <c:pt idx="2920">
                  <c:v>55</c:v>
                </c:pt>
                <c:pt idx="2921">
                  <c:v>50</c:v>
                </c:pt>
                <c:pt idx="2922">
                  <c:v>50</c:v>
                </c:pt>
                <c:pt idx="2923">
                  <c:v>35</c:v>
                </c:pt>
                <c:pt idx="2924">
                  <c:v>30</c:v>
                </c:pt>
                <c:pt idx="2925">
                  <c:v>40</c:v>
                </c:pt>
                <c:pt idx="2926">
                  <c:v>50</c:v>
                </c:pt>
                <c:pt idx="2927">
                  <c:v>55</c:v>
                </c:pt>
                <c:pt idx="2928">
                  <c:v>60</c:v>
                </c:pt>
                <c:pt idx="2929">
                  <c:v>50</c:v>
                </c:pt>
                <c:pt idx="2930">
                  <c:v>35</c:v>
                </c:pt>
                <c:pt idx="2931">
                  <c:v>35</c:v>
                </c:pt>
                <c:pt idx="2932">
                  <c:v>35</c:v>
                </c:pt>
                <c:pt idx="2933">
                  <c:v>35</c:v>
                </c:pt>
                <c:pt idx="2934">
                  <c:v>60</c:v>
                </c:pt>
                <c:pt idx="2935">
                  <c:v>60</c:v>
                </c:pt>
                <c:pt idx="2936">
                  <c:v>20</c:v>
                </c:pt>
                <c:pt idx="2937">
                  <c:v>25</c:v>
                </c:pt>
                <c:pt idx="2938">
                  <c:v>35</c:v>
                </c:pt>
                <c:pt idx="2939">
                  <c:v>25</c:v>
                </c:pt>
                <c:pt idx="2940">
                  <c:v>35</c:v>
                </c:pt>
                <c:pt idx="2941">
                  <c:v>35</c:v>
                </c:pt>
                <c:pt idx="2942">
                  <c:v>35</c:v>
                </c:pt>
                <c:pt idx="2943">
                  <c:v>50</c:v>
                </c:pt>
                <c:pt idx="2944">
                  <c:v>55</c:v>
                </c:pt>
                <c:pt idx="2945">
                  <c:v>55</c:v>
                </c:pt>
                <c:pt idx="2946">
                  <c:v>25</c:v>
                </c:pt>
                <c:pt idx="2947">
                  <c:v>65</c:v>
                </c:pt>
                <c:pt idx="2948">
                  <c:v>60</c:v>
                </c:pt>
                <c:pt idx="2949">
                  <c:v>45</c:v>
                </c:pt>
                <c:pt idx="2950">
                  <c:v>95</c:v>
                </c:pt>
                <c:pt idx="2951">
                  <c:v>30</c:v>
                </c:pt>
                <c:pt idx="2952">
                  <c:v>50</c:v>
                </c:pt>
                <c:pt idx="2953">
                  <c:v>50</c:v>
                </c:pt>
                <c:pt idx="2954">
                  <c:v>55</c:v>
                </c:pt>
                <c:pt idx="2955">
                  <c:v>30</c:v>
                </c:pt>
                <c:pt idx="2956">
                  <c:v>45</c:v>
                </c:pt>
                <c:pt idx="2957">
                  <c:v>50</c:v>
                </c:pt>
                <c:pt idx="2958">
                  <c:v>50</c:v>
                </c:pt>
                <c:pt idx="2959">
                  <c:v>60</c:v>
                </c:pt>
                <c:pt idx="2960">
                  <c:v>70</c:v>
                </c:pt>
                <c:pt idx="2961">
                  <c:v>50</c:v>
                </c:pt>
                <c:pt idx="2962">
                  <c:v>40</c:v>
                </c:pt>
                <c:pt idx="2963">
                  <c:v>25</c:v>
                </c:pt>
                <c:pt idx="2964">
                  <c:v>40</c:v>
                </c:pt>
                <c:pt idx="2965">
                  <c:v>50</c:v>
                </c:pt>
                <c:pt idx="2966">
                  <c:v>65</c:v>
                </c:pt>
                <c:pt idx="2967">
                  <c:v>70</c:v>
                </c:pt>
                <c:pt idx="2968">
                  <c:v>25</c:v>
                </c:pt>
                <c:pt idx="2969">
                  <c:v>50</c:v>
                </c:pt>
                <c:pt idx="2970">
                  <c:v>65</c:v>
                </c:pt>
                <c:pt idx="2971">
                  <c:v>50</c:v>
                </c:pt>
                <c:pt idx="2972">
                  <c:v>25</c:v>
                </c:pt>
                <c:pt idx="2973">
                  <c:v>35</c:v>
                </c:pt>
                <c:pt idx="2974">
                  <c:v>40</c:v>
                </c:pt>
                <c:pt idx="2975">
                  <c:v>35</c:v>
                </c:pt>
                <c:pt idx="2976">
                  <c:v>35</c:v>
                </c:pt>
                <c:pt idx="2977">
                  <c:v>30</c:v>
                </c:pt>
                <c:pt idx="2978">
                  <c:v>40</c:v>
                </c:pt>
                <c:pt idx="2979">
                  <c:v>45</c:v>
                </c:pt>
                <c:pt idx="2980">
                  <c:v>50</c:v>
                </c:pt>
                <c:pt idx="2981">
                  <c:v>70</c:v>
                </c:pt>
                <c:pt idx="2982">
                  <c:v>60</c:v>
                </c:pt>
                <c:pt idx="2983">
                  <c:v>40</c:v>
                </c:pt>
                <c:pt idx="2984">
                  <c:v>45</c:v>
                </c:pt>
                <c:pt idx="2985">
                  <c:v>50</c:v>
                </c:pt>
                <c:pt idx="2986">
                  <c:v>45</c:v>
                </c:pt>
                <c:pt idx="2987">
                  <c:v>45</c:v>
                </c:pt>
                <c:pt idx="2988">
                  <c:v>50</c:v>
                </c:pt>
                <c:pt idx="2989">
                  <c:v>50</c:v>
                </c:pt>
                <c:pt idx="2990">
                  <c:v>45</c:v>
                </c:pt>
                <c:pt idx="2991">
                  <c:v>50</c:v>
                </c:pt>
                <c:pt idx="2992">
                  <c:v>45</c:v>
                </c:pt>
                <c:pt idx="2993">
                  <c:v>55</c:v>
                </c:pt>
                <c:pt idx="2994">
                  <c:v>70</c:v>
                </c:pt>
                <c:pt idx="2995">
                  <c:v>70</c:v>
                </c:pt>
                <c:pt idx="2996">
                  <c:v>60</c:v>
                </c:pt>
                <c:pt idx="2997">
                  <c:v>80</c:v>
                </c:pt>
                <c:pt idx="2998">
                  <c:v>55</c:v>
                </c:pt>
                <c:pt idx="2999">
                  <c:v>50</c:v>
                </c:pt>
                <c:pt idx="3000">
                  <c:v>40</c:v>
                </c:pt>
                <c:pt idx="3001">
                  <c:v>30</c:v>
                </c:pt>
                <c:pt idx="3002">
                  <c:v>30</c:v>
                </c:pt>
                <c:pt idx="3003">
                  <c:v>50</c:v>
                </c:pt>
                <c:pt idx="3004">
                  <c:v>75</c:v>
                </c:pt>
                <c:pt idx="3005">
                  <c:v>60</c:v>
                </c:pt>
                <c:pt idx="3006">
                  <c:v>40</c:v>
                </c:pt>
                <c:pt idx="3007">
                  <c:v>40</c:v>
                </c:pt>
                <c:pt idx="3008">
                  <c:v>80</c:v>
                </c:pt>
                <c:pt idx="3009">
                  <c:v>60</c:v>
                </c:pt>
                <c:pt idx="3010">
                  <c:v>70</c:v>
                </c:pt>
                <c:pt idx="3011">
                  <c:v>45</c:v>
                </c:pt>
                <c:pt idx="3012">
                  <c:v>40</c:v>
                </c:pt>
                <c:pt idx="3013">
                  <c:v>60</c:v>
                </c:pt>
                <c:pt idx="3014">
                  <c:v>75</c:v>
                </c:pt>
                <c:pt idx="3015">
                  <c:v>50</c:v>
                </c:pt>
                <c:pt idx="3016">
                  <c:v>55</c:v>
                </c:pt>
                <c:pt idx="3017">
                  <c:v>45</c:v>
                </c:pt>
                <c:pt idx="3018">
                  <c:v>65</c:v>
                </c:pt>
                <c:pt idx="3019">
                  <c:v>85</c:v>
                </c:pt>
                <c:pt idx="3020">
                  <c:v>85</c:v>
                </c:pt>
                <c:pt idx="3021">
                  <c:v>55</c:v>
                </c:pt>
                <c:pt idx="3022">
                  <c:v>40</c:v>
                </c:pt>
                <c:pt idx="3023">
                  <c:v>50</c:v>
                </c:pt>
                <c:pt idx="3024">
                  <c:v>40</c:v>
                </c:pt>
                <c:pt idx="3025">
                  <c:v>60</c:v>
                </c:pt>
                <c:pt idx="3026">
                  <c:v>75</c:v>
                </c:pt>
                <c:pt idx="3027">
                  <c:v>65</c:v>
                </c:pt>
                <c:pt idx="3028">
                  <c:v>65</c:v>
                </c:pt>
                <c:pt idx="3029">
                  <c:v>55</c:v>
                </c:pt>
                <c:pt idx="3030">
                  <c:v>60</c:v>
                </c:pt>
                <c:pt idx="3031">
                  <c:v>75</c:v>
                </c:pt>
                <c:pt idx="3032">
                  <c:v>75</c:v>
                </c:pt>
                <c:pt idx="3033">
                  <c:v>85</c:v>
                </c:pt>
                <c:pt idx="3034">
                  <c:v>70</c:v>
                </c:pt>
                <c:pt idx="3035">
                  <c:v>55</c:v>
                </c:pt>
                <c:pt idx="3036">
                  <c:v>55</c:v>
                </c:pt>
                <c:pt idx="3037">
                  <c:v>55</c:v>
                </c:pt>
                <c:pt idx="3038">
                  <c:v>45</c:v>
                </c:pt>
                <c:pt idx="3039">
                  <c:v>25</c:v>
                </c:pt>
                <c:pt idx="3040">
                  <c:v>45</c:v>
                </c:pt>
                <c:pt idx="3041">
                  <c:v>65</c:v>
                </c:pt>
                <c:pt idx="3042">
                  <c:v>70</c:v>
                </c:pt>
                <c:pt idx="3043">
                  <c:v>65</c:v>
                </c:pt>
                <c:pt idx="3044">
                  <c:v>60</c:v>
                </c:pt>
                <c:pt idx="3045">
                  <c:v>60</c:v>
                </c:pt>
                <c:pt idx="3046">
                  <c:v>60</c:v>
                </c:pt>
                <c:pt idx="3047">
                  <c:v>85</c:v>
                </c:pt>
                <c:pt idx="3048">
                  <c:v>80</c:v>
                </c:pt>
                <c:pt idx="3049">
                  <c:v>60</c:v>
                </c:pt>
                <c:pt idx="3050">
                  <c:v>35</c:v>
                </c:pt>
                <c:pt idx="3051">
                  <c:v>45</c:v>
                </c:pt>
                <c:pt idx="3052">
                  <c:v>55</c:v>
                </c:pt>
                <c:pt idx="3053">
                  <c:v>75</c:v>
                </c:pt>
                <c:pt idx="3054">
                  <c:v>70</c:v>
                </c:pt>
                <c:pt idx="3055">
                  <c:v>60</c:v>
                </c:pt>
                <c:pt idx="3056">
                  <c:v>70</c:v>
                </c:pt>
                <c:pt idx="3057">
                  <c:v>60</c:v>
                </c:pt>
                <c:pt idx="3058">
                  <c:v>55</c:v>
                </c:pt>
                <c:pt idx="3059">
                  <c:v>50</c:v>
                </c:pt>
                <c:pt idx="3060">
                  <c:v>70</c:v>
                </c:pt>
                <c:pt idx="3061">
                  <c:v>60</c:v>
                </c:pt>
                <c:pt idx="3062">
                  <c:v>80</c:v>
                </c:pt>
                <c:pt idx="3063">
                  <c:v>75</c:v>
                </c:pt>
                <c:pt idx="3064">
                  <c:v>50</c:v>
                </c:pt>
                <c:pt idx="3065">
                  <c:v>85</c:v>
                </c:pt>
                <c:pt idx="3066">
                  <c:v>90</c:v>
                </c:pt>
                <c:pt idx="3067">
                  <c:v>85</c:v>
                </c:pt>
                <c:pt idx="3068">
                  <c:v>75</c:v>
                </c:pt>
                <c:pt idx="3069">
                  <c:v>95</c:v>
                </c:pt>
                <c:pt idx="3070">
                  <c:v>100</c:v>
                </c:pt>
                <c:pt idx="3071">
                  <c:v>120</c:v>
                </c:pt>
                <c:pt idx="3072">
                  <c:v>140</c:v>
                </c:pt>
                <c:pt idx="3073">
                  <c:v>125</c:v>
                </c:pt>
                <c:pt idx="3074">
                  <c:v>100</c:v>
                </c:pt>
                <c:pt idx="3075">
                  <c:v>90</c:v>
                </c:pt>
                <c:pt idx="3076">
                  <c:v>155</c:v>
                </c:pt>
                <c:pt idx="3077">
                  <c:v>155</c:v>
                </c:pt>
                <c:pt idx="3078">
                  <c:v>170</c:v>
                </c:pt>
                <c:pt idx="3079">
                  <c:v>195</c:v>
                </c:pt>
                <c:pt idx="3080">
                  <c:v>255</c:v>
                </c:pt>
                <c:pt idx="3081">
                  <c:v>275</c:v>
                </c:pt>
                <c:pt idx="3082">
                  <c:v>325</c:v>
                </c:pt>
                <c:pt idx="3083">
                  <c:v>405</c:v>
                </c:pt>
                <c:pt idx="3084">
                  <c:v>565</c:v>
                </c:pt>
                <c:pt idx="3085">
                  <c:v>630</c:v>
                </c:pt>
                <c:pt idx="3086">
                  <c:v>625</c:v>
                </c:pt>
                <c:pt idx="3087">
                  <c:v>695</c:v>
                </c:pt>
                <c:pt idx="3088">
                  <c:v>795</c:v>
                </c:pt>
                <c:pt idx="3089">
                  <c:v>845</c:v>
                </c:pt>
                <c:pt idx="3090">
                  <c:v>845</c:v>
                </c:pt>
                <c:pt idx="3091">
                  <c:v>815</c:v>
                </c:pt>
                <c:pt idx="3092">
                  <c:v>765</c:v>
                </c:pt>
                <c:pt idx="3093">
                  <c:v>630</c:v>
                </c:pt>
                <c:pt idx="3094">
                  <c:v>605</c:v>
                </c:pt>
                <c:pt idx="3095">
                  <c:v>580</c:v>
                </c:pt>
                <c:pt idx="3096">
                  <c:v>580</c:v>
                </c:pt>
                <c:pt idx="3097">
                  <c:v>585</c:v>
                </c:pt>
                <c:pt idx="3098">
                  <c:v>585</c:v>
                </c:pt>
                <c:pt idx="3099">
                  <c:v>560</c:v>
                </c:pt>
                <c:pt idx="3100">
                  <c:v>530</c:v>
                </c:pt>
                <c:pt idx="3101">
                  <c:v>500</c:v>
                </c:pt>
                <c:pt idx="3102">
                  <c:v>495</c:v>
                </c:pt>
                <c:pt idx="3103">
                  <c:v>440</c:v>
                </c:pt>
                <c:pt idx="3104">
                  <c:v>330</c:v>
                </c:pt>
                <c:pt idx="3105">
                  <c:v>295</c:v>
                </c:pt>
                <c:pt idx="3106">
                  <c:v>225</c:v>
                </c:pt>
                <c:pt idx="3107">
                  <c:v>170</c:v>
                </c:pt>
                <c:pt idx="3108">
                  <c:v>165</c:v>
                </c:pt>
                <c:pt idx="3109">
                  <c:v>145</c:v>
                </c:pt>
                <c:pt idx="3110">
                  <c:v>110</c:v>
                </c:pt>
                <c:pt idx="3111">
                  <c:v>135</c:v>
                </c:pt>
                <c:pt idx="3112">
                  <c:v>105</c:v>
                </c:pt>
                <c:pt idx="3113">
                  <c:v>95</c:v>
                </c:pt>
                <c:pt idx="3114">
                  <c:v>65</c:v>
                </c:pt>
                <c:pt idx="3115">
                  <c:v>95</c:v>
                </c:pt>
                <c:pt idx="3116">
                  <c:v>110</c:v>
                </c:pt>
                <c:pt idx="3117">
                  <c:v>90</c:v>
                </c:pt>
                <c:pt idx="3118">
                  <c:v>105</c:v>
                </c:pt>
                <c:pt idx="3119">
                  <c:v>50</c:v>
                </c:pt>
                <c:pt idx="3120">
                  <c:v>70</c:v>
                </c:pt>
                <c:pt idx="3121">
                  <c:v>55</c:v>
                </c:pt>
                <c:pt idx="3122">
                  <c:v>95</c:v>
                </c:pt>
                <c:pt idx="3123">
                  <c:v>45</c:v>
                </c:pt>
                <c:pt idx="3124">
                  <c:v>45</c:v>
                </c:pt>
                <c:pt idx="3125">
                  <c:v>50</c:v>
                </c:pt>
                <c:pt idx="3126">
                  <c:v>105</c:v>
                </c:pt>
                <c:pt idx="3127">
                  <c:v>100</c:v>
                </c:pt>
                <c:pt idx="3128">
                  <c:v>80</c:v>
                </c:pt>
                <c:pt idx="3129">
                  <c:v>90</c:v>
                </c:pt>
                <c:pt idx="3130">
                  <c:v>75</c:v>
                </c:pt>
                <c:pt idx="3131">
                  <c:v>55</c:v>
                </c:pt>
                <c:pt idx="3132">
                  <c:v>65</c:v>
                </c:pt>
                <c:pt idx="3133">
                  <c:v>35</c:v>
                </c:pt>
                <c:pt idx="3134">
                  <c:v>80</c:v>
                </c:pt>
                <c:pt idx="3135">
                  <c:v>80</c:v>
                </c:pt>
                <c:pt idx="3136">
                  <c:v>50</c:v>
                </c:pt>
                <c:pt idx="3137">
                  <c:v>65</c:v>
                </c:pt>
                <c:pt idx="3138">
                  <c:v>85</c:v>
                </c:pt>
                <c:pt idx="3139">
                  <c:v>90</c:v>
                </c:pt>
                <c:pt idx="3140">
                  <c:v>65</c:v>
                </c:pt>
                <c:pt idx="3141">
                  <c:v>60</c:v>
                </c:pt>
                <c:pt idx="3142">
                  <c:v>95</c:v>
                </c:pt>
                <c:pt idx="3143">
                  <c:v>80</c:v>
                </c:pt>
                <c:pt idx="3144">
                  <c:v>75</c:v>
                </c:pt>
                <c:pt idx="3145">
                  <c:v>75</c:v>
                </c:pt>
                <c:pt idx="3146">
                  <c:v>65</c:v>
                </c:pt>
                <c:pt idx="3147">
                  <c:v>90</c:v>
                </c:pt>
                <c:pt idx="3148">
                  <c:v>120</c:v>
                </c:pt>
                <c:pt idx="3149">
                  <c:v>105</c:v>
                </c:pt>
                <c:pt idx="3150">
                  <c:v>60</c:v>
                </c:pt>
                <c:pt idx="3151">
                  <c:v>70</c:v>
                </c:pt>
                <c:pt idx="3152">
                  <c:v>65</c:v>
                </c:pt>
                <c:pt idx="3153">
                  <c:v>80</c:v>
                </c:pt>
                <c:pt idx="3154">
                  <c:v>115</c:v>
                </c:pt>
                <c:pt idx="3155">
                  <c:v>95</c:v>
                </c:pt>
                <c:pt idx="3156">
                  <c:v>75</c:v>
                </c:pt>
                <c:pt idx="3157">
                  <c:v>95</c:v>
                </c:pt>
                <c:pt idx="3158">
                  <c:v>125</c:v>
                </c:pt>
                <c:pt idx="3159">
                  <c:v>115</c:v>
                </c:pt>
                <c:pt idx="3160">
                  <c:v>110</c:v>
                </c:pt>
                <c:pt idx="3161">
                  <c:v>145</c:v>
                </c:pt>
                <c:pt idx="3162">
                  <c:v>120</c:v>
                </c:pt>
                <c:pt idx="3163">
                  <c:v>150</c:v>
                </c:pt>
                <c:pt idx="3164">
                  <c:v>185</c:v>
                </c:pt>
                <c:pt idx="3165">
                  <c:v>135</c:v>
                </c:pt>
                <c:pt idx="3166">
                  <c:v>155</c:v>
                </c:pt>
                <c:pt idx="3167">
                  <c:v>140</c:v>
                </c:pt>
                <c:pt idx="3168">
                  <c:v>170</c:v>
                </c:pt>
                <c:pt idx="3169">
                  <c:v>130</c:v>
                </c:pt>
                <c:pt idx="3170">
                  <c:v>140</c:v>
                </c:pt>
                <c:pt idx="3171">
                  <c:v>110</c:v>
                </c:pt>
                <c:pt idx="3172">
                  <c:v>110</c:v>
                </c:pt>
                <c:pt idx="3173">
                  <c:v>125</c:v>
                </c:pt>
                <c:pt idx="3174">
                  <c:v>130</c:v>
                </c:pt>
                <c:pt idx="3175">
                  <c:v>150</c:v>
                </c:pt>
                <c:pt idx="3176">
                  <c:v>105</c:v>
                </c:pt>
                <c:pt idx="3177">
                  <c:v>115</c:v>
                </c:pt>
                <c:pt idx="3178">
                  <c:v>125</c:v>
                </c:pt>
                <c:pt idx="3179">
                  <c:v>120</c:v>
                </c:pt>
                <c:pt idx="3180">
                  <c:v>65</c:v>
                </c:pt>
                <c:pt idx="3181">
                  <c:v>80</c:v>
                </c:pt>
                <c:pt idx="3182">
                  <c:v>85</c:v>
                </c:pt>
                <c:pt idx="3183">
                  <c:v>95</c:v>
                </c:pt>
                <c:pt idx="3184">
                  <c:v>100</c:v>
                </c:pt>
                <c:pt idx="3185">
                  <c:v>90</c:v>
                </c:pt>
                <c:pt idx="3186">
                  <c:v>90</c:v>
                </c:pt>
                <c:pt idx="3187">
                  <c:v>100</c:v>
                </c:pt>
                <c:pt idx="3188">
                  <c:v>90</c:v>
                </c:pt>
                <c:pt idx="3189">
                  <c:v>85</c:v>
                </c:pt>
                <c:pt idx="3190">
                  <c:v>90</c:v>
                </c:pt>
                <c:pt idx="3191">
                  <c:v>80</c:v>
                </c:pt>
                <c:pt idx="3192">
                  <c:v>55</c:v>
                </c:pt>
                <c:pt idx="3193">
                  <c:v>100</c:v>
                </c:pt>
                <c:pt idx="3194">
                  <c:v>105</c:v>
                </c:pt>
                <c:pt idx="3195">
                  <c:v>75</c:v>
                </c:pt>
                <c:pt idx="3196">
                  <c:v>105</c:v>
                </c:pt>
                <c:pt idx="3197">
                  <c:v>105</c:v>
                </c:pt>
                <c:pt idx="3198">
                  <c:v>125</c:v>
                </c:pt>
                <c:pt idx="3199">
                  <c:v>125</c:v>
                </c:pt>
                <c:pt idx="3200">
                  <c:v>145</c:v>
                </c:pt>
                <c:pt idx="3201">
                  <c:v>190</c:v>
                </c:pt>
                <c:pt idx="3202">
                  <c:v>180</c:v>
                </c:pt>
                <c:pt idx="3203">
                  <c:v>210</c:v>
                </c:pt>
                <c:pt idx="3204">
                  <c:v>225</c:v>
                </c:pt>
                <c:pt idx="3205">
                  <c:v>225</c:v>
                </c:pt>
                <c:pt idx="3206">
                  <c:v>300</c:v>
                </c:pt>
                <c:pt idx="3207">
                  <c:v>275</c:v>
                </c:pt>
                <c:pt idx="3208">
                  <c:v>285</c:v>
                </c:pt>
                <c:pt idx="3209">
                  <c:v>360</c:v>
                </c:pt>
                <c:pt idx="3210">
                  <c:v>420</c:v>
                </c:pt>
                <c:pt idx="3211">
                  <c:v>440</c:v>
                </c:pt>
                <c:pt idx="3212">
                  <c:v>460</c:v>
                </c:pt>
                <c:pt idx="3213">
                  <c:v>400</c:v>
                </c:pt>
                <c:pt idx="3214">
                  <c:v>400</c:v>
                </c:pt>
                <c:pt idx="3215">
                  <c:v>360</c:v>
                </c:pt>
                <c:pt idx="3216">
                  <c:v>265</c:v>
                </c:pt>
                <c:pt idx="3217">
                  <c:v>275</c:v>
                </c:pt>
                <c:pt idx="3218">
                  <c:v>300</c:v>
                </c:pt>
                <c:pt idx="3219">
                  <c:v>270</c:v>
                </c:pt>
                <c:pt idx="3220">
                  <c:v>250</c:v>
                </c:pt>
                <c:pt idx="3221">
                  <c:v>250</c:v>
                </c:pt>
                <c:pt idx="3222">
                  <c:v>260</c:v>
                </c:pt>
                <c:pt idx="3223">
                  <c:v>250</c:v>
                </c:pt>
                <c:pt idx="3224">
                  <c:v>245</c:v>
                </c:pt>
                <c:pt idx="3225">
                  <c:v>190</c:v>
                </c:pt>
                <c:pt idx="3226">
                  <c:v>150</c:v>
                </c:pt>
                <c:pt idx="3227">
                  <c:v>170</c:v>
                </c:pt>
                <c:pt idx="3228">
                  <c:v>160</c:v>
                </c:pt>
                <c:pt idx="3229">
                  <c:v>145</c:v>
                </c:pt>
                <c:pt idx="3230">
                  <c:v>75</c:v>
                </c:pt>
                <c:pt idx="3231">
                  <c:v>105</c:v>
                </c:pt>
                <c:pt idx="3232">
                  <c:v>80</c:v>
                </c:pt>
                <c:pt idx="3233">
                  <c:v>90</c:v>
                </c:pt>
                <c:pt idx="3234">
                  <c:v>75</c:v>
                </c:pt>
                <c:pt idx="3235">
                  <c:v>95</c:v>
                </c:pt>
                <c:pt idx="3236">
                  <c:v>110</c:v>
                </c:pt>
                <c:pt idx="3237">
                  <c:v>75</c:v>
                </c:pt>
                <c:pt idx="3238">
                  <c:v>100</c:v>
                </c:pt>
                <c:pt idx="3239">
                  <c:v>90</c:v>
                </c:pt>
                <c:pt idx="3240">
                  <c:v>50</c:v>
                </c:pt>
                <c:pt idx="3241">
                  <c:v>60</c:v>
                </c:pt>
                <c:pt idx="3242">
                  <c:v>45</c:v>
                </c:pt>
                <c:pt idx="3243">
                  <c:v>80</c:v>
                </c:pt>
                <c:pt idx="3244">
                  <c:v>55</c:v>
                </c:pt>
                <c:pt idx="3245">
                  <c:v>70</c:v>
                </c:pt>
                <c:pt idx="3246">
                  <c:v>50</c:v>
                </c:pt>
                <c:pt idx="3247">
                  <c:v>65</c:v>
                </c:pt>
                <c:pt idx="3248">
                  <c:v>80</c:v>
                </c:pt>
                <c:pt idx="3249">
                  <c:v>60</c:v>
                </c:pt>
                <c:pt idx="3250">
                  <c:v>70</c:v>
                </c:pt>
                <c:pt idx="3251">
                  <c:v>50</c:v>
                </c:pt>
                <c:pt idx="3252">
                  <c:v>65</c:v>
                </c:pt>
                <c:pt idx="3253">
                  <c:v>45</c:v>
                </c:pt>
                <c:pt idx="3254">
                  <c:v>45</c:v>
                </c:pt>
                <c:pt idx="3255">
                  <c:v>45</c:v>
                </c:pt>
                <c:pt idx="3256">
                  <c:v>75</c:v>
                </c:pt>
                <c:pt idx="3257">
                  <c:v>50</c:v>
                </c:pt>
                <c:pt idx="3258">
                  <c:v>70</c:v>
                </c:pt>
                <c:pt idx="3259">
                  <c:v>65</c:v>
                </c:pt>
                <c:pt idx="3260">
                  <c:v>65</c:v>
                </c:pt>
                <c:pt idx="3261">
                  <c:v>60</c:v>
                </c:pt>
                <c:pt idx="3262">
                  <c:v>70</c:v>
                </c:pt>
                <c:pt idx="3263">
                  <c:v>80</c:v>
                </c:pt>
                <c:pt idx="3264">
                  <c:v>75</c:v>
                </c:pt>
                <c:pt idx="3265">
                  <c:v>50</c:v>
                </c:pt>
                <c:pt idx="3266">
                  <c:v>75</c:v>
                </c:pt>
                <c:pt idx="3267">
                  <c:v>80</c:v>
                </c:pt>
                <c:pt idx="3268">
                  <c:v>50</c:v>
                </c:pt>
                <c:pt idx="3269">
                  <c:v>55</c:v>
                </c:pt>
                <c:pt idx="3270">
                  <c:v>65</c:v>
                </c:pt>
                <c:pt idx="3271">
                  <c:v>75</c:v>
                </c:pt>
                <c:pt idx="3272">
                  <c:v>90</c:v>
                </c:pt>
                <c:pt idx="3273">
                  <c:v>75</c:v>
                </c:pt>
                <c:pt idx="3274">
                  <c:v>70</c:v>
                </c:pt>
                <c:pt idx="3275">
                  <c:v>50</c:v>
                </c:pt>
                <c:pt idx="3276">
                  <c:v>45</c:v>
                </c:pt>
                <c:pt idx="3277">
                  <c:v>70</c:v>
                </c:pt>
                <c:pt idx="3278">
                  <c:v>65</c:v>
                </c:pt>
                <c:pt idx="3279">
                  <c:v>50</c:v>
                </c:pt>
                <c:pt idx="3280">
                  <c:v>45</c:v>
                </c:pt>
                <c:pt idx="3281">
                  <c:v>50</c:v>
                </c:pt>
                <c:pt idx="3282">
                  <c:v>50</c:v>
                </c:pt>
                <c:pt idx="3283">
                  <c:v>40</c:v>
                </c:pt>
                <c:pt idx="3284">
                  <c:v>40</c:v>
                </c:pt>
                <c:pt idx="3285">
                  <c:v>70</c:v>
                </c:pt>
                <c:pt idx="3286">
                  <c:v>80</c:v>
                </c:pt>
                <c:pt idx="3287">
                  <c:v>75</c:v>
                </c:pt>
                <c:pt idx="3288">
                  <c:v>70</c:v>
                </c:pt>
                <c:pt idx="3289">
                  <c:v>35</c:v>
                </c:pt>
                <c:pt idx="3290">
                  <c:v>45</c:v>
                </c:pt>
                <c:pt idx="3291">
                  <c:v>40</c:v>
                </c:pt>
                <c:pt idx="3292">
                  <c:v>70</c:v>
                </c:pt>
                <c:pt idx="3293">
                  <c:v>45</c:v>
                </c:pt>
                <c:pt idx="3294">
                  <c:v>60</c:v>
                </c:pt>
                <c:pt idx="3295">
                  <c:v>85</c:v>
                </c:pt>
                <c:pt idx="3296">
                  <c:v>40</c:v>
                </c:pt>
                <c:pt idx="3297">
                  <c:v>70</c:v>
                </c:pt>
                <c:pt idx="3298">
                  <c:v>50</c:v>
                </c:pt>
                <c:pt idx="3299">
                  <c:v>30</c:v>
                </c:pt>
                <c:pt idx="3300">
                  <c:v>35</c:v>
                </c:pt>
                <c:pt idx="3301">
                  <c:v>40</c:v>
                </c:pt>
                <c:pt idx="3302">
                  <c:v>40</c:v>
                </c:pt>
                <c:pt idx="3303">
                  <c:v>50</c:v>
                </c:pt>
                <c:pt idx="3304">
                  <c:v>30</c:v>
                </c:pt>
                <c:pt idx="3305">
                  <c:v>40</c:v>
                </c:pt>
                <c:pt idx="3306">
                  <c:v>50</c:v>
                </c:pt>
                <c:pt idx="3307">
                  <c:v>25</c:v>
                </c:pt>
                <c:pt idx="3308">
                  <c:v>60</c:v>
                </c:pt>
                <c:pt idx="3309">
                  <c:v>85</c:v>
                </c:pt>
                <c:pt idx="3310">
                  <c:v>70</c:v>
                </c:pt>
                <c:pt idx="3311">
                  <c:v>40</c:v>
                </c:pt>
                <c:pt idx="3312">
                  <c:v>65</c:v>
                </c:pt>
                <c:pt idx="3313">
                  <c:v>40</c:v>
                </c:pt>
                <c:pt idx="3314">
                  <c:v>35</c:v>
                </c:pt>
                <c:pt idx="3315">
                  <c:v>40</c:v>
                </c:pt>
                <c:pt idx="3316">
                  <c:v>40</c:v>
                </c:pt>
                <c:pt idx="3317">
                  <c:v>55</c:v>
                </c:pt>
                <c:pt idx="3318">
                  <c:v>50</c:v>
                </c:pt>
                <c:pt idx="3319">
                  <c:v>45</c:v>
                </c:pt>
                <c:pt idx="3320">
                  <c:v>30</c:v>
                </c:pt>
                <c:pt idx="3321">
                  <c:v>45</c:v>
                </c:pt>
                <c:pt idx="3322">
                  <c:v>35</c:v>
                </c:pt>
                <c:pt idx="3323">
                  <c:v>40</c:v>
                </c:pt>
                <c:pt idx="3324">
                  <c:v>50</c:v>
                </c:pt>
                <c:pt idx="3325">
                  <c:v>55</c:v>
                </c:pt>
                <c:pt idx="3326">
                  <c:v>50</c:v>
                </c:pt>
                <c:pt idx="3327">
                  <c:v>45</c:v>
                </c:pt>
                <c:pt idx="3328">
                  <c:v>40</c:v>
                </c:pt>
                <c:pt idx="3329">
                  <c:v>35</c:v>
                </c:pt>
                <c:pt idx="3330">
                  <c:v>80</c:v>
                </c:pt>
                <c:pt idx="3331">
                  <c:v>70</c:v>
                </c:pt>
                <c:pt idx="3332">
                  <c:v>30</c:v>
                </c:pt>
                <c:pt idx="3333">
                  <c:v>45</c:v>
                </c:pt>
                <c:pt idx="3334">
                  <c:v>50</c:v>
                </c:pt>
                <c:pt idx="3335">
                  <c:v>45</c:v>
                </c:pt>
                <c:pt idx="3336">
                  <c:v>35</c:v>
                </c:pt>
                <c:pt idx="3337">
                  <c:v>45</c:v>
                </c:pt>
                <c:pt idx="3338">
                  <c:v>55</c:v>
                </c:pt>
                <c:pt idx="3339">
                  <c:v>50</c:v>
                </c:pt>
                <c:pt idx="3340">
                  <c:v>20</c:v>
                </c:pt>
                <c:pt idx="3341">
                  <c:v>30</c:v>
                </c:pt>
                <c:pt idx="3342">
                  <c:v>75</c:v>
                </c:pt>
                <c:pt idx="3343">
                  <c:v>65</c:v>
                </c:pt>
                <c:pt idx="3344">
                  <c:v>55</c:v>
                </c:pt>
                <c:pt idx="3345">
                  <c:v>60</c:v>
                </c:pt>
                <c:pt idx="3346">
                  <c:v>55</c:v>
                </c:pt>
                <c:pt idx="3347">
                  <c:v>65</c:v>
                </c:pt>
                <c:pt idx="3348">
                  <c:v>55</c:v>
                </c:pt>
                <c:pt idx="3349">
                  <c:v>45</c:v>
                </c:pt>
                <c:pt idx="3350">
                  <c:v>35</c:v>
                </c:pt>
                <c:pt idx="3351">
                  <c:v>45</c:v>
                </c:pt>
                <c:pt idx="3352">
                  <c:v>35</c:v>
                </c:pt>
                <c:pt idx="3353">
                  <c:v>45</c:v>
                </c:pt>
                <c:pt idx="3354">
                  <c:v>30</c:v>
                </c:pt>
                <c:pt idx="3355">
                  <c:v>45</c:v>
                </c:pt>
                <c:pt idx="3356">
                  <c:v>60</c:v>
                </c:pt>
                <c:pt idx="3357">
                  <c:v>35</c:v>
                </c:pt>
                <c:pt idx="3358">
                  <c:v>25</c:v>
                </c:pt>
                <c:pt idx="3359">
                  <c:v>60</c:v>
                </c:pt>
                <c:pt idx="3360">
                  <c:v>70</c:v>
                </c:pt>
                <c:pt idx="3361">
                  <c:v>25</c:v>
                </c:pt>
                <c:pt idx="3362">
                  <c:v>35</c:v>
                </c:pt>
                <c:pt idx="3363">
                  <c:v>60</c:v>
                </c:pt>
                <c:pt idx="3364">
                  <c:v>40</c:v>
                </c:pt>
                <c:pt idx="3365">
                  <c:v>55</c:v>
                </c:pt>
                <c:pt idx="3366">
                  <c:v>40</c:v>
                </c:pt>
                <c:pt idx="3367">
                  <c:v>55</c:v>
                </c:pt>
                <c:pt idx="3368">
                  <c:v>80</c:v>
                </c:pt>
                <c:pt idx="3369">
                  <c:v>65</c:v>
                </c:pt>
                <c:pt idx="3370">
                  <c:v>55</c:v>
                </c:pt>
                <c:pt idx="3371">
                  <c:v>50</c:v>
                </c:pt>
                <c:pt idx="3372">
                  <c:v>60</c:v>
                </c:pt>
                <c:pt idx="3373">
                  <c:v>55</c:v>
                </c:pt>
                <c:pt idx="3374">
                  <c:v>55</c:v>
                </c:pt>
                <c:pt idx="3375">
                  <c:v>75</c:v>
                </c:pt>
                <c:pt idx="3376">
                  <c:v>35</c:v>
                </c:pt>
                <c:pt idx="3377">
                  <c:v>50</c:v>
                </c:pt>
                <c:pt idx="3378">
                  <c:v>50</c:v>
                </c:pt>
                <c:pt idx="3379">
                  <c:v>50</c:v>
                </c:pt>
                <c:pt idx="3380">
                  <c:v>55</c:v>
                </c:pt>
                <c:pt idx="3381">
                  <c:v>45</c:v>
                </c:pt>
                <c:pt idx="3382">
                  <c:v>60</c:v>
                </c:pt>
                <c:pt idx="3383">
                  <c:v>70</c:v>
                </c:pt>
                <c:pt idx="3384">
                  <c:v>50</c:v>
                </c:pt>
                <c:pt idx="3385">
                  <c:v>65</c:v>
                </c:pt>
                <c:pt idx="3386">
                  <c:v>60</c:v>
                </c:pt>
                <c:pt idx="3387">
                  <c:v>65</c:v>
                </c:pt>
                <c:pt idx="3388">
                  <c:v>70</c:v>
                </c:pt>
                <c:pt idx="3389">
                  <c:v>70</c:v>
                </c:pt>
                <c:pt idx="3390">
                  <c:v>90</c:v>
                </c:pt>
                <c:pt idx="3391">
                  <c:v>90</c:v>
                </c:pt>
                <c:pt idx="3392">
                  <c:v>80</c:v>
                </c:pt>
                <c:pt idx="3393">
                  <c:v>55</c:v>
                </c:pt>
                <c:pt idx="3394">
                  <c:v>50</c:v>
                </c:pt>
                <c:pt idx="3395">
                  <c:v>50</c:v>
                </c:pt>
                <c:pt idx="3396">
                  <c:v>55</c:v>
                </c:pt>
                <c:pt idx="3397">
                  <c:v>45</c:v>
                </c:pt>
                <c:pt idx="3398">
                  <c:v>50</c:v>
                </c:pt>
                <c:pt idx="3399">
                  <c:v>65</c:v>
                </c:pt>
                <c:pt idx="3400">
                  <c:v>60</c:v>
                </c:pt>
                <c:pt idx="3401">
                  <c:v>45</c:v>
                </c:pt>
                <c:pt idx="3402">
                  <c:v>40</c:v>
                </c:pt>
                <c:pt idx="3403">
                  <c:v>50</c:v>
                </c:pt>
                <c:pt idx="3404">
                  <c:v>50</c:v>
                </c:pt>
                <c:pt idx="3405">
                  <c:v>45</c:v>
                </c:pt>
                <c:pt idx="3406">
                  <c:v>75</c:v>
                </c:pt>
                <c:pt idx="3407">
                  <c:v>65</c:v>
                </c:pt>
                <c:pt idx="3408">
                  <c:v>60</c:v>
                </c:pt>
                <c:pt idx="3409">
                  <c:v>70</c:v>
                </c:pt>
                <c:pt idx="3410">
                  <c:v>35</c:v>
                </c:pt>
                <c:pt idx="3411">
                  <c:v>60</c:v>
                </c:pt>
                <c:pt idx="3412">
                  <c:v>70</c:v>
                </c:pt>
                <c:pt idx="3413">
                  <c:v>60</c:v>
                </c:pt>
                <c:pt idx="3414">
                  <c:v>55</c:v>
                </c:pt>
                <c:pt idx="3415">
                  <c:v>50</c:v>
                </c:pt>
                <c:pt idx="3416">
                  <c:v>75</c:v>
                </c:pt>
                <c:pt idx="3417">
                  <c:v>45</c:v>
                </c:pt>
                <c:pt idx="3418">
                  <c:v>40</c:v>
                </c:pt>
                <c:pt idx="3419">
                  <c:v>45</c:v>
                </c:pt>
                <c:pt idx="3420">
                  <c:v>35</c:v>
                </c:pt>
                <c:pt idx="3421">
                  <c:v>40</c:v>
                </c:pt>
                <c:pt idx="3422">
                  <c:v>30</c:v>
                </c:pt>
                <c:pt idx="3423">
                  <c:v>70</c:v>
                </c:pt>
                <c:pt idx="3424">
                  <c:v>65</c:v>
                </c:pt>
                <c:pt idx="3425">
                  <c:v>35</c:v>
                </c:pt>
                <c:pt idx="3426">
                  <c:v>40</c:v>
                </c:pt>
                <c:pt idx="3427">
                  <c:v>55</c:v>
                </c:pt>
                <c:pt idx="3428">
                  <c:v>65</c:v>
                </c:pt>
                <c:pt idx="3429">
                  <c:v>40</c:v>
                </c:pt>
                <c:pt idx="3430">
                  <c:v>65</c:v>
                </c:pt>
                <c:pt idx="3431">
                  <c:v>70</c:v>
                </c:pt>
                <c:pt idx="3432">
                  <c:v>45</c:v>
                </c:pt>
                <c:pt idx="3433">
                  <c:v>45</c:v>
                </c:pt>
                <c:pt idx="3434">
                  <c:v>45</c:v>
                </c:pt>
                <c:pt idx="3435">
                  <c:v>65</c:v>
                </c:pt>
                <c:pt idx="3436">
                  <c:v>65</c:v>
                </c:pt>
                <c:pt idx="3437">
                  <c:v>45</c:v>
                </c:pt>
                <c:pt idx="3438">
                  <c:v>45</c:v>
                </c:pt>
                <c:pt idx="3439">
                  <c:v>55</c:v>
                </c:pt>
                <c:pt idx="3440">
                  <c:v>65</c:v>
                </c:pt>
                <c:pt idx="3441">
                  <c:v>45</c:v>
                </c:pt>
                <c:pt idx="3442">
                  <c:v>55</c:v>
                </c:pt>
                <c:pt idx="3443">
                  <c:v>65</c:v>
                </c:pt>
                <c:pt idx="3444">
                  <c:v>60</c:v>
                </c:pt>
                <c:pt idx="3445">
                  <c:v>55</c:v>
                </c:pt>
                <c:pt idx="3446">
                  <c:v>45</c:v>
                </c:pt>
                <c:pt idx="3447">
                  <c:v>60</c:v>
                </c:pt>
                <c:pt idx="3448">
                  <c:v>45</c:v>
                </c:pt>
                <c:pt idx="3449">
                  <c:v>35</c:v>
                </c:pt>
                <c:pt idx="3450">
                  <c:v>50</c:v>
                </c:pt>
                <c:pt idx="3451">
                  <c:v>55</c:v>
                </c:pt>
                <c:pt idx="3452">
                  <c:v>75</c:v>
                </c:pt>
                <c:pt idx="3453">
                  <c:v>75</c:v>
                </c:pt>
                <c:pt idx="3454">
                  <c:v>50</c:v>
                </c:pt>
                <c:pt idx="3455">
                  <c:v>55</c:v>
                </c:pt>
                <c:pt idx="3456">
                  <c:v>60</c:v>
                </c:pt>
                <c:pt idx="3457">
                  <c:v>80</c:v>
                </c:pt>
                <c:pt idx="3458">
                  <c:v>55</c:v>
                </c:pt>
                <c:pt idx="3459">
                  <c:v>40</c:v>
                </c:pt>
                <c:pt idx="3460">
                  <c:v>45</c:v>
                </c:pt>
                <c:pt idx="3461">
                  <c:v>100</c:v>
                </c:pt>
                <c:pt idx="3462">
                  <c:v>70</c:v>
                </c:pt>
                <c:pt idx="3463">
                  <c:v>60</c:v>
                </c:pt>
                <c:pt idx="3464">
                  <c:v>30</c:v>
                </c:pt>
                <c:pt idx="3465">
                  <c:v>45</c:v>
                </c:pt>
                <c:pt idx="3466">
                  <c:v>80</c:v>
                </c:pt>
                <c:pt idx="3467">
                  <c:v>55</c:v>
                </c:pt>
                <c:pt idx="3468">
                  <c:v>60</c:v>
                </c:pt>
                <c:pt idx="3469">
                  <c:v>50</c:v>
                </c:pt>
                <c:pt idx="3470">
                  <c:v>50</c:v>
                </c:pt>
                <c:pt idx="3471">
                  <c:v>70</c:v>
                </c:pt>
                <c:pt idx="3472">
                  <c:v>60</c:v>
                </c:pt>
                <c:pt idx="3473">
                  <c:v>55</c:v>
                </c:pt>
                <c:pt idx="3474">
                  <c:v>85</c:v>
                </c:pt>
                <c:pt idx="3475">
                  <c:v>75</c:v>
                </c:pt>
                <c:pt idx="3476">
                  <c:v>85</c:v>
                </c:pt>
                <c:pt idx="3477">
                  <c:v>45</c:v>
                </c:pt>
                <c:pt idx="3478">
                  <c:v>40</c:v>
                </c:pt>
                <c:pt idx="3479">
                  <c:v>30</c:v>
                </c:pt>
                <c:pt idx="3480">
                  <c:v>30</c:v>
                </c:pt>
                <c:pt idx="3481">
                  <c:v>45</c:v>
                </c:pt>
                <c:pt idx="3482">
                  <c:v>50</c:v>
                </c:pt>
                <c:pt idx="3483">
                  <c:v>55</c:v>
                </c:pt>
                <c:pt idx="3484">
                  <c:v>45</c:v>
                </c:pt>
                <c:pt idx="3485">
                  <c:v>45</c:v>
                </c:pt>
                <c:pt idx="3486">
                  <c:v>35</c:v>
                </c:pt>
                <c:pt idx="3487">
                  <c:v>40</c:v>
                </c:pt>
                <c:pt idx="3488">
                  <c:v>50</c:v>
                </c:pt>
                <c:pt idx="3489">
                  <c:v>35</c:v>
                </c:pt>
                <c:pt idx="3490">
                  <c:v>25</c:v>
                </c:pt>
                <c:pt idx="3491">
                  <c:v>40</c:v>
                </c:pt>
                <c:pt idx="3492">
                  <c:v>35</c:v>
                </c:pt>
                <c:pt idx="3493">
                  <c:v>35</c:v>
                </c:pt>
                <c:pt idx="3494">
                  <c:v>45</c:v>
                </c:pt>
                <c:pt idx="3495">
                  <c:v>45</c:v>
                </c:pt>
                <c:pt idx="3496">
                  <c:v>50</c:v>
                </c:pt>
                <c:pt idx="3497">
                  <c:v>55</c:v>
                </c:pt>
                <c:pt idx="3498">
                  <c:v>45</c:v>
                </c:pt>
                <c:pt idx="3499">
                  <c:v>50</c:v>
                </c:pt>
                <c:pt idx="3500">
                  <c:v>50</c:v>
                </c:pt>
                <c:pt idx="3501">
                  <c:v>35</c:v>
                </c:pt>
                <c:pt idx="3502">
                  <c:v>40</c:v>
                </c:pt>
                <c:pt idx="3503">
                  <c:v>40</c:v>
                </c:pt>
                <c:pt idx="3504">
                  <c:v>40</c:v>
                </c:pt>
                <c:pt idx="3505">
                  <c:v>45</c:v>
                </c:pt>
                <c:pt idx="3506">
                  <c:v>70</c:v>
                </c:pt>
                <c:pt idx="3507">
                  <c:v>60</c:v>
                </c:pt>
                <c:pt idx="3508">
                  <c:v>40</c:v>
                </c:pt>
                <c:pt idx="3509">
                  <c:v>40</c:v>
                </c:pt>
                <c:pt idx="3510">
                  <c:v>35</c:v>
                </c:pt>
                <c:pt idx="3511">
                  <c:v>35</c:v>
                </c:pt>
                <c:pt idx="3512">
                  <c:v>75</c:v>
                </c:pt>
                <c:pt idx="3513">
                  <c:v>65</c:v>
                </c:pt>
                <c:pt idx="3514">
                  <c:v>35</c:v>
                </c:pt>
                <c:pt idx="3515">
                  <c:v>35</c:v>
                </c:pt>
                <c:pt idx="3516">
                  <c:v>70</c:v>
                </c:pt>
                <c:pt idx="3517">
                  <c:v>55</c:v>
                </c:pt>
                <c:pt idx="3518">
                  <c:v>75</c:v>
                </c:pt>
                <c:pt idx="3519">
                  <c:v>85</c:v>
                </c:pt>
                <c:pt idx="3520">
                  <c:v>95</c:v>
                </c:pt>
                <c:pt idx="3521">
                  <c:v>80</c:v>
                </c:pt>
                <c:pt idx="3522">
                  <c:v>45</c:v>
                </c:pt>
                <c:pt idx="3523">
                  <c:v>55</c:v>
                </c:pt>
                <c:pt idx="3524">
                  <c:v>60</c:v>
                </c:pt>
                <c:pt idx="3525">
                  <c:v>55</c:v>
                </c:pt>
                <c:pt idx="3526">
                  <c:v>40</c:v>
                </c:pt>
                <c:pt idx="3527">
                  <c:v>40</c:v>
                </c:pt>
                <c:pt idx="3528">
                  <c:v>45</c:v>
                </c:pt>
                <c:pt idx="3529">
                  <c:v>70</c:v>
                </c:pt>
                <c:pt idx="3530">
                  <c:v>55</c:v>
                </c:pt>
                <c:pt idx="3531">
                  <c:v>60</c:v>
                </c:pt>
                <c:pt idx="3532">
                  <c:v>55</c:v>
                </c:pt>
                <c:pt idx="3533">
                  <c:v>85</c:v>
                </c:pt>
                <c:pt idx="3534">
                  <c:v>45</c:v>
                </c:pt>
                <c:pt idx="3535">
                  <c:v>45</c:v>
                </c:pt>
                <c:pt idx="3536">
                  <c:v>70</c:v>
                </c:pt>
                <c:pt idx="3537">
                  <c:v>55</c:v>
                </c:pt>
                <c:pt idx="3538">
                  <c:v>50</c:v>
                </c:pt>
                <c:pt idx="3539">
                  <c:v>60</c:v>
                </c:pt>
                <c:pt idx="3540">
                  <c:v>50</c:v>
                </c:pt>
                <c:pt idx="3541">
                  <c:v>75</c:v>
                </c:pt>
                <c:pt idx="3542">
                  <c:v>100</c:v>
                </c:pt>
                <c:pt idx="3543">
                  <c:v>85</c:v>
                </c:pt>
                <c:pt idx="3544">
                  <c:v>80</c:v>
                </c:pt>
                <c:pt idx="3545">
                  <c:v>65</c:v>
                </c:pt>
                <c:pt idx="3546">
                  <c:v>40</c:v>
                </c:pt>
                <c:pt idx="3547">
                  <c:v>40</c:v>
                </c:pt>
                <c:pt idx="3548">
                  <c:v>45</c:v>
                </c:pt>
                <c:pt idx="3549">
                  <c:v>50</c:v>
                </c:pt>
                <c:pt idx="3550">
                  <c:v>50</c:v>
                </c:pt>
                <c:pt idx="3551">
                  <c:v>50</c:v>
                </c:pt>
                <c:pt idx="3552">
                  <c:v>55</c:v>
                </c:pt>
                <c:pt idx="3553">
                  <c:v>75</c:v>
                </c:pt>
                <c:pt idx="3554">
                  <c:v>85</c:v>
                </c:pt>
                <c:pt idx="3555">
                  <c:v>95</c:v>
                </c:pt>
                <c:pt idx="3556">
                  <c:v>75</c:v>
                </c:pt>
                <c:pt idx="3557">
                  <c:v>65</c:v>
                </c:pt>
                <c:pt idx="3558">
                  <c:v>65</c:v>
                </c:pt>
                <c:pt idx="3559">
                  <c:v>65</c:v>
                </c:pt>
                <c:pt idx="3560">
                  <c:v>45</c:v>
                </c:pt>
                <c:pt idx="3561">
                  <c:v>50</c:v>
                </c:pt>
                <c:pt idx="3562">
                  <c:v>40</c:v>
                </c:pt>
                <c:pt idx="3563">
                  <c:v>45</c:v>
                </c:pt>
                <c:pt idx="3564">
                  <c:v>50</c:v>
                </c:pt>
                <c:pt idx="3565">
                  <c:v>80</c:v>
                </c:pt>
                <c:pt idx="3566">
                  <c:v>105</c:v>
                </c:pt>
                <c:pt idx="3567">
                  <c:v>80</c:v>
                </c:pt>
                <c:pt idx="3568">
                  <c:v>45</c:v>
                </c:pt>
                <c:pt idx="3569">
                  <c:v>45</c:v>
                </c:pt>
                <c:pt idx="3570">
                  <c:v>45</c:v>
                </c:pt>
                <c:pt idx="3571">
                  <c:v>50</c:v>
                </c:pt>
                <c:pt idx="3572">
                  <c:v>55</c:v>
                </c:pt>
                <c:pt idx="3573">
                  <c:v>50</c:v>
                </c:pt>
                <c:pt idx="3574">
                  <c:v>50</c:v>
                </c:pt>
                <c:pt idx="3575">
                  <c:v>60</c:v>
                </c:pt>
                <c:pt idx="3576">
                  <c:v>70</c:v>
                </c:pt>
                <c:pt idx="3577">
                  <c:v>40</c:v>
                </c:pt>
                <c:pt idx="3578">
                  <c:v>65</c:v>
                </c:pt>
                <c:pt idx="3579">
                  <c:v>55</c:v>
                </c:pt>
                <c:pt idx="3580">
                  <c:v>35</c:v>
                </c:pt>
                <c:pt idx="3581">
                  <c:v>50</c:v>
                </c:pt>
                <c:pt idx="3582">
                  <c:v>50</c:v>
                </c:pt>
                <c:pt idx="3583">
                  <c:v>45</c:v>
                </c:pt>
                <c:pt idx="3584">
                  <c:v>75</c:v>
                </c:pt>
                <c:pt idx="3585">
                  <c:v>45</c:v>
                </c:pt>
                <c:pt idx="3586">
                  <c:v>80</c:v>
                </c:pt>
                <c:pt idx="3587">
                  <c:v>60</c:v>
                </c:pt>
                <c:pt idx="3588">
                  <c:v>35</c:v>
                </c:pt>
                <c:pt idx="3589">
                  <c:v>50</c:v>
                </c:pt>
                <c:pt idx="3590">
                  <c:v>85</c:v>
                </c:pt>
                <c:pt idx="3591">
                  <c:v>35</c:v>
                </c:pt>
                <c:pt idx="3592">
                  <c:v>70</c:v>
                </c:pt>
                <c:pt idx="3593">
                  <c:v>65</c:v>
                </c:pt>
                <c:pt idx="3594">
                  <c:v>95</c:v>
                </c:pt>
                <c:pt idx="3595">
                  <c:v>40</c:v>
                </c:pt>
                <c:pt idx="3596">
                  <c:v>55</c:v>
                </c:pt>
                <c:pt idx="3597">
                  <c:v>60</c:v>
                </c:pt>
                <c:pt idx="3598">
                  <c:v>80</c:v>
                </c:pt>
                <c:pt idx="3599">
                  <c:v>50</c:v>
                </c:pt>
                <c:pt idx="3600">
                  <c:v>75</c:v>
                </c:pt>
                <c:pt idx="3601">
                  <c:v>70</c:v>
                </c:pt>
                <c:pt idx="3602">
                  <c:v>70</c:v>
                </c:pt>
                <c:pt idx="3603">
                  <c:v>45</c:v>
                </c:pt>
                <c:pt idx="3604">
                  <c:v>50</c:v>
                </c:pt>
                <c:pt idx="3605">
                  <c:v>55</c:v>
                </c:pt>
                <c:pt idx="3606">
                  <c:v>55</c:v>
                </c:pt>
                <c:pt idx="3607">
                  <c:v>70</c:v>
                </c:pt>
                <c:pt idx="3608">
                  <c:v>50</c:v>
                </c:pt>
                <c:pt idx="3609">
                  <c:v>55</c:v>
                </c:pt>
                <c:pt idx="3610">
                  <c:v>70</c:v>
                </c:pt>
                <c:pt idx="3611">
                  <c:v>65</c:v>
                </c:pt>
                <c:pt idx="3612">
                  <c:v>55</c:v>
                </c:pt>
                <c:pt idx="3613">
                  <c:v>65</c:v>
                </c:pt>
                <c:pt idx="3614">
                  <c:v>55</c:v>
                </c:pt>
                <c:pt idx="3615">
                  <c:v>60</c:v>
                </c:pt>
                <c:pt idx="3616">
                  <c:v>75</c:v>
                </c:pt>
                <c:pt idx="3617">
                  <c:v>85</c:v>
                </c:pt>
                <c:pt idx="3618">
                  <c:v>55</c:v>
                </c:pt>
                <c:pt idx="3619">
                  <c:v>40</c:v>
                </c:pt>
                <c:pt idx="3620">
                  <c:v>60</c:v>
                </c:pt>
                <c:pt idx="3621">
                  <c:v>55</c:v>
                </c:pt>
                <c:pt idx="3622">
                  <c:v>45</c:v>
                </c:pt>
                <c:pt idx="3623">
                  <c:v>65</c:v>
                </c:pt>
                <c:pt idx="3624">
                  <c:v>75</c:v>
                </c:pt>
                <c:pt idx="3625">
                  <c:v>65</c:v>
                </c:pt>
                <c:pt idx="3626">
                  <c:v>35</c:v>
                </c:pt>
                <c:pt idx="3627">
                  <c:v>25</c:v>
                </c:pt>
                <c:pt idx="3628">
                  <c:v>50</c:v>
                </c:pt>
                <c:pt idx="3629">
                  <c:v>65</c:v>
                </c:pt>
                <c:pt idx="3630">
                  <c:v>55</c:v>
                </c:pt>
                <c:pt idx="3631">
                  <c:v>70</c:v>
                </c:pt>
                <c:pt idx="3632">
                  <c:v>45</c:v>
                </c:pt>
                <c:pt idx="3633">
                  <c:v>50</c:v>
                </c:pt>
                <c:pt idx="3634">
                  <c:v>45</c:v>
                </c:pt>
                <c:pt idx="3635">
                  <c:v>50</c:v>
                </c:pt>
                <c:pt idx="3636">
                  <c:v>50</c:v>
                </c:pt>
                <c:pt idx="3637">
                  <c:v>35</c:v>
                </c:pt>
                <c:pt idx="3638">
                  <c:v>40</c:v>
                </c:pt>
                <c:pt idx="3639">
                  <c:v>105</c:v>
                </c:pt>
                <c:pt idx="3640">
                  <c:v>65</c:v>
                </c:pt>
                <c:pt idx="3641">
                  <c:v>50</c:v>
                </c:pt>
                <c:pt idx="3642">
                  <c:v>85</c:v>
                </c:pt>
                <c:pt idx="3643">
                  <c:v>70</c:v>
                </c:pt>
                <c:pt idx="3644">
                  <c:v>55</c:v>
                </c:pt>
                <c:pt idx="3645">
                  <c:v>50</c:v>
                </c:pt>
                <c:pt idx="3646">
                  <c:v>15</c:v>
                </c:pt>
                <c:pt idx="3647">
                  <c:v>70</c:v>
                </c:pt>
                <c:pt idx="3648">
                  <c:v>60</c:v>
                </c:pt>
                <c:pt idx="3649">
                  <c:v>45</c:v>
                </c:pt>
                <c:pt idx="3650">
                  <c:v>35</c:v>
                </c:pt>
                <c:pt idx="3651">
                  <c:v>35</c:v>
                </c:pt>
                <c:pt idx="3652">
                  <c:v>55</c:v>
                </c:pt>
                <c:pt idx="3653">
                  <c:v>90</c:v>
                </c:pt>
                <c:pt idx="3654">
                  <c:v>90</c:v>
                </c:pt>
                <c:pt idx="3655">
                  <c:v>80</c:v>
                </c:pt>
                <c:pt idx="3656">
                  <c:v>50</c:v>
                </c:pt>
                <c:pt idx="3657">
                  <c:v>50</c:v>
                </c:pt>
                <c:pt idx="3658">
                  <c:v>75</c:v>
                </c:pt>
                <c:pt idx="3659">
                  <c:v>100</c:v>
                </c:pt>
                <c:pt idx="3660">
                  <c:v>90</c:v>
                </c:pt>
                <c:pt idx="3661">
                  <c:v>50</c:v>
                </c:pt>
                <c:pt idx="3662">
                  <c:v>60</c:v>
                </c:pt>
                <c:pt idx="3663">
                  <c:v>90</c:v>
                </c:pt>
                <c:pt idx="3664">
                  <c:v>95</c:v>
                </c:pt>
                <c:pt idx="3665">
                  <c:v>105</c:v>
                </c:pt>
                <c:pt idx="3666">
                  <c:v>135</c:v>
                </c:pt>
                <c:pt idx="3667">
                  <c:v>120</c:v>
                </c:pt>
                <c:pt idx="3668">
                  <c:v>80</c:v>
                </c:pt>
                <c:pt idx="3669">
                  <c:v>105</c:v>
                </c:pt>
                <c:pt idx="3670">
                  <c:v>125</c:v>
                </c:pt>
                <c:pt idx="3671">
                  <c:v>170</c:v>
                </c:pt>
                <c:pt idx="3672">
                  <c:v>155</c:v>
                </c:pt>
                <c:pt idx="3673">
                  <c:v>180</c:v>
                </c:pt>
                <c:pt idx="3674">
                  <c:v>185</c:v>
                </c:pt>
                <c:pt idx="3675">
                  <c:v>150</c:v>
                </c:pt>
                <c:pt idx="3676">
                  <c:v>130</c:v>
                </c:pt>
                <c:pt idx="3677">
                  <c:v>150</c:v>
                </c:pt>
                <c:pt idx="3678">
                  <c:v>165</c:v>
                </c:pt>
                <c:pt idx="3679">
                  <c:v>130</c:v>
                </c:pt>
                <c:pt idx="3680">
                  <c:v>115</c:v>
                </c:pt>
                <c:pt idx="3681">
                  <c:v>110</c:v>
                </c:pt>
                <c:pt idx="3682">
                  <c:v>105</c:v>
                </c:pt>
                <c:pt idx="3683">
                  <c:v>105</c:v>
                </c:pt>
                <c:pt idx="3684">
                  <c:v>100</c:v>
                </c:pt>
                <c:pt idx="3685">
                  <c:v>110</c:v>
                </c:pt>
                <c:pt idx="3686">
                  <c:v>75</c:v>
                </c:pt>
                <c:pt idx="3687">
                  <c:v>115</c:v>
                </c:pt>
                <c:pt idx="3688">
                  <c:v>80</c:v>
                </c:pt>
                <c:pt idx="3689">
                  <c:v>80</c:v>
                </c:pt>
                <c:pt idx="3690">
                  <c:v>95</c:v>
                </c:pt>
                <c:pt idx="3691">
                  <c:v>135</c:v>
                </c:pt>
                <c:pt idx="3692">
                  <c:v>100</c:v>
                </c:pt>
                <c:pt idx="3693">
                  <c:v>80</c:v>
                </c:pt>
                <c:pt idx="3694">
                  <c:v>90</c:v>
                </c:pt>
                <c:pt idx="3695">
                  <c:v>135</c:v>
                </c:pt>
                <c:pt idx="3696">
                  <c:v>90</c:v>
                </c:pt>
                <c:pt idx="3697">
                  <c:v>110</c:v>
                </c:pt>
                <c:pt idx="3698">
                  <c:v>120</c:v>
                </c:pt>
                <c:pt idx="3699">
                  <c:v>110</c:v>
                </c:pt>
                <c:pt idx="3700">
                  <c:v>100</c:v>
                </c:pt>
                <c:pt idx="3701">
                  <c:v>125</c:v>
                </c:pt>
                <c:pt idx="3702">
                  <c:v>145</c:v>
                </c:pt>
                <c:pt idx="3703">
                  <c:v>165</c:v>
                </c:pt>
                <c:pt idx="3704">
                  <c:v>125</c:v>
                </c:pt>
                <c:pt idx="3705">
                  <c:v>260</c:v>
                </c:pt>
                <c:pt idx="3706">
                  <c:v>255</c:v>
                </c:pt>
                <c:pt idx="3707">
                  <c:v>180</c:v>
                </c:pt>
                <c:pt idx="3708">
                  <c:v>230</c:v>
                </c:pt>
                <c:pt idx="3709">
                  <c:v>195</c:v>
                </c:pt>
                <c:pt idx="3710">
                  <c:v>210</c:v>
                </c:pt>
                <c:pt idx="3711">
                  <c:v>225</c:v>
                </c:pt>
                <c:pt idx="3712">
                  <c:v>260</c:v>
                </c:pt>
                <c:pt idx="3713">
                  <c:v>230</c:v>
                </c:pt>
                <c:pt idx="3714">
                  <c:v>245</c:v>
                </c:pt>
                <c:pt idx="3715">
                  <c:v>230</c:v>
                </c:pt>
                <c:pt idx="3716">
                  <c:v>250</c:v>
                </c:pt>
                <c:pt idx="3717">
                  <c:v>310</c:v>
                </c:pt>
                <c:pt idx="3718">
                  <c:v>290</c:v>
                </c:pt>
                <c:pt idx="3719">
                  <c:v>230</c:v>
                </c:pt>
                <c:pt idx="3720">
                  <c:v>205</c:v>
                </c:pt>
                <c:pt idx="3721">
                  <c:v>240</c:v>
                </c:pt>
                <c:pt idx="3722">
                  <c:v>235</c:v>
                </c:pt>
                <c:pt idx="3723">
                  <c:v>240</c:v>
                </c:pt>
                <c:pt idx="3724">
                  <c:v>220</c:v>
                </c:pt>
                <c:pt idx="3725">
                  <c:v>195</c:v>
                </c:pt>
                <c:pt idx="3726">
                  <c:v>205</c:v>
                </c:pt>
                <c:pt idx="3727">
                  <c:v>170</c:v>
                </c:pt>
                <c:pt idx="3728">
                  <c:v>180</c:v>
                </c:pt>
                <c:pt idx="3729">
                  <c:v>215</c:v>
                </c:pt>
                <c:pt idx="3730">
                  <c:v>170</c:v>
                </c:pt>
                <c:pt idx="3731">
                  <c:v>145</c:v>
                </c:pt>
                <c:pt idx="3732">
                  <c:v>180</c:v>
                </c:pt>
                <c:pt idx="3733">
                  <c:v>185</c:v>
                </c:pt>
                <c:pt idx="3734">
                  <c:v>145</c:v>
                </c:pt>
                <c:pt idx="3735">
                  <c:v>110</c:v>
                </c:pt>
                <c:pt idx="3736">
                  <c:v>100</c:v>
                </c:pt>
                <c:pt idx="3737">
                  <c:v>105</c:v>
                </c:pt>
                <c:pt idx="3738">
                  <c:v>95</c:v>
                </c:pt>
                <c:pt idx="3739">
                  <c:v>100</c:v>
                </c:pt>
                <c:pt idx="3740">
                  <c:v>80</c:v>
                </c:pt>
                <c:pt idx="3741">
                  <c:v>90</c:v>
                </c:pt>
                <c:pt idx="3742">
                  <c:v>110</c:v>
                </c:pt>
                <c:pt idx="3743">
                  <c:v>85</c:v>
                </c:pt>
                <c:pt idx="3744">
                  <c:v>95</c:v>
                </c:pt>
                <c:pt idx="3745">
                  <c:v>55</c:v>
                </c:pt>
                <c:pt idx="3746">
                  <c:v>60</c:v>
                </c:pt>
                <c:pt idx="3747">
                  <c:v>75</c:v>
                </c:pt>
                <c:pt idx="3748">
                  <c:v>40</c:v>
                </c:pt>
                <c:pt idx="3749">
                  <c:v>75</c:v>
                </c:pt>
                <c:pt idx="3750">
                  <c:v>75</c:v>
                </c:pt>
                <c:pt idx="3751">
                  <c:v>95</c:v>
                </c:pt>
                <c:pt idx="3752">
                  <c:v>85</c:v>
                </c:pt>
                <c:pt idx="3753">
                  <c:v>80</c:v>
                </c:pt>
                <c:pt idx="3754">
                  <c:v>40</c:v>
                </c:pt>
                <c:pt idx="3755">
                  <c:v>30</c:v>
                </c:pt>
                <c:pt idx="3756">
                  <c:v>50</c:v>
                </c:pt>
                <c:pt idx="3757">
                  <c:v>70</c:v>
                </c:pt>
                <c:pt idx="3758">
                  <c:v>75</c:v>
                </c:pt>
                <c:pt idx="3759">
                  <c:v>55</c:v>
                </c:pt>
                <c:pt idx="3760">
                  <c:v>80</c:v>
                </c:pt>
                <c:pt idx="3761">
                  <c:v>55</c:v>
                </c:pt>
                <c:pt idx="3762">
                  <c:v>70</c:v>
                </c:pt>
                <c:pt idx="3763">
                  <c:v>60</c:v>
                </c:pt>
                <c:pt idx="3764">
                  <c:v>75</c:v>
                </c:pt>
                <c:pt idx="3765">
                  <c:v>55</c:v>
                </c:pt>
                <c:pt idx="3766">
                  <c:v>35</c:v>
                </c:pt>
                <c:pt idx="3767">
                  <c:v>30</c:v>
                </c:pt>
                <c:pt idx="3768">
                  <c:v>70</c:v>
                </c:pt>
                <c:pt idx="3769">
                  <c:v>50</c:v>
                </c:pt>
                <c:pt idx="3770">
                  <c:v>35</c:v>
                </c:pt>
                <c:pt idx="3771">
                  <c:v>80</c:v>
                </c:pt>
                <c:pt idx="3772">
                  <c:v>75</c:v>
                </c:pt>
                <c:pt idx="3773">
                  <c:v>90</c:v>
                </c:pt>
                <c:pt idx="3774">
                  <c:v>75</c:v>
                </c:pt>
                <c:pt idx="3775">
                  <c:v>30</c:v>
                </c:pt>
                <c:pt idx="3776">
                  <c:v>55</c:v>
                </c:pt>
                <c:pt idx="3777">
                  <c:v>75</c:v>
                </c:pt>
                <c:pt idx="3778">
                  <c:v>85</c:v>
                </c:pt>
                <c:pt idx="3779">
                  <c:v>70</c:v>
                </c:pt>
                <c:pt idx="3780">
                  <c:v>40</c:v>
                </c:pt>
                <c:pt idx="3781">
                  <c:v>45</c:v>
                </c:pt>
                <c:pt idx="3782">
                  <c:v>50</c:v>
                </c:pt>
                <c:pt idx="3783">
                  <c:v>35</c:v>
                </c:pt>
                <c:pt idx="3784">
                  <c:v>60</c:v>
                </c:pt>
                <c:pt idx="3785">
                  <c:v>80</c:v>
                </c:pt>
                <c:pt idx="3786">
                  <c:v>75</c:v>
                </c:pt>
                <c:pt idx="3787">
                  <c:v>85</c:v>
                </c:pt>
                <c:pt idx="3788">
                  <c:v>70</c:v>
                </c:pt>
                <c:pt idx="3789">
                  <c:v>70</c:v>
                </c:pt>
                <c:pt idx="3790">
                  <c:v>85</c:v>
                </c:pt>
                <c:pt idx="3791">
                  <c:v>60</c:v>
                </c:pt>
                <c:pt idx="3792">
                  <c:v>60</c:v>
                </c:pt>
                <c:pt idx="3793">
                  <c:v>85</c:v>
                </c:pt>
                <c:pt idx="3794">
                  <c:v>75</c:v>
                </c:pt>
                <c:pt idx="3795">
                  <c:v>75</c:v>
                </c:pt>
                <c:pt idx="3796">
                  <c:v>55</c:v>
                </c:pt>
                <c:pt idx="3797">
                  <c:v>65</c:v>
                </c:pt>
                <c:pt idx="3798">
                  <c:v>70</c:v>
                </c:pt>
                <c:pt idx="3799">
                  <c:v>65</c:v>
                </c:pt>
                <c:pt idx="3800">
                  <c:v>60</c:v>
                </c:pt>
                <c:pt idx="3801">
                  <c:v>75</c:v>
                </c:pt>
                <c:pt idx="3802">
                  <c:v>65</c:v>
                </c:pt>
                <c:pt idx="3803">
                  <c:v>85</c:v>
                </c:pt>
                <c:pt idx="3804">
                  <c:v>60</c:v>
                </c:pt>
                <c:pt idx="3805">
                  <c:v>40</c:v>
                </c:pt>
                <c:pt idx="3806">
                  <c:v>55</c:v>
                </c:pt>
                <c:pt idx="3807">
                  <c:v>70</c:v>
                </c:pt>
                <c:pt idx="3808">
                  <c:v>65</c:v>
                </c:pt>
                <c:pt idx="3809">
                  <c:v>50</c:v>
                </c:pt>
                <c:pt idx="3810">
                  <c:v>70</c:v>
                </c:pt>
                <c:pt idx="3811">
                  <c:v>85</c:v>
                </c:pt>
                <c:pt idx="3812">
                  <c:v>60</c:v>
                </c:pt>
                <c:pt idx="3813">
                  <c:v>35</c:v>
                </c:pt>
                <c:pt idx="3814">
                  <c:v>45</c:v>
                </c:pt>
                <c:pt idx="3815">
                  <c:v>80</c:v>
                </c:pt>
                <c:pt idx="3816">
                  <c:v>55</c:v>
                </c:pt>
                <c:pt idx="3817">
                  <c:v>60</c:v>
                </c:pt>
                <c:pt idx="3818">
                  <c:v>70</c:v>
                </c:pt>
                <c:pt idx="3819">
                  <c:v>105</c:v>
                </c:pt>
                <c:pt idx="3820">
                  <c:v>75</c:v>
                </c:pt>
                <c:pt idx="3821">
                  <c:v>55</c:v>
                </c:pt>
                <c:pt idx="3822">
                  <c:v>35</c:v>
                </c:pt>
                <c:pt idx="3823">
                  <c:v>80</c:v>
                </c:pt>
                <c:pt idx="3824">
                  <c:v>80</c:v>
                </c:pt>
                <c:pt idx="3825">
                  <c:v>75</c:v>
                </c:pt>
                <c:pt idx="3826">
                  <c:v>85</c:v>
                </c:pt>
                <c:pt idx="3827">
                  <c:v>65</c:v>
                </c:pt>
                <c:pt idx="3828">
                  <c:v>50</c:v>
                </c:pt>
                <c:pt idx="3829">
                  <c:v>75</c:v>
                </c:pt>
                <c:pt idx="3830">
                  <c:v>60</c:v>
                </c:pt>
                <c:pt idx="3831">
                  <c:v>65</c:v>
                </c:pt>
                <c:pt idx="3832">
                  <c:v>75</c:v>
                </c:pt>
                <c:pt idx="3833">
                  <c:v>75</c:v>
                </c:pt>
                <c:pt idx="3834">
                  <c:v>75</c:v>
                </c:pt>
                <c:pt idx="3835">
                  <c:v>75</c:v>
                </c:pt>
                <c:pt idx="3836">
                  <c:v>50</c:v>
                </c:pt>
                <c:pt idx="3837">
                  <c:v>65</c:v>
                </c:pt>
                <c:pt idx="3838">
                  <c:v>70</c:v>
                </c:pt>
                <c:pt idx="3839">
                  <c:v>80</c:v>
                </c:pt>
                <c:pt idx="3840">
                  <c:v>75</c:v>
                </c:pt>
                <c:pt idx="3841">
                  <c:v>55</c:v>
                </c:pt>
                <c:pt idx="3842">
                  <c:v>60</c:v>
                </c:pt>
                <c:pt idx="3843">
                  <c:v>75</c:v>
                </c:pt>
                <c:pt idx="3844">
                  <c:v>50</c:v>
                </c:pt>
                <c:pt idx="3845">
                  <c:v>40</c:v>
                </c:pt>
                <c:pt idx="3846">
                  <c:v>45</c:v>
                </c:pt>
                <c:pt idx="3847">
                  <c:v>55</c:v>
                </c:pt>
                <c:pt idx="3848">
                  <c:v>45</c:v>
                </c:pt>
                <c:pt idx="3849">
                  <c:v>50</c:v>
                </c:pt>
                <c:pt idx="3850">
                  <c:v>80</c:v>
                </c:pt>
                <c:pt idx="3851">
                  <c:v>70</c:v>
                </c:pt>
                <c:pt idx="3852">
                  <c:v>50</c:v>
                </c:pt>
                <c:pt idx="3853">
                  <c:v>60</c:v>
                </c:pt>
                <c:pt idx="3854">
                  <c:v>75</c:v>
                </c:pt>
                <c:pt idx="3855">
                  <c:v>65</c:v>
                </c:pt>
                <c:pt idx="3856">
                  <c:v>50</c:v>
                </c:pt>
                <c:pt idx="3857">
                  <c:v>50</c:v>
                </c:pt>
                <c:pt idx="3858">
                  <c:v>50</c:v>
                </c:pt>
                <c:pt idx="3859">
                  <c:v>55</c:v>
                </c:pt>
                <c:pt idx="3860">
                  <c:v>50</c:v>
                </c:pt>
                <c:pt idx="3861">
                  <c:v>95</c:v>
                </c:pt>
                <c:pt idx="3862">
                  <c:v>75</c:v>
                </c:pt>
                <c:pt idx="3863">
                  <c:v>65</c:v>
                </c:pt>
                <c:pt idx="3864">
                  <c:v>70</c:v>
                </c:pt>
                <c:pt idx="3865">
                  <c:v>75</c:v>
                </c:pt>
                <c:pt idx="3866">
                  <c:v>70</c:v>
                </c:pt>
                <c:pt idx="3867">
                  <c:v>80</c:v>
                </c:pt>
                <c:pt idx="3868">
                  <c:v>75</c:v>
                </c:pt>
                <c:pt idx="3869">
                  <c:v>55</c:v>
                </c:pt>
                <c:pt idx="3870">
                  <c:v>40</c:v>
                </c:pt>
                <c:pt idx="3871">
                  <c:v>65</c:v>
                </c:pt>
                <c:pt idx="3872">
                  <c:v>95</c:v>
                </c:pt>
                <c:pt idx="3873">
                  <c:v>55</c:v>
                </c:pt>
                <c:pt idx="3874">
                  <c:v>90</c:v>
                </c:pt>
                <c:pt idx="3875">
                  <c:v>80</c:v>
                </c:pt>
                <c:pt idx="3876">
                  <c:v>60</c:v>
                </c:pt>
                <c:pt idx="3877">
                  <c:v>55</c:v>
                </c:pt>
                <c:pt idx="3878">
                  <c:v>105</c:v>
                </c:pt>
                <c:pt idx="3879">
                  <c:v>35</c:v>
                </c:pt>
                <c:pt idx="3880">
                  <c:v>40</c:v>
                </c:pt>
                <c:pt idx="3881">
                  <c:v>50</c:v>
                </c:pt>
                <c:pt idx="3882">
                  <c:v>85</c:v>
                </c:pt>
                <c:pt idx="3883">
                  <c:v>60</c:v>
                </c:pt>
                <c:pt idx="3884">
                  <c:v>80</c:v>
                </c:pt>
                <c:pt idx="3885">
                  <c:v>45</c:v>
                </c:pt>
                <c:pt idx="3886">
                  <c:v>45</c:v>
                </c:pt>
                <c:pt idx="3887">
                  <c:v>50</c:v>
                </c:pt>
                <c:pt idx="3888">
                  <c:v>50</c:v>
                </c:pt>
                <c:pt idx="3889">
                  <c:v>70</c:v>
                </c:pt>
                <c:pt idx="3890">
                  <c:v>100</c:v>
                </c:pt>
                <c:pt idx="3891">
                  <c:v>55</c:v>
                </c:pt>
                <c:pt idx="3892">
                  <c:v>90</c:v>
                </c:pt>
                <c:pt idx="3893">
                  <c:v>60</c:v>
                </c:pt>
                <c:pt idx="3894">
                  <c:v>80</c:v>
                </c:pt>
                <c:pt idx="3895">
                  <c:v>80</c:v>
                </c:pt>
                <c:pt idx="3896">
                  <c:v>70</c:v>
                </c:pt>
                <c:pt idx="3897">
                  <c:v>50</c:v>
                </c:pt>
                <c:pt idx="3898">
                  <c:v>50</c:v>
                </c:pt>
                <c:pt idx="3899">
                  <c:v>55</c:v>
                </c:pt>
                <c:pt idx="3900">
                  <c:v>80</c:v>
                </c:pt>
                <c:pt idx="3901">
                  <c:v>65</c:v>
                </c:pt>
                <c:pt idx="3902">
                  <c:v>70</c:v>
                </c:pt>
                <c:pt idx="3903">
                  <c:v>80</c:v>
                </c:pt>
                <c:pt idx="3904">
                  <c:v>60</c:v>
                </c:pt>
                <c:pt idx="3905">
                  <c:v>45</c:v>
                </c:pt>
                <c:pt idx="3906">
                  <c:v>70</c:v>
                </c:pt>
                <c:pt idx="3907">
                  <c:v>90</c:v>
                </c:pt>
                <c:pt idx="3908">
                  <c:v>65</c:v>
                </c:pt>
                <c:pt idx="3909">
                  <c:v>50</c:v>
                </c:pt>
                <c:pt idx="3910">
                  <c:v>75</c:v>
                </c:pt>
                <c:pt idx="3911">
                  <c:v>65</c:v>
                </c:pt>
                <c:pt idx="3912">
                  <c:v>40</c:v>
                </c:pt>
                <c:pt idx="3913">
                  <c:v>40</c:v>
                </c:pt>
                <c:pt idx="3914">
                  <c:v>60</c:v>
                </c:pt>
                <c:pt idx="3915">
                  <c:v>85</c:v>
                </c:pt>
                <c:pt idx="3916">
                  <c:v>95</c:v>
                </c:pt>
                <c:pt idx="3917">
                  <c:v>80</c:v>
                </c:pt>
                <c:pt idx="3918">
                  <c:v>80</c:v>
                </c:pt>
                <c:pt idx="3919">
                  <c:v>55</c:v>
                </c:pt>
                <c:pt idx="3920">
                  <c:v>70</c:v>
                </c:pt>
                <c:pt idx="3921">
                  <c:v>90</c:v>
                </c:pt>
                <c:pt idx="3922">
                  <c:v>60</c:v>
                </c:pt>
                <c:pt idx="3923">
                  <c:v>55</c:v>
                </c:pt>
                <c:pt idx="3924">
                  <c:v>40</c:v>
                </c:pt>
                <c:pt idx="3925">
                  <c:v>95</c:v>
                </c:pt>
                <c:pt idx="3926">
                  <c:v>60</c:v>
                </c:pt>
                <c:pt idx="3927">
                  <c:v>80</c:v>
                </c:pt>
                <c:pt idx="3928">
                  <c:v>55</c:v>
                </c:pt>
                <c:pt idx="3929">
                  <c:v>60</c:v>
                </c:pt>
                <c:pt idx="3930">
                  <c:v>100</c:v>
                </c:pt>
                <c:pt idx="3931">
                  <c:v>90</c:v>
                </c:pt>
                <c:pt idx="3932">
                  <c:v>45</c:v>
                </c:pt>
                <c:pt idx="3933">
                  <c:v>25</c:v>
                </c:pt>
                <c:pt idx="3934">
                  <c:v>70</c:v>
                </c:pt>
                <c:pt idx="3935">
                  <c:v>75</c:v>
                </c:pt>
                <c:pt idx="3936">
                  <c:v>75</c:v>
                </c:pt>
                <c:pt idx="3937">
                  <c:v>85</c:v>
                </c:pt>
                <c:pt idx="3938">
                  <c:v>105</c:v>
                </c:pt>
                <c:pt idx="3939">
                  <c:v>70</c:v>
                </c:pt>
                <c:pt idx="3940">
                  <c:v>45</c:v>
                </c:pt>
                <c:pt idx="3941">
                  <c:v>90</c:v>
                </c:pt>
                <c:pt idx="3942">
                  <c:v>85</c:v>
                </c:pt>
                <c:pt idx="3943">
                  <c:v>60</c:v>
                </c:pt>
                <c:pt idx="3944">
                  <c:v>80</c:v>
                </c:pt>
                <c:pt idx="3945">
                  <c:v>75</c:v>
                </c:pt>
                <c:pt idx="3946">
                  <c:v>80</c:v>
                </c:pt>
                <c:pt idx="3947">
                  <c:v>55</c:v>
                </c:pt>
                <c:pt idx="3948">
                  <c:v>65</c:v>
                </c:pt>
                <c:pt idx="3949">
                  <c:v>75</c:v>
                </c:pt>
                <c:pt idx="3950">
                  <c:v>85</c:v>
                </c:pt>
                <c:pt idx="3951">
                  <c:v>85</c:v>
                </c:pt>
                <c:pt idx="3952">
                  <c:v>90</c:v>
                </c:pt>
                <c:pt idx="3953">
                  <c:v>65</c:v>
                </c:pt>
                <c:pt idx="3954">
                  <c:v>70</c:v>
                </c:pt>
                <c:pt idx="3955">
                  <c:v>85</c:v>
                </c:pt>
                <c:pt idx="3956">
                  <c:v>85</c:v>
                </c:pt>
                <c:pt idx="3957">
                  <c:v>65</c:v>
                </c:pt>
                <c:pt idx="3958">
                  <c:v>65</c:v>
                </c:pt>
                <c:pt idx="3959">
                  <c:v>95</c:v>
                </c:pt>
                <c:pt idx="3960">
                  <c:v>85</c:v>
                </c:pt>
                <c:pt idx="3961">
                  <c:v>75</c:v>
                </c:pt>
                <c:pt idx="3962">
                  <c:v>70</c:v>
                </c:pt>
                <c:pt idx="3963">
                  <c:v>65</c:v>
                </c:pt>
                <c:pt idx="3964">
                  <c:v>65</c:v>
                </c:pt>
                <c:pt idx="3965">
                  <c:v>70</c:v>
                </c:pt>
                <c:pt idx="3966">
                  <c:v>75</c:v>
                </c:pt>
                <c:pt idx="3967">
                  <c:v>55</c:v>
                </c:pt>
                <c:pt idx="3968">
                  <c:v>65</c:v>
                </c:pt>
                <c:pt idx="3969">
                  <c:v>60</c:v>
                </c:pt>
                <c:pt idx="3970">
                  <c:v>65</c:v>
                </c:pt>
                <c:pt idx="3971">
                  <c:v>60</c:v>
                </c:pt>
                <c:pt idx="3972">
                  <c:v>80</c:v>
                </c:pt>
                <c:pt idx="3973">
                  <c:v>105</c:v>
                </c:pt>
                <c:pt idx="3974">
                  <c:v>80</c:v>
                </c:pt>
                <c:pt idx="3975">
                  <c:v>75</c:v>
                </c:pt>
                <c:pt idx="3976">
                  <c:v>80</c:v>
                </c:pt>
                <c:pt idx="3977">
                  <c:v>85</c:v>
                </c:pt>
                <c:pt idx="3978">
                  <c:v>75</c:v>
                </c:pt>
                <c:pt idx="3979">
                  <c:v>60</c:v>
                </c:pt>
                <c:pt idx="3980">
                  <c:v>80</c:v>
                </c:pt>
                <c:pt idx="3981">
                  <c:v>85</c:v>
                </c:pt>
                <c:pt idx="3982">
                  <c:v>100</c:v>
                </c:pt>
                <c:pt idx="3983">
                  <c:v>55</c:v>
                </c:pt>
                <c:pt idx="3984">
                  <c:v>50</c:v>
                </c:pt>
                <c:pt idx="3985">
                  <c:v>85</c:v>
                </c:pt>
                <c:pt idx="3986">
                  <c:v>105</c:v>
                </c:pt>
                <c:pt idx="3987">
                  <c:v>90</c:v>
                </c:pt>
                <c:pt idx="3988">
                  <c:v>60</c:v>
                </c:pt>
                <c:pt idx="3989">
                  <c:v>45</c:v>
                </c:pt>
                <c:pt idx="3990">
                  <c:v>35</c:v>
                </c:pt>
                <c:pt idx="3991">
                  <c:v>60</c:v>
                </c:pt>
                <c:pt idx="3992">
                  <c:v>40</c:v>
                </c:pt>
                <c:pt idx="3993">
                  <c:v>80</c:v>
                </c:pt>
                <c:pt idx="3994">
                  <c:v>75</c:v>
                </c:pt>
                <c:pt idx="3995">
                  <c:v>85</c:v>
                </c:pt>
                <c:pt idx="3996">
                  <c:v>45</c:v>
                </c:pt>
                <c:pt idx="3997">
                  <c:v>55</c:v>
                </c:pt>
                <c:pt idx="3998">
                  <c:v>70</c:v>
                </c:pt>
                <c:pt idx="3999">
                  <c:v>75</c:v>
                </c:pt>
                <c:pt idx="4000">
                  <c:v>55</c:v>
                </c:pt>
                <c:pt idx="4001">
                  <c:v>75</c:v>
                </c:pt>
                <c:pt idx="4002">
                  <c:v>55</c:v>
                </c:pt>
                <c:pt idx="4003">
                  <c:v>80</c:v>
                </c:pt>
                <c:pt idx="4004">
                  <c:v>75</c:v>
                </c:pt>
                <c:pt idx="4005">
                  <c:v>85</c:v>
                </c:pt>
                <c:pt idx="4006">
                  <c:v>50</c:v>
                </c:pt>
                <c:pt idx="4007">
                  <c:v>55</c:v>
                </c:pt>
                <c:pt idx="4008">
                  <c:v>55</c:v>
                </c:pt>
                <c:pt idx="4009">
                  <c:v>75</c:v>
                </c:pt>
                <c:pt idx="4010">
                  <c:v>70</c:v>
                </c:pt>
                <c:pt idx="4011">
                  <c:v>55</c:v>
                </c:pt>
                <c:pt idx="4012">
                  <c:v>65</c:v>
                </c:pt>
                <c:pt idx="4013">
                  <c:v>75</c:v>
                </c:pt>
                <c:pt idx="4014">
                  <c:v>55</c:v>
                </c:pt>
                <c:pt idx="4015">
                  <c:v>60</c:v>
                </c:pt>
                <c:pt idx="4016">
                  <c:v>55</c:v>
                </c:pt>
                <c:pt idx="4017">
                  <c:v>65</c:v>
                </c:pt>
                <c:pt idx="4018">
                  <c:v>65</c:v>
                </c:pt>
                <c:pt idx="4019">
                  <c:v>75</c:v>
                </c:pt>
                <c:pt idx="4020">
                  <c:v>65</c:v>
                </c:pt>
                <c:pt idx="4021">
                  <c:v>75</c:v>
                </c:pt>
                <c:pt idx="4022">
                  <c:v>85</c:v>
                </c:pt>
                <c:pt idx="4023">
                  <c:v>110</c:v>
                </c:pt>
                <c:pt idx="4024">
                  <c:v>95</c:v>
                </c:pt>
                <c:pt idx="4025">
                  <c:v>80</c:v>
                </c:pt>
                <c:pt idx="4026">
                  <c:v>90</c:v>
                </c:pt>
                <c:pt idx="4027">
                  <c:v>105</c:v>
                </c:pt>
                <c:pt idx="4028">
                  <c:v>95</c:v>
                </c:pt>
                <c:pt idx="4029">
                  <c:v>70</c:v>
                </c:pt>
                <c:pt idx="4030">
                  <c:v>60</c:v>
                </c:pt>
                <c:pt idx="4031">
                  <c:v>80</c:v>
                </c:pt>
                <c:pt idx="4032">
                  <c:v>85</c:v>
                </c:pt>
                <c:pt idx="4033">
                  <c:v>80</c:v>
                </c:pt>
                <c:pt idx="4034">
                  <c:v>80</c:v>
                </c:pt>
                <c:pt idx="4035">
                  <c:v>95</c:v>
                </c:pt>
                <c:pt idx="4036">
                  <c:v>80</c:v>
                </c:pt>
                <c:pt idx="4037">
                  <c:v>35</c:v>
                </c:pt>
                <c:pt idx="4038">
                  <c:v>45</c:v>
                </c:pt>
                <c:pt idx="4039">
                  <c:v>45</c:v>
                </c:pt>
                <c:pt idx="4040">
                  <c:v>80</c:v>
                </c:pt>
                <c:pt idx="4041">
                  <c:v>90</c:v>
                </c:pt>
                <c:pt idx="4042">
                  <c:v>80</c:v>
                </c:pt>
                <c:pt idx="4043">
                  <c:v>55</c:v>
                </c:pt>
                <c:pt idx="4044">
                  <c:v>95</c:v>
                </c:pt>
                <c:pt idx="4045">
                  <c:v>55</c:v>
                </c:pt>
                <c:pt idx="4046">
                  <c:v>135</c:v>
                </c:pt>
                <c:pt idx="4047">
                  <c:v>100</c:v>
                </c:pt>
                <c:pt idx="4048">
                  <c:v>100</c:v>
                </c:pt>
                <c:pt idx="4049">
                  <c:v>70</c:v>
                </c:pt>
                <c:pt idx="4050">
                  <c:v>100</c:v>
                </c:pt>
                <c:pt idx="4051">
                  <c:v>60</c:v>
                </c:pt>
                <c:pt idx="4052">
                  <c:v>75</c:v>
                </c:pt>
                <c:pt idx="4053">
                  <c:v>55</c:v>
                </c:pt>
                <c:pt idx="4054">
                  <c:v>105</c:v>
                </c:pt>
                <c:pt idx="4055">
                  <c:v>85</c:v>
                </c:pt>
                <c:pt idx="4056">
                  <c:v>60</c:v>
                </c:pt>
                <c:pt idx="4057">
                  <c:v>50</c:v>
                </c:pt>
                <c:pt idx="4058">
                  <c:v>60</c:v>
                </c:pt>
                <c:pt idx="4059">
                  <c:v>90</c:v>
                </c:pt>
                <c:pt idx="4060">
                  <c:v>60</c:v>
                </c:pt>
                <c:pt idx="4061">
                  <c:v>75</c:v>
                </c:pt>
                <c:pt idx="4062">
                  <c:v>80</c:v>
                </c:pt>
                <c:pt idx="4063">
                  <c:v>95</c:v>
                </c:pt>
                <c:pt idx="4064">
                  <c:v>100</c:v>
                </c:pt>
                <c:pt idx="4065">
                  <c:v>145</c:v>
                </c:pt>
                <c:pt idx="4066">
                  <c:v>80</c:v>
                </c:pt>
                <c:pt idx="4067">
                  <c:v>105</c:v>
                </c:pt>
                <c:pt idx="4068">
                  <c:v>120</c:v>
                </c:pt>
                <c:pt idx="4069">
                  <c:v>140</c:v>
                </c:pt>
                <c:pt idx="4070">
                  <c:v>120</c:v>
                </c:pt>
                <c:pt idx="4071">
                  <c:v>120</c:v>
                </c:pt>
                <c:pt idx="4072">
                  <c:v>130</c:v>
                </c:pt>
                <c:pt idx="4073">
                  <c:v>145</c:v>
                </c:pt>
                <c:pt idx="4074">
                  <c:v>120</c:v>
                </c:pt>
                <c:pt idx="4075">
                  <c:v>115</c:v>
                </c:pt>
                <c:pt idx="4076">
                  <c:v>120</c:v>
                </c:pt>
                <c:pt idx="4077">
                  <c:v>180</c:v>
                </c:pt>
                <c:pt idx="4078">
                  <c:v>255</c:v>
                </c:pt>
                <c:pt idx="4079">
                  <c:v>260</c:v>
                </c:pt>
                <c:pt idx="4080">
                  <c:v>320</c:v>
                </c:pt>
                <c:pt idx="4081">
                  <c:v>410</c:v>
                </c:pt>
                <c:pt idx="4082">
                  <c:v>480</c:v>
                </c:pt>
                <c:pt idx="4083">
                  <c:v>470</c:v>
                </c:pt>
                <c:pt idx="4084">
                  <c:v>475</c:v>
                </c:pt>
                <c:pt idx="4085">
                  <c:v>475</c:v>
                </c:pt>
                <c:pt idx="4086">
                  <c:v>495</c:v>
                </c:pt>
                <c:pt idx="4087">
                  <c:v>465</c:v>
                </c:pt>
                <c:pt idx="4088">
                  <c:v>560</c:v>
                </c:pt>
                <c:pt idx="4089">
                  <c:v>590</c:v>
                </c:pt>
                <c:pt idx="4090">
                  <c:v>515</c:v>
                </c:pt>
                <c:pt idx="4091">
                  <c:v>595</c:v>
                </c:pt>
                <c:pt idx="4092">
                  <c:v>495</c:v>
                </c:pt>
                <c:pt idx="4093">
                  <c:v>430</c:v>
                </c:pt>
                <c:pt idx="4094">
                  <c:v>475</c:v>
                </c:pt>
                <c:pt idx="4095">
                  <c:v>450</c:v>
                </c:pt>
                <c:pt idx="4096">
                  <c:v>405</c:v>
                </c:pt>
                <c:pt idx="4097">
                  <c:v>425</c:v>
                </c:pt>
                <c:pt idx="4098">
                  <c:v>350</c:v>
                </c:pt>
                <c:pt idx="4099">
                  <c:v>260</c:v>
                </c:pt>
                <c:pt idx="4100">
                  <c:v>360</c:v>
                </c:pt>
                <c:pt idx="4101">
                  <c:v>425</c:v>
                </c:pt>
                <c:pt idx="4102">
                  <c:v>370</c:v>
                </c:pt>
                <c:pt idx="4103">
                  <c:v>420</c:v>
                </c:pt>
                <c:pt idx="4104">
                  <c:v>310</c:v>
                </c:pt>
                <c:pt idx="4105">
                  <c:v>320</c:v>
                </c:pt>
                <c:pt idx="4106">
                  <c:v>290</c:v>
                </c:pt>
                <c:pt idx="4107">
                  <c:v>280</c:v>
                </c:pt>
                <c:pt idx="4108">
                  <c:v>225</c:v>
                </c:pt>
                <c:pt idx="4109">
                  <c:v>280</c:v>
                </c:pt>
                <c:pt idx="4110">
                  <c:v>200</c:v>
                </c:pt>
                <c:pt idx="4111">
                  <c:v>160</c:v>
                </c:pt>
                <c:pt idx="4112">
                  <c:v>175</c:v>
                </c:pt>
                <c:pt idx="4113">
                  <c:v>130</c:v>
                </c:pt>
                <c:pt idx="4114">
                  <c:v>160</c:v>
                </c:pt>
                <c:pt idx="4115">
                  <c:v>95</c:v>
                </c:pt>
                <c:pt idx="4116">
                  <c:v>85</c:v>
                </c:pt>
                <c:pt idx="4117">
                  <c:v>115</c:v>
                </c:pt>
                <c:pt idx="4118">
                  <c:v>105</c:v>
                </c:pt>
                <c:pt idx="4119">
                  <c:v>120</c:v>
                </c:pt>
                <c:pt idx="4120">
                  <c:v>105</c:v>
                </c:pt>
                <c:pt idx="4121">
                  <c:v>135</c:v>
                </c:pt>
                <c:pt idx="4122">
                  <c:v>105</c:v>
                </c:pt>
                <c:pt idx="4123">
                  <c:v>65</c:v>
                </c:pt>
                <c:pt idx="4124">
                  <c:v>75</c:v>
                </c:pt>
                <c:pt idx="4125">
                  <c:v>65</c:v>
                </c:pt>
                <c:pt idx="4126">
                  <c:v>85</c:v>
                </c:pt>
                <c:pt idx="4127">
                  <c:v>75</c:v>
                </c:pt>
                <c:pt idx="4128">
                  <c:v>65</c:v>
                </c:pt>
                <c:pt idx="4129">
                  <c:v>95</c:v>
                </c:pt>
                <c:pt idx="4130">
                  <c:v>65</c:v>
                </c:pt>
                <c:pt idx="4131">
                  <c:v>65</c:v>
                </c:pt>
                <c:pt idx="4132">
                  <c:v>50</c:v>
                </c:pt>
                <c:pt idx="4133">
                  <c:v>75</c:v>
                </c:pt>
                <c:pt idx="4134">
                  <c:v>75</c:v>
                </c:pt>
                <c:pt idx="4135">
                  <c:v>40</c:v>
                </c:pt>
                <c:pt idx="4136">
                  <c:v>60</c:v>
                </c:pt>
                <c:pt idx="4137">
                  <c:v>75</c:v>
                </c:pt>
                <c:pt idx="4138">
                  <c:v>80</c:v>
                </c:pt>
                <c:pt idx="4139">
                  <c:v>80</c:v>
                </c:pt>
                <c:pt idx="4140">
                  <c:v>90</c:v>
                </c:pt>
                <c:pt idx="4141">
                  <c:v>100</c:v>
                </c:pt>
                <c:pt idx="4142">
                  <c:v>75</c:v>
                </c:pt>
                <c:pt idx="4143">
                  <c:v>70</c:v>
                </c:pt>
                <c:pt idx="4144">
                  <c:v>80</c:v>
                </c:pt>
                <c:pt idx="4145">
                  <c:v>60</c:v>
                </c:pt>
                <c:pt idx="4146">
                  <c:v>55</c:v>
                </c:pt>
                <c:pt idx="4147">
                  <c:v>50</c:v>
                </c:pt>
                <c:pt idx="4148">
                  <c:v>75</c:v>
                </c:pt>
                <c:pt idx="4149">
                  <c:v>80</c:v>
                </c:pt>
                <c:pt idx="4150">
                  <c:v>90</c:v>
                </c:pt>
                <c:pt idx="4151">
                  <c:v>80</c:v>
                </c:pt>
                <c:pt idx="4152">
                  <c:v>75</c:v>
                </c:pt>
                <c:pt idx="4153">
                  <c:v>80</c:v>
                </c:pt>
                <c:pt idx="4154">
                  <c:v>60</c:v>
                </c:pt>
                <c:pt idx="4155">
                  <c:v>55</c:v>
                </c:pt>
                <c:pt idx="4156">
                  <c:v>85</c:v>
                </c:pt>
                <c:pt idx="4157">
                  <c:v>100</c:v>
                </c:pt>
                <c:pt idx="4158">
                  <c:v>75</c:v>
                </c:pt>
                <c:pt idx="4159">
                  <c:v>85</c:v>
                </c:pt>
                <c:pt idx="4160">
                  <c:v>65</c:v>
                </c:pt>
                <c:pt idx="4161">
                  <c:v>75</c:v>
                </c:pt>
                <c:pt idx="4162">
                  <c:v>85</c:v>
                </c:pt>
                <c:pt idx="4163">
                  <c:v>45</c:v>
                </c:pt>
                <c:pt idx="4164">
                  <c:v>90</c:v>
                </c:pt>
                <c:pt idx="4165">
                  <c:v>85</c:v>
                </c:pt>
                <c:pt idx="4166">
                  <c:v>90</c:v>
                </c:pt>
                <c:pt idx="4167">
                  <c:v>100</c:v>
                </c:pt>
                <c:pt idx="4168">
                  <c:v>115</c:v>
                </c:pt>
                <c:pt idx="4169">
                  <c:v>55</c:v>
                </c:pt>
                <c:pt idx="4170">
                  <c:v>55</c:v>
                </c:pt>
                <c:pt idx="4171">
                  <c:v>75</c:v>
                </c:pt>
                <c:pt idx="4172">
                  <c:v>55</c:v>
                </c:pt>
                <c:pt idx="4173">
                  <c:v>85</c:v>
                </c:pt>
                <c:pt idx="4174">
                  <c:v>60</c:v>
                </c:pt>
                <c:pt idx="4175">
                  <c:v>45</c:v>
                </c:pt>
                <c:pt idx="4176">
                  <c:v>80</c:v>
                </c:pt>
                <c:pt idx="4177">
                  <c:v>70</c:v>
                </c:pt>
                <c:pt idx="4178">
                  <c:v>70</c:v>
                </c:pt>
                <c:pt idx="4179">
                  <c:v>80</c:v>
                </c:pt>
                <c:pt idx="4180">
                  <c:v>90</c:v>
                </c:pt>
                <c:pt idx="4181">
                  <c:v>90</c:v>
                </c:pt>
                <c:pt idx="4182">
                  <c:v>85</c:v>
                </c:pt>
                <c:pt idx="4183">
                  <c:v>85</c:v>
                </c:pt>
                <c:pt idx="4184">
                  <c:v>90</c:v>
                </c:pt>
                <c:pt idx="4185">
                  <c:v>60</c:v>
                </c:pt>
                <c:pt idx="4186">
                  <c:v>80</c:v>
                </c:pt>
                <c:pt idx="4187">
                  <c:v>95</c:v>
                </c:pt>
                <c:pt idx="4188">
                  <c:v>85</c:v>
                </c:pt>
                <c:pt idx="4189">
                  <c:v>90</c:v>
                </c:pt>
                <c:pt idx="4190">
                  <c:v>85</c:v>
                </c:pt>
                <c:pt idx="4191">
                  <c:v>75</c:v>
                </c:pt>
                <c:pt idx="4192">
                  <c:v>80</c:v>
                </c:pt>
                <c:pt idx="4193">
                  <c:v>90</c:v>
                </c:pt>
                <c:pt idx="4194">
                  <c:v>95</c:v>
                </c:pt>
                <c:pt idx="4195">
                  <c:v>90</c:v>
                </c:pt>
                <c:pt idx="4196">
                  <c:v>95</c:v>
                </c:pt>
                <c:pt idx="4197">
                  <c:v>95</c:v>
                </c:pt>
                <c:pt idx="4198">
                  <c:v>75</c:v>
                </c:pt>
                <c:pt idx="4199">
                  <c:v>85</c:v>
                </c:pt>
                <c:pt idx="4200">
                  <c:v>85</c:v>
                </c:pt>
                <c:pt idx="4201">
                  <c:v>85</c:v>
                </c:pt>
                <c:pt idx="4202">
                  <c:v>95</c:v>
                </c:pt>
                <c:pt idx="4203">
                  <c:v>105</c:v>
                </c:pt>
                <c:pt idx="4204">
                  <c:v>105</c:v>
                </c:pt>
                <c:pt idx="4205">
                  <c:v>75</c:v>
                </c:pt>
                <c:pt idx="4206">
                  <c:v>70</c:v>
                </c:pt>
                <c:pt idx="4207">
                  <c:v>85</c:v>
                </c:pt>
                <c:pt idx="4208">
                  <c:v>80</c:v>
                </c:pt>
                <c:pt idx="4209">
                  <c:v>90</c:v>
                </c:pt>
                <c:pt idx="4210">
                  <c:v>130</c:v>
                </c:pt>
                <c:pt idx="4211">
                  <c:v>75</c:v>
                </c:pt>
                <c:pt idx="4212">
                  <c:v>65</c:v>
                </c:pt>
                <c:pt idx="4213">
                  <c:v>80</c:v>
                </c:pt>
                <c:pt idx="4214">
                  <c:v>90</c:v>
                </c:pt>
                <c:pt idx="4215">
                  <c:v>105</c:v>
                </c:pt>
                <c:pt idx="4216">
                  <c:v>90</c:v>
                </c:pt>
                <c:pt idx="4217">
                  <c:v>75</c:v>
                </c:pt>
                <c:pt idx="4218">
                  <c:v>90</c:v>
                </c:pt>
                <c:pt idx="4219">
                  <c:v>70</c:v>
                </c:pt>
                <c:pt idx="4220">
                  <c:v>95</c:v>
                </c:pt>
                <c:pt idx="4221">
                  <c:v>60</c:v>
                </c:pt>
                <c:pt idx="4222">
                  <c:v>100</c:v>
                </c:pt>
                <c:pt idx="4223">
                  <c:v>70</c:v>
                </c:pt>
                <c:pt idx="4224">
                  <c:v>50</c:v>
                </c:pt>
                <c:pt idx="4225">
                  <c:v>70</c:v>
                </c:pt>
                <c:pt idx="4226">
                  <c:v>115</c:v>
                </c:pt>
                <c:pt idx="4227">
                  <c:v>60</c:v>
                </c:pt>
                <c:pt idx="4228">
                  <c:v>90</c:v>
                </c:pt>
                <c:pt idx="4229">
                  <c:v>50</c:v>
                </c:pt>
                <c:pt idx="4230">
                  <c:v>75</c:v>
                </c:pt>
                <c:pt idx="4231">
                  <c:v>70</c:v>
                </c:pt>
                <c:pt idx="4232">
                  <c:v>65</c:v>
                </c:pt>
                <c:pt idx="4233">
                  <c:v>85</c:v>
                </c:pt>
                <c:pt idx="4234">
                  <c:v>90</c:v>
                </c:pt>
                <c:pt idx="4235">
                  <c:v>55</c:v>
                </c:pt>
                <c:pt idx="4236">
                  <c:v>55</c:v>
                </c:pt>
                <c:pt idx="4237">
                  <c:v>65</c:v>
                </c:pt>
                <c:pt idx="4238">
                  <c:v>60</c:v>
                </c:pt>
                <c:pt idx="4239">
                  <c:v>65</c:v>
                </c:pt>
                <c:pt idx="4240">
                  <c:v>60</c:v>
                </c:pt>
                <c:pt idx="4241">
                  <c:v>70</c:v>
                </c:pt>
                <c:pt idx="4242">
                  <c:v>50</c:v>
                </c:pt>
                <c:pt idx="4243">
                  <c:v>60</c:v>
                </c:pt>
                <c:pt idx="4244">
                  <c:v>80</c:v>
                </c:pt>
                <c:pt idx="4245">
                  <c:v>80</c:v>
                </c:pt>
                <c:pt idx="4246">
                  <c:v>80</c:v>
                </c:pt>
                <c:pt idx="4247">
                  <c:v>90</c:v>
                </c:pt>
                <c:pt idx="4248">
                  <c:v>70</c:v>
                </c:pt>
                <c:pt idx="4249">
                  <c:v>55</c:v>
                </c:pt>
                <c:pt idx="4250">
                  <c:v>65</c:v>
                </c:pt>
                <c:pt idx="4251">
                  <c:v>90</c:v>
                </c:pt>
                <c:pt idx="4252">
                  <c:v>85</c:v>
                </c:pt>
                <c:pt idx="4253">
                  <c:v>55</c:v>
                </c:pt>
                <c:pt idx="4254">
                  <c:v>60</c:v>
                </c:pt>
                <c:pt idx="4255">
                  <c:v>75</c:v>
                </c:pt>
                <c:pt idx="4256">
                  <c:v>90</c:v>
                </c:pt>
                <c:pt idx="4257">
                  <c:v>80</c:v>
                </c:pt>
                <c:pt idx="4258">
                  <c:v>75</c:v>
                </c:pt>
                <c:pt idx="4259">
                  <c:v>70</c:v>
                </c:pt>
                <c:pt idx="4260">
                  <c:v>50</c:v>
                </c:pt>
                <c:pt idx="4261">
                  <c:v>45</c:v>
                </c:pt>
                <c:pt idx="4262">
                  <c:v>50</c:v>
                </c:pt>
                <c:pt idx="4263">
                  <c:v>75</c:v>
                </c:pt>
                <c:pt idx="4264">
                  <c:v>75</c:v>
                </c:pt>
                <c:pt idx="4265">
                  <c:v>65</c:v>
                </c:pt>
                <c:pt idx="4266">
                  <c:v>65</c:v>
                </c:pt>
                <c:pt idx="4267">
                  <c:v>65</c:v>
                </c:pt>
                <c:pt idx="4268">
                  <c:v>100</c:v>
                </c:pt>
                <c:pt idx="4269">
                  <c:v>90</c:v>
                </c:pt>
                <c:pt idx="4270">
                  <c:v>85</c:v>
                </c:pt>
                <c:pt idx="4271">
                  <c:v>65</c:v>
                </c:pt>
                <c:pt idx="4272">
                  <c:v>85</c:v>
                </c:pt>
                <c:pt idx="4273">
                  <c:v>65</c:v>
                </c:pt>
                <c:pt idx="4274">
                  <c:v>50</c:v>
                </c:pt>
                <c:pt idx="4275">
                  <c:v>60</c:v>
                </c:pt>
                <c:pt idx="4276">
                  <c:v>40</c:v>
                </c:pt>
                <c:pt idx="4277">
                  <c:v>70</c:v>
                </c:pt>
                <c:pt idx="4278">
                  <c:v>80</c:v>
                </c:pt>
                <c:pt idx="4279">
                  <c:v>70</c:v>
                </c:pt>
                <c:pt idx="4280">
                  <c:v>70</c:v>
                </c:pt>
                <c:pt idx="4281">
                  <c:v>50</c:v>
                </c:pt>
                <c:pt idx="4282">
                  <c:v>30</c:v>
                </c:pt>
                <c:pt idx="4283">
                  <c:v>80</c:v>
                </c:pt>
                <c:pt idx="4284">
                  <c:v>60</c:v>
                </c:pt>
                <c:pt idx="4285">
                  <c:v>50</c:v>
                </c:pt>
                <c:pt idx="4286">
                  <c:v>30</c:v>
                </c:pt>
                <c:pt idx="4287">
                  <c:v>85</c:v>
                </c:pt>
                <c:pt idx="4288">
                  <c:v>105</c:v>
                </c:pt>
                <c:pt idx="4289">
                  <c:v>50</c:v>
                </c:pt>
                <c:pt idx="4290">
                  <c:v>70</c:v>
                </c:pt>
                <c:pt idx="4291">
                  <c:v>50</c:v>
                </c:pt>
                <c:pt idx="4292">
                  <c:v>70</c:v>
                </c:pt>
                <c:pt idx="4293">
                  <c:v>35</c:v>
                </c:pt>
                <c:pt idx="4294">
                  <c:v>55</c:v>
                </c:pt>
                <c:pt idx="4295">
                  <c:v>90</c:v>
                </c:pt>
                <c:pt idx="4296">
                  <c:v>75</c:v>
                </c:pt>
                <c:pt idx="4297">
                  <c:v>55</c:v>
                </c:pt>
                <c:pt idx="4298">
                  <c:v>75</c:v>
                </c:pt>
                <c:pt idx="4299">
                  <c:v>85</c:v>
                </c:pt>
                <c:pt idx="4300">
                  <c:v>80</c:v>
                </c:pt>
                <c:pt idx="4301">
                  <c:v>65</c:v>
                </c:pt>
                <c:pt idx="4302">
                  <c:v>45</c:v>
                </c:pt>
                <c:pt idx="4303">
                  <c:v>60</c:v>
                </c:pt>
                <c:pt idx="4304">
                  <c:v>55</c:v>
                </c:pt>
                <c:pt idx="4305">
                  <c:v>90</c:v>
                </c:pt>
                <c:pt idx="4306">
                  <c:v>95</c:v>
                </c:pt>
                <c:pt idx="4307">
                  <c:v>100</c:v>
                </c:pt>
                <c:pt idx="4308">
                  <c:v>100</c:v>
                </c:pt>
                <c:pt idx="4309">
                  <c:v>80</c:v>
                </c:pt>
                <c:pt idx="4310">
                  <c:v>55</c:v>
                </c:pt>
                <c:pt idx="4311">
                  <c:v>45</c:v>
                </c:pt>
                <c:pt idx="4312">
                  <c:v>75</c:v>
                </c:pt>
                <c:pt idx="4313">
                  <c:v>60</c:v>
                </c:pt>
                <c:pt idx="4314">
                  <c:v>60</c:v>
                </c:pt>
                <c:pt idx="4315">
                  <c:v>65</c:v>
                </c:pt>
                <c:pt idx="4316">
                  <c:v>75</c:v>
                </c:pt>
                <c:pt idx="4317">
                  <c:v>70</c:v>
                </c:pt>
                <c:pt idx="4318">
                  <c:v>90</c:v>
                </c:pt>
                <c:pt idx="4319">
                  <c:v>70</c:v>
                </c:pt>
                <c:pt idx="4320">
                  <c:v>80</c:v>
                </c:pt>
                <c:pt idx="4321">
                  <c:v>100</c:v>
                </c:pt>
                <c:pt idx="4322">
                  <c:v>90</c:v>
                </c:pt>
                <c:pt idx="4323">
                  <c:v>90</c:v>
                </c:pt>
                <c:pt idx="4324">
                  <c:v>85</c:v>
                </c:pt>
                <c:pt idx="4325">
                  <c:v>60</c:v>
                </c:pt>
                <c:pt idx="4326">
                  <c:v>50</c:v>
                </c:pt>
                <c:pt idx="4327">
                  <c:v>45</c:v>
                </c:pt>
                <c:pt idx="4328">
                  <c:v>105</c:v>
                </c:pt>
                <c:pt idx="4329">
                  <c:v>115</c:v>
                </c:pt>
                <c:pt idx="4330">
                  <c:v>40</c:v>
                </c:pt>
                <c:pt idx="4331">
                  <c:v>50</c:v>
                </c:pt>
                <c:pt idx="4332">
                  <c:v>70</c:v>
                </c:pt>
                <c:pt idx="4333">
                  <c:v>50</c:v>
                </c:pt>
                <c:pt idx="4334">
                  <c:v>60</c:v>
                </c:pt>
                <c:pt idx="4335">
                  <c:v>70</c:v>
                </c:pt>
                <c:pt idx="4336">
                  <c:v>45</c:v>
                </c:pt>
                <c:pt idx="4337">
                  <c:v>45</c:v>
                </c:pt>
                <c:pt idx="4338">
                  <c:v>55</c:v>
                </c:pt>
                <c:pt idx="4339">
                  <c:v>105</c:v>
                </c:pt>
                <c:pt idx="4340">
                  <c:v>60</c:v>
                </c:pt>
                <c:pt idx="4341">
                  <c:v>60</c:v>
                </c:pt>
                <c:pt idx="4342">
                  <c:v>75</c:v>
                </c:pt>
                <c:pt idx="4343">
                  <c:v>95</c:v>
                </c:pt>
                <c:pt idx="4344">
                  <c:v>40</c:v>
                </c:pt>
                <c:pt idx="4345">
                  <c:v>50</c:v>
                </c:pt>
                <c:pt idx="4346">
                  <c:v>35</c:v>
                </c:pt>
                <c:pt idx="4347">
                  <c:v>70</c:v>
                </c:pt>
                <c:pt idx="4348">
                  <c:v>80</c:v>
                </c:pt>
                <c:pt idx="4349">
                  <c:v>70</c:v>
                </c:pt>
                <c:pt idx="4350">
                  <c:v>80</c:v>
                </c:pt>
                <c:pt idx="4351">
                  <c:v>40</c:v>
                </c:pt>
                <c:pt idx="4352">
                  <c:v>50</c:v>
                </c:pt>
                <c:pt idx="4353">
                  <c:v>60</c:v>
                </c:pt>
                <c:pt idx="4354">
                  <c:v>80</c:v>
                </c:pt>
                <c:pt idx="4355">
                  <c:v>85</c:v>
                </c:pt>
                <c:pt idx="4356">
                  <c:v>105</c:v>
                </c:pt>
                <c:pt idx="4357">
                  <c:v>70</c:v>
                </c:pt>
                <c:pt idx="4358">
                  <c:v>90</c:v>
                </c:pt>
                <c:pt idx="4359">
                  <c:v>90</c:v>
                </c:pt>
                <c:pt idx="4360">
                  <c:v>75</c:v>
                </c:pt>
                <c:pt idx="4361">
                  <c:v>60</c:v>
                </c:pt>
                <c:pt idx="4362">
                  <c:v>55</c:v>
                </c:pt>
                <c:pt idx="4363">
                  <c:v>85</c:v>
                </c:pt>
                <c:pt idx="4364">
                  <c:v>80</c:v>
                </c:pt>
                <c:pt idx="4365">
                  <c:v>75</c:v>
                </c:pt>
                <c:pt idx="4366">
                  <c:v>65</c:v>
                </c:pt>
                <c:pt idx="4367">
                  <c:v>90</c:v>
                </c:pt>
                <c:pt idx="4368">
                  <c:v>80</c:v>
                </c:pt>
                <c:pt idx="4369">
                  <c:v>65</c:v>
                </c:pt>
                <c:pt idx="4370">
                  <c:v>75</c:v>
                </c:pt>
                <c:pt idx="4371">
                  <c:v>60</c:v>
                </c:pt>
                <c:pt idx="4372">
                  <c:v>60</c:v>
                </c:pt>
                <c:pt idx="4373">
                  <c:v>85</c:v>
                </c:pt>
                <c:pt idx="4374">
                  <c:v>75</c:v>
                </c:pt>
                <c:pt idx="4375">
                  <c:v>40</c:v>
                </c:pt>
                <c:pt idx="4376">
                  <c:v>65</c:v>
                </c:pt>
                <c:pt idx="4377">
                  <c:v>90</c:v>
                </c:pt>
                <c:pt idx="4378">
                  <c:v>70</c:v>
                </c:pt>
                <c:pt idx="4379">
                  <c:v>70</c:v>
                </c:pt>
                <c:pt idx="4380">
                  <c:v>75</c:v>
                </c:pt>
                <c:pt idx="4381">
                  <c:v>60</c:v>
                </c:pt>
                <c:pt idx="4382">
                  <c:v>50</c:v>
                </c:pt>
                <c:pt idx="4383">
                  <c:v>40</c:v>
                </c:pt>
                <c:pt idx="4384">
                  <c:v>45</c:v>
                </c:pt>
                <c:pt idx="4385">
                  <c:v>65</c:v>
                </c:pt>
                <c:pt idx="4386">
                  <c:v>50</c:v>
                </c:pt>
                <c:pt idx="4387">
                  <c:v>70</c:v>
                </c:pt>
                <c:pt idx="4388">
                  <c:v>60</c:v>
                </c:pt>
                <c:pt idx="4389">
                  <c:v>45</c:v>
                </c:pt>
                <c:pt idx="4390">
                  <c:v>65</c:v>
                </c:pt>
                <c:pt idx="4391">
                  <c:v>90</c:v>
                </c:pt>
                <c:pt idx="4392">
                  <c:v>95</c:v>
                </c:pt>
                <c:pt idx="4393">
                  <c:v>75</c:v>
                </c:pt>
                <c:pt idx="4394">
                  <c:v>70</c:v>
                </c:pt>
                <c:pt idx="4395">
                  <c:v>70</c:v>
                </c:pt>
                <c:pt idx="4396">
                  <c:v>60</c:v>
                </c:pt>
                <c:pt idx="4397">
                  <c:v>70</c:v>
                </c:pt>
                <c:pt idx="4398">
                  <c:v>70</c:v>
                </c:pt>
                <c:pt idx="4399">
                  <c:v>40</c:v>
                </c:pt>
                <c:pt idx="4400">
                  <c:v>50</c:v>
                </c:pt>
                <c:pt idx="4401">
                  <c:v>60</c:v>
                </c:pt>
                <c:pt idx="4402">
                  <c:v>90</c:v>
                </c:pt>
                <c:pt idx="4403">
                  <c:v>60</c:v>
                </c:pt>
                <c:pt idx="4404">
                  <c:v>50</c:v>
                </c:pt>
                <c:pt idx="4405">
                  <c:v>80</c:v>
                </c:pt>
                <c:pt idx="4406">
                  <c:v>60</c:v>
                </c:pt>
                <c:pt idx="4407">
                  <c:v>50</c:v>
                </c:pt>
                <c:pt idx="4408">
                  <c:v>50</c:v>
                </c:pt>
                <c:pt idx="4409">
                  <c:v>55</c:v>
                </c:pt>
                <c:pt idx="4410">
                  <c:v>55</c:v>
                </c:pt>
                <c:pt idx="4411">
                  <c:v>50</c:v>
                </c:pt>
                <c:pt idx="4412">
                  <c:v>60</c:v>
                </c:pt>
                <c:pt idx="4413">
                  <c:v>65</c:v>
                </c:pt>
                <c:pt idx="4414">
                  <c:v>50</c:v>
                </c:pt>
                <c:pt idx="4415">
                  <c:v>105</c:v>
                </c:pt>
                <c:pt idx="4416">
                  <c:v>60</c:v>
                </c:pt>
                <c:pt idx="4417">
                  <c:v>70</c:v>
                </c:pt>
                <c:pt idx="4418">
                  <c:v>45</c:v>
                </c:pt>
                <c:pt idx="4419">
                  <c:v>70</c:v>
                </c:pt>
                <c:pt idx="4420">
                  <c:v>105</c:v>
                </c:pt>
                <c:pt idx="4421">
                  <c:v>90</c:v>
                </c:pt>
                <c:pt idx="4422">
                  <c:v>65</c:v>
                </c:pt>
                <c:pt idx="4423">
                  <c:v>85</c:v>
                </c:pt>
                <c:pt idx="4424">
                  <c:v>70</c:v>
                </c:pt>
                <c:pt idx="4425">
                  <c:v>45</c:v>
                </c:pt>
                <c:pt idx="4426">
                  <c:v>55</c:v>
                </c:pt>
                <c:pt idx="4427">
                  <c:v>60</c:v>
                </c:pt>
                <c:pt idx="4428">
                  <c:v>60</c:v>
                </c:pt>
                <c:pt idx="4429">
                  <c:v>75</c:v>
                </c:pt>
                <c:pt idx="4430">
                  <c:v>60</c:v>
                </c:pt>
                <c:pt idx="4431">
                  <c:v>40</c:v>
                </c:pt>
                <c:pt idx="4432">
                  <c:v>30</c:v>
                </c:pt>
                <c:pt idx="4433">
                  <c:v>55</c:v>
                </c:pt>
                <c:pt idx="4434">
                  <c:v>60</c:v>
                </c:pt>
                <c:pt idx="4435">
                  <c:v>65</c:v>
                </c:pt>
                <c:pt idx="4436">
                  <c:v>50</c:v>
                </c:pt>
                <c:pt idx="4437">
                  <c:v>70</c:v>
                </c:pt>
                <c:pt idx="4438">
                  <c:v>100</c:v>
                </c:pt>
                <c:pt idx="4439">
                  <c:v>80</c:v>
                </c:pt>
                <c:pt idx="4440">
                  <c:v>70</c:v>
                </c:pt>
                <c:pt idx="4441">
                  <c:v>55</c:v>
                </c:pt>
                <c:pt idx="4442">
                  <c:v>55</c:v>
                </c:pt>
                <c:pt idx="4443">
                  <c:v>60</c:v>
                </c:pt>
                <c:pt idx="4444">
                  <c:v>85</c:v>
                </c:pt>
                <c:pt idx="4445">
                  <c:v>80</c:v>
                </c:pt>
                <c:pt idx="4446">
                  <c:v>60</c:v>
                </c:pt>
                <c:pt idx="4447">
                  <c:v>80</c:v>
                </c:pt>
                <c:pt idx="4448">
                  <c:v>90</c:v>
                </c:pt>
                <c:pt idx="4449">
                  <c:v>65</c:v>
                </c:pt>
                <c:pt idx="4450">
                  <c:v>50</c:v>
                </c:pt>
                <c:pt idx="4451">
                  <c:v>70</c:v>
                </c:pt>
                <c:pt idx="4452">
                  <c:v>60</c:v>
                </c:pt>
                <c:pt idx="4453">
                  <c:v>55</c:v>
                </c:pt>
                <c:pt idx="4454">
                  <c:v>105</c:v>
                </c:pt>
                <c:pt idx="4455">
                  <c:v>50</c:v>
                </c:pt>
                <c:pt idx="4456">
                  <c:v>50</c:v>
                </c:pt>
                <c:pt idx="4457">
                  <c:v>80</c:v>
                </c:pt>
                <c:pt idx="4458">
                  <c:v>75</c:v>
                </c:pt>
                <c:pt idx="4459">
                  <c:v>50</c:v>
                </c:pt>
                <c:pt idx="4460">
                  <c:v>65</c:v>
                </c:pt>
                <c:pt idx="4461">
                  <c:v>125</c:v>
                </c:pt>
                <c:pt idx="4462">
                  <c:v>75</c:v>
                </c:pt>
                <c:pt idx="4463">
                  <c:v>85</c:v>
                </c:pt>
                <c:pt idx="4464">
                  <c:v>80</c:v>
                </c:pt>
                <c:pt idx="4465">
                  <c:v>55</c:v>
                </c:pt>
                <c:pt idx="4466">
                  <c:v>45</c:v>
                </c:pt>
                <c:pt idx="4467">
                  <c:v>80</c:v>
                </c:pt>
                <c:pt idx="4468">
                  <c:v>60</c:v>
                </c:pt>
                <c:pt idx="4469">
                  <c:v>80</c:v>
                </c:pt>
                <c:pt idx="4470">
                  <c:v>60</c:v>
                </c:pt>
                <c:pt idx="4471">
                  <c:v>70</c:v>
                </c:pt>
                <c:pt idx="4472">
                  <c:v>75</c:v>
                </c:pt>
                <c:pt idx="4473">
                  <c:v>70</c:v>
                </c:pt>
                <c:pt idx="4474">
                  <c:v>80</c:v>
                </c:pt>
                <c:pt idx="4475">
                  <c:v>60</c:v>
                </c:pt>
                <c:pt idx="4476">
                  <c:v>70</c:v>
                </c:pt>
                <c:pt idx="4477">
                  <c:v>65</c:v>
                </c:pt>
                <c:pt idx="4478">
                  <c:v>65</c:v>
                </c:pt>
                <c:pt idx="4479">
                  <c:v>75</c:v>
                </c:pt>
                <c:pt idx="4480">
                  <c:v>60</c:v>
                </c:pt>
                <c:pt idx="4481">
                  <c:v>50</c:v>
                </c:pt>
                <c:pt idx="4482">
                  <c:v>55</c:v>
                </c:pt>
                <c:pt idx="4483">
                  <c:v>65</c:v>
                </c:pt>
                <c:pt idx="4484">
                  <c:v>65</c:v>
                </c:pt>
                <c:pt idx="4485">
                  <c:v>45</c:v>
                </c:pt>
                <c:pt idx="4486">
                  <c:v>50</c:v>
                </c:pt>
                <c:pt idx="4487">
                  <c:v>55</c:v>
                </c:pt>
                <c:pt idx="4488">
                  <c:v>65</c:v>
                </c:pt>
                <c:pt idx="4489">
                  <c:v>70</c:v>
                </c:pt>
                <c:pt idx="4490">
                  <c:v>75</c:v>
                </c:pt>
                <c:pt idx="4491">
                  <c:v>75</c:v>
                </c:pt>
                <c:pt idx="4492">
                  <c:v>80</c:v>
                </c:pt>
                <c:pt idx="4493">
                  <c:v>60</c:v>
                </c:pt>
                <c:pt idx="4494">
                  <c:v>65</c:v>
                </c:pt>
                <c:pt idx="4495">
                  <c:v>70</c:v>
                </c:pt>
                <c:pt idx="4496">
                  <c:v>75</c:v>
                </c:pt>
                <c:pt idx="4497">
                  <c:v>60</c:v>
                </c:pt>
                <c:pt idx="4498">
                  <c:v>60</c:v>
                </c:pt>
                <c:pt idx="4499">
                  <c:v>60</c:v>
                </c:pt>
                <c:pt idx="4500">
                  <c:v>70</c:v>
                </c:pt>
                <c:pt idx="4501">
                  <c:v>60</c:v>
                </c:pt>
                <c:pt idx="4502">
                  <c:v>45</c:v>
                </c:pt>
                <c:pt idx="4503">
                  <c:v>50</c:v>
                </c:pt>
                <c:pt idx="4504">
                  <c:v>55</c:v>
                </c:pt>
                <c:pt idx="4505">
                  <c:v>35</c:v>
                </c:pt>
                <c:pt idx="4506">
                  <c:v>70</c:v>
                </c:pt>
                <c:pt idx="4507">
                  <c:v>30</c:v>
                </c:pt>
                <c:pt idx="4508">
                  <c:v>65</c:v>
                </c:pt>
                <c:pt idx="4509">
                  <c:v>95</c:v>
                </c:pt>
                <c:pt idx="4510">
                  <c:v>65</c:v>
                </c:pt>
                <c:pt idx="4511">
                  <c:v>70</c:v>
                </c:pt>
                <c:pt idx="4512">
                  <c:v>100</c:v>
                </c:pt>
                <c:pt idx="4513">
                  <c:v>55</c:v>
                </c:pt>
                <c:pt idx="4514">
                  <c:v>80</c:v>
                </c:pt>
                <c:pt idx="4515">
                  <c:v>90</c:v>
                </c:pt>
                <c:pt idx="4516">
                  <c:v>70</c:v>
                </c:pt>
                <c:pt idx="4517">
                  <c:v>60</c:v>
                </c:pt>
                <c:pt idx="4518">
                  <c:v>70</c:v>
                </c:pt>
                <c:pt idx="4519">
                  <c:v>85</c:v>
                </c:pt>
                <c:pt idx="4520">
                  <c:v>50</c:v>
                </c:pt>
                <c:pt idx="4521">
                  <c:v>25</c:v>
                </c:pt>
                <c:pt idx="4522">
                  <c:v>40</c:v>
                </c:pt>
                <c:pt idx="4523">
                  <c:v>85</c:v>
                </c:pt>
                <c:pt idx="4524">
                  <c:v>50</c:v>
                </c:pt>
                <c:pt idx="4525">
                  <c:v>55</c:v>
                </c:pt>
                <c:pt idx="4526">
                  <c:v>55</c:v>
                </c:pt>
                <c:pt idx="4527">
                  <c:v>45</c:v>
                </c:pt>
                <c:pt idx="4528">
                  <c:v>80</c:v>
                </c:pt>
                <c:pt idx="4529">
                  <c:v>95</c:v>
                </c:pt>
                <c:pt idx="4530">
                  <c:v>85</c:v>
                </c:pt>
                <c:pt idx="4531">
                  <c:v>90</c:v>
                </c:pt>
                <c:pt idx="4532">
                  <c:v>65</c:v>
                </c:pt>
                <c:pt idx="4533">
                  <c:v>65</c:v>
                </c:pt>
                <c:pt idx="4534">
                  <c:v>45</c:v>
                </c:pt>
                <c:pt idx="4535">
                  <c:v>60</c:v>
                </c:pt>
                <c:pt idx="4536">
                  <c:v>85</c:v>
                </c:pt>
                <c:pt idx="4537">
                  <c:v>90</c:v>
                </c:pt>
                <c:pt idx="4538">
                  <c:v>75</c:v>
                </c:pt>
                <c:pt idx="4539">
                  <c:v>80</c:v>
                </c:pt>
                <c:pt idx="4540">
                  <c:v>110</c:v>
                </c:pt>
                <c:pt idx="4541">
                  <c:v>80</c:v>
                </c:pt>
                <c:pt idx="4542">
                  <c:v>65</c:v>
                </c:pt>
                <c:pt idx="4543">
                  <c:v>65</c:v>
                </c:pt>
                <c:pt idx="4544">
                  <c:v>45</c:v>
                </c:pt>
                <c:pt idx="4545">
                  <c:v>50</c:v>
                </c:pt>
                <c:pt idx="4546">
                  <c:v>70</c:v>
                </c:pt>
                <c:pt idx="4547">
                  <c:v>80</c:v>
                </c:pt>
                <c:pt idx="4548">
                  <c:v>65</c:v>
                </c:pt>
                <c:pt idx="4549">
                  <c:v>55</c:v>
                </c:pt>
                <c:pt idx="4550">
                  <c:v>50</c:v>
                </c:pt>
                <c:pt idx="4551">
                  <c:v>80</c:v>
                </c:pt>
                <c:pt idx="4552">
                  <c:v>70</c:v>
                </c:pt>
                <c:pt idx="4553">
                  <c:v>90</c:v>
                </c:pt>
                <c:pt idx="4554">
                  <c:v>50</c:v>
                </c:pt>
                <c:pt idx="4555">
                  <c:v>30</c:v>
                </c:pt>
                <c:pt idx="4556">
                  <c:v>65</c:v>
                </c:pt>
                <c:pt idx="4557">
                  <c:v>100</c:v>
                </c:pt>
                <c:pt idx="4558">
                  <c:v>90</c:v>
                </c:pt>
                <c:pt idx="4559">
                  <c:v>65</c:v>
                </c:pt>
                <c:pt idx="4560">
                  <c:v>60</c:v>
                </c:pt>
                <c:pt idx="4561">
                  <c:v>40</c:v>
                </c:pt>
                <c:pt idx="4562">
                  <c:v>45</c:v>
                </c:pt>
                <c:pt idx="4563">
                  <c:v>45</c:v>
                </c:pt>
                <c:pt idx="4564">
                  <c:v>65</c:v>
                </c:pt>
                <c:pt idx="4565">
                  <c:v>70</c:v>
                </c:pt>
                <c:pt idx="4566">
                  <c:v>45</c:v>
                </c:pt>
                <c:pt idx="4567">
                  <c:v>50</c:v>
                </c:pt>
                <c:pt idx="4568">
                  <c:v>55</c:v>
                </c:pt>
                <c:pt idx="4569">
                  <c:v>30</c:v>
                </c:pt>
                <c:pt idx="4570">
                  <c:v>15</c:v>
                </c:pt>
                <c:pt idx="4571">
                  <c:v>70</c:v>
                </c:pt>
                <c:pt idx="4572">
                  <c:v>45</c:v>
                </c:pt>
                <c:pt idx="4573">
                  <c:v>45</c:v>
                </c:pt>
                <c:pt idx="4574">
                  <c:v>85</c:v>
                </c:pt>
                <c:pt idx="4575">
                  <c:v>95</c:v>
                </c:pt>
                <c:pt idx="4576">
                  <c:v>70</c:v>
                </c:pt>
                <c:pt idx="4577">
                  <c:v>40</c:v>
                </c:pt>
                <c:pt idx="4578">
                  <c:v>50</c:v>
                </c:pt>
                <c:pt idx="4579">
                  <c:v>70</c:v>
                </c:pt>
                <c:pt idx="4580">
                  <c:v>65</c:v>
                </c:pt>
                <c:pt idx="4581">
                  <c:v>80</c:v>
                </c:pt>
                <c:pt idx="4582">
                  <c:v>65</c:v>
                </c:pt>
                <c:pt idx="4583">
                  <c:v>95</c:v>
                </c:pt>
                <c:pt idx="4584">
                  <c:v>70</c:v>
                </c:pt>
                <c:pt idx="4585">
                  <c:v>40</c:v>
                </c:pt>
                <c:pt idx="4586">
                  <c:v>40</c:v>
                </c:pt>
                <c:pt idx="4587">
                  <c:v>80</c:v>
                </c:pt>
                <c:pt idx="4588">
                  <c:v>70</c:v>
                </c:pt>
                <c:pt idx="4589">
                  <c:v>65</c:v>
                </c:pt>
                <c:pt idx="4590">
                  <c:v>80</c:v>
                </c:pt>
                <c:pt idx="4591">
                  <c:v>80</c:v>
                </c:pt>
                <c:pt idx="4592">
                  <c:v>60</c:v>
                </c:pt>
                <c:pt idx="4593">
                  <c:v>50</c:v>
                </c:pt>
                <c:pt idx="4594">
                  <c:v>55</c:v>
                </c:pt>
                <c:pt idx="4595">
                  <c:v>50</c:v>
                </c:pt>
                <c:pt idx="4596">
                  <c:v>45</c:v>
                </c:pt>
                <c:pt idx="4597">
                  <c:v>80</c:v>
                </c:pt>
                <c:pt idx="4598">
                  <c:v>85</c:v>
                </c:pt>
                <c:pt idx="4599">
                  <c:v>95</c:v>
                </c:pt>
                <c:pt idx="4600">
                  <c:v>75</c:v>
                </c:pt>
                <c:pt idx="4601">
                  <c:v>60</c:v>
                </c:pt>
                <c:pt idx="4602">
                  <c:v>55</c:v>
                </c:pt>
                <c:pt idx="4603">
                  <c:v>30</c:v>
                </c:pt>
                <c:pt idx="4604">
                  <c:v>45</c:v>
                </c:pt>
                <c:pt idx="4605">
                  <c:v>65</c:v>
                </c:pt>
                <c:pt idx="4606">
                  <c:v>70</c:v>
                </c:pt>
                <c:pt idx="4607">
                  <c:v>95</c:v>
                </c:pt>
                <c:pt idx="4608">
                  <c:v>85</c:v>
                </c:pt>
                <c:pt idx="4609">
                  <c:v>65</c:v>
                </c:pt>
                <c:pt idx="4610">
                  <c:v>55</c:v>
                </c:pt>
                <c:pt idx="4611">
                  <c:v>65</c:v>
                </c:pt>
                <c:pt idx="4612">
                  <c:v>55</c:v>
                </c:pt>
                <c:pt idx="4613">
                  <c:v>50</c:v>
                </c:pt>
                <c:pt idx="4614">
                  <c:v>60</c:v>
                </c:pt>
                <c:pt idx="4615">
                  <c:v>85</c:v>
                </c:pt>
                <c:pt idx="4616">
                  <c:v>65</c:v>
                </c:pt>
                <c:pt idx="4617">
                  <c:v>75</c:v>
                </c:pt>
                <c:pt idx="4618">
                  <c:v>60</c:v>
                </c:pt>
                <c:pt idx="4619">
                  <c:v>60</c:v>
                </c:pt>
                <c:pt idx="4620">
                  <c:v>70</c:v>
                </c:pt>
                <c:pt idx="4621">
                  <c:v>75</c:v>
                </c:pt>
                <c:pt idx="4622">
                  <c:v>85</c:v>
                </c:pt>
                <c:pt idx="4623">
                  <c:v>70</c:v>
                </c:pt>
                <c:pt idx="4624">
                  <c:v>60</c:v>
                </c:pt>
                <c:pt idx="4625">
                  <c:v>55</c:v>
                </c:pt>
                <c:pt idx="4626">
                  <c:v>35</c:v>
                </c:pt>
                <c:pt idx="4627">
                  <c:v>70</c:v>
                </c:pt>
                <c:pt idx="4628">
                  <c:v>60</c:v>
                </c:pt>
                <c:pt idx="4629">
                  <c:v>85</c:v>
                </c:pt>
                <c:pt idx="4630">
                  <c:v>70</c:v>
                </c:pt>
                <c:pt idx="4631">
                  <c:v>70</c:v>
                </c:pt>
                <c:pt idx="4632">
                  <c:v>80</c:v>
                </c:pt>
                <c:pt idx="4633">
                  <c:v>60</c:v>
                </c:pt>
                <c:pt idx="4634">
                  <c:v>35</c:v>
                </c:pt>
                <c:pt idx="4635">
                  <c:v>95</c:v>
                </c:pt>
                <c:pt idx="4636">
                  <c:v>80</c:v>
                </c:pt>
                <c:pt idx="4637">
                  <c:v>75</c:v>
                </c:pt>
                <c:pt idx="4638">
                  <c:v>55</c:v>
                </c:pt>
                <c:pt idx="4639">
                  <c:v>50</c:v>
                </c:pt>
                <c:pt idx="4640">
                  <c:v>65</c:v>
                </c:pt>
                <c:pt idx="4641">
                  <c:v>55</c:v>
                </c:pt>
                <c:pt idx="4642">
                  <c:v>60</c:v>
                </c:pt>
                <c:pt idx="4643">
                  <c:v>80</c:v>
                </c:pt>
                <c:pt idx="4644">
                  <c:v>100</c:v>
                </c:pt>
                <c:pt idx="4645">
                  <c:v>80</c:v>
                </c:pt>
                <c:pt idx="4646">
                  <c:v>90</c:v>
                </c:pt>
                <c:pt idx="4647">
                  <c:v>90</c:v>
                </c:pt>
                <c:pt idx="4648">
                  <c:v>70</c:v>
                </c:pt>
                <c:pt idx="4649">
                  <c:v>50</c:v>
                </c:pt>
                <c:pt idx="4650">
                  <c:v>75</c:v>
                </c:pt>
                <c:pt idx="4651">
                  <c:v>75</c:v>
                </c:pt>
                <c:pt idx="4652">
                  <c:v>85</c:v>
                </c:pt>
                <c:pt idx="4653">
                  <c:v>90</c:v>
                </c:pt>
                <c:pt idx="4654">
                  <c:v>100</c:v>
                </c:pt>
                <c:pt idx="4655">
                  <c:v>105</c:v>
                </c:pt>
                <c:pt idx="4656">
                  <c:v>85</c:v>
                </c:pt>
                <c:pt idx="4657">
                  <c:v>95</c:v>
                </c:pt>
                <c:pt idx="4658">
                  <c:v>90</c:v>
                </c:pt>
                <c:pt idx="4659">
                  <c:v>85</c:v>
                </c:pt>
                <c:pt idx="4660">
                  <c:v>75</c:v>
                </c:pt>
                <c:pt idx="4661">
                  <c:v>60</c:v>
                </c:pt>
                <c:pt idx="4662">
                  <c:v>85</c:v>
                </c:pt>
                <c:pt idx="4663">
                  <c:v>100</c:v>
                </c:pt>
                <c:pt idx="4664">
                  <c:v>120</c:v>
                </c:pt>
                <c:pt idx="4665">
                  <c:v>185</c:v>
                </c:pt>
                <c:pt idx="4666">
                  <c:v>195</c:v>
                </c:pt>
                <c:pt idx="4667">
                  <c:v>175</c:v>
                </c:pt>
                <c:pt idx="4668">
                  <c:v>140</c:v>
                </c:pt>
                <c:pt idx="4669">
                  <c:v>140</c:v>
                </c:pt>
                <c:pt idx="4670">
                  <c:v>195</c:v>
                </c:pt>
                <c:pt idx="4671">
                  <c:v>200</c:v>
                </c:pt>
                <c:pt idx="4672">
                  <c:v>160</c:v>
                </c:pt>
                <c:pt idx="4673">
                  <c:v>155</c:v>
                </c:pt>
                <c:pt idx="4674">
                  <c:v>150</c:v>
                </c:pt>
                <c:pt idx="4675">
                  <c:v>170</c:v>
                </c:pt>
                <c:pt idx="4676">
                  <c:v>145</c:v>
                </c:pt>
                <c:pt idx="4677">
                  <c:v>125</c:v>
                </c:pt>
                <c:pt idx="4678">
                  <c:v>145</c:v>
                </c:pt>
                <c:pt idx="4679">
                  <c:v>120</c:v>
                </c:pt>
                <c:pt idx="4680">
                  <c:v>105</c:v>
                </c:pt>
                <c:pt idx="4681">
                  <c:v>125</c:v>
                </c:pt>
                <c:pt idx="4682">
                  <c:v>155</c:v>
                </c:pt>
                <c:pt idx="4683">
                  <c:v>145</c:v>
                </c:pt>
                <c:pt idx="4684">
                  <c:v>145</c:v>
                </c:pt>
                <c:pt idx="4685">
                  <c:v>145</c:v>
                </c:pt>
                <c:pt idx="4686">
                  <c:v>105</c:v>
                </c:pt>
                <c:pt idx="4687">
                  <c:v>95</c:v>
                </c:pt>
                <c:pt idx="4688">
                  <c:v>80</c:v>
                </c:pt>
                <c:pt idx="4689">
                  <c:v>80</c:v>
                </c:pt>
                <c:pt idx="4690">
                  <c:v>175</c:v>
                </c:pt>
                <c:pt idx="4691">
                  <c:v>95</c:v>
                </c:pt>
                <c:pt idx="4692">
                  <c:v>85</c:v>
                </c:pt>
                <c:pt idx="4693">
                  <c:v>90</c:v>
                </c:pt>
                <c:pt idx="4694">
                  <c:v>80</c:v>
                </c:pt>
                <c:pt idx="4695">
                  <c:v>95</c:v>
                </c:pt>
                <c:pt idx="4696">
                  <c:v>95</c:v>
                </c:pt>
                <c:pt idx="4697">
                  <c:v>85</c:v>
                </c:pt>
                <c:pt idx="4698">
                  <c:v>105</c:v>
                </c:pt>
                <c:pt idx="4699">
                  <c:v>95</c:v>
                </c:pt>
                <c:pt idx="4700">
                  <c:v>80</c:v>
                </c:pt>
                <c:pt idx="4701">
                  <c:v>90</c:v>
                </c:pt>
                <c:pt idx="4702">
                  <c:v>90</c:v>
                </c:pt>
                <c:pt idx="4703">
                  <c:v>55</c:v>
                </c:pt>
                <c:pt idx="4704">
                  <c:v>70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A60E-4E1E-8959-E090E550E8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57440"/>
        <c:axId val="66559360"/>
      </c:scatterChart>
      <c:valAx>
        <c:axId val="66557440"/>
        <c:scaling>
          <c:orientation val="minMax"/>
          <c:max val="60"/>
          <c:min val="5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2θ(deg)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in"/>
        <c:tickLblPos val="nextTo"/>
        <c:crossAx val="66559360"/>
        <c:crosses val="autoZero"/>
        <c:crossBetween val="midCat"/>
      </c:valAx>
      <c:valAx>
        <c:axId val="66559360"/>
        <c:scaling>
          <c:orientation val="minMax"/>
          <c:max val="4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Intensity(a.u.)</a:t>
                </a:r>
                <a:endParaRPr lang="ja-JP"/>
              </a:p>
            </c:rich>
          </c:tx>
          <c:layout/>
          <c:overlay val="0"/>
        </c:title>
        <c:numFmt formatCode="General" sourceLinked="1"/>
        <c:majorTickMark val="in"/>
        <c:minorTickMark val="none"/>
        <c:tickLblPos val="nextTo"/>
        <c:spPr>
          <a:ln>
            <a:solidFill>
              <a:schemeClr val="tx1"/>
            </a:solidFill>
          </a:ln>
        </c:spPr>
        <c:crossAx val="66557440"/>
        <c:crosses val="autoZero"/>
        <c:crossBetween val="midCat"/>
        <c:majorUnit val="500"/>
      </c:valAx>
      <c:spPr>
        <a:ln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65442554361059024"/>
          <c:y val="0.2237826060821895"/>
          <c:w val="0.34440173962170029"/>
          <c:h val="0.3349467341549425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050"/>
      </a:pPr>
      <a:endParaRPr lang="ja-JP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BD298-FC61-41D2-8FFE-F163F83CE297}" type="datetimeFigureOut">
              <a:rPr kumimoji="1" lang="ja-JP" altLang="en-US" smtClean="0"/>
              <a:t>2019/4/1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6FDE-B987-4944-B2FB-FADEE23ABB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248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1pPr>
            <a:lvl2pPr marL="827813" indent="-317980" eaLnBrk="0" hangingPunct="0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2pPr>
            <a:lvl3pPr marL="1275472" indent="-254029" eaLnBrk="0" hangingPunct="0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3pPr>
            <a:lvl4pPr marL="1787082" indent="-254029" eaLnBrk="0" hangingPunct="0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4pPr>
            <a:lvl5pPr marL="2298693" indent="-254029" eaLnBrk="0" hangingPunct="0">
              <a:spcBef>
                <a:spcPct val="30000"/>
              </a:spcBef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5pPr>
            <a:lvl6pPr marL="2810303" indent="-25402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6pPr>
            <a:lvl7pPr marL="3321913" indent="-25402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7pPr>
            <a:lvl8pPr marL="3833523" indent="-25402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8pPr>
            <a:lvl9pPr marL="4345133" indent="-254029" eaLnBrk="0" fontAlgn="base" hangingPunct="0">
              <a:spcBef>
                <a:spcPct val="30000"/>
              </a:spcBef>
              <a:spcAft>
                <a:spcPct val="0"/>
              </a:spcAft>
              <a:defRPr kumimoji="1" sz="1300">
                <a:solidFill>
                  <a:schemeClr val="tx1"/>
                </a:solidFill>
                <a:latin typeface="Times New Roman" pitchFamily="18" charset="0"/>
                <a:ea typeface="ＭＳ Ｐ明朝" pitchFamily="18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E34AB7B1-EE2A-4D7C-BE9D-93466846BFC5}" type="slidenum">
              <a:rPr lang="en-US" altLang="ja-JP" smtClean="0">
                <a:ea typeface="ＭＳ Ｐゴシック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ja-JP" smtClean="0">
              <a:ea typeface="ＭＳ Ｐゴシック" charset="-128"/>
            </a:endParaRPr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ja-JP" smtClean="0"/>
          </a:p>
        </p:txBody>
      </p:sp>
    </p:spTree>
    <p:extLst>
      <p:ext uri="{BB962C8B-B14F-4D97-AF65-F5344CB8AC3E}">
        <p14:creationId xmlns:p14="http://schemas.microsoft.com/office/powerpoint/2010/main" val="1171448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1692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1134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8763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2941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6666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270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568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90637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7603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0845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3864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62876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lang="en-US" altLang="ja-JP" sz="1200" dirty="0" smtClean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1D2FED-FE3D-4560-98F2-FD6A4A5FD226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6969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3015685"/>
            <a:ext cx="4759636" cy="58477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46166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 サブタイトルの書式設定</a:t>
            </a:r>
            <a:endParaRPr lang="ja-JP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382C0-DBE2-4671-8C63-AEB631E15CB8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79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-6272291" y="1233498"/>
            <a:ext cx="12588959" cy="830997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C245A-EC73-44F7-A7A2-5DC1E7BF9852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6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5783261" y="450852"/>
            <a:ext cx="677108" cy="4726615"/>
          </a:xfrm>
        </p:spPr>
        <p:txBody>
          <a:bodyPr vert="eaVert"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-1941723" y="450850"/>
            <a:ext cx="7572586" cy="1604963"/>
          </a:xfrm>
        </p:spPr>
        <p:txBody>
          <a:bodyPr vert="eaVert"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C6CEC-69E5-4513-92B5-849371AB6065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64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タイトルと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99465"/>
            <a:ext cx="4759636" cy="584775"/>
          </a:xfrm>
        </p:spPr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表プレースホルダ 2"/>
          <p:cNvSpPr>
            <a:spLocks noGrp="1"/>
          </p:cNvSpPr>
          <p:nvPr>
            <p:ph type="tbl" idx="1"/>
          </p:nvPr>
        </p:nvSpPr>
        <p:spPr>
          <a:xfrm>
            <a:off x="387352" y="1233498"/>
            <a:ext cx="5929313" cy="461665"/>
          </a:xfrm>
        </p:spPr>
        <p:txBody>
          <a:bodyPr/>
          <a:lstStyle/>
          <a:p>
            <a:pPr lvl="0"/>
            <a:endParaRPr lang="ja-JP" altLang="en-US" noProof="0" smtClean="0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8746B-38CC-41D3-971E-A40E7A8351A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5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 1"/>
          <p:cNvSpPr>
            <a:spLocks noGrp="1"/>
          </p:cNvSpPr>
          <p:nvPr>
            <p:ph/>
          </p:nvPr>
        </p:nvSpPr>
        <p:spPr>
          <a:xfrm>
            <a:off x="387350" y="450850"/>
            <a:ext cx="7194550" cy="1902059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F03A3-40A4-4625-9876-39BA6003E415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0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87352" y="1233491"/>
            <a:ext cx="5929313" cy="1902059"/>
          </a:xfrm>
        </p:spPr>
        <p:txBody>
          <a:bodyPr/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FEBAD-B842-45C5-9EB6-EDCA0BAF8B92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17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5900974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4006790"/>
            <a:ext cx="77724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A11B2-5A07-42DC-9DA5-17B4DE9A68BA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90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387355" y="1233489"/>
            <a:ext cx="2887663" cy="298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27417" y="1233489"/>
            <a:ext cx="2889250" cy="298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21DC1A-6193-4398-9F52-26C12A97363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49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832867"/>
            <a:ext cx="4759636" cy="584775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9" y="1713213"/>
            <a:ext cx="4041775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17543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ED009-098A-4FA7-B991-FBE3FB804BFD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2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6D298C-507C-4474-B486-C720C79A5D41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7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7521C-6C60-4A45-A7E3-7DAFC74816C6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91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4" y="1034990"/>
            <a:ext cx="3047629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22837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10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43CCD-5C35-4AB8-9234-C29097A29147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6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92" y="4967228"/>
            <a:ext cx="3047629" cy="40011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6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47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 テキストの書式設定</a:t>
            </a: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DF31A-CD03-44B5-9BD0-D25993712E63}" type="slidenum">
              <a:rPr lang="ja-JP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300038"/>
            <a:ext cx="475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7350" y="1233488"/>
            <a:ext cx="592931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2 レベル</a:t>
            </a:r>
          </a:p>
        </p:txBody>
      </p:sp>
      <p:sp>
        <p:nvSpPr>
          <p:cNvPr id="64529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ＭＳ Ｐゴシック" pitchFamily="50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99A235-A1AD-4111-8FF6-34C3C3B780E6}" type="slidenum">
              <a:rPr lang="ja-JP" altLang="en-US" b="1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ja-JP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69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Tahoma" pitchFamily="34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s.tsukuba.ac.jp/~diffraction_lab/pages/researches2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12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11" Type="http://schemas.openxmlformats.org/officeDocument/2006/relationships/image" Target="../media/image33.jpeg"/><Relationship Id="rId5" Type="http://schemas.openxmlformats.org/officeDocument/2006/relationships/image" Target="../media/image27.jpeg"/><Relationship Id="rId15" Type="http://schemas.openxmlformats.org/officeDocument/2006/relationships/image" Target="../media/image3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Relationship Id="rId1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/>
          <p:cNvSpPr txBox="1">
            <a:spLocks noChangeArrowheads="1"/>
          </p:cNvSpPr>
          <p:nvPr/>
        </p:nvSpPr>
        <p:spPr bwMode="auto">
          <a:xfrm>
            <a:off x="28897" y="2060848"/>
            <a:ext cx="8791575" cy="192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ja-JP" altLang="en-US" sz="3600" dirty="0">
                <a:latin typeface="+mn-ea"/>
                <a:ea typeface="+mn-ea"/>
              </a:rPr>
              <a:t>　</a:t>
            </a:r>
            <a:endParaRPr lang="en-US" altLang="ja-JP" sz="3600" dirty="0">
              <a:latin typeface="+mn-ea"/>
              <a:ea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n-US" altLang="ja-JP" sz="3600" dirty="0">
              <a:latin typeface="+mn-ea"/>
              <a:ea typeface="+mn-ea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ja-JP" altLang="en-US" sz="3600" dirty="0" smtClean="0">
                <a:latin typeface="+mn-ea"/>
                <a:ea typeface="+mn-ea"/>
              </a:rPr>
              <a:t>熱膨張制御材料</a:t>
            </a:r>
            <a:endParaRPr lang="en-US" altLang="ja-JP" sz="3600" dirty="0" smtClean="0">
              <a:latin typeface="+mn-ea"/>
              <a:ea typeface="+mn-ea"/>
            </a:endParaRPr>
          </a:p>
        </p:txBody>
      </p:sp>
      <p:sp>
        <p:nvSpPr>
          <p:cNvPr id="187395" name="Rectangle 3"/>
          <p:cNvSpPr>
            <a:spLocks noChangeArrowheads="1"/>
          </p:cNvSpPr>
          <p:nvPr/>
        </p:nvSpPr>
        <p:spPr bwMode="auto">
          <a:xfrm>
            <a:off x="0" y="3908226"/>
            <a:ext cx="9144000" cy="96838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rgbClr val="F5F5FB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1600">
              <a:latin typeface="HG創英角ｺﾞｼｯｸUB" pitchFamily="49" charset="-128"/>
              <a:ea typeface="HG創英角ｺﾞｼｯｸUB" pitchFamily="49" charset="-128"/>
            </a:endParaRPr>
          </a:p>
        </p:txBody>
      </p:sp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2339753" y="5130771"/>
            <a:ext cx="6804248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latin typeface="+mn-ea"/>
                <a:ea typeface="+mn-ea"/>
              </a:rPr>
              <a:t>19/4/1</a:t>
            </a:r>
          </a:p>
          <a:p>
            <a:pPr algn="r"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+mn-ea"/>
                <a:ea typeface="+mn-ea"/>
              </a:rPr>
              <a:t>住友化学株式会社　先端</a:t>
            </a:r>
            <a:r>
              <a:rPr lang="ja-JP" altLang="en-US" sz="2400" dirty="0" smtClean="0">
                <a:latin typeface="+mn-ea"/>
                <a:ea typeface="+mn-ea"/>
              </a:rPr>
              <a:t>材料開発研究所</a:t>
            </a:r>
            <a:endParaRPr lang="en-US" altLang="ja-JP" sz="2400" dirty="0" smtClean="0">
              <a:latin typeface="+mn-ea"/>
              <a:ea typeface="+mn-ea"/>
            </a:endParaRPr>
          </a:p>
          <a:p>
            <a:pPr algn="r"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+mn-ea"/>
                <a:ea typeface="+mn-ea"/>
              </a:rPr>
              <a:t>イノベーション</a:t>
            </a:r>
            <a:r>
              <a:rPr lang="en-US" altLang="ja-JP" sz="2400" dirty="0" smtClean="0">
                <a:latin typeface="+mn-ea"/>
                <a:ea typeface="+mn-ea"/>
              </a:rPr>
              <a:t>G</a:t>
            </a:r>
            <a:r>
              <a:rPr lang="ja-JP" altLang="en-US" sz="2400" dirty="0" smtClean="0">
                <a:latin typeface="+mn-ea"/>
                <a:ea typeface="+mn-ea"/>
              </a:rPr>
              <a:t>　エネルギー・環境材料</a:t>
            </a:r>
            <a:r>
              <a:rPr lang="en-US" altLang="ja-JP" sz="2400" dirty="0" smtClean="0">
                <a:latin typeface="+mn-ea"/>
                <a:ea typeface="+mn-ea"/>
              </a:rPr>
              <a:t>T</a:t>
            </a:r>
          </a:p>
          <a:p>
            <a:pPr algn="r"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+mn-ea"/>
                <a:ea typeface="+mn-ea"/>
              </a:rPr>
              <a:t>土居　篤典</a:t>
            </a:r>
            <a:endParaRPr lang="ja-JP" altLang="en-US" sz="2400" dirty="0">
              <a:latin typeface="+mn-ea"/>
              <a:ea typeface="+mn-ea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2303748" y="4050771"/>
            <a:ext cx="4536504" cy="1080000"/>
            <a:chOff x="1475656" y="5589240"/>
            <a:chExt cx="4536504" cy="1080000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5589240"/>
              <a:ext cx="1080000" cy="1080000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5589240"/>
              <a:ext cx="1080000" cy="1080000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160" y="5589240"/>
              <a:ext cx="1080000" cy="1080000"/>
            </a:xfrm>
            <a:prstGeom prst="rect">
              <a:avLst/>
            </a:prstGeom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5589240"/>
              <a:ext cx="1080000" cy="108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スライド番号プレースホルダー 1"/>
          <p:cNvSpPr txBox="1">
            <a:spLocks/>
          </p:cNvSpPr>
          <p:nvPr/>
        </p:nvSpPr>
        <p:spPr>
          <a:xfrm>
            <a:off x="8090168" y="0"/>
            <a:ext cx="10081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 smtClean="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1/14 </a:t>
            </a:r>
            <a:endParaRPr lang="en-US" altLang="ja-JP" sz="1600" dirty="0" smtClean="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42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XRD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測定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4674535"/>
              </p:ext>
            </p:extLst>
          </p:nvPr>
        </p:nvGraphicFramePr>
        <p:xfrm>
          <a:off x="-31322" y="590515"/>
          <a:ext cx="8895421" cy="6385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/>
          <p:cNvSpPr txBox="1"/>
          <p:nvPr/>
        </p:nvSpPr>
        <p:spPr>
          <a:xfrm>
            <a:off x="6451095" y="4869160"/>
            <a:ext cx="223224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金属</a:t>
            </a:r>
            <a:r>
              <a:rPr lang="en-US" altLang="ja-JP" dirty="0" smtClean="0"/>
              <a:t>Sn</a:t>
            </a:r>
            <a:r>
              <a:rPr kumimoji="1" lang="ja-JP" altLang="en-US" dirty="0" smtClean="0"/>
              <a:t>のピークが観察された</a:t>
            </a:r>
            <a:endParaRPr kumimoji="1" lang="en-US" altLang="ja-JP" dirty="0" smtClean="0"/>
          </a:p>
          <a:p>
            <a:r>
              <a:rPr lang="ja-JP" altLang="en-US" dirty="0" smtClean="0"/>
              <a:t>半導体</a:t>
            </a:r>
            <a:r>
              <a:rPr lang="en-US" altLang="ja-JP" dirty="0" smtClean="0"/>
              <a:t>S</a:t>
            </a:r>
            <a:r>
              <a:rPr lang="en-US" altLang="ja-JP" dirty="0"/>
              <a:t>n</a:t>
            </a:r>
            <a:r>
              <a:rPr lang="ja-JP" altLang="en-US" dirty="0" smtClean="0"/>
              <a:t>のピークは</a:t>
            </a:r>
            <a:r>
              <a:rPr lang="ja-JP" altLang="en-US" dirty="0" err="1" smtClean="0"/>
              <a:t>無し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976460" y="923123"/>
            <a:ext cx="1181517" cy="369332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冷凍前</a:t>
            </a:r>
            <a:endParaRPr kumimoji="1" lang="ja-JP" altLang="en-US" dirty="0"/>
          </a:p>
        </p:txBody>
      </p:sp>
      <p:sp>
        <p:nvSpPr>
          <p:cNvPr id="7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XRD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測定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6507970"/>
              </p:ext>
            </p:extLst>
          </p:nvPr>
        </p:nvGraphicFramePr>
        <p:xfrm>
          <a:off x="251520" y="764704"/>
          <a:ext cx="8481219" cy="6087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220764" y="4221088"/>
            <a:ext cx="2923236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金属</a:t>
            </a:r>
            <a:r>
              <a:rPr lang="en-US" altLang="ja-JP" dirty="0" smtClean="0"/>
              <a:t>S</a:t>
            </a:r>
            <a:r>
              <a:rPr lang="en-US" altLang="ja-JP" dirty="0"/>
              <a:t>n</a:t>
            </a:r>
            <a:r>
              <a:rPr kumimoji="1" lang="ja-JP" altLang="en-US" dirty="0" smtClean="0"/>
              <a:t>のピークが観察された</a:t>
            </a:r>
            <a:endParaRPr kumimoji="1" lang="en-US" altLang="ja-JP" dirty="0" smtClean="0"/>
          </a:p>
          <a:p>
            <a:r>
              <a:rPr lang="ja-JP" altLang="en-US" dirty="0" smtClean="0"/>
              <a:t>半導体</a:t>
            </a:r>
            <a:r>
              <a:rPr lang="en-US" altLang="ja-JP" dirty="0" smtClean="0"/>
              <a:t>S</a:t>
            </a:r>
            <a:r>
              <a:rPr lang="en-US" altLang="ja-JP" dirty="0"/>
              <a:t>n</a:t>
            </a:r>
            <a:r>
              <a:rPr lang="ja-JP" altLang="en-US" dirty="0" smtClean="0"/>
              <a:t>のピークは</a:t>
            </a:r>
            <a:r>
              <a:rPr lang="ja-JP" altLang="en-US" dirty="0" err="1" smtClean="0"/>
              <a:t>無し</a:t>
            </a:r>
            <a:endParaRPr kumimoji="1" lang="en-US" altLang="ja-JP" dirty="0" smtClean="0"/>
          </a:p>
          <a:p>
            <a:r>
              <a:rPr lang="en-US" altLang="ja-JP" dirty="0" smtClean="0"/>
              <a:t>Ge</a:t>
            </a:r>
            <a:r>
              <a:rPr lang="ja-JP" altLang="en-US" dirty="0" smtClean="0"/>
              <a:t>ピーク（</a:t>
            </a:r>
            <a:r>
              <a:rPr lang="en-US" altLang="ja-JP" dirty="0" smtClean="0"/>
              <a:t>311</a:t>
            </a:r>
            <a:r>
              <a:rPr lang="ja-JP" altLang="en-US" dirty="0" smtClean="0"/>
              <a:t>）も、</a:t>
            </a:r>
            <a:r>
              <a:rPr lang="en-US" altLang="ja-JP" dirty="0" smtClean="0"/>
              <a:t>2.0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1.0wt</a:t>
            </a:r>
            <a:r>
              <a:rPr lang="ja-JP" altLang="en-US" dirty="0" smtClean="0"/>
              <a:t>％添加品の上部で観察された</a:t>
            </a:r>
            <a:endParaRPr lang="en-US" altLang="ja-JP" dirty="0" smtClean="0"/>
          </a:p>
          <a:p>
            <a:r>
              <a:rPr kumimoji="1" lang="ja-JP" altLang="en-US" dirty="0" smtClean="0"/>
              <a:t>上部の方に析出しやすい傾向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976460" y="923123"/>
            <a:ext cx="1181517" cy="369332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冷凍前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2880646" y="958293"/>
            <a:ext cx="0" cy="369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テキスト ボックス 8"/>
          <p:cNvSpPr txBox="1"/>
          <p:nvPr/>
        </p:nvSpPr>
        <p:spPr>
          <a:xfrm>
            <a:off x="2411760" y="89085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endParaRPr kumimoji="1" lang="ja-JP" altLang="en-US" dirty="0"/>
          </a:p>
        </p:txBody>
      </p:sp>
      <p:sp>
        <p:nvSpPr>
          <p:cNvPr id="10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5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XRD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測定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aphicFrame>
        <p:nvGraphicFramePr>
          <p:cNvPr id="4" name="グラフ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40787"/>
              </p:ext>
            </p:extLst>
          </p:nvPr>
        </p:nvGraphicFramePr>
        <p:xfrm>
          <a:off x="107504" y="764704"/>
          <a:ext cx="8288244" cy="594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6976460" y="923123"/>
            <a:ext cx="1181517" cy="369332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冷凍後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018566" y="4437112"/>
            <a:ext cx="2671183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金属</a:t>
            </a:r>
            <a:r>
              <a:rPr kumimoji="1" lang="en-US" altLang="ja-JP" dirty="0" smtClean="0"/>
              <a:t>Sn</a:t>
            </a:r>
            <a:r>
              <a:rPr kumimoji="1" lang="ja-JP" altLang="en-US" dirty="0" err="1" smtClean="0"/>
              <a:t>、</a:t>
            </a:r>
            <a:r>
              <a:rPr lang="ja-JP" altLang="en-US" dirty="0" smtClean="0"/>
              <a:t>半導体</a:t>
            </a:r>
            <a:r>
              <a:rPr lang="en-US" altLang="ja-JP" dirty="0" smtClean="0"/>
              <a:t>S</a:t>
            </a:r>
            <a:r>
              <a:rPr lang="en-US" altLang="ja-JP" dirty="0"/>
              <a:t>n</a:t>
            </a:r>
            <a:r>
              <a:rPr lang="ja-JP" altLang="en-US" dirty="0" smtClean="0"/>
              <a:t>両方のピークが観察された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/>
          <p:nvPr/>
        </p:nvCxnSpPr>
        <p:spPr bwMode="auto">
          <a:xfrm>
            <a:off x="2139943" y="898341"/>
            <a:ext cx="0" cy="369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テキスト ボックス 9"/>
          <p:cNvSpPr txBox="1"/>
          <p:nvPr/>
        </p:nvSpPr>
        <p:spPr>
          <a:xfrm>
            <a:off x="1655584" y="521690"/>
            <a:ext cx="125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半導体</a:t>
            </a:r>
            <a:r>
              <a:rPr lang="en-US" altLang="ja-JP" dirty="0" smtClean="0"/>
              <a:t>Sn</a:t>
            </a:r>
            <a:endParaRPr kumimoji="1" lang="ja-JP" altLang="en-US" dirty="0"/>
          </a:p>
        </p:txBody>
      </p:sp>
      <p:sp>
        <p:nvSpPr>
          <p:cNvPr id="11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3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XRD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測定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graphicFrame>
        <p:nvGraphicFramePr>
          <p:cNvPr id="5" name="グラフ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698627"/>
              </p:ext>
            </p:extLst>
          </p:nvPr>
        </p:nvGraphicFramePr>
        <p:xfrm>
          <a:off x="-180528" y="595288"/>
          <a:ext cx="8731677" cy="6267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テキスト ボックス 5"/>
          <p:cNvSpPr txBox="1"/>
          <p:nvPr/>
        </p:nvSpPr>
        <p:spPr>
          <a:xfrm>
            <a:off x="6976460" y="923123"/>
            <a:ext cx="1181517" cy="369332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冷凍後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267630" y="4797152"/>
            <a:ext cx="2599175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金属</a:t>
            </a:r>
            <a:r>
              <a:rPr lang="en-US" altLang="ja-JP" dirty="0" smtClean="0"/>
              <a:t>Sn</a:t>
            </a:r>
            <a:r>
              <a:rPr kumimoji="1" lang="ja-JP" altLang="en-US" dirty="0" err="1" smtClean="0"/>
              <a:t>、</a:t>
            </a:r>
            <a:r>
              <a:rPr lang="ja-JP" altLang="en-US" dirty="0" smtClean="0"/>
              <a:t>半導体</a:t>
            </a:r>
            <a:r>
              <a:rPr lang="en-US" altLang="ja-JP" dirty="0" smtClean="0"/>
              <a:t>S</a:t>
            </a:r>
            <a:r>
              <a:rPr lang="en-US" altLang="ja-JP" dirty="0"/>
              <a:t>n</a:t>
            </a:r>
            <a:r>
              <a:rPr lang="ja-JP" altLang="en-US" dirty="0" smtClean="0"/>
              <a:t>両方のピークが観察された</a:t>
            </a:r>
            <a:endParaRPr lang="en-US" altLang="ja-JP" dirty="0" smtClean="0"/>
          </a:p>
          <a:p>
            <a:r>
              <a:rPr kumimoji="1" lang="en-US" altLang="ja-JP" dirty="0" smtClean="0"/>
              <a:t>Ge</a:t>
            </a:r>
            <a:r>
              <a:rPr kumimoji="1" lang="ja-JP" altLang="en-US" dirty="0" smtClean="0"/>
              <a:t>のピーク強度も冷凍前と比べ相対的に大きくなる傾向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/>
          <p:nvPr/>
        </p:nvCxnSpPr>
        <p:spPr bwMode="auto">
          <a:xfrm>
            <a:off x="4178541" y="1107789"/>
            <a:ext cx="0" cy="369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テキスト ボックス 1"/>
          <p:cNvSpPr txBox="1"/>
          <p:nvPr/>
        </p:nvSpPr>
        <p:spPr>
          <a:xfrm>
            <a:off x="3694182" y="731138"/>
            <a:ext cx="125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半導体</a:t>
            </a:r>
            <a:r>
              <a:rPr lang="en-US" altLang="ja-JP" dirty="0" smtClean="0"/>
              <a:t>Sn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 bwMode="auto">
          <a:xfrm>
            <a:off x="2411760" y="1075523"/>
            <a:ext cx="0" cy="369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テキスト ボックス 10"/>
          <p:cNvSpPr txBox="1"/>
          <p:nvPr/>
        </p:nvSpPr>
        <p:spPr>
          <a:xfrm>
            <a:off x="2411760" y="890857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endParaRPr kumimoji="1" lang="ja-JP" altLang="en-US" dirty="0"/>
          </a:p>
        </p:txBody>
      </p:sp>
      <p:cxnSp>
        <p:nvCxnSpPr>
          <p:cNvPr id="12" name="直線矢印コネクタ 11"/>
          <p:cNvCxnSpPr/>
          <p:nvPr/>
        </p:nvCxnSpPr>
        <p:spPr bwMode="auto">
          <a:xfrm>
            <a:off x="3472183" y="1359841"/>
            <a:ext cx="0" cy="369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テキスト ボックス 12"/>
          <p:cNvSpPr txBox="1"/>
          <p:nvPr/>
        </p:nvSpPr>
        <p:spPr>
          <a:xfrm>
            <a:off x="2987824" y="983190"/>
            <a:ext cx="1255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金属</a:t>
            </a:r>
            <a:r>
              <a:rPr lang="en-US" altLang="ja-JP" dirty="0" smtClean="0"/>
              <a:t>Sn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3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合金試料のまと</a:t>
            </a:r>
            <a:r>
              <a:rPr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め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3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7504" y="692696"/>
            <a:ext cx="9036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■</a:t>
            </a:r>
            <a:r>
              <a:rPr lang="en-US" altLang="ja-JP" dirty="0" smtClean="0"/>
              <a:t>-40</a:t>
            </a:r>
            <a:r>
              <a:rPr lang="ja-JP" altLang="en-US" dirty="0" smtClean="0"/>
              <a:t>℃、</a:t>
            </a:r>
            <a:r>
              <a:rPr lang="en-US" altLang="ja-JP" dirty="0" smtClean="0"/>
              <a:t>6</a:t>
            </a:r>
            <a:r>
              <a:rPr lang="ja-JP" altLang="en-US" dirty="0" smtClean="0"/>
              <a:t>時間の冷凍保管により、</a:t>
            </a:r>
            <a:r>
              <a:rPr lang="en-US" altLang="ja-JP" dirty="0" smtClean="0"/>
              <a:t>Ge0.5</a:t>
            </a:r>
            <a:r>
              <a:rPr lang="ja-JP" altLang="en-US" dirty="0" smtClean="0"/>
              <a:t>％以上の添加量で半導体スズへの相転移が見られた</a:t>
            </a:r>
            <a:endParaRPr lang="en-US" altLang="ja-JP" dirty="0" smtClean="0"/>
          </a:p>
          <a:p>
            <a:r>
              <a:rPr kumimoji="1" lang="ja-JP" altLang="en-US" dirty="0" smtClean="0"/>
              <a:t>■</a:t>
            </a:r>
            <a:r>
              <a:rPr kumimoji="1" lang="en-US" altLang="ja-JP" dirty="0" smtClean="0"/>
              <a:t>Ge</a:t>
            </a:r>
            <a:r>
              <a:rPr kumimoji="1" lang="ja-JP" altLang="en-US" dirty="0" smtClean="0"/>
              <a:t>の分布は、上部の方に分布しやすい傾向が見られた</a:t>
            </a:r>
            <a:endParaRPr kumimoji="1"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323" y="1624238"/>
            <a:ext cx="4643917" cy="333514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844824"/>
            <a:ext cx="1988971" cy="2776272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467544" y="5297671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 smtClean="0"/>
              <a:t>今後の展望</a:t>
            </a:r>
            <a:r>
              <a:rPr lang="en-US" altLang="ja-JP" dirty="0" smtClean="0"/>
              <a:t>】</a:t>
            </a:r>
          </a:p>
          <a:p>
            <a:r>
              <a:rPr lang="ja-JP" altLang="en-US" dirty="0" smtClean="0"/>
              <a:t>■冷却時間を長くして、完全に半導体スズに転移させる</a:t>
            </a:r>
            <a:endParaRPr lang="en-US" altLang="ja-JP" dirty="0" smtClean="0"/>
          </a:p>
          <a:p>
            <a:r>
              <a:rPr kumimoji="1" lang="ja-JP" altLang="en-US" dirty="0" smtClean="0"/>
              <a:t>■フィラーとして樹脂材料に添加した際に、どれほどの熱膨張制御効果が有るか確かめる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■半導体</a:t>
            </a:r>
            <a:r>
              <a:rPr lang="en-US" altLang="ja-JP" dirty="0" smtClean="0"/>
              <a:t>Sn</a:t>
            </a:r>
            <a:r>
              <a:rPr lang="ja-JP" altLang="en-US" dirty="0" err="1" smtClean="0"/>
              <a:t>へ</a:t>
            </a:r>
            <a:r>
              <a:rPr kumimoji="1" lang="ja-JP" altLang="en-US" dirty="0" err="1" smtClean="0"/>
              <a:t>の</a:t>
            </a:r>
            <a:r>
              <a:rPr kumimoji="1" lang="ja-JP" altLang="en-US" dirty="0" smtClean="0"/>
              <a:t>相転移にかかる時間を短くできないか、サイクル性を出せないか、検討する</a:t>
            </a:r>
            <a:endParaRPr kumimoji="1" lang="en-US" altLang="ja-JP" dirty="0" smtClean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68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の相転移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927398" y="1459771"/>
            <a:ext cx="4439980" cy="217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hlinkClick r:id="rId3"/>
              </a:rPr>
              <a:t>Fig</a:t>
            </a:r>
            <a:r>
              <a:rPr lang="ja-JP" altLang="en-US" sz="800" dirty="0" smtClean="0">
                <a:hlinkClick r:id="rId3"/>
              </a:rPr>
              <a:t>：　http</a:t>
            </a:r>
            <a:r>
              <a:rPr lang="ja-JP" altLang="en-US" sz="800" dirty="0">
                <a:hlinkClick r:id="rId3"/>
              </a:rPr>
              <a:t>://www.ims.tsukuba.ac.jp/~diffraction_lab/pages/researches2.</a:t>
            </a:r>
            <a:r>
              <a:rPr lang="ja-JP" altLang="en-US" sz="800" dirty="0" smtClean="0">
                <a:hlinkClick r:id="rId3"/>
              </a:rPr>
              <a:t>pdf</a:t>
            </a:r>
            <a:r>
              <a:rPr lang="ja-JP" altLang="en-US" sz="800" dirty="0" smtClean="0"/>
              <a:t>　より</a:t>
            </a:r>
            <a:endParaRPr lang="ja-JP" altLang="en-US" sz="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4"/>
          <a:srcRect l="13347" t="8255" r="54397" b="58727"/>
          <a:stretch/>
        </p:blipFill>
        <p:spPr>
          <a:xfrm>
            <a:off x="6146643" y="1760437"/>
            <a:ext cx="2287036" cy="1577266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 bwMode="auto">
          <a:xfrm>
            <a:off x="1376895" y="1044559"/>
            <a:ext cx="7056784" cy="432048"/>
          </a:xfrm>
          <a:prstGeom prst="rightArrow">
            <a:avLst/>
          </a:prstGeom>
          <a:gradFill flip="none" rotWithShape="1">
            <a:gsLst>
              <a:gs pos="0">
                <a:srgbClr val="0070C0"/>
              </a:gs>
              <a:gs pos="50000">
                <a:schemeClr val="bg1"/>
              </a:gs>
              <a:gs pos="100000">
                <a:srgbClr val="FF0000"/>
              </a:gs>
            </a:gsLst>
            <a:lin ang="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49960" t="7241" r="9999" b="58090"/>
          <a:stretch/>
        </p:blipFill>
        <p:spPr>
          <a:xfrm>
            <a:off x="1083652" y="1725232"/>
            <a:ext cx="2592289" cy="1512169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324012" y="1860467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相転移温度</a:t>
            </a:r>
            <a:endParaRPr kumimoji="1" lang="en-US" altLang="ja-JP" dirty="0" smtClean="0"/>
          </a:p>
          <a:p>
            <a:r>
              <a:rPr lang="ja-JP" altLang="en-US" dirty="0" smtClean="0"/>
              <a:t>～</a:t>
            </a:r>
            <a:r>
              <a:rPr lang="en-US" altLang="ja-JP" dirty="0" smtClean="0"/>
              <a:t>13</a:t>
            </a:r>
            <a:r>
              <a:rPr lang="ja-JP" altLang="en-US" dirty="0" smtClean="0"/>
              <a:t>℃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68171" y="3337703"/>
            <a:ext cx="15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共有結合性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531186" y="3337703"/>
            <a:ext cx="151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金属結合</a:t>
            </a:r>
            <a:r>
              <a:rPr kumimoji="1" lang="ja-JP" altLang="en-US" dirty="0" smtClean="0"/>
              <a:t>性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673252" y="3794580"/>
            <a:ext cx="151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半導体</a:t>
            </a:r>
            <a:r>
              <a:rPr lang="en-US" altLang="ja-JP" dirty="0" smtClean="0"/>
              <a:t>Sn</a:t>
            </a:r>
          </a:p>
          <a:p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α-Sn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573868" y="3794580"/>
            <a:ext cx="151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金属</a:t>
            </a:r>
            <a:r>
              <a:rPr lang="en-US" altLang="ja-JP" dirty="0" smtClean="0"/>
              <a:t>Sn</a:t>
            </a:r>
          </a:p>
          <a:p>
            <a:r>
              <a:rPr kumimoji="1" lang="ja-JP" altLang="en-US" dirty="0" smtClean="0"/>
              <a:t>（</a:t>
            </a:r>
            <a:r>
              <a:rPr lang="en-US" altLang="ja-JP" dirty="0"/>
              <a:t>β</a:t>
            </a:r>
            <a:r>
              <a:rPr kumimoji="1" lang="en-US" altLang="ja-JP" dirty="0" smtClean="0"/>
              <a:t>-Sn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540331" y="4934382"/>
            <a:ext cx="70985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特徴</a:t>
            </a:r>
            <a:r>
              <a:rPr kumimoji="1" lang="en-US" altLang="ja-JP" dirty="0" smtClean="0"/>
              <a:t>】</a:t>
            </a:r>
          </a:p>
          <a:p>
            <a:r>
              <a:rPr kumimoji="1" lang="ja-JP" altLang="en-US" dirty="0" smtClean="0"/>
              <a:t>■約</a:t>
            </a:r>
            <a:r>
              <a:rPr kumimoji="1" lang="en-US" altLang="ja-JP" dirty="0" smtClean="0"/>
              <a:t>30</a:t>
            </a:r>
            <a:r>
              <a:rPr kumimoji="1" lang="ja-JP" altLang="en-US" dirty="0" smtClean="0"/>
              <a:t>％の大きな体積変化</a:t>
            </a:r>
            <a:endParaRPr kumimoji="1" lang="en-US" altLang="ja-JP" dirty="0" smtClean="0"/>
          </a:p>
          <a:p>
            <a:r>
              <a:rPr lang="ja-JP" altLang="en-US" dirty="0" smtClean="0"/>
              <a:t>■</a:t>
            </a:r>
            <a:r>
              <a:rPr lang="en-US" altLang="ja-JP" dirty="0" smtClean="0"/>
              <a:t>Sn</a:t>
            </a:r>
            <a:r>
              <a:rPr lang="ja-JP" altLang="en-US" dirty="0" smtClean="0"/>
              <a:t>単体：相転移にかかる時間スケールが長い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⇒</a:t>
            </a:r>
            <a:r>
              <a:rPr lang="en-US" altLang="ja-JP" dirty="0" smtClean="0"/>
              <a:t>Ge</a:t>
            </a:r>
            <a:r>
              <a:rPr lang="ja-JP" altLang="en-US" dirty="0" smtClean="0"/>
              <a:t>ドープにより、半導体</a:t>
            </a:r>
            <a:r>
              <a:rPr lang="en-US" altLang="ja-JP" dirty="0" smtClean="0"/>
              <a:t>Sn</a:t>
            </a:r>
            <a:r>
              <a:rPr lang="ja-JP" altLang="en-US" dirty="0" smtClean="0"/>
              <a:t>を安定化し相転移の時間スケールを短くする</a:t>
            </a:r>
            <a:endParaRPr lang="en-US" altLang="ja-JP" dirty="0" smtClean="0"/>
          </a:p>
        </p:txBody>
      </p:sp>
      <p:sp>
        <p:nvSpPr>
          <p:cNvPr id="15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5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合金試料の作製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07504" y="699428"/>
            <a:ext cx="9145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Sn</a:t>
            </a:r>
            <a:r>
              <a:rPr kumimoji="1" lang="ja-JP" altLang="en-US" dirty="0" smtClean="0"/>
              <a:t>：フルウチ化学社製、純度　</a:t>
            </a:r>
            <a:r>
              <a:rPr kumimoji="1" lang="en-US" altLang="ja-JP" dirty="0" smtClean="0"/>
              <a:t>99.999%</a:t>
            </a:r>
          </a:p>
          <a:p>
            <a:r>
              <a:rPr lang="en-US" altLang="ja-JP" dirty="0" smtClean="0"/>
              <a:t>Ge</a:t>
            </a:r>
            <a:r>
              <a:rPr lang="ja-JP" altLang="en-US" dirty="0" smtClean="0"/>
              <a:t>：フルウチ化学社製、純度　</a:t>
            </a:r>
            <a:r>
              <a:rPr lang="en-US" altLang="ja-JP" dirty="0" smtClean="0"/>
              <a:t>99.999</a:t>
            </a:r>
            <a:r>
              <a:rPr lang="ja-JP" altLang="en-US" dirty="0" smtClean="0"/>
              <a:t>％</a:t>
            </a:r>
            <a:endParaRPr lang="en-US" altLang="ja-JP" dirty="0"/>
          </a:p>
          <a:p>
            <a:r>
              <a:rPr lang="ja-JP" altLang="en-US" dirty="0" smtClean="0"/>
              <a:t>所定量を秤量し、真空封管（</a:t>
            </a:r>
            <a:r>
              <a:rPr lang="en-US" altLang="ja-JP" dirty="0" smtClean="0"/>
              <a:t>φ6</a:t>
            </a:r>
            <a:r>
              <a:rPr lang="ja-JP" altLang="en-US" dirty="0" smtClean="0"/>
              <a:t>㎜、</a:t>
            </a:r>
            <a:r>
              <a:rPr lang="en-US" altLang="ja-JP" dirty="0" smtClean="0"/>
              <a:t>3.6×10</a:t>
            </a:r>
            <a:r>
              <a:rPr lang="en-US" altLang="ja-JP" baseline="30000" dirty="0" smtClean="0"/>
              <a:t>-3</a:t>
            </a:r>
            <a:r>
              <a:rPr lang="en-US" altLang="ja-JP" dirty="0" smtClean="0"/>
              <a:t>Pa</a:t>
            </a:r>
            <a:r>
              <a:rPr lang="ja-JP" altLang="en-US" dirty="0" smtClean="0"/>
              <a:t>）し、</a:t>
            </a:r>
            <a:r>
              <a:rPr lang="en-US" altLang="ja-JP" dirty="0" smtClean="0"/>
              <a:t>1050</a:t>
            </a:r>
            <a:r>
              <a:rPr lang="ja-JP" altLang="en-US" dirty="0" smtClean="0"/>
              <a:t>℃まで昇温の後、</a:t>
            </a:r>
            <a:r>
              <a:rPr lang="en-US" altLang="ja-JP" dirty="0" smtClean="0"/>
              <a:t>48</a:t>
            </a:r>
            <a:r>
              <a:rPr lang="ja-JP" altLang="en-US" dirty="0" smtClean="0"/>
              <a:t>時間で徐冷</a:t>
            </a:r>
            <a:endParaRPr lang="en-US" altLang="ja-JP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11560" y="170080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【Sample】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611560" y="2070140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SSS783</a:t>
            </a:r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/>
              <a:t>99.5:0.5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753746" y="2070140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SSS784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99.0:1.0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6658812" y="2070140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95" y="2852936"/>
            <a:ext cx="2172115" cy="163178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31" y="2852936"/>
            <a:ext cx="2172115" cy="163178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667" y="2852936"/>
            <a:ext cx="2172115" cy="163178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5" t="14841" r="18611" b="22055"/>
          <a:stretch/>
        </p:blipFill>
        <p:spPr>
          <a:xfrm>
            <a:off x="722716" y="4797152"/>
            <a:ext cx="2160240" cy="1584176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6" t="31989" r="32619" b="15518"/>
          <a:stretch/>
        </p:blipFill>
        <p:spPr>
          <a:xfrm>
            <a:off x="3708402" y="4797152"/>
            <a:ext cx="2206160" cy="1597564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35005" r="24209" b="8212"/>
          <a:stretch/>
        </p:blipFill>
        <p:spPr>
          <a:xfrm>
            <a:off x="6740008" y="4797152"/>
            <a:ext cx="2080261" cy="1640092"/>
          </a:xfrm>
          <a:prstGeom prst="rect">
            <a:avLst/>
          </a:prstGeom>
        </p:spPr>
      </p:pic>
      <p:sp>
        <p:nvSpPr>
          <p:cNvPr id="15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2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観察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9734" y="814402"/>
            <a:ext cx="12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【Sample】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t="38143" r="46635" b="15517"/>
          <a:stretch/>
        </p:blipFill>
        <p:spPr>
          <a:xfrm>
            <a:off x="971600" y="2852936"/>
            <a:ext cx="1800201" cy="325374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4252021" y="4018145"/>
            <a:ext cx="4679607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上部と下部とで濃度ムラが有る可能性を考慮し、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各サンプルの上部と下部について、</a:t>
            </a:r>
            <a:endParaRPr kumimoji="1" lang="en-US" altLang="ja-JP" dirty="0" smtClean="0"/>
          </a:p>
          <a:p>
            <a:r>
              <a:rPr kumimoji="1" lang="ja-JP" altLang="en-US" dirty="0" smtClean="0"/>
              <a:t>切断面の</a:t>
            </a:r>
            <a:r>
              <a:rPr kumimoji="1" lang="en-US" altLang="ja-JP" dirty="0" smtClean="0"/>
              <a:t>SEM</a:t>
            </a:r>
            <a:r>
              <a:rPr kumimoji="1" lang="ja-JP" altLang="en-US" dirty="0" smtClean="0"/>
              <a:t>観察を実施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/>
        </p:nvSpPr>
        <p:spPr>
          <a:xfrm>
            <a:off x="612980" y="1183734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SSS783</a:t>
            </a:r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/>
              <a:t>99.5:0.5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3755166" y="1183734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SSS784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99.0:1.0</a:t>
            </a:r>
            <a:endParaRPr lang="en-US" altLang="ja-JP" dirty="0"/>
          </a:p>
        </p:txBody>
      </p:sp>
      <p:sp>
        <p:nvSpPr>
          <p:cNvPr id="18" name="正方形/長方形 17"/>
          <p:cNvSpPr/>
          <p:nvPr/>
        </p:nvSpPr>
        <p:spPr>
          <a:xfrm>
            <a:off x="6660232" y="1183734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cxnSp>
        <p:nvCxnSpPr>
          <p:cNvPr id="19" name="直線矢印コネクタ 18"/>
          <p:cNvCxnSpPr/>
          <p:nvPr/>
        </p:nvCxnSpPr>
        <p:spPr bwMode="auto">
          <a:xfrm flipH="1">
            <a:off x="2451144" y="3429000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線コネクタ 20"/>
          <p:cNvCxnSpPr/>
          <p:nvPr/>
        </p:nvCxnSpPr>
        <p:spPr bwMode="auto">
          <a:xfrm>
            <a:off x="1331640" y="3429000"/>
            <a:ext cx="8991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コネクタ 22"/>
          <p:cNvCxnSpPr/>
          <p:nvPr/>
        </p:nvCxnSpPr>
        <p:spPr bwMode="auto">
          <a:xfrm>
            <a:off x="1339904" y="5301208"/>
            <a:ext cx="8991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線矢印コネクタ 23"/>
          <p:cNvCxnSpPr/>
          <p:nvPr/>
        </p:nvCxnSpPr>
        <p:spPr bwMode="auto">
          <a:xfrm flipH="1">
            <a:off x="2400636" y="5287353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テキスト ボックス 21"/>
          <p:cNvSpPr txBox="1"/>
          <p:nvPr/>
        </p:nvSpPr>
        <p:spPr>
          <a:xfrm>
            <a:off x="3395126" y="324433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上部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395126" y="511654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下</a:t>
            </a:r>
            <a:r>
              <a:rPr kumimoji="1" lang="ja-JP" altLang="en-US" dirty="0" smtClean="0"/>
              <a:t>部</a:t>
            </a:r>
            <a:endParaRPr kumimoji="1" lang="ja-JP" altLang="en-US" dirty="0"/>
          </a:p>
        </p:txBody>
      </p:sp>
      <p:sp>
        <p:nvSpPr>
          <p:cNvPr id="20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3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観察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923928" y="584684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【Sample】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1043608" y="903040"/>
            <a:ext cx="2189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SSS783</a:t>
            </a:r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/>
              <a:t>99.5:0.5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846756" y="908720"/>
            <a:ext cx="212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SSS784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99.0:1.0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6600782" y="903040"/>
            <a:ext cx="2219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929" y="1772816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上部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928" y="4149080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下部</a:t>
            </a:r>
            <a:endParaRPr kumimoji="1" lang="ja-JP" altLang="en-US" dirty="0"/>
          </a:p>
        </p:txBody>
      </p:sp>
      <p:cxnSp>
        <p:nvCxnSpPr>
          <p:cNvPr id="17" name="直線コネクタ 16"/>
          <p:cNvCxnSpPr/>
          <p:nvPr/>
        </p:nvCxnSpPr>
        <p:spPr bwMode="auto">
          <a:xfrm>
            <a:off x="20928" y="1628800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線コネクタ 17"/>
          <p:cNvCxnSpPr/>
          <p:nvPr/>
        </p:nvCxnSpPr>
        <p:spPr bwMode="auto">
          <a:xfrm>
            <a:off x="20928" y="4149080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線コネクタ 20"/>
          <p:cNvCxnSpPr/>
          <p:nvPr/>
        </p:nvCxnSpPr>
        <p:spPr bwMode="auto">
          <a:xfrm>
            <a:off x="862269" y="908720"/>
            <a:ext cx="0" cy="55446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コネクタ 22"/>
          <p:cNvCxnSpPr/>
          <p:nvPr/>
        </p:nvCxnSpPr>
        <p:spPr bwMode="auto">
          <a:xfrm>
            <a:off x="3491880" y="954016"/>
            <a:ext cx="0" cy="55446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線コネクタ 23"/>
          <p:cNvCxnSpPr/>
          <p:nvPr/>
        </p:nvCxnSpPr>
        <p:spPr bwMode="auto">
          <a:xfrm>
            <a:off x="6300192" y="974798"/>
            <a:ext cx="0" cy="55446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テキスト ボックス 25"/>
          <p:cNvSpPr txBox="1"/>
          <p:nvPr/>
        </p:nvSpPr>
        <p:spPr>
          <a:xfrm>
            <a:off x="7416316" y="161822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70C0"/>
                </a:solidFill>
              </a:rPr>
              <a:t>Ge</a:t>
            </a:r>
            <a:r>
              <a:rPr kumimoji="1" lang="ja-JP" altLang="en-US" dirty="0" smtClean="0">
                <a:solidFill>
                  <a:srgbClr val="0070C0"/>
                </a:solidFill>
              </a:rPr>
              <a:t>析出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476" y="4658517"/>
            <a:ext cx="2453487" cy="1840115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6920711" y="4222829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581" y="2094690"/>
            <a:ext cx="2446828" cy="1835121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582" y="2094061"/>
            <a:ext cx="2432381" cy="1824285"/>
          </a:xfrm>
          <a:prstGeom prst="rect">
            <a:avLst/>
          </a:prstGeom>
        </p:spPr>
      </p:pic>
      <p:cxnSp>
        <p:nvCxnSpPr>
          <p:cNvPr id="32" name="直線矢印コネクタ 31"/>
          <p:cNvCxnSpPr/>
          <p:nvPr/>
        </p:nvCxnSpPr>
        <p:spPr bwMode="auto">
          <a:xfrm flipH="1">
            <a:off x="7710627" y="2021301"/>
            <a:ext cx="245749" cy="3899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直線矢印コネクタ 33"/>
          <p:cNvCxnSpPr/>
          <p:nvPr/>
        </p:nvCxnSpPr>
        <p:spPr bwMode="auto">
          <a:xfrm flipH="1">
            <a:off x="7007613" y="2050673"/>
            <a:ext cx="627931" cy="960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直線矢印コネクタ 37"/>
          <p:cNvCxnSpPr/>
          <p:nvPr/>
        </p:nvCxnSpPr>
        <p:spPr bwMode="auto">
          <a:xfrm>
            <a:off x="8108575" y="2014631"/>
            <a:ext cx="312778" cy="6533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テキスト ボックス 41"/>
          <p:cNvSpPr txBox="1"/>
          <p:nvPr/>
        </p:nvSpPr>
        <p:spPr>
          <a:xfrm>
            <a:off x="4043226" y="1690755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033" y="4660100"/>
            <a:ext cx="2451376" cy="1838532"/>
          </a:xfrm>
          <a:prstGeom prst="rect">
            <a:avLst/>
          </a:prstGeom>
        </p:spPr>
      </p:pic>
      <p:sp>
        <p:nvSpPr>
          <p:cNvPr id="45" name="テキスト ボックス 44"/>
          <p:cNvSpPr txBox="1"/>
          <p:nvPr/>
        </p:nvSpPr>
        <p:spPr>
          <a:xfrm>
            <a:off x="4043226" y="4219133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32" y="2094061"/>
            <a:ext cx="2445594" cy="1834195"/>
          </a:xfrm>
          <a:prstGeom prst="rect">
            <a:avLst/>
          </a:prstGeom>
        </p:spPr>
      </p:pic>
      <p:sp>
        <p:nvSpPr>
          <p:cNvPr id="48" name="テキスト ボックス 47"/>
          <p:cNvSpPr txBox="1"/>
          <p:nvPr/>
        </p:nvSpPr>
        <p:spPr>
          <a:xfrm>
            <a:off x="1329430" y="1708230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pic>
        <p:nvPicPr>
          <p:cNvPr id="47" name="図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92" y="4686300"/>
            <a:ext cx="2444152" cy="1833114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1377429" y="4228509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sp>
        <p:nvSpPr>
          <p:cNvPr id="30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3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観察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61261" y="56693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【Sample】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189436" y="509351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44533" y="635632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上部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5" y="1660158"/>
            <a:ext cx="2232248" cy="167418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89" y="1657779"/>
            <a:ext cx="2285114" cy="1883434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4719780" y="130177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70C0"/>
                </a:solidFill>
              </a:rPr>
              <a:t>Ge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196682" y="1291413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Sn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74" y="1213587"/>
            <a:ext cx="3180321" cy="2385241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5" y="4130441"/>
            <a:ext cx="2201604" cy="1651203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-61261" y="249725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×270</a:t>
            </a:r>
            <a:r>
              <a:rPr lang="ja-JP" altLang="en-US" dirty="0" smtClean="0"/>
              <a:t>倍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 bwMode="auto">
          <a:xfrm>
            <a:off x="0" y="3861048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コネクタ 16"/>
          <p:cNvCxnSpPr/>
          <p:nvPr/>
        </p:nvCxnSpPr>
        <p:spPr bwMode="auto">
          <a:xfrm>
            <a:off x="0" y="1236926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テキスト ボックス 17"/>
          <p:cNvSpPr txBox="1"/>
          <p:nvPr/>
        </p:nvSpPr>
        <p:spPr>
          <a:xfrm>
            <a:off x="-61261" y="47721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×4000</a:t>
            </a:r>
            <a:r>
              <a:rPr lang="ja-JP" altLang="en-US" dirty="0" smtClean="0"/>
              <a:t>倍</a:t>
            </a:r>
            <a:endParaRPr kumimoji="1"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89" y="4130441"/>
            <a:ext cx="2243054" cy="1848767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2015412" y="6140115"/>
            <a:ext cx="547260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1μm</a:t>
            </a:r>
            <a:r>
              <a:rPr kumimoji="1" lang="ja-JP" altLang="en-US" dirty="0" smtClean="0"/>
              <a:t>～</a:t>
            </a:r>
            <a:r>
              <a:rPr kumimoji="1" lang="en-US" altLang="ja-JP" dirty="0" smtClean="0"/>
              <a:t>100μm</a:t>
            </a:r>
            <a:r>
              <a:rPr kumimoji="1" lang="ja-JP" altLang="en-US" dirty="0" smtClean="0"/>
              <a:t>といったスケールでの</a:t>
            </a:r>
            <a:r>
              <a:rPr kumimoji="1" lang="en-US" altLang="ja-JP" dirty="0" smtClean="0"/>
              <a:t>Ge</a:t>
            </a:r>
            <a:r>
              <a:rPr kumimoji="1" lang="ja-JP" altLang="en-US" dirty="0" smtClean="0"/>
              <a:t>析出が観察された</a:t>
            </a:r>
            <a:endParaRPr kumimoji="1" lang="ja-JP" altLang="en-US" dirty="0"/>
          </a:p>
        </p:txBody>
      </p:sp>
      <p:sp>
        <p:nvSpPr>
          <p:cNvPr id="20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SEM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観察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61261" y="56693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【Sample】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1189436" y="509351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244533" y="635632"/>
            <a:ext cx="7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下部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-44401" y="241605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×500</a:t>
            </a:r>
            <a:r>
              <a:rPr lang="ja-JP" altLang="en-US" dirty="0" smtClean="0"/>
              <a:t>倍</a:t>
            </a:r>
            <a:endParaRPr kumimoji="1" lang="ja-JP" altLang="en-US" dirty="0"/>
          </a:p>
        </p:txBody>
      </p:sp>
      <p:cxnSp>
        <p:nvCxnSpPr>
          <p:cNvPr id="9" name="直線コネクタ 8"/>
          <p:cNvCxnSpPr/>
          <p:nvPr/>
        </p:nvCxnSpPr>
        <p:spPr bwMode="auto">
          <a:xfrm>
            <a:off x="0" y="3861048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直線コネクタ 16"/>
          <p:cNvCxnSpPr/>
          <p:nvPr/>
        </p:nvCxnSpPr>
        <p:spPr bwMode="auto">
          <a:xfrm>
            <a:off x="0" y="1236926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テキスト ボックス 17"/>
          <p:cNvSpPr txBox="1"/>
          <p:nvPr/>
        </p:nvSpPr>
        <p:spPr>
          <a:xfrm>
            <a:off x="-61261" y="4772113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×4000</a:t>
            </a:r>
            <a:r>
              <a:rPr lang="ja-JP" altLang="en-US" dirty="0" smtClean="0"/>
              <a:t>倍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1" y="1333502"/>
            <a:ext cx="3241293" cy="2430970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3923928" y="2312585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5" y="1576601"/>
            <a:ext cx="2578681" cy="1934011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5" y="4054692"/>
            <a:ext cx="2522372" cy="1891779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4012984" y="4936707"/>
            <a:ext cx="190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Ge</a:t>
            </a:r>
            <a:r>
              <a:rPr kumimoji="1" lang="ja-JP" altLang="en-US" dirty="0" err="1" smtClean="0"/>
              <a:t>は検</a:t>
            </a:r>
            <a:r>
              <a:rPr kumimoji="1" lang="ja-JP" altLang="en-US" dirty="0" smtClean="0"/>
              <a:t>出されず</a:t>
            </a:r>
            <a:endParaRPr kumimoji="1" lang="ja-JP" altLang="en-US" dirty="0"/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810" y="3957625"/>
            <a:ext cx="3241291" cy="2430968"/>
          </a:xfrm>
          <a:prstGeom prst="rect">
            <a:avLst/>
          </a:prstGeom>
        </p:spPr>
      </p:pic>
      <p:sp>
        <p:nvSpPr>
          <p:cNvPr id="19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合金試料の冷凍庫保管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79734" y="814402"/>
            <a:ext cx="1296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【Sample】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6" t="38143" r="46635" b="15517"/>
          <a:stretch/>
        </p:blipFill>
        <p:spPr>
          <a:xfrm>
            <a:off x="971600" y="2852936"/>
            <a:ext cx="1800201" cy="3253748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5076056" y="3119258"/>
            <a:ext cx="3370966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各サンプルの上部と下部について、冷凍庫保存し、保存前後の状態をマイクロスコープで観察</a:t>
            </a:r>
            <a:endParaRPr kumimoji="1" lang="en-US" altLang="ja-JP" dirty="0" smtClean="0"/>
          </a:p>
        </p:txBody>
      </p:sp>
      <p:sp>
        <p:nvSpPr>
          <p:cNvPr id="16" name="正方形/長方形 15"/>
          <p:cNvSpPr/>
          <p:nvPr/>
        </p:nvSpPr>
        <p:spPr>
          <a:xfrm>
            <a:off x="612980" y="1183734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SSS783</a:t>
            </a:r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/>
              <a:t>99.5:0.5</a:t>
            </a:r>
          </a:p>
        </p:txBody>
      </p:sp>
      <p:sp>
        <p:nvSpPr>
          <p:cNvPr id="17" name="正方形/長方形 16"/>
          <p:cNvSpPr/>
          <p:nvPr/>
        </p:nvSpPr>
        <p:spPr>
          <a:xfrm>
            <a:off x="3755166" y="1183734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SSS784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99.0:1.0</a:t>
            </a:r>
            <a:endParaRPr lang="en-US" altLang="ja-JP" dirty="0"/>
          </a:p>
        </p:txBody>
      </p:sp>
      <p:sp>
        <p:nvSpPr>
          <p:cNvPr id="18" name="正方形/長方形 17"/>
          <p:cNvSpPr/>
          <p:nvPr/>
        </p:nvSpPr>
        <p:spPr>
          <a:xfrm>
            <a:off x="6660232" y="1183734"/>
            <a:ext cx="22713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cxnSp>
        <p:nvCxnSpPr>
          <p:cNvPr id="19" name="直線矢印コネクタ 18"/>
          <p:cNvCxnSpPr/>
          <p:nvPr/>
        </p:nvCxnSpPr>
        <p:spPr bwMode="auto">
          <a:xfrm flipH="1">
            <a:off x="2451144" y="3429000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直線コネクタ 20"/>
          <p:cNvCxnSpPr/>
          <p:nvPr/>
        </p:nvCxnSpPr>
        <p:spPr bwMode="auto">
          <a:xfrm>
            <a:off x="1331640" y="3429000"/>
            <a:ext cx="8991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コネクタ 22"/>
          <p:cNvCxnSpPr/>
          <p:nvPr/>
        </p:nvCxnSpPr>
        <p:spPr bwMode="auto">
          <a:xfrm>
            <a:off x="1339904" y="5301208"/>
            <a:ext cx="899139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線矢印コネクタ 23"/>
          <p:cNvCxnSpPr/>
          <p:nvPr/>
        </p:nvCxnSpPr>
        <p:spPr bwMode="auto">
          <a:xfrm flipH="1">
            <a:off x="2400636" y="5287353"/>
            <a:ext cx="8640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テキスト ボックス 21"/>
          <p:cNvSpPr txBox="1"/>
          <p:nvPr/>
        </p:nvSpPr>
        <p:spPr>
          <a:xfrm>
            <a:off x="3395126" y="324433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上部</a:t>
            </a:r>
            <a:endParaRPr kumimoji="1" lang="ja-JP" altLang="en-US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395126" y="5116542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下</a:t>
            </a:r>
            <a:r>
              <a:rPr kumimoji="1" lang="ja-JP" altLang="en-US" dirty="0" smtClean="0"/>
              <a:t>部</a:t>
            </a:r>
            <a:endParaRPr kumimoji="1" lang="ja-JP" altLang="en-US" dirty="0"/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96136" y="4641022"/>
            <a:ext cx="2088232" cy="646331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冷凍庫保管条件</a:t>
            </a:r>
            <a:r>
              <a:rPr kumimoji="1" lang="en-US" altLang="ja-JP" dirty="0" smtClean="0"/>
              <a:t>】</a:t>
            </a:r>
          </a:p>
          <a:p>
            <a:r>
              <a:rPr lang="en-US" altLang="ja-JP" dirty="0" smtClean="0"/>
              <a:t>-40</a:t>
            </a:r>
            <a:r>
              <a:rPr lang="ja-JP" altLang="en-US" dirty="0" smtClean="0"/>
              <a:t>℃、</a:t>
            </a:r>
            <a:r>
              <a:rPr lang="en-US" altLang="ja-JP" dirty="0" smtClean="0"/>
              <a:t>6</a:t>
            </a:r>
            <a:r>
              <a:rPr lang="ja-JP" altLang="en-US" dirty="0" smtClean="0"/>
              <a:t>時間</a:t>
            </a:r>
            <a:endParaRPr kumimoji="1" lang="ja-JP" altLang="en-US" dirty="0"/>
          </a:p>
        </p:txBody>
      </p:sp>
      <p:sp>
        <p:nvSpPr>
          <p:cNvPr id="20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800" noProof="0" dirty="0" smtClean="0">
                <a:solidFill>
                  <a:srgbClr val="FFFF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73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-22387"/>
            <a:ext cx="9144000" cy="58477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ja-JP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HGP創英角ｺﾞｼｯｸUB" panose="020B0900000000000000" pitchFamily="50" charset="-128"/>
                <a:ea typeface="HGP創英角ｺﾞｼｯｸUB" panose="020B0900000000000000" pitchFamily="50" charset="-128"/>
                <a:cs typeface="Meiryo UI" panose="020B0604030504040204" pitchFamily="50" charset="-128"/>
              </a:defRPr>
            </a:lvl1pPr>
          </a:lstStyle>
          <a:p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Sn</a:t>
            </a:r>
            <a:r>
              <a:rPr lang="ja-JP" altLang="en-US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ー</a:t>
            </a:r>
            <a:r>
              <a:rPr lang="en-US" altLang="ja-JP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Ge</a:t>
            </a:r>
            <a:r>
              <a:rPr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合金試料の冷凍庫保管</a:t>
            </a:r>
            <a:endParaRPr lang="en-US" altLang="ja-JP" dirty="0" smtClean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366909" y="630711"/>
            <a:ext cx="21890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SSS783</a:t>
            </a:r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/>
              <a:t>99.5:0.5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3493778" y="630711"/>
            <a:ext cx="2129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SSS784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99.0:1.0</a:t>
            </a:r>
            <a:endParaRPr lang="en-US" altLang="ja-JP" dirty="0"/>
          </a:p>
        </p:txBody>
      </p:sp>
      <p:sp>
        <p:nvSpPr>
          <p:cNvPr id="8" name="正方形/長方形 7"/>
          <p:cNvSpPr/>
          <p:nvPr/>
        </p:nvSpPr>
        <p:spPr>
          <a:xfrm>
            <a:off x="5615914" y="630711"/>
            <a:ext cx="22196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 smtClean="0"/>
              <a:t>SSS785</a:t>
            </a:r>
            <a:endParaRPr lang="en-US" altLang="ja-JP" dirty="0"/>
          </a:p>
          <a:p>
            <a:r>
              <a:rPr lang="en-US" altLang="ja-JP" dirty="0" err="1"/>
              <a:t>Sn:Ge</a:t>
            </a:r>
            <a:r>
              <a:rPr lang="ja-JP" altLang="en-US" dirty="0"/>
              <a:t>＝</a:t>
            </a:r>
            <a:r>
              <a:rPr lang="en-US" altLang="ja-JP" dirty="0" smtClean="0"/>
              <a:t>98.0:2.0</a:t>
            </a:r>
            <a:endParaRPr lang="en-US" altLang="ja-JP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58767" y="1334823"/>
            <a:ext cx="925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 smtClean="0"/>
              <a:t>上部</a:t>
            </a:r>
            <a:r>
              <a:rPr lang="en-US" altLang="ja-JP" dirty="0" smtClean="0"/>
              <a:t>】</a:t>
            </a:r>
            <a:endParaRPr kumimoji="1" lang="ja-JP" altLang="en-US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58767" y="3689519"/>
            <a:ext cx="86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【</a:t>
            </a:r>
            <a:r>
              <a:rPr lang="ja-JP" altLang="en-US" dirty="0" smtClean="0"/>
              <a:t>下部</a:t>
            </a:r>
            <a:r>
              <a:rPr lang="en-US" altLang="ja-JP" dirty="0" smtClean="0"/>
              <a:t>】</a:t>
            </a:r>
            <a:endParaRPr kumimoji="1" lang="ja-JP" altLang="en-US" dirty="0"/>
          </a:p>
        </p:txBody>
      </p:sp>
      <p:cxnSp>
        <p:nvCxnSpPr>
          <p:cNvPr id="17" name="直線コネクタ 16"/>
          <p:cNvCxnSpPr/>
          <p:nvPr/>
        </p:nvCxnSpPr>
        <p:spPr bwMode="auto">
          <a:xfrm>
            <a:off x="20928" y="1340768"/>
            <a:ext cx="91440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直線コネクタ 17"/>
          <p:cNvCxnSpPr/>
          <p:nvPr/>
        </p:nvCxnSpPr>
        <p:spPr bwMode="auto">
          <a:xfrm>
            <a:off x="0" y="3573016"/>
            <a:ext cx="764741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直線コネクタ 20"/>
          <p:cNvCxnSpPr/>
          <p:nvPr/>
        </p:nvCxnSpPr>
        <p:spPr bwMode="auto">
          <a:xfrm>
            <a:off x="1331640" y="620688"/>
            <a:ext cx="0" cy="53285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直線コネクタ 22"/>
          <p:cNvCxnSpPr/>
          <p:nvPr/>
        </p:nvCxnSpPr>
        <p:spPr bwMode="auto">
          <a:xfrm>
            <a:off x="3419872" y="678232"/>
            <a:ext cx="0" cy="52710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線コネクタ 23"/>
          <p:cNvCxnSpPr/>
          <p:nvPr/>
        </p:nvCxnSpPr>
        <p:spPr bwMode="auto">
          <a:xfrm>
            <a:off x="5580112" y="692087"/>
            <a:ext cx="0" cy="52571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テキスト ボックス 32"/>
          <p:cNvSpPr txBox="1"/>
          <p:nvPr/>
        </p:nvSpPr>
        <p:spPr>
          <a:xfrm>
            <a:off x="87537" y="2578619"/>
            <a:ext cx="1131596" cy="646331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冷凍庫保管後</a:t>
            </a:r>
            <a:r>
              <a:rPr kumimoji="1" lang="en-US" altLang="ja-JP" dirty="0" smtClean="0"/>
              <a:t>】</a:t>
            </a: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66583" y="4977149"/>
            <a:ext cx="1131596" cy="646331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冷凍庫保管後</a:t>
            </a:r>
            <a:r>
              <a:rPr kumimoji="1" lang="en-US" altLang="ja-JP" dirty="0" smtClean="0"/>
              <a:t>】</a:t>
            </a: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4024" y="1703653"/>
            <a:ext cx="1131596" cy="646331"/>
          </a:xfrm>
          <a:prstGeom prst="rect">
            <a:avLst/>
          </a:prstGeom>
          <a:solidFill>
            <a:srgbClr val="FFCC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冷凍庫保管前</a:t>
            </a:r>
            <a:r>
              <a:rPr kumimoji="1" lang="en-US" altLang="ja-JP" dirty="0" smtClean="0"/>
              <a:t>】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6526" y="4161385"/>
            <a:ext cx="1131596" cy="646331"/>
          </a:xfrm>
          <a:prstGeom prst="rect">
            <a:avLst/>
          </a:prstGeom>
          <a:solidFill>
            <a:srgbClr val="FFCC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冷凍庫保管前</a:t>
            </a:r>
            <a:r>
              <a:rPr kumimoji="1" lang="en-US" altLang="ja-JP" dirty="0" smtClean="0"/>
              <a:t>】</a:t>
            </a:r>
          </a:p>
        </p:txBody>
      </p:sp>
      <p:cxnSp>
        <p:nvCxnSpPr>
          <p:cNvPr id="39" name="直線コネクタ 38"/>
          <p:cNvCxnSpPr/>
          <p:nvPr/>
        </p:nvCxnSpPr>
        <p:spPr bwMode="auto">
          <a:xfrm>
            <a:off x="7668344" y="665984"/>
            <a:ext cx="0" cy="528329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テキスト ボックス 39"/>
          <p:cNvSpPr txBox="1"/>
          <p:nvPr/>
        </p:nvSpPr>
        <p:spPr>
          <a:xfrm>
            <a:off x="7850838" y="1427251"/>
            <a:ext cx="1131596" cy="646331"/>
          </a:xfrm>
          <a:prstGeom prst="rect">
            <a:avLst/>
          </a:prstGeom>
          <a:solidFill>
            <a:srgbClr val="FFCCFF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冷凍庫保管前</a:t>
            </a:r>
            <a:r>
              <a:rPr kumimoji="1" lang="en-US" altLang="ja-JP" dirty="0" smtClean="0"/>
              <a:t>】</a:t>
            </a:r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7854527" y="3933486"/>
            <a:ext cx="1131596" cy="646331"/>
          </a:xfrm>
          <a:prstGeom prst="rect">
            <a:avLst/>
          </a:prstGeom>
          <a:solidFill>
            <a:srgbClr val="00B0F0">
              <a:alpha val="30000"/>
            </a:srgb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【</a:t>
            </a:r>
            <a:r>
              <a:rPr kumimoji="1" lang="ja-JP" altLang="en-US" dirty="0" smtClean="0"/>
              <a:t>冷凍庫保管後</a:t>
            </a:r>
            <a:r>
              <a:rPr kumimoji="1" lang="en-US" altLang="ja-JP" dirty="0" smtClean="0"/>
              <a:t>】</a:t>
            </a:r>
          </a:p>
        </p:txBody>
      </p:sp>
      <p:sp>
        <p:nvSpPr>
          <p:cNvPr id="44" name="正方形/長方形 43"/>
          <p:cNvSpPr/>
          <p:nvPr/>
        </p:nvSpPr>
        <p:spPr>
          <a:xfrm>
            <a:off x="7727443" y="607955"/>
            <a:ext cx="1609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リファレンス</a:t>
            </a:r>
            <a:endParaRPr lang="en-US" altLang="ja-JP" dirty="0" smtClean="0"/>
          </a:p>
          <a:p>
            <a:r>
              <a:rPr lang="en-US" altLang="ja-JP" dirty="0" smtClean="0"/>
              <a:t>Sn</a:t>
            </a:r>
            <a:r>
              <a:rPr lang="ja-JP" altLang="en-US" dirty="0" smtClean="0"/>
              <a:t>（</a:t>
            </a:r>
            <a:r>
              <a:rPr lang="en-US" altLang="ja-JP" dirty="0" smtClean="0"/>
              <a:t>100</a:t>
            </a:r>
            <a:r>
              <a:rPr lang="ja-JP" altLang="en-US" dirty="0" smtClean="0"/>
              <a:t>％）</a:t>
            </a:r>
            <a:endParaRPr lang="en-US" altLang="ja-JP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" r="18111" b="-1"/>
          <a:stretch/>
        </p:blipFill>
        <p:spPr>
          <a:xfrm>
            <a:off x="7815536" y="2459905"/>
            <a:ext cx="1198069" cy="807118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9" r="17440" b="-1"/>
          <a:stretch/>
        </p:blipFill>
        <p:spPr>
          <a:xfrm>
            <a:off x="7810624" y="4797152"/>
            <a:ext cx="1207895" cy="824599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93" y="1525531"/>
            <a:ext cx="1463040" cy="82296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45" y="2645361"/>
            <a:ext cx="1463040" cy="82296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80" y="3847068"/>
            <a:ext cx="1463040" cy="82296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901" y="5040314"/>
            <a:ext cx="1463040" cy="82296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48" y="1512206"/>
            <a:ext cx="1463040" cy="82296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48" y="2645361"/>
            <a:ext cx="1463040" cy="822960"/>
          </a:xfrm>
          <a:prstGeom prst="rect">
            <a:avLst/>
          </a:prstGeom>
        </p:spPr>
      </p:pic>
      <p:sp>
        <p:nvSpPr>
          <p:cNvPr id="52" name="下矢印 51"/>
          <p:cNvSpPr/>
          <p:nvPr/>
        </p:nvSpPr>
        <p:spPr bwMode="auto">
          <a:xfrm>
            <a:off x="1923289" y="2414270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54" name="下矢印 53"/>
          <p:cNvSpPr/>
          <p:nvPr/>
        </p:nvSpPr>
        <p:spPr bwMode="auto">
          <a:xfrm>
            <a:off x="4139729" y="2385321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55" name="下矢印 54"/>
          <p:cNvSpPr/>
          <p:nvPr/>
        </p:nvSpPr>
        <p:spPr bwMode="auto">
          <a:xfrm>
            <a:off x="6229553" y="2424354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56" name="下矢印 55"/>
          <p:cNvSpPr/>
          <p:nvPr/>
        </p:nvSpPr>
        <p:spPr bwMode="auto">
          <a:xfrm>
            <a:off x="7998311" y="3527873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57" name="下矢印 56"/>
          <p:cNvSpPr/>
          <p:nvPr/>
        </p:nvSpPr>
        <p:spPr bwMode="auto">
          <a:xfrm>
            <a:off x="1923289" y="4776958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60" name="下矢印 59"/>
          <p:cNvSpPr/>
          <p:nvPr/>
        </p:nvSpPr>
        <p:spPr bwMode="auto">
          <a:xfrm>
            <a:off x="4115308" y="4776958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61" name="下矢印 60"/>
          <p:cNvSpPr/>
          <p:nvPr/>
        </p:nvSpPr>
        <p:spPr bwMode="auto">
          <a:xfrm>
            <a:off x="6221915" y="4792483"/>
            <a:ext cx="832520" cy="184666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ＭＳ Ｐゴシック" pitchFamily="50" charset="-128"/>
              <a:ea typeface="ＭＳ Ｐゴシック" pitchFamily="50" charset="-128"/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-75791" y="6002954"/>
            <a:ext cx="924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/>
              <a:t>■すべての</a:t>
            </a:r>
            <a:r>
              <a:rPr kumimoji="1" lang="en-US" altLang="ja-JP" dirty="0" smtClean="0"/>
              <a:t>Ge</a:t>
            </a:r>
            <a:r>
              <a:rPr kumimoji="1" lang="ja-JP" altLang="en-US" dirty="0" smtClean="0"/>
              <a:t>添加サンプルについて、冷凍庫保管後割れ有り（リファレンスの</a:t>
            </a:r>
            <a:r>
              <a:rPr lang="ja-JP" altLang="en-US" dirty="0" smtClean="0"/>
              <a:t>単体</a:t>
            </a:r>
            <a:r>
              <a:rPr lang="en-US" altLang="ja-JP" dirty="0" smtClean="0"/>
              <a:t>Sn</a:t>
            </a:r>
            <a:r>
              <a:rPr lang="ja-JP" altLang="en-US" dirty="0" smtClean="0"/>
              <a:t>では割れ無し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■</a:t>
            </a:r>
            <a:r>
              <a:rPr lang="ja-JP" altLang="en-US" dirty="0"/>
              <a:t>割</a:t>
            </a:r>
            <a:r>
              <a:rPr lang="ja-JP" altLang="en-US" dirty="0" smtClean="0"/>
              <a:t>れの度合いは、目視では、</a:t>
            </a:r>
            <a:r>
              <a:rPr lang="en-US" altLang="ja-JP" dirty="0" smtClean="0"/>
              <a:t>0.5</a:t>
            </a:r>
            <a:r>
              <a:rPr lang="ja-JP" altLang="en-US" dirty="0" smtClean="0"/>
              <a:t>％＜</a:t>
            </a:r>
            <a:r>
              <a:rPr lang="en-US" altLang="ja-JP" dirty="0" smtClean="0"/>
              <a:t>2.0</a:t>
            </a:r>
            <a:r>
              <a:rPr lang="ja-JP" altLang="en-US" dirty="0" smtClean="0"/>
              <a:t>％≦</a:t>
            </a:r>
            <a:r>
              <a:rPr lang="en-US" altLang="ja-JP" dirty="0" smtClean="0"/>
              <a:t>1.0</a:t>
            </a:r>
            <a:r>
              <a:rPr lang="ja-JP" altLang="en-US" dirty="0" smtClean="0"/>
              <a:t>％といった感度であった</a:t>
            </a:r>
            <a:endParaRPr kumimoji="1" lang="ja-JP" altLang="en-US" dirty="0"/>
          </a:p>
        </p:txBody>
      </p:sp>
      <p:pic>
        <p:nvPicPr>
          <p:cNvPr id="63" name="図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84" y="5035424"/>
            <a:ext cx="1463040" cy="822960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11" y="3816387"/>
            <a:ext cx="1463040" cy="82296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82" y="1492889"/>
            <a:ext cx="1463040" cy="822960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82" y="2673695"/>
            <a:ext cx="1463040" cy="82296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961" y="3823634"/>
            <a:ext cx="1463040" cy="822960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382" y="5010809"/>
            <a:ext cx="1463040" cy="822960"/>
          </a:xfrm>
          <a:prstGeom prst="rect">
            <a:avLst/>
          </a:prstGeom>
        </p:spPr>
      </p:pic>
      <p:sp>
        <p:nvSpPr>
          <p:cNvPr id="45" name="スライド番号プレースホルダ 1"/>
          <p:cNvSpPr txBox="1">
            <a:spLocks noGrp="1"/>
          </p:cNvSpPr>
          <p:nvPr/>
        </p:nvSpPr>
        <p:spPr bwMode="auto">
          <a:xfrm>
            <a:off x="7956376" y="5740"/>
            <a:ext cx="1189503" cy="42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ＭＳ Ｐゴシック" pitchFamily="50" charset="-128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+mn-cs"/>
              </a:rPr>
              <a:t>9/14</a:t>
            </a:r>
            <a:endParaRPr kumimoji="1" lang="en-US" altLang="ja-JP" sz="1800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+mn-cs"/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65719" y="62948"/>
            <a:ext cx="169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i="1" dirty="0" smtClean="0">
                <a:solidFill>
                  <a:srgbClr val="FF0000"/>
                </a:solidFill>
              </a:rPr>
              <a:t>Confidential</a:t>
            </a:r>
            <a:endParaRPr kumimoji="1" lang="ja-JP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4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ユーザー定義 1">
      <a:majorFont>
        <a:latin typeface="Meiryo UI"/>
        <a:ea typeface="Meiryo UI"/>
        <a:cs typeface=""/>
      </a:majorFont>
      <a:minorFont>
        <a:latin typeface="Meiryo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ＭＳ Ｐゴシック" pitchFamily="50" charset="-128"/>
            <a:ea typeface="ＭＳ Ｐゴシック" pitchFamily="50" charset="-128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693</Words>
  <Application>Microsoft Office PowerPoint</Application>
  <PresentationFormat>画面に合わせる (4:3)</PresentationFormat>
  <Paragraphs>191</Paragraphs>
  <Slides>14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4" baseType="lpstr">
      <vt:lpstr>HG創英角ｺﾞｼｯｸUB</vt:lpstr>
      <vt:lpstr>Meiryo UI</vt:lpstr>
      <vt:lpstr>ＭＳ Ｐゴシック</vt:lpstr>
      <vt:lpstr>游ゴシック</vt:lpstr>
      <vt:lpstr>Arial</vt:lpstr>
      <vt:lpstr>Calibri</vt:lpstr>
      <vt:lpstr>Tahoma</vt:lpstr>
      <vt:lpstr>Times New Roman</vt:lpstr>
      <vt:lpstr>Wingdings</vt:lpstr>
      <vt:lpstr>Blends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SH島野　哲</dc:creator>
  <cp:lastModifiedBy>DO土居　篤典</cp:lastModifiedBy>
  <cp:revision>260</cp:revision>
  <cp:lastPrinted>2019-03-06T06:35:58Z</cp:lastPrinted>
  <dcterms:created xsi:type="dcterms:W3CDTF">2017-06-09T11:08:56Z</dcterms:created>
  <dcterms:modified xsi:type="dcterms:W3CDTF">2019-04-01T07:11:08Z</dcterms:modified>
</cp:coreProperties>
</file>